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660"/>
  </p:normalViewPr>
  <p:slideViewPr>
    <p:cSldViewPr>
      <p:cViewPr>
        <p:scale>
          <a:sx n="100" d="100"/>
          <a:sy n="100" d="100"/>
        </p:scale>
        <p:origin x="30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09-17T19:01:30.146" v="9840" actId="20577"/>
      <pc:docMkLst>
        <pc:docMk/>
      </pc:docMkLst>
      <pc:sldChg chg="modSp">
        <pc:chgData name="Andre Bensemana" userId="dd1a81c44c8eafcf" providerId="LiveId" clId="{51BB7FF8-3170-403C-82F3-E20445AC3E9D}" dt="2018-09-17T14:46:14.613" v="9743" actId="20577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17T14:46:14.613" v="9743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17T19:01:30.146" v="9840" actId="20577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17T19:01:30.146" v="9840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04:12.903" v="6199" actId="1076"/>
          <ac:picMkLst>
            <pc:docMk/>
            <pc:sldMk cId="184514451" sldId="304"/>
            <ac:picMk id="20" creationId="{CBC3C5BE-6FEB-4EE3-A154-BAD0E73A88E2}"/>
          </ac:picMkLst>
        </pc:picChg>
        <pc:picChg chg="add mod">
          <ac:chgData name="Andre Bensemana" userId="dd1a81c44c8eafcf" providerId="LiveId" clId="{51BB7FF8-3170-403C-82F3-E20445AC3E9D}" dt="2018-09-17T19:01:23.569" v="9836" actId="571"/>
          <ac:picMkLst>
            <pc:docMk/>
            <pc:sldMk cId="184514451" sldId="304"/>
            <ac:picMk id="24" creationId="{CC8D257C-69F7-4872-B120-B2946AA1F72A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</pc:sldChg>
      <pc:sldChg chg="modSp">
        <pc:chgData name="Andre Bensemana" userId="dd1a81c44c8eafcf" providerId="LiveId" clId="{51BB7FF8-3170-403C-82F3-E20445AC3E9D}" dt="2018-09-06T13:46:11.648" v="8027" actId="20577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10T18:33:43.034" v="9343" actId="20577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10T18:33:43.034" v="9343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09-11T13:29:10.366" v="9379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09-11T13:29:10.366" v="9379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09-17T13:53:11.225" v="9737" actId="14734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17T13:53:11.225" v="9737" actId="14734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06T15:58:03.038" v="8495" actId="108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03T18:48:56.468" v="7942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09-11T15:27:04.191" v="9435" actId="14734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09-11T15:27:04.191" v="9435" actId="14734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09-17T15:29:52.678" v="9835" actId="108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09-17T15:29:52.678" v="9835" actId="108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0.80625000000000002</c:v>
                </c:pt>
                <c:pt idx="1">
                  <c:v>0.80625000000000002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0.42857142857142855</c:v>
                </c:pt>
                <c:pt idx="1">
                  <c:v>0.42857142857142855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0.56470588235294117</c:v>
                </c:pt>
                <c:pt idx="1">
                  <c:v>0.1588235294117647</c:v>
                </c:pt>
                <c:pt idx="2">
                  <c:v>-0.40588235294117647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17/09/2018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17/set -  21/set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03771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7056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6473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5484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53734"/>
              </p:ext>
            </p:extLst>
          </p:nvPr>
        </p:nvGraphicFramePr>
        <p:xfrm>
          <a:off x="296525" y="1583795"/>
          <a:ext cx="8572500" cy="2884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1607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20981222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6797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57135"/>
              </p:ext>
            </p:extLst>
          </p:nvPr>
        </p:nvGraphicFramePr>
        <p:xfrm>
          <a:off x="296525" y="1583795"/>
          <a:ext cx="8572500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44132"/>
              </p:ext>
            </p:extLst>
          </p:nvPr>
        </p:nvGraphicFramePr>
        <p:xfrm>
          <a:off x="245773" y="2431541"/>
          <a:ext cx="5516214" cy="333164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3661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3211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CC8D257C-69F7-4872-B120-B2946AA1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84211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48049</TotalTime>
  <Words>2408</Words>
  <Application>Microsoft Office PowerPoint</Application>
  <PresentationFormat>Apresentação na tela (4:3)</PresentationFormat>
  <Paragraphs>609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580</cp:revision>
  <cp:lastPrinted>2018-09-17T13:31:10Z</cp:lastPrinted>
  <dcterms:created xsi:type="dcterms:W3CDTF">2006-07-25T21:08:26Z</dcterms:created>
  <dcterms:modified xsi:type="dcterms:W3CDTF">2018-09-17T19:01:44Z</dcterms:modified>
</cp:coreProperties>
</file>