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8"/>
  </p:notesMasterIdLst>
  <p:sldIdLst>
    <p:sldId id="257" r:id="rId5"/>
    <p:sldId id="302" r:id="rId6"/>
    <p:sldId id="310" r:id="rId7"/>
    <p:sldId id="288" r:id="rId8"/>
    <p:sldId id="293" r:id="rId9"/>
    <p:sldId id="304" r:id="rId10"/>
    <p:sldId id="307" r:id="rId11"/>
    <p:sldId id="308" r:id="rId12"/>
    <p:sldId id="311" r:id="rId13"/>
    <p:sldId id="319" r:id="rId14"/>
    <p:sldId id="312" r:id="rId15"/>
    <p:sldId id="320" r:id="rId16"/>
    <p:sldId id="321" r:id="rId17"/>
    <p:sldId id="318" r:id="rId18"/>
    <p:sldId id="314" r:id="rId19"/>
    <p:sldId id="322" r:id="rId20"/>
    <p:sldId id="315" r:id="rId21"/>
    <p:sldId id="323" r:id="rId22"/>
    <p:sldId id="305" r:id="rId23"/>
    <p:sldId id="306" r:id="rId24"/>
    <p:sldId id="309" r:id="rId25"/>
    <p:sldId id="317" r:id="rId26"/>
    <p:sldId id="286" r:id="rId27"/>
  </p:sldIdLst>
  <p:sldSz cx="9144000" cy="6858000" type="screen4x3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>
        <p:scale>
          <a:sx n="125" d="100"/>
          <a:sy n="125" d="100"/>
        </p:scale>
        <p:origin x="-258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custSel modSld">
      <pc:chgData name="Andre Bensemana" userId="dd1a81c44c8eafcf" providerId="LiveId" clId="{51BB7FF8-3170-403C-82F3-E20445AC3E9D}" dt="2018-08-28T14:07:24.923" v="379" actId="207"/>
      <pc:docMkLst>
        <pc:docMk/>
      </pc:docMkLst>
      <pc:sldChg chg="modSp">
        <pc:chgData name="Andre Bensemana" userId="dd1a81c44c8eafcf" providerId="LiveId" clId="{51BB7FF8-3170-403C-82F3-E20445AC3E9D}" dt="2018-08-28T14:02:14.067" v="253" actId="207"/>
        <pc:sldMkLst>
          <pc:docMk/>
          <pc:sldMk cId="0" sldId="288"/>
        </pc:sldMkLst>
        <pc:graphicFrameChg chg="modGraphic">
          <ac:chgData name="Andre Bensemana" userId="dd1a81c44c8eafcf" providerId="LiveId" clId="{51BB7FF8-3170-403C-82F3-E20445AC3E9D}" dt="2018-08-28T14:02:14.067" v="253" actId="20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28T14:02:53.821" v="256" actId="20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8-28T14:02:37.738" v="254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28T14:07:24.923" v="379" actId="207"/>
        <pc:sldMkLst>
          <pc:docMk/>
          <pc:sldMk cId="1127376286" sldId="319"/>
        </pc:sldMkLst>
        <pc:graphicFrameChg chg="modGraphic">
          <ac:chgData name="Andre Bensemana" userId="dd1a81c44c8eafcf" providerId="LiveId" clId="{51BB7FF8-3170-403C-82F3-E20445AC3E9D}" dt="2018-08-28T14:07:24.923" v="379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0.433</c:v>
                </c:pt>
                <c:pt idx="1">
                  <c:v>0.42299999999999999</c:v>
                </c:pt>
                <c:pt idx="2">
                  <c:v>-0.01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0.83200000000000007</c:v>
                </c:pt>
                <c:pt idx="1">
                  <c:v>0.73199999999999998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</c:v>
                </c:pt>
                <c:pt idx="1">
                  <c:v>0.6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0.02</c:v>
                </c:pt>
                <c:pt idx="1">
                  <c:v>0.02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28/08/2018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03/set -  07/set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74094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Pesquisa em Hospitais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nos hospitais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5380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23801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4586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Presidência do Conselho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/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441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80993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2073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59031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65164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80315440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72631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  01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Agencia de Viagens 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7587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54524203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43709"/>
              </p:ext>
            </p:extLst>
          </p:nvPr>
        </p:nvGraphicFramePr>
        <p:xfrm>
          <a:off x="245773" y="2431541"/>
          <a:ext cx="5516214" cy="34626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Envio de edital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Envio de informações aos fornecedores para obter cotação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2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1ª. Rodada de negociações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Reunião com os fornecedores para negociação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Avaliação e seleção dos finalistas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Serão avaliadas as proposta e selecionados os dois melhores fornecedores (Fabio/Expressa/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719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28375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16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18007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27C6482F-0772-4391-9CC6-DF76B40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1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FE77945-9761-44E5-8BAE-132F363F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5357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03925"/>
              </p:ext>
            </p:extLst>
          </p:nvPr>
        </p:nvGraphicFramePr>
        <p:xfrm>
          <a:off x="296525" y="1583795"/>
          <a:ext cx="8572500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Nova reunião com os Associados para apresentação do projeto visando a colaboração no inicio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2388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47888"/>
              </p:ext>
            </p:extLst>
          </p:nvPr>
        </p:nvGraphicFramePr>
        <p:xfrm>
          <a:off x="245773" y="2431541"/>
          <a:ext cx="5516214" cy="351043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do Projeto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Reunião de entendimento do produto da Serasa e alinhamento das fases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Proposta Comercial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Entendimento Proposta Comercial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Identificação dos produtos (Relato/BFIN)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338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720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451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2133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D:\JrMachado\ID2\ID2\MGP\Imagens\sphereYellow.png">
            <a:extLst>
              <a:ext uri="{FF2B5EF4-FFF2-40B4-BE49-F238E27FC236}">
                <a16:creationId xmlns:a16="http://schemas.microsoft.com/office/drawing/2014/main" id="{0270AD94-1B22-4550-B0ED-CA665EDE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68914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35033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</a:t>
                      </a:r>
                    </a:p>
                    <a:p>
                      <a:endParaRPr lang="pt-BR" sz="10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7362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8398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1568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Condução da Pesquisa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56918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6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38939</TotalTime>
  <Words>1311</Words>
  <Application>Microsoft Office PowerPoint</Application>
  <PresentationFormat>Apresentação na tela (4:3)</PresentationFormat>
  <Paragraphs>396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534</cp:revision>
  <dcterms:created xsi:type="dcterms:W3CDTF">2006-07-25T21:08:26Z</dcterms:created>
  <dcterms:modified xsi:type="dcterms:W3CDTF">2018-08-28T15:21:30Z</dcterms:modified>
</cp:coreProperties>
</file>