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280" autoAdjust="0"/>
  </p:normalViewPr>
  <p:slideViewPr>
    <p:cSldViewPr>
      <p:cViewPr>
        <p:scale>
          <a:sx n="125" d="100"/>
          <a:sy n="125" d="100"/>
        </p:scale>
        <p:origin x="-1506" y="-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10-08T18:52:06.037" v="10929" actId="27918"/>
      <pc:docMkLst>
        <pc:docMk/>
      </pc:docMkLst>
      <pc:sldChg chg="modSp">
        <pc:chgData name="Andre Bensemana" userId="dd1a81c44c8eafcf" providerId="LiveId" clId="{51BB7FF8-3170-403C-82F3-E20445AC3E9D}" dt="2018-09-24T14:16:09.343" v="10231" actId="1036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24T14:16:09.343" v="10231" actId="1036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8T16:25:03.281" v="10288" actId="6549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28T16:25:03.281" v="10288" actId="6549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17T19:15:58.903" v="9856" actId="478"/>
          <ac:picMkLst>
            <pc:docMk/>
            <pc:sldMk cId="184514451" sldId="304"/>
            <ac:picMk id="20" creationId="{CBC3C5BE-6FEB-4EE3-A154-BAD0E73A88E2}"/>
          </ac:picMkLst>
        </pc:picChg>
        <pc:picChg chg="mod">
          <ac:chgData name="Andre Bensemana" userId="dd1a81c44c8eafcf" providerId="LiveId" clId="{51BB7FF8-3170-403C-82F3-E20445AC3E9D}" dt="2018-09-17T19:16:18.291" v="9862" actId="1076"/>
          <ac:picMkLst>
            <pc:docMk/>
            <pc:sldMk cId="184514451" sldId="304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17T19:15:59.582" v="9857" actId="478"/>
          <ac:picMkLst>
            <pc:docMk/>
            <pc:sldMk cId="184514451" sldId="304"/>
            <ac:picMk id="24" creationId="{CC8D257C-69F7-4872-B120-B2946AA1F72A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  <pc:picChg chg="add mod">
          <ac:chgData name="Andre Bensemana" userId="dd1a81c44c8eafcf" providerId="LiveId" clId="{51BB7FF8-3170-403C-82F3-E20445AC3E9D}" dt="2018-09-17T19:42:50.601" v="9938" actId="571"/>
          <ac:picMkLst>
            <pc:docMk/>
            <pc:sldMk cId="184514451" sldId="304"/>
            <ac:picMk id="25" creationId="{8AD164BA-9B6D-4317-A4EC-7136BF8E89B5}"/>
          </ac:picMkLst>
        </pc:picChg>
      </pc:sldChg>
      <pc:sldChg chg="delSp modSp">
        <pc:chgData name="Andre Bensemana" userId="dd1a81c44c8eafcf" providerId="LiveId" clId="{51BB7FF8-3170-403C-82F3-E20445AC3E9D}" dt="2018-10-02T20:11:45.995" v="10767" actId="478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10-02T20:11:45.995" v="10767" actId="478"/>
          <ac:picMkLst>
            <pc:docMk/>
            <pc:sldMk cId="666377818" sldId="305"/>
            <ac:picMk id="19" creationId="{00000000-0000-0000-0000-000000000000}"/>
          </ac:picMkLst>
        </pc:pic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21T18:10:52.983" v="10172" actId="27918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21T18:04:33.014" v="10145" actId="20577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10-02T17:42:42.147" v="10538" actId="20577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10-02T17:42:42.147" v="10538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  <pc:picChg chg="add mod">
          <ac:chgData name="Andre Bensemana" userId="dd1a81c44c8eafcf" providerId="LiveId" clId="{51BB7FF8-3170-403C-82F3-E20445AC3E9D}" dt="2018-10-02T17:24:57.259" v="10461" actId="571"/>
          <ac:picMkLst>
            <pc:docMk/>
            <pc:sldMk cId="1310524729" sldId="311"/>
            <ac:picMk id="23" creationId="{7FCDC3FD-C9F8-4ADA-B145-6E180E748943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10-08T18:52:06.037" v="10929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51:25.192" v="10924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27T20:54:22.766" v="10284" actId="20577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mod modGraphic">
          <ac:chgData name="Andre Bensemana" userId="dd1a81c44c8eafcf" providerId="LiveId" clId="{51BB7FF8-3170-403C-82F3-E20445AC3E9D}" dt="2018-09-27T20:54:22.766" v="10284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11T18:38:25.433" v="9698" actId="14734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9-11T18:38:25.433" v="9698" actId="14734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modSp add ord">
        <pc:chgData name="Andre Bensemana" userId="dd1a81c44c8eafcf" providerId="LiveId" clId="{51BB7FF8-3170-403C-82F3-E20445AC3E9D}" dt="2018-10-02T17:54:22.261" v="10766" actId="108"/>
        <pc:sldMkLst>
          <pc:docMk/>
          <pc:sldMk cId="371682565" sldId="326"/>
        </pc:sldMkLst>
        <pc:graphicFrameChg chg="mod modGraphic">
          <ac:chgData name="Andre Bensemana" userId="dd1a81c44c8eafcf" providerId="LiveId" clId="{51BB7FF8-3170-403C-82F3-E20445AC3E9D}" dt="2018-10-02T17:54:22.261" v="10766" actId="108"/>
          <ac:graphicFrameMkLst>
            <pc:docMk/>
            <pc:sldMk cId="371682565" sldId="326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51BB7FF8-3170-403C-82F3-E20445AC3E9D}" dt="2018-10-08T18:29:54.795" v="10916" actId="1038"/>
        <pc:sldMkLst>
          <pc:docMk/>
          <pc:sldMk cId="4039329946" sldId="327"/>
        </pc:sldMkLst>
        <pc:spChg chg="mod">
          <ac:chgData name="Andre Bensemana" userId="dd1a81c44c8eafcf" providerId="LiveId" clId="{51BB7FF8-3170-403C-82F3-E20445AC3E9D}" dt="2018-10-08T18:29:54.795" v="10916" actId="1038"/>
          <ac:spMkLst>
            <pc:docMk/>
            <pc:sldMk cId="4039329946" sldId="327"/>
            <ac:spMk id="24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10-08T18:24:28.949" v="10915" actId="20577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modSp add">
        <pc:chgData name="Andre Bensemana" userId="dd1a81c44c8eafcf" providerId="LiveId" clId="{51BB7FF8-3170-403C-82F3-E20445AC3E9D}" dt="2018-09-11T15:33:45.161" v="9537" actId="20577"/>
        <pc:sldMkLst>
          <pc:docMk/>
          <pc:sldMk cId="2169063443" sldId="329"/>
        </pc:sldMkLst>
        <pc:graphicFrameChg chg="modGraphic">
          <ac:chgData name="Andre Bensemana" userId="dd1a81c44c8eafcf" providerId="LiveId" clId="{51BB7FF8-3170-403C-82F3-E20445AC3E9D}" dt="2018-09-11T15:33:45.161" v="9537" actId="20577"/>
          <ac:graphicFrameMkLst>
            <pc:docMk/>
            <pc:sldMk cId="2169063443" sldId="32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0.88823529411764712</c:v>
                </c:pt>
                <c:pt idx="1">
                  <c:v>0.88529411764705879</c:v>
                </c:pt>
                <c:pt idx="2">
                  <c:v>-2.9411764705882353E-3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27/09/2018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17/set -  21/set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26550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6715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40803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34210"/>
              </p:ext>
            </p:extLst>
          </p:nvPr>
        </p:nvGraphicFramePr>
        <p:xfrm>
          <a:off x="296525" y="1583795"/>
          <a:ext cx="8572500" cy="3016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12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do responsável na Anvisa o projeto não está parado sendo disponibilizado versões para teste.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19940888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6923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95366"/>
              </p:ext>
            </p:extLst>
          </p:nvPr>
        </p:nvGraphicFramePr>
        <p:xfrm>
          <a:off x="296525" y="1583795"/>
          <a:ext cx="85725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5324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66913</TotalTime>
  <Words>2472</Words>
  <Application>Microsoft Office PowerPoint</Application>
  <PresentationFormat>Apresentação na tela (4:3)</PresentationFormat>
  <Paragraphs>649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587</cp:revision>
  <cp:lastPrinted>2018-09-24T14:14:46Z</cp:lastPrinted>
  <dcterms:created xsi:type="dcterms:W3CDTF">2006-07-25T21:08:26Z</dcterms:created>
  <dcterms:modified xsi:type="dcterms:W3CDTF">2018-10-08T18:52:21Z</dcterms:modified>
</cp:coreProperties>
</file>