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6.xml" ContentType="application/vnd.openxmlformats-officedocument.theme+xml"/>
  <Override PartName="/ppt/slideLayouts/slideLayout2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7.xml" ContentType="application/vnd.openxmlformats-officedocument.presentationml.tags+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665" r:id="rId2"/>
    <p:sldMasterId id="2147483707" r:id="rId3"/>
    <p:sldMasterId id="2147483700" r:id="rId4"/>
    <p:sldMasterId id="2147483698" r:id="rId5"/>
    <p:sldMasterId id="2147483668" r:id="rId6"/>
    <p:sldMasterId id="2147483672" r:id="rId7"/>
  </p:sldMasterIdLst>
  <p:notesMasterIdLst>
    <p:notesMasterId r:id="rId71"/>
  </p:notesMasterIdLst>
  <p:handoutMasterIdLst>
    <p:handoutMasterId r:id="rId72"/>
  </p:handoutMasterIdLst>
  <p:sldIdLst>
    <p:sldId id="462" r:id="rId8"/>
    <p:sldId id="519" r:id="rId9"/>
    <p:sldId id="520" r:id="rId10"/>
    <p:sldId id="463" r:id="rId11"/>
    <p:sldId id="464" r:id="rId12"/>
    <p:sldId id="465" r:id="rId13"/>
    <p:sldId id="521" r:id="rId14"/>
    <p:sldId id="630" r:id="rId15"/>
    <p:sldId id="562" r:id="rId16"/>
    <p:sldId id="628" r:id="rId17"/>
    <p:sldId id="558" r:id="rId18"/>
    <p:sldId id="741" r:id="rId19"/>
    <p:sldId id="740" r:id="rId20"/>
    <p:sldId id="626" r:id="rId21"/>
    <p:sldId id="622" r:id="rId22"/>
    <p:sldId id="627" r:id="rId23"/>
    <p:sldId id="526" r:id="rId24"/>
    <p:sldId id="529" r:id="rId25"/>
    <p:sldId id="530" r:id="rId26"/>
    <p:sldId id="531" r:id="rId27"/>
    <p:sldId id="571" r:id="rId28"/>
    <p:sldId id="572" r:id="rId29"/>
    <p:sldId id="573" r:id="rId30"/>
    <p:sldId id="574" r:id="rId31"/>
    <p:sldId id="577" r:id="rId32"/>
    <p:sldId id="566" r:id="rId33"/>
    <p:sldId id="666" r:id="rId34"/>
    <p:sldId id="667" r:id="rId35"/>
    <p:sldId id="567" r:id="rId36"/>
    <p:sldId id="632" r:id="rId37"/>
    <p:sldId id="568" r:id="rId38"/>
    <p:sldId id="631" r:id="rId39"/>
    <p:sldId id="618" r:id="rId40"/>
    <p:sldId id="619" r:id="rId41"/>
    <p:sldId id="575" r:id="rId42"/>
    <p:sldId id="576" r:id="rId43"/>
    <p:sldId id="581" r:id="rId44"/>
    <p:sldId id="582" r:id="rId45"/>
    <p:sldId id="583" r:id="rId46"/>
    <p:sldId id="584" r:id="rId47"/>
    <p:sldId id="734" r:id="rId48"/>
    <p:sldId id="653" r:id="rId49"/>
    <p:sldId id="747" r:id="rId50"/>
    <p:sldId id="736" r:id="rId51"/>
    <p:sldId id="729" r:id="rId52"/>
    <p:sldId id="732" r:id="rId53"/>
    <p:sldId id="742" r:id="rId54"/>
    <p:sldId id="655" r:id="rId55"/>
    <p:sldId id="743" r:id="rId56"/>
    <p:sldId id="657" r:id="rId57"/>
    <p:sldId id="723" r:id="rId58"/>
    <p:sldId id="722" r:id="rId59"/>
    <p:sldId id="724" r:id="rId60"/>
    <p:sldId id="726" r:id="rId61"/>
    <p:sldId id="744" r:id="rId62"/>
    <p:sldId id="746" r:id="rId63"/>
    <p:sldId id="745" r:id="rId64"/>
    <p:sldId id="725" r:id="rId65"/>
    <p:sldId id="727" r:id="rId66"/>
    <p:sldId id="718" r:id="rId67"/>
    <p:sldId id="716" r:id="rId68"/>
    <p:sldId id="717" r:id="rId69"/>
    <p:sldId id="264"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2B26"/>
    <a:srgbClr val="49504F"/>
    <a:srgbClr val="00C472"/>
    <a:srgbClr val="2080F7"/>
    <a:srgbClr val="FF734F"/>
    <a:srgbClr val="F9FBF9"/>
    <a:srgbClr val="B60004"/>
    <a:srgbClr val="E7E7E7"/>
    <a:srgbClr val="F9FBF7"/>
    <a:srgbClr val="F4F9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35" autoAdjust="0"/>
    <p:restoredTop sz="95244" autoAdjust="0"/>
  </p:normalViewPr>
  <p:slideViewPr>
    <p:cSldViewPr snapToGrid="0">
      <p:cViewPr varScale="1">
        <p:scale>
          <a:sx n="86" d="100"/>
          <a:sy n="86" d="100"/>
        </p:scale>
        <p:origin x="571" y="67"/>
      </p:cViewPr>
      <p:guideLst/>
    </p:cSldViewPr>
  </p:slideViewPr>
  <p:notesTextViewPr>
    <p:cViewPr>
      <p:scale>
        <a:sx n="1" d="1"/>
        <a:sy n="1" d="1"/>
      </p:scale>
      <p:origin x="0" y="0"/>
    </p:cViewPr>
  </p:notesTextViewPr>
  <p:notesViewPr>
    <p:cSldViewPr snapToGrid="0" showGuides="1">
      <p:cViewPr varScale="1">
        <p:scale>
          <a:sx n="97" d="100"/>
          <a:sy n="97" d="100"/>
        </p:scale>
        <p:origin x="3416"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zh-CN" altLang="en-US"/>
              <a:t>职业教育市场规模（亿元）</a:t>
            </a:r>
            <a:endParaRPr lang="zh-CN"/>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stacked"/>
        <c:varyColors val="0"/>
        <c:ser>
          <c:idx val="0"/>
          <c:order val="0"/>
          <c:tx>
            <c:strRef>
              <c:f>Sheet1!$B$1</c:f>
              <c:strCache>
                <c:ptCount val="1"/>
                <c:pt idx="0">
                  <c:v>学历职业教育</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Sheet1!$A$2:$A$10</c:f>
              <c:numCache>
                <c:formatCode>General</c:formatCode>
                <c:ptCount val="9"/>
                <c:pt idx="0">
                  <c:v>2014</c:v>
                </c:pt>
                <c:pt idx="1">
                  <c:v>2015</c:v>
                </c:pt>
                <c:pt idx="2">
                  <c:v>2016</c:v>
                </c:pt>
                <c:pt idx="3">
                  <c:v>2017</c:v>
                </c:pt>
                <c:pt idx="4">
                  <c:v>2018</c:v>
                </c:pt>
                <c:pt idx="5">
                  <c:v>2019</c:v>
                </c:pt>
                <c:pt idx="6">
                  <c:v>2020</c:v>
                </c:pt>
                <c:pt idx="7">
                  <c:v>2021</c:v>
                </c:pt>
                <c:pt idx="8">
                  <c:v>2022</c:v>
                </c:pt>
              </c:numCache>
            </c:numRef>
          </c:cat>
          <c:val>
            <c:numRef>
              <c:f>Sheet1!$B$2:$B$10</c:f>
              <c:numCache>
                <c:formatCode>General</c:formatCode>
                <c:ptCount val="9"/>
                <c:pt idx="0">
                  <c:v>1270</c:v>
                </c:pt>
                <c:pt idx="1">
                  <c:v>1408</c:v>
                </c:pt>
                <c:pt idx="2">
                  <c:v>1560</c:v>
                </c:pt>
                <c:pt idx="3">
                  <c:v>1716</c:v>
                </c:pt>
                <c:pt idx="4">
                  <c:v>1856</c:v>
                </c:pt>
                <c:pt idx="5">
                  <c:v>2110</c:v>
                </c:pt>
                <c:pt idx="6">
                  <c:v>2410</c:v>
                </c:pt>
                <c:pt idx="7">
                  <c:v>2670</c:v>
                </c:pt>
                <c:pt idx="8">
                  <c:v>2880</c:v>
                </c:pt>
              </c:numCache>
            </c:numRef>
          </c:val>
          <c:extLst>
            <c:ext xmlns:c16="http://schemas.microsoft.com/office/drawing/2014/chart" uri="{C3380CC4-5D6E-409C-BE32-E72D297353CC}">
              <c16:uniqueId val="{00000000-AA9C-48D8-A952-D86BB4768E12}"/>
            </c:ext>
          </c:extLst>
        </c:ser>
        <c:ser>
          <c:idx val="1"/>
          <c:order val="1"/>
          <c:tx>
            <c:strRef>
              <c:f>Sheet1!$C$1</c:f>
              <c:strCache>
                <c:ptCount val="1"/>
                <c:pt idx="0">
                  <c:v>非学历职业教育</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Sheet1!$A$2:$A$10</c:f>
              <c:numCache>
                <c:formatCode>General</c:formatCode>
                <c:ptCount val="9"/>
                <c:pt idx="0">
                  <c:v>2014</c:v>
                </c:pt>
                <c:pt idx="1">
                  <c:v>2015</c:v>
                </c:pt>
                <c:pt idx="2">
                  <c:v>2016</c:v>
                </c:pt>
                <c:pt idx="3">
                  <c:v>2017</c:v>
                </c:pt>
                <c:pt idx="4">
                  <c:v>2018</c:v>
                </c:pt>
                <c:pt idx="5">
                  <c:v>2019</c:v>
                </c:pt>
                <c:pt idx="6">
                  <c:v>2020</c:v>
                </c:pt>
                <c:pt idx="7">
                  <c:v>2021</c:v>
                </c:pt>
                <c:pt idx="8">
                  <c:v>2022</c:v>
                </c:pt>
              </c:numCache>
            </c:numRef>
          </c:cat>
          <c:val>
            <c:numRef>
              <c:f>Sheet1!$C$2:$C$10</c:f>
              <c:numCache>
                <c:formatCode>General</c:formatCode>
                <c:ptCount val="9"/>
                <c:pt idx="0">
                  <c:v>2164</c:v>
                </c:pt>
                <c:pt idx="1">
                  <c:v>2120</c:v>
                </c:pt>
                <c:pt idx="2">
                  <c:v>2600</c:v>
                </c:pt>
                <c:pt idx="3">
                  <c:v>2885</c:v>
                </c:pt>
                <c:pt idx="4">
                  <c:v>3230</c:v>
                </c:pt>
                <c:pt idx="5">
                  <c:v>3650</c:v>
                </c:pt>
                <c:pt idx="6">
                  <c:v>4120</c:v>
                </c:pt>
                <c:pt idx="7">
                  <c:v>4660</c:v>
                </c:pt>
                <c:pt idx="8">
                  <c:v>5230</c:v>
                </c:pt>
              </c:numCache>
            </c:numRef>
          </c:val>
          <c:extLst>
            <c:ext xmlns:c16="http://schemas.microsoft.com/office/drawing/2014/chart" uri="{C3380CC4-5D6E-409C-BE32-E72D297353CC}">
              <c16:uniqueId val="{00000001-AA9C-48D8-A952-D86BB4768E12}"/>
            </c:ext>
          </c:extLst>
        </c:ser>
        <c:dLbls>
          <c:dLblPos val="ctr"/>
          <c:showLegendKey val="0"/>
          <c:showVal val="1"/>
          <c:showCatName val="0"/>
          <c:showSerName val="0"/>
          <c:showPercent val="0"/>
          <c:showBubbleSize val="0"/>
        </c:dLbls>
        <c:gapWidth val="79"/>
        <c:overlap val="100"/>
        <c:axId val="1070336712"/>
        <c:axId val="1070337040"/>
      </c:barChart>
      <c:catAx>
        <c:axId val="1070336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zh-CN"/>
          </a:p>
        </c:txPr>
        <c:crossAx val="1070337040"/>
        <c:crosses val="autoZero"/>
        <c:auto val="1"/>
        <c:lblAlgn val="ctr"/>
        <c:lblOffset val="100"/>
        <c:noMultiLvlLbl val="0"/>
      </c:catAx>
      <c:valAx>
        <c:axId val="1070337040"/>
        <c:scaling>
          <c:orientation val="minMax"/>
        </c:scaling>
        <c:delete val="1"/>
        <c:axPos val="l"/>
        <c:numFmt formatCode="General" sourceLinked="1"/>
        <c:majorTickMark val="none"/>
        <c:minorTickMark val="none"/>
        <c:tickLblPos val="nextTo"/>
        <c:crossAx val="107033671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zh-CN" altLang="en-US"/>
              <a:t>在线职业教育市场规模预测</a:t>
            </a:r>
            <a:endParaRPr lang="zh-CN"/>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市场规模（亿人民币）</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numRef>
              <c:f>Sheet1!$A$2:$A$9</c:f>
              <c:numCache>
                <c:formatCode>General</c:formatCode>
                <c:ptCount val="8"/>
                <c:pt idx="0">
                  <c:v>2015</c:v>
                </c:pt>
                <c:pt idx="1">
                  <c:v>2016</c:v>
                </c:pt>
                <c:pt idx="2">
                  <c:v>2017</c:v>
                </c:pt>
                <c:pt idx="3">
                  <c:v>2018</c:v>
                </c:pt>
                <c:pt idx="4">
                  <c:v>2019</c:v>
                </c:pt>
                <c:pt idx="5">
                  <c:v>2020</c:v>
                </c:pt>
                <c:pt idx="6">
                  <c:v>2021</c:v>
                </c:pt>
                <c:pt idx="7">
                  <c:v>2022</c:v>
                </c:pt>
              </c:numCache>
            </c:numRef>
          </c:cat>
          <c:val>
            <c:numRef>
              <c:f>Sheet1!$B$2:$B$9</c:f>
              <c:numCache>
                <c:formatCode>General</c:formatCode>
                <c:ptCount val="8"/>
                <c:pt idx="0">
                  <c:v>203</c:v>
                </c:pt>
                <c:pt idx="1">
                  <c:v>218</c:v>
                </c:pt>
                <c:pt idx="2">
                  <c:v>281</c:v>
                </c:pt>
                <c:pt idx="3">
                  <c:v>332</c:v>
                </c:pt>
                <c:pt idx="4">
                  <c:v>422</c:v>
                </c:pt>
                <c:pt idx="5">
                  <c:v>502</c:v>
                </c:pt>
                <c:pt idx="6">
                  <c:v>650</c:v>
                </c:pt>
                <c:pt idx="7">
                  <c:v>841</c:v>
                </c:pt>
              </c:numCache>
            </c:numRef>
          </c:val>
          <c:extLst>
            <c:ext xmlns:c16="http://schemas.microsoft.com/office/drawing/2014/chart" uri="{C3380CC4-5D6E-409C-BE32-E72D297353CC}">
              <c16:uniqueId val="{00000000-31C7-45A5-929D-B3EE142F28CC}"/>
            </c:ext>
          </c:extLst>
        </c:ser>
        <c:dLbls>
          <c:showLegendKey val="0"/>
          <c:showVal val="0"/>
          <c:showCatName val="0"/>
          <c:showSerName val="0"/>
          <c:showPercent val="0"/>
          <c:showBubbleSize val="0"/>
        </c:dLbls>
        <c:gapWidth val="219"/>
        <c:overlap val="-27"/>
        <c:axId val="284487479"/>
        <c:axId val="284492399"/>
      </c:barChart>
      <c:lineChart>
        <c:grouping val="stacked"/>
        <c:varyColors val="0"/>
        <c:ser>
          <c:idx val="1"/>
          <c:order val="1"/>
          <c:tx>
            <c:strRef>
              <c:f>Sheet1!$C$1</c:f>
              <c:strCache>
                <c:ptCount val="1"/>
                <c:pt idx="0">
                  <c:v>用户群体（万人）</c:v>
                </c:pt>
              </c:strCache>
            </c:strRef>
          </c:tx>
          <c:spPr>
            <a:ln w="34925" cap="rnd">
              <a:solidFill>
                <a:schemeClr val="accent2"/>
              </a:solidFill>
              <a:round/>
            </a:ln>
            <a:effectLst>
              <a:outerShdw blurRad="40000" dist="23000" dir="5400000" rotWithShape="0">
                <a:srgbClr val="000000">
                  <a:alpha val="35000"/>
                </a:srgbClr>
              </a:outerShdw>
            </a:effectLst>
          </c:spPr>
          <c:marker>
            <c:symbol val="circle"/>
            <c:size val="6"/>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numRef>
              <c:f>Sheet1!$A$2:$A$9</c:f>
              <c:numCache>
                <c:formatCode>General</c:formatCode>
                <c:ptCount val="8"/>
                <c:pt idx="0">
                  <c:v>2015</c:v>
                </c:pt>
                <c:pt idx="1">
                  <c:v>2016</c:v>
                </c:pt>
                <c:pt idx="2">
                  <c:v>2017</c:v>
                </c:pt>
                <c:pt idx="3">
                  <c:v>2018</c:v>
                </c:pt>
                <c:pt idx="4">
                  <c:v>2019</c:v>
                </c:pt>
                <c:pt idx="5">
                  <c:v>2020</c:v>
                </c:pt>
                <c:pt idx="6">
                  <c:v>2021</c:v>
                </c:pt>
                <c:pt idx="7">
                  <c:v>2022</c:v>
                </c:pt>
              </c:numCache>
            </c:numRef>
          </c:cat>
          <c:val>
            <c:numRef>
              <c:f>Sheet1!$C$2:$C$9</c:f>
              <c:numCache>
                <c:formatCode>General</c:formatCode>
                <c:ptCount val="8"/>
                <c:pt idx="0">
                  <c:v>2825</c:v>
                </c:pt>
                <c:pt idx="1">
                  <c:v>3166</c:v>
                </c:pt>
                <c:pt idx="2">
                  <c:v>3724</c:v>
                </c:pt>
                <c:pt idx="3">
                  <c:v>5031</c:v>
                </c:pt>
                <c:pt idx="4">
                  <c:v>6032</c:v>
                </c:pt>
                <c:pt idx="5">
                  <c:v>7178</c:v>
                </c:pt>
                <c:pt idx="6">
                  <c:v>9294</c:v>
                </c:pt>
                <c:pt idx="7">
                  <c:v>12034</c:v>
                </c:pt>
              </c:numCache>
            </c:numRef>
          </c:val>
          <c:smooth val="0"/>
          <c:extLst>
            <c:ext xmlns:c16="http://schemas.microsoft.com/office/drawing/2014/chart" uri="{C3380CC4-5D6E-409C-BE32-E72D297353CC}">
              <c16:uniqueId val="{00000001-31C7-45A5-929D-B3EE142F28CC}"/>
            </c:ext>
          </c:extLst>
        </c:ser>
        <c:dLbls>
          <c:showLegendKey val="0"/>
          <c:showVal val="0"/>
          <c:showCatName val="0"/>
          <c:showSerName val="0"/>
          <c:showPercent val="0"/>
          <c:showBubbleSize val="0"/>
        </c:dLbls>
        <c:marker val="1"/>
        <c:smooth val="0"/>
        <c:axId val="284464519"/>
        <c:axId val="284463535"/>
      </c:lineChart>
      <c:catAx>
        <c:axId val="284487479"/>
        <c:scaling>
          <c:orientation val="minMax"/>
        </c:scaling>
        <c:delete val="0"/>
        <c:axPos val="b"/>
        <c:numFmt formatCode="General" sourceLinked="0"/>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4492399"/>
        <c:crosses val="autoZero"/>
        <c:auto val="1"/>
        <c:lblAlgn val="ctr"/>
        <c:lblOffset val="100"/>
        <c:noMultiLvlLbl val="0"/>
      </c:catAx>
      <c:valAx>
        <c:axId val="2844923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4487479"/>
        <c:crosses val="autoZero"/>
        <c:crossBetween val="between"/>
      </c:valAx>
      <c:valAx>
        <c:axId val="28446353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4464519"/>
        <c:crosses val="max"/>
        <c:crossBetween val="between"/>
      </c:valAx>
      <c:catAx>
        <c:axId val="284464519"/>
        <c:scaling>
          <c:orientation val="minMax"/>
        </c:scaling>
        <c:delete val="1"/>
        <c:axPos val="b"/>
        <c:numFmt formatCode="General" sourceLinked="1"/>
        <c:majorTickMark val="none"/>
        <c:minorTickMark val="none"/>
        <c:tickLblPos val="nextTo"/>
        <c:crossAx val="284463535"/>
        <c:crosses val="autoZero"/>
        <c:auto val="1"/>
        <c:lblAlgn val="ctr"/>
        <c:lblOffset val="100"/>
        <c:noMultiLvlLbl val="0"/>
      </c:catAx>
      <c:spPr>
        <a:noFill/>
        <a:ln>
          <a:noFill/>
        </a:ln>
        <a:effectLst/>
      </c:spPr>
    </c:plotArea>
    <c:legend>
      <c:legendPos val="b"/>
      <c:layout>
        <c:manualLayout>
          <c:xMode val="edge"/>
          <c:yMode val="edge"/>
          <c:x val="0.25621247539370079"/>
          <c:y val="0.91443891384809106"/>
          <c:w val="0.48757492618110237"/>
          <c:h val="6.647643797314023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698A97-5A2A-49B3-B289-04F0FC46BC57}" type="doc">
      <dgm:prSet loTypeId="urn:microsoft.com/office/officeart/2008/layout/VerticalCurvedList" loCatId="list" qsTypeId="urn:microsoft.com/office/officeart/2005/8/quickstyle/simple4" qsCatId="simple" csTypeId="urn:microsoft.com/office/officeart/2005/8/colors/colorful4" csCatId="colorful" phldr="1"/>
      <dgm:spPr/>
      <dgm:t>
        <a:bodyPr/>
        <a:lstStyle/>
        <a:p>
          <a:endParaRPr lang="zh-CN" altLang="en-US"/>
        </a:p>
      </dgm:t>
    </dgm:pt>
    <dgm:pt modelId="{FFC20299-901C-41FE-924D-07E4A166CDFE}">
      <dgm:prSet custT="1"/>
      <dgm:spPr/>
      <dgm:t>
        <a:bodyPr/>
        <a:lstStyle/>
        <a:p>
          <a:r>
            <a:rPr lang="zh-CN" altLang="en-US" sz="1600"/>
            <a:t>自动构建、发布、测试</a:t>
          </a:r>
        </a:p>
      </dgm:t>
    </dgm:pt>
    <dgm:pt modelId="{1A98516A-FA20-4DD1-A0CB-5B5A7CC85A5E}" type="parTrans" cxnId="{F58FE03B-34EF-4937-BD3F-FCE88510417E}">
      <dgm:prSet/>
      <dgm:spPr/>
      <dgm:t>
        <a:bodyPr/>
        <a:lstStyle/>
        <a:p>
          <a:endParaRPr lang="zh-CN" altLang="en-US" sz="1600"/>
        </a:p>
      </dgm:t>
    </dgm:pt>
    <dgm:pt modelId="{0716FD00-0E2C-449F-A47C-E6DEE8ACAE6F}" type="sibTrans" cxnId="{F58FE03B-34EF-4937-BD3F-FCE88510417E}">
      <dgm:prSet/>
      <dgm:spPr/>
      <dgm:t>
        <a:bodyPr/>
        <a:lstStyle/>
        <a:p>
          <a:endParaRPr lang="zh-CN" altLang="en-US" sz="1600"/>
        </a:p>
      </dgm:t>
    </dgm:pt>
    <dgm:pt modelId="{86F956F1-62F9-4DC1-A242-FEB167C3990C}">
      <dgm:prSet custT="1"/>
      <dgm:spPr/>
      <dgm:t>
        <a:bodyPr/>
        <a:lstStyle/>
        <a:p>
          <a:r>
            <a:rPr lang="zh-CN" altLang="en-US" sz="1600"/>
            <a:t>防止主干和分支存在较大差异</a:t>
          </a:r>
        </a:p>
      </dgm:t>
    </dgm:pt>
    <dgm:pt modelId="{9D246495-AF73-4ABF-A33A-1EDDA97905BC}" type="parTrans" cxnId="{596553FB-533A-4769-AA8A-570AC4CF183E}">
      <dgm:prSet/>
      <dgm:spPr/>
      <dgm:t>
        <a:bodyPr/>
        <a:lstStyle/>
        <a:p>
          <a:endParaRPr lang="zh-CN" altLang="en-US" sz="1600"/>
        </a:p>
      </dgm:t>
    </dgm:pt>
    <dgm:pt modelId="{AD797E48-908A-4A79-9584-D655CFE690D5}" type="sibTrans" cxnId="{596553FB-533A-4769-AA8A-570AC4CF183E}">
      <dgm:prSet/>
      <dgm:spPr/>
      <dgm:t>
        <a:bodyPr/>
        <a:lstStyle/>
        <a:p>
          <a:endParaRPr lang="zh-CN" altLang="en-US" sz="1600"/>
        </a:p>
      </dgm:t>
    </dgm:pt>
    <dgm:pt modelId="{BC8E6A12-4678-4EDD-96A6-F9C3340E4940}">
      <dgm:prSet custT="1"/>
      <dgm:spPr/>
      <dgm:t>
        <a:bodyPr/>
        <a:lstStyle/>
        <a:p>
          <a:r>
            <a:rPr lang="zh-CN" altLang="en-US" sz="1600"/>
            <a:t>快速发现错误，解决错误</a:t>
          </a:r>
        </a:p>
      </dgm:t>
    </dgm:pt>
    <dgm:pt modelId="{CC761121-1068-47ED-9BC3-1BC7D8ED60D9}" type="parTrans" cxnId="{72E4532D-8B57-401C-A08D-0B84B222B9C1}">
      <dgm:prSet/>
      <dgm:spPr/>
      <dgm:t>
        <a:bodyPr/>
        <a:lstStyle/>
        <a:p>
          <a:endParaRPr lang="zh-CN" altLang="en-US" sz="1600"/>
        </a:p>
      </dgm:t>
    </dgm:pt>
    <dgm:pt modelId="{4307E122-933F-4184-8669-4BFE175E1AAA}" type="sibTrans" cxnId="{72E4532D-8B57-401C-A08D-0B84B222B9C1}">
      <dgm:prSet/>
      <dgm:spPr/>
      <dgm:t>
        <a:bodyPr/>
        <a:lstStyle/>
        <a:p>
          <a:endParaRPr lang="zh-CN" altLang="en-US" sz="1600"/>
        </a:p>
      </dgm:t>
    </dgm:pt>
    <dgm:pt modelId="{F2F0D155-9ABE-4676-80DC-048108798E42}" type="pres">
      <dgm:prSet presAssocID="{C4698A97-5A2A-49B3-B289-04F0FC46BC57}" presName="Name0" presStyleCnt="0">
        <dgm:presLayoutVars>
          <dgm:chMax val="7"/>
          <dgm:chPref val="7"/>
          <dgm:dir/>
        </dgm:presLayoutVars>
      </dgm:prSet>
      <dgm:spPr/>
    </dgm:pt>
    <dgm:pt modelId="{F2DD6719-7DC6-45A3-97A7-1B5CC4FD57F4}" type="pres">
      <dgm:prSet presAssocID="{C4698A97-5A2A-49B3-B289-04F0FC46BC57}" presName="Name1" presStyleCnt="0"/>
      <dgm:spPr/>
    </dgm:pt>
    <dgm:pt modelId="{DAC6E75D-9FAB-434C-91BA-CAB63880573A}" type="pres">
      <dgm:prSet presAssocID="{C4698A97-5A2A-49B3-B289-04F0FC46BC57}" presName="cycle" presStyleCnt="0"/>
      <dgm:spPr/>
    </dgm:pt>
    <dgm:pt modelId="{1AA26EF7-4CA0-4569-AECE-708824A29C5C}" type="pres">
      <dgm:prSet presAssocID="{C4698A97-5A2A-49B3-B289-04F0FC46BC57}" presName="srcNode" presStyleLbl="node1" presStyleIdx="0" presStyleCnt="3"/>
      <dgm:spPr/>
    </dgm:pt>
    <dgm:pt modelId="{B15963D8-FC57-48D1-AFBF-2906FE3F81FE}" type="pres">
      <dgm:prSet presAssocID="{C4698A97-5A2A-49B3-B289-04F0FC46BC57}" presName="conn" presStyleLbl="parChTrans1D2" presStyleIdx="0" presStyleCnt="1"/>
      <dgm:spPr/>
    </dgm:pt>
    <dgm:pt modelId="{80BDBB7B-52AA-43D6-89DD-900367182FAF}" type="pres">
      <dgm:prSet presAssocID="{C4698A97-5A2A-49B3-B289-04F0FC46BC57}" presName="extraNode" presStyleLbl="node1" presStyleIdx="0" presStyleCnt="3"/>
      <dgm:spPr/>
    </dgm:pt>
    <dgm:pt modelId="{EDC713F1-3A67-4C05-BEB1-F6349EBE59E6}" type="pres">
      <dgm:prSet presAssocID="{C4698A97-5A2A-49B3-B289-04F0FC46BC57}" presName="dstNode" presStyleLbl="node1" presStyleIdx="0" presStyleCnt="3"/>
      <dgm:spPr/>
    </dgm:pt>
    <dgm:pt modelId="{F98FC291-9059-4308-B22B-44D3E030E80F}" type="pres">
      <dgm:prSet presAssocID="{FFC20299-901C-41FE-924D-07E4A166CDFE}" presName="text_1" presStyleLbl="node1" presStyleIdx="0" presStyleCnt="3">
        <dgm:presLayoutVars>
          <dgm:bulletEnabled val="1"/>
        </dgm:presLayoutVars>
      </dgm:prSet>
      <dgm:spPr/>
    </dgm:pt>
    <dgm:pt modelId="{89224AF0-7754-4879-B7FD-DDCB5FD4CA76}" type="pres">
      <dgm:prSet presAssocID="{FFC20299-901C-41FE-924D-07E4A166CDFE}" presName="accent_1" presStyleCnt="0"/>
      <dgm:spPr/>
    </dgm:pt>
    <dgm:pt modelId="{0AF50C06-B932-44A7-B95B-626E889FD529}" type="pres">
      <dgm:prSet presAssocID="{FFC20299-901C-41FE-924D-07E4A166CDFE}" presName="accentRepeatNode" presStyleLbl="solidFgAcc1" presStyleIdx="0" presStyleCnt="3"/>
      <dgm:spPr/>
    </dgm:pt>
    <dgm:pt modelId="{E95C2365-EFF3-4E9B-AEF0-3F082A659EDB}" type="pres">
      <dgm:prSet presAssocID="{86F956F1-62F9-4DC1-A242-FEB167C3990C}" presName="text_2" presStyleLbl="node1" presStyleIdx="1" presStyleCnt="3">
        <dgm:presLayoutVars>
          <dgm:bulletEnabled val="1"/>
        </dgm:presLayoutVars>
      </dgm:prSet>
      <dgm:spPr/>
    </dgm:pt>
    <dgm:pt modelId="{7450FA1F-2997-4ECE-B878-082799754528}" type="pres">
      <dgm:prSet presAssocID="{86F956F1-62F9-4DC1-A242-FEB167C3990C}" presName="accent_2" presStyleCnt="0"/>
      <dgm:spPr/>
    </dgm:pt>
    <dgm:pt modelId="{87992870-54DA-41C0-AA28-3B0FDE411B94}" type="pres">
      <dgm:prSet presAssocID="{86F956F1-62F9-4DC1-A242-FEB167C3990C}" presName="accentRepeatNode" presStyleLbl="solidFgAcc1" presStyleIdx="1" presStyleCnt="3"/>
      <dgm:spPr/>
    </dgm:pt>
    <dgm:pt modelId="{ED500A11-102C-4829-B4C1-4CCF2D5F77BD}" type="pres">
      <dgm:prSet presAssocID="{BC8E6A12-4678-4EDD-96A6-F9C3340E4940}" presName="text_3" presStyleLbl="node1" presStyleIdx="2" presStyleCnt="3">
        <dgm:presLayoutVars>
          <dgm:bulletEnabled val="1"/>
        </dgm:presLayoutVars>
      </dgm:prSet>
      <dgm:spPr/>
    </dgm:pt>
    <dgm:pt modelId="{F1B456BE-8152-4BE9-88DA-F7DCBB574AE2}" type="pres">
      <dgm:prSet presAssocID="{BC8E6A12-4678-4EDD-96A6-F9C3340E4940}" presName="accent_3" presStyleCnt="0"/>
      <dgm:spPr/>
    </dgm:pt>
    <dgm:pt modelId="{7FB94A86-01B0-4926-81EE-5FD7859A64A8}" type="pres">
      <dgm:prSet presAssocID="{BC8E6A12-4678-4EDD-96A6-F9C3340E4940}" presName="accentRepeatNode" presStyleLbl="solidFgAcc1" presStyleIdx="2" presStyleCnt="3"/>
      <dgm:spPr/>
    </dgm:pt>
  </dgm:ptLst>
  <dgm:cxnLst>
    <dgm:cxn modelId="{72E4532D-8B57-401C-A08D-0B84B222B9C1}" srcId="{C4698A97-5A2A-49B3-B289-04F0FC46BC57}" destId="{BC8E6A12-4678-4EDD-96A6-F9C3340E4940}" srcOrd="2" destOrd="0" parTransId="{CC761121-1068-47ED-9BC3-1BC7D8ED60D9}" sibTransId="{4307E122-933F-4184-8669-4BFE175E1AAA}"/>
    <dgm:cxn modelId="{F58FE03B-34EF-4937-BD3F-FCE88510417E}" srcId="{C4698A97-5A2A-49B3-B289-04F0FC46BC57}" destId="{FFC20299-901C-41FE-924D-07E4A166CDFE}" srcOrd="0" destOrd="0" parTransId="{1A98516A-FA20-4DD1-A0CB-5B5A7CC85A5E}" sibTransId="{0716FD00-0E2C-449F-A47C-E6DEE8ACAE6F}"/>
    <dgm:cxn modelId="{E464CE62-C463-408C-A45A-AAB0EF008853}" type="presOf" srcId="{0716FD00-0E2C-449F-A47C-E6DEE8ACAE6F}" destId="{B15963D8-FC57-48D1-AFBF-2906FE3F81FE}" srcOrd="0" destOrd="0" presId="urn:microsoft.com/office/officeart/2008/layout/VerticalCurvedList"/>
    <dgm:cxn modelId="{7BD4B5B3-EFF8-4F71-97D2-50207907C47B}" type="presOf" srcId="{86F956F1-62F9-4DC1-A242-FEB167C3990C}" destId="{E95C2365-EFF3-4E9B-AEF0-3F082A659EDB}" srcOrd="0" destOrd="0" presId="urn:microsoft.com/office/officeart/2008/layout/VerticalCurvedList"/>
    <dgm:cxn modelId="{2EB7CAB9-2902-4551-ABD0-26511A1FEE2D}" type="presOf" srcId="{C4698A97-5A2A-49B3-B289-04F0FC46BC57}" destId="{F2F0D155-9ABE-4676-80DC-048108798E42}" srcOrd="0" destOrd="0" presId="urn:microsoft.com/office/officeart/2008/layout/VerticalCurvedList"/>
    <dgm:cxn modelId="{7AFD9DD3-6D77-4773-B5AA-127DB6C7074B}" type="presOf" srcId="{BC8E6A12-4678-4EDD-96A6-F9C3340E4940}" destId="{ED500A11-102C-4829-B4C1-4CCF2D5F77BD}" srcOrd="0" destOrd="0" presId="urn:microsoft.com/office/officeart/2008/layout/VerticalCurvedList"/>
    <dgm:cxn modelId="{C79827ED-580D-4233-85DD-7C5EA038F84A}" type="presOf" srcId="{FFC20299-901C-41FE-924D-07E4A166CDFE}" destId="{F98FC291-9059-4308-B22B-44D3E030E80F}" srcOrd="0" destOrd="0" presId="urn:microsoft.com/office/officeart/2008/layout/VerticalCurvedList"/>
    <dgm:cxn modelId="{596553FB-533A-4769-AA8A-570AC4CF183E}" srcId="{C4698A97-5A2A-49B3-B289-04F0FC46BC57}" destId="{86F956F1-62F9-4DC1-A242-FEB167C3990C}" srcOrd="1" destOrd="0" parTransId="{9D246495-AF73-4ABF-A33A-1EDDA97905BC}" sibTransId="{AD797E48-908A-4A79-9584-D655CFE690D5}"/>
    <dgm:cxn modelId="{1E270D4D-FD1C-4A86-972D-20A3A8D8BF82}" type="presParOf" srcId="{F2F0D155-9ABE-4676-80DC-048108798E42}" destId="{F2DD6719-7DC6-45A3-97A7-1B5CC4FD57F4}" srcOrd="0" destOrd="0" presId="urn:microsoft.com/office/officeart/2008/layout/VerticalCurvedList"/>
    <dgm:cxn modelId="{E1B6C825-1D55-43DC-99F0-B9CB3D630ACE}" type="presParOf" srcId="{F2DD6719-7DC6-45A3-97A7-1B5CC4FD57F4}" destId="{DAC6E75D-9FAB-434C-91BA-CAB63880573A}" srcOrd="0" destOrd="0" presId="urn:microsoft.com/office/officeart/2008/layout/VerticalCurvedList"/>
    <dgm:cxn modelId="{5B2FAC89-C2FF-4BC1-B6ED-5D4FE4D05D58}" type="presParOf" srcId="{DAC6E75D-9FAB-434C-91BA-CAB63880573A}" destId="{1AA26EF7-4CA0-4569-AECE-708824A29C5C}" srcOrd="0" destOrd="0" presId="urn:microsoft.com/office/officeart/2008/layout/VerticalCurvedList"/>
    <dgm:cxn modelId="{A9E24D10-15DA-4FB8-BF65-3DDB3D2A7F47}" type="presParOf" srcId="{DAC6E75D-9FAB-434C-91BA-CAB63880573A}" destId="{B15963D8-FC57-48D1-AFBF-2906FE3F81FE}" srcOrd="1" destOrd="0" presId="urn:microsoft.com/office/officeart/2008/layout/VerticalCurvedList"/>
    <dgm:cxn modelId="{EDB68C32-EFB2-4034-A45F-00CE95AF80A0}" type="presParOf" srcId="{DAC6E75D-9FAB-434C-91BA-CAB63880573A}" destId="{80BDBB7B-52AA-43D6-89DD-900367182FAF}" srcOrd="2" destOrd="0" presId="urn:microsoft.com/office/officeart/2008/layout/VerticalCurvedList"/>
    <dgm:cxn modelId="{AE5F0E32-2379-4DD0-922A-BDE03577FB1E}" type="presParOf" srcId="{DAC6E75D-9FAB-434C-91BA-CAB63880573A}" destId="{EDC713F1-3A67-4C05-BEB1-F6349EBE59E6}" srcOrd="3" destOrd="0" presId="urn:microsoft.com/office/officeart/2008/layout/VerticalCurvedList"/>
    <dgm:cxn modelId="{79FD3961-C8D9-440C-BC8B-03BD0D189731}" type="presParOf" srcId="{F2DD6719-7DC6-45A3-97A7-1B5CC4FD57F4}" destId="{F98FC291-9059-4308-B22B-44D3E030E80F}" srcOrd="1" destOrd="0" presId="urn:microsoft.com/office/officeart/2008/layout/VerticalCurvedList"/>
    <dgm:cxn modelId="{F4726E26-142F-4A48-ACEE-5FD11553EF80}" type="presParOf" srcId="{F2DD6719-7DC6-45A3-97A7-1B5CC4FD57F4}" destId="{89224AF0-7754-4879-B7FD-DDCB5FD4CA76}" srcOrd="2" destOrd="0" presId="urn:microsoft.com/office/officeart/2008/layout/VerticalCurvedList"/>
    <dgm:cxn modelId="{166BE2FB-E652-473A-A4D9-A4CCAA17544D}" type="presParOf" srcId="{89224AF0-7754-4879-B7FD-DDCB5FD4CA76}" destId="{0AF50C06-B932-44A7-B95B-626E889FD529}" srcOrd="0" destOrd="0" presId="urn:microsoft.com/office/officeart/2008/layout/VerticalCurvedList"/>
    <dgm:cxn modelId="{36223124-76BD-4E52-87B5-E81F34E6D7D0}" type="presParOf" srcId="{F2DD6719-7DC6-45A3-97A7-1B5CC4FD57F4}" destId="{E95C2365-EFF3-4E9B-AEF0-3F082A659EDB}" srcOrd="3" destOrd="0" presId="urn:microsoft.com/office/officeart/2008/layout/VerticalCurvedList"/>
    <dgm:cxn modelId="{A6C14CE4-5AF3-4D7F-9009-C83D0239415D}" type="presParOf" srcId="{F2DD6719-7DC6-45A3-97A7-1B5CC4FD57F4}" destId="{7450FA1F-2997-4ECE-B878-082799754528}" srcOrd="4" destOrd="0" presId="urn:microsoft.com/office/officeart/2008/layout/VerticalCurvedList"/>
    <dgm:cxn modelId="{3DBF50AD-FD03-4EAF-9A29-85AA0493859B}" type="presParOf" srcId="{7450FA1F-2997-4ECE-B878-082799754528}" destId="{87992870-54DA-41C0-AA28-3B0FDE411B94}" srcOrd="0" destOrd="0" presId="urn:microsoft.com/office/officeart/2008/layout/VerticalCurvedList"/>
    <dgm:cxn modelId="{3629D631-CE09-4129-BD4E-5128C350A8AF}" type="presParOf" srcId="{F2DD6719-7DC6-45A3-97A7-1B5CC4FD57F4}" destId="{ED500A11-102C-4829-B4C1-4CCF2D5F77BD}" srcOrd="5" destOrd="0" presId="urn:microsoft.com/office/officeart/2008/layout/VerticalCurvedList"/>
    <dgm:cxn modelId="{C5FF632F-9BA8-42F3-868F-C0930FAFAC6B}" type="presParOf" srcId="{F2DD6719-7DC6-45A3-97A7-1B5CC4FD57F4}" destId="{F1B456BE-8152-4BE9-88DA-F7DCBB574AE2}" srcOrd="6" destOrd="0" presId="urn:microsoft.com/office/officeart/2008/layout/VerticalCurvedList"/>
    <dgm:cxn modelId="{8969B5E7-1A53-4313-8925-1F7E08D55494}" type="presParOf" srcId="{F1B456BE-8152-4BE9-88DA-F7DCBB574AE2}" destId="{7FB94A86-01B0-4926-81EE-5FD7859A64A8}"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995D49-01A3-4FA8-B801-B2EA9A774833}" type="doc">
      <dgm:prSet loTypeId="urn:microsoft.com/office/officeart/2005/8/layout/venn1" loCatId="relationship" qsTypeId="urn:microsoft.com/office/officeart/2005/8/quickstyle/simple1" qsCatId="simple" csTypeId="urn:microsoft.com/office/officeart/2005/8/colors/accent1_1" csCatId="accent1" phldr="1"/>
      <dgm:spPr/>
      <dgm:t>
        <a:bodyPr/>
        <a:lstStyle/>
        <a:p>
          <a:endParaRPr lang="zh-CN" altLang="en-US"/>
        </a:p>
      </dgm:t>
    </dgm:pt>
    <dgm:pt modelId="{1B432730-77A7-4A05-9862-00AA82814F87}">
      <dgm:prSet custT="1"/>
      <dgm:spPr>
        <a:solidFill>
          <a:schemeClr val="tx2">
            <a:lumMod val="75000"/>
          </a:schemeClr>
        </a:solidFill>
        <a:ln>
          <a:noFill/>
        </a:ln>
        <a:effectLst>
          <a:outerShdw blurRad="63500" sx="102000" sy="102000" algn="ctr" rotWithShape="0">
            <a:prstClr val="black">
              <a:alpha val="40000"/>
            </a:prstClr>
          </a:outerShdw>
        </a:effectLst>
      </dgm:spPr>
      <dgm:t>
        <a:bodyPr/>
        <a:lstStyle/>
        <a:p>
          <a:pPr algn="ctr"/>
          <a:r>
            <a:rPr lang="zh-CN" sz="4000" b="1" i="0">
              <a:solidFill>
                <a:schemeClr val="bg1"/>
              </a:solidFill>
            </a:rPr>
            <a:t>持续集成</a:t>
          </a:r>
          <a:endParaRPr lang="en-US" altLang="zh-CN" sz="4000" b="1" i="0">
            <a:solidFill>
              <a:schemeClr val="bg1"/>
            </a:solidFill>
          </a:endParaRPr>
        </a:p>
      </dgm:t>
    </dgm:pt>
    <dgm:pt modelId="{4CACF40D-02C8-46BB-9F7B-D2278A019EB5}" type="parTrans" cxnId="{EA3240D3-CDD7-47AA-92F7-6B9F2722C7AC}">
      <dgm:prSet/>
      <dgm:spPr/>
      <dgm:t>
        <a:bodyPr/>
        <a:lstStyle/>
        <a:p>
          <a:pPr algn="ctr"/>
          <a:endParaRPr lang="zh-CN" altLang="en-US" sz="1800"/>
        </a:p>
      </dgm:t>
    </dgm:pt>
    <dgm:pt modelId="{4880689C-E28C-42D9-BE54-A3EC83ECAA94}" type="sibTrans" cxnId="{EA3240D3-CDD7-47AA-92F7-6B9F2722C7AC}">
      <dgm:prSet/>
      <dgm:spPr/>
      <dgm:t>
        <a:bodyPr/>
        <a:lstStyle/>
        <a:p>
          <a:pPr algn="ctr"/>
          <a:endParaRPr lang="zh-CN" altLang="en-US" sz="1800"/>
        </a:p>
      </dgm:t>
    </dgm:pt>
    <dgm:pt modelId="{15D219EE-A552-40BA-88F8-74051B693471}" type="pres">
      <dgm:prSet presAssocID="{41995D49-01A3-4FA8-B801-B2EA9A774833}" presName="compositeShape" presStyleCnt="0">
        <dgm:presLayoutVars>
          <dgm:chMax val="7"/>
          <dgm:dir/>
          <dgm:resizeHandles val="exact"/>
        </dgm:presLayoutVars>
      </dgm:prSet>
      <dgm:spPr/>
    </dgm:pt>
    <dgm:pt modelId="{142AC45C-7170-452E-AE19-1FD0AFACF69F}" type="pres">
      <dgm:prSet presAssocID="{1B432730-77A7-4A05-9862-00AA82814F87}" presName="circ1TxSh" presStyleLbl="vennNode1" presStyleIdx="0" presStyleCnt="1" custLinFactNeighborX="-132"/>
      <dgm:spPr/>
    </dgm:pt>
  </dgm:ptLst>
  <dgm:cxnLst>
    <dgm:cxn modelId="{8B7C9032-CDF0-48FF-82F0-5C543EB7E21F}" type="presOf" srcId="{41995D49-01A3-4FA8-B801-B2EA9A774833}" destId="{15D219EE-A552-40BA-88F8-74051B693471}" srcOrd="0" destOrd="0" presId="urn:microsoft.com/office/officeart/2005/8/layout/venn1"/>
    <dgm:cxn modelId="{28D411AB-1DD4-48E1-8027-5B912868879A}" type="presOf" srcId="{1B432730-77A7-4A05-9862-00AA82814F87}" destId="{142AC45C-7170-452E-AE19-1FD0AFACF69F}" srcOrd="0" destOrd="0" presId="urn:microsoft.com/office/officeart/2005/8/layout/venn1"/>
    <dgm:cxn modelId="{EA3240D3-CDD7-47AA-92F7-6B9F2722C7AC}" srcId="{41995D49-01A3-4FA8-B801-B2EA9A774833}" destId="{1B432730-77A7-4A05-9862-00AA82814F87}" srcOrd="0" destOrd="0" parTransId="{4CACF40D-02C8-46BB-9F7B-D2278A019EB5}" sibTransId="{4880689C-E28C-42D9-BE54-A3EC83ECAA94}"/>
    <dgm:cxn modelId="{3AECD887-37F3-44E6-8CDA-984281CDD52F}" type="presParOf" srcId="{15D219EE-A552-40BA-88F8-74051B693471}" destId="{142AC45C-7170-452E-AE19-1FD0AFACF69F}" srcOrd="0" destOrd="0" presId="urn:microsoft.com/office/officeart/2005/8/layout/ven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995D49-01A3-4FA8-B801-B2EA9A774833}" type="doc">
      <dgm:prSet loTypeId="urn:microsoft.com/office/officeart/2005/8/layout/venn1" loCatId="relationship" qsTypeId="urn:microsoft.com/office/officeart/2005/8/quickstyle/simple1" qsCatId="simple" csTypeId="urn:microsoft.com/office/officeart/2005/8/colors/accent1_1" csCatId="accent1" phldr="1"/>
      <dgm:spPr/>
      <dgm:t>
        <a:bodyPr/>
        <a:lstStyle/>
        <a:p>
          <a:endParaRPr lang="zh-CN" altLang="en-US"/>
        </a:p>
      </dgm:t>
    </dgm:pt>
    <dgm:pt modelId="{1B432730-77A7-4A05-9862-00AA82814F87}">
      <dgm:prSet custT="1"/>
      <dgm:spPr>
        <a:solidFill>
          <a:schemeClr val="tx2">
            <a:lumMod val="75000"/>
          </a:schemeClr>
        </a:solidFill>
        <a:ln>
          <a:noFill/>
        </a:ln>
        <a:effectLst>
          <a:outerShdw blurRad="63500" sx="102000" sy="102000" algn="ctr" rotWithShape="0">
            <a:prstClr val="black">
              <a:alpha val="40000"/>
            </a:prstClr>
          </a:outerShdw>
        </a:effectLst>
      </dgm:spPr>
      <dgm:t>
        <a:bodyPr/>
        <a:lstStyle/>
        <a:p>
          <a:pPr algn="ctr"/>
          <a:r>
            <a:rPr lang="zh-CN" sz="4000" b="1" i="0">
              <a:solidFill>
                <a:schemeClr val="bg1"/>
              </a:solidFill>
            </a:rPr>
            <a:t>持续集成</a:t>
          </a:r>
          <a:endParaRPr lang="en-US" altLang="zh-CN" sz="4000" b="1" i="0">
            <a:solidFill>
              <a:schemeClr val="bg1"/>
            </a:solidFill>
          </a:endParaRPr>
        </a:p>
      </dgm:t>
    </dgm:pt>
    <dgm:pt modelId="{4CACF40D-02C8-46BB-9F7B-D2278A019EB5}" type="parTrans" cxnId="{EA3240D3-CDD7-47AA-92F7-6B9F2722C7AC}">
      <dgm:prSet/>
      <dgm:spPr/>
      <dgm:t>
        <a:bodyPr/>
        <a:lstStyle/>
        <a:p>
          <a:pPr algn="ctr"/>
          <a:endParaRPr lang="zh-CN" altLang="en-US" sz="1800"/>
        </a:p>
      </dgm:t>
    </dgm:pt>
    <dgm:pt modelId="{4880689C-E28C-42D9-BE54-A3EC83ECAA94}" type="sibTrans" cxnId="{EA3240D3-CDD7-47AA-92F7-6B9F2722C7AC}">
      <dgm:prSet/>
      <dgm:spPr/>
      <dgm:t>
        <a:bodyPr/>
        <a:lstStyle/>
        <a:p>
          <a:pPr algn="ctr"/>
          <a:endParaRPr lang="zh-CN" altLang="en-US" sz="1800"/>
        </a:p>
      </dgm:t>
    </dgm:pt>
    <dgm:pt modelId="{15D219EE-A552-40BA-88F8-74051B693471}" type="pres">
      <dgm:prSet presAssocID="{41995D49-01A3-4FA8-B801-B2EA9A774833}" presName="compositeShape" presStyleCnt="0">
        <dgm:presLayoutVars>
          <dgm:chMax val="7"/>
          <dgm:dir/>
          <dgm:resizeHandles val="exact"/>
        </dgm:presLayoutVars>
      </dgm:prSet>
      <dgm:spPr/>
    </dgm:pt>
    <dgm:pt modelId="{142AC45C-7170-452E-AE19-1FD0AFACF69F}" type="pres">
      <dgm:prSet presAssocID="{1B432730-77A7-4A05-9862-00AA82814F87}" presName="circ1TxSh" presStyleLbl="vennNode1" presStyleIdx="0" presStyleCnt="1" custLinFactNeighborX="-132"/>
      <dgm:spPr/>
    </dgm:pt>
  </dgm:ptLst>
  <dgm:cxnLst>
    <dgm:cxn modelId="{8B7C9032-CDF0-48FF-82F0-5C543EB7E21F}" type="presOf" srcId="{41995D49-01A3-4FA8-B801-B2EA9A774833}" destId="{15D219EE-A552-40BA-88F8-74051B693471}" srcOrd="0" destOrd="0" presId="urn:microsoft.com/office/officeart/2005/8/layout/venn1"/>
    <dgm:cxn modelId="{28D411AB-1DD4-48E1-8027-5B912868879A}" type="presOf" srcId="{1B432730-77A7-4A05-9862-00AA82814F87}" destId="{142AC45C-7170-452E-AE19-1FD0AFACF69F}" srcOrd="0" destOrd="0" presId="urn:microsoft.com/office/officeart/2005/8/layout/venn1"/>
    <dgm:cxn modelId="{EA3240D3-CDD7-47AA-92F7-6B9F2722C7AC}" srcId="{41995D49-01A3-4FA8-B801-B2EA9A774833}" destId="{1B432730-77A7-4A05-9862-00AA82814F87}" srcOrd="0" destOrd="0" parTransId="{4CACF40D-02C8-46BB-9F7B-D2278A019EB5}" sibTransId="{4880689C-E28C-42D9-BE54-A3EC83ECAA94}"/>
    <dgm:cxn modelId="{3AECD887-37F3-44E6-8CDA-984281CDD52F}" type="presParOf" srcId="{15D219EE-A552-40BA-88F8-74051B693471}" destId="{142AC45C-7170-452E-AE19-1FD0AFACF69F}" srcOrd="0"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698A97-5A2A-49B3-B289-04F0FC46BC57}" type="doc">
      <dgm:prSet loTypeId="urn:microsoft.com/office/officeart/2008/layout/VerticalCurvedList" loCatId="list" qsTypeId="urn:microsoft.com/office/officeart/2005/8/quickstyle/simple4" qsCatId="simple" csTypeId="urn:microsoft.com/office/officeart/2005/8/colors/colorful4" csCatId="colorful" phldr="1"/>
      <dgm:spPr/>
      <dgm:t>
        <a:bodyPr/>
        <a:lstStyle/>
        <a:p>
          <a:endParaRPr lang="zh-CN" altLang="en-US"/>
        </a:p>
      </dgm:t>
    </dgm:pt>
    <dgm:pt modelId="{FFC20299-901C-41FE-924D-07E4A166CDFE}">
      <dgm:prSet custT="1"/>
      <dgm:spPr/>
      <dgm:t>
        <a:bodyPr/>
        <a:lstStyle/>
        <a:p>
          <a:r>
            <a:rPr lang="zh-CN" altLang="en-US" sz="1600"/>
            <a:t>自动构建、发布、测试</a:t>
          </a:r>
        </a:p>
      </dgm:t>
    </dgm:pt>
    <dgm:pt modelId="{1A98516A-FA20-4DD1-A0CB-5B5A7CC85A5E}" type="parTrans" cxnId="{F58FE03B-34EF-4937-BD3F-FCE88510417E}">
      <dgm:prSet/>
      <dgm:spPr/>
      <dgm:t>
        <a:bodyPr/>
        <a:lstStyle/>
        <a:p>
          <a:endParaRPr lang="zh-CN" altLang="en-US" sz="1600"/>
        </a:p>
      </dgm:t>
    </dgm:pt>
    <dgm:pt modelId="{0716FD00-0E2C-449F-A47C-E6DEE8ACAE6F}" type="sibTrans" cxnId="{F58FE03B-34EF-4937-BD3F-FCE88510417E}">
      <dgm:prSet/>
      <dgm:spPr/>
      <dgm:t>
        <a:bodyPr/>
        <a:lstStyle/>
        <a:p>
          <a:endParaRPr lang="zh-CN" altLang="en-US" sz="1600"/>
        </a:p>
      </dgm:t>
    </dgm:pt>
    <dgm:pt modelId="{86F956F1-62F9-4DC1-A242-FEB167C3990C}">
      <dgm:prSet custT="1"/>
      <dgm:spPr/>
      <dgm:t>
        <a:bodyPr/>
        <a:lstStyle/>
        <a:p>
          <a:r>
            <a:rPr lang="zh-CN" altLang="en-US" sz="1600"/>
            <a:t>防止主干和分支存在较大差异</a:t>
          </a:r>
        </a:p>
      </dgm:t>
    </dgm:pt>
    <dgm:pt modelId="{9D246495-AF73-4ABF-A33A-1EDDA97905BC}" type="parTrans" cxnId="{596553FB-533A-4769-AA8A-570AC4CF183E}">
      <dgm:prSet/>
      <dgm:spPr/>
      <dgm:t>
        <a:bodyPr/>
        <a:lstStyle/>
        <a:p>
          <a:endParaRPr lang="zh-CN" altLang="en-US" sz="1600"/>
        </a:p>
      </dgm:t>
    </dgm:pt>
    <dgm:pt modelId="{AD797E48-908A-4A79-9584-D655CFE690D5}" type="sibTrans" cxnId="{596553FB-533A-4769-AA8A-570AC4CF183E}">
      <dgm:prSet/>
      <dgm:spPr/>
      <dgm:t>
        <a:bodyPr/>
        <a:lstStyle/>
        <a:p>
          <a:endParaRPr lang="zh-CN" altLang="en-US" sz="1600"/>
        </a:p>
      </dgm:t>
    </dgm:pt>
    <dgm:pt modelId="{BC8E6A12-4678-4EDD-96A6-F9C3340E4940}">
      <dgm:prSet custT="1"/>
      <dgm:spPr/>
      <dgm:t>
        <a:bodyPr/>
        <a:lstStyle/>
        <a:p>
          <a:r>
            <a:rPr lang="zh-CN" altLang="en-US" sz="1600"/>
            <a:t>快速发现错误，解决错误</a:t>
          </a:r>
        </a:p>
      </dgm:t>
    </dgm:pt>
    <dgm:pt modelId="{CC761121-1068-47ED-9BC3-1BC7D8ED60D9}" type="parTrans" cxnId="{72E4532D-8B57-401C-A08D-0B84B222B9C1}">
      <dgm:prSet/>
      <dgm:spPr/>
      <dgm:t>
        <a:bodyPr/>
        <a:lstStyle/>
        <a:p>
          <a:endParaRPr lang="zh-CN" altLang="en-US" sz="1600"/>
        </a:p>
      </dgm:t>
    </dgm:pt>
    <dgm:pt modelId="{4307E122-933F-4184-8669-4BFE175E1AAA}" type="sibTrans" cxnId="{72E4532D-8B57-401C-A08D-0B84B222B9C1}">
      <dgm:prSet/>
      <dgm:spPr/>
      <dgm:t>
        <a:bodyPr/>
        <a:lstStyle/>
        <a:p>
          <a:endParaRPr lang="zh-CN" altLang="en-US" sz="1600"/>
        </a:p>
      </dgm:t>
    </dgm:pt>
    <dgm:pt modelId="{F2F0D155-9ABE-4676-80DC-048108798E42}" type="pres">
      <dgm:prSet presAssocID="{C4698A97-5A2A-49B3-B289-04F0FC46BC57}" presName="Name0" presStyleCnt="0">
        <dgm:presLayoutVars>
          <dgm:chMax val="7"/>
          <dgm:chPref val="7"/>
          <dgm:dir/>
        </dgm:presLayoutVars>
      </dgm:prSet>
      <dgm:spPr/>
    </dgm:pt>
    <dgm:pt modelId="{F2DD6719-7DC6-45A3-97A7-1B5CC4FD57F4}" type="pres">
      <dgm:prSet presAssocID="{C4698A97-5A2A-49B3-B289-04F0FC46BC57}" presName="Name1" presStyleCnt="0"/>
      <dgm:spPr/>
    </dgm:pt>
    <dgm:pt modelId="{DAC6E75D-9FAB-434C-91BA-CAB63880573A}" type="pres">
      <dgm:prSet presAssocID="{C4698A97-5A2A-49B3-B289-04F0FC46BC57}" presName="cycle" presStyleCnt="0"/>
      <dgm:spPr/>
    </dgm:pt>
    <dgm:pt modelId="{1AA26EF7-4CA0-4569-AECE-708824A29C5C}" type="pres">
      <dgm:prSet presAssocID="{C4698A97-5A2A-49B3-B289-04F0FC46BC57}" presName="srcNode" presStyleLbl="node1" presStyleIdx="0" presStyleCnt="3"/>
      <dgm:spPr/>
    </dgm:pt>
    <dgm:pt modelId="{B15963D8-FC57-48D1-AFBF-2906FE3F81FE}" type="pres">
      <dgm:prSet presAssocID="{C4698A97-5A2A-49B3-B289-04F0FC46BC57}" presName="conn" presStyleLbl="parChTrans1D2" presStyleIdx="0" presStyleCnt="1"/>
      <dgm:spPr/>
    </dgm:pt>
    <dgm:pt modelId="{80BDBB7B-52AA-43D6-89DD-900367182FAF}" type="pres">
      <dgm:prSet presAssocID="{C4698A97-5A2A-49B3-B289-04F0FC46BC57}" presName="extraNode" presStyleLbl="node1" presStyleIdx="0" presStyleCnt="3"/>
      <dgm:spPr/>
    </dgm:pt>
    <dgm:pt modelId="{EDC713F1-3A67-4C05-BEB1-F6349EBE59E6}" type="pres">
      <dgm:prSet presAssocID="{C4698A97-5A2A-49B3-B289-04F0FC46BC57}" presName="dstNode" presStyleLbl="node1" presStyleIdx="0" presStyleCnt="3"/>
      <dgm:spPr/>
    </dgm:pt>
    <dgm:pt modelId="{F98FC291-9059-4308-B22B-44D3E030E80F}" type="pres">
      <dgm:prSet presAssocID="{FFC20299-901C-41FE-924D-07E4A166CDFE}" presName="text_1" presStyleLbl="node1" presStyleIdx="0" presStyleCnt="3">
        <dgm:presLayoutVars>
          <dgm:bulletEnabled val="1"/>
        </dgm:presLayoutVars>
      </dgm:prSet>
      <dgm:spPr/>
    </dgm:pt>
    <dgm:pt modelId="{89224AF0-7754-4879-B7FD-DDCB5FD4CA76}" type="pres">
      <dgm:prSet presAssocID="{FFC20299-901C-41FE-924D-07E4A166CDFE}" presName="accent_1" presStyleCnt="0"/>
      <dgm:spPr/>
    </dgm:pt>
    <dgm:pt modelId="{0AF50C06-B932-44A7-B95B-626E889FD529}" type="pres">
      <dgm:prSet presAssocID="{FFC20299-901C-41FE-924D-07E4A166CDFE}" presName="accentRepeatNode" presStyleLbl="solidFgAcc1" presStyleIdx="0" presStyleCnt="3"/>
      <dgm:spPr/>
    </dgm:pt>
    <dgm:pt modelId="{E95C2365-EFF3-4E9B-AEF0-3F082A659EDB}" type="pres">
      <dgm:prSet presAssocID="{86F956F1-62F9-4DC1-A242-FEB167C3990C}" presName="text_2" presStyleLbl="node1" presStyleIdx="1" presStyleCnt="3">
        <dgm:presLayoutVars>
          <dgm:bulletEnabled val="1"/>
        </dgm:presLayoutVars>
      </dgm:prSet>
      <dgm:spPr/>
    </dgm:pt>
    <dgm:pt modelId="{7450FA1F-2997-4ECE-B878-082799754528}" type="pres">
      <dgm:prSet presAssocID="{86F956F1-62F9-4DC1-A242-FEB167C3990C}" presName="accent_2" presStyleCnt="0"/>
      <dgm:spPr/>
    </dgm:pt>
    <dgm:pt modelId="{87992870-54DA-41C0-AA28-3B0FDE411B94}" type="pres">
      <dgm:prSet presAssocID="{86F956F1-62F9-4DC1-A242-FEB167C3990C}" presName="accentRepeatNode" presStyleLbl="solidFgAcc1" presStyleIdx="1" presStyleCnt="3"/>
      <dgm:spPr/>
    </dgm:pt>
    <dgm:pt modelId="{ED500A11-102C-4829-B4C1-4CCF2D5F77BD}" type="pres">
      <dgm:prSet presAssocID="{BC8E6A12-4678-4EDD-96A6-F9C3340E4940}" presName="text_3" presStyleLbl="node1" presStyleIdx="2" presStyleCnt="3">
        <dgm:presLayoutVars>
          <dgm:bulletEnabled val="1"/>
        </dgm:presLayoutVars>
      </dgm:prSet>
      <dgm:spPr/>
    </dgm:pt>
    <dgm:pt modelId="{F1B456BE-8152-4BE9-88DA-F7DCBB574AE2}" type="pres">
      <dgm:prSet presAssocID="{BC8E6A12-4678-4EDD-96A6-F9C3340E4940}" presName="accent_3" presStyleCnt="0"/>
      <dgm:spPr/>
    </dgm:pt>
    <dgm:pt modelId="{7FB94A86-01B0-4926-81EE-5FD7859A64A8}" type="pres">
      <dgm:prSet presAssocID="{BC8E6A12-4678-4EDD-96A6-F9C3340E4940}" presName="accentRepeatNode" presStyleLbl="solidFgAcc1" presStyleIdx="2" presStyleCnt="3"/>
      <dgm:spPr/>
    </dgm:pt>
  </dgm:ptLst>
  <dgm:cxnLst>
    <dgm:cxn modelId="{72E4532D-8B57-401C-A08D-0B84B222B9C1}" srcId="{C4698A97-5A2A-49B3-B289-04F0FC46BC57}" destId="{BC8E6A12-4678-4EDD-96A6-F9C3340E4940}" srcOrd="2" destOrd="0" parTransId="{CC761121-1068-47ED-9BC3-1BC7D8ED60D9}" sibTransId="{4307E122-933F-4184-8669-4BFE175E1AAA}"/>
    <dgm:cxn modelId="{F58FE03B-34EF-4937-BD3F-FCE88510417E}" srcId="{C4698A97-5A2A-49B3-B289-04F0FC46BC57}" destId="{FFC20299-901C-41FE-924D-07E4A166CDFE}" srcOrd="0" destOrd="0" parTransId="{1A98516A-FA20-4DD1-A0CB-5B5A7CC85A5E}" sibTransId="{0716FD00-0E2C-449F-A47C-E6DEE8ACAE6F}"/>
    <dgm:cxn modelId="{E464CE62-C463-408C-A45A-AAB0EF008853}" type="presOf" srcId="{0716FD00-0E2C-449F-A47C-E6DEE8ACAE6F}" destId="{B15963D8-FC57-48D1-AFBF-2906FE3F81FE}" srcOrd="0" destOrd="0" presId="urn:microsoft.com/office/officeart/2008/layout/VerticalCurvedList"/>
    <dgm:cxn modelId="{7BD4B5B3-EFF8-4F71-97D2-50207907C47B}" type="presOf" srcId="{86F956F1-62F9-4DC1-A242-FEB167C3990C}" destId="{E95C2365-EFF3-4E9B-AEF0-3F082A659EDB}" srcOrd="0" destOrd="0" presId="urn:microsoft.com/office/officeart/2008/layout/VerticalCurvedList"/>
    <dgm:cxn modelId="{2EB7CAB9-2902-4551-ABD0-26511A1FEE2D}" type="presOf" srcId="{C4698A97-5A2A-49B3-B289-04F0FC46BC57}" destId="{F2F0D155-9ABE-4676-80DC-048108798E42}" srcOrd="0" destOrd="0" presId="urn:microsoft.com/office/officeart/2008/layout/VerticalCurvedList"/>
    <dgm:cxn modelId="{7AFD9DD3-6D77-4773-B5AA-127DB6C7074B}" type="presOf" srcId="{BC8E6A12-4678-4EDD-96A6-F9C3340E4940}" destId="{ED500A11-102C-4829-B4C1-4CCF2D5F77BD}" srcOrd="0" destOrd="0" presId="urn:microsoft.com/office/officeart/2008/layout/VerticalCurvedList"/>
    <dgm:cxn modelId="{C79827ED-580D-4233-85DD-7C5EA038F84A}" type="presOf" srcId="{FFC20299-901C-41FE-924D-07E4A166CDFE}" destId="{F98FC291-9059-4308-B22B-44D3E030E80F}" srcOrd="0" destOrd="0" presId="urn:microsoft.com/office/officeart/2008/layout/VerticalCurvedList"/>
    <dgm:cxn modelId="{596553FB-533A-4769-AA8A-570AC4CF183E}" srcId="{C4698A97-5A2A-49B3-B289-04F0FC46BC57}" destId="{86F956F1-62F9-4DC1-A242-FEB167C3990C}" srcOrd="1" destOrd="0" parTransId="{9D246495-AF73-4ABF-A33A-1EDDA97905BC}" sibTransId="{AD797E48-908A-4A79-9584-D655CFE690D5}"/>
    <dgm:cxn modelId="{1E270D4D-FD1C-4A86-972D-20A3A8D8BF82}" type="presParOf" srcId="{F2F0D155-9ABE-4676-80DC-048108798E42}" destId="{F2DD6719-7DC6-45A3-97A7-1B5CC4FD57F4}" srcOrd="0" destOrd="0" presId="urn:microsoft.com/office/officeart/2008/layout/VerticalCurvedList"/>
    <dgm:cxn modelId="{E1B6C825-1D55-43DC-99F0-B9CB3D630ACE}" type="presParOf" srcId="{F2DD6719-7DC6-45A3-97A7-1B5CC4FD57F4}" destId="{DAC6E75D-9FAB-434C-91BA-CAB63880573A}" srcOrd="0" destOrd="0" presId="urn:microsoft.com/office/officeart/2008/layout/VerticalCurvedList"/>
    <dgm:cxn modelId="{5B2FAC89-C2FF-4BC1-B6ED-5D4FE4D05D58}" type="presParOf" srcId="{DAC6E75D-9FAB-434C-91BA-CAB63880573A}" destId="{1AA26EF7-4CA0-4569-AECE-708824A29C5C}" srcOrd="0" destOrd="0" presId="urn:microsoft.com/office/officeart/2008/layout/VerticalCurvedList"/>
    <dgm:cxn modelId="{A9E24D10-15DA-4FB8-BF65-3DDB3D2A7F47}" type="presParOf" srcId="{DAC6E75D-9FAB-434C-91BA-CAB63880573A}" destId="{B15963D8-FC57-48D1-AFBF-2906FE3F81FE}" srcOrd="1" destOrd="0" presId="urn:microsoft.com/office/officeart/2008/layout/VerticalCurvedList"/>
    <dgm:cxn modelId="{EDB68C32-EFB2-4034-A45F-00CE95AF80A0}" type="presParOf" srcId="{DAC6E75D-9FAB-434C-91BA-CAB63880573A}" destId="{80BDBB7B-52AA-43D6-89DD-900367182FAF}" srcOrd="2" destOrd="0" presId="urn:microsoft.com/office/officeart/2008/layout/VerticalCurvedList"/>
    <dgm:cxn modelId="{AE5F0E32-2379-4DD0-922A-BDE03577FB1E}" type="presParOf" srcId="{DAC6E75D-9FAB-434C-91BA-CAB63880573A}" destId="{EDC713F1-3A67-4C05-BEB1-F6349EBE59E6}" srcOrd="3" destOrd="0" presId="urn:microsoft.com/office/officeart/2008/layout/VerticalCurvedList"/>
    <dgm:cxn modelId="{79FD3961-C8D9-440C-BC8B-03BD0D189731}" type="presParOf" srcId="{F2DD6719-7DC6-45A3-97A7-1B5CC4FD57F4}" destId="{F98FC291-9059-4308-B22B-44D3E030E80F}" srcOrd="1" destOrd="0" presId="urn:microsoft.com/office/officeart/2008/layout/VerticalCurvedList"/>
    <dgm:cxn modelId="{F4726E26-142F-4A48-ACEE-5FD11553EF80}" type="presParOf" srcId="{F2DD6719-7DC6-45A3-97A7-1B5CC4FD57F4}" destId="{89224AF0-7754-4879-B7FD-DDCB5FD4CA76}" srcOrd="2" destOrd="0" presId="urn:microsoft.com/office/officeart/2008/layout/VerticalCurvedList"/>
    <dgm:cxn modelId="{166BE2FB-E652-473A-A4D9-A4CCAA17544D}" type="presParOf" srcId="{89224AF0-7754-4879-B7FD-DDCB5FD4CA76}" destId="{0AF50C06-B932-44A7-B95B-626E889FD529}" srcOrd="0" destOrd="0" presId="urn:microsoft.com/office/officeart/2008/layout/VerticalCurvedList"/>
    <dgm:cxn modelId="{36223124-76BD-4E52-87B5-E81F34E6D7D0}" type="presParOf" srcId="{F2DD6719-7DC6-45A3-97A7-1B5CC4FD57F4}" destId="{E95C2365-EFF3-4E9B-AEF0-3F082A659EDB}" srcOrd="3" destOrd="0" presId="urn:microsoft.com/office/officeart/2008/layout/VerticalCurvedList"/>
    <dgm:cxn modelId="{A6C14CE4-5AF3-4D7F-9009-C83D0239415D}" type="presParOf" srcId="{F2DD6719-7DC6-45A3-97A7-1B5CC4FD57F4}" destId="{7450FA1F-2997-4ECE-B878-082799754528}" srcOrd="4" destOrd="0" presId="urn:microsoft.com/office/officeart/2008/layout/VerticalCurvedList"/>
    <dgm:cxn modelId="{3DBF50AD-FD03-4EAF-9A29-85AA0493859B}" type="presParOf" srcId="{7450FA1F-2997-4ECE-B878-082799754528}" destId="{87992870-54DA-41C0-AA28-3B0FDE411B94}" srcOrd="0" destOrd="0" presId="urn:microsoft.com/office/officeart/2008/layout/VerticalCurvedList"/>
    <dgm:cxn modelId="{3629D631-CE09-4129-BD4E-5128C350A8AF}" type="presParOf" srcId="{F2DD6719-7DC6-45A3-97A7-1B5CC4FD57F4}" destId="{ED500A11-102C-4829-B4C1-4CCF2D5F77BD}" srcOrd="5" destOrd="0" presId="urn:microsoft.com/office/officeart/2008/layout/VerticalCurvedList"/>
    <dgm:cxn modelId="{C5FF632F-9BA8-42F3-868F-C0930FAFAC6B}" type="presParOf" srcId="{F2DD6719-7DC6-45A3-97A7-1B5CC4FD57F4}" destId="{F1B456BE-8152-4BE9-88DA-F7DCBB574AE2}" srcOrd="6" destOrd="0" presId="urn:microsoft.com/office/officeart/2008/layout/VerticalCurvedList"/>
    <dgm:cxn modelId="{8969B5E7-1A53-4313-8925-1F7E08D55494}" type="presParOf" srcId="{F1B456BE-8152-4BE9-88DA-F7DCBB574AE2}" destId="{7FB94A86-01B0-4926-81EE-5FD7859A64A8}" srcOrd="0" destOrd="0" presId="urn:microsoft.com/office/officeart/2008/layout/VerticalCurvedLis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963D8-FC57-48D1-AFBF-2906FE3F81FE}">
      <dsp:nvSpPr>
        <dsp:cNvPr id="0" name=""/>
        <dsp:cNvSpPr/>
      </dsp:nvSpPr>
      <dsp:spPr>
        <a:xfrm>
          <a:off x="-3833222" y="-588698"/>
          <a:ext cx="4568668" cy="4568668"/>
        </a:xfrm>
        <a:prstGeom prst="blockArc">
          <a:avLst>
            <a:gd name="adj1" fmla="val 18900000"/>
            <a:gd name="adj2" fmla="val 2700000"/>
            <a:gd name="adj3" fmla="val 473"/>
          </a:avLst>
        </a:pr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98FC291-9059-4308-B22B-44D3E030E80F}">
      <dsp:nvSpPr>
        <dsp:cNvPr id="0" name=""/>
        <dsp:cNvSpPr/>
      </dsp:nvSpPr>
      <dsp:spPr>
        <a:xfrm>
          <a:off x="472946" y="339127"/>
          <a:ext cx="5001445" cy="678254"/>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836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a:t>自动构建、发布、测试</a:t>
          </a:r>
        </a:p>
      </dsp:txBody>
      <dsp:txXfrm>
        <a:off x="472946" y="339127"/>
        <a:ext cx="5001445" cy="678254"/>
      </dsp:txXfrm>
    </dsp:sp>
    <dsp:sp modelId="{0AF50C06-B932-44A7-B95B-626E889FD529}">
      <dsp:nvSpPr>
        <dsp:cNvPr id="0" name=""/>
        <dsp:cNvSpPr/>
      </dsp:nvSpPr>
      <dsp:spPr>
        <a:xfrm>
          <a:off x="49037" y="254345"/>
          <a:ext cx="847817" cy="847817"/>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5C2365-EFF3-4E9B-AEF0-3F082A659EDB}">
      <dsp:nvSpPr>
        <dsp:cNvPr id="0" name=""/>
        <dsp:cNvSpPr/>
      </dsp:nvSpPr>
      <dsp:spPr>
        <a:xfrm>
          <a:off x="719491" y="1356508"/>
          <a:ext cx="4754899" cy="678254"/>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836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a:t>防止主干和分支存在较大差异</a:t>
          </a:r>
        </a:p>
      </dsp:txBody>
      <dsp:txXfrm>
        <a:off x="719491" y="1356508"/>
        <a:ext cx="4754899" cy="678254"/>
      </dsp:txXfrm>
    </dsp:sp>
    <dsp:sp modelId="{87992870-54DA-41C0-AA28-3B0FDE411B94}">
      <dsp:nvSpPr>
        <dsp:cNvPr id="0" name=""/>
        <dsp:cNvSpPr/>
      </dsp:nvSpPr>
      <dsp:spPr>
        <a:xfrm>
          <a:off x="295582" y="1271726"/>
          <a:ext cx="847817" cy="847817"/>
        </a:xfrm>
        <a:prstGeom prst="ellipse">
          <a:avLst/>
        </a:prstGeom>
        <a:solidFill>
          <a:schemeClr val="lt1">
            <a:hueOff val="0"/>
            <a:satOff val="0"/>
            <a:lumOff val="0"/>
            <a:alphaOff val="0"/>
          </a:schemeClr>
        </a:solidFill>
        <a:ln w="9525" cap="flat" cmpd="sng" algn="ctr">
          <a:solidFill>
            <a:schemeClr val="accent4">
              <a:hueOff val="-2232385"/>
              <a:satOff val="13449"/>
              <a:lumOff val="1078"/>
              <a:alphaOff val="0"/>
            </a:schemeClr>
          </a:solidFill>
          <a:prstDash val="solid"/>
        </a:ln>
        <a:effectLst/>
      </dsp:spPr>
      <dsp:style>
        <a:lnRef idx="1">
          <a:scrgbClr r="0" g="0" b="0"/>
        </a:lnRef>
        <a:fillRef idx="1">
          <a:scrgbClr r="0" g="0" b="0"/>
        </a:fillRef>
        <a:effectRef idx="0">
          <a:scrgbClr r="0" g="0" b="0"/>
        </a:effectRef>
        <a:fontRef idx="minor"/>
      </dsp:style>
    </dsp:sp>
    <dsp:sp modelId="{ED500A11-102C-4829-B4C1-4CCF2D5F77BD}">
      <dsp:nvSpPr>
        <dsp:cNvPr id="0" name=""/>
        <dsp:cNvSpPr/>
      </dsp:nvSpPr>
      <dsp:spPr>
        <a:xfrm>
          <a:off x="472946" y="2373889"/>
          <a:ext cx="5001445" cy="678254"/>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836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a:t>快速发现错误，解决错误</a:t>
          </a:r>
        </a:p>
      </dsp:txBody>
      <dsp:txXfrm>
        <a:off x="472946" y="2373889"/>
        <a:ext cx="5001445" cy="678254"/>
      </dsp:txXfrm>
    </dsp:sp>
    <dsp:sp modelId="{7FB94A86-01B0-4926-81EE-5FD7859A64A8}">
      <dsp:nvSpPr>
        <dsp:cNvPr id="0" name=""/>
        <dsp:cNvSpPr/>
      </dsp:nvSpPr>
      <dsp:spPr>
        <a:xfrm>
          <a:off x="49037" y="2289107"/>
          <a:ext cx="847817" cy="847817"/>
        </a:xfrm>
        <a:prstGeom prst="ellipse">
          <a:avLst/>
        </a:prstGeom>
        <a:solidFill>
          <a:schemeClr val="lt1">
            <a:hueOff val="0"/>
            <a:satOff val="0"/>
            <a:lumOff val="0"/>
            <a:alphaOff val="0"/>
          </a:schemeClr>
        </a:solidFill>
        <a:ln w="9525" cap="flat" cmpd="sng" algn="ctr">
          <a:solidFill>
            <a:schemeClr val="accent4">
              <a:hueOff val="-4464770"/>
              <a:satOff val="26899"/>
              <a:lumOff val="2156"/>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AC45C-7170-452E-AE19-1FD0AFACF69F}">
      <dsp:nvSpPr>
        <dsp:cNvPr id="0" name=""/>
        <dsp:cNvSpPr/>
      </dsp:nvSpPr>
      <dsp:spPr>
        <a:xfrm>
          <a:off x="123318" y="0"/>
          <a:ext cx="3403268" cy="3403268"/>
        </a:xfrm>
        <a:prstGeom prst="ellipse">
          <a:avLst/>
        </a:prstGeom>
        <a:solidFill>
          <a:schemeClr val="tx2">
            <a:lumMod val="75000"/>
          </a:schemeClr>
        </a:solidFill>
        <a:ln w="25400" cap="flat" cmpd="sng" algn="ctr">
          <a:no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zh-CN" sz="4000" b="1" i="0" kern="1200">
              <a:solidFill>
                <a:schemeClr val="bg1"/>
              </a:solidFill>
            </a:rPr>
            <a:t>持续集成</a:t>
          </a:r>
          <a:endParaRPr lang="en-US" altLang="zh-CN" sz="4000" b="1" i="0" kern="1200">
            <a:solidFill>
              <a:schemeClr val="bg1"/>
            </a:solidFill>
          </a:endParaRPr>
        </a:p>
      </dsp:txBody>
      <dsp:txXfrm>
        <a:off x="621715" y="498397"/>
        <a:ext cx="2406474" cy="24064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AC45C-7170-452E-AE19-1FD0AFACF69F}">
      <dsp:nvSpPr>
        <dsp:cNvPr id="0" name=""/>
        <dsp:cNvSpPr/>
      </dsp:nvSpPr>
      <dsp:spPr>
        <a:xfrm>
          <a:off x="123318" y="0"/>
          <a:ext cx="3403268" cy="3403268"/>
        </a:xfrm>
        <a:prstGeom prst="ellipse">
          <a:avLst/>
        </a:prstGeom>
        <a:solidFill>
          <a:schemeClr val="tx2">
            <a:lumMod val="75000"/>
          </a:schemeClr>
        </a:solidFill>
        <a:ln w="25400" cap="flat" cmpd="sng" algn="ctr">
          <a:no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778000">
            <a:lnSpc>
              <a:spcPct val="90000"/>
            </a:lnSpc>
            <a:spcBef>
              <a:spcPct val="0"/>
            </a:spcBef>
            <a:spcAft>
              <a:spcPct val="35000"/>
            </a:spcAft>
            <a:buNone/>
          </a:pPr>
          <a:r>
            <a:rPr lang="zh-CN" sz="4000" b="1" i="0" kern="1200">
              <a:solidFill>
                <a:schemeClr val="bg1"/>
              </a:solidFill>
            </a:rPr>
            <a:t>持续集成</a:t>
          </a:r>
          <a:endParaRPr lang="en-US" altLang="zh-CN" sz="4000" b="1" i="0" kern="1200">
            <a:solidFill>
              <a:schemeClr val="bg1"/>
            </a:solidFill>
          </a:endParaRPr>
        </a:p>
      </dsp:txBody>
      <dsp:txXfrm>
        <a:off x="621715" y="498397"/>
        <a:ext cx="2406474" cy="24064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963D8-FC57-48D1-AFBF-2906FE3F81FE}">
      <dsp:nvSpPr>
        <dsp:cNvPr id="0" name=""/>
        <dsp:cNvSpPr/>
      </dsp:nvSpPr>
      <dsp:spPr>
        <a:xfrm>
          <a:off x="-3833222" y="-588698"/>
          <a:ext cx="4568668" cy="4568668"/>
        </a:xfrm>
        <a:prstGeom prst="blockArc">
          <a:avLst>
            <a:gd name="adj1" fmla="val 18900000"/>
            <a:gd name="adj2" fmla="val 2700000"/>
            <a:gd name="adj3" fmla="val 473"/>
          </a:avLst>
        </a:pr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98FC291-9059-4308-B22B-44D3E030E80F}">
      <dsp:nvSpPr>
        <dsp:cNvPr id="0" name=""/>
        <dsp:cNvSpPr/>
      </dsp:nvSpPr>
      <dsp:spPr>
        <a:xfrm>
          <a:off x="472946" y="339127"/>
          <a:ext cx="5001445" cy="678254"/>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836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a:t>自动构建、发布、测试</a:t>
          </a:r>
        </a:p>
      </dsp:txBody>
      <dsp:txXfrm>
        <a:off x="472946" y="339127"/>
        <a:ext cx="5001445" cy="678254"/>
      </dsp:txXfrm>
    </dsp:sp>
    <dsp:sp modelId="{0AF50C06-B932-44A7-B95B-626E889FD529}">
      <dsp:nvSpPr>
        <dsp:cNvPr id="0" name=""/>
        <dsp:cNvSpPr/>
      </dsp:nvSpPr>
      <dsp:spPr>
        <a:xfrm>
          <a:off x="49037" y="254345"/>
          <a:ext cx="847817" cy="847817"/>
        </a:xfrm>
        <a:prstGeom prst="ellipse">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5C2365-EFF3-4E9B-AEF0-3F082A659EDB}">
      <dsp:nvSpPr>
        <dsp:cNvPr id="0" name=""/>
        <dsp:cNvSpPr/>
      </dsp:nvSpPr>
      <dsp:spPr>
        <a:xfrm>
          <a:off x="719491" y="1356508"/>
          <a:ext cx="4754899" cy="678254"/>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836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a:t>防止主干和分支存在较大差异</a:t>
          </a:r>
        </a:p>
      </dsp:txBody>
      <dsp:txXfrm>
        <a:off x="719491" y="1356508"/>
        <a:ext cx="4754899" cy="678254"/>
      </dsp:txXfrm>
    </dsp:sp>
    <dsp:sp modelId="{87992870-54DA-41C0-AA28-3B0FDE411B94}">
      <dsp:nvSpPr>
        <dsp:cNvPr id="0" name=""/>
        <dsp:cNvSpPr/>
      </dsp:nvSpPr>
      <dsp:spPr>
        <a:xfrm>
          <a:off x="295582" y="1271726"/>
          <a:ext cx="847817" cy="847817"/>
        </a:xfrm>
        <a:prstGeom prst="ellipse">
          <a:avLst/>
        </a:prstGeom>
        <a:solidFill>
          <a:schemeClr val="lt1">
            <a:hueOff val="0"/>
            <a:satOff val="0"/>
            <a:lumOff val="0"/>
            <a:alphaOff val="0"/>
          </a:schemeClr>
        </a:solidFill>
        <a:ln w="9525" cap="flat" cmpd="sng" algn="ctr">
          <a:solidFill>
            <a:schemeClr val="accent4">
              <a:hueOff val="-2232385"/>
              <a:satOff val="13449"/>
              <a:lumOff val="1078"/>
              <a:alphaOff val="0"/>
            </a:schemeClr>
          </a:solidFill>
          <a:prstDash val="solid"/>
        </a:ln>
        <a:effectLst/>
      </dsp:spPr>
      <dsp:style>
        <a:lnRef idx="1">
          <a:scrgbClr r="0" g="0" b="0"/>
        </a:lnRef>
        <a:fillRef idx="1">
          <a:scrgbClr r="0" g="0" b="0"/>
        </a:fillRef>
        <a:effectRef idx="0">
          <a:scrgbClr r="0" g="0" b="0"/>
        </a:effectRef>
        <a:fontRef idx="minor"/>
      </dsp:style>
    </dsp:sp>
    <dsp:sp modelId="{ED500A11-102C-4829-B4C1-4CCF2D5F77BD}">
      <dsp:nvSpPr>
        <dsp:cNvPr id="0" name=""/>
        <dsp:cNvSpPr/>
      </dsp:nvSpPr>
      <dsp:spPr>
        <a:xfrm>
          <a:off x="472946" y="2373889"/>
          <a:ext cx="5001445" cy="678254"/>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8364" tIns="40640" rIns="40640" bIns="40640" numCol="1" spcCol="1270" anchor="ctr" anchorCtr="0">
          <a:noAutofit/>
        </a:bodyPr>
        <a:lstStyle/>
        <a:p>
          <a:pPr marL="0" lvl="0" indent="0" algn="l" defTabSz="711200">
            <a:lnSpc>
              <a:spcPct val="90000"/>
            </a:lnSpc>
            <a:spcBef>
              <a:spcPct val="0"/>
            </a:spcBef>
            <a:spcAft>
              <a:spcPct val="35000"/>
            </a:spcAft>
            <a:buNone/>
          </a:pPr>
          <a:r>
            <a:rPr lang="zh-CN" altLang="en-US" sz="1600" kern="1200"/>
            <a:t>快速发现错误，解决错误</a:t>
          </a:r>
        </a:p>
      </dsp:txBody>
      <dsp:txXfrm>
        <a:off x="472946" y="2373889"/>
        <a:ext cx="5001445" cy="678254"/>
      </dsp:txXfrm>
    </dsp:sp>
    <dsp:sp modelId="{7FB94A86-01B0-4926-81EE-5FD7859A64A8}">
      <dsp:nvSpPr>
        <dsp:cNvPr id="0" name=""/>
        <dsp:cNvSpPr/>
      </dsp:nvSpPr>
      <dsp:spPr>
        <a:xfrm>
          <a:off x="49037" y="2289107"/>
          <a:ext cx="847817" cy="847817"/>
        </a:xfrm>
        <a:prstGeom prst="ellipse">
          <a:avLst/>
        </a:prstGeom>
        <a:solidFill>
          <a:schemeClr val="lt1">
            <a:hueOff val="0"/>
            <a:satOff val="0"/>
            <a:lumOff val="0"/>
            <a:alphaOff val="0"/>
          </a:schemeClr>
        </a:solidFill>
        <a:ln w="9525" cap="flat" cmpd="sng" algn="ctr">
          <a:solidFill>
            <a:schemeClr val="accent4">
              <a:hueOff val="-4464770"/>
              <a:satOff val="26899"/>
              <a:lumOff val="2156"/>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BAB8F7-26C7-2345-A2F0-4C70E8EFA8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a:extLst>
              <a:ext uri="{FF2B5EF4-FFF2-40B4-BE49-F238E27FC236}">
                <a16:creationId xmlns:a16="http://schemas.microsoft.com/office/drawing/2014/main" id="{1EB0FE49-C86E-0B42-8C7E-921C60B5AA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3DFD10-C36A-A44C-AC52-E91D9A58CF7E}" type="datetimeFigureOut">
              <a:rPr kumimoji="1" lang="zh-CN" altLang="en-US" smtClean="0"/>
              <a:t>2023-04-13</a:t>
            </a:fld>
            <a:endParaRPr kumimoji="1" lang="zh-CN" altLang="en-US"/>
          </a:p>
        </p:txBody>
      </p:sp>
      <p:sp>
        <p:nvSpPr>
          <p:cNvPr id="4" name="页脚占位符 3">
            <a:extLst>
              <a:ext uri="{FF2B5EF4-FFF2-40B4-BE49-F238E27FC236}">
                <a16:creationId xmlns:a16="http://schemas.microsoft.com/office/drawing/2014/main" id="{9E928822-8127-CD43-9156-5BB443851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a:extLst>
              <a:ext uri="{FF2B5EF4-FFF2-40B4-BE49-F238E27FC236}">
                <a16:creationId xmlns:a16="http://schemas.microsoft.com/office/drawing/2014/main" id="{4FC3EF7F-6078-7249-A167-F5C0687992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0B397-CD8F-1C4C-97BB-ADF18DDD1C00}" type="slidenum">
              <a:rPr kumimoji="1" lang="zh-CN" altLang="en-US" smtClean="0"/>
              <a:t>‹#›</a:t>
            </a:fld>
            <a:endParaRPr kumimoji="1" lang="zh-CN" altLang="en-US"/>
          </a:p>
        </p:txBody>
      </p:sp>
    </p:spTree>
    <p:extLst>
      <p:ext uri="{BB962C8B-B14F-4D97-AF65-F5344CB8AC3E}">
        <p14:creationId xmlns:p14="http://schemas.microsoft.com/office/powerpoint/2010/main" val="2762655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ACF5-0677-4CC5-89ED-AE83D3F5859D}" type="datetimeFigureOut">
              <a:rPr lang="zh-CN" altLang="en-US" smtClean="0"/>
              <a:t>2023-04-13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3F50-FC71-46DD-9BDC-11F985EF414C}" type="slidenum">
              <a:rPr lang="zh-CN" altLang="en-US" smtClean="0"/>
              <a:t>‹#›</a:t>
            </a:fld>
            <a:endParaRPr lang="zh-CN" altLang="en-US"/>
          </a:p>
        </p:txBody>
      </p:sp>
    </p:spTree>
    <p:extLst>
      <p:ext uri="{BB962C8B-B14F-4D97-AF65-F5344CB8AC3E}">
        <p14:creationId xmlns:p14="http://schemas.microsoft.com/office/powerpoint/2010/main" val="3085594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各位同学大家好，首先要恭喜各位同学，正式进入了微服务项目课程的学习，说明大家对于微服务技术栈已经有了一定的了解。今天是项目的第一天，就跟大家以后找到工作，接手项目的第一天一样，核心任务就是熟悉项目。</a:t>
            </a:r>
            <a:endParaRPr lang="en-US" altLang="zh-CN"/>
          </a:p>
          <a:p>
            <a:r>
              <a:rPr lang="zh-CN" altLang="en-US"/>
              <a:t>下一页</a:t>
            </a:r>
            <a:endParaRPr lang="en-US" altLang="zh-CN"/>
          </a:p>
        </p:txBody>
      </p:sp>
      <p:sp>
        <p:nvSpPr>
          <p:cNvPr id="4" name="灯片编号占位符 3"/>
          <p:cNvSpPr>
            <a:spLocks noGrp="1"/>
          </p:cNvSpPr>
          <p:nvPr>
            <p:ph type="sldNum" sz="quarter" idx="5"/>
          </p:nvPr>
        </p:nvSpPr>
        <p:spPr/>
        <p:txBody>
          <a:bodyPr/>
          <a:lstStyle/>
          <a:p>
            <a:fld id="{3CC63F50-FC71-46DD-9BDC-11F985EF414C}" type="slidenum">
              <a:rPr lang="zh-CN" altLang="en-US" smtClean="0"/>
              <a:t>1</a:t>
            </a:fld>
            <a:endParaRPr lang="zh-CN" altLang="en-US"/>
          </a:p>
        </p:txBody>
      </p:sp>
    </p:spTree>
    <p:extLst>
      <p:ext uri="{BB962C8B-B14F-4D97-AF65-F5344CB8AC3E}">
        <p14:creationId xmlns:p14="http://schemas.microsoft.com/office/powerpoint/2010/main" val="1702910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在你进入天机学堂项目组时，大部分微服务模块的</a:t>
            </a:r>
            <a:r>
              <a:rPr lang="en-US" altLang="zh-CN"/>
              <a:t>1.0</a:t>
            </a:r>
            <a:r>
              <a:rPr lang="zh-CN" altLang="en-US"/>
              <a:t>版本都已经开发完毕，并且已经完成了组件测试，部署到了公共的开发环境中。</a:t>
            </a:r>
            <a:endParaRPr lang="en-US" altLang="zh-CN"/>
          </a:p>
          <a:p>
            <a:r>
              <a:rPr lang="zh-CN" altLang="en-US">
                <a:effectLst/>
              </a:rPr>
              <a:t>还有一些服务，比如学习服务、评价服务、促销服务尚未开发，需要我们在本地环境完成开发、测试。</a:t>
            </a:r>
            <a:endParaRPr lang="en-US" altLang="zh-CN">
              <a:effectLst/>
            </a:endParaRPr>
          </a:p>
          <a:p>
            <a:r>
              <a:rPr lang="zh-CN" altLang="en-US">
                <a:effectLst/>
              </a:rPr>
              <a:t>在开发的过程中，如果需要联调做集成测试，我们可以直接调用公共服务环境的微服务，也可以在本地部署需要的微服务做测试</a:t>
            </a:r>
            <a:endParaRPr lang="en-US" altLang="zh-CN">
              <a:effectLst/>
            </a:endParaRPr>
          </a:p>
        </p:txBody>
      </p:sp>
      <p:sp>
        <p:nvSpPr>
          <p:cNvPr id="4" name="灯片编号占位符 3"/>
          <p:cNvSpPr>
            <a:spLocks noGrp="1"/>
          </p:cNvSpPr>
          <p:nvPr>
            <p:ph type="sldNum" sz="quarter" idx="5"/>
          </p:nvPr>
        </p:nvSpPr>
        <p:spPr/>
        <p:txBody>
          <a:bodyPr/>
          <a:lstStyle/>
          <a:p>
            <a:fld id="{3CC63F50-FC71-46DD-9BDC-11F985EF414C}" type="slidenum">
              <a:rPr lang="zh-CN" altLang="en-US" smtClean="0"/>
              <a:t>25</a:t>
            </a:fld>
            <a:endParaRPr lang="zh-CN" altLang="en-US"/>
          </a:p>
        </p:txBody>
      </p:sp>
    </p:spTree>
    <p:extLst>
      <p:ext uri="{BB962C8B-B14F-4D97-AF65-F5344CB8AC3E}">
        <p14:creationId xmlns:p14="http://schemas.microsoft.com/office/powerpoint/2010/main" val="252922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在企业中，都会有一些服务器用来部署公共服务，例如</a:t>
            </a:r>
            <a:r>
              <a:rPr lang="en-US" altLang="zh-CN"/>
              <a:t>Git</a:t>
            </a:r>
            <a:r>
              <a:rPr lang="zh-CN" altLang="en-US"/>
              <a:t>私服、</a:t>
            </a:r>
            <a:r>
              <a:rPr lang="en-US" altLang="zh-CN"/>
              <a:t>Maven</a:t>
            </a:r>
            <a:r>
              <a:rPr lang="zh-CN" altLang="en-US"/>
              <a:t>私服、</a:t>
            </a:r>
            <a:r>
              <a:rPr lang="en-US" altLang="zh-CN"/>
              <a:t>Docker</a:t>
            </a:r>
            <a:r>
              <a:rPr lang="zh-CN" altLang="en-US"/>
              <a:t>私服等。</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27</a:t>
            </a:fld>
            <a:endParaRPr lang="zh-CN" altLang="en-US"/>
          </a:p>
        </p:txBody>
      </p:sp>
    </p:spTree>
    <p:extLst>
      <p:ext uri="{BB962C8B-B14F-4D97-AF65-F5344CB8AC3E}">
        <p14:creationId xmlns:p14="http://schemas.microsoft.com/office/powerpoint/2010/main" val="1804666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在企业中，都会有一些服务器用来部署公共服务，例如</a:t>
            </a:r>
            <a:r>
              <a:rPr lang="en-US" altLang="zh-CN"/>
              <a:t>Git</a:t>
            </a:r>
            <a:r>
              <a:rPr lang="zh-CN" altLang="en-US"/>
              <a:t>私服、</a:t>
            </a:r>
            <a:r>
              <a:rPr lang="en-US" altLang="zh-CN"/>
              <a:t>Maven</a:t>
            </a:r>
            <a:r>
              <a:rPr lang="zh-CN" altLang="en-US"/>
              <a:t>私服、</a:t>
            </a:r>
            <a:r>
              <a:rPr lang="en-US" altLang="zh-CN"/>
              <a:t>Docker</a:t>
            </a:r>
            <a:r>
              <a:rPr lang="zh-CN" altLang="en-US"/>
              <a:t>私服等。</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28</a:t>
            </a:fld>
            <a:endParaRPr lang="zh-CN" altLang="en-US"/>
          </a:p>
        </p:txBody>
      </p:sp>
    </p:spTree>
    <p:extLst>
      <p:ext uri="{BB962C8B-B14F-4D97-AF65-F5344CB8AC3E}">
        <p14:creationId xmlns:p14="http://schemas.microsoft.com/office/powerpoint/2010/main" val="262487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30</a:t>
            </a:fld>
            <a:endParaRPr lang="zh-CN" altLang="en-US"/>
          </a:p>
        </p:txBody>
      </p:sp>
    </p:spTree>
    <p:extLst>
      <p:ext uri="{BB962C8B-B14F-4D97-AF65-F5344CB8AC3E}">
        <p14:creationId xmlns:p14="http://schemas.microsoft.com/office/powerpoint/2010/main" val="3972684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31</a:t>
            </a:fld>
            <a:endParaRPr lang="zh-CN" altLang="en-US"/>
          </a:p>
        </p:txBody>
      </p:sp>
    </p:spTree>
    <p:extLst>
      <p:ext uri="{BB962C8B-B14F-4D97-AF65-F5344CB8AC3E}">
        <p14:creationId xmlns:p14="http://schemas.microsoft.com/office/powerpoint/2010/main" val="26988040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32</a:t>
            </a:fld>
            <a:endParaRPr lang="zh-CN" altLang="en-US"/>
          </a:p>
        </p:txBody>
      </p:sp>
    </p:spTree>
    <p:extLst>
      <p:ext uri="{BB962C8B-B14F-4D97-AF65-F5344CB8AC3E}">
        <p14:creationId xmlns:p14="http://schemas.microsoft.com/office/powerpoint/2010/main" val="3506847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33</a:t>
            </a:fld>
            <a:endParaRPr lang="zh-CN" altLang="en-US"/>
          </a:p>
        </p:txBody>
      </p:sp>
    </p:spTree>
    <p:extLst>
      <p:ext uri="{BB962C8B-B14F-4D97-AF65-F5344CB8AC3E}">
        <p14:creationId xmlns:p14="http://schemas.microsoft.com/office/powerpoint/2010/main" val="2739189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34</a:t>
            </a:fld>
            <a:endParaRPr lang="zh-CN" altLang="en-US"/>
          </a:p>
        </p:txBody>
      </p:sp>
    </p:spTree>
    <p:extLst>
      <p:ext uri="{BB962C8B-B14F-4D97-AF65-F5344CB8AC3E}">
        <p14:creationId xmlns:p14="http://schemas.microsoft.com/office/powerpoint/2010/main" val="3864857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环境准备完毕，就可以开展工作了。按照之前说的流程，我们需要先注册一个</a:t>
            </a:r>
            <a:r>
              <a:rPr lang="en-US" altLang="zh-CN"/>
              <a:t>Git</a:t>
            </a:r>
            <a:r>
              <a:rPr lang="zh-CN" altLang="en-US"/>
              <a:t>账号，申请代码权限。为了方便，我们已经给大家提供了一个账号，直接登录即可。账号</a:t>
            </a:r>
            <a:r>
              <a:rPr lang="en-US" altLang="zh-CN"/>
              <a:t>tjxt / 123321</a:t>
            </a:r>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36</a:t>
            </a:fld>
            <a:endParaRPr lang="zh-CN" altLang="en-US"/>
          </a:p>
        </p:txBody>
      </p:sp>
    </p:spTree>
    <p:extLst>
      <p:ext uri="{BB962C8B-B14F-4D97-AF65-F5344CB8AC3E}">
        <p14:creationId xmlns:p14="http://schemas.microsoft.com/office/powerpoint/2010/main" val="26016363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环境准备完毕，就可以开展工作了。按照之前说的流程，我们需要先注册一个</a:t>
            </a:r>
            <a:r>
              <a:rPr lang="en-US" altLang="zh-CN"/>
              <a:t>Git</a:t>
            </a:r>
            <a:r>
              <a:rPr lang="zh-CN" altLang="en-US"/>
              <a:t>账号，申请代码权限。为了方便，我们已经给大家提供了一个账号，直接登录即可。账号</a:t>
            </a:r>
            <a:r>
              <a:rPr lang="en-US" altLang="zh-CN"/>
              <a:t>tjxt / 123321</a:t>
            </a:r>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37</a:t>
            </a:fld>
            <a:endParaRPr lang="zh-CN" altLang="en-US"/>
          </a:p>
        </p:txBody>
      </p:sp>
    </p:spTree>
    <p:extLst>
      <p:ext uri="{BB962C8B-B14F-4D97-AF65-F5344CB8AC3E}">
        <p14:creationId xmlns:p14="http://schemas.microsoft.com/office/powerpoint/2010/main" val="3016480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不过，相信很多同学虽然学完了微服务技术栈，但是脑袋中肯定有很多问号，比如。。。</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这些问题是每一个新手都会碰到的，不用担心，我们这个课程正是要解决上述问题。</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下一页</a:t>
            </a:r>
          </a:p>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2</a:t>
            </a:fld>
            <a:endParaRPr lang="zh-CN" altLang="en-US"/>
          </a:p>
        </p:txBody>
      </p:sp>
    </p:spTree>
    <p:extLst>
      <p:ext uri="{BB962C8B-B14F-4D97-AF65-F5344CB8AC3E}">
        <p14:creationId xmlns:p14="http://schemas.microsoft.com/office/powerpoint/2010/main" val="3906137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环境准备完毕，就可以开展工作了。按照之前说的流程，我们需要先注册一个</a:t>
            </a:r>
            <a:r>
              <a:rPr lang="en-US" altLang="zh-CN"/>
              <a:t>Git</a:t>
            </a:r>
            <a:r>
              <a:rPr lang="zh-CN" altLang="en-US"/>
              <a:t>账号，申请代码权限。为了方便，我们已经给大家提供了一个账号，直接登录即可。账号</a:t>
            </a:r>
            <a:r>
              <a:rPr lang="en-US" altLang="zh-CN"/>
              <a:t>tjxt / 123321</a:t>
            </a:r>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38</a:t>
            </a:fld>
            <a:endParaRPr lang="zh-CN" altLang="en-US"/>
          </a:p>
        </p:txBody>
      </p:sp>
    </p:spTree>
    <p:extLst>
      <p:ext uri="{BB962C8B-B14F-4D97-AF65-F5344CB8AC3E}">
        <p14:creationId xmlns:p14="http://schemas.microsoft.com/office/powerpoint/2010/main" val="4419123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查看文件可以发现，</a:t>
            </a:r>
            <a:r>
              <a:rPr lang="en-US" altLang="zh-CN"/>
              <a:t>dev</a:t>
            </a:r>
            <a:r>
              <a:rPr lang="zh-CN" altLang="en-US"/>
              <a:t>环境注册的</a:t>
            </a:r>
            <a:r>
              <a:rPr lang="en-US" altLang="zh-CN"/>
              <a:t>IP</a:t>
            </a:r>
            <a:r>
              <a:rPr lang="zh-CN" altLang="en-US"/>
              <a:t>地址是虚拟机地址。而</a:t>
            </a:r>
            <a:r>
              <a:rPr lang="en-US" altLang="zh-CN"/>
              <a:t>local</a:t>
            </a:r>
            <a:r>
              <a:rPr lang="zh-CN" altLang="en-US"/>
              <a:t>注册的地址则是本机</a:t>
            </a:r>
            <a:r>
              <a:rPr lang="en-US" altLang="zh-CN"/>
              <a:t>IP</a:t>
            </a:r>
            <a:r>
              <a:rPr lang="zh-CN" altLang="en-US"/>
              <a:t>地址</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39</a:t>
            </a:fld>
            <a:endParaRPr lang="zh-CN" altLang="en-US"/>
          </a:p>
        </p:txBody>
      </p:sp>
    </p:spTree>
    <p:extLst>
      <p:ext uri="{BB962C8B-B14F-4D97-AF65-F5344CB8AC3E}">
        <p14:creationId xmlns:p14="http://schemas.microsoft.com/office/powerpoint/2010/main" val="4284809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在本地启动服务，然后去</a:t>
            </a:r>
            <a:r>
              <a:rPr lang="en-US" altLang="zh-CN"/>
              <a:t>Nacos</a:t>
            </a:r>
            <a:r>
              <a:rPr lang="zh-CN" altLang="en-US"/>
              <a:t>查看，可以发现</a:t>
            </a:r>
            <a:r>
              <a:rPr lang="en-US" altLang="zh-CN"/>
              <a:t>exam-service</a:t>
            </a:r>
            <a:r>
              <a:rPr lang="zh-CN" altLang="en-US"/>
              <a:t>服务保护两个实例：</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40</a:t>
            </a:fld>
            <a:endParaRPr lang="zh-CN" altLang="en-US"/>
          </a:p>
        </p:txBody>
      </p:sp>
    </p:spTree>
    <p:extLst>
      <p:ext uri="{BB962C8B-B14F-4D97-AF65-F5344CB8AC3E}">
        <p14:creationId xmlns:p14="http://schemas.microsoft.com/office/powerpoint/2010/main" val="17697011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45</a:t>
            </a:fld>
            <a:endParaRPr lang="zh-CN" altLang="en-US"/>
          </a:p>
        </p:txBody>
      </p:sp>
    </p:spTree>
    <p:extLst>
      <p:ext uri="{BB962C8B-B14F-4D97-AF65-F5344CB8AC3E}">
        <p14:creationId xmlns:p14="http://schemas.microsoft.com/office/powerpoint/2010/main" val="18013282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46</a:t>
            </a:fld>
            <a:endParaRPr lang="zh-CN" altLang="en-US"/>
          </a:p>
        </p:txBody>
      </p:sp>
    </p:spTree>
    <p:extLst>
      <p:ext uri="{BB962C8B-B14F-4D97-AF65-F5344CB8AC3E}">
        <p14:creationId xmlns:p14="http://schemas.microsoft.com/office/powerpoint/2010/main" val="2097555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50</a:t>
            </a:fld>
            <a:endParaRPr lang="zh-CN" altLang="en-US"/>
          </a:p>
        </p:txBody>
      </p:sp>
    </p:spTree>
    <p:extLst>
      <p:ext uri="{BB962C8B-B14F-4D97-AF65-F5344CB8AC3E}">
        <p14:creationId xmlns:p14="http://schemas.microsoft.com/office/powerpoint/2010/main" val="39176544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51</a:t>
            </a:fld>
            <a:endParaRPr lang="zh-CN" altLang="en-US"/>
          </a:p>
        </p:txBody>
      </p:sp>
    </p:spTree>
    <p:extLst>
      <p:ext uri="{BB962C8B-B14F-4D97-AF65-F5344CB8AC3E}">
        <p14:creationId xmlns:p14="http://schemas.microsoft.com/office/powerpoint/2010/main" val="41141555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52</a:t>
            </a:fld>
            <a:endParaRPr lang="zh-CN" altLang="en-US"/>
          </a:p>
        </p:txBody>
      </p:sp>
    </p:spTree>
    <p:extLst>
      <p:ext uri="{BB962C8B-B14F-4D97-AF65-F5344CB8AC3E}">
        <p14:creationId xmlns:p14="http://schemas.microsoft.com/office/powerpoint/2010/main" val="36323368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53</a:t>
            </a:fld>
            <a:endParaRPr lang="zh-CN" altLang="en-US"/>
          </a:p>
        </p:txBody>
      </p:sp>
    </p:spTree>
    <p:extLst>
      <p:ext uri="{BB962C8B-B14F-4D97-AF65-F5344CB8AC3E}">
        <p14:creationId xmlns:p14="http://schemas.microsoft.com/office/powerpoint/2010/main" val="3365129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56</a:t>
            </a:fld>
            <a:endParaRPr lang="zh-CN" altLang="en-US"/>
          </a:p>
        </p:txBody>
      </p:sp>
    </p:spTree>
    <p:extLst>
      <p:ext uri="{BB962C8B-B14F-4D97-AF65-F5344CB8AC3E}">
        <p14:creationId xmlns:p14="http://schemas.microsoft.com/office/powerpoint/2010/main" val="1489794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我们会手把手带着大家，从进入企业第一天开始，学习如何</a:t>
            </a:r>
            <a:r>
              <a:rPr lang="en-US" altLang="zh-CN"/>
              <a:t> xxx ,</a:t>
            </a:r>
            <a:r>
              <a:rPr lang="zh-CN" altLang="en-US"/>
              <a:t>相信经过整个项目课程的学习，你绝对会从一个菜鸟蜕变为一个职场老油条。下一页</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3</a:t>
            </a:fld>
            <a:endParaRPr lang="zh-CN" altLang="en-US"/>
          </a:p>
        </p:txBody>
      </p:sp>
    </p:spTree>
    <p:extLst>
      <p:ext uri="{BB962C8B-B14F-4D97-AF65-F5344CB8AC3E}">
        <p14:creationId xmlns:p14="http://schemas.microsoft.com/office/powerpoint/2010/main" val="33902623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58</a:t>
            </a:fld>
            <a:endParaRPr lang="zh-CN" altLang="en-US"/>
          </a:p>
        </p:txBody>
      </p:sp>
    </p:spTree>
    <p:extLst>
      <p:ext uri="{BB962C8B-B14F-4D97-AF65-F5344CB8AC3E}">
        <p14:creationId xmlns:p14="http://schemas.microsoft.com/office/powerpoint/2010/main" val="430962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59</a:t>
            </a:fld>
            <a:endParaRPr lang="zh-CN" altLang="en-US"/>
          </a:p>
        </p:txBody>
      </p:sp>
    </p:spTree>
    <p:extLst>
      <p:ext uri="{BB962C8B-B14F-4D97-AF65-F5344CB8AC3E}">
        <p14:creationId xmlns:p14="http://schemas.microsoft.com/office/powerpoint/2010/main" val="42705744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60</a:t>
            </a:fld>
            <a:endParaRPr lang="zh-CN" altLang="en-US"/>
          </a:p>
        </p:txBody>
      </p:sp>
    </p:spTree>
    <p:extLst>
      <p:ext uri="{BB962C8B-B14F-4D97-AF65-F5344CB8AC3E}">
        <p14:creationId xmlns:p14="http://schemas.microsoft.com/office/powerpoint/2010/main" val="3618874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环境准备完毕，就可以开展工作了。按照之前说的流程，我们需要先注册一个</a:t>
            </a:r>
            <a:r>
              <a:rPr lang="en-US" altLang="zh-CN"/>
              <a:t>Git</a:t>
            </a:r>
            <a:r>
              <a:rPr lang="zh-CN" altLang="en-US"/>
              <a:t>账号，申请代码权限。为了方便，我们已经给大家提供了一个账号，直接登录即可。账号</a:t>
            </a:r>
            <a:r>
              <a:rPr lang="en-US" altLang="zh-CN"/>
              <a:t>tjxt / 123321</a:t>
            </a:r>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61</a:t>
            </a:fld>
            <a:endParaRPr lang="zh-CN" altLang="en-US"/>
          </a:p>
        </p:txBody>
      </p:sp>
    </p:spTree>
    <p:extLst>
      <p:ext uri="{BB962C8B-B14F-4D97-AF65-F5344CB8AC3E}">
        <p14:creationId xmlns:p14="http://schemas.microsoft.com/office/powerpoint/2010/main" val="19432319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环境准备完毕，就可以开展工作了。按照之前说的流程，我们需要先注册一个</a:t>
            </a:r>
            <a:r>
              <a:rPr lang="en-US" altLang="zh-CN"/>
              <a:t>Git</a:t>
            </a:r>
            <a:r>
              <a:rPr lang="zh-CN" altLang="en-US"/>
              <a:t>账号，申请代码权限。为了方便，我们已经给大家提供了一个账号，直接登录即可。账号</a:t>
            </a:r>
            <a:r>
              <a:rPr lang="en-US" altLang="zh-CN"/>
              <a:t>tjxt / 123321</a:t>
            </a:r>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62</a:t>
            </a:fld>
            <a:endParaRPr lang="zh-CN" altLang="en-US"/>
          </a:p>
        </p:txBody>
      </p:sp>
    </p:spTree>
    <p:extLst>
      <p:ext uri="{BB962C8B-B14F-4D97-AF65-F5344CB8AC3E}">
        <p14:creationId xmlns:p14="http://schemas.microsoft.com/office/powerpoint/2010/main" val="91075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今天作为项目第一天，我们就来模拟你接手项目的第一天。主要完成以下四项工作：</a:t>
            </a:r>
            <a:r>
              <a:rPr lang="en-US" altLang="zh-CN"/>
              <a:t>xxxx</a:t>
            </a:r>
          </a:p>
          <a:p>
            <a:r>
              <a:rPr lang="zh-CN" altLang="en-US"/>
              <a:t>首先是项目介绍，进入项目组必须对项目的业务有一定的了解，才能更好的理解业务，开发功能</a:t>
            </a:r>
            <a:endParaRPr lang="en-US" altLang="zh-CN"/>
          </a:p>
          <a:p>
            <a:r>
              <a:rPr lang="zh-CN" altLang="en-US"/>
              <a:t>第二是项目环境搭建，我们会模拟进入企业的真实开发环境，如何拉取代码，部署、运行</a:t>
            </a:r>
            <a:endParaRPr lang="en-US" altLang="zh-CN"/>
          </a:p>
          <a:p>
            <a:r>
              <a:rPr lang="zh-CN" altLang="en-US"/>
              <a:t>第三是熟悉项目开发规范，虽然垃圾的代码各有各的垃圾，但好的代码总是有相似之处，原因就是遵循了开发的规范，所以熟悉规范是重中之重</a:t>
            </a:r>
            <a:endParaRPr lang="en-US" altLang="zh-CN"/>
          </a:p>
          <a:p>
            <a:r>
              <a:rPr lang="zh-CN" altLang="en-US"/>
              <a:t>最后呢，我们会带着大家处理一个紧急</a:t>
            </a:r>
            <a:r>
              <a:rPr lang="en-US" altLang="zh-CN"/>
              <a:t>BUG</a:t>
            </a:r>
            <a:r>
              <a:rPr lang="zh-CN" altLang="en-US"/>
              <a:t>，在这个过程中去熟悉项目代码，掌握阅读他人代码的技巧</a:t>
            </a:r>
          </a:p>
        </p:txBody>
      </p:sp>
      <p:sp>
        <p:nvSpPr>
          <p:cNvPr id="4" name="灯片编号占位符 3"/>
          <p:cNvSpPr>
            <a:spLocks noGrp="1"/>
          </p:cNvSpPr>
          <p:nvPr>
            <p:ph type="sldNum" sz="quarter" idx="5"/>
          </p:nvPr>
        </p:nvSpPr>
        <p:spPr/>
        <p:txBody>
          <a:bodyPr/>
          <a:lstStyle/>
          <a:p>
            <a:fld id="{3CC63F50-FC71-46DD-9BDC-11F985EF414C}" type="slidenum">
              <a:rPr lang="zh-CN" altLang="en-US" smtClean="0"/>
              <a:t>4</a:t>
            </a:fld>
            <a:endParaRPr lang="zh-CN" altLang="en-US"/>
          </a:p>
        </p:txBody>
      </p:sp>
    </p:spTree>
    <p:extLst>
      <p:ext uri="{BB962C8B-B14F-4D97-AF65-F5344CB8AC3E}">
        <p14:creationId xmlns:p14="http://schemas.microsoft.com/office/powerpoint/2010/main" val="3518382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5</a:t>
            </a:fld>
            <a:endParaRPr lang="zh-CN" altLang="en-US"/>
          </a:p>
        </p:txBody>
      </p:sp>
    </p:spTree>
    <p:extLst>
      <p:ext uri="{BB962C8B-B14F-4D97-AF65-F5344CB8AC3E}">
        <p14:creationId xmlns:p14="http://schemas.microsoft.com/office/powerpoint/2010/main" val="3213063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15</a:t>
            </a:fld>
            <a:endParaRPr lang="zh-CN" altLang="en-US"/>
          </a:p>
        </p:txBody>
      </p:sp>
    </p:spTree>
    <p:extLst>
      <p:ext uri="{BB962C8B-B14F-4D97-AF65-F5344CB8AC3E}">
        <p14:creationId xmlns:p14="http://schemas.microsoft.com/office/powerpoint/2010/main" val="1634763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16</a:t>
            </a:fld>
            <a:endParaRPr lang="zh-CN" altLang="en-US"/>
          </a:p>
        </p:txBody>
      </p:sp>
    </p:spTree>
    <p:extLst>
      <p:ext uri="{BB962C8B-B14F-4D97-AF65-F5344CB8AC3E}">
        <p14:creationId xmlns:p14="http://schemas.microsoft.com/office/powerpoint/2010/main" val="3643594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17</a:t>
            </a:fld>
            <a:endParaRPr lang="zh-CN" altLang="en-US"/>
          </a:p>
        </p:txBody>
      </p:sp>
    </p:spTree>
    <p:extLst>
      <p:ext uri="{BB962C8B-B14F-4D97-AF65-F5344CB8AC3E}">
        <p14:creationId xmlns:p14="http://schemas.microsoft.com/office/powerpoint/2010/main" val="1785509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一个真实的企业微服务项目，往往包含数十个不同的微服务模块。参与开发的工作人员也从十几人到数百人不等。 每个小组负责开发部分微服务模块，分工合作，完成整个微服务项目开发。</a:t>
            </a:r>
          </a:p>
          <a:p>
            <a:endParaRPr lang="zh-CN" altLang="en-US"/>
          </a:p>
        </p:txBody>
      </p:sp>
      <p:sp>
        <p:nvSpPr>
          <p:cNvPr id="4" name="灯片编号占位符 3"/>
          <p:cNvSpPr>
            <a:spLocks noGrp="1"/>
          </p:cNvSpPr>
          <p:nvPr>
            <p:ph type="sldNum" sz="quarter" idx="5"/>
          </p:nvPr>
        </p:nvSpPr>
        <p:spPr/>
        <p:txBody>
          <a:bodyPr/>
          <a:lstStyle/>
          <a:p>
            <a:fld id="{3CC63F50-FC71-46DD-9BDC-11F985EF414C}" type="slidenum">
              <a:rPr lang="zh-CN" altLang="en-US" smtClean="0"/>
              <a:t>20</a:t>
            </a:fld>
            <a:endParaRPr lang="zh-CN" altLang="en-US"/>
          </a:p>
        </p:txBody>
      </p:sp>
    </p:spTree>
    <p:extLst>
      <p:ext uri="{BB962C8B-B14F-4D97-AF65-F5344CB8AC3E}">
        <p14:creationId xmlns:p14="http://schemas.microsoft.com/office/powerpoint/2010/main" val="1883692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版式2">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69F54-72BF-044A-89E7-CDAF75E947E3}"/>
              </a:ext>
            </a:extLst>
          </p:cNvPr>
          <p:cNvSpPr>
            <a:spLocks noGrp="1"/>
          </p:cNvSpPr>
          <p:nvPr>
            <p:ph type="title" hasCustomPrompt="1"/>
          </p:nvPr>
        </p:nvSpPr>
        <p:spPr>
          <a:xfrm>
            <a:off x="838200" y="2244725"/>
            <a:ext cx="10541000" cy="1158875"/>
          </a:xfrm>
          <a:prstGeom prst="rect">
            <a:avLst/>
          </a:prstGeom>
        </p:spPr>
        <p:txBody>
          <a:bodyPr anchor="ctr"/>
          <a:lstStyle>
            <a:lvl1pPr>
              <a:defRPr sz="7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主标题</a:t>
            </a:r>
          </a:p>
        </p:txBody>
      </p:sp>
      <p:sp>
        <p:nvSpPr>
          <p:cNvPr id="3" name="文本占位符 3">
            <a:extLst>
              <a:ext uri="{FF2B5EF4-FFF2-40B4-BE49-F238E27FC236}">
                <a16:creationId xmlns:a16="http://schemas.microsoft.com/office/drawing/2014/main" id="{FE68CD30-ECD6-A642-8C7F-BA42D1249DFD}"/>
              </a:ext>
            </a:extLst>
          </p:cNvPr>
          <p:cNvSpPr>
            <a:spLocks noGrp="1"/>
          </p:cNvSpPr>
          <p:nvPr>
            <p:ph type="body" sz="quarter" idx="10" hasCustomPrompt="1"/>
          </p:nvPr>
        </p:nvSpPr>
        <p:spPr>
          <a:xfrm>
            <a:off x="838200" y="3454401"/>
            <a:ext cx="10540999" cy="630237"/>
          </a:xfrm>
          <a:prstGeom prst="rect">
            <a:avLst/>
          </a:prstGeom>
        </p:spPr>
        <p:txBody>
          <a:bodyPr anchor="ctr"/>
          <a:lstStyle>
            <a:lvl1pPr algn="ctr">
              <a:buNone/>
              <a:defRPr sz="24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stStyle>
          <a:p>
            <a:pPr lvl="0"/>
            <a:r>
              <a:rPr kumimoji="1" lang="zh-CN" altLang="en-US" dirty="0"/>
              <a:t>副标题内容，如若没有可以删除</a:t>
            </a:r>
          </a:p>
        </p:txBody>
      </p:sp>
    </p:spTree>
    <p:extLst>
      <p:ext uri="{BB962C8B-B14F-4D97-AF65-F5344CB8AC3E}">
        <p14:creationId xmlns:p14="http://schemas.microsoft.com/office/powerpoint/2010/main" val="58872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E4D92416-D30F-8049-AD27-C955EC07F253}"/>
              </a:ext>
            </a:extLst>
          </p:cNvPr>
          <p:cNvSpPr>
            <a:spLocks noGrp="1"/>
          </p:cNvSpPr>
          <p:nvPr>
            <p:ph type="title" hasCustomPrompt="1"/>
          </p:nvPr>
        </p:nvSpPr>
        <p:spPr>
          <a:xfrm>
            <a:off x="710880" y="1002232"/>
            <a:ext cx="10748056"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6" name="文本占位符 11">
            <a:extLst>
              <a:ext uri="{FF2B5EF4-FFF2-40B4-BE49-F238E27FC236}">
                <a16:creationId xmlns:a16="http://schemas.microsoft.com/office/drawing/2014/main" id="{D8BA1B0F-468D-0446-AB7E-B23A83414DF2}"/>
              </a:ext>
            </a:extLst>
          </p:cNvPr>
          <p:cNvSpPr>
            <a:spLocks noGrp="1"/>
          </p:cNvSpPr>
          <p:nvPr>
            <p:ph type="body" sz="quarter" idx="11" hasCustomPrompt="1"/>
          </p:nvPr>
        </p:nvSpPr>
        <p:spPr>
          <a:xfrm>
            <a:off x="710880" y="1628517"/>
            <a:ext cx="10748057" cy="3922461"/>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03749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12212"/>
            <a:ext cx="9845675" cy="4547802"/>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4" name="标题 1">
            <a:extLst>
              <a:ext uri="{FF2B5EF4-FFF2-40B4-BE49-F238E27FC236}">
                <a16:creationId xmlns:a16="http://schemas.microsoft.com/office/drawing/2014/main" id="{9947CB16-8D08-5242-A2E0-936DC1D438F6}"/>
              </a:ext>
            </a:extLst>
          </p:cNvPr>
          <p:cNvSpPr>
            <a:spLocks noGrp="1"/>
          </p:cNvSpPr>
          <p:nvPr>
            <p:ph type="title" hasCustomPrompt="1"/>
          </p:nvPr>
        </p:nvSpPr>
        <p:spPr>
          <a:xfrm>
            <a:off x="710880" y="1000749"/>
            <a:ext cx="984567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908806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内容（数字符号）">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B678CE99-982F-E747-B6C5-B29DECDE3890}"/>
              </a:ext>
            </a:extLst>
          </p:cNvPr>
          <p:cNvSpPr>
            <a:spLocks noGrp="1"/>
          </p:cNvSpPr>
          <p:nvPr>
            <p:ph type="title" hasCustomPrompt="1"/>
          </p:nvPr>
        </p:nvSpPr>
        <p:spPr>
          <a:xfrm>
            <a:off x="710880" y="1002232"/>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88D105DB-24C1-B042-AF5E-89B957331250}"/>
              </a:ext>
            </a:extLst>
          </p:cNvPr>
          <p:cNvSpPr>
            <a:spLocks noGrp="1"/>
          </p:cNvSpPr>
          <p:nvPr>
            <p:ph type="body" sz="quarter" idx="11" hasCustomPrompt="1"/>
          </p:nvPr>
        </p:nvSpPr>
        <p:spPr>
          <a:xfrm>
            <a:off x="710879" y="1598036"/>
            <a:ext cx="10719120" cy="4219575"/>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1158871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内容+项目编号">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3"/>
            <a:ext cx="10748057"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3" name="文本占位符 11">
            <a:extLst>
              <a:ext uri="{FF2B5EF4-FFF2-40B4-BE49-F238E27FC236}">
                <a16:creationId xmlns:a16="http://schemas.microsoft.com/office/drawing/2014/main" id="{9C0915B4-3DAF-C444-883E-818CAE39A5B1}"/>
              </a:ext>
            </a:extLst>
          </p:cNvPr>
          <p:cNvSpPr>
            <a:spLocks noGrp="1"/>
          </p:cNvSpPr>
          <p:nvPr>
            <p:ph type="body" sz="quarter" idx="11" hasCustomPrompt="1"/>
          </p:nvPr>
        </p:nvSpPr>
        <p:spPr>
          <a:xfrm>
            <a:off x="710880" y="1618707"/>
            <a:ext cx="10748057" cy="4219575"/>
          </a:xfrm>
          <a:prstGeom prst="rect">
            <a:avLst/>
          </a:prstGeom>
        </p:spPr>
        <p:txBody>
          <a:bodyPr/>
          <a:lstStyle>
            <a:lvl1pPr marL="360000" indent="-360000">
              <a:lnSpc>
                <a:spcPct val="150000"/>
              </a:lnSpc>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1</a:t>
            </a:r>
          </a:p>
          <a:p>
            <a:pPr marL="720000" lvl="1" indent="-360000" algn="l" rtl="0" eaLnBrk="0" fontAlgn="base" hangingPunct="0">
              <a:lnSpc>
                <a:spcPct val="150000"/>
              </a:lnSpc>
              <a:spcBef>
                <a:spcPct val="20000"/>
              </a:spcBef>
              <a:spcAft>
                <a:spcPct val="0"/>
              </a:spcAft>
              <a:buClr>
                <a:srgbClr val="404040"/>
              </a:buClr>
              <a:buSzPct val="85000"/>
              <a:buFont typeface="Wingdings" pitchFamily="2" charset="2"/>
              <a:buChar char="p"/>
              <a:tabLst/>
            </a:pPr>
            <a:r>
              <a:rPr lang="zh-CN" altLang="en-US" dirty="0"/>
              <a:t>技术特性</a:t>
            </a:r>
            <a:r>
              <a:rPr lang="en-US" altLang="zh-CN" dirty="0"/>
              <a:t>2</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1</a:t>
            </a:r>
          </a:p>
          <a:p>
            <a:pPr marL="1079500" lvl="2" indent="-358775" algn="l" rtl="0" eaLnBrk="0" fontAlgn="base" hangingPunct="0">
              <a:lnSpc>
                <a:spcPct val="150000"/>
              </a:lnSpc>
              <a:spcBef>
                <a:spcPct val="20000"/>
              </a:spcBef>
              <a:spcAft>
                <a:spcPct val="0"/>
              </a:spcAft>
              <a:buClr>
                <a:srgbClr val="404040"/>
              </a:buClr>
              <a:buSzPct val="85000"/>
              <a:tabLst/>
            </a:pPr>
            <a:r>
              <a:rPr lang="zh-CN" altLang="en-US" dirty="0"/>
              <a:t>要点</a:t>
            </a:r>
            <a:r>
              <a:rPr lang="en-US" altLang="zh-CN" dirty="0"/>
              <a:t>2</a:t>
            </a:r>
            <a:endParaRPr lang="zh-CN" altLang="en-US" dirty="0"/>
          </a:p>
        </p:txBody>
      </p:sp>
    </p:spTree>
    <p:extLst>
      <p:ext uri="{BB962C8B-B14F-4D97-AF65-F5344CB8AC3E}">
        <p14:creationId xmlns:p14="http://schemas.microsoft.com/office/powerpoint/2010/main" val="23571635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由发挥">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9020C514-817B-504E-A325-60842B59AB40}"/>
              </a:ext>
            </a:extLst>
          </p:cNvPr>
          <p:cNvSpPr>
            <a:spLocks noGrp="1"/>
          </p:cNvSpPr>
          <p:nvPr>
            <p:ph type="title" hasCustomPrompt="1"/>
          </p:nvPr>
        </p:nvSpPr>
        <p:spPr>
          <a:xfrm>
            <a:off x="710880" y="1002232"/>
            <a:ext cx="10744805"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182483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案例">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6254"/>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案例</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3440"/>
            <a:ext cx="9214230" cy="517190"/>
          </a:xfrm>
          <a:prstGeom prst="rect">
            <a:avLst/>
          </a:prstGeom>
        </p:spPr>
        <p:txBody>
          <a:bodyPr anchor="ctr" anchorCtr="0"/>
          <a:lstStyle>
            <a:lvl1pPr marL="0" indent="0">
              <a:buNone/>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spcBef>
                <a:spcPct val="0"/>
              </a:spcBef>
            </a:pPr>
            <a:r>
              <a:rPr lang="zh-CN" altLang="en-US" dirty="0"/>
              <a:t>案例标题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3280"/>
            <a:ext cx="9214230" cy="376237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455DD043-453D-F04F-965C-A5E686829A6B}"/>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6948"/>
            <a:ext cx="201682" cy="201682"/>
          </a:xfrm>
          <a:prstGeom prst="rect">
            <a:avLst/>
          </a:prstGeom>
        </p:spPr>
      </p:pic>
    </p:spTree>
    <p:extLst>
      <p:ext uri="{BB962C8B-B14F-4D97-AF65-F5344CB8AC3E}">
        <p14:creationId xmlns:p14="http://schemas.microsoft.com/office/powerpoint/2010/main" val="28063303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步骤">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60146"/>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步骤</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7332"/>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步骤标题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7172"/>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此为案例内容，字体不可改，阿里巴巴普惠体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A6C6B16B-7FC0-904C-B475-F9CF5C74E36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50840"/>
            <a:ext cx="201682" cy="201682"/>
          </a:xfrm>
          <a:prstGeom prst="rect">
            <a:avLst/>
          </a:prstGeom>
        </p:spPr>
      </p:pic>
    </p:spTree>
    <p:extLst>
      <p:ext uri="{BB962C8B-B14F-4D97-AF65-F5344CB8AC3E}">
        <p14:creationId xmlns:p14="http://schemas.microsoft.com/office/powerpoint/2010/main" val="2455844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练习">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DBCAEF0-27E1-194C-B5F4-08826E264FF7}"/>
              </a:ext>
            </a:extLst>
          </p:cNvPr>
          <p:cNvGrpSpPr/>
          <p:nvPr userDrawn="1"/>
        </p:nvGrpSpPr>
        <p:grpSpPr>
          <a:xfrm>
            <a:off x="806306" y="1054782"/>
            <a:ext cx="1228476" cy="528956"/>
            <a:chOff x="852891" y="1026849"/>
            <a:chExt cx="1228476" cy="528956"/>
          </a:xfrm>
        </p:grpSpPr>
        <p:sp>
          <p:nvSpPr>
            <p:cNvPr id="7" name="矩形 6">
              <a:extLst>
                <a:ext uri="{FF2B5EF4-FFF2-40B4-BE49-F238E27FC236}">
                  <a16:creationId xmlns:a16="http://schemas.microsoft.com/office/drawing/2014/main" id="{7F233A09-E322-CB4D-81FE-B2170A097F20}"/>
                </a:ext>
              </a:extLst>
            </p:cNvPr>
            <p:cNvSpPr/>
            <p:nvPr/>
          </p:nvSpPr>
          <p:spPr>
            <a:xfrm>
              <a:off x="1047050" y="1144435"/>
              <a:ext cx="1000826" cy="376390"/>
            </a:xfrm>
            <a:prstGeom prst="rect">
              <a:avLst/>
            </a:prstGeom>
            <a:no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58F0AF60-824F-A447-B933-34D6D8A0DBD6}"/>
                </a:ext>
              </a:extLst>
            </p:cNvPr>
            <p:cNvSpPr/>
            <p:nvPr/>
          </p:nvSpPr>
          <p:spPr>
            <a:xfrm rot="5400000">
              <a:off x="821086" y="1126435"/>
              <a:ext cx="461175" cy="397565"/>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TextBox 2">
              <a:extLst>
                <a:ext uri="{FF2B5EF4-FFF2-40B4-BE49-F238E27FC236}">
                  <a16:creationId xmlns:a16="http://schemas.microsoft.com/office/drawing/2014/main" id="{A22AFB91-263F-054D-81BE-7D38A372C096}"/>
                </a:ext>
              </a:extLst>
            </p:cNvPr>
            <p:cNvSpPr txBox="1">
              <a:spLocks noChangeArrowheads="1"/>
            </p:cNvSpPr>
            <p:nvPr/>
          </p:nvSpPr>
          <p:spPr bwMode="auto">
            <a:xfrm>
              <a:off x="1306172" y="1026849"/>
              <a:ext cx="775195" cy="51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50000"/>
                </a:lnSpc>
                <a:defRPr sz="2000">
                  <a:solidFill>
                    <a:srgbClr val="B60206"/>
                  </a:solidFill>
                  <a:latin typeface="Alibaba PuHuiTi M" pitchFamily="18" charset="-122"/>
                  <a:ea typeface="Alibaba PuHuiTi M" pitchFamily="18" charset="-122"/>
                  <a:cs typeface="Alibaba PuHuiTi M" pitchFamily="18" charset="-122"/>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dirty="0">
                  <a:solidFill>
                    <a:srgbClr val="AD2B26"/>
                  </a:solidFill>
                  <a:latin typeface="Alibaba PuHuiTi B" pitchFamily="18" charset="-122"/>
                  <a:ea typeface="Alibaba PuHuiTi B" pitchFamily="18" charset="-122"/>
                  <a:cs typeface="Alibaba PuHuiTi B" pitchFamily="18" charset="-122"/>
                </a:rPr>
                <a:t>练习</a:t>
              </a:r>
            </a:p>
          </p:txBody>
        </p:sp>
      </p:grpSp>
      <p:sp>
        <p:nvSpPr>
          <p:cNvPr id="11" name="文本占位符 9">
            <a:extLst>
              <a:ext uri="{FF2B5EF4-FFF2-40B4-BE49-F238E27FC236}">
                <a16:creationId xmlns:a16="http://schemas.microsoft.com/office/drawing/2014/main" id="{D44EE2D5-15F6-2E42-8B3D-F0F3139D0AA7}"/>
              </a:ext>
            </a:extLst>
          </p:cNvPr>
          <p:cNvSpPr>
            <a:spLocks noGrp="1"/>
          </p:cNvSpPr>
          <p:nvPr>
            <p:ph type="body" sz="quarter" idx="10" hasCustomPrompt="1"/>
          </p:nvPr>
        </p:nvSpPr>
        <p:spPr>
          <a:xfrm>
            <a:off x="2195450" y="1101968"/>
            <a:ext cx="921423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marL="0" lvl="0" indent="0">
              <a:spcBef>
                <a:spcPct val="0"/>
              </a:spcBef>
              <a:buNone/>
            </a:pPr>
            <a:r>
              <a:rPr lang="zh-CN" altLang="en-US" dirty="0"/>
              <a:t>练习标题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F5EA2F1C-E1D5-B44C-AB78-F1D96E0D74BA}"/>
              </a:ext>
            </a:extLst>
          </p:cNvPr>
          <p:cNvSpPr>
            <a:spLocks noGrp="1"/>
          </p:cNvSpPr>
          <p:nvPr>
            <p:ph type="body" sz="quarter" idx="11" hasCustomPrompt="1"/>
          </p:nvPr>
        </p:nvSpPr>
        <p:spPr>
          <a:xfrm>
            <a:off x="2195450" y="1741808"/>
            <a:ext cx="9214230" cy="4219575"/>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此为练习内容，字体不可改，阿里巴巴普惠体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pic>
        <p:nvPicPr>
          <p:cNvPr id="13" name="图形 12">
            <a:extLst>
              <a:ext uri="{FF2B5EF4-FFF2-40B4-BE49-F238E27FC236}">
                <a16:creationId xmlns:a16="http://schemas.microsoft.com/office/drawing/2014/main" id="{1FD7787D-704C-E74D-B53E-A392EAB4805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9623" y="1245476"/>
            <a:ext cx="201682" cy="201682"/>
          </a:xfrm>
          <a:prstGeom prst="rect">
            <a:avLst/>
          </a:prstGeom>
        </p:spPr>
      </p:pic>
    </p:spTree>
    <p:extLst>
      <p:ext uri="{BB962C8B-B14F-4D97-AF65-F5344CB8AC3E}">
        <p14:creationId xmlns:p14="http://schemas.microsoft.com/office/powerpoint/2010/main" val="1414583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思考页">
    <p:spTree>
      <p:nvGrpSpPr>
        <p:cNvPr id="1" name=""/>
        <p:cNvGrpSpPr/>
        <p:nvPr/>
      </p:nvGrpSpPr>
      <p:grpSpPr>
        <a:xfrm>
          <a:off x="0" y="0"/>
          <a:ext cx="0" cy="0"/>
          <a:chOff x="0" y="0"/>
          <a:chExt cx="0" cy="0"/>
        </a:xfrm>
      </p:grpSpPr>
      <p:sp>
        <p:nvSpPr>
          <p:cNvPr id="28" name="六边形 27">
            <a:extLst>
              <a:ext uri="{FF2B5EF4-FFF2-40B4-BE49-F238E27FC236}">
                <a16:creationId xmlns:a16="http://schemas.microsoft.com/office/drawing/2014/main" id="{380B9059-6AA7-9E4F-BC56-F30289A262EA}"/>
              </a:ext>
            </a:extLst>
          </p:cNvPr>
          <p:cNvSpPr/>
          <p:nvPr userDrawn="1"/>
        </p:nvSpPr>
        <p:spPr>
          <a:xfrm rot="5400000">
            <a:off x="941355" y="3506918"/>
            <a:ext cx="1225219" cy="1056223"/>
          </a:xfrm>
          <a:prstGeom prst="hexagon">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3" name="六边形 22">
            <a:extLst>
              <a:ext uri="{FF2B5EF4-FFF2-40B4-BE49-F238E27FC236}">
                <a16:creationId xmlns:a16="http://schemas.microsoft.com/office/drawing/2014/main" id="{D71D36F9-1B1C-094A-A062-19A46A7AB388}"/>
              </a:ext>
            </a:extLst>
          </p:cNvPr>
          <p:cNvSpPr/>
          <p:nvPr userDrawn="1"/>
        </p:nvSpPr>
        <p:spPr>
          <a:xfrm rot="5400000">
            <a:off x="1484022" y="2527438"/>
            <a:ext cx="1944550" cy="1676336"/>
          </a:xfrm>
          <a:prstGeom prst="hexagon">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36556"/>
            <a:ext cx="5760538" cy="4710244"/>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7"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695420" y="2882670"/>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p>
        </p:txBody>
      </p:sp>
      <p:sp>
        <p:nvSpPr>
          <p:cNvPr id="24" name="六边形 23">
            <a:extLst>
              <a:ext uri="{FF2B5EF4-FFF2-40B4-BE49-F238E27FC236}">
                <a16:creationId xmlns:a16="http://schemas.microsoft.com/office/drawing/2014/main" id="{745B08E3-3066-3844-87E9-46D7426765C6}"/>
              </a:ext>
            </a:extLst>
          </p:cNvPr>
          <p:cNvSpPr/>
          <p:nvPr userDrawn="1"/>
        </p:nvSpPr>
        <p:spPr>
          <a:xfrm rot="5400000">
            <a:off x="3294074" y="2149103"/>
            <a:ext cx="566610" cy="488457"/>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六边形 24">
            <a:extLst>
              <a:ext uri="{FF2B5EF4-FFF2-40B4-BE49-F238E27FC236}">
                <a16:creationId xmlns:a16="http://schemas.microsoft.com/office/drawing/2014/main" id="{B7A42CA5-7885-7642-B20D-B92B35099CBC}"/>
              </a:ext>
            </a:extLst>
          </p:cNvPr>
          <p:cNvSpPr/>
          <p:nvPr userDrawn="1"/>
        </p:nvSpPr>
        <p:spPr>
          <a:xfrm rot="5400000">
            <a:off x="1198356" y="4126436"/>
            <a:ext cx="298934" cy="257702"/>
          </a:xfrm>
          <a:prstGeom prst="hexagon">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六边形 25">
            <a:extLst>
              <a:ext uri="{FF2B5EF4-FFF2-40B4-BE49-F238E27FC236}">
                <a16:creationId xmlns:a16="http://schemas.microsoft.com/office/drawing/2014/main" id="{DE7B2235-1C6B-6B44-BC4F-1EC9BD8B9D8D}"/>
              </a:ext>
            </a:extLst>
          </p:cNvPr>
          <p:cNvSpPr/>
          <p:nvPr userDrawn="1"/>
        </p:nvSpPr>
        <p:spPr>
          <a:xfrm rot="5400000">
            <a:off x="3642476" y="4385265"/>
            <a:ext cx="566612" cy="488459"/>
          </a:xfrm>
          <a:prstGeom prst="hexagon">
            <a:avLst/>
          </a:prstGeom>
          <a:noFill/>
          <a:ln w="1905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六边形 29">
            <a:extLst>
              <a:ext uri="{FF2B5EF4-FFF2-40B4-BE49-F238E27FC236}">
                <a16:creationId xmlns:a16="http://schemas.microsoft.com/office/drawing/2014/main" id="{5BF818FD-51C6-E54A-9D53-783E1313F19E}"/>
              </a:ext>
            </a:extLst>
          </p:cNvPr>
          <p:cNvSpPr/>
          <p:nvPr userDrawn="1"/>
        </p:nvSpPr>
        <p:spPr>
          <a:xfrm rot="5400000">
            <a:off x="1190641" y="1715050"/>
            <a:ext cx="854974" cy="737047"/>
          </a:xfrm>
          <a:prstGeom prst="hexagon">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236113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总结页">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9" name="组合 8"/>
          <p:cNvGrpSpPr/>
          <p:nvPr userDrawn="1"/>
        </p:nvGrpSpPr>
        <p:grpSpPr>
          <a:xfrm>
            <a:off x="710880" y="1813092"/>
            <a:ext cx="3587349" cy="3036721"/>
            <a:chOff x="864135" y="2246295"/>
            <a:chExt cx="3587349" cy="3036721"/>
          </a:xfrm>
        </p:grpSpPr>
        <p:sp>
          <p:nvSpPr>
            <p:cNvPr id="12" name="椭圆 11"/>
            <p:cNvSpPr/>
            <p:nvPr userDrawn="1"/>
          </p:nvSpPr>
          <p:spPr>
            <a:xfrm>
              <a:off x="1348310" y="4694927"/>
              <a:ext cx="588089" cy="588089"/>
            </a:xfrm>
            <a:prstGeom prst="ellipse">
              <a:avLst/>
            </a:prstGeom>
            <a:noFill/>
            <a:ln w="12700">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nvSpPr>
          <p:spPr>
            <a:xfrm>
              <a:off x="2962055" y="4101828"/>
              <a:ext cx="926888" cy="926888"/>
            </a:xfrm>
            <a:prstGeom prst="ellipse">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userDrawn="1"/>
          </p:nvSpPr>
          <p:spPr>
            <a:xfrm>
              <a:off x="2860808" y="2695667"/>
              <a:ext cx="1590676" cy="1590676"/>
            </a:xfrm>
            <a:prstGeom prst="ellipse">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userDrawn="1"/>
          </p:nvSpPr>
          <p:spPr>
            <a:xfrm>
              <a:off x="1642355" y="2871191"/>
              <a:ext cx="1924945" cy="1895739"/>
            </a:xfrm>
            <a:prstGeom prst="ellipse">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椭圆 15"/>
            <p:cNvSpPr/>
            <p:nvPr userDrawn="1"/>
          </p:nvSpPr>
          <p:spPr>
            <a:xfrm>
              <a:off x="864135" y="2246295"/>
              <a:ext cx="804338" cy="804338"/>
            </a:xfrm>
            <a:prstGeom prst="ellipse">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3257550" y="2352674"/>
              <a:ext cx="314325" cy="314325"/>
            </a:xfrm>
            <a:prstGeom prst="ellipse">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1822066" y="3328761"/>
              <a:ext cx="1567542"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40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p>
          </p:txBody>
        </p:sp>
      </p:grpSp>
    </p:spTree>
    <p:extLst>
      <p:ext uri="{BB962C8B-B14F-4D97-AF65-F5344CB8AC3E}">
        <p14:creationId xmlns:p14="http://schemas.microsoft.com/office/powerpoint/2010/main" val="417009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5019358" y="1006475"/>
            <a:ext cx="5973761" cy="4256405"/>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marL="457189" marR="0" lvl="0" indent="-457189" algn="l" defTabSz="914400" rtl="0" eaLnBrk="0" fontAlgn="base" latinLnBrk="0" hangingPunct="0">
              <a:lnSpc>
                <a:spcPct val="200000"/>
              </a:lnSpc>
              <a:spcBef>
                <a:spcPct val="20000"/>
              </a:spcBef>
              <a:spcAft>
                <a:spcPct val="0"/>
              </a:spcAft>
              <a:buClrTx/>
              <a:buSzTx/>
              <a:buFont typeface="Wingdings" pitchFamily="2" charset="2"/>
              <a:buChar char="u"/>
              <a:tabLst/>
              <a:defRPr/>
            </a:pPr>
            <a:r>
              <a:rPr kumimoji="1" lang="zh-CN" altLang="en-US" dirty="0"/>
              <a:t>此内容上下居中对齐，可根据实际情况微调位置和字体大小</a:t>
            </a:r>
          </a:p>
          <a:p>
            <a:pPr lvl="0"/>
            <a:endParaRPr kumimoji="1" lang="zh-CN" altLang="en-US" dirty="0"/>
          </a:p>
        </p:txBody>
      </p:sp>
    </p:spTree>
    <p:extLst>
      <p:ext uri="{BB962C8B-B14F-4D97-AF65-F5344CB8AC3E}">
        <p14:creationId xmlns:p14="http://schemas.microsoft.com/office/powerpoint/2010/main" val="35646942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思路">
    <p:spTree>
      <p:nvGrpSpPr>
        <p:cNvPr id="1" name=""/>
        <p:cNvGrpSpPr/>
        <p:nvPr/>
      </p:nvGrpSpPr>
      <p:grpSpPr>
        <a:xfrm>
          <a:off x="0" y="0"/>
          <a:ext cx="0" cy="0"/>
          <a:chOff x="0" y="0"/>
          <a:chExt cx="0" cy="0"/>
        </a:xfrm>
      </p:grpSpPr>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463040"/>
            <a:ext cx="5760538" cy="451104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10" name="标题占位符 1">
            <a:extLst>
              <a:ext uri="{FF2B5EF4-FFF2-40B4-BE49-F238E27FC236}">
                <a16:creationId xmlns:a16="http://schemas.microsoft.com/office/drawing/2014/main" id="{EBBF2F2F-D96E-4638-A53F-CD7237FF5C1E}"/>
              </a:ext>
            </a:extLst>
          </p:cNvPr>
          <p:cNvSpPr txBox="1">
            <a:spLocks noChangeArrowheads="1"/>
          </p:cNvSpPr>
          <p:nvPr userDrawn="1"/>
        </p:nvSpPr>
        <p:spPr bwMode="auto">
          <a:xfrm>
            <a:off x="0" y="2889250"/>
            <a:ext cx="5105400" cy="107950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defRPr/>
            </a:pPr>
            <a:r>
              <a:rPr lang="zh-CN" altLang="en-US"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48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5" name="泪珠形 14">
            <a:extLst>
              <a:ext uri="{FF2B5EF4-FFF2-40B4-BE49-F238E27FC236}">
                <a16:creationId xmlns:a16="http://schemas.microsoft.com/office/drawing/2014/main" id="{0EFAFC56-5B16-1644-BDCA-117D21E2806E}"/>
              </a:ext>
            </a:extLst>
          </p:cNvPr>
          <p:cNvSpPr/>
          <p:nvPr userDrawn="1"/>
        </p:nvSpPr>
        <p:spPr>
          <a:xfrm>
            <a:off x="1013943" y="3138371"/>
            <a:ext cx="1399001" cy="1399001"/>
          </a:xfrm>
          <a:prstGeom prst="teardrop">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0" name="泪珠形 19">
            <a:extLst>
              <a:ext uri="{FF2B5EF4-FFF2-40B4-BE49-F238E27FC236}">
                <a16:creationId xmlns:a16="http://schemas.microsoft.com/office/drawing/2014/main" id="{02C17FF1-E140-B64F-AF1C-FE17A937E731}"/>
              </a:ext>
            </a:extLst>
          </p:cNvPr>
          <p:cNvSpPr/>
          <p:nvPr userDrawn="1"/>
        </p:nvSpPr>
        <p:spPr>
          <a:xfrm>
            <a:off x="1645363" y="2308178"/>
            <a:ext cx="2017950" cy="2017950"/>
          </a:xfrm>
          <a:prstGeom prst="teardrop">
            <a:avLst/>
          </a:prstGeom>
          <a:solidFill>
            <a:schemeClr val="bg1"/>
          </a:solidFill>
          <a:ln w="114300">
            <a:solidFill>
              <a:srgbClr val="B6020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2" name="标题占位符 1">
            <a:extLst>
              <a:ext uri="{FF2B5EF4-FFF2-40B4-BE49-F238E27FC236}">
                <a16:creationId xmlns:a16="http://schemas.microsoft.com/office/drawing/2014/main" id="{F639FB5D-6047-3448-A319-F4FD2BA72BB3}"/>
              </a:ext>
            </a:extLst>
          </p:cNvPr>
          <p:cNvSpPr txBox="1">
            <a:spLocks noChangeArrowheads="1"/>
          </p:cNvSpPr>
          <p:nvPr userDrawn="1"/>
        </p:nvSpPr>
        <p:spPr bwMode="auto">
          <a:xfrm>
            <a:off x="1938193" y="255362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思路</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3" name="泪珠形 22">
            <a:extLst>
              <a:ext uri="{FF2B5EF4-FFF2-40B4-BE49-F238E27FC236}">
                <a16:creationId xmlns:a16="http://schemas.microsoft.com/office/drawing/2014/main" id="{0C1BFADD-1066-B04B-BD99-C7E20F0FA73E}"/>
              </a:ext>
            </a:extLst>
          </p:cNvPr>
          <p:cNvSpPr/>
          <p:nvPr userDrawn="1"/>
        </p:nvSpPr>
        <p:spPr>
          <a:xfrm>
            <a:off x="3663313" y="3963112"/>
            <a:ext cx="439924" cy="439924"/>
          </a:xfrm>
          <a:prstGeom prst="teardrop">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4" name="泪珠形 23">
            <a:extLst>
              <a:ext uri="{FF2B5EF4-FFF2-40B4-BE49-F238E27FC236}">
                <a16:creationId xmlns:a16="http://schemas.microsoft.com/office/drawing/2014/main" id="{20149FF9-71F5-FB43-A7A0-BB0C90CB4486}"/>
              </a:ext>
            </a:extLst>
          </p:cNvPr>
          <p:cNvSpPr/>
          <p:nvPr userDrawn="1"/>
        </p:nvSpPr>
        <p:spPr>
          <a:xfrm>
            <a:off x="2152487" y="1924996"/>
            <a:ext cx="260457" cy="260457"/>
          </a:xfrm>
          <a:prstGeom prst="teardrop">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泪珠形 24">
            <a:extLst>
              <a:ext uri="{FF2B5EF4-FFF2-40B4-BE49-F238E27FC236}">
                <a16:creationId xmlns:a16="http://schemas.microsoft.com/office/drawing/2014/main" id="{098F3E8C-7A22-A34B-817A-438DDA0CAC1C}"/>
              </a:ext>
            </a:extLst>
          </p:cNvPr>
          <p:cNvSpPr/>
          <p:nvPr userDrawn="1"/>
        </p:nvSpPr>
        <p:spPr>
          <a:xfrm>
            <a:off x="844996" y="3255023"/>
            <a:ext cx="562210" cy="562210"/>
          </a:xfrm>
          <a:prstGeom prst="teardrop">
            <a:avLst/>
          </a:prstGeom>
          <a:noFill/>
          <a:ln w="12700">
            <a:solidFill>
              <a:srgbClr val="DE001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18206875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今日作业">
    <p:spTree>
      <p:nvGrpSpPr>
        <p:cNvPr id="1" name=""/>
        <p:cNvGrpSpPr/>
        <p:nvPr/>
      </p:nvGrpSpPr>
      <p:grpSpPr>
        <a:xfrm>
          <a:off x="0" y="0"/>
          <a:ext cx="0" cy="0"/>
          <a:chOff x="0" y="0"/>
          <a:chExt cx="0" cy="0"/>
        </a:xfrm>
      </p:grpSpPr>
      <p:sp>
        <p:nvSpPr>
          <p:cNvPr id="43" name="矩形 42">
            <a:extLst>
              <a:ext uri="{FF2B5EF4-FFF2-40B4-BE49-F238E27FC236}">
                <a16:creationId xmlns:a16="http://schemas.microsoft.com/office/drawing/2014/main" id="{4AB6E3BD-F819-724D-9482-568CE7A3A1F8}"/>
              </a:ext>
            </a:extLst>
          </p:cNvPr>
          <p:cNvSpPr/>
          <p:nvPr userDrawn="1"/>
        </p:nvSpPr>
        <p:spPr>
          <a:xfrm rot="2700000">
            <a:off x="3564412" y="2953096"/>
            <a:ext cx="936368" cy="936368"/>
          </a:xfrm>
          <a:prstGeom prst="rect">
            <a:avLst/>
          </a:prstGeom>
          <a:solidFill>
            <a:schemeClr val="bg1">
              <a:lumMod val="9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9" name="矩形 38">
            <a:extLst>
              <a:ext uri="{FF2B5EF4-FFF2-40B4-BE49-F238E27FC236}">
                <a16:creationId xmlns:a16="http://schemas.microsoft.com/office/drawing/2014/main" id="{19BD6F73-BC4E-714F-81EB-5276C9B1460A}"/>
              </a:ext>
            </a:extLst>
          </p:cNvPr>
          <p:cNvSpPr/>
          <p:nvPr userDrawn="1"/>
        </p:nvSpPr>
        <p:spPr>
          <a:xfrm rot="2700000">
            <a:off x="3711024" y="3896183"/>
            <a:ext cx="643144" cy="643144"/>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1" name="矩形 40">
            <a:extLst>
              <a:ext uri="{FF2B5EF4-FFF2-40B4-BE49-F238E27FC236}">
                <a16:creationId xmlns:a16="http://schemas.microsoft.com/office/drawing/2014/main" id="{93788A09-8D86-D048-B1A9-A02E86D4E252}"/>
              </a:ext>
            </a:extLst>
          </p:cNvPr>
          <p:cNvSpPr/>
          <p:nvPr userDrawn="1"/>
        </p:nvSpPr>
        <p:spPr>
          <a:xfrm rot="2700000">
            <a:off x="1595908" y="2003998"/>
            <a:ext cx="219635" cy="219635"/>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2" name="矩形 41">
            <a:extLst>
              <a:ext uri="{FF2B5EF4-FFF2-40B4-BE49-F238E27FC236}">
                <a16:creationId xmlns:a16="http://schemas.microsoft.com/office/drawing/2014/main" id="{B9328185-789E-DD42-AA27-851035E2E6BA}"/>
              </a:ext>
            </a:extLst>
          </p:cNvPr>
          <p:cNvSpPr/>
          <p:nvPr userDrawn="1"/>
        </p:nvSpPr>
        <p:spPr>
          <a:xfrm rot="2700000">
            <a:off x="1559312" y="4111232"/>
            <a:ext cx="494750" cy="494750"/>
          </a:xfrm>
          <a:prstGeom prst="rect">
            <a:avLst/>
          </a:prstGeom>
          <a:solidFill>
            <a:srgbClr val="515151">
              <a:alpha val="6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4" name="矩形 43">
            <a:extLst>
              <a:ext uri="{FF2B5EF4-FFF2-40B4-BE49-F238E27FC236}">
                <a16:creationId xmlns:a16="http://schemas.microsoft.com/office/drawing/2014/main" id="{5F2080FE-05C6-2340-B7D7-FCDE4D780420}"/>
              </a:ext>
            </a:extLst>
          </p:cNvPr>
          <p:cNvSpPr/>
          <p:nvPr userDrawn="1"/>
        </p:nvSpPr>
        <p:spPr>
          <a:xfrm rot="2700000">
            <a:off x="986540" y="2025081"/>
            <a:ext cx="361655" cy="361655"/>
          </a:xfrm>
          <a:prstGeom prst="rect">
            <a:avLst/>
          </a:prstGeom>
          <a:noFill/>
          <a:ln w="12700">
            <a:solidFill>
              <a:srgbClr val="51515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40" name="矩形 39">
            <a:extLst>
              <a:ext uri="{FF2B5EF4-FFF2-40B4-BE49-F238E27FC236}">
                <a16:creationId xmlns:a16="http://schemas.microsoft.com/office/drawing/2014/main" id="{990C36A6-06C1-0647-8725-306AE7D5DB42}"/>
              </a:ext>
            </a:extLst>
          </p:cNvPr>
          <p:cNvSpPr/>
          <p:nvPr userDrawn="1"/>
        </p:nvSpPr>
        <p:spPr>
          <a:xfrm rot="2700000">
            <a:off x="1815645" y="2401118"/>
            <a:ext cx="1828800" cy="1828800"/>
          </a:xfrm>
          <a:prstGeom prst="rect">
            <a:avLst/>
          </a:prstGeom>
          <a:solidFill>
            <a:schemeClr val="bg1"/>
          </a:solidFill>
          <a:ln w="1143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文本占位符 3">
            <a:extLst>
              <a:ext uri="{FF2B5EF4-FFF2-40B4-BE49-F238E27FC236}">
                <a16:creationId xmlns:a16="http://schemas.microsoft.com/office/drawing/2014/main" id="{34600FE5-8DCA-46AA-AB57-2E40352BF074}"/>
              </a:ext>
            </a:extLst>
          </p:cNvPr>
          <p:cNvSpPr>
            <a:spLocks noGrp="1"/>
          </p:cNvSpPr>
          <p:nvPr>
            <p:ph type="body" sz="quarter" idx="10" hasCustomPrompt="1"/>
          </p:nvPr>
        </p:nvSpPr>
        <p:spPr>
          <a:xfrm>
            <a:off x="5126584" y="1371600"/>
            <a:ext cx="5760538" cy="4673600"/>
          </a:xfrm>
          <a:prstGeom prst="rect">
            <a:avLst/>
          </a:prstGeom>
        </p:spPr>
        <p:txBody>
          <a:bodyPr anchor="ctr"/>
          <a:lstStyle>
            <a:lvl1pPr marL="342900" marR="0" indent="-342900" algn="l" defTabSz="914400" rtl="0" eaLnBrk="0" fontAlgn="base" latinLnBrk="0" hangingPunct="0">
              <a:lnSpc>
                <a:spcPct val="200000"/>
              </a:lnSpc>
              <a:spcBef>
                <a:spcPct val="20000"/>
              </a:spcBef>
              <a:spcAft>
                <a:spcPct val="0"/>
              </a:spcAft>
              <a:buClrTx/>
              <a:buSzTx/>
              <a:buFont typeface="+mj-lt"/>
              <a:buAutoNum type="arabicPeriod"/>
              <a:tabLst/>
              <a:defRPr sz="18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609585" indent="0">
              <a:buNone/>
              <a:defRPr/>
            </a:lvl2pPr>
            <a:lvl3pPr marL="1219170" indent="0">
              <a:buNone/>
              <a:defRPr/>
            </a:lvl3pPr>
            <a:lvl4pPr marL="1828755"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
        <p:nvSpPr>
          <p:cNvPr id="33" name="标题占位符 1">
            <a:extLst>
              <a:ext uri="{FF2B5EF4-FFF2-40B4-BE49-F238E27FC236}">
                <a16:creationId xmlns:a16="http://schemas.microsoft.com/office/drawing/2014/main" id="{C9A22D05-8FDB-7546-BB47-01F708903CCD}"/>
              </a:ext>
            </a:extLst>
          </p:cNvPr>
          <p:cNvSpPr txBox="1">
            <a:spLocks noChangeArrowheads="1"/>
          </p:cNvSpPr>
          <p:nvPr userDrawn="1"/>
        </p:nvSpPr>
        <p:spPr bwMode="auto">
          <a:xfrm>
            <a:off x="1938193" y="2543117"/>
            <a:ext cx="1567542" cy="1546570"/>
          </a:xfrm>
          <a:prstGeom prst="rect">
            <a:avLst/>
          </a:prstGeom>
          <a:noFill/>
          <a:ln>
            <a:noFill/>
          </a:ln>
        </p:spPr>
        <p:txBody>
          <a:bodyPr lIns="91440" tIns="45720" rIns="91440" bIns="4572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2pPr>
            <a:lvl3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3pPr>
            <a:lvl4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4pPr>
            <a:lvl5pPr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5pPr>
            <a:lvl6pPr marL="3429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6pPr>
            <a:lvl7pPr marL="6858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7pPr>
            <a:lvl8pPr marL="10287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8pPr>
            <a:lvl9pPr marL="1371600" algn="l" rtl="0" fontAlgn="base">
              <a:lnSpc>
                <a:spcPct val="90000"/>
              </a:lnSpc>
              <a:spcBef>
                <a:spcPct val="0"/>
              </a:spcBef>
              <a:spcAft>
                <a:spcPct val="0"/>
              </a:spcAft>
              <a:defRPr sz="3000">
                <a:solidFill>
                  <a:schemeClr val="tx1"/>
                </a:solidFill>
                <a:latin typeface="Segoe UI Light" pitchFamily="34" charset="0"/>
                <a:ea typeface="微软雅黑 Light" pitchFamily="34" charset="-122"/>
              </a:defRPr>
            </a:lvl9pPr>
          </a:lstStyle>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今日</a:t>
            </a:r>
            <a:endParaRPr lang="en-US" altLang="zh-CN" sz="3600" dirty="0">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gn="ctr"/>
            <a:r>
              <a:rPr lang="zh-CN" altLang="en-US" sz="3600" dirty="0">
                <a:latin typeface="阿里巴巴普惠体" panose="00020600040101010101" pitchFamily="18" charset="-122"/>
                <a:ea typeface="阿里巴巴普惠体" panose="00020600040101010101" pitchFamily="18" charset="-122"/>
                <a:cs typeface="阿里巴巴普惠体" panose="00020600040101010101" pitchFamily="18" charset="-122"/>
              </a:rPr>
              <a:t>作业</a:t>
            </a:r>
          </a:p>
        </p:txBody>
      </p:sp>
      <p:sp>
        <p:nvSpPr>
          <p:cNvPr id="45" name="矩形 44">
            <a:extLst>
              <a:ext uri="{FF2B5EF4-FFF2-40B4-BE49-F238E27FC236}">
                <a16:creationId xmlns:a16="http://schemas.microsoft.com/office/drawing/2014/main" id="{9C7A4DAB-DC8A-9A43-A443-C9AE1D1E2698}"/>
              </a:ext>
            </a:extLst>
          </p:cNvPr>
          <p:cNvSpPr/>
          <p:nvPr userDrawn="1"/>
        </p:nvSpPr>
        <p:spPr>
          <a:xfrm rot="2700000">
            <a:off x="4273426" y="2329809"/>
            <a:ext cx="263657" cy="263657"/>
          </a:xfrm>
          <a:prstGeom prst="rect">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extLst>
      <p:ext uri="{BB962C8B-B14F-4D97-AF65-F5344CB8AC3E}">
        <p14:creationId xmlns:p14="http://schemas.microsoft.com/office/powerpoint/2010/main" val="40339224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4151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学习目标">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81B62E64-63F1-3949-8E18-11A80E8D9F0D}"/>
              </a:ext>
            </a:extLst>
          </p:cNvPr>
          <p:cNvSpPr>
            <a:spLocks noGrp="1"/>
          </p:cNvSpPr>
          <p:nvPr>
            <p:ph type="body" sz="quarter" idx="10"/>
          </p:nvPr>
        </p:nvSpPr>
        <p:spPr>
          <a:xfrm>
            <a:off x="4866958" y="1087755"/>
            <a:ext cx="6298881" cy="4855845"/>
          </a:xfrm>
          <a:prstGeom prst="rect">
            <a:avLst/>
          </a:prstGeom>
        </p:spPr>
        <p:txBody>
          <a:bodyPr anchor="ctr"/>
          <a:lstStyle>
            <a:lvl1pPr>
              <a:lnSpc>
                <a:spcPct val="200000"/>
              </a:lnSpc>
              <a:buFont typeface="+mj-lt"/>
              <a:buAutoNum type="arabicPeriod"/>
              <a:defRPr sz="1800">
                <a:solidFill>
                  <a:schemeClr val="tx1">
                    <a:lumMod val="75000"/>
                    <a:lumOff val="25000"/>
                  </a:schemeClr>
                </a:solidFill>
              </a:defRPr>
            </a:lvl1pPr>
          </a:lstStyle>
          <a:p>
            <a:pPr lvl="0"/>
            <a:r>
              <a:rPr kumimoji="1" lang="zh-CN" altLang="en-US" dirty="0"/>
              <a:t>单击此处编辑母版文本样式</a:t>
            </a:r>
            <a:endParaRPr kumimoji="1" lang="en-US" altLang="zh-CN" dirty="0"/>
          </a:p>
          <a:p>
            <a:pPr lvl="0"/>
            <a:r>
              <a:rPr kumimoji="1" lang="zh-CN" altLang="en-US" dirty="0"/>
              <a:t>根据实际内容可调整文字高低的位置</a:t>
            </a:r>
            <a:endParaRPr kumimoji="1" lang="en-US" altLang="zh-CN" dirty="0"/>
          </a:p>
          <a:p>
            <a:pPr lvl="0"/>
            <a:r>
              <a:rPr kumimoji="1" lang="zh-CN" altLang="en-US" dirty="0"/>
              <a:t>此内容上下居中对齐，可根据实际情况微调位置和字体大小</a:t>
            </a:r>
          </a:p>
        </p:txBody>
      </p:sp>
    </p:spTree>
    <p:extLst>
      <p:ext uri="{BB962C8B-B14F-4D97-AF65-F5344CB8AC3E}">
        <p14:creationId xmlns:p14="http://schemas.microsoft.com/office/powerpoint/2010/main" val="2196259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198760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章节页版式（一级标题）">
    <p:spTree>
      <p:nvGrpSpPr>
        <p:cNvPr id="1" name=""/>
        <p:cNvGrpSpPr/>
        <p:nvPr/>
      </p:nvGrpSpPr>
      <p:grpSpPr>
        <a:xfrm>
          <a:off x="0" y="0"/>
          <a:ext cx="0" cy="0"/>
          <a:chOff x="0" y="0"/>
          <a:chExt cx="0" cy="0"/>
        </a:xfrm>
      </p:grpSpPr>
      <p:sp>
        <p:nvSpPr>
          <p:cNvPr id="12" name="标题 11">
            <a:extLst>
              <a:ext uri="{FF2B5EF4-FFF2-40B4-BE49-F238E27FC236}">
                <a16:creationId xmlns:a16="http://schemas.microsoft.com/office/drawing/2014/main" id="{ED1003EB-0D97-5849-AC50-BFB3EDAA3B2B}"/>
              </a:ext>
            </a:extLst>
          </p:cNvPr>
          <p:cNvSpPr>
            <a:spLocks noGrp="1"/>
          </p:cNvSpPr>
          <p:nvPr>
            <p:ph type="title" hasCustomPrompt="1"/>
          </p:nvPr>
        </p:nvSpPr>
        <p:spPr>
          <a:xfrm>
            <a:off x="5232400" y="2766218"/>
            <a:ext cx="6654800" cy="1325563"/>
          </a:xfrm>
          <a:prstGeom prst="rect">
            <a:avLst/>
          </a:prstGeom>
        </p:spPr>
        <p:txBody>
          <a:bodyPr/>
          <a:lstStyle>
            <a:lvl1pPr>
              <a:defRPr sz="32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章节标题，右侧章节数字需自行设置</a:t>
            </a:r>
          </a:p>
        </p:txBody>
      </p:sp>
      <p:sp>
        <p:nvSpPr>
          <p:cNvPr id="14" name="文本占位符 13">
            <a:extLst>
              <a:ext uri="{FF2B5EF4-FFF2-40B4-BE49-F238E27FC236}">
                <a16:creationId xmlns:a16="http://schemas.microsoft.com/office/drawing/2014/main" id="{0C8E5D29-3E75-FC46-80C9-2080D9268EBF}"/>
              </a:ext>
            </a:extLst>
          </p:cNvPr>
          <p:cNvSpPr>
            <a:spLocks noGrp="1"/>
          </p:cNvSpPr>
          <p:nvPr>
            <p:ph type="body" sz="quarter" idx="10"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3153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章节页版式（一级+二级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239209-2A8D-D940-8FA0-61988543E499}"/>
              </a:ext>
            </a:extLst>
          </p:cNvPr>
          <p:cNvSpPr>
            <a:spLocks noGrp="1"/>
          </p:cNvSpPr>
          <p:nvPr>
            <p:ph type="ctrTitle" hasCustomPrompt="1"/>
          </p:nvPr>
        </p:nvSpPr>
        <p:spPr>
          <a:xfrm>
            <a:off x="5273040" y="2398078"/>
            <a:ext cx="6725920" cy="548322"/>
          </a:xfrm>
          <a:prstGeom prst="rect">
            <a:avLst/>
          </a:prstGeom>
        </p:spPr>
        <p:txBody>
          <a:bodyPr anchor="t">
            <a:normAutofit/>
          </a:bodyPr>
          <a:lstStyle>
            <a:lvl1pPr algn="l">
              <a:defRPr sz="3600" b="0" i="0">
                <a:solidFill>
                  <a:schemeClr val="tx1">
                    <a:lumMod val="85000"/>
                    <a:lumOff val="15000"/>
                  </a:schemeClr>
                </a:solidFill>
                <a:latin typeface="Alibaba PuHuiTi B" pitchFamily="18" charset="-122"/>
                <a:ea typeface="Alibaba PuHuiTi B" pitchFamily="18" charset="-122"/>
                <a:cs typeface="Alibaba PuHuiTi B" pitchFamily="18" charset="-122"/>
              </a:defRPr>
            </a:lvl1pPr>
          </a:lstStyle>
          <a:p>
            <a:r>
              <a:rPr kumimoji="1" lang="zh-CN" altLang="en-US" dirty="0"/>
              <a:t>标题，右侧章节自行设置，如</a:t>
            </a:r>
            <a:r>
              <a:rPr kumimoji="1" lang="en-US" altLang="zh-CN" dirty="0"/>
              <a:t>01</a:t>
            </a:r>
            <a:endParaRPr kumimoji="1" lang="zh-CN" altLang="en-US" dirty="0"/>
          </a:p>
        </p:txBody>
      </p:sp>
      <p:sp>
        <p:nvSpPr>
          <p:cNvPr id="16" name="文本占位符 15">
            <a:extLst>
              <a:ext uri="{FF2B5EF4-FFF2-40B4-BE49-F238E27FC236}">
                <a16:creationId xmlns:a16="http://schemas.microsoft.com/office/drawing/2014/main" id="{CA56E57C-1F68-E948-87DC-0FF15A8C7DE7}"/>
              </a:ext>
            </a:extLst>
          </p:cNvPr>
          <p:cNvSpPr>
            <a:spLocks noGrp="1"/>
          </p:cNvSpPr>
          <p:nvPr>
            <p:ph type="body" idx="10" hasCustomPrompt="1"/>
          </p:nvPr>
        </p:nvSpPr>
        <p:spPr>
          <a:xfrm>
            <a:off x="5273040" y="3069272"/>
            <a:ext cx="5466080" cy="2031047"/>
          </a:xfrm>
          <a:prstGeom prst="rect">
            <a:avLst/>
          </a:prstGeom>
        </p:spPr>
        <p:txBody>
          <a:bodyPr/>
          <a:lstStyle>
            <a:lvl1pPr>
              <a:lnSpc>
                <a:spcPct val="150000"/>
              </a:lnSpc>
              <a:defRPr sz="1600" b="0" i="0">
                <a:solidFill>
                  <a:schemeClr val="tx1">
                    <a:lumMod val="65000"/>
                    <a:lumOff val="35000"/>
                  </a:schemeClr>
                </a:solidFill>
                <a:latin typeface="Alibaba PuHuiTi R" pitchFamily="18" charset="-122"/>
                <a:ea typeface="Alibaba PuHuiTi R" pitchFamily="18" charset="-122"/>
                <a:cs typeface="Alibaba PuHuiTi R" pitchFamily="18" charset="-122"/>
              </a:defRPr>
            </a:lvl1pPr>
            <a:lvl2pPr>
              <a:buNone/>
              <a:defRPr b="0" i="0">
                <a:latin typeface="Alibaba PuHuiTi R" pitchFamily="18" charset="-122"/>
                <a:ea typeface="Alibaba PuHuiTi R" pitchFamily="18" charset="-122"/>
                <a:cs typeface="Alibaba PuHuiTi R" pitchFamily="18" charset="-122"/>
              </a:defRPr>
            </a:lvl2pPr>
            <a:lvl3pPr>
              <a:defRPr b="0" i="0">
                <a:latin typeface="Alibaba PuHuiTi R" pitchFamily="18" charset="-122"/>
                <a:ea typeface="Alibaba PuHuiTi R" pitchFamily="18" charset="-122"/>
                <a:cs typeface="Alibaba PuHuiTi R" pitchFamily="18" charset="-122"/>
              </a:defRPr>
            </a:lvl3pPr>
            <a:lvl4pPr>
              <a:defRPr b="0" i="0">
                <a:latin typeface="Alibaba PuHuiTi R" pitchFamily="18" charset="-122"/>
                <a:ea typeface="Alibaba PuHuiTi R" pitchFamily="18" charset="-122"/>
                <a:cs typeface="Alibaba PuHuiTi R" pitchFamily="18" charset="-122"/>
              </a:defRPr>
            </a:lvl4pPr>
            <a:lvl5pPr>
              <a:defRPr b="0" i="0">
                <a:latin typeface="Alibaba PuHuiTi R" pitchFamily="18" charset="-122"/>
                <a:ea typeface="Alibaba PuHuiTi R" pitchFamily="18" charset="-122"/>
                <a:cs typeface="Alibaba PuHuiTi R" pitchFamily="18" charset="-122"/>
              </a:defRPr>
            </a:lvl5pPr>
          </a:lstStyle>
          <a:p>
            <a:pPr lvl="0"/>
            <a:r>
              <a:rPr kumimoji="1" lang="zh-CN" altLang="en-US" dirty="0"/>
              <a:t>输入具体主讲内容</a:t>
            </a:r>
            <a:endParaRPr kumimoji="1" lang="en-US" altLang="zh-CN" dirty="0"/>
          </a:p>
          <a:p>
            <a:pPr lvl="0"/>
            <a:r>
              <a:rPr kumimoji="1" lang="zh-CN" altLang="en-US" dirty="0"/>
              <a:t>可根据标题数量调整字体大小</a:t>
            </a:r>
          </a:p>
        </p:txBody>
      </p:sp>
      <p:sp>
        <p:nvSpPr>
          <p:cNvPr id="17" name="文本占位符 13">
            <a:extLst>
              <a:ext uri="{FF2B5EF4-FFF2-40B4-BE49-F238E27FC236}">
                <a16:creationId xmlns:a16="http://schemas.microsoft.com/office/drawing/2014/main" id="{01590D97-7CA9-B247-806A-885950A786CD}"/>
              </a:ext>
            </a:extLst>
          </p:cNvPr>
          <p:cNvSpPr>
            <a:spLocks noGrp="1"/>
          </p:cNvSpPr>
          <p:nvPr>
            <p:ph type="body" sz="quarter" idx="11" hasCustomPrompt="1"/>
          </p:nvPr>
        </p:nvSpPr>
        <p:spPr>
          <a:xfrm>
            <a:off x="3881755" y="2468880"/>
            <a:ext cx="1127125" cy="1148080"/>
          </a:xfrm>
          <a:prstGeom prst="rect">
            <a:avLst/>
          </a:prstGeom>
        </p:spPr>
        <p:txBody>
          <a:bodyPr anchor="ctr"/>
          <a:lstStyle>
            <a:lvl1pPr algn="ctr">
              <a:buNone/>
              <a:defRPr sz="4000" b="1" i="0">
                <a:solidFill>
                  <a:srgbClr val="FFFFFF"/>
                </a:solidFill>
                <a:latin typeface="Alibaba PuHuiTi B" pitchFamily="18" charset="-122"/>
                <a:ea typeface="Alibaba PuHuiTi B" pitchFamily="18" charset="-122"/>
                <a:cs typeface="Alibaba PuHuiTi B" pitchFamily="18" charset="-122"/>
              </a:defRPr>
            </a:lvl1pPr>
            <a:lvl2pPr>
              <a:buNone/>
              <a:defRPr/>
            </a:lvl2pPr>
            <a:lvl3pPr>
              <a:buNone/>
              <a:defRPr/>
            </a:lvl3pPr>
            <a:lvl4pPr>
              <a:buNone/>
              <a:defRPr/>
            </a:lvl4pPr>
            <a:lvl5pPr>
              <a:buNone/>
              <a:defRPr/>
            </a:lvl5pPr>
          </a:lstStyle>
          <a:p>
            <a:pPr lvl="0"/>
            <a:r>
              <a:rPr kumimoji="1" lang="zh-CN" altLang="en-US" dirty="0"/>
              <a:t>章</a:t>
            </a:r>
          </a:p>
        </p:txBody>
      </p:sp>
    </p:spTree>
    <p:extLst>
      <p:ext uri="{BB962C8B-B14F-4D97-AF65-F5344CB8AC3E}">
        <p14:creationId xmlns:p14="http://schemas.microsoft.com/office/powerpoint/2010/main" val="35165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C2551-88ED-4239-96A2-7F3C49A205FD}"/>
              </a:ext>
            </a:extLst>
          </p:cNvPr>
          <p:cNvSpPr>
            <a:spLocks noGrp="1"/>
          </p:cNvSpPr>
          <p:nvPr>
            <p:ph type="title" hasCustomPrompt="1"/>
          </p:nvPr>
        </p:nvSpPr>
        <p:spPr>
          <a:xfrm>
            <a:off x="710880" y="1002232"/>
            <a:ext cx="10698800"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
        <p:nvSpPr>
          <p:cNvPr id="12" name="文本占位符 11">
            <a:extLst>
              <a:ext uri="{FF2B5EF4-FFF2-40B4-BE49-F238E27FC236}">
                <a16:creationId xmlns:a16="http://schemas.microsoft.com/office/drawing/2014/main" id="{0F12D90F-BB49-421D-A9D1-C25C2A378E5A}"/>
              </a:ext>
            </a:extLst>
          </p:cNvPr>
          <p:cNvSpPr>
            <a:spLocks noGrp="1"/>
          </p:cNvSpPr>
          <p:nvPr>
            <p:ph type="body" sz="quarter" idx="11" hasCustomPrompt="1"/>
          </p:nvPr>
        </p:nvSpPr>
        <p:spPr>
          <a:xfrm>
            <a:off x="710880" y="1624204"/>
            <a:ext cx="10698800" cy="3861223"/>
          </a:xfrm>
          <a:prstGeom prst="rect">
            <a:avLst/>
          </a:prstGeom>
        </p:spPr>
        <p:txBody>
          <a:bodyPr/>
          <a:lstStyle>
            <a:lvl1pPr marL="0" indent="0">
              <a:lnSpc>
                <a:spcPct val="150000"/>
              </a:lnSpc>
              <a:buNone/>
              <a:defRPr sz="16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extLst>
      <p:ext uri="{BB962C8B-B14F-4D97-AF65-F5344CB8AC3E}">
        <p14:creationId xmlns:p14="http://schemas.microsoft.com/office/powerpoint/2010/main" val="188898513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81" y="1590102"/>
            <a:ext cx="10749598" cy="3850540"/>
          </a:xfrm>
          <a:prstGeom prst="rect">
            <a:avLst/>
          </a:prstGeom>
        </p:spPr>
        <p:txBody>
          <a:bodyPr/>
          <a:lstStyle>
            <a:lvl1pPr marL="360000" indent="-360000">
              <a:lnSpc>
                <a:spcPct val="150000"/>
              </a:lnSpc>
              <a:buClr>
                <a:srgbClr val="404040"/>
              </a:buClr>
              <a:buSzPct val="85000"/>
              <a:buFont typeface="Wingdings" pitchFamily="2" charset="2"/>
              <a:buChar char="l"/>
              <a:tabLst/>
              <a:defRPr lang="en-US" altLang="zh-CN" sz="1600" b="0" i="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nSpc>
                <a:spcPct val="150000"/>
              </a:lnSpc>
              <a:buFont typeface="Wingdings" pitchFamily="2" charset="2"/>
              <a:buChar char="l"/>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Arial" panose="020B0604020202020204" pitchFamily="34" charset="0"/>
              <a:buChar char="•"/>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49FCFB1A-E1EE-3245-9778-ABB7ACB14FA5}"/>
              </a:ext>
            </a:extLst>
          </p:cNvPr>
          <p:cNvSpPr>
            <a:spLocks noGrp="1"/>
          </p:cNvSpPr>
          <p:nvPr>
            <p:ph type="title" hasCustomPrompt="1"/>
          </p:nvPr>
        </p:nvSpPr>
        <p:spPr>
          <a:xfrm>
            <a:off x="710880" y="1002119"/>
            <a:ext cx="1074959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1639914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4" name="文本占位符 11">
            <a:extLst>
              <a:ext uri="{FF2B5EF4-FFF2-40B4-BE49-F238E27FC236}">
                <a16:creationId xmlns:a16="http://schemas.microsoft.com/office/drawing/2014/main" id="{052D8D2A-DC76-4246-B7A3-897EC5980424}"/>
              </a:ext>
            </a:extLst>
          </p:cNvPr>
          <p:cNvSpPr>
            <a:spLocks noGrp="1"/>
          </p:cNvSpPr>
          <p:nvPr>
            <p:ph type="body" sz="quarter" idx="11" hasCustomPrompt="1"/>
          </p:nvPr>
        </p:nvSpPr>
        <p:spPr>
          <a:xfrm>
            <a:off x="710879" y="1603185"/>
            <a:ext cx="10719120" cy="3819718"/>
          </a:xfrm>
          <a:prstGeom prst="rect">
            <a:avLst/>
          </a:prstGeom>
        </p:spPr>
        <p:txBody>
          <a:bodyPr/>
          <a:lstStyle>
            <a:lvl1pPr marL="360000" indent="-360000">
              <a:lnSpc>
                <a:spcPct val="150000"/>
              </a:lnSpc>
              <a:buClr>
                <a:srgbClr val="404040"/>
              </a:buClr>
              <a:buSzPct val="85000"/>
              <a:buFont typeface="+mj-lt"/>
              <a:buAutoNum type="arabicPeriod"/>
              <a:tabLst/>
              <a:defRPr lang="en-US" altLang="zh-CN" sz="16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nSpc>
                <a:spcPct val="150000"/>
              </a:lnSpc>
              <a:buFont typeface="+mj-lt"/>
              <a:buAutoNum type="arabicPeriod"/>
              <a:tabLst/>
              <a:defRPr lang="en-US" altLang="zh-CN" sz="1400" b="0" i="0" dirty="0">
                <a:latin typeface="Alibaba PuHuiTi R" pitchFamily="18" charset="-122"/>
                <a:ea typeface="Alibaba PuHuiTi R" pitchFamily="18" charset="-122"/>
                <a:cs typeface="Alibaba PuHuiTi R" pitchFamily="18" charset="-122"/>
              </a:defRPr>
            </a:lvl2pPr>
            <a:lvl3pPr marL="1079500" indent="-358775">
              <a:lnSpc>
                <a:spcPct val="150000"/>
              </a:lnSpc>
              <a:buFont typeface="+mj-ea"/>
              <a:buAutoNum type="circleNumDbPlain"/>
              <a:tabLst/>
              <a:defRPr lang="zh-CN" altLang="en-US" sz="1400" b="0" i="0" dirty="0"/>
            </a:lvl3pPr>
          </a:lstStyle>
          <a:p>
            <a:pPr marL="0" lvl="0" indent="0">
              <a:lnSpc>
                <a:spcPct val="150000"/>
              </a:lnSpc>
              <a:buNone/>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
        <p:nvSpPr>
          <p:cNvPr id="5" name="标题 1">
            <a:extLst>
              <a:ext uri="{FF2B5EF4-FFF2-40B4-BE49-F238E27FC236}">
                <a16:creationId xmlns:a16="http://schemas.microsoft.com/office/drawing/2014/main" id="{64C54839-92D5-0E4E-B9C2-203FF53C3229}"/>
              </a:ext>
            </a:extLst>
          </p:cNvPr>
          <p:cNvSpPr>
            <a:spLocks noGrp="1"/>
          </p:cNvSpPr>
          <p:nvPr>
            <p:ph type="title" hasCustomPrompt="1"/>
          </p:nvPr>
        </p:nvSpPr>
        <p:spPr>
          <a:xfrm>
            <a:off x="710880" y="1002233"/>
            <a:ext cx="10719119" cy="517190"/>
          </a:xfrm>
          <a:prstGeom prst="rect">
            <a:avLst/>
          </a:prstGeom>
        </p:spPr>
        <p:txBody>
          <a:bodyPr anchor="ctr" anchorCtr="0"/>
          <a:lstStyle>
            <a:lvl1pPr>
              <a:defRPr lang="zh-CN" altLang="en-US" sz="2000" b="0" i="0" dirty="0">
                <a:solidFill>
                  <a:srgbClr val="AD2A26"/>
                </a:solidFill>
                <a:latin typeface="Alibaba PuHuiTi Medium" pitchFamily="18" charset="-122"/>
                <a:ea typeface="Alibaba PuHuiTi Medium" pitchFamily="18" charset="-122"/>
                <a:cs typeface="Alibaba PuHuiTi Medium" pitchFamily="18" charset="-122"/>
              </a:defRPr>
            </a:lvl1pPr>
          </a:lstStyle>
          <a:p>
            <a:pPr lvl="0"/>
            <a:r>
              <a:rPr lang="zh-CN" altLang="en-US" dirty="0"/>
              <a:t>正文一级标题</a:t>
            </a:r>
            <a:r>
              <a:rPr lang="en-US" altLang="zh-CN" dirty="0"/>
              <a:t>-</a:t>
            </a:r>
            <a:r>
              <a:rPr lang="zh-CN" altLang="en-US" dirty="0"/>
              <a:t>阿里巴巴普惠体</a:t>
            </a:r>
            <a:r>
              <a:rPr lang="en-US" altLang="zh-CN" dirty="0"/>
              <a:t>20</a:t>
            </a:r>
            <a:r>
              <a:rPr lang="zh-CN" altLang="en-US" dirty="0"/>
              <a:t>号</a:t>
            </a:r>
          </a:p>
        </p:txBody>
      </p:sp>
    </p:spTree>
    <p:extLst>
      <p:ext uri="{BB962C8B-B14F-4D97-AF65-F5344CB8AC3E}">
        <p14:creationId xmlns:p14="http://schemas.microsoft.com/office/powerpoint/2010/main" val="28627675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5.sv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4.png"/><Relationship Id="rId2" Type="http://schemas.openxmlformats.org/officeDocument/2006/relationships/slideLayout" Target="../slideLayouts/slideLayout8.xml"/><Relationship Id="rId16"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 name="六边形 29">
            <a:extLst>
              <a:ext uri="{FF2B5EF4-FFF2-40B4-BE49-F238E27FC236}">
                <a16:creationId xmlns:a16="http://schemas.microsoft.com/office/drawing/2014/main" id="{6F51DA0D-EA98-B14B-A35B-7EDF8DBC5804}"/>
              </a:ext>
            </a:extLst>
          </p:cNvPr>
          <p:cNvSpPr/>
          <p:nvPr userDrawn="1"/>
        </p:nvSpPr>
        <p:spPr>
          <a:xfrm rot="5400000">
            <a:off x="8672366" y="-244234"/>
            <a:ext cx="1034350" cy="1136649"/>
          </a:xfrm>
          <a:custGeom>
            <a:avLst/>
            <a:gdLst>
              <a:gd name="connsiteX0" fmla="*/ 0 w 1318512"/>
              <a:gd name="connsiteY0" fmla="*/ 568325 h 1136649"/>
              <a:gd name="connsiteX1" fmla="*/ 284162 w 1318512"/>
              <a:gd name="connsiteY1" fmla="*/ 0 h 1136649"/>
              <a:gd name="connsiteX2" fmla="*/ 1034350 w 1318512"/>
              <a:gd name="connsiteY2" fmla="*/ 0 h 1136649"/>
              <a:gd name="connsiteX3" fmla="*/ 1318512 w 1318512"/>
              <a:gd name="connsiteY3" fmla="*/ 568325 h 1136649"/>
              <a:gd name="connsiteX4" fmla="*/ 1034350 w 1318512"/>
              <a:gd name="connsiteY4" fmla="*/ 1136649 h 1136649"/>
              <a:gd name="connsiteX5" fmla="*/ 284162 w 1318512"/>
              <a:gd name="connsiteY5" fmla="*/ 1136649 h 1136649"/>
              <a:gd name="connsiteX6" fmla="*/ 0 w 1318512"/>
              <a:gd name="connsiteY6" fmla="*/ 568325 h 1136649"/>
              <a:gd name="connsiteX0" fmla="*/ 0 w 1034350"/>
              <a:gd name="connsiteY0" fmla="*/ 1136649 h 1136649"/>
              <a:gd name="connsiteX1" fmla="*/ 0 w 1034350"/>
              <a:gd name="connsiteY1" fmla="*/ 0 h 1136649"/>
              <a:gd name="connsiteX2" fmla="*/ 750188 w 1034350"/>
              <a:gd name="connsiteY2" fmla="*/ 0 h 1136649"/>
              <a:gd name="connsiteX3" fmla="*/ 1034350 w 1034350"/>
              <a:gd name="connsiteY3" fmla="*/ 568325 h 1136649"/>
              <a:gd name="connsiteX4" fmla="*/ 750188 w 1034350"/>
              <a:gd name="connsiteY4" fmla="*/ 1136649 h 1136649"/>
              <a:gd name="connsiteX5" fmla="*/ 0 w 1034350"/>
              <a:gd name="connsiteY5" fmla="*/ 1136649 h 1136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50" h="1136649">
                <a:moveTo>
                  <a:pt x="0" y="1136649"/>
                </a:moveTo>
                <a:lnTo>
                  <a:pt x="0" y="0"/>
                </a:lnTo>
                <a:lnTo>
                  <a:pt x="750188" y="0"/>
                </a:lnTo>
                <a:lnTo>
                  <a:pt x="1034350" y="568325"/>
                </a:lnTo>
                <a:lnTo>
                  <a:pt x="750188" y="1136649"/>
                </a:lnTo>
                <a:lnTo>
                  <a:pt x="0" y="1136649"/>
                </a:lnTo>
                <a:close/>
              </a:path>
            </a:pathLst>
          </a:cu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六边形 30">
            <a:extLst>
              <a:ext uri="{FF2B5EF4-FFF2-40B4-BE49-F238E27FC236}">
                <a16:creationId xmlns:a16="http://schemas.microsoft.com/office/drawing/2014/main" id="{B0F52978-FC9E-FC46-A244-4605B31E7CC6}"/>
              </a:ext>
            </a:extLst>
          </p:cNvPr>
          <p:cNvSpPr/>
          <p:nvPr userDrawn="1"/>
        </p:nvSpPr>
        <p:spPr>
          <a:xfrm rot="5400000">
            <a:off x="9521078" y="753888"/>
            <a:ext cx="523072" cy="450925"/>
          </a:xfrm>
          <a:prstGeom prst="hexagon">
            <a:avLst/>
          </a:prstGeom>
          <a:solidFill>
            <a:srgbClr val="49504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六边形 31">
            <a:extLst>
              <a:ext uri="{FF2B5EF4-FFF2-40B4-BE49-F238E27FC236}">
                <a16:creationId xmlns:a16="http://schemas.microsoft.com/office/drawing/2014/main" id="{6677D3A6-DA28-9444-815A-4524D9FED995}"/>
              </a:ext>
            </a:extLst>
          </p:cNvPr>
          <p:cNvSpPr/>
          <p:nvPr userDrawn="1"/>
        </p:nvSpPr>
        <p:spPr>
          <a:xfrm rot="5400000">
            <a:off x="8027944" y="996957"/>
            <a:ext cx="523072" cy="450925"/>
          </a:xfrm>
          <a:prstGeom prst="hexagon">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六边形 32">
            <a:extLst>
              <a:ext uri="{FF2B5EF4-FFF2-40B4-BE49-F238E27FC236}">
                <a16:creationId xmlns:a16="http://schemas.microsoft.com/office/drawing/2014/main" id="{B3967B50-7DD6-B247-97B6-4844195F68D5}"/>
              </a:ext>
            </a:extLst>
          </p:cNvPr>
          <p:cNvSpPr/>
          <p:nvPr userDrawn="1"/>
        </p:nvSpPr>
        <p:spPr>
          <a:xfrm rot="5400000">
            <a:off x="10287577" y="140894"/>
            <a:ext cx="196767" cy="169627"/>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六边形 33">
            <a:extLst>
              <a:ext uri="{FF2B5EF4-FFF2-40B4-BE49-F238E27FC236}">
                <a16:creationId xmlns:a16="http://schemas.microsoft.com/office/drawing/2014/main" id="{4C290A33-8D65-DC47-BE12-79B4B22A299D}"/>
              </a:ext>
            </a:extLst>
          </p:cNvPr>
          <p:cNvSpPr/>
          <p:nvPr userDrawn="1"/>
        </p:nvSpPr>
        <p:spPr>
          <a:xfrm rot="5400000">
            <a:off x="3684719" y="893697"/>
            <a:ext cx="886529" cy="76425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六边形 34">
            <a:extLst>
              <a:ext uri="{FF2B5EF4-FFF2-40B4-BE49-F238E27FC236}">
                <a16:creationId xmlns:a16="http://schemas.microsoft.com/office/drawing/2014/main" id="{E0867641-ABCE-C84A-84A4-696E52E6543B}"/>
              </a:ext>
            </a:extLst>
          </p:cNvPr>
          <p:cNvSpPr/>
          <p:nvPr userDrawn="1"/>
        </p:nvSpPr>
        <p:spPr>
          <a:xfrm rot="5400000">
            <a:off x="11266257" y="1225116"/>
            <a:ext cx="206955" cy="178410"/>
          </a:xfrm>
          <a:prstGeom prst="hexagon">
            <a:avLst/>
          </a:prstGeom>
          <a:noFill/>
          <a:ln w="9525">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六边形 35">
            <a:extLst>
              <a:ext uri="{FF2B5EF4-FFF2-40B4-BE49-F238E27FC236}">
                <a16:creationId xmlns:a16="http://schemas.microsoft.com/office/drawing/2014/main" id="{3DC81806-A479-FD47-B1B6-A77189F32D48}"/>
              </a:ext>
            </a:extLst>
          </p:cNvPr>
          <p:cNvSpPr/>
          <p:nvPr userDrawn="1"/>
        </p:nvSpPr>
        <p:spPr>
          <a:xfrm rot="5400000">
            <a:off x="918490" y="676500"/>
            <a:ext cx="206955" cy="178410"/>
          </a:xfrm>
          <a:prstGeom prst="hexagon">
            <a:avLst/>
          </a:prstGeom>
          <a:solidFill>
            <a:srgbClr val="AD2B2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六边形 36">
            <a:extLst>
              <a:ext uri="{FF2B5EF4-FFF2-40B4-BE49-F238E27FC236}">
                <a16:creationId xmlns:a16="http://schemas.microsoft.com/office/drawing/2014/main" id="{D15987B7-89CB-8549-AEE5-ADD4AED257B7}"/>
              </a:ext>
            </a:extLst>
          </p:cNvPr>
          <p:cNvSpPr/>
          <p:nvPr userDrawn="1"/>
        </p:nvSpPr>
        <p:spPr>
          <a:xfrm rot="5400000">
            <a:off x="4564916" y="775592"/>
            <a:ext cx="369001" cy="318105"/>
          </a:xfrm>
          <a:prstGeom prst="hexagon">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 name="直线连接符 2">
            <a:extLst>
              <a:ext uri="{FF2B5EF4-FFF2-40B4-BE49-F238E27FC236}">
                <a16:creationId xmlns:a16="http://schemas.microsoft.com/office/drawing/2014/main" id="{382A540C-45FC-EB45-96D5-1EA0511DAF21}"/>
              </a:ext>
            </a:extLst>
          </p:cNvPr>
          <p:cNvCxnSpPr>
            <a:cxnSpLocks/>
          </p:cNvCxnSpPr>
          <p:nvPr userDrawn="1"/>
        </p:nvCxnSpPr>
        <p:spPr>
          <a:xfrm>
            <a:off x="9997213" y="1131213"/>
            <a:ext cx="647089" cy="39664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线连接符 40">
            <a:extLst>
              <a:ext uri="{FF2B5EF4-FFF2-40B4-BE49-F238E27FC236}">
                <a16:creationId xmlns:a16="http://schemas.microsoft.com/office/drawing/2014/main" id="{28569DD6-18D5-5D45-BC4E-E4C2727B945C}"/>
              </a:ext>
            </a:extLst>
          </p:cNvPr>
          <p:cNvCxnSpPr>
            <a:cxnSpLocks/>
          </p:cNvCxnSpPr>
          <p:nvPr userDrawn="1"/>
        </p:nvCxnSpPr>
        <p:spPr>
          <a:xfrm>
            <a:off x="3898416" y="466240"/>
            <a:ext cx="691948" cy="3663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5D63DA79-7D60-4A42-A1B3-9BB10C9E054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13018" y="5296483"/>
            <a:ext cx="3565964" cy="582073"/>
          </a:xfrm>
          <a:prstGeom prst="rect">
            <a:avLst/>
          </a:prstGeom>
        </p:spPr>
      </p:pic>
    </p:spTree>
    <p:extLst>
      <p:ext uri="{BB962C8B-B14F-4D97-AF65-F5344CB8AC3E}">
        <p14:creationId xmlns:p14="http://schemas.microsoft.com/office/powerpoint/2010/main" val="4147860066"/>
      </p:ext>
    </p:extLst>
  </p:cSld>
  <p:clrMap bg1="lt1" tx1="dk1" bg2="lt2" tx2="dk2" accent1="accent1" accent2="accent2" accent3="accent3" accent4="accent4" accent5="accent5" accent6="accent6" hlink="hlink" folHlink="folHlink"/>
  <p:sldLayoutIdLst>
    <p:sldLayoutId id="2147483697"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grpSp>
        <p:nvGrpSpPr>
          <p:cNvPr id="5" name="组合 4">
            <a:extLst>
              <a:ext uri="{FF2B5EF4-FFF2-40B4-BE49-F238E27FC236}">
                <a16:creationId xmlns:a16="http://schemas.microsoft.com/office/drawing/2014/main" id="{3A7F5CA1-11F4-B94D-84AE-F6E3E12DEC4D}"/>
              </a:ext>
            </a:extLst>
          </p:cNvPr>
          <p:cNvGrpSpPr/>
          <p:nvPr userDrawn="1"/>
        </p:nvGrpSpPr>
        <p:grpSpPr>
          <a:xfrm>
            <a:off x="2126595" y="2260317"/>
            <a:ext cx="2280944" cy="1168683"/>
            <a:chOff x="1984355" y="1223746"/>
            <a:chExt cx="2280944" cy="1168683"/>
          </a:xfrm>
        </p:grpSpPr>
        <p:sp>
          <p:nvSpPr>
            <p:cNvPr id="20" name="文本框 19">
              <a:extLst>
                <a:ext uri="{FF2B5EF4-FFF2-40B4-BE49-F238E27FC236}">
                  <a16:creationId xmlns:a16="http://schemas.microsoft.com/office/drawing/2014/main" id="{DB73C1A2-926E-3849-92AB-BCE7B4C71DF2}"/>
                </a:ext>
              </a:extLst>
            </p:cNvPr>
            <p:cNvSpPr txBox="1"/>
            <p:nvPr/>
          </p:nvSpPr>
          <p:spPr>
            <a:xfrm>
              <a:off x="2549296" y="1223746"/>
              <a:ext cx="1245854"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目录</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1984355" y="1869209"/>
              <a:ext cx="1833941" cy="523220"/>
            </a:xfrm>
            <a:prstGeom prst="rect">
              <a:avLst/>
            </a:prstGeom>
            <a:noFill/>
            <a:ln>
              <a:noFill/>
            </a:ln>
          </p:spPr>
          <p:txBody>
            <a:bodyPr wrap="square" rtlCol="0">
              <a:spAutoFit/>
            </a:bodyPr>
            <a:lstStyle/>
            <a:p>
              <a:pPr algn="ctr"/>
              <a:r>
                <a:rPr lang="en-US" altLang="zh-CN" sz="28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Contents</a:t>
              </a:r>
              <a:endParaRPr lang="zh-CN" altLang="en-US" sz="28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265299" y="1300145"/>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5" name="六边形 24">
              <a:extLst>
                <a:ext uri="{FF2B5EF4-FFF2-40B4-BE49-F238E27FC236}">
                  <a16:creationId xmlns:a16="http://schemas.microsoft.com/office/drawing/2014/main" id="{3EDCC472-8CF0-F84C-9270-06FAC7E8DD4D}"/>
                </a:ext>
              </a:extLst>
            </p:cNvPr>
            <p:cNvSpPr/>
            <p:nvPr/>
          </p:nvSpPr>
          <p:spPr>
            <a:xfrm rot="5400000">
              <a:off x="2142134" y="1404577"/>
              <a:ext cx="437322" cy="377002"/>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六边形 25">
              <a:extLst>
                <a:ext uri="{FF2B5EF4-FFF2-40B4-BE49-F238E27FC236}">
                  <a16:creationId xmlns:a16="http://schemas.microsoft.com/office/drawing/2014/main" id="{E8F71936-0CC4-CB4A-AF12-89754A9ADA5D}"/>
                </a:ext>
              </a:extLst>
            </p:cNvPr>
            <p:cNvSpPr/>
            <p:nvPr/>
          </p:nvSpPr>
          <p:spPr>
            <a:xfrm rot="5400000">
              <a:off x="2037082" y="1610051"/>
              <a:ext cx="246109" cy="212163"/>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759586569"/>
      </p:ext>
    </p:extLst>
  </p:cSld>
  <p:clrMap bg1="lt1" tx1="dk1" bg2="lt2" tx2="dk2" accent1="accent1" accent2="accent2" accent3="accent3" accent4="accent4" accent5="accent5" accent6="accent6" hlink="hlink" folHlink="folHlink"/>
  <p:sldLayoutIdLst>
    <p:sldLayoutId id="2147483667"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88438130-7B30-A94E-B2AC-38EDD0B85909}"/>
              </a:ext>
            </a:extLst>
          </p:cNvPr>
          <p:cNvSpPr/>
          <p:nvPr userDrawn="1"/>
        </p:nvSpPr>
        <p:spPr>
          <a:xfrm>
            <a:off x="1285029" y="2458684"/>
            <a:ext cx="474473" cy="474473"/>
          </a:xfrm>
          <a:prstGeom prst="ellipse">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a:p>
        </p:txBody>
      </p:sp>
      <p:sp>
        <p:nvSpPr>
          <p:cNvPr id="11" name="矩形 10">
            <a:extLst>
              <a:ext uri="{FF2B5EF4-FFF2-40B4-BE49-F238E27FC236}">
                <a16:creationId xmlns:a16="http://schemas.microsoft.com/office/drawing/2014/main" id="{4BCEE7AE-CF55-47A2-9D29-09373E3D62B5}"/>
              </a:ext>
            </a:extLst>
          </p:cNvPr>
          <p:cNvSpPr/>
          <p:nvPr userDrawn="1"/>
        </p:nvSpPr>
        <p:spPr bwMode="auto">
          <a:xfrm>
            <a:off x="10890251" y="6786000"/>
            <a:ext cx="1301749" cy="72000"/>
          </a:xfrm>
          <a:prstGeom prst="rect">
            <a:avLst/>
          </a:prstGeom>
          <a:solidFill>
            <a:srgbClr val="49504F"/>
          </a:solidFill>
          <a:ln w="9525" cap="flat" cmpd="sng" algn="ctr">
            <a:noFill/>
            <a:prstDash val="solid"/>
            <a:round/>
            <a:headEnd type="none" w="med" len="med"/>
            <a:tailEnd type="none" w="med" len="med"/>
          </a:ln>
          <a:effectLst/>
        </p:spPr>
        <p:txBody>
          <a:bodyPr/>
          <a:lstStyle/>
          <a:p>
            <a:pPr>
              <a:buFont typeface="Arial" pitchFamily="34" charset="0"/>
              <a:buNone/>
              <a:defRPr/>
            </a:pPr>
            <a:endParaRPr lang="zh-CN" altLang="en-US" sz="2400">
              <a:latin typeface="Segoe UI" pitchFamily="34" charset="0"/>
              <a:ea typeface="微软雅黑" pitchFamily="34" charset="-122"/>
            </a:endParaRPr>
          </a:p>
        </p:txBody>
      </p:sp>
      <p:sp>
        <p:nvSpPr>
          <p:cNvPr id="22" name="矩形 22">
            <a:extLst>
              <a:ext uri="{FF2B5EF4-FFF2-40B4-BE49-F238E27FC236}">
                <a16:creationId xmlns:a16="http://schemas.microsoft.com/office/drawing/2014/main" id="{16A72991-4D35-45FC-8EF2-C9E3B4850B57}"/>
              </a:ext>
            </a:extLst>
          </p:cNvPr>
          <p:cNvSpPr>
            <a:spLocks noChangeArrowheads="1"/>
          </p:cNvSpPr>
          <p:nvPr userDrawn="1"/>
        </p:nvSpPr>
        <p:spPr bwMode="auto">
          <a:xfrm>
            <a:off x="1" y="6786000"/>
            <a:ext cx="10818284" cy="72000"/>
          </a:xfrm>
          <a:prstGeom prst="rect">
            <a:avLst/>
          </a:prstGeom>
          <a:solidFill>
            <a:srgbClr val="AD2B26"/>
          </a:solidFill>
          <a:ln>
            <a:noFill/>
          </a:ln>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buFont typeface="Arial" charset="0"/>
              <a:buNone/>
              <a:defRPr/>
            </a:pPr>
            <a:endParaRPr lang="zh-CN" altLang="en-US" sz="2400" dirty="0">
              <a:latin typeface="Segoe UI" pitchFamily="34" charset="0"/>
              <a:ea typeface="微软雅黑" pitchFamily="34" charset="-122"/>
            </a:endParaRPr>
          </a:p>
        </p:txBody>
      </p:sp>
      <p:sp>
        <p:nvSpPr>
          <p:cNvPr id="20" name="文本框 19">
            <a:extLst>
              <a:ext uri="{FF2B5EF4-FFF2-40B4-BE49-F238E27FC236}">
                <a16:creationId xmlns:a16="http://schemas.microsoft.com/office/drawing/2014/main" id="{DB73C1A2-926E-3849-92AB-BCE7B4C71DF2}"/>
              </a:ext>
            </a:extLst>
          </p:cNvPr>
          <p:cNvSpPr txBox="1"/>
          <p:nvPr/>
        </p:nvSpPr>
        <p:spPr>
          <a:xfrm>
            <a:off x="1732839" y="2333175"/>
            <a:ext cx="2307042" cy="738664"/>
          </a:xfrm>
          <a:prstGeom prst="rect">
            <a:avLst/>
          </a:prstGeom>
          <a:noFill/>
          <a:ln>
            <a:noFill/>
          </a:ln>
        </p:spPr>
        <p:txBody>
          <a:bodyPr wrap="none" rtlCol="0">
            <a:spAutoFit/>
          </a:bodyPr>
          <a:lstStyle/>
          <a:p>
            <a:pPr algn="ctr"/>
            <a:r>
              <a:rPr lang="zh-CN" altLang="en-US" sz="4200" b="1" i="0" dirty="0">
                <a:latin typeface="Alibaba PuHuiTi B" pitchFamily="18" charset="-122"/>
                <a:ea typeface="Alibaba PuHuiTi B" pitchFamily="18" charset="-122"/>
                <a:cs typeface="Alibaba PuHuiTi B" pitchFamily="18" charset="-122"/>
              </a:rPr>
              <a:t>学习目标</a:t>
            </a:r>
          </a:p>
        </p:txBody>
      </p:sp>
      <p:sp>
        <p:nvSpPr>
          <p:cNvPr id="21" name="文本框 20">
            <a:extLst>
              <a:ext uri="{FF2B5EF4-FFF2-40B4-BE49-F238E27FC236}">
                <a16:creationId xmlns:a16="http://schemas.microsoft.com/office/drawing/2014/main" id="{3EC96A2F-7D7A-F34F-9BE8-8ADCD2919ACB}"/>
              </a:ext>
            </a:extLst>
          </p:cNvPr>
          <p:cNvSpPr txBox="1"/>
          <p:nvPr/>
        </p:nvSpPr>
        <p:spPr>
          <a:xfrm>
            <a:off x="702992" y="2983479"/>
            <a:ext cx="3873724" cy="415498"/>
          </a:xfrm>
          <a:prstGeom prst="rect">
            <a:avLst/>
          </a:prstGeom>
          <a:noFill/>
          <a:ln>
            <a:noFill/>
          </a:ln>
        </p:spPr>
        <p:txBody>
          <a:bodyPr wrap="square" rtlCol="0">
            <a:spAutoFit/>
          </a:bodyPr>
          <a:lstStyle/>
          <a:p>
            <a:pPr algn="ct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Learning</a:t>
            </a:r>
            <a:r>
              <a:rPr lang="zh-CN" altLang="en-US"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 </a:t>
            </a:r>
            <a:r>
              <a:rPr lang="en-US" altLang="zh-CN" sz="2100" dirty="0">
                <a:solidFill>
                  <a:schemeClr val="bg1">
                    <a:lumMod val="85000"/>
                  </a:schemeClr>
                </a:solidFill>
                <a:latin typeface="Verdana" panose="020B0604030504040204" pitchFamily="34" charset="0"/>
                <a:ea typeface="Verdana" panose="020B0604030504040204" pitchFamily="34" charset="0"/>
                <a:cs typeface="阿里巴巴普惠体" panose="00020600040101010101" pitchFamily="18" charset="-122"/>
              </a:rPr>
              <a:t>Objectives</a:t>
            </a:r>
            <a:endParaRPr lang="zh-CN" altLang="en-US" sz="2100" dirty="0">
              <a:solidFill>
                <a:schemeClr val="bg1">
                  <a:lumMod val="85000"/>
                </a:schemeClr>
              </a:solidFill>
              <a:latin typeface="Verdana" panose="020B0604030504040204" pitchFamily="34" charset="0"/>
              <a:ea typeface="阿里巴巴普惠体" panose="00020600040101010101" pitchFamily="18" charset="-122"/>
              <a:cs typeface="阿里巴巴普惠体" panose="00020600040101010101" pitchFamily="18" charset="-122"/>
            </a:endParaRPr>
          </a:p>
        </p:txBody>
      </p:sp>
      <p:cxnSp>
        <p:nvCxnSpPr>
          <p:cNvPr id="23" name="直接连接符 2">
            <a:extLst>
              <a:ext uri="{FF2B5EF4-FFF2-40B4-BE49-F238E27FC236}">
                <a16:creationId xmlns:a16="http://schemas.microsoft.com/office/drawing/2014/main" id="{83E925B0-57FD-8B4B-8FF7-8BCD8AADEF23}"/>
              </a:ext>
            </a:extLst>
          </p:cNvPr>
          <p:cNvCxnSpPr>
            <a:cxnSpLocks/>
          </p:cNvCxnSpPr>
          <p:nvPr/>
        </p:nvCxnSpPr>
        <p:spPr>
          <a:xfrm>
            <a:off x="4417699" y="2336716"/>
            <a:ext cx="0" cy="106226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9" name="图形 8">
            <a:extLst>
              <a:ext uri="{FF2B5EF4-FFF2-40B4-BE49-F238E27FC236}">
                <a16:creationId xmlns:a16="http://schemas.microsoft.com/office/drawing/2014/main" id="{942E7471-620D-FA4E-A59B-D8C1A79C3F3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19070" y="2491361"/>
            <a:ext cx="406390" cy="406390"/>
          </a:xfrm>
          <a:prstGeom prst="rect">
            <a:avLst/>
          </a:prstGeom>
        </p:spPr>
      </p:pic>
    </p:spTree>
    <p:extLst>
      <p:ext uri="{BB962C8B-B14F-4D97-AF65-F5344CB8AC3E}">
        <p14:creationId xmlns:p14="http://schemas.microsoft.com/office/powerpoint/2010/main" val="2014879460"/>
      </p:ext>
    </p:extLst>
  </p:cSld>
  <p:clrMap bg1="lt1" tx1="dk1" bg2="lt2" tx2="dk2" accent1="accent1" accent2="accent2" accent3="accent3" accent4="accent4" accent5="accent5" accent6="accent6" hlink="hlink" folHlink="folHlink"/>
  <p:sldLayoutIdLst>
    <p:sldLayoutId id="2147483708" r:id="rId1"/>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marR="0" indent="-457189" algn="l" defTabSz="914400" rtl="0" eaLnBrk="0" fontAlgn="base" latinLnBrk="0" hangingPunct="0">
        <a:lnSpc>
          <a:spcPct val="150000"/>
        </a:lnSpc>
        <a:spcBef>
          <a:spcPct val="20000"/>
        </a:spcBef>
        <a:spcAft>
          <a:spcPct val="0"/>
        </a:spcAft>
        <a:buClrTx/>
        <a:buSzTx/>
        <a:buFont typeface="Arial" panose="020B0604020202020204" pitchFamily="34" charset="0"/>
        <a:buChar char="•"/>
        <a:tabLst/>
        <a:defRPr sz="24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91B717BE-9DF9-1B41-9DBF-CB511A9C606B}"/>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a:extLst>
              <a:ext uri="{FF2B5EF4-FFF2-40B4-BE49-F238E27FC236}">
                <a16:creationId xmlns:a16="http://schemas.microsoft.com/office/drawing/2014/main" id="{998722ED-C4DC-C24C-A17B-B9CA36751549}"/>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57575230"/>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六边形 6">
            <a:extLst>
              <a:ext uri="{FF2B5EF4-FFF2-40B4-BE49-F238E27FC236}">
                <a16:creationId xmlns:a16="http://schemas.microsoft.com/office/drawing/2014/main" id="{D82380DF-4088-5449-BBFC-0B57E0B8F475}"/>
              </a:ext>
            </a:extLst>
          </p:cNvPr>
          <p:cNvSpPr/>
          <p:nvPr userDrawn="1"/>
        </p:nvSpPr>
        <p:spPr>
          <a:xfrm rot="5400000">
            <a:off x="3779834" y="2429461"/>
            <a:ext cx="1318512" cy="1136649"/>
          </a:xfrm>
          <a:prstGeom prst="hexagon">
            <a:avLst/>
          </a:prstGeom>
          <a:solidFill>
            <a:srgbClr val="AD2B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六边形 10">
            <a:extLst>
              <a:ext uri="{FF2B5EF4-FFF2-40B4-BE49-F238E27FC236}">
                <a16:creationId xmlns:a16="http://schemas.microsoft.com/office/drawing/2014/main" id="{2FB8D235-9189-C14B-8111-0D705B9AA121}"/>
              </a:ext>
            </a:extLst>
          </p:cNvPr>
          <p:cNvSpPr/>
          <p:nvPr userDrawn="1"/>
        </p:nvSpPr>
        <p:spPr>
          <a:xfrm rot="5400000">
            <a:off x="3567036" y="3257393"/>
            <a:ext cx="429253" cy="370046"/>
          </a:xfrm>
          <a:prstGeom prst="hexagon">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255265264"/>
      </p:ext>
    </p:extLst>
  </p:cSld>
  <p:clrMap bg1="lt1" tx1="dk1" bg2="lt2" tx2="dk2" accent1="accent1" accent2="accent2" accent3="accent3" accent4="accent4" accent5="accent5" accent6="accent6" hlink="hlink" folHlink="folHlink"/>
  <p:sldLayoutIdLst>
    <p:sldLayoutId id="2147483699" r:id="rId1"/>
    <p:sldLayoutId id="214748371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EACD341D-631E-1C41-AA57-E78DF51FD162}"/>
              </a:ext>
            </a:extLst>
          </p:cNvPr>
          <p:cNvSpPr/>
          <p:nvPr userDrawn="1"/>
        </p:nvSpPr>
        <p:spPr>
          <a:xfrm>
            <a:off x="4504267" y="260138"/>
            <a:ext cx="7687727" cy="430887"/>
          </a:xfrm>
          <a:prstGeom prst="rect">
            <a:avLst/>
          </a:prstGeom>
        </p:spPr>
        <p:txBody>
          <a:bodyPr wrap="square">
            <a:spAutoFit/>
          </a:bodyPr>
          <a:lstStyle/>
          <a:p>
            <a:r>
              <a:rPr lang="zh-CN" altLang="en-US" sz="2100" dirty="0">
                <a:solidFill>
                  <a:srgbClr val="49504F"/>
                </a:solidFill>
                <a:latin typeface="华文楷体" panose="02010600040101010101" pitchFamily="2" charset="-122"/>
                <a:ea typeface="华文楷体" panose="02010600040101010101" pitchFamily="2" charset="-122"/>
                <a:cs typeface="Alibaba PuHuiTi" pitchFamily="18" charset="-122"/>
              </a:rPr>
              <a:t>多一句没有，少一句不行，用更短时间，教会更实用的技术！</a:t>
            </a:r>
          </a:p>
        </p:txBody>
      </p:sp>
      <p:sp>
        <p:nvSpPr>
          <p:cNvPr id="21" name="矩形 20">
            <a:extLst>
              <a:ext uri="{FF2B5EF4-FFF2-40B4-BE49-F238E27FC236}">
                <a16:creationId xmlns:a16="http://schemas.microsoft.com/office/drawing/2014/main" id="{FA13C4AB-ADA7-6942-8140-5DC8E0577838}"/>
              </a:ext>
            </a:extLst>
          </p:cNvPr>
          <p:cNvSpPr/>
          <p:nvPr userDrawn="1"/>
        </p:nvSpPr>
        <p:spPr>
          <a:xfrm>
            <a:off x="-52550" y="0"/>
            <a:ext cx="224790" cy="694841"/>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D04C7863-89B5-3040-9FC7-D2B2A900C20B}"/>
              </a:ext>
            </a:extLst>
          </p:cNvPr>
          <p:cNvSpPr/>
          <p:nvPr userDrawn="1"/>
        </p:nvSpPr>
        <p:spPr>
          <a:xfrm>
            <a:off x="-52550" y="719892"/>
            <a:ext cx="223200" cy="315311"/>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3EF68358-2C42-514C-A18F-D22A7C3B0412}"/>
              </a:ext>
            </a:extLst>
          </p:cNvPr>
          <p:cNvSpPr/>
          <p:nvPr userDrawn="1"/>
        </p:nvSpPr>
        <p:spPr>
          <a:xfrm>
            <a:off x="2567066" y="719635"/>
            <a:ext cx="7023600" cy="21600"/>
          </a:xfrm>
          <a:prstGeom prst="rect">
            <a:avLst/>
          </a:prstGeom>
          <a:solidFill>
            <a:srgbClr val="495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D7A90E8C-99EA-674B-BE48-642DDFA26B82}"/>
              </a:ext>
            </a:extLst>
          </p:cNvPr>
          <p:cNvSpPr/>
          <p:nvPr userDrawn="1"/>
        </p:nvSpPr>
        <p:spPr>
          <a:xfrm>
            <a:off x="9481902" y="719635"/>
            <a:ext cx="2163600" cy="21600"/>
          </a:xfrm>
          <a:prstGeom prst="rect">
            <a:avLst/>
          </a:prstGeom>
          <a:solidFill>
            <a:srgbClr val="B600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任意形状 24">
            <a:extLst>
              <a:ext uri="{FF2B5EF4-FFF2-40B4-BE49-F238E27FC236}">
                <a16:creationId xmlns:a16="http://schemas.microsoft.com/office/drawing/2014/main" id="{DC5CCC4C-800E-9040-97B5-C1E1BE251216}"/>
              </a:ext>
            </a:extLst>
          </p:cNvPr>
          <p:cNvSpPr/>
          <p:nvPr userDrawn="1"/>
        </p:nvSpPr>
        <p:spPr>
          <a:xfrm>
            <a:off x="9612588" y="6582369"/>
            <a:ext cx="400898" cy="208765"/>
          </a:xfrm>
          <a:custGeom>
            <a:avLst/>
            <a:gdLst>
              <a:gd name="connsiteX0" fmla="*/ 200449 w 400898"/>
              <a:gd name="connsiteY0" fmla="*/ 0 h 208765"/>
              <a:gd name="connsiteX1" fmla="*/ 400898 w 400898"/>
              <a:gd name="connsiteY1" fmla="*/ 200449 h 208765"/>
              <a:gd name="connsiteX2" fmla="*/ 392582 w 400898"/>
              <a:gd name="connsiteY2" fmla="*/ 208765 h 208765"/>
              <a:gd name="connsiteX3" fmla="*/ 8316 w 400898"/>
              <a:gd name="connsiteY3" fmla="*/ 208765 h 208765"/>
              <a:gd name="connsiteX4" fmla="*/ 0 w 400898"/>
              <a:gd name="connsiteY4" fmla="*/ 200449 h 208765"/>
              <a:gd name="connsiteX5" fmla="*/ 200449 w 400898"/>
              <a:gd name="connsiteY5" fmla="*/ 0 h 208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898" h="208765">
                <a:moveTo>
                  <a:pt x="200449" y="0"/>
                </a:moveTo>
                <a:lnTo>
                  <a:pt x="400898" y="200449"/>
                </a:lnTo>
                <a:lnTo>
                  <a:pt x="392582" y="208765"/>
                </a:lnTo>
                <a:lnTo>
                  <a:pt x="8316" y="208765"/>
                </a:lnTo>
                <a:lnTo>
                  <a:pt x="0" y="200449"/>
                </a:lnTo>
                <a:lnTo>
                  <a:pt x="200449" y="0"/>
                </a:lnTo>
                <a:close/>
              </a:path>
            </a:pathLst>
          </a:cu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a:p>
        </p:txBody>
      </p:sp>
      <p:sp>
        <p:nvSpPr>
          <p:cNvPr id="26" name="矩形 22">
            <a:extLst>
              <a:ext uri="{FF2B5EF4-FFF2-40B4-BE49-F238E27FC236}">
                <a16:creationId xmlns:a16="http://schemas.microsoft.com/office/drawing/2014/main" id="{36B7D234-E207-414F-8E81-F360C01EFFF1}"/>
              </a:ext>
            </a:extLst>
          </p:cNvPr>
          <p:cNvSpPr>
            <a:spLocks noChangeArrowheads="1"/>
          </p:cNvSpPr>
          <p:nvPr userDrawn="1"/>
        </p:nvSpPr>
        <p:spPr bwMode="auto">
          <a:xfrm>
            <a:off x="-10583" y="6779344"/>
            <a:ext cx="10057936" cy="110793"/>
          </a:xfrm>
          <a:prstGeom prst="rect">
            <a:avLst/>
          </a:prstGeom>
          <a:solidFill>
            <a:srgbClr val="49504F"/>
          </a:solidFill>
          <a:ln w="9525" cap="flat" cmpd="sng" algn="ctr">
            <a:solidFill>
              <a:schemeClr val="bg1"/>
            </a:solidFill>
            <a:prstDash val="solid"/>
            <a:round/>
            <a:headEnd type="none" w="med" len="med"/>
            <a:tailEnd type="none" w="med" len="med"/>
          </a:ln>
          <a:effectLst/>
        </p:spPr>
        <p:txBody>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endParaRPr lang="zh-CN" altLang="en-US" sz="2400" dirty="0">
              <a:latin typeface="Segoe UI" pitchFamily="34" charset="0"/>
              <a:ea typeface="微软雅黑" pitchFamily="34" charset="-122"/>
            </a:endParaRPr>
          </a:p>
        </p:txBody>
      </p:sp>
      <p:sp>
        <p:nvSpPr>
          <p:cNvPr id="27" name="矩形 14">
            <a:extLst>
              <a:ext uri="{FF2B5EF4-FFF2-40B4-BE49-F238E27FC236}">
                <a16:creationId xmlns:a16="http://schemas.microsoft.com/office/drawing/2014/main" id="{CBF3DED2-69B0-F340-BDFB-E540327A7264}"/>
              </a:ext>
            </a:extLst>
          </p:cNvPr>
          <p:cNvSpPr/>
          <p:nvPr userDrawn="1"/>
        </p:nvSpPr>
        <p:spPr bwMode="auto">
          <a:xfrm>
            <a:off x="9813037" y="6582369"/>
            <a:ext cx="2378963" cy="307767"/>
          </a:xfrm>
          <a:custGeom>
            <a:avLst/>
            <a:gdLst>
              <a:gd name="connsiteX0" fmla="*/ 0 w 2202525"/>
              <a:gd name="connsiteY0" fmla="*/ 0 h 275631"/>
              <a:gd name="connsiteX1" fmla="*/ 2202525 w 2202525"/>
              <a:gd name="connsiteY1" fmla="*/ 0 h 275631"/>
              <a:gd name="connsiteX2" fmla="*/ 2202525 w 2202525"/>
              <a:gd name="connsiteY2" fmla="*/ 275631 h 275631"/>
              <a:gd name="connsiteX3" fmla="*/ 0 w 2202525"/>
              <a:gd name="connsiteY3" fmla="*/ 275631 h 275631"/>
              <a:gd name="connsiteX4" fmla="*/ 0 w 2202525"/>
              <a:gd name="connsiteY4" fmla="*/ 0 h 275631"/>
              <a:gd name="connsiteX0" fmla="*/ 0 w 2202525"/>
              <a:gd name="connsiteY0" fmla="*/ 0 h 275631"/>
              <a:gd name="connsiteX1" fmla="*/ 2202525 w 2202525"/>
              <a:gd name="connsiteY1" fmla="*/ 0 h 275631"/>
              <a:gd name="connsiteX2" fmla="*/ 2202525 w 2202525"/>
              <a:gd name="connsiteY2" fmla="*/ 275631 h 275631"/>
              <a:gd name="connsiteX3" fmla="*/ 104775 w 2202525"/>
              <a:gd name="connsiteY3" fmla="*/ 272456 h 275631"/>
              <a:gd name="connsiteX4" fmla="*/ 0 w 2202525"/>
              <a:gd name="connsiteY4" fmla="*/ 0 h 275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2525" h="275631">
                <a:moveTo>
                  <a:pt x="0" y="0"/>
                </a:moveTo>
                <a:lnTo>
                  <a:pt x="2202525" y="0"/>
                </a:lnTo>
                <a:lnTo>
                  <a:pt x="2202525" y="275631"/>
                </a:lnTo>
                <a:lnTo>
                  <a:pt x="104775" y="272456"/>
                </a:lnTo>
                <a:lnTo>
                  <a:pt x="0" y="0"/>
                </a:lnTo>
                <a:close/>
              </a:path>
            </a:pathLst>
          </a:custGeom>
          <a:solidFill>
            <a:srgbClr val="B60004"/>
          </a:solidFill>
          <a:ln w="9525" cap="flat" cmpd="sng" algn="ctr">
            <a:noFill/>
            <a:prstDash val="solid"/>
            <a:round/>
            <a:headEnd type="none" w="med" len="med"/>
            <a:tailEnd type="none" w="med" len="med"/>
          </a:ln>
          <a:effectLst/>
        </p:spPr>
        <p:txBody>
          <a:bodyPr/>
          <a:lstStyle/>
          <a:p>
            <a:pPr>
              <a:buFont typeface="Arial" panose="020B0604020202090204" pitchFamily="34" charset="0"/>
              <a:buNone/>
              <a:defRPr/>
            </a:pPr>
            <a:endParaRPr lang="zh-CN" altLang="en-US" sz="2400">
              <a:latin typeface="Segoe UI" pitchFamily="34" charset="0"/>
              <a:ea typeface="微软雅黑" pitchFamily="34" charset="-122"/>
            </a:endParaRPr>
          </a:p>
        </p:txBody>
      </p:sp>
      <p:sp>
        <p:nvSpPr>
          <p:cNvPr id="28" name="矩形 27">
            <a:extLst>
              <a:ext uri="{FF2B5EF4-FFF2-40B4-BE49-F238E27FC236}">
                <a16:creationId xmlns:a16="http://schemas.microsoft.com/office/drawing/2014/main" id="{B5840A94-AFCB-F14C-AC1D-7BFA5CCE05BC}"/>
              </a:ext>
            </a:extLst>
          </p:cNvPr>
          <p:cNvSpPr/>
          <p:nvPr userDrawn="1"/>
        </p:nvSpPr>
        <p:spPr>
          <a:xfrm>
            <a:off x="9950236" y="6535935"/>
            <a:ext cx="2241763" cy="338554"/>
          </a:xfrm>
          <a:prstGeom prst="rect">
            <a:avLst/>
          </a:prstGeom>
        </p:spPr>
        <p:txBody>
          <a:bodyPr wrap="square">
            <a:spAutoFit/>
          </a:bodyPr>
          <a:lstStyle/>
          <a:p>
            <a:r>
              <a:rPr lang="zh-CN" altLang="en-US" sz="1600" dirty="0">
                <a:solidFill>
                  <a:schemeClr val="bg1"/>
                </a:solidFill>
                <a:latin typeface="STKaiti" panose="02010600040101010101" pitchFamily="2" charset="-122"/>
                <a:ea typeface="STKaiti" panose="02010600040101010101" pitchFamily="2" charset="-122"/>
                <a:cs typeface="Alibaba PuHuiTi" pitchFamily="18" charset="-122"/>
              </a:rPr>
              <a:t>高级软件人才培训专家</a:t>
            </a:r>
          </a:p>
        </p:txBody>
      </p:sp>
      <p:pic>
        <p:nvPicPr>
          <p:cNvPr id="12" name="图形 11">
            <a:extLst>
              <a:ext uri="{FF2B5EF4-FFF2-40B4-BE49-F238E27FC236}">
                <a16:creationId xmlns:a16="http://schemas.microsoft.com/office/drawing/2014/main" id="{B9BDD19A-C7FB-7D47-8606-6F7EF76E2F39}"/>
              </a:ext>
            </a:extLst>
          </p:cNvPr>
          <p:cNvPicPr>
            <a:picLocks noChangeAspect="1"/>
          </p:cNvPicPr>
          <p:nvPr userDrawn="1"/>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9871" y="-85784"/>
            <a:ext cx="2666725" cy="1174541"/>
          </a:xfrm>
          <a:prstGeom prst="rect">
            <a:avLst/>
          </a:prstGeom>
        </p:spPr>
      </p:pic>
    </p:spTree>
    <p:extLst>
      <p:ext uri="{BB962C8B-B14F-4D97-AF65-F5344CB8AC3E}">
        <p14:creationId xmlns:p14="http://schemas.microsoft.com/office/powerpoint/2010/main" val="128244268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83" r:id="rId3"/>
    <p:sldLayoutId id="2147483678" r:id="rId4"/>
    <p:sldLayoutId id="2147483679" r:id="rId5"/>
    <p:sldLayoutId id="2147483680" r:id="rId6"/>
    <p:sldLayoutId id="2147483677" r:id="rId7"/>
    <p:sldLayoutId id="2147483702" r:id="rId8"/>
    <p:sldLayoutId id="2147483703" r:id="rId9"/>
    <p:sldLayoutId id="2147483709" r:id="rId10"/>
    <p:sldLayoutId id="2147483704" r:id="rId11"/>
    <p:sldLayoutId id="2147483681" r:id="rId12"/>
    <p:sldLayoutId id="2147483693" r:id="rId13"/>
    <p:sldLayoutId id="2147483710" r:id="rId14"/>
    <p:sldLayoutId id="2147483706" r:id="rId15"/>
  </p:sldLayoutIdLst>
  <p:txStyles>
    <p:titleStyle>
      <a:lvl1pPr algn="l" rtl="0" eaLnBrk="0" fontAlgn="base" hangingPunct="0">
        <a:spcBef>
          <a:spcPct val="0"/>
        </a:spcBef>
        <a:spcAft>
          <a:spcPct val="0"/>
        </a:spcAft>
        <a:defRPr sz="32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7227BF9-01FA-AE4B-9DB9-E3DAB164E50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11989" y="2322246"/>
            <a:ext cx="3168023" cy="1308460"/>
          </a:xfrm>
          <a:prstGeom prst="rect">
            <a:avLst/>
          </a:prstGeom>
        </p:spPr>
      </p:pic>
    </p:spTree>
    <p:extLst>
      <p:ext uri="{BB962C8B-B14F-4D97-AF65-F5344CB8AC3E}">
        <p14:creationId xmlns:p14="http://schemas.microsoft.com/office/powerpoint/2010/main" val="770715422"/>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0" fontAlgn="base" hangingPunct="0">
        <a:spcBef>
          <a:spcPct val="0"/>
        </a:spcBef>
        <a:spcAft>
          <a:spcPct val="0"/>
        </a:spcAft>
        <a:defRPr sz="5867" kern="1200">
          <a:solidFill>
            <a:schemeClr val="tx1"/>
          </a:solidFill>
          <a:latin typeface="+mj-lt"/>
          <a:ea typeface="+mj-ea"/>
          <a:cs typeface="+mj-cs"/>
        </a:defRPr>
      </a:lvl1pPr>
      <a:lvl2pPr algn="ctr" rtl="0" eaLnBrk="0" fontAlgn="base" hangingPunct="0">
        <a:spcBef>
          <a:spcPct val="0"/>
        </a:spcBef>
        <a:spcAft>
          <a:spcPct val="0"/>
        </a:spcAft>
        <a:defRPr sz="5867">
          <a:solidFill>
            <a:schemeClr val="tx1"/>
          </a:solidFill>
          <a:latin typeface="Calibri" pitchFamily="34" charset="0"/>
          <a:ea typeface="黑体" pitchFamily="49" charset="-122"/>
        </a:defRPr>
      </a:lvl2pPr>
      <a:lvl3pPr algn="ctr" rtl="0" eaLnBrk="0" fontAlgn="base" hangingPunct="0">
        <a:spcBef>
          <a:spcPct val="0"/>
        </a:spcBef>
        <a:spcAft>
          <a:spcPct val="0"/>
        </a:spcAft>
        <a:defRPr sz="5867">
          <a:solidFill>
            <a:schemeClr val="tx1"/>
          </a:solidFill>
          <a:latin typeface="Calibri" pitchFamily="34" charset="0"/>
          <a:ea typeface="黑体" pitchFamily="49" charset="-122"/>
        </a:defRPr>
      </a:lvl3pPr>
      <a:lvl4pPr algn="ctr" rtl="0" eaLnBrk="0" fontAlgn="base" hangingPunct="0">
        <a:spcBef>
          <a:spcPct val="0"/>
        </a:spcBef>
        <a:spcAft>
          <a:spcPct val="0"/>
        </a:spcAft>
        <a:defRPr sz="5867">
          <a:solidFill>
            <a:schemeClr val="tx1"/>
          </a:solidFill>
          <a:latin typeface="Calibri" pitchFamily="34" charset="0"/>
          <a:ea typeface="黑体" pitchFamily="49" charset="-122"/>
        </a:defRPr>
      </a:lvl4pPr>
      <a:lvl5pPr algn="ctr" rtl="0" eaLnBrk="0" fontAlgn="base" hangingPunct="0">
        <a:spcBef>
          <a:spcPct val="0"/>
        </a:spcBef>
        <a:spcAft>
          <a:spcPct val="0"/>
        </a:spcAft>
        <a:defRPr sz="5867">
          <a:solidFill>
            <a:schemeClr val="tx1"/>
          </a:solidFill>
          <a:latin typeface="Calibri" pitchFamily="34" charset="0"/>
          <a:ea typeface="黑体" pitchFamily="49" charset="-122"/>
        </a:defRPr>
      </a:lvl5pPr>
      <a:lvl6pPr marL="609585" algn="ctr" rtl="0" fontAlgn="base">
        <a:spcBef>
          <a:spcPct val="0"/>
        </a:spcBef>
        <a:spcAft>
          <a:spcPct val="0"/>
        </a:spcAft>
        <a:defRPr sz="5867">
          <a:solidFill>
            <a:schemeClr val="tx1"/>
          </a:solidFill>
          <a:latin typeface="Calibri" pitchFamily="34" charset="0"/>
          <a:ea typeface="宋体" charset="-122"/>
        </a:defRPr>
      </a:lvl6pPr>
      <a:lvl7pPr marL="1219170" algn="ctr" rtl="0" fontAlgn="base">
        <a:spcBef>
          <a:spcPct val="0"/>
        </a:spcBef>
        <a:spcAft>
          <a:spcPct val="0"/>
        </a:spcAft>
        <a:defRPr sz="5867">
          <a:solidFill>
            <a:schemeClr val="tx1"/>
          </a:solidFill>
          <a:latin typeface="Calibri" pitchFamily="34" charset="0"/>
          <a:ea typeface="宋体" charset="-122"/>
        </a:defRPr>
      </a:lvl7pPr>
      <a:lvl8pPr marL="1828754" algn="ctr" rtl="0" fontAlgn="base">
        <a:spcBef>
          <a:spcPct val="0"/>
        </a:spcBef>
        <a:spcAft>
          <a:spcPct val="0"/>
        </a:spcAft>
        <a:defRPr sz="5867">
          <a:solidFill>
            <a:schemeClr val="tx1"/>
          </a:solidFill>
          <a:latin typeface="Calibri" pitchFamily="34" charset="0"/>
          <a:ea typeface="宋体" charset="-122"/>
        </a:defRPr>
      </a:lvl8pPr>
      <a:lvl9pPr marL="2438339" algn="ctr" rtl="0" fontAlgn="base">
        <a:spcBef>
          <a:spcPct val="0"/>
        </a:spcBef>
        <a:spcAft>
          <a:spcPct val="0"/>
        </a:spcAft>
        <a:defRPr sz="5867">
          <a:solidFill>
            <a:schemeClr val="tx1"/>
          </a:solidFill>
          <a:latin typeface="Calibri" pitchFamily="34" charset="0"/>
          <a:ea typeface="宋体" charset="-122"/>
        </a:defRPr>
      </a:lvl9pPr>
    </p:titleStyle>
    <p:bodyStyle>
      <a:lvl1pPr marL="457189" indent="-457189" algn="l" rtl="0" eaLnBrk="0" fontAlgn="base" hangingPunct="0">
        <a:spcBef>
          <a:spcPct val="20000"/>
        </a:spcBef>
        <a:spcAft>
          <a:spcPct val="0"/>
        </a:spcAft>
        <a:buFont typeface="Arial" panose="020B0604020202020204" pitchFamily="34" charset="0"/>
        <a:buChar char="•"/>
        <a:defRPr sz="4267" kern="1200">
          <a:solidFill>
            <a:schemeClr val="tx1"/>
          </a:solidFill>
          <a:latin typeface="+mn-lt"/>
          <a:ea typeface="+mn-ea"/>
          <a:cs typeface="+mn-cs"/>
        </a:defRPr>
      </a:lvl1pPr>
      <a:lvl2pPr marL="990575" indent="-380990" algn="l" rtl="0" eaLnBrk="0" fontAlgn="base" hangingPunct="0">
        <a:spcBef>
          <a:spcPct val="20000"/>
        </a:spcBef>
        <a:spcAft>
          <a:spcPct val="0"/>
        </a:spcAft>
        <a:buFont typeface="Arial" panose="020B0604020202020204" pitchFamily="34" charset="0"/>
        <a:buChar char="–"/>
        <a:defRPr sz="3733" kern="1200">
          <a:solidFill>
            <a:schemeClr val="tx1"/>
          </a:solidFill>
          <a:latin typeface="+mn-lt"/>
          <a:ea typeface="+mn-ea"/>
          <a:cs typeface="+mn-cs"/>
        </a:defRPr>
      </a:lvl2pPr>
      <a:lvl3pPr marL="1523962" indent="-304792"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hyperlink" Target="https://github.com/oldj/SwitchHosts/releas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notesSlide" Target="../notesSlides/notesSlide13.xml"/><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31.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notesSlide" Target="../notesSlides/notesSlide14.xml"/><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32.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image" Target="../media/image33.svg"/><Relationship Id="rId3" Type="http://schemas.openxmlformats.org/officeDocument/2006/relationships/hyperlink" Target="http://jenkins.tianji.com/" TargetMode="External"/><Relationship Id="rId7" Type="http://schemas.microsoft.com/office/2007/relationships/hdphoto" Target="../media/hdphoto3.wdp"/><Relationship Id="rId12"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9.png"/><Relationship Id="rId1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hyperlink" Target="http://jenkins.tianji.com/"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8" Type="http://schemas.openxmlformats.org/officeDocument/2006/relationships/image" Target="../media/image36.svg"/><Relationship Id="rId13" Type="http://schemas.openxmlformats.org/officeDocument/2006/relationships/image" Target="../media/image39.svg"/><Relationship Id="rId3" Type="http://schemas.openxmlformats.org/officeDocument/2006/relationships/notesSlide" Target="../notesSlides/notesSlide17.xml"/><Relationship Id="rId7" Type="http://schemas.openxmlformats.org/officeDocument/2006/relationships/image" Target="../media/image35.png"/><Relationship Id="rId12" Type="http://schemas.openxmlformats.org/officeDocument/2006/relationships/image" Target="../media/image38.png"/><Relationship Id="rId17" Type="http://schemas.openxmlformats.org/officeDocument/2006/relationships/image" Target="../media/image41.png"/><Relationship Id="rId2" Type="http://schemas.openxmlformats.org/officeDocument/2006/relationships/slideLayout" Target="../slideLayouts/slideLayout7.xml"/><Relationship Id="rId16" Type="http://schemas.openxmlformats.org/officeDocument/2006/relationships/hyperlink" Target="http://api.tianji.com/xxx" TargetMode="External"/><Relationship Id="rId1" Type="http://schemas.openxmlformats.org/officeDocument/2006/relationships/tags" Target="../tags/tag8.xml"/><Relationship Id="rId6" Type="http://schemas.openxmlformats.org/officeDocument/2006/relationships/image" Target="../media/image29.png"/><Relationship Id="rId11" Type="http://schemas.openxmlformats.org/officeDocument/2006/relationships/image" Target="../media/image37.png"/><Relationship Id="rId5" Type="http://schemas.openxmlformats.org/officeDocument/2006/relationships/image" Target="../media/image28.jpeg"/><Relationship Id="rId15" Type="http://schemas.openxmlformats.org/officeDocument/2006/relationships/hyperlink" Target="http://www.tianji.com/xxx" TargetMode="External"/><Relationship Id="rId10" Type="http://schemas.openxmlformats.org/officeDocument/2006/relationships/image" Target="../media/image33.svg"/><Relationship Id="rId4" Type="http://schemas.openxmlformats.org/officeDocument/2006/relationships/image" Target="../media/image25.png"/><Relationship Id="rId9" Type="http://schemas.openxmlformats.org/officeDocument/2006/relationships/image" Target="../media/image32.png"/><Relationship Id="rId14"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git.tianji.com/"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hyperlink" Target="http://git.tianji.com/"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hyperlink" Target="http://192.168.150.101:10880/tjxt/tianji.git"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hyperlink" Target="http://nacos.tianji.com/" TargetMode="Externa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38.png"/><Relationship Id="rId7" Type="http://schemas.openxmlformats.org/officeDocument/2006/relationships/image" Target="../media/image49.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0.png"/><Relationship Id="rId4" Type="http://schemas.openxmlformats.org/officeDocument/2006/relationships/image" Target="../media/image39.sv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5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6EC87-9B0D-CD4B-997D-0A66FE90B29E}"/>
              </a:ext>
            </a:extLst>
          </p:cNvPr>
          <p:cNvSpPr>
            <a:spLocks noGrp="1"/>
          </p:cNvSpPr>
          <p:nvPr>
            <p:ph type="title"/>
          </p:nvPr>
        </p:nvSpPr>
        <p:spPr/>
        <p:txBody>
          <a:bodyPr/>
          <a:lstStyle/>
          <a:p>
            <a:r>
              <a:rPr kumimoji="1" lang="zh-CN" altLang="en-US"/>
              <a:t>初识项目</a:t>
            </a:r>
            <a:endParaRPr kumimoji="1" lang="zh-CN" altLang="en-US" dirty="0"/>
          </a:p>
        </p:txBody>
      </p:sp>
    </p:spTree>
    <p:extLst>
      <p:ext uri="{BB962C8B-B14F-4D97-AF65-F5344CB8AC3E}">
        <p14:creationId xmlns:p14="http://schemas.microsoft.com/office/powerpoint/2010/main" val="3833974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21385" y="2693100"/>
            <a:ext cx="5973761" cy="637267"/>
          </a:xfrm>
        </p:spPr>
        <p:txBody>
          <a:bodyPr/>
          <a:lstStyle/>
          <a:p>
            <a:r>
              <a:rPr lang="zh-CN" altLang="en-US">
                <a:solidFill>
                  <a:srgbClr val="AD2B26"/>
                </a:solidFill>
              </a:rPr>
              <a:t>项目亮点</a:t>
            </a:r>
          </a:p>
        </p:txBody>
      </p:sp>
      <p:sp>
        <p:nvSpPr>
          <p:cNvPr id="5" name="文本占位符 1">
            <a:extLst>
              <a:ext uri="{FF2B5EF4-FFF2-40B4-BE49-F238E27FC236}">
                <a16:creationId xmlns:a16="http://schemas.microsoft.com/office/drawing/2014/main" id="{CE87AC52-99A7-7B43-5F5B-28A10CBB712C}"/>
              </a:ext>
            </a:extLst>
          </p:cNvPr>
          <p:cNvSpPr txBox="1">
            <a:spLocks/>
          </p:cNvSpPr>
          <p:nvPr/>
        </p:nvSpPr>
        <p:spPr>
          <a:xfrm>
            <a:off x="4921384" y="205583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9504F"/>
                </a:solidFill>
              </a:rPr>
              <a:t>功能演示</a:t>
            </a:r>
          </a:p>
        </p:txBody>
      </p:sp>
    </p:spTree>
    <p:extLst>
      <p:ext uri="{BB962C8B-B14F-4D97-AF65-F5344CB8AC3E}">
        <p14:creationId xmlns:p14="http://schemas.microsoft.com/office/powerpoint/2010/main" val="220950670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34C3F-AFDB-4807-627D-D142D5B23A78}"/>
              </a:ext>
            </a:extLst>
          </p:cNvPr>
          <p:cNvSpPr>
            <a:spLocks noGrp="1"/>
          </p:cNvSpPr>
          <p:nvPr>
            <p:ph type="title"/>
          </p:nvPr>
        </p:nvSpPr>
        <p:spPr/>
        <p:txBody>
          <a:bodyPr/>
          <a:lstStyle/>
          <a:p>
            <a:r>
              <a:rPr lang="zh-CN" altLang="en-US"/>
              <a:t>市场规模</a:t>
            </a:r>
          </a:p>
        </p:txBody>
      </p:sp>
      <p:sp>
        <p:nvSpPr>
          <p:cNvPr id="8" name="文本占位符 7">
            <a:extLst>
              <a:ext uri="{FF2B5EF4-FFF2-40B4-BE49-F238E27FC236}">
                <a16:creationId xmlns:a16="http://schemas.microsoft.com/office/drawing/2014/main" id="{2CBF554D-4980-8489-23AF-0A75D02CC0A7}"/>
              </a:ext>
            </a:extLst>
          </p:cNvPr>
          <p:cNvSpPr>
            <a:spLocks noGrp="1"/>
          </p:cNvSpPr>
          <p:nvPr>
            <p:ph type="body" sz="quarter" idx="11"/>
          </p:nvPr>
        </p:nvSpPr>
        <p:spPr>
          <a:xfrm>
            <a:off x="710880" y="1707988"/>
            <a:ext cx="10698800" cy="4660156"/>
          </a:xfrm>
        </p:spPr>
        <p:txBody>
          <a:bodyPr/>
          <a:lstStyle/>
          <a:p>
            <a:r>
              <a:rPr lang="en-US" altLang="zh-CN"/>
              <a:t>2021</a:t>
            </a:r>
            <a:r>
              <a:rPr lang="zh-CN" altLang="en-US"/>
              <a:t>年</a:t>
            </a:r>
            <a:r>
              <a:rPr lang="en-US" altLang="zh-CN"/>
              <a:t>7</a:t>
            </a:r>
            <a:r>
              <a:rPr lang="zh-CN" altLang="en-US"/>
              <a:t>月，国务院颁布</a:t>
            </a:r>
            <a:r>
              <a:rPr lang="en-US" altLang="zh-CN"/>
              <a:t>《</a:t>
            </a:r>
            <a:r>
              <a:rPr lang="zh-CN" altLang="en-US"/>
              <a:t>关于进一步减轻义务教育阶段学生作业负担和校外培训负担的意见</a:t>
            </a:r>
            <a:r>
              <a:rPr lang="en-US" altLang="zh-CN"/>
              <a:t>》</a:t>
            </a:r>
            <a:r>
              <a:rPr lang="zh-CN" altLang="en-US"/>
              <a:t>，简称“双减”政策。在该政策影响下，多年来占据我国教育培训行业半壁江山的课外辅导培训遭到毁灭性打击。相对的，职业教育培训的市场规模持续增长。</a:t>
            </a:r>
          </a:p>
        </p:txBody>
      </p:sp>
      <p:graphicFrame>
        <p:nvGraphicFramePr>
          <p:cNvPr id="7" name="图表 6">
            <a:extLst>
              <a:ext uri="{FF2B5EF4-FFF2-40B4-BE49-F238E27FC236}">
                <a16:creationId xmlns:a16="http://schemas.microsoft.com/office/drawing/2014/main" id="{CD01FA55-F9F2-1F7B-0946-2FCA27B567F2}"/>
              </a:ext>
            </a:extLst>
          </p:cNvPr>
          <p:cNvGraphicFramePr/>
          <p:nvPr>
            <p:extLst>
              <p:ext uri="{D42A27DB-BD31-4B8C-83A1-F6EECF244321}">
                <p14:modId xmlns:p14="http://schemas.microsoft.com/office/powerpoint/2010/main" val="2173169981"/>
              </p:ext>
            </p:extLst>
          </p:nvPr>
        </p:nvGraphicFramePr>
        <p:xfrm>
          <a:off x="903111" y="2935111"/>
          <a:ext cx="9663289" cy="3643488"/>
        </p:xfrm>
        <a:graphic>
          <a:graphicData uri="http://schemas.openxmlformats.org/drawingml/2006/chart">
            <c:chart xmlns:c="http://schemas.openxmlformats.org/drawingml/2006/chart" xmlns:r="http://schemas.openxmlformats.org/officeDocument/2006/relationships" r:id="rId2"/>
          </a:graphicData>
        </a:graphic>
      </p:graphicFrame>
      <p:sp>
        <p:nvSpPr>
          <p:cNvPr id="15" name="任意多边形: 形状 14">
            <a:extLst>
              <a:ext uri="{FF2B5EF4-FFF2-40B4-BE49-F238E27FC236}">
                <a16:creationId xmlns:a16="http://schemas.microsoft.com/office/drawing/2014/main" id="{6B32DB91-D09D-E0DE-1D33-B3D8BF816E58}"/>
              </a:ext>
            </a:extLst>
          </p:cNvPr>
          <p:cNvSpPr/>
          <p:nvPr/>
        </p:nvSpPr>
        <p:spPr>
          <a:xfrm>
            <a:off x="2246488" y="3544711"/>
            <a:ext cx="6999111" cy="1478845"/>
          </a:xfrm>
          <a:custGeom>
            <a:avLst/>
            <a:gdLst>
              <a:gd name="connsiteX0" fmla="*/ 0 w 7902222"/>
              <a:gd name="connsiteY0" fmla="*/ 1478845 h 1478845"/>
              <a:gd name="connsiteX1" fmla="*/ 4064000 w 7902222"/>
              <a:gd name="connsiteY1" fmla="*/ 993422 h 1478845"/>
              <a:gd name="connsiteX2" fmla="*/ 7902222 w 7902222"/>
              <a:gd name="connsiteY2" fmla="*/ 0 h 1478845"/>
            </a:gdLst>
            <a:ahLst/>
            <a:cxnLst>
              <a:cxn ang="0">
                <a:pos x="connsiteX0" y="connsiteY0"/>
              </a:cxn>
              <a:cxn ang="0">
                <a:pos x="connsiteX1" y="connsiteY1"/>
              </a:cxn>
              <a:cxn ang="0">
                <a:pos x="connsiteX2" y="connsiteY2"/>
              </a:cxn>
            </a:cxnLst>
            <a:rect l="l" t="t" r="r" b="b"/>
            <a:pathLst>
              <a:path w="7902222" h="1478845">
                <a:moveTo>
                  <a:pt x="0" y="1478845"/>
                </a:moveTo>
                <a:cubicBezTo>
                  <a:pt x="1373481" y="1359370"/>
                  <a:pt x="2746963" y="1239896"/>
                  <a:pt x="4064000" y="993422"/>
                </a:cubicBezTo>
                <a:cubicBezTo>
                  <a:pt x="5381037" y="746948"/>
                  <a:pt x="6641629" y="373474"/>
                  <a:pt x="7902222" y="0"/>
                </a:cubicBezTo>
              </a:path>
            </a:pathLst>
          </a:custGeom>
          <a:noFill/>
          <a:ln w="130175">
            <a:solidFill>
              <a:srgbClr val="00B050"/>
            </a:solidFill>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154FA11-47B9-4289-907B-2640EACAB257}"/>
              </a:ext>
            </a:extLst>
          </p:cNvPr>
          <p:cNvSpPr txBox="1"/>
          <p:nvPr/>
        </p:nvSpPr>
        <p:spPr>
          <a:xfrm rot="20883513" flipH="1">
            <a:off x="4787052" y="4055019"/>
            <a:ext cx="2799081" cy="307777"/>
          </a:xfrm>
          <a:prstGeom prst="rect">
            <a:avLst/>
          </a:prstGeom>
          <a:noFill/>
        </p:spPr>
        <p:txBody>
          <a:bodyPr wrap="square" rtlCol="0">
            <a:spAutoFit/>
          </a:bodyPr>
          <a:lstStyle/>
          <a:p>
            <a:pPr fontAlgn="auto">
              <a:spcBef>
                <a:spcPts val="0"/>
              </a:spcBef>
              <a:spcAft>
                <a:spcPts val="0"/>
              </a:spcAft>
            </a:pPr>
            <a:r>
              <a:rPr lang="zh-CN" altLang="en-US" sz="1400" b="1">
                <a:solidFill>
                  <a:schemeClr val="tx1">
                    <a:lumMod val="65000"/>
                    <a:lumOff val="35000"/>
                  </a:schemeClr>
                </a:solidFill>
                <a:latin typeface="+mn-lt"/>
                <a:ea typeface="+mn-ea"/>
              </a:rPr>
              <a:t>增长率达</a:t>
            </a:r>
            <a:r>
              <a:rPr lang="en-US" altLang="zh-CN" sz="1400" b="1">
                <a:solidFill>
                  <a:schemeClr val="tx1">
                    <a:lumMod val="65000"/>
                    <a:lumOff val="35000"/>
                  </a:schemeClr>
                </a:solidFill>
                <a:latin typeface="+mn-lt"/>
                <a:ea typeface="+mn-ea"/>
              </a:rPr>
              <a:t>12%</a:t>
            </a:r>
            <a:endParaRPr lang="zh-CN" altLang="en-US" sz="1400" b="1"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8601523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1B5AE-EDF5-EDE1-6FDD-3D94D5B65D60}"/>
              </a:ext>
            </a:extLst>
          </p:cNvPr>
          <p:cNvSpPr>
            <a:spLocks noGrp="1"/>
          </p:cNvSpPr>
          <p:nvPr>
            <p:ph type="title"/>
          </p:nvPr>
        </p:nvSpPr>
        <p:spPr/>
        <p:txBody>
          <a:bodyPr/>
          <a:lstStyle/>
          <a:p>
            <a:r>
              <a:rPr lang="zh-CN" altLang="en-US"/>
              <a:t>线上职业教育</a:t>
            </a:r>
          </a:p>
        </p:txBody>
      </p:sp>
      <p:sp>
        <p:nvSpPr>
          <p:cNvPr id="3" name="文本占位符 2">
            <a:extLst>
              <a:ext uri="{FF2B5EF4-FFF2-40B4-BE49-F238E27FC236}">
                <a16:creationId xmlns:a16="http://schemas.microsoft.com/office/drawing/2014/main" id="{7946014B-94AF-8808-BA98-07ED685885CF}"/>
              </a:ext>
            </a:extLst>
          </p:cNvPr>
          <p:cNvSpPr>
            <a:spLocks noGrp="1"/>
          </p:cNvSpPr>
          <p:nvPr>
            <p:ph type="body" sz="quarter" idx="11"/>
          </p:nvPr>
        </p:nvSpPr>
        <p:spPr/>
        <p:txBody>
          <a:bodyPr/>
          <a:lstStyle/>
          <a:p>
            <a:r>
              <a:rPr lang="zh-CN" altLang="en-US"/>
              <a:t>随着互联网发展，传统行业也逐渐网络化发展。再加上疫情的影响，很多职业技能培训企业都开始发展在线教育。相比于传统线下培训，在线教育有成本更低，学习时间碎片化，教育资源能充分利用。因此，在线教育市场规模不断增长，前景巨大。</a:t>
            </a:r>
            <a:endParaRPr lang="en-US" altLang="zh-CN"/>
          </a:p>
          <a:p>
            <a:endParaRPr lang="zh-CN" altLang="en-US"/>
          </a:p>
        </p:txBody>
      </p:sp>
      <p:graphicFrame>
        <p:nvGraphicFramePr>
          <p:cNvPr id="7" name="图表 6">
            <a:extLst>
              <a:ext uri="{FF2B5EF4-FFF2-40B4-BE49-F238E27FC236}">
                <a16:creationId xmlns:a16="http://schemas.microsoft.com/office/drawing/2014/main" id="{02FE213C-9865-7262-A56C-0C2B40B8FB08}"/>
              </a:ext>
            </a:extLst>
          </p:cNvPr>
          <p:cNvGraphicFramePr/>
          <p:nvPr>
            <p:extLst>
              <p:ext uri="{D42A27DB-BD31-4B8C-83A1-F6EECF244321}">
                <p14:modId xmlns:p14="http://schemas.microsoft.com/office/powerpoint/2010/main" val="1472668752"/>
              </p:ext>
            </p:extLst>
          </p:nvPr>
        </p:nvGraphicFramePr>
        <p:xfrm>
          <a:off x="1996280" y="2686756"/>
          <a:ext cx="8128000" cy="3992738"/>
        </p:xfrm>
        <a:graphic>
          <a:graphicData uri="http://schemas.openxmlformats.org/drawingml/2006/chart">
            <c:chart xmlns:c="http://schemas.openxmlformats.org/drawingml/2006/chart" xmlns:r="http://schemas.openxmlformats.org/officeDocument/2006/relationships" r:id="rId2"/>
          </a:graphicData>
        </a:graphic>
      </p:graphicFrame>
      <p:sp>
        <p:nvSpPr>
          <p:cNvPr id="8" name="箭头: 右 7">
            <a:extLst>
              <a:ext uri="{FF2B5EF4-FFF2-40B4-BE49-F238E27FC236}">
                <a16:creationId xmlns:a16="http://schemas.microsoft.com/office/drawing/2014/main" id="{FE1E31EF-E6A8-D2A5-2D2B-D664A122A95B}"/>
              </a:ext>
            </a:extLst>
          </p:cNvPr>
          <p:cNvSpPr/>
          <p:nvPr/>
        </p:nvSpPr>
        <p:spPr>
          <a:xfrm rot="20213857">
            <a:off x="6589986" y="3930870"/>
            <a:ext cx="1608083" cy="367862"/>
          </a:xfrm>
          <a:prstGeom prst="rightArrow">
            <a:avLst>
              <a:gd name="adj1" fmla="val 39830"/>
              <a:gd name="adj2" fmla="val 50000"/>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3641615-663F-5E32-1FE7-FF56C275F07B}"/>
              </a:ext>
            </a:extLst>
          </p:cNvPr>
          <p:cNvSpPr txBox="1"/>
          <p:nvPr/>
        </p:nvSpPr>
        <p:spPr>
          <a:xfrm rot="20174909">
            <a:off x="6537815" y="3843601"/>
            <a:ext cx="1258678" cy="307777"/>
          </a:xfrm>
          <a:prstGeom prst="rect">
            <a:avLst/>
          </a:prstGeom>
          <a:noFill/>
        </p:spPr>
        <p:txBody>
          <a:bodyPr wrap="none" rtlCol="0">
            <a:spAutoFit/>
          </a:bodyPr>
          <a:lstStyle/>
          <a:p>
            <a:pPr fontAlgn="auto">
              <a:spcBef>
                <a:spcPts val="0"/>
              </a:spcBef>
              <a:spcAft>
                <a:spcPts val="0"/>
              </a:spcAft>
            </a:pPr>
            <a:r>
              <a:rPr lang="en-US" altLang="zh-CN" sz="1400" b="1">
                <a:solidFill>
                  <a:srgbClr val="BE3936"/>
                </a:solidFill>
                <a:latin typeface="+mn-lt"/>
                <a:ea typeface="+mn-ea"/>
              </a:rPr>
              <a:t>CAGR = 30%</a:t>
            </a:r>
            <a:endParaRPr lang="zh-CN" altLang="en-US" sz="1400" b="1" dirty="0">
              <a:solidFill>
                <a:srgbClr val="BE3936"/>
              </a:solidFill>
              <a:latin typeface="+mn-lt"/>
              <a:ea typeface="+mn-ea"/>
            </a:endParaRPr>
          </a:p>
        </p:txBody>
      </p:sp>
      <p:grpSp>
        <p:nvGrpSpPr>
          <p:cNvPr id="10" name="组合 9">
            <a:extLst>
              <a:ext uri="{FF2B5EF4-FFF2-40B4-BE49-F238E27FC236}">
                <a16:creationId xmlns:a16="http://schemas.microsoft.com/office/drawing/2014/main" id="{5F032CEB-9DAB-DC72-97CD-BBCDEE0C18EE}"/>
              </a:ext>
            </a:extLst>
          </p:cNvPr>
          <p:cNvGrpSpPr/>
          <p:nvPr/>
        </p:nvGrpSpPr>
        <p:grpSpPr>
          <a:xfrm rot="10800000">
            <a:off x="-8549724" y="-8857024"/>
            <a:ext cx="27574510" cy="25565664"/>
            <a:chOff x="3711249" y="2368186"/>
            <a:chExt cx="2971882" cy="2755376"/>
          </a:xfrm>
        </p:grpSpPr>
        <p:sp>
          <p:nvSpPr>
            <p:cNvPr id="11" name="任意多边形: 形状 10">
              <a:extLst>
                <a:ext uri="{FF2B5EF4-FFF2-40B4-BE49-F238E27FC236}">
                  <a16:creationId xmlns:a16="http://schemas.microsoft.com/office/drawing/2014/main" id="{D9B0DE7B-246C-E8DF-A917-ED13EB9CF981}"/>
                </a:ext>
              </a:extLst>
            </p:cNvPr>
            <p:cNvSpPr/>
            <p:nvPr/>
          </p:nvSpPr>
          <p:spPr>
            <a:xfrm rot="575802">
              <a:off x="3711249" y="3939427"/>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2080F7">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a:extLst>
                <a:ext uri="{FF2B5EF4-FFF2-40B4-BE49-F238E27FC236}">
                  <a16:creationId xmlns:a16="http://schemas.microsoft.com/office/drawing/2014/main" id="{C3D3C883-9D9D-D4A7-1B84-76E74583B45F}"/>
                </a:ext>
              </a:extLst>
            </p:cNvPr>
            <p:cNvSpPr/>
            <p:nvPr/>
          </p:nvSpPr>
          <p:spPr>
            <a:xfrm rot="8254376">
              <a:off x="4334192" y="2368186"/>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FF734F">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312B3F67-A9C7-4B90-FFE2-9D7806FDE2AC}"/>
                </a:ext>
              </a:extLst>
            </p:cNvPr>
            <p:cNvSpPr/>
            <p:nvPr/>
          </p:nvSpPr>
          <p:spPr>
            <a:xfrm rot="15113909">
              <a:off x="5307656" y="3593904"/>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00C472">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29758551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1ED992E-D34F-F802-8055-9D6BE1655415}"/>
              </a:ext>
            </a:extLst>
          </p:cNvPr>
          <p:cNvGrpSpPr/>
          <p:nvPr/>
        </p:nvGrpSpPr>
        <p:grpSpPr>
          <a:xfrm>
            <a:off x="3744870" y="2481738"/>
            <a:ext cx="2907477" cy="2600733"/>
            <a:chOff x="3744870" y="2481738"/>
            <a:chExt cx="2907477" cy="2600733"/>
          </a:xfrm>
        </p:grpSpPr>
        <p:sp>
          <p:nvSpPr>
            <p:cNvPr id="11" name="任意多边形: 形状 10">
              <a:extLst>
                <a:ext uri="{FF2B5EF4-FFF2-40B4-BE49-F238E27FC236}">
                  <a16:creationId xmlns:a16="http://schemas.microsoft.com/office/drawing/2014/main" id="{3925ED9A-610A-4EBA-F457-C3BDE36D1F36}"/>
                </a:ext>
              </a:extLst>
            </p:cNvPr>
            <p:cNvSpPr/>
            <p:nvPr/>
          </p:nvSpPr>
          <p:spPr>
            <a:xfrm rot="753989">
              <a:off x="3744870" y="3898336"/>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2080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任意多边形: 形状 11">
              <a:extLst>
                <a:ext uri="{FF2B5EF4-FFF2-40B4-BE49-F238E27FC236}">
                  <a16:creationId xmlns:a16="http://schemas.microsoft.com/office/drawing/2014/main" id="{8B427B6C-9A4E-3898-9665-CE1A179BB90F}"/>
                </a:ext>
              </a:extLst>
            </p:cNvPr>
            <p:cNvSpPr/>
            <p:nvPr/>
          </p:nvSpPr>
          <p:spPr>
            <a:xfrm rot="8390006">
              <a:off x="4332042" y="2481738"/>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FF73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a:extLst>
                <a:ext uri="{FF2B5EF4-FFF2-40B4-BE49-F238E27FC236}">
                  <a16:creationId xmlns:a16="http://schemas.microsoft.com/office/drawing/2014/main" id="{BCFAA62F-9370-AA74-2917-700363413FA6}"/>
                </a:ext>
              </a:extLst>
            </p:cNvPr>
            <p:cNvSpPr/>
            <p:nvPr/>
          </p:nvSpPr>
          <p:spPr>
            <a:xfrm rot="15513363">
              <a:off x="5276872" y="3673910"/>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00C47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2" name="任意多边形: 形状 21">
            <a:extLst>
              <a:ext uri="{FF2B5EF4-FFF2-40B4-BE49-F238E27FC236}">
                <a16:creationId xmlns:a16="http://schemas.microsoft.com/office/drawing/2014/main" id="{7B86D52C-8114-32C6-BA15-24574847DEA1}"/>
              </a:ext>
            </a:extLst>
          </p:cNvPr>
          <p:cNvSpPr/>
          <p:nvPr/>
        </p:nvSpPr>
        <p:spPr>
          <a:xfrm rot="5400000">
            <a:off x="4862488" y="3526179"/>
            <a:ext cx="887996" cy="799258"/>
          </a:xfrm>
          <a:custGeom>
            <a:avLst/>
            <a:gdLst>
              <a:gd name="connsiteX0" fmla="*/ 0 w 1439134"/>
              <a:gd name="connsiteY0" fmla="*/ 1116239 h 1295320"/>
              <a:gd name="connsiteX1" fmla="*/ 604446 w 1439134"/>
              <a:gd name="connsiteY1" fmla="*/ 74092 h 1295320"/>
              <a:gd name="connsiteX2" fmla="*/ 605188 w 1439134"/>
              <a:gd name="connsiteY2" fmla="*/ 75163 h 1295320"/>
              <a:gd name="connsiteX3" fmla="*/ 626650 w 1439134"/>
              <a:gd name="connsiteY3" fmla="*/ 43330 h 1295320"/>
              <a:gd name="connsiteX4" fmla="*/ 731257 w 1439134"/>
              <a:gd name="connsiteY4" fmla="*/ 0 h 1295320"/>
              <a:gd name="connsiteX5" fmla="*/ 788840 w 1439134"/>
              <a:gd name="connsiteY5" fmla="*/ 11625 h 1295320"/>
              <a:gd name="connsiteX6" fmla="*/ 815139 w 1439134"/>
              <a:gd name="connsiteY6" fmla="*/ 29357 h 1295320"/>
              <a:gd name="connsiteX7" fmla="*/ 1417489 w 1439134"/>
              <a:gd name="connsiteY7" fmla="*/ 1067890 h 1295320"/>
              <a:gd name="connsiteX8" fmla="*/ 1414650 w 1439134"/>
              <a:gd name="connsiteY8" fmla="*/ 1070729 h 1295320"/>
              <a:gd name="connsiteX9" fmla="*/ 1427509 w 1439134"/>
              <a:gd name="connsiteY9" fmla="*/ 1089801 h 1295320"/>
              <a:gd name="connsiteX10" fmla="*/ 1439134 w 1439134"/>
              <a:gd name="connsiteY10" fmla="*/ 1147385 h 1295320"/>
              <a:gd name="connsiteX11" fmla="*/ 1348781 w 1439134"/>
              <a:gd name="connsiteY11" fmla="*/ 1283696 h 1295320"/>
              <a:gd name="connsiteX12" fmla="*/ 1294427 w 1439134"/>
              <a:gd name="connsiteY12" fmla="*/ 1294670 h 1295320"/>
              <a:gd name="connsiteX13" fmla="*/ 1294143 w 1439134"/>
              <a:gd name="connsiteY13" fmla="*/ 1295320 h 1295320"/>
              <a:gd name="connsiteX14" fmla="*/ 122101 w 1439134"/>
              <a:gd name="connsiteY14" fmla="*/ 1295320 h 1295320"/>
              <a:gd name="connsiteX15" fmla="*/ 117840 w 1439134"/>
              <a:gd name="connsiteY15" fmla="*/ 1289070 h 1295320"/>
              <a:gd name="connsiteX16" fmla="*/ 91220 w 1439134"/>
              <a:gd name="connsiteY16" fmla="*/ 1283696 h 1295320"/>
              <a:gd name="connsiteX17" fmla="*/ 866 w 1439134"/>
              <a:gd name="connsiteY17" fmla="*/ 1147385 h 1295320"/>
              <a:gd name="connsiteX18" fmla="*/ 5520 w 1439134"/>
              <a:gd name="connsiteY18" fmla="*/ 1124334 h 12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39134" h="1295320">
                <a:moveTo>
                  <a:pt x="0" y="1116239"/>
                </a:moveTo>
                <a:lnTo>
                  <a:pt x="604446" y="74092"/>
                </a:lnTo>
                <a:lnTo>
                  <a:pt x="605188" y="75163"/>
                </a:lnTo>
                <a:lnTo>
                  <a:pt x="626650" y="43330"/>
                </a:lnTo>
                <a:cubicBezTo>
                  <a:pt x="653421" y="16558"/>
                  <a:pt x="690406" y="0"/>
                  <a:pt x="731257" y="0"/>
                </a:cubicBezTo>
                <a:cubicBezTo>
                  <a:pt x="751682" y="0"/>
                  <a:pt x="771141" y="4139"/>
                  <a:pt x="788840" y="11625"/>
                </a:cubicBezTo>
                <a:lnTo>
                  <a:pt x="815139" y="29357"/>
                </a:lnTo>
                <a:lnTo>
                  <a:pt x="1417489" y="1067890"/>
                </a:lnTo>
                <a:lnTo>
                  <a:pt x="1414650" y="1070729"/>
                </a:lnTo>
                <a:lnTo>
                  <a:pt x="1427509" y="1089801"/>
                </a:lnTo>
                <a:cubicBezTo>
                  <a:pt x="1434995" y="1107500"/>
                  <a:pt x="1439134" y="1126959"/>
                  <a:pt x="1439134" y="1147385"/>
                </a:cubicBezTo>
                <a:cubicBezTo>
                  <a:pt x="1439134" y="1208662"/>
                  <a:pt x="1401878" y="1261238"/>
                  <a:pt x="1348781" y="1283696"/>
                </a:cubicBezTo>
                <a:lnTo>
                  <a:pt x="1294427" y="1294670"/>
                </a:lnTo>
                <a:lnTo>
                  <a:pt x="1294143" y="1295320"/>
                </a:lnTo>
                <a:lnTo>
                  <a:pt x="122101" y="1295320"/>
                </a:lnTo>
                <a:lnTo>
                  <a:pt x="117840" y="1289070"/>
                </a:lnTo>
                <a:lnTo>
                  <a:pt x="91220" y="1283696"/>
                </a:lnTo>
                <a:cubicBezTo>
                  <a:pt x="38123" y="1261238"/>
                  <a:pt x="866" y="1208662"/>
                  <a:pt x="866" y="1147385"/>
                </a:cubicBezTo>
                <a:lnTo>
                  <a:pt x="5520" y="112433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a:extLst>
              <a:ext uri="{FF2B5EF4-FFF2-40B4-BE49-F238E27FC236}">
                <a16:creationId xmlns:a16="http://schemas.microsoft.com/office/drawing/2014/main" id="{7A16341F-E9AF-4674-76DA-D7E9027BCC48}"/>
              </a:ext>
            </a:extLst>
          </p:cNvPr>
          <p:cNvSpPr/>
          <p:nvPr/>
        </p:nvSpPr>
        <p:spPr>
          <a:xfrm>
            <a:off x="4475531" y="3128562"/>
            <a:ext cx="1524000" cy="1482437"/>
          </a:xfrm>
          <a:custGeom>
            <a:avLst/>
            <a:gdLst>
              <a:gd name="connsiteX0" fmla="*/ 277091 w 1524000"/>
              <a:gd name="connsiteY0" fmla="*/ 193963 h 1482437"/>
              <a:gd name="connsiteX1" fmla="*/ 193964 w 1524000"/>
              <a:gd name="connsiteY1" fmla="*/ 235527 h 1482437"/>
              <a:gd name="connsiteX2" fmla="*/ 124691 w 1524000"/>
              <a:gd name="connsiteY2" fmla="*/ 263236 h 1482437"/>
              <a:gd name="connsiteX3" fmla="*/ 41564 w 1524000"/>
              <a:gd name="connsiteY3" fmla="*/ 360218 h 1482437"/>
              <a:gd name="connsiteX4" fmla="*/ 27709 w 1524000"/>
              <a:gd name="connsiteY4" fmla="*/ 401782 h 1482437"/>
              <a:gd name="connsiteX5" fmla="*/ 0 w 1524000"/>
              <a:gd name="connsiteY5" fmla="*/ 540327 h 1482437"/>
              <a:gd name="connsiteX6" fmla="*/ 27709 w 1524000"/>
              <a:gd name="connsiteY6" fmla="*/ 872836 h 1482437"/>
              <a:gd name="connsiteX7" fmla="*/ 41564 w 1524000"/>
              <a:gd name="connsiteY7" fmla="*/ 942109 h 1482437"/>
              <a:gd name="connsiteX8" fmla="*/ 83127 w 1524000"/>
              <a:gd name="connsiteY8" fmla="*/ 983672 h 1482437"/>
              <a:gd name="connsiteX9" fmla="*/ 180109 w 1524000"/>
              <a:gd name="connsiteY9" fmla="*/ 1122218 h 1482437"/>
              <a:gd name="connsiteX10" fmla="*/ 235527 w 1524000"/>
              <a:gd name="connsiteY10" fmla="*/ 1219200 h 1482437"/>
              <a:gd name="connsiteX11" fmla="*/ 263236 w 1524000"/>
              <a:gd name="connsiteY11" fmla="*/ 1330036 h 1482437"/>
              <a:gd name="connsiteX12" fmla="*/ 387927 w 1524000"/>
              <a:gd name="connsiteY12" fmla="*/ 1343891 h 1482437"/>
              <a:gd name="connsiteX13" fmla="*/ 526473 w 1524000"/>
              <a:gd name="connsiteY13" fmla="*/ 1330036 h 1482437"/>
              <a:gd name="connsiteX14" fmla="*/ 471055 w 1524000"/>
              <a:gd name="connsiteY14" fmla="*/ 1357745 h 1482437"/>
              <a:gd name="connsiteX15" fmla="*/ 457200 w 1524000"/>
              <a:gd name="connsiteY15" fmla="*/ 1399309 h 1482437"/>
              <a:gd name="connsiteX16" fmla="*/ 471055 w 1524000"/>
              <a:gd name="connsiteY16" fmla="*/ 1468582 h 1482437"/>
              <a:gd name="connsiteX17" fmla="*/ 637309 w 1524000"/>
              <a:gd name="connsiteY17" fmla="*/ 1468582 h 1482437"/>
              <a:gd name="connsiteX18" fmla="*/ 762000 w 1524000"/>
              <a:gd name="connsiteY18" fmla="*/ 1427018 h 1482437"/>
              <a:gd name="connsiteX19" fmla="*/ 872836 w 1524000"/>
              <a:gd name="connsiteY19" fmla="*/ 1371600 h 1482437"/>
              <a:gd name="connsiteX20" fmla="*/ 969818 w 1524000"/>
              <a:gd name="connsiteY20" fmla="*/ 1330036 h 1482437"/>
              <a:gd name="connsiteX21" fmla="*/ 1066800 w 1524000"/>
              <a:gd name="connsiteY21" fmla="*/ 1316182 h 1482437"/>
              <a:gd name="connsiteX22" fmla="*/ 1149927 w 1524000"/>
              <a:gd name="connsiteY22" fmla="*/ 1288472 h 1482437"/>
              <a:gd name="connsiteX23" fmla="*/ 1246909 w 1524000"/>
              <a:gd name="connsiteY23" fmla="*/ 1246909 h 1482437"/>
              <a:gd name="connsiteX24" fmla="*/ 1302327 w 1524000"/>
              <a:gd name="connsiteY24" fmla="*/ 1205345 h 1482437"/>
              <a:gd name="connsiteX25" fmla="*/ 1343891 w 1524000"/>
              <a:gd name="connsiteY25" fmla="*/ 1191491 h 1482437"/>
              <a:gd name="connsiteX26" fmla="*/ 1496291 w 1524000"/>
              <a:gd name="connsiteY26" fmla="*/ 1094509 h 1482437"/>
              <a:gd name="connsiteX27" fmla="*/ 1524000 w 1524000"/>
              <a:gd name="connsiteY27" fmla="*/ 997527 h 1482437"/>
              <a:gd name="connsiteX28" fmla="*/ 1510146 w 1524000"/>
              <a:gd name="connsiteY28" fmla="*/ 928254 h 1482437"/>
              <a:gd name="connsiteX29" fmla="*/ 1482436 w 1524000"/>
              <a:gd name="connsiteY29" fmla="*/ 900545 h 1482437"/>
              <a:gd name="connsiteX30" fmla="*/ 1468582 w 1524000"/>
              <a:gd name="connsiteY30" fmla="*/ 858982 h 1482437"/>
              <a:gd name="connsiteX31" fmla="*/ 1440873 w 1524000"/>
              <a:gd name="connsiteY31" fmla="*/ 803563 h 1482437"/>
              <a:gd name="connsiteX32" fmla="*/ 1427018 w 1524000"/>
              <a:gd name="connsiteY32" fmla="*/ 748145 h 1482437"/>
              <a:gd name="connsiteX33" fmla="*/ 1413164 w 1524000"/>
              <a:gd name="connsiteY33" fmla="*/ 706582 h 1482437"/>
              <a:gd name="connsiteX34" fmla="*/ 1440873 w 1524000"/>
              <a:gd name="connsiteY34" fmla="*/ 665018 h 1482437"/>
              <a:gd name="connsiteX35" fmla="*/ 1496291 w 1524000"/>
              <a:gd name="connsiteY35" fmla="*/ 568036 h 1482437"/>
              <a:gd name="connsiteX36" fmla="*/ 1482436 w 1524000"/>
              <a:gd name="connsiteY36" fmla="*/ 387927 h 1482437"/>
              <a:gd name="connsiteX37" fmla="*/ 1399309 w 1524000"/>
              <a:gd name="connsiteY37" fmla="*/ 290945 h 1482437"/>
              <a:gd name="connsiteX38" fmla="*/ 1302327 w 1524000"/>
              <a:gd name="connsiteY38" fmla="*/ 207818 h 1482437"/>
              <a:gd name="connsiteX39" fmla="*/ 1205346 w 1524000"/>
              <a:gd name="connsiteY39" fmla="*/ 166254 h 1482437"/>
              <a:gd name="connsiteX40" fmla="*/ 1149927 w 1524000"/>
              <a:gd name="connsiteY40" fmla="*/ 152400 h 1482437"/>
              <a:gd name="connsiteX41" fmla="*/ 1094509 w 1524000"/>
              <a:gd name="connsiteY41" fmla="*/ 124691 h 1482437"/>
              <a:gd name="connsiteX42" fmla="*/ 1039091 w 1524000"/>
              <a:gd name="connsiteY42" fmla="*/ 110836 h 1482437"/>
              <a:gd name="connsiteX43" fmla="*/ 955964 w 1524000"/>
              <a:gd name="connsiteY43" fmla="*/ 83127 h 1482437"/>
              <a:gd name="connsiteX44" fmla="*/ 803564 w 1524000"/>
              <a:gd name="connsiteY44" fmla="*/ 55418 h 1482437"/>
              <a:gd name="connsiteX45" fmla="*/ 720436 w 1524000"/>
              <a:gd name="connsiteY45" fmla="*/ 41563 h 1482437"/>
              <a:gd name="connsiteX46" fmla="*/ 568036 w 1524000"/>
              <a:gd name="connsiteY46" fmla="*/ 0 h 1482437"/>
              <a:gd name="connsiteX47" fmla="*/ 498764 w 1524000"/>
              <a:gd name="connsiteY47" fmla="*/ 13854 h 1482437"/>
              <a:gd name="connsiteX48" fmla="*/ 484909 w 1524000"/>
              <a:gd name="connsiteY48" fmla="*/ 55418 h 1482437"/>
              <a:gd name="connsiteX49" fmla="*/ 374073 w 1524000"/>
              <a:gd name="connsiteY49" fmla="*/ 124691 h 1482437"/>
              <a:gd name="connsiteX50" fmla="*/ 332509 w 1524000"/>
              <a:gd name="connsiteY50" fmla="*/ 180109 h 148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524000" h="1482437">
                <a:moveTo>
                  <a:pt x="277091" y="193963"/>
                </a:moveTo>
                <a:cubicBezTo>
                  <a:pt x="249382" y="207818"/>
                  <a:pt x="222167" y="222707"/>
                  <a:pt x="193964" y="235527"/>
                </a:cubicBezTo>
                <a:cubicBezTo>
                  <a:pt x="171323" y="245818"/>
                  <a:pt x="145781" y="250055"/>
                  <a:pt x="124691" y="263236"/>
                </a:cubicBezTo>
                <a:cubicBezTo>
                  <a:pt x="97447" y="280263"/>
                  <a:pt x="58765" y="337283"/>
                  <a:pt x="41564" y="360218"/>
                </a:cubicBezTo>
                <a:cubicBezTo>
                  <a:pt x="36946" y="374073"/>
                  <a:pt x="30993" y="387552"/>
                  <a:pt x="27709" y="401782"/>
                </a:cubicBezTo>
                <a:cubicBezTo>
                  <a:pt x="17119" y="447672"/>
                  <a:pt x="0" y="540327"/>
                  <a:pt x="0" y="540327"/>
                </a:cubicBezTo>
                <a:cubicBezTo>
                  <a:pt x="9236" y="651163"/>
                  <a:pt x="16264" y="762206"/>
                  <a:pt x="27709" y="872836"/>
                </a:cubicBezTo>
                <a:cubicBezTo>
                  <a:pt x="30132" y="896259"/>
                  <a:pt x="31033" y="921047"/>
                  <a:pt x="41564" y="942109"/>
                </a:cubicBezTo>
                <a:cubicBezTo>
                  <a:pt x="50326" y="959633"/>
                  <a:pt x="69273" y="969818"/>
                  <a:pt x="83127" y="983672"/>
                </a:cubicBezTo>
                <a:cubicBezTo>
                  <a:pt x="145993" y="1109402"/>
                  <a:pt x="104177" y="1071596"/>
                  <a:pt x="180109" y="1122218"/>
                </a:cubicBezTo>
                <a:cubicBezTo>
                  <a:pt x="200378" y="1152622"/>
                  <a:pt x="223809" y="1184045"/>
                  <a:pt x="235527" y="1219200"/>
                </a:cubicBezTo>
                <a:cubicBezTo>
                  <a:pt x="247570" y="1255328"/>
                  <a:pt x="225387" y="1325830"/>
                  <a:pt x="263236" y="1330036"/>
                </a:cubicBezTo>
                <a:lnTo>
                  <a:pt x="387927" y="1343891"/>
                </a:lnTo>
                <a:cubicBezTo>
                  <a:pt x="434109" y="1339273"/>
                  <a:pt x="480692" y="1322406"/>
                  <a:pt x="526473" y="1330036"/>
                </a:cubicBezTo>
                <a:cubicBezTo>
                  <a:pt x="546845" y="1333431"/>
                  <a:pt x="485659" y="1343141"/>
                  <a:pt x="471055" y="1357745"/>
                </a:cubicBezTo>
                <a:cubicBezTo>
                  <a:pt x="460728" y="1368072"/>
                  <a:pt x="461818" y="1385454"/>
                  <a:pt x="457200" y="1399309"/>
                </a:cubicBezTo>
                <a:cubicBezTo>
                  <a:pt x="461818" y="1422400"/>
                  <a:pt x="455980" y="1450492"/>
                  <a:pt x="471055" y="1468582"/>
                </a:cubicBezTo>
                <a:cubicBezTo>
                  <a:pt x="496962" y="1499670"/>
                  <a:pt x="635916" y="1468756"/>
                  <a:pt x="637309" y="1468582"/>
                </a:cubicBezTo>
                <a:cubicBezTo>
                  <a:pt x="678873" y="1454727"/>
                  <a:pt x="724432" y="1449559"/>
                  <a:pt x="762000" y="1427018"/>
                </a:cubicBezTo>
                <a:cubicBezTo>
                  <a:pt x="885049" y="1353188"/>
                  <a:pt x="783354" y="1407393"/>
                  <a:pt x="872836" y="1371600"/>
                </a:cubicBezTo>
                <a:cubicBezTo>
                  <a:pt x="905492" y="1358538"/>
                  <a:pt x="936000" y="1339698"/>
                  <a:pt x="969818" y="1330036"/>
                </a:cubicBezTo>
                <a:cubicBezTo>
                  <a:pt x="1001217" y="1321065"/>
                  <a:pt x="1034473" y="1320800"/>
                  <a:pt x="1066800" y="1316182"/>
                </a:cubicBezTo>
                <a:cubicBezTo>
                  <a:pt x="1094509" y="1306945"/>
                  <a:pt x="1123803" y="1301534"/>
                  <a:pt x="1149927" y="1288472"/>
                </a:cubicBezTo>
                <a:cubicBezTo>
                  <a:pt x="1218408" y="1254232"/>
                  <a:pt x="1185752" y="1267294"/>
                  <a:pt x="1246909" y="1246909"/>
                </a:cubicBezTo>
                <a:cubicBezTo>
                  <a:pt x="1265382" y="1233054"/>
                  <a:pt x="1282278" y="1216801"/>
                  <a:pt x="1302327" y="1205345"/>
                </a:cubicBezTo>
                <a:cubicBezTo>
                  <a:pt x="1315007" y="1198099"/>
                  <a:pt x="1331368" y="1199005"/>
                  <a:pt x="1343891" y="1191491"/>
                </a:cubicBezTo>
                <a:cubicBezTo>
                  <a:pt x="1587735" y="1045186"/>
                  <a:pt x="1337728" y="1173791"/>
                  <a:pt x="1496291" y="1094509"/>
                </a:cubicBezTo>
                <a:cubicBezTo>
                  <a:pt x="1502825" y="1074907"/>
                  <a:pt x="1524000" y="1014927"/>
                  <a:pt x="1524000" y="997527"/>
                </a:cubicBezTo>
                <a:cubicBezTo>
                  <a:pt x="1524000" y="973979"/>
                  <a:pt x="1519422" y="949898"/>
                  <a:pt x="1510146" y="928254"/>
                </a:cubicBezTo>
                <a:cubicBezTo>
                  <a:pt x="1505000" y="916248"/>
                  <a:pt x="1491673" y="909781"/>
                  <a:pt x="1482436" y="900545"/>
                </a:cubicBezTo>
                <a:cubicBezTo>
                  <a:pt x="1477818" y="886691"/>
                  <a:pt x="1474335" y="872405"/>
                  <a:pt x="1468582" y="858982"/>
                </a:cubicBezTo>
                <a:cubicBezTo>
                  <a:pt x="1460446" y="839999"/>
                  <a:pt x="1448125" y="822901"/>
                  <a:pt x="1440873" y="803563"/>
                </a:cubicBezTo>
                <a:cubicBezTo>
                  <a:pt x="1434187" y="785734"/>
                  <a:pt x="1432249" y="766454"/>
                  <a:pt x="1427018" y="748145"/>
                </a:cubicBezTo>
                <a:cubicBezTo>
                  <a:pt x="1423006" y="734103"/>
                  <a:pt x="1417782" y="720436"/>
                  <a:pt x="1413164" y="706582"/>
                </a:cubicBezTo>
                <a:cubicBezTo>
                  <a:pt x="1422400" y="692727"/>
                  <a:pt x="1432612" y="679475"/>
                  <a:pt x="1440873" y="665018"/>
                </a:cubicBezTo>
                <a:cubicBezTo>
                  <a:pt x="1511184" y="541973"/>
                  <a:pt x="1428782" y="669300"/>
                  <a:pt x="1496291" y="568036"/>
                </a:cubicBezTo>
                <a:cubicBezTo>
                  <a:pt x="1491673" y="508000"/>
                  <a:pt x="1492900" y="447224"/>
                  <a:pt x="1482436" y="387927"/>
                </a:cubicBezTo>
                <a:cubicBezTo>
                  <a:pt x="1471964" y="328588"/>
                  <a:pt x="1440432" y="326193"/>
                  <a:pt x="1399309" y="290945"/>
                </a:cubicBezTo>
                <a:cubicBezTo>
                  <a:pt x="1338275" y="238630"/>
                  <a:pt x="1377125" y="254567"/>
                  <a:pt x="1302327" y="207818"/>
                </a:cubicBezTo>
                <a:cubicBezTo>
                  <a:pt x="1271219" y="188376"/>
                  <a:pt x="1240076" y="176177"/>
                  <a:pt x="1205346" y="166254"/>
                </a:cubicBezTo>
                <a:cubicBezTo>
                  <a:pt x="1187037" y="161023"/>
                  <a:pt x="1168400" y="157018"/>
                  <a:pt x="1149927" y="152400"/>
                </a:cubicBezTo>
                <a:cubicBezTo>
                  <a:pt x="1131454" y="143164"/>
                  <a:pt x="1113847" y="131943"/>
                  <a:pt x="1094509" y="124691"/>
                </a:cubicBezTo>
                <a:cubicBezTo>
                  <a:pt x="1076680" y="118005"/>
                  <a:pt x="1057329" y="116308"/>
                  <a:pt x="1039091" y="110836"/>
                </a:cubicBezTo>
                <a:cubicBezTo>
                  <a:pt x="1011115" y="102443"/>
                  <a:pt x="984774" y="87929"/>
                  <a:pt x="955964" y="83127"/>
                </a:cubicBezTo>
                <a:cubicBezTo>
                  <a:pt x="711007" y="42300"/>
                  <a:pt x="1016566" y="94146"/>
                  <a:pt x="803564" y="55418"/>
                </a:cubicBezTo>
                <a:cubicBezTo>
                  <a:pt x="775926" y="50393"/>
                  <a:pt x="747904" y="47449"/>
                  <a:pt x="720436" y="41563"/>
                </a:cubicBezTo>
                <a:cubicBezTo>
                  <a:pt x="632937" y="22813"/>
                  <a:pt x="631346" y="21102"/>
                  <a:pt x="568036" y="0"/>
                </a:cubicBezTo>
                <a:cubicBezTo>
                  <a:pt x="544945" y="4618"/>
                  <a:pt x="518357" y="792"/>
                  <a:pt x="498764" y="13854"/>
                </a:cubicBezTo>
                <a:cubicBezTo>
                  <a:pt x="486613" y="21955"/>
                  <a:pt x="493397" y="43534"/>
                  <a:pt x="484909" y="55418"/>
                </a:cubicBezTo>
                <a:cubicBezTo>
                  <a:pt x="439986" y="118310"/>
                  <a:pt x="437372" y="108866"/>
                  <a:pt x="374073" y="124691"/>
                </a:cubicBezTo>
                <a:cubicBezTo>
                  <a:pt x="356952" y="176051"/>
                  <a:pt x="373280" y="159723"/>
                  <a:pt x="332509" y="180109"/>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a16="http://schemas.microsoft.com/office/drawing/2014/main" id="{DE2C8356-2FF6-CE5D-3C1D-087FC77E7B6B}"/>
              </a:ext>
            </a:extLst>
          </p:cNvPr>
          <p:cNvSpPr>
            <a:spLocks noGrp="1"/>
          </p:cNvSpPr>
          <p:nvPr>
            <p:ph type="title"/>
          </p:nvPr>
        </p:nvSpPr>
        <p:spPr>
          <a:xfrm>
            <a:off x="710880" y="1002232"/>
            <a:ext cx="10698800" cy="517190"/>
          </a:xfrm>
        </p:spPr>
        <p:txBody>
          <a:bodyPr/>
          <a:lstStyle/>
          <a:p>
            <a:r>
              <a:rPr lang="zh-CN" altLang="en-US">
                <a:solidFill>
                  <a:srgbClr val="AD2B26"/>
                </a:solidFill>
              </a:rPr>
              <a:t>项目亮点</a:t>
            </a:r>
          </a:p>
        </p:txBody>
      </p:sp>
    </p:spTree>
    <p:extLst>
      <p:ext uri="{BB962C8B-B14F-4D97-AF65-F5344CB8AC3E}">
        <p14:creationId xmlns:p14="http://schemas.microsoft.com/office/powerpoint/2010/main" val="3692245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0">
        <p159:morph option="byObject"/>
      </p:transition>
    </mc:Choice>
    <mc:Fallback xmlns="">
      <p:transition spd="slow"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形状 21">
            <a:extLst>
              <a:ext uri="{FF2B5EF4-FFF2-40B4-BE49-F238E27FC236}">
                <a16:creationId xmlns:a16="http://schemas.microsoft.com/office/drawing/2014/main" id="{7B86D52C-8114-32C6-BA15-24574847DEA1}"/>
              </a:ext>
            </a:extLst>
          </p:cNvPr>
          <p:cNvSpPr/>
          <p:nvPr/>
        </p:nvSpPr>
        <p:spPr>
          <a:xfrm rot="5400000">
            <a:off x="3439216" y="3526179"/>
            <a:ext cx="887996" cy="799258"/>
          </a:xfrm>
          <a:custGeom>
            <a:avLst/>
            <a:gdLst>
              <a:gd name="connsiteX0" fmla="*/ 0 w 1439134"/>
              <a:gd name="connsiteY0" fmla="*/ 1116239 h 1295320"/>
              <a:gd name="connsiteX1" fmla="*/ 604446 w 1439134"/>
              <a:gd name="connsiteY1" fmla="*/ 74092 h 1295320"/>
              <a:gd name="connsiteX2" fmla="*/ 605188 w 1439134"/>
              <a:gd name="connsiteY2" fmla="*/ 75163 h 1295320"/>
              <a:gd name="connsiteX3" fmla="*/ 626650 w 1439134"/>
              <a:gd name="connsiteY3" fmla="*/ 43330 h 1295320"/>
              <a:gd name="connsiteX4" fmla="*/ 731257 w 1439134"/>
              <a:gd name="connsiteY4" fmla="*/ 0 h 1295320"/>
              <a:gd name="connsiteX5" fmla="*/ 788840 w 1439134"/>
              <a:gd name="connsiteY5" fmla="*/ 11625 h 1295320"/>
              <a:gd name="connsiteX6" fmla="*/ 815139 w 1439134"/>
              <a:gd name="connsiteY6" fmla="*/ 29357 h 1295320"/>
              <a:gd name="connsiteX7" fmla="*/ 1417489 w 1439134"/>
              <a:gd name="connsiteY7" fmla="*/ 1067890 h 1295320"/>
              <a:gd name="connsiteX8" fmla="*/ 1414650 w 1439134"/>
              <a:gd name="connsiteY8" fmla="*/ 1070729 h 1295320"/>
              <a:gd name="connsiteX9" fmla="*/ 1427509 w 1439134"/>
              <a:gd name="connsiteY9" fmla="*/ 1089801 h 1295320"/>
              <a:gd name="connsiteX10" fmla="*/ 1439134 w 1439134"/>
              <a:gd name="connsiteY10" fmla="*/ 1147385 h 1295320"/>
              <a:gd name="connsiteX11" fmla="*/ 1348781 w 1439134"/>
              <a:gd name="connsiteY11" fmla="*/ 1283696 h 1295320"/>
              <a:gd name="connsiteX12" fmla="*/ 1294427 w 1439134"/>
              <a:gd name="connsiteY12" fmla="*/ 1294670 h 1295320"/>
              <a:gd name="connsiteX13" fmla="*/ 1294143 w 1439134"/>
              <a:gd name="connsiteY13" fmla="*/ 1295320 h 1295320"/>
              <a:gd name="connsiteX14" fmla="*/ 122101 w 1439134"/>
              <a:gd name="connsiteY14" fmla="*/ 1295320 h 1295320"/>
              <a:gd name="connsiteX15" fmla="*/ 117840 w 1439134"/>
              <a:gd name="connsiteY15" fmla="*/ 1289070 h 1295320"/>
              <a:gd name="connsiteX16" fmla="*/ 91220 w 1439134"/>
              <a:gd name="connsiteY16" fmla="*/ 1283696 h 1295320"/>
              <a:gd name="connsiteX17" fmla="*/ 866 w 1439134"/>
              <a:gd name="connsiteY17" fmla="*/ 1147385 h 1295320"/>
              <a:gd name="connsiteX18" fmla="*/ 5520 w 1439134"/>
              <a:gd name="connsiteY18" fmla="*/ 1124334 h 12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39134" h="1295320">
                <a:moveTo>
                  <a:pt x="0" y="1116239"/>
                </a:moveTo>
                <a:lnTo>
                  <a:pt x="604446" y="74092"/>
                </a:lnTo>
                <a:lnTo>
                  <a:pt x="605188" y="75163"/>
                </a:lnTo>
                <a:lnTo>
                  <a:pt x="626650" y="43330"/>
                </a:lnTo>
                <a:cubicBezTo>
                  <a:pt x="653421" y="16558"/>
                  <a:pt x="690406" y="0"/>
                  <a:pt x="731257" y="0"/>
                </a:cubicBezTo>
                <a:cubicBezTo>
                  <a:pt x="751682" y="0"/>
                  <a:pt x="771141" y="4139"/>
                  <a:pt x="788840" y="11625"/>
                </a:cubicBezTo>
                <a:lnTo>
                  <a:pt x="815139" y="29357"/>
                </a:lnTo>
                <a:lnTo>
                  <a:pt x="1417489" y="1067890"/>
                </a:lnTo>
                <a:lnTo>
                  <a:pt x="1414650" y="1070729"/>
                </a:lnTo>
                <a:lnTo>
                  <a:pt x="1427509" y="1089801"/>
                </a:lnTo>
                <a:cubicBezTo>
                  <a:pt x="1434995" y="1107500"/>
                  <a:pt x="1439134" y="1126959"/>
                  <a:pt x="1439134" y="1147385"/>
                </a:cubicBezTo>
                <a:cubicBezTo>
                  <a:pt x="1439134" y="1208662"/>
                  <a:pt x="1401878" y="1261238"/>
                  <a:pt x="1348781" y="1283696"/>
                </a:cubicBezTo>
                <a:lnTo>
                  <a:pt x="1294427" y="1294670"/>
                </a:lnTo>
                <a:lnTo>
                  <a:pt x="1294143" y="1295320"/>
                </a:lnTo>
                <a:lnTo>
                  <a:pt x="122101" y="1295320"/>
                </a:lnTo>
                <a:lnTo>
                  <a:pt x="117840" y="1289070"/>
                </a:lnTo>
                <a:lnTo>
                  <a:pt x="91220" y="1283696"/>
                </a:lnTo>
                <a:cubicBezTo>
                  <a:pt x="38123" y="1261238"/>
                  <a:pt x="866" y="1208662"/>
                  <a:pt x="866" y="1147385"/>
                </a:cubicBezTo>
                <a:lnTo>
                  <a:pt x="5520" y="112433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文本框 2">
            <a:extLst>
              <a:ext uri="{FF2B5EF4-FFF2-40B4-BE49-F238E27FC236}">
                <a16:creationId xmlns:a16="http://schemas.microsoft.com/office/drawing/2014/main" id="{0496B777-68E9-2947-D367-61A5CD19C867}"/>
              </a:ext>
            </a:extLst>
          </p:cNvPr>
          <p:cNvSpPr txBox="1"/>
          <p:nvPr/>
        </p:nvSpPr>
        <p:spPr>
          <a:xfrm>
            <a:off x="5729557" y="2767280"/>
            <a:ext cx="5255124" cy="1323439"/>
          </a:xfrm>
          <a:prstGeom prst="rect">
            <a:avLst/>
          </a:prstGeom>
          <a:noFill/>
        </p:spPr>
        <p:txBody>
          <a:bodyPr wrap="square" rtlCol="0">
            <a:spAutoFit/>
          </a:bodyPr>
          <a:lstStyle/>
          <a:p>
            <a:pPr fontAlgn="auto">
              <a:spcBef>
                <a:spcPts val="0"/>
              </a:spcBef>
              <a:spcAft>
                <a:spcPts val="0"/>
              </a:spcAft>
            </a:pPr>
            <a:r>
              <a:rPr lang="zh-CN" altLang="en-US" sz="8000" b="1">
                <a:solidFill>
                  <a:schemeClr val="tx1">
                    <a:lumMod val="75000"/>
                    <a:lumOff val="25000"/>
                  </a:schemeClr>
                </a:solidFill>
                <a:latin typeface="华光小标宋_CNKI" panose="02000500000000000000" pitchFamily="2" charset="-122"/>
                <a:ea typeface="华光小标宋_CNKI" panose="02000500000000000000" pitchFamily="2" charset="-122"/>
              </a:rPr>
              <a:t>天机学堂</a:t>
            </a:r>
            <a:endParaRPr lang="en-US" altLang="zh-CN" sz="8000" b="1">
              <a:solidFill>
                <a:schemeClr val="tx1">
                  <a:lumMod val="75000"/>
                  <a:lumOff val="25000"/>
                </a:schemeClr>
              </a:solidFill>
              <a:latin typeface="华光小标宋_CNKI" panose="02000500000000000000" pitchFamily="2" charset="-122"/>
              <a:ea typeface="华光小标宋_CNKI" panose="02000500000000000000" pitchFamily="2" charset="-122"/>
            </a:endParaRPr>
          </a:p>
        </p:txBody>
      </p:sp>
      <p:sp>
        <p:nvSpPr>
          <p:cNvPr id="4" name="文本框 3">
            <a:extLst>
              <a:ext uri="{FF2B5EF4-FFF2-40B4-BE49-F238E27FC236}">
                <a16:creationId xmlns:a16="http://schemas.microsoft.com/office/drawing/2014/main" id="{FFE75E6C-3F88-E864-65E2-6414D16FE130}"/>
              </a:ext>
            </a:extLst>
          </p:cNvPr>
          <p:cNvSpPr txBox="1"/>
          <p:nvPr/>
        </p:nvSpPr>
        <p:spPr>
          <a:xfrm>
            <a:off x="5729557" y="4087779"/>
            <a:ext cx="5116836" cy="523220"/>
          </a:xfrm>
          <a:prstGeom prst="rect">
            <a:avLst/>
          </a:prstGeom>
          <a:noFill/>
        </p:spPr>
        <p:txBody>
          <a:bodyPr wrap="square" rtlCol="0">
            <a:spAutoFit/>
          </a:bodyPr>
          <a:lstStyle/>
          <a:p>
            <a:pPr fontAlgn="auto">
              <a:spcBef>
                <a:spcPts val="0"/>
              </a:spcBef>
              <a:spcAft>
                <a:spcPts val="0"/>
              </a:spcAft>
            </a:pPr>
            <a:r>
              <a:rPr lang="en-US" altLang="zh-CN" sz="2800" b="1">
                <a:solidFill>
                  <a:schemeClr val="tx1">
                    <a:lumMod val="75000"/>
                    <a:lumOff val="25000"/>
                  </a:schemeClr>
                </a:solidFill>
                <a:latin typeface="华光小标宋_CNKI" panose="02000500000000000000" pitchFamily="2" charset="-122"/>
                <a:ea typeface="华光小标宋_CNKI" panose="02000500000000000000" pitchFamily="2" charset="-122"/>
              </a:rPr>
              <a:t>TIANJI ONLINE SCHOOL</a:t>
            </a:r>
          </a:p>
        </p:txBody>
      </p:sp>
      <p:sp>
        <p:nvSpPr>
          <p:cNvPr id="7" name="标题 1">
            <a:extLst>
              <a:ext uri="{FF2B5EF4-FFF2-40B4-BE49-F238E27FC236}">
                <a16:creationId xmlns:a16="http://schemas.microsoft.com/office/drawing/2014/main" id="{8C20FCE4-3728-F146-535E-3501D680E215}"/>
              </a:ext>
            </a:extLst>
          </p:cNvPr>
          <p:cNvSpPr>
            <a:spLocks noGrp="1"/>
          </p:cNvSpPr>
          <p:nvPr>
            <p:ph type="title"/>
          </p:nvPr>
        </p:nvSpPr>
        <p:spPr>
          <a:xfrm>
            <a:off x="710880" y="1002232"/>
            <a:ext cx="10698800" cy="517190"/>
          </a:xfrm>
        </p:spPr>
        <p:txBody>
          <a:bodyPr/>
          <a:lstStyle/>
          <a:p>
            <a:pPr marL="0" indent="0">
              <a:buNone/>
            </a:pPr>
            <a:r>
              <a:rPr lang="zh-CN" altLang="en-US">
                <a:solidFill>
                  <a:srgbClr val="AD2B26"/>
                </a:solidFill>
              </a:rPr>
              <a:t>项目亮点</a:t>
            </a:r>
            <a:endPar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endParaRPr>
          </a:p>
        </p:txBody>
      </p:sp>
      <p:grpSp>
        <p:nvGrpSpPr>
          <p:cNvPr id="17" name="组合 16">
            <a:extLst>
              <a:ext uri="{FF2B5EF4-FFF2-40B4-BE49-F238E27FC236}">
                <a16:creationId xmlns:a16="http://schemas.microsoft.com/office/drawing/2014/main" id="{F15871B6-9CA4-2BCC-E175-8D5AA38FE200}"/>
              </a:ext>
            </a:extLst>
          </p:cNvPr>
          <p:cNvGrpSpPr/>
          <p:nvPr/>
        </p:nvGrpSpPr>
        <p:grpSpPr>
          <a:xfrm>
            <a:off x="2271670" y="2481738"/>
            <a:ext cx="2907477" cy="2600733"/>
            <a:chOff x="3744870" y="2481738"/>
            <a:chExt cx="2907477" cy="2600733"/>
          </a:xfrm>
        </p:grpSpPr>
        <p:sp>
          <p:nvSpPr>
            <p:cNvPr id="18" name="任意多边形: 形状 17">
              <a:extLst>
                <a:ext uri="{FF2B5EF4-FFF2-40B4-BE49-F238E27FC236}">
                  <a16:creationId xmlns:a16="http://schemas.microsoft.com/office/drawing/2014/main" id="{BF7C3EEF-1D44-4201-AB1E-172BEE57C0D7}"/>
                </a:ext>
              </a:extLst>
            </p:cNvPr>
            <p:cNvSpPr/>
            <p:nvPr/>
          </p:nvSpPr>
          <p:spPr>
            <a:xfrm rot="753989">
              <a:off x="3744870" y="3898336"/>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2080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a:extLst>
                <a:ext uri="{FF2B5EF4-FFF2-40B4-BE49-F238E27FC236}">
                  <a16:creationId xmlns:a16="http://schemas.microsoft.com/office/drawing/2014/main" id="{54C06E97-F3C6-6D6F-5155-EE7CE2792E59}"/>
                </a:ext>
              </a:extLst>
            </p:cNvPr>
            <p:cNvSpPr/>
            <p:nvPr/>
          </p:nvSpPr>
          <p:spPr>
            <a:xfrm rot="8390006">
              <a:off x="4332042" y="2481738"/>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FF73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任意多边形: 形状 20">
              <a:extLst>
                <a:ext uri="{FF2B5EF4-FFF2-40B4-BE49-F238E27FC236}">
                  <a16:creationId xmlns:a16="http://schemas.microsoft.com/office/drawing/2014/main" id="{43DC1F62-16D2-929E-E7FF-C24148AB1B4D}"/>
                </a:ext>
              </a:extLst>
            </p:cNvPr>
            <p:cNvSpPr/>
            <p:nvPr/>
          </p:nvSpPr>
          <p:spPr>
            <a:xfrm rot="15513363">
              <a:off x="5276872" y="3673910"/>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00C47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215916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0">
        <p159:morph option="byObject"/>
      </p:transition>
    </mc:Choice>
    <mc:Fallback xmlns="">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d">
            <a:extLst>
              <a:ext uri="{FF2B5EF4-FFF2-40B4-BE49-F238E27FC236}">
                <a16:creationId xmlns:a16="http://schemas.microsoft.com/office/drawing/2014/main" id="{18433412-D433-4701-D113-87F43531F0DF}"/>
              </a:ext>
            </a:extLst>
          </p:cNvPr>
          <p:cNvSpPr/>
          <p:nvPr/>
        </p:nvSpPr>
        <p:spPr>
          <a:xfrm rot="8390006">
            <a:off x="9002196" y="911095"/>
            <a:ext cx="387106" cy="292559"/>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FF73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 name="!!blue">
            <a:extLst>
              <a:ext uri="{FF2B5EF4-FFF2-40B4-BE49-F238E27FC236}">
                <a16:creationId xmlns:a16="http://schemas.microsoft.com/office/drawing/2014/main" id="{00623D78-CE2D-C75F-C1CA-95D35CC10140}"/>
              </a:ext>
            </a:extLst>
          </p:cNvPr>
          <p:cNvSpPr/>
          <p:nvPr/>
        </p:nvSpPr>
        <p:spPr>
          <a:xfrm rot="753989">
            <a:off x="8857947" y="1258409"/>
            <a:ext cx="387106" cy="292559"/>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2080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 name="!!green">
            <a:extLst>
              <a:ext uri="{FF2B5EF4-FFF2-40B4-BE49-F238E27FC236}">
                <a16:creationId xmlns:a16="http://schemas.microsoft.com/office/drawing/2014/main" id="{D0076A5B-6DB9-5FBF-6A41-0695521BC22C}"/>
              </a:ext>
            </a:extLst>
          </p:cNvPr>
          <p:cNvSpPr/>
          <p:nvPr/>
        </p:nvSpPr>
        <p:spPr>
          <a:xfrm rot="15513363">
            <a:off x="9235994" y="1203758"/>
            <a:ext cx="387106" cy="292559"/>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00C47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文本框 48">
            <a:extLst>
              <a:ext uri="{FF2B5EF4-FFF2-40B4-BE49-F238E27FC236}">
                <a16:creationId xmlns:a16="http://schemas.microsoft.com/office/drawing/2014/main" id="{A69AFA13-64BE-3893-2B91-0808F2D7C323}"/>
              </a:ext>
            </a:extLst>
          </p:cNvPr>
          <p:cNvSpPr txBox="1"/>
          <p:nvPr/>
        </p:nvSpPr>
        <p:spPr>
          <a:xfrm>
            <a:off x="9590872" y="904722"/>
            <a:ext cx="2142842" cy="584775"/>
          </a:xfrm>
          <a:prstGeom prst="rect">
            <a:avLst/>
          </a:prstGeom>
          <a:noFill/>
        </p:spPr>
        <p:txBody>
          <a:bodyPr wrap="square" rtlCol="0">
            <a:spAutoFit/>
          </a:bodyPr>
          <a:lstStyle/>
          <a:p>
            <a:pPr fontAlgn="auto">
              <a:spcBef>
                <a:spcPts val="0"/>
              </a:spcBef>
              <a:spcAft>
                <a:spcPts val="0"/>
              </a:spcAft>
            </a:pPr>
            <a:r>
              <a:rPr lang="zh-CN" altLang="en-US" sz="3200" b="1">
                <a:solidFill>
                  <a:schemeClr val="tx1">
                    <a:lumMod val="75000"/>
                    <a:lumOff val="25000"/>
                  </a:schemeClr>
                </a:solidFill>
                <a:latin typeface="华光小标宋_CNKI" panose="02000500000000000000" pitchFamily="2" charset="-122"/>
                <a:ea typeface="华光小标宋_CNKI" panose="02000500000000000000" pitchFamily="2" charset="-122"/>
              </a:rPr>
              <a:t>天机学堂</a:t>
            </a:r>
            <a:endParaRPr lang="en-US" altLang="zh-CN" sz="3200" b="1">
              <a:solidFill>
                <a:schemeClr val="tx1">
                  <a:lumMod val="75000"/>
                  <a:lumOff val="25000"/>
                </a:schemeClr>
              </a:solidFill>
              <a:latin typeface="华光小标宋_CNKI" panose="02000500000000000000" pitchFamily="2" charset="-122"/>
              <a:ea typeface="华光小标宋_CNKI" panose="02000500000000000000" pitchFamily="2" charset="-122"/>
            </a:endParaRPr>
          </a:p>
        </p:txBody>
      </p:sp>
      <p:sp>
        <p:nvSpPr>
          <p:cNvPr id="50" name="文本框 49">
            <a:extLst>
              <a:ext uri="{FF2B5EF4-FFF2-40B4-BE49-F238E27FC236}">
                <a16:creationId xmlns:a16="http://schemas.microsoft.com/office/drawing/2014/main" id="{92D89CEB-D3B4-E84E-34E8-E073AA13B7B5}"/>
              </a:ext>
            </a:extLst>
          </p:cNvPr>
          <p:cNvSpPr txBox="1"/>
          <p:nvPr/>
        </p:nvSpPr>
        <p:spPr>
          <a:xfrm>
            <a:off x="9590872" y="1358692"/>
            <a:ext cx="2334753" cy="261610"/>
          </a:xfrm>
          <a:prstGeom prst="rect">
            <a:avLst/>
          </a:prstGeom>
          <a:noFill/>
        </p:spPr>
        <p:txBody>
          <a:bodyPr wrap="square" rtlCol="0">
            <a:spAutoFit/>
          </a:bodyPr>
          <a:lstStyle/>
          <a:p>
            <a:pPr fontAlgn="auto">
              <a:spcBef>
                <a:spcPts val="0"/>
              </a:spcBef>
              <a:spcAft>
                <a:spcPts val="0"/>
              </a:spcAft>
            </a:pPr>
            <a:r>
              <a:rPr lang="en-US" altLang="zh-CN" sz="1100" b="1">
                <a:solidFill>
                  <a:schemeClr val="tx1">
                    <a:lumMod val="75000"/>
                    <a:lumOff val="25000"/>
                  </a:schemeClr>
                </a:solidFill>
                <a:latin typeface="华光小标宋_CNKI" panose="02000500000000000000" pitchFamily="2" charset="-122"/>
                <a:ea typeface="华光小标宋_CNKI" panose="02000500000000000000" pitchFamily="2" charset="-122"/>
              </a:rPr>
              <a:t>TIANJI ONLINE SCHOOL</a:t>
            </a:r>
          </a:p>
        </p:txBody>
      </p:sp>
      <p:sp>
        <p:nvSpPr>
          <p:cNvPr id="51" name="标题 1">
            <a:extLst>
              <a:ext uri="{FF2B5EF4-FFF2-40B4-BE49-F238E27FC236}">
                <a16:creationId xmlns:a16="http://schemas.microsoft.com/office/drawing/2014/main" id="{B00E6CBA-09FB-CCA1-1009-0BAC72BAF74B}"/>
              </a:ext>
            </a:extLst>
          </p:cNvPr>
          <p:cNvSpPr>
            <a:spLocks noGrp="1"/>
          </p:cNvSpPr>
          <p:nvPr>
            <p:ph type="title"/>
          </p:nvPr>
        </p:nvSpPr>
        <p:spPr>
          <a:xfrm>
            <a:off x="710880" y="1002232"/>
            <a:ext cx="10698800" cy="517190"/>
          </a:xfrm>
        </p:spPr>
        <p:txBody>
          <a:bodyPr/>
          <a:lstStyle/>
          <a:p>
            <a:pPr marL="0" indent="0">
              <a:buNone/>
            </a:pPr>
            <a:r>
              <a:rPr lang="zh-CN" altLang="en-US">
                <a:solidFill>
                  <a:srgbClr val="AD2B26"/>
                </a:solidFill>
              </a:rPr>
              <a:t>项目亮点</a:t>
            </a:r>
            <a:endPar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endParaRPr>
          </a:p>
        </p:txBody>
      </p:sp>
      <p:sp>
        <p:nvSpPr>
          <p:cNvPr id="18" name="任意多边形: 形状 17">
            <a:extLst>
              <a:ext uri="{FF2B5EF4-FFF2-40B4-BE49-F238E27FC236}">
                <a16:creationId xmlns:a16="http://schemas.microsoft.com/office/drawing/2014/main" id="{FEE8596D-C9F2-A397-E4A4-3235781D3196}"/>
              </a:ext>
            </a:extLst>
          </p:cNvPr>
          <p:cNvSpPr/>
          <p:nvPr/>
        </p:nvSpPr>
        <p:spPr>
          <a:xfrm rot="5400000">
            <a:off x="9142424" y="1174430"/>
            <a:ext cx="213654" cy="192303"/>
          </a:xfrm>
          <a:custGeom>
            <a:avLst/>
            <a:gdLst>
              <a:gd name="connsiteX0" fmla="*/ 0 w 1439134"/>
              <a:gd name="connsiteY0" fmla="*/ 1116239 h 1295320"/>
              <a:gd name="connsiteX1" fmla="*/ 604446 w 1439134"/>
              <a:gd name="connsiteY1" fmla="*/ 74092 h 1295320"/>
              <a:gd name="connsiteX2" fmla="*/ 605188 w 1439134"/>
              <a:gd name="connsiteY2" fmla="*/ 75163 h 1295320"/>
              <a:gd name="connsiteX3" fmla="*/ 626650 w 1439134"/>
              <a:gd name="connsiteY3" fmla="*/ 43330 h 1295320"/>
              <a:gd name="connsiteX4" fmla="*/ 731257 w 1439134"/>
              <a:gd name="connsiteY4" fmla="*/ 0 h 1295320"/>
              <a:gd name="connsiteX5" fmla="*/ 788840 w 1439134"/>
              <a:gd name="connsiteY5" fmla="*/ 11625 h 1295320"/>
              <a:gd name="connsiteX6" fmla="*/ 815139 w 1439134"/>
              <a:gd name="connsiteY6" fmla="*/ 29357 h 1295320"/>
              <a:gd name="connsiteX7" fmla="*/ 1417489 w 1439134"/>
              <a:gd name="connsiteY7" fmla="*/ 1067890 h 1295320"/>
              <a:gd name="connsiteX8" fmla="*/ 1414650 w 1439134"/>
              <a:gd name="connsiteY8" fmla="*/ 1070729 h 1295320"/>
              <a:gd name="connsiteX9" fmla="*/ 1427509 w 1439134"/>
              <a:gd name="connsiteY9" fmla="*/ 1089801 h 1295320"/>
              <a:gd name="connsiteX10" fmla="*/ 1439134 w 1439134"/>
              <a:gd name="connsiteY10" fmla="*/ 1147385 h 1295320"/>
              <a:gd name="connsiteX11" fmla="*/ 1348781 w 1439134"/>
              <a:gd name="connsiteY11" fmla="*/ 1283696 h 1295320"/>
              <a:gd name="connsiteX12" fmla="*/ 1294427 w 1439134"/>
              <a:gd name="connsiteY12" fmla="*/ 1294670 h 1295320"/>
              <a:gd name="connsiteX13" fmla="*/ 1294143 w 1439134"/>
              <a:gd name="connsiteY13" fmla="*/ 1295320 h 1295320"/>
              <a:gd name="connsiteX14" fmla="*/ 122101 w 1439134"/>
              <a:gd name="connsiteY14" fmla="*/ 1295320 h 1295320"/>
              <a:gd name="connsiteX15" fmla="*/ 117840 w 1439134"/>
              <a:gd name="connsiteY15" fmla="*/ 1289070 h 1295320"/>
              <a:gd name="connsiteX16" fmla="*/ 91220 w 1439134"/>
              <a:gd name="connsiteY16" fmla="*/ 1283696 h 1295320"/>
              <a:gd name="connsiteX17" fmla="*/ 866 w 1439134"/>
              <a:gd name="connsiteY17" fmla="*/ 1147385 h 1295320"/>
              <a:gd name="connsiteX18" fmla="*/ 5520 w 1439134"/>
              <a:gd name="connsiteY18" fmla="*/ 1124334 h 12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39134" h="1295320">
                <a:moveTo>
                  <a:pt x="0" y="1116239"/>
                </a:moveTo>
                <a:lnTo>
                  <a:pt x="604446" y="74092"/>
                </a:lnTo>
                <a:lnTo>
                  <a:pt x="605188" y="75163"/>
                </a:lnTo>
                <a:lnTo>
                  <a:pt x="626650" y="43330"/>
                </a:lnTo>
                <a:cubicBezTo>
                  <a:pt x="653421" y="16558"/>
                  <a:pt x="690406" y="0"/>
                  <a:pt x="731257" y="0"/>
                </a:cubicBezTo>
                <a:cubicBezTo>
                  <a:pt x="751682" y="0"/>
                  <a:pt x="771141" y="4139"/>
                  <a:pt x="788840" y="11625"/>
                </a:cubicBezTo>
                <a:lnTo>
                  <a:pt x="815139" y="29357"/>
                </a:lnTo>
                <a:lnTo>
                  <a:pt x="1417489" y="1067890"/>
                </a:lnTo>
                <a:lnTo>
                  <a:pt x="1414650" y="1070729"/>
                </a:lnTo>
                <a:lnTo>
                  <a:pt x="1427509" y="1089801"/>
                </a:lnTo>
                <a:cubicBezTo>
                  <a:pt x="1434995" y="1107500"/>
                  <a:pt x="1439134" y="1126959"/>
                  <a:pt x="1439134" y="1147385"/>
                </a:cubicBezTo>
                <a:cubicBezTo>
                  <a:pt x="1439134" y="1208662"/>
                  <a:pt x="1401878" y="1261238"/>
                  <a:pt x="1348781" y="1283696"/>
                </a:cubicBezTo>
                <a:lnTo>
                  <a:pt x="1294427" y="1294670"/>
                </a:lnTo>
                <a:lnTo>
                  <a:pt x="1294143" y="1295320"/>
                </a:lnTo>
                <a:lnTo>
                  <a:pt x="122101" y="1295320"/>
                </a:lnTo>
                <a:lnTo>
                  <a:pt x="117840" y="1289070"/>
                </a:lnTo>
                <a:lnTo>
                  <a:pt x="91220" y="1283696"/>
                </a:lnTo>
                <a:cubicBezTo>
                  <a:pt x="38123" y="1261238"/>
                  <a:pt x="866" y="1208662"/>
                  <a:pt x="866" y="1147385"/>
                </a:cubicBezTo>
                <a:lnTo>
                  <a:pt x="5520" y="112433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6" name="组合 25">
            <a:extLst>
              <a:ext uri="{FF2B5EF4-FFF2-40B4-BE49-F238E27FC236}">
                <a16:creationId xmlns:a16="http://schemas.microsoft.com/office/drawing/2014/main" id="{5E4A1DA8-141D-429C-2535-1FB1455C75E1}"/>
              </a:ext>
            </a:extLst>
          </p:cNvPr>
          <p:cNvGrpSpPr/>
          <p:nvPr/>
        </p:nvGrpSpPr>
        <p:grpSpPr>
          <a:xfrm>
            <a:off x="8857490" y="909071"/>
            <a:ext cx="718337" cy="642551"/>
            <a:chOff x="3744870" y="2481738"/>
            <a:chExt cx="2907477" cy="2600733"/>
          </a:xfrm>
        </p:grpSpPr>
        <p:sp>
          <p:nvSpPr>
            <p:cNvPr id="27" name="任意多边形: 形状 26">
              <a:extLst>
                <a:ext uri="{FF2B5EF4-FFF2-40B4-BE49-F238E27FC236}">
                  <a16:creationId xmlns:a16="http://schemas.microsoft.com/office/drawing/2014/main" id="{F8B9D191-1FF6-F8A1-A9D7-4319A15D08B4}"/>
                </a:ext>
              </a:extLst>
            </p:cNvPr>
            <p:cNvSpPr/>
            <p:nvPr/>
          </p:nvSpPr>
          <p:spPr>
            <a:xfrm rot="753989">
              <a:off x="3744870" y="3898336"/>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2080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a:extLst>
                <a:ext uri="{FF2B5EF4-FFF2-40B4-BE49-F238E27FC236}">
                  <a16:creationId xmlns:a16="http://schemas.microsoft.com/office/drawing/2014/main" id="{9EE0F91C-9029-826D-6FAE-5373BEB31B7E}"/>
                </a:ext>
              </a:extLst>
            </p:cNvPr>
            <p:cNvSpPr/>
            <p:nvPr/>
          </p:nvSpPr>
          <p:spPr>
            <a:xfrm rot="8390006">
              <a:off x="4332042" y="2481738"/>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FF73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任意多边形: 形状 28">
              <a:extLst>
                <a:ext uri="{FF2B5EF4-FFF2-40B4-BE49-F238E27FC236}">
                  <a16:creationId xmlns:a16="http://schemas.microsoft.com/office/drawing/2014/main" id="{FB2BD46D-EDBC-DB48-5474-B7AE933593E1}"/>
                </a:ext>
              </a:extLst>
            </p:cNvPr>
            <p:cNvSpPr/>
            <p:nvPr/>
          </p:nvSpPr>
          <p:spPr>
            <a:xfrm rot="15513363">
              <a:off x="5276872" y="3673910"/>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00C47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29838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圆角 54">
            <a:extLst>
              <a:ext uri="{FF2B5EF4-FFF2-40B4-BE49-F238E27FC236}">
                <a16:creationId xmlns:a16="http://schemas.microsoft.com/office/drawing/2014/main" id="{26344913-C621-2BE8-1C8C-92D5093A95A4}"/>
              </a:ext>
            </a:extLst>
          </p:cNvPr>
          <p:cNvSpPr/>
          <p:nvPr/>
        </p:nvSpPr>
        <p:spPr>
          <a:xfrm>
            <a:off x="5035483" y="2082360"/>
            <a:ext cx="2097603" cy="478155"/>
          </a:xfrm>
          <a:prstGeom prst="roundRect">
            <a:avLst>
              <a:gd name="adj" fmla="val 50000"/>
            </a:avLst>
          </a:prstGeom>
          <a:ln w="38100">
            <a:solidFill>
              <a:srgbClr val="2080F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rgbClr val="2080F7"/>
              </a:solidFill>
            </a:endParaRPr>
          </a:p>
        </p:txBody>
      </p:sp>
      <p:sp>
        <p:nvSpPr>
          <p:cNvPr id="56" name="文本占位符 9">
            <a:extLst>
              <a:ext uri="{FF2B5EF4-FFF2-40B4-BE49-F238E27FC236}">
                <a16:creationId xmlns:a16="http://schemas.microsoft.com/office/drawing/2014/main" id="{9BB35CD3-068B-875C-17B8-1BC1E5DA51B6}"/>
              </a:ext>
            </a:extLst>
          </p:cNvPr>
          <p:cNvSpPr txBox="1"/>
          <p:nvPr/>
        </p:nvSpPr>
        <p:spPr>
          <a:xfrm>
            <a:off x="5583076" y="2153911"/>
            <a:ext cx="1220893" cy="337355"/>
          </a:xfrm>
          <a:prstGeom prst="rect">
            <a:avLst/>
          </a:prstGeom>
          <a:ln>
            <a:noFill/>
          </a:ln>
        </p:spPr>
        <p:txBody>
          <a:bodyPr anchor="ctr" anchorCtr="0"/>
          <a:lstStyle>
            <a:lvl1pPr marL="0" indent="0" algn="r" rtl="0" eaLnBrk="0" fontAlgn="base" hangingPunct="0">
              <a:spcBef>
                <a:spcPct val="20000"/>
              </a:spcBef>
              <a:spcAft>
                <a:spcPct val="0"/>
              </a:spcAft>
              <a:buFont typeface="Arial" panose="020B0604020202090204" pitchFamily="34" charset="0"/>
              <a:buNone/>
              <a:defRPr sz="16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800040101010101" pitchFamily="49" charset="-122"/>
                <a:ea typeface="黑体" panose="02010800040101010101" pitchFamily="49" charset="-122"/>
                <a:cs typeface="+mn-cs"/>
              </a:defRPr>
            </a:lvl2pPr>
            <a:lvl3pPr marL="1524000" indent="-304800" algn="l" rtl="0" eaLnBrk="0" fontAlgn="base" hangingPunct="0">
              <a:spcBef>
                <a:spcPct val="20000"/>
              </a:spcBef>
              <a:spcAft>
                <a:spcPct val="0"/>
              </a:spcAft>
              <a:buFont typeface="Arial" panose="020B0604020202090204" pitchFamily="34" charset="0"/>
              <a:buChar char="•"/>
              <a:defRPr sz="1865" b="1" kern="1200">
                <a:solidFill>
                  <a:schemeClr val="tx1"/>
                </a:solidFill>
                <a:latin typeface="黑体" panose="02010800040101010101" pitchFamily="49" charset="-122"/>
                <a:ea typeface="黑体" panose="02010800040101010101" pitchFamily="49" charset="-122"/>
                <a:cs typeface="+mn-cs"/>
              </a:defRPr>
            </a:lvl3pPr>
            <a:lvl4pPr marL="2133600" indent="-304800" algn="l" rtl="0" eaLnBrk="0" fontAlgn="base" hangingPunct="0">
              <a:spcBef>
                <a:spcPct val="20000"/>
              </a:spcBef>
              <a:spcAft>
                <a:spcPct val="0"/>
              </a:spcAft>
              <a:buFont typeface="Arial" panose="020B060402020209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9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9pPr>
          </a:lstStyle>
          <a:p>
            <a:pPr algn="ctr"/>
            <a:r>
              <a:rPr lang="zh-CN" altLang="en-US" sz="2000">
                <a:solidFill>
                  <a:srgbClr val="2080F7"/>
                </a:solidFill>
                <a:latin typeface="Alibaba PuHuiTi B" pitchFamily="18" charset="-122"/>
                <a:ea typeface="Alibaba PuHuiTi B" pitchFamily="18" charset="-122"/>
                <a:cs typeface="Alibaba PuHuiTi B" pitchFamily="18" charset="-122"/>
              </a:rPr>
              <a:t>在线学习</a:t>
            </a:r>
            <a:endParaRPr lang="zh-CN" altLang="en-US" sz="2000" dirty="0">
              <a:solidFill>
                <a:srgbClr val="2080F7"/>
              </a:solidFill>
              <a:latin typeface="Alibaba PuHuiTi B" pitchFamily="18" charset="-122"/>
              <a:ea typeface="Alibaba PuHuiTi B" pitchFamily="18" charset="-122"/>
              <a:cs typeface="Alibaba PuHuiTi B" pitchFamily="18" charset="-122"/>
            </a:endParaRPr>
          </a:p>
        </p:txBody>
      </p:sp>
      <p:sp>
        <p:nvSpPr>
          <p:cNvPr id="57" name="矩形: 圆角 56">
            <a:extLst>
              <a:ext uri="{FF2B5EF4-FFF2-40B4-BE49-F238E27FC236}">
                <a16:creationId xmlns:a16="http://schemas.microsoft.com/office/drawing/2014/main" id="{19875F36-8506-7B90-37A4-5FB7C12C4C52}"/>
              </a:ext>
            </a:extLst>
          </p:cNvPr>
          <p:cNvSpPr/>
          <p:nvPr/>
        </p:nvSpPr>
        <p:spPr>
          <a:xfrm>
            <a:off x="8829452" y="2110623"/>
            <a:ext cx="2067253" cy="478155"/>
          </a:xfrm>
          <a:prstGeom prst="roundRect">
            <a:avLst>
              <a:gd name="adj" fmla="val 48725"/>
            </a:avLst>
          </a:prstGeom>
          <a:ln w="38100">
            <a:solidFill>
              <a:srgbClr val="00C47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solidFill>
                <a:srgbClr val="2080F7"/>
              </a:solidFill>
            </a:endParaRPr>
          </a:p>
        </p:txBody>
      </p:sp>
      <p:sp>
        <p:nvSpPr>
          <p:cNvPr id="58" name="文本占位符 9">
            <a:extLst>
              <a:ext uri="{FF2B5EF4-FFF2-40B4-BE49-F238E27FC236}">
                <a16:creationId xmlns:a16="http://schemas.microsoft.com/office/drawing/2014/main" id="{FD1B10A7-DF2F-5877-2BBD-E6777A2F9680}"/>
              </a:ext>
            </a:extLst>
          </p:cNvPr>
          <p:cNvSpPr txBox="1"/>
          <p:nvPr/>
        </p:nvSpPr>
        <p:spPr>
          <a:xfrm>
            <a:off x="9356502" y="2178142"/>
            <a:ext cx="1220893" cy="337355"/>
          </a:xfrm>
          <a:prstGeom prst="rect">
            <a:avLst/>
          </a:prstGeom>
          <a:ln>
            <a:noFill/>
          </a:ln>
        </p:spPr>
        <p:txBody>
          <a:bodyPr anchor="ctr" anchorCtr="0"/>
          <a:lstStyle>
            <a:lvl1pPr marL="0" indent="0" algn="r" rtl="0" eaLnBrk="0" fontAlgn="base" hangingPunct="0">
              <a:spcBef>
                <a:spcPct val="20000"/>
              </a:spcBef>
              <a:spcAft>
                <a:spcPct val="0"/>
              </a:spcAft>
              <a:buFont typeface="Arial" panose="020B0604020202090204" pitchFamily="34" charset="0"/>
              <a:buNone/>
              <a:defRPr sz="16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800040101010101" pitchFamily="49" charset="-122"/>
                <a:ea typeface="黑体" panose="02010800040101010101" pitchFamily="49" charset="-122"/>
                <a:cs typeface="+mn-cs"/>
              </a:defRPr>
            </a:lvl2pPr>
            <a:lvl3pPr marL="1524000" indent="-304800" algn="l" rtl="0" eaLnBrk="0" fontAlgn="base" hangingPunct="0">
              <a:spcBef>
                <a:spcPct val="20000"/>
              </a:spcBef>
              <a:spcAft>
                <a:spcPct val="0"/>
              </a:spcAft>
              <a:buFont typeface="Arial" panose="020B0604020202090204" pitchFamily="34" charset="0"/>
              <a:buChar char="•"/>
              <a:defRPr sz="1865" b="1" kern="1200">
                <a:solidFill>
                  <a:schemeClr val="tx1"/>
                </a:solidFill>
                <a:latin typeface="黑体" panose="02010800040101010101" pitchFamily="49" charset="-122"/>
                <a:ea typeface="黑体" panose="02010800040101010101" pitchFamily="49" charset="-122"/>
                <a:cs typeface="+mn-cs"/>
              </a:defRPr>
            </a:lvl3pPr>
            <a:lvl4pPr marL="2133600" indent="-304800" algn="l" rtl="0" eaLnBrk="0" fontAlgn="base" hangingPunct="0">
              <a:spcBef>
                <a:spcPct val="20000"/>
              </a:spcBef>
              <a:spcAft>
                <a:spcPct val="0"/>
              </a:spcAft>
              <a:buFont typeface="Arial" panose="020B060402020209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9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9pPr>
          </a:lstStyle>
          <a:p>
            <a:pPr algn="ctr"/>
            <a:r>
              <a:rPr lang="zh-CN" altLang="en-US" sz="2000">
                <a:solidFill>
                  <a:srgbClr val="00C472"/>
                </a:solidFill>
                <a:latin typeface="Alibaba PuHuiTi B" pitchFamily="18" charset="-122"/>
                <a:ea typeface="Alibaba PuHuiTi B" pitchFamily="18" charset="-122"/>
                <a:cs typeface="Alibaba PuHuiTi B" pitchFamily="18" charset="-122"/>
              </a:rPr>
              <a:t>社交互动</a:t>
            </a:r>
            <a:endParaRPr lang="zh-CN" altLang="en-US" sz="2000" dirty="0">
              <a:solidFill>
                <a:srgbClr val="00C472"/>
              </a:solidFill>
              <a:latin typeface="Alibaba PuHuiTi B" pitchFamily="18" charset="-122"/>
              <a:ea typeface="Alibaba PuHuiTi B" pitchFamily="18" charset="-122"/>
              <a:cs typeface="Alibaba PuHuiTi B" pitchFamily="18" charset="-122"/>
            </a:endParaRPr>
          </a:p>
        </p:txBody>
      </p:sp>
      <p:sp>
        <p:nvSpPr>
          <p:cNvPr id="49" name="文本框 48">
            <a:extLst>
              <a:ext uri="{FF2B5EF4-FFF2-40B4-BE49-F238E27FC236}">
                <a16:creationId xmlns:a16="http://schemas.microsoft.com/office/drawing/2014/main" id="{A69AFA13-64BE-3893-2B91-0808F2D7C323}"/>
              </a:ext>
            </a:extLst>
          </p:cNvPr>
          <p:cNvSpPr txBox="1"/>
          <p:nvPr/>
        </p:nvSpPr>
        <p:spPr>
          <a:xfrm>
            <a:off x="9590872" y="904722"/>
            <a:ext cx="2142842" cy="584775"/>
          </a:xfrm>
          <a:prstGeom prst="rect">
            <a:avLst/>
          </a:prstGeom>
          <a:noFill/>
        </p:spPr>
        <p:txBody>
          <a:bodyPr wrap="square" rtlCol="0">
            <a:spAutoFit/>
          </a:bodyPr>
          <a:lstStyle/>
          <a:p>
            <a:pPr fontAlgn="auto">
              <a:spcBef>
                <a:spcPts val="0"/>
              </a:spcBef>
              <a:spcAft>
                <a:spcPts val="0"/>
              </a:spcAft>
            </a:pPr>
            <a:r>
              <a:rPr lang="zh-CN" altLang="en-US" sz="3200" b="1">
                <a:solidFill>
                  <a:schemeClr val="tx1">
                    <a:lumMod val="75000"/>
                    <a:lumOff val="25000"/>
                  </a:schemeClr>
                </a:solidFill>
                <a:latin typeface="华光小标宋_CNKI" panose="02000500000000000000" pitchFamily="2" charset="-122"/>
                <a:ea typeface="华光小标宋_CNKI" panose="02000500000000000000" pitchFamily="2" charset="-122"/>
              </a:rPr>
              <a:t>天机学堂</a:t>
            </a:r>
            <a:endParaRPr lang="en-US" altLang="zh-CN" sz="3200" b="1">
              <a:solidFill>
                <a:schemeClr val="tx1">
                  <a:lumMod val="75000"/>
                  <a:lumOff val="25000"/>
                </a:schemeClr>
              </a:solidFill>
              <a:latin typeface="华光小标宋_CNKI" panose="02000500000000000000" pitchFamily="2" charset="-122"/>
              <a:ea typeface="华光小标宋_CNKI" panose="02000500000000000000" pitchFamily="2" charset="-122"/>
            </a:endParaRPr>
          </a:p>
        </p:txBody>
      </p:sp>
      <p:sp>
        <p:nvSpPr>
          <p:cNvPr id="50" name="文本框 49">
            <a:extLst>
              <a:ext uri="{FF2B5EF4-FFF2-40B4-BE49-F238E27FC236}">
                <a16:creationId xmlns:a16="http://schemas.microsoft.com/office/drawing/2014/main" id="{92D89CEB-D3B4-E84E-34E8-E073AA13B7B5}"/>
              </a:ext>
            </a:extLst>
          </p:cNvPr>
          <p:cNvSpPr txBox="1"/>
          <p:nvPr/>
        </p:nvSpPr>
        <p:spPr>
          <a:xfrm>
            <a:off x="9590872" y="1358692"/>
            <a:ext cx="2334753" cy="261610"/>
          </a:xfrm>
          <a:prstGeom prst="rect">
            <a:avLst/>
          </a:prstGeom>
          <a:noFill/>
        </p:spPr>
        <p:txBody>
          <a:bodyPr wrap="square" rtlCol="0">
            <a:spAutoFit/>
          </a:bodyPr>
          <a:lstStyle/>
          <a:p>
            <a:pPr fontAlgn="auto">
              <a:spcBef>
                <a:spcPts val="0"/>
              </a:spcBef>
              <a:spcAft>
                <a:spcPts val="0"/>
              </a:spcAft>
            </a:pPr>
            <a:r>
              <a:rPr lang="en-US" altLang="zh-CN" sz="1100" b="1">
                <a:solidFill>
                  <a:schemeClr val="tx1">
                    <a:lumMod val="75000"/>
                    <a:lumOff val="25000"/>
                  </a:schemeClr>
                </a:solidFill>
                <a:latin typeface="华光小标宋_CNKI" panose="02000500000000000000" pitchFamily="2" charset="-122"/>
                <a:ea typeface="华光小标宋_CNKI" panose="02000500000000000000" pitchFamily="2" charset="-122"/>
              </a:rPr>
              <a:t>TIANJI ONLINE SCHOOL</a:t>
            </a:r>
          </a:p>
        </p:txBody>
      </p:sp>
      <p:sp>
        <p:nvSpPr>
          <p:cNvPr id="51" name="标题 1">
            <a:extLst>
              <a:ext uri="{FF2B5EF4-FFF2-40B4-BE49-F238E27FC236}">
                <a16:creationId xmlns:a16="http://schemas.microsoft.com/office/drawing/2014/main" id="{B00E6CBA-09FB-CCA1-1009-0BAC72BAF74B}"/>
              </a:ext>
            </a:extLst>
          </p:cNvPr>
          <p:cNvSpPr>
            <a:spLocks noGrp="1"/>
          </p:cNvSpPr>
          <p:nvPr>
            <p:ph type="title"/>
          </p:nvPr>
        </p:nvSpPr>
        <p:spPr>
          <a:xfrm>
            <a:off x="710880" y="1002232"/>
            <a:ext cx="10698800" cy="517190"/>
          </a:xfrm>
        </p:spPr>
        <p:txBody>
          <a:bodyPr/>
          <a:lstStyle/>
          <a:p>
            <a:pPr marL="0" indent="0">
              <a:buNone/>
            </a:pPr>
            <a:r>
              <a:rPr lang="zh-CN" altLang="en-US">
                <a:solidFill>
                  <a:srgbClr val="AD2B26"/>
                </a:solidFill>
              </a:rPr>
              <a:t>项目亮点</a:t>
            </a:r>
            <a:endPar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endParaRPr>
          </a:p>
        </p:txBody>
      </p:sp>
      <p:sp>
        <p:nvSpPr>
          <p:cNvPr id="54" name="矩形: 圆角 53">
            <a:extLst>
              <a:ext uri="{FF2B5EF4-FFF2-40B4-BE49-F238E27FC236}">
                <a16:creationId xmlns:a16="http://schemas.microsoft.com/office/drawing/2014/main" id="{3C391028-19B8-E45E-B851-155A63FEC27A}"/>
              </a:ext>
            </a:extLst>
          </p:cNvPr>
          <p:cNvSpPr/>
          <p:nvPr/>
        </p:nvSpPr>
        <p:spPr>
          <a:xfrm>
            <a:off x="1212014" y="2145011"/>
            <a:ext cx="2066649" cy="478155"/>
          </a:xfrm>
          <a:prstGeom prst="roundRect">
            <a:avLst>
              <a:gd name="adj" fmla="val 48725"/>
            </a:avLst>
          </a:prstGeom>
          <a:ln w="38100">
            <a:solidFill>
              <a:srgbClr val="FF734F"/>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3" name="文本占位符 9">
            <a:extLst>
              <a:ext uri="{FF2B5EF4-FFF2-40B4-BE49-F238E27FC236}">
                <a16:creationId xmlns:a16="http://schemas.microsoft.com/office/drawing/2014/main" id="{3AF4E00F-A223-8543-45E8-4903DBD2613F}"/>
              </a:ext>
            </a:extLst>
          </p:cNvPr>
          <p:cNvSpPr txBox="1"/>
          <p:nvPr/>
        </p:nvSpPr>
        <p:spPr>
          <a:xfrm>
            <a:off x="1980019" y="2215410"/>
            <a:ext cx="751051" cy="337355"/>
          </a:xfrm>
          <a:prstGeom prst="rect">
            <a:avLst/>
          </a:prstGeom>
        </p:spPr>
        <p:txBody>
          <a:bodyPr anchor="ctr" anchorCtr="0"/>
          <a:lstStyle>
            <a:lvl1pPr marL="0" indent="0" algn="r" rtl="0" eaLnBrk="0" fontAlgn="base" hangingPunct="0">
              <a:spcBef>
                <a:spcPct val="20000"/>
              </a:spcBef>
              <a:spcAft>
                <a:spcPct val="0"/>
              </a:spcAft>
              <a:buFont typeface="Arial" panose="020B0604020202090204" pitchFamily="34" charset="0"/>
              <a:buNone/>
              <a:defRPr sz="16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600" indent="-381000" algn="l" rtl="0" eaLnBrk="0" fontAlgn="base" hangingPunct="0">
              <a:spcBef>
                <a:spcPct val="20000"/>
              </a:spcBef>
              <a:spcAft>
                <a:spcPct val="0"/>
              </a:spcAft>
              <a:buFont typeface="Arial" panose="020B0604020202090204" pitchFamily="34" charset="0"/>
              <a:buChar char="–"/>
              <a:defRPr b="1" kern="1200">
                <a:solidFill>
                  <a:schemeClr val="tx1"/>
                </a:solidFill>
                <a:latin typeface="黑体" panose="02010800040101010101" pitchFamily="49" charset="-122"/>
                <a:ea typeface="黑体" panose="02010800040101010101" pitchFamily="49" charset="-122"/>
                <a:cs typeface="+mn-cs"/>
              </a:defRPr>
            </a:lvl2pPr>
            <a:lvl3pPr marL="1524000" indent="-304800" algn="l" rtl="0" eaLnBrk="0" fontAlgn="base" hangingPunct="0">
              <a:spcBef>
                <a:spcPct val="20000"/>
              </a:spcBef>
              <a:spcAft>
                <a:spcPct val="0"/>
              </a:spcAft>
              <a:buFont typeface="Arial" panose="020B0604020202090204" pitchFamily="34" charset="0"/>
              <a:buChar char="•"/>
              <a:defRPr sz="1865" b="1" kern="1200">
                <a:solidFill>
                  <a:schemeClr val="tx1"/>
                </a:solidFill>
                <a:latin typeface="黑体" panose="02010800040101010101" pitchFamily="49" charset="-122"/>
                <a:ea typeface="黑体" panose="02010800040101010101" pitchFamily="49" charset="-122"/>
                <a:cs typeface="+mn-cs"/>
              </a:defRPr>
            </a:lvl3pPr>
            <a:lvl4pPr marL="2133600" indent="-304800" algn="l" rtl="0" eaLnBrk="0" fontAlgn="base" hangingPunct="0">
              <a:spcBef>
                <a:spcPct val="20000"/>
              </a:spcBef>
              <a:spcAft>
                <a:spcPct val="0"/>
              </a:spcAft>
              <a:buFont typeface="Arial" panose="020B0604020202090204" pitchFamily="34" charset="0"/>
              <a:buChar char="–"/>
              <a:defRPr sz="2665" kern="1200">
                <a:solidFill>
                  <a:schemeClr val="tx1"/>
                </a:solidFill>
                <a:latin typeface="+mn-lt"/>
                <a:ea typeface="+mn-ea"/>
                <a:cs typeface="+mn-cs"/>
              </a:defRPr>
            </a:lvl4pPr>
            <a:lvl5pPr marL="2743200" indent="-304800" algn="l" rtl="0" eaLnBrk="0" fontAlgn="base" hangingPunct="0">
              <a:spcBef>
                <a:spcPct val="20000"/>
              </a:spcBef>
              <a:spcAft>
                <a:spcPct val="0"/>
              </a:spcAft>
              <a:buFont typeface="Arial" panose="020B060402020209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90204" pitchFamily="34" charset="0"/>
              <a:buChar char="•"/>
              <a:defRPr sz="2665" kern="1200">
                <a:solidFill>
                  <a:schemeClr val="tx1"/>
                </a:solidFill>
                <a:latin typeface="+mn-lt"/>
                <a:ea typeface="+mn-ea"/>
                <a:cs typeface="+mn-cs"/>
              </a:defRPr>
            </a:lvl9pPr>
          </a:lstStyle>
          <a:p>
            <a:pPr algn="ctr"/>
            <a:r>
              <a:rPr lang="zh-CN" altLang="en-US" sz="2000">
                <a:solidFill>
                  <a:srgbClr val="FF734F"/>
                </a:solidFill>
                <a:latin typeface="Alibaba PuHuiTi B" pitchFamily="18" charset="-122"/>
                <a:ea typeface="Alibaba PuHuiTi B" pitchFamily="18" charset="-122"/>
                <a:cs typeface="Alibaba PuHuiTi B" pitchFamily="18" charset="-122"/>
              </a:rPr>
              <a:t>电商</a:t>
            </a:r>
            <a:endParaRPr lang="zh-CN" altLang="en-US" sz="2000" dirty="0">
              <a:solidFill>
                <a:srgbClr val="FF734F"/>
              </a:solidFill>
              <a:latin typeface="Alibaba PuHuiTi B" pitchFamily="18" charset="-122"/>
              <a:ea typeface="Alibaba PuHuiTi B" pitchFamily="18" charset="-122"/>
              <a:cs typeface="Alibaba PuHuiTi B" pitchFamily="18" charset="-122"/>
            </a:endParaRPr>
          </a:p>
        </p:txBody>
      </p:sp>
      <p:sp>
        <p:nvSpPr>
          <p:cNvPr id="3" name="矩形: 圆角 2">
            <a:extLst>
              <a:ext uri="{FF2B5EF4-FFF2-40B4-BE49-F238E27FC236}">
                <a16:creationId xmlns:a16="http://schemas.microsoft.com/office/drawing/2014/main" id="{BCC3B14A-2A64-236B-C43D-9CAAF8205C1A}"/>
              </a:ext>
            </a:extLst>
          </p:cNvPr>
          <p:cNvSpPr/>
          <p:nvPr/>
        </p:nvSpPr>
        <p:spPr>
          <a:xfrm>
            <a:off x="1183552" y="2142518"/>
            <a:ext cx="2108287" cy="2735697"/>
          </a:xfrm>
          <a:prstGeom prst="roundRect">
            <a:avLst>
              <a:gd name="adj" fmla="val 11838"/>
            </a:avLst>
          </a:prstGeom>
          <a:noFill/>
          <a:ln w="28575">
            <a:solidFill>
              <a:srgbClr val="FF73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7CFAEFF-2C17-6504-953A-03229ED51D86}"/>
              </a:ext>
            </a:extLst>
          </p:cNvPr>
          <p:cNvSpPr txBox="1"/>
          <p:nvPr/>
        </p:nvSpPr>
        <p:spPr>
          <a:xfrm>
            <a:off x="1400730" y="2863226"/>
            <a:ext cx="1750175"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对接</a:t>
            </a:r>
            <a:r>
              <a:rPr lang="zh-CN" altLang="en-US" sz="1400">
                <a:solidFill>
                  <a:schemeClr val="tx1">
                    <a:lumMod val="65000"/>
                    <a:lumOff val="35000"/>
                  </a:schemeClr>
                </a:solidFill>
                <a:latin typeface="+mn-lt"/>
                <a:ea typeface="+mn-ea"/>
              </a:rPr>
              <a:t>多种支付平台</a:t>
            </a:r>
            <a:endParaRPr lang="zh-CN" altLang="en-US" sz="1400" dirty="0">
              <a:solidFill>
                <a:schemeClr val="tx1">
                  <a:lumMod val="65000"/>
                  <a:lumOff val="35000"/>
                </a:schemeClr>
              </a:solidFill>
              <a:latin typeface="+mn-lt"/>
              <a:ea typeface="+mn-ea"/>
            </a:endParaRPr>
          </a:p>
        </p:txBody>
      </p:sp>
      <p:sp>
        <p:nvSpPr>
          <p:cNvPr id="9" name="文本框 8">
            <a:extLst>
              <a:ext uri="{FF2B5EF4-FFF2-40B4-BE49-F238E27FC236}">
                <a16:creationId xmlns:a16="http://schemas.microsoft.com/office/drawing/2014/main" id="{B17889CB-39F7-C5E1-D679-870F0FA6673A}"/>
              </a:ext>
            </a:extLst>
          </p:cNvPr>
          <p:cNvSpPr txBox="1"/>
          <p:nvPr/>
        </p:nvSpPr>
        <p:spPr>
          <a:xfrm>
            <a:off x="1381343" y="3208525"/>
            <a:ext cx="1927800"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优惠券系统设计方案</a:t>
            </a:r>
            <a:endParaRPr lang="zh-CN" altLang="en-US" sz="1400" dirty="0">
              <a:solidFill>
                <a:schemeClr val="tx1">
                  <a:lumMod val="65000"/>
                  <a:lumOff val="35000"/>
                </a:schemeClr>
              </a:solidFill>
              <a:latin typeface="+mn-lt"/>
              <a:ea typeface="+mn-ea"/>
            </a:endParaRPr>
          </a:p>
        </p:txBody>
      </p:sp>
      <p:sp>
        <p:nvSpPr>
          <p:cNvPr id="10" name="文本框 9">
            <a:extLst>
              <a:ext uri="{FF2B5EF4-FFF2-40B4-BE49-F238E27FC236}">
                <a16:creationId xmlns:a16="http://schemas.microsoft.com/office/drawing/2014/main" id="{98C089B0-DE37-6C07-4537-19CE95A87B6B}"/>
              </a:ext>
            </a:extLst>
          </p:cNvPr>
          <p:cNvSpPr txBox="1"/>
          <p:nvPr/>
        </p:nvSpPr>
        <p:spPr>
          <a:xfrm>
            <a:off x="1381343" y="3595406"/>
            <a:ext cx="1927800"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库存超卖解决方案</a:t>
            </a:r>
            <a:endParaRPr lang="zh-CN" altLang="en-US" sz="1400" dirty="0">
              <a:solidFill>
                <a:schemeClr val="tx1">
                  <a:lumMod val="65000"/>
                  <a:lumOff val="35000"/>
                </a:schemeClr>
              </a:solidFill>
              <a:latin typeface="+mn-lt"/>
              <a:ea typeface="+mn-ea"/>
            </a:endParaRPr>
          </a:p>
        </p:txBody>
      </p:sp>
      <p:sp>
        <p:nvSpPr>
          <p:cNvPr id="11" name="文本框 10">
            <a:extLst>
              <a:ext uri="{FF2B5EF4-FFF2-40B4-BE49-F238E27FC236}">
                <a16:creationId xmlns:a16="http://schemas.microsoft.com/office/drawing/2014/main" id="{086DA7D8-E025-1C19-586B-D32889B15AFE}"/>
              </a:ext>
            </a:extLst>
          </p:cNvPr>
          <p:cNvSpPr txBox="1"/>
          <p:nvPr/>
        </p:nvSpPr>
        <p:spPr>
          <a:xfrm>
            <a:off x="1381343" y="3982287"/>
            <a:ext cx="1927800"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秒杀抢购解决方案</a:t>
            </a:r>
            <a:endParaRPr lang="zh-CN" altLang="en-US" sz="1400" dirty="0">
              <a:solidFill>
                <a:schemeClr val="tx1">
                  <a:lumMod val="65000"/>
                  <a:lumOff val="35000"/>
                </a:schemeClr>
              </a:solidFill>
              <a:latin typeface="+mn-lt"/>
              <a:ea typeface="+mn-ea"/>
            </a:endParaRPr>
          </a:p>
        </p:txBody>
      </p:sp>
      <p:sp>
        <p:nvSpPr>
          <p:cNvPr id="12" name="文本框 11">
            <a:extLst>
              <a:ext uri="{FF2B5EF4-FFF2-40B4-BE49-F238E27FC236}">
                <a16:creationId xmlns:a16="http://schemas.microsoft.com/office/drawing/2014/main" id="{D72B4B3C-827C-BA9E-D116-16F145C1B6F4}"/>
              </a:ext>
            </a:extLst>
          </p:cNvPr>
          <p:cNvSpPr txBox="1"/>
          <p:nvPr/>
        </p:nvSpPr>
        <p:spPr>
          <a:xfrm>
            <a:off x="1381343" y="4369168"/>
            <a:ext cx="1927800"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超时订单处理方案</a:t>
            </a:r>
            <a:endParaRPr lang="zh-CN" altLang="en-US" sz="1400" dirty="0">
              <a:solidFill>
                <a:schemeClr val="tx1">
                  <a:lumMod val="65000"/>
                  <a:lumOff val="35000"/>
                </a:schemeClr>
              </a:solidFill>
              <a:latin typeface="+mn-lt"/>
              <a:ea typeface="+mn-ea"/>
            </a:endParaRPr>
          </a:p>
        </p:txBody>
      </p:sp>
      <p:sp>
        <p:nvSpPr>
          <p:cNvPr id="13" name="矩形: 圆角 12">
            <a:extLst>
              <a:ext uri="{FF2B5EF4-FFF2-40B4-BE49-F238E27FC236}">
                <a16:creationId xmlns:a16="http://schemas.microsoft.com/office/drawing/2014/main" id="{A0C33C84-3AEE-92D1-02B6-40702FEC8FD1}"/>
              </a:ext>
            </a:extLst>
          </p:cNvPr>
          <p:cNvSpPr/>
          <p:nvPr/>
        </p:nvSpPr>
        <p:spPr>
          <a:xfrm>
            <a:off x="5022276" y="2083775"/>
            <a:ext cx="2121474" cy="2735697"/>
          </a:xfrm>
          <a:prstGeom prst="roundRect">
            <a:avLst>
              <a:gd name="adj" fmla="val 11838"/>
            </a:avLst>
          </a:prstGeom>
          <a:noFill/>
          <a:ln w="28575">
            <a:solidFill>
              <a:srgbClr val="2080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629FA5E-E865-8061-E6D7-2552225679DE}"/>
              </a:ext>
            </a:extLst>
          </p:cNvPr>
          <p:cNvSpPr txBox="1"/>
          <p:nvPr/>
        </p:nvSpPr>
        <p:spPr>
          <a:xfrm>
            <a:off x="5407043" y="2921036"/>
            <a:ext cx="1750175"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视频点播方案</a:t>
            </a:r>
            <a:endParaRPr lang="zh-CN" altLang="en-US" sz="1400" dirty="0">
              <a:solidFill>
                <a:schemeClr val="tx1">
                  <a:lumMod val="65000"/>
                  <a:lumOff val="35000"/>
                </a:schemeClr>
              </a:solidFill>
              <a:latin typeface="+mn-lt"/>
              <a:ea typeface="+mn-ea"/>
            </a:endParaRPr>
          </a:p>
        </p:txBody>
      </p:sp>
      <p:sp>
        <p:nvSpPr>
          <p:cNvPr id="15" name="文本框 14">
            <a:extLst>
              <a:ext uri="{FF2B5EF4-FFF2-40B4-BE49-F238E27FC236}">
                <a16:creationId xmlns:a16="http://schemas.microsoft.com/office/drawing/2014/main" id="{7AB1C4CD-6C87-0EFD-34C9-1E0BE830119F}"/>
              </a:ext>
            </a:extLst>
          </p:cNvPr>
          <p:cNvSpPr txBox="1"/>
          <p:nvPr/>
        </p:nvSpPr>
        <p:spPr>
          <a:xfrm>
            <a:off x="5407929" y="3451515"/>
            <a:ext cx="1927800"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学习辅助系统</a:t>
            </a:r>
            <a:endParaRPr lang="zh-CN" altLang="en-US" sz="1400" dirty="0">
              <a:solidFill>
                <a:schemeClr val="tx1">
                  <a:lumMod val="65000"/>
                  <a:lumOff val="35000"/>
                </a:schemeClr>
              </a:solidFill>
              <a:latin typeface="+mn-lt"/>
              <a:ea typeface="+mn-ea"/>
            </a:endParaRPr>
          </a:p>
        </p:txBody>
      </p:sp>
      <p:sp>
        <p:nvSpPr>
          <p:cNvPr id="16" name="文本框 15">
            <a:extLst>
              <a:ext uri="{FF2B5EF4-FFF2-40B4-BE49-F238E27FC236}">
                <a16:creationId xmlns:a16="http://schemas.microsoft.com/office/drawing/2014/main" id="{2932ABF9-2E4C-F024-B19E-40C732ACE267}"/>
              </a:ext>
            </a:extLst>
          </p:cNvPr>
          <p:cNvSpPr txBox="1"/>
          <p:nvPr/>
        </p:nvSpPr>
        <p:spPr>
          <a:xfrm>
            <a:off x="5387656" y="4010283"/>
            <a:ext cx="1927800"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考试评测系统</a:t>
            </a:r>
            <a:endParaRPr lang="zh-CN" altLang="en-US" sz="1400" dirty="0">
              <a:solidFill>
                <a:schemeClr val="tx1">
                  <a:lumMod val="65000"/>
                  <a:lumOff val="35000"/>
                </a:schemeClr>
              </a:solidFill>
              <a:latin typeface="+mn-lt"/>
              <a:ea typeface="+mn-ea"/>
            </a:endParaRPr>
          </a:p>
        </p:txBody>
      </p:sp>
      <p:sp>
        <p:nvSpPr>
          <p:cNvPr id="19" name="矩形: 圆角 18">
            <a:extLst>
              <a:ext uri="{FF2B5EF4-FFF2-40B4-BE49-F238E27FC236}">
                <a16:creationId xmlns:a16="http://schemas.microsoft.com/office/drawing/2014/main" id="{68A3414E-7E25-4ECA-F8D0-E2A108A2D026}"/>
              </a:ext>
            </a:extLst>
          </p:cNvPr>
          <p:cNvSpPr/>
          <p:nvPr/>
        </p:nvSpPr>
        <p:spPr>
          <a:xfrm>
            <a:off x="8819983" y="2110623"/>
            <a:ext cx="2088047" cy="2735697"/>
          </a:xfrm>
          <a:prstGeom prst="roundRect">
            <a:avLst>
              <a:gd name="adj" fmla="val 11838"/>
            </a:avLst>
          </a:prstGeom>
          <a:noFill/>
          <a:ln w="28575">
            <a:solidFill>
              <a:srgbClr val="00C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C2FABA45-5826-1AB9-CCC1-2249C4209F33}"/>
              </a:ext>
            </a:extLst>
          </p:cNvPr>
          <p:cNvSpPr txBox="1"/>
          <p:nvPr/>
        </p:nvSpPr>
        <p:spPr>
          <a:xfrm>
            <a:off x="9011076" y="2842906"/>
            <a:ext cx="1750175"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互动问答系统</a:t>
            </a:r>
            <a:endParaRPr lang="zh-CN" altLang="en-US" sz="1400" dirty="0">
              <a:solidFill>
                <a:schemeClr val="tx1">
                  <a:lumMod val="65000"/>
                  <a:lumOff val="35000"/>
                </a:schemeClr>
              </a:solidFill>
              <a:latin typeface="+mn-lt"/>
              <a:ea typeface="+mn-ea"/>
            </a:endParaRPr>
          </a:p>
        </p:txBody>
      </p:sp>
      <p:sp>
        <p:nvSpPr>
          <p:cNvPr id="21" name="文本框 20">
            <a:extLst>
              <a:ext uri="{FF2B5EF4-FFF2-40B4-BE49-F238E27FC236}">
                <a16:creationId xmlns:a16="http://schemas.microsoft.com/office/drawing/2014/main" id="{F7180A9D-5A61-EB3B-2B4E-EFD429B78365}"/>
              </a:ext>
            </a:extLst>
          </p:cNvPr>
          <p:cNvSpPr txBox="1"/>
          <p:nvPr/>
        </p:nvSpPr>
        <p:spPr>
          <a:xfrm>
            <a:off x="8991689" y="3188205"/>
            <a:ext cx="1927800"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课程评价系统</a:t>
            </a:r>
            <a:endParaRPr lang="zh-CN" altLang="en-US" sz="1400" dirty="0">
              <a:solidFill>
                <a:schemeClr val="tx1">
                  <a:lumMod val="65000"/>
                  <a:lumOff val="35000"/>
                </a:schemeClr>
              </a:solidFill>
              <a:latin typeface="+mn-lt"/>
              <a:ea typeface="+mn-ea"/>
            </a:endParaRPr>
          </a:p>
        </p:txBody>
      </p:sp>
      <p:sp>
        <p:nvSpPr>
          <p:cNvPr id="22" name="文本框 21">
            <a:extLst>
              <a:ext uri="{FF2B5EF4-FFF2-40B4-BE49-F238E27FC236}">
                <a16:creationId xmlns:a16="http://schemas.microsoft.com/office/drawing/2014/main" id="{01E136E0-09A5-CA31-0AE5-0E40D92596E7}"/>
              </a:ext>
            </a:extLst>
          </p:cNvPr>
          <p:cNvSpPr txBox="1"/>
          <p:nvPr/>
        </p:nvSpPr>
        <p:spPr>
          <a:xfrm>
            <a:off x="8991689" y="3575086"/>
            <a:ext cx="1927800"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通用点赞实现方案</a:t>
            </a:r>
            <a:endParaRPr lang="zh-CN" altLang="en-US" sz="1400" dirty="0">
              <a:solidFill>
                <a:schemeClr val="tx1">
                  <a:lumMod val="65000"/>
                  <a:lumOff val="35000"/>
                </a:schemeClr>
              </a:solidFill>
              <a:latin typeface="+mn-lt"/>
              <a:ea typeface="+mn-ea"/>
            </a:endParaRPr>
          </a:p>
        </p:txBody>
      </p:sp>
      <p:sp>
        <p:nvSpPr>
          <p:cNvPr id="23" name="文本框 22">
            <a:extLst>
              <a:ext uri="{FF2B5EF4-FFF2-40B4-BE49-F238E27FC236}">
                <a16:creationId xmlns:a16="http://schemas.microsoft.com/office/drawing/2014/main" id="{ADE92DFB-14F5-6039-1B17-3905292F58A2}"/>
              </a:ext>
            </a:extLst>
          </p:cNvPr>
          <p:cNvSpPr txBox="1"/>
          <p:nvPr/>
        </p:nvSpPr>
        <p:spPr>
          <a:xfrm>
            <a:off x="8991689" y="3961967"/>
            <a:ext cx="1927800"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latin typeface="+mn-lt"/>
                <a:ea typeface="+mn-ea"/>
              </a:rPr>
              <a:t>积分系统实现方案</a:t>
            </a:r>
            <a:endParaRPr lang="zh-CN" altLang="en-US" sz="1400" dirty="0">
              <a:solidFill>
                <a:schemeClr val="tx1">
                  <a:lumMod val="65000"/>
                  <a:lumOff val="35000"/>
                </a:schemeClr>
              </a:solidFill>
              <a:latin typeface="+mn-lt"/>
              <a:ea typeface="+mn-ea"/>
            </a:endParaRPr>
          </a:p>
        </p:txBody>
      </p:sp>
      <p:sp>
        <p:nvSpPr>
          <p:cNvPr id="24" name="文本框 23">
            <a:extLst>
              <a:ext uri="{FF2B5EF4-FFF2-40B4-BE49-F238E27FC236}">
                <a16:creationId xmlns:a16="http://schemas.microsoft.com/office/drawing/2014/main" id="{6EB7B834-B212-7ECE-655F-25CD2D3C6CDD}"/>
              </a:ext>
            </a:extLst>
          </p:cNvPr>
          <p:cNvSpPr txBox="1"/>
          <p:nvPr/>
        </p:nvSpPr>
        <p:spPr>
          <a:xfrm>
            <a:off x="8991689" y="4348848"/>
            <a:ext cx="1927800" cy="307777"/>
          </a:xfrm>
          <a:prstGeom prst="rect">
            <a:avLst/>
          </a:prstGeom>
          <a:noFill/>
        </p:spPr>
        <p:txBody>
          <a:bodyPr wrap="square" rtlCol="0">
            <a:spAutoFit/>
          </a:bodyPr>
          <a:lstStyle/>
          <a:p>
            <a:pPr fontAlgn="auto">
              <a:spcBef>
                <a:spcPts val="0"/>
              </a:spcBef>
              <a:spcAft>
                <a:spcPts val="0"/>
              </a:spcAft>
            </a:pPr>
            <a:r>
              <a:rPr lang="zh-CN" altLang="en-US" sz="1400">
                <a:solidFill>
                  <a:schemeClr val="tx1">
                    <a:lumMod val="65000"/>
                    <a:lumOff val="35000"/>
                  </a:schemeClr>
                </a:solidFill>
              </a:rPr>
              <a:t>排行榜实现方案</a:t>
            </a:r>
            <a:endParaRPr lang="zh-CN" altLang="en-US" sz="1400" dirty="0">
              <a:solidFill>
                <a:schemeClr val="tx1">
                  <a:lumMod val="65000"/>
                  <a:lumOff val="35000"/>
                </a:schemeClr>
              </a:solidFill>
              <a:latin typeface="+mn-lt"/>
              <a:ea typeface="+mn-ea"/>
            </a:endParaRPr>
          </a:p>
        </p:txBody>
      </p:sp>
      <p:sp>
        <p:nvSpPr>
          <p:cNvPr id="2" name="!!red">
            <a:extLst>
              <a:ext uri="{FF2B5EF4-FFF2-40B4-BE49-F238E27FC236}">
                <a16:creationId xmlns:a16="http://schemas.microsoft.com/office/drawing/2014/main" id="{0EACB868-E942-8EBF-3C05-9FA9ED607560}"/>
              </a:ext>
            </a:extLst>
          </p:cNvPr>
          <p:cNvSpPr/>
          <p:nvPr/>
        </p:nvSpPr>
        <p:spPr>
          <a:xfrm>
            <a:off x="1183553" y="2133779"/>
            <a:ext cx="500616" cy="500616"/>
          </a:xfrm>
          <a:prstGeom prst="ellipse">
            <a:avLst/>
          </a:prstGeom>
          <a:solidFill>
            <a:srgbClr val="FF734F"/>
          </a:solidFill>
          <a:ln w="19050" cap="flat">
            <a:noFill/>
            <a:prstDash val="solid"/>
            <a:miter lim="800000"/>
          </a:ln>
          <a:effectLst/>
        </p:spPr>
        <p:txBody>
          <a:bodyPr vert="horz" wrap="square" lIns="91440" tIns="45720" rIns="91440" bIns="45720" numCol="1" rtlCol="0" anchor="t" anchorCtr="0" compatLnSpc="1">
            <a:noAutofit/>
          </a:bodyPr>
          <a:lstStyle/>
          <a:p>
            <a:pPr algn="l"/>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文本框 4">
            <a:extLst>
              <a:ext uri="{FF2B5EF4-FFF2-40B4-BE49-F238E27FC236}">
                <a16:creationId xmlns:a16="http://schemas.microsoft.com/office/drawing/2014/main" id="{8E7C7A91-59E1-CEE7-B032-EC12F592555F}"/>
              </a:ext>
            </a:extLst>
          </p:cNvPr>
          <p:cNvSpPr txBox="1"/>
          <p:nvPr/>
        </p:nvSpPr>
        <p:spPr>
          <a:xfrm>
            <a:off x="1160529" y="2207488"/>
            <a:ext cx="527484" cy="338554"/>
          </a:xfrm>
          <a:prstGeom prst="rect">
            <a:avLst/>
          </a:prstGeom>
          <a:noFill/>
        </p:spPr>
        <p:txBody>
          <a:bodyPr wrap="square" rtlCol="0">
            <a:spAutoFit/>
          </a:bodyPr>
          <a:lstStyle/>
          <a:p>
            <a:pPr algn="ctr" fontAlgn="auto">
              <a:spcBef>
                <a:spcPts val="0"/>
              </a:spcBef>
              <a:spcAft>
                <a:spcPts val="0"/>
              </a:spcAft>
            </a:pPr>
            <a:r>
              <a:rPr lang="en-US" altLang="zh-CN" sz="1600" b="1">
                <a:solidFill>
                  <a:schemeClr val="bg1"/>
                </a:solidFill>
                <a:latin typeface="+mn-lt"/>
                <a:ea typeface="+mn-ea"/>
              </a:rPr>
              <a:t>1</a:t>
            </a:r>
            <a:endParaRPr lang="zh-CN" altLang="en-US" sz="1600" b="1" dirty="0">
              <a:solidFill>
                <a:schemeClr val="bg1"/>
              </a:solidFill>
              <a:latin typeface="+mn-lt"/>
              <a:ea typeface="+mn-ea"/>
            </a:endParaRPr>
          </a:p>
        </p:txBody>
      </p:sp>
      <p:sp>
        <p:nvSpPr>
          <p:cNvPr id="6" name="!!blue">
            <a:extLst>
              <a:ext uri="{FF2B5EF4-FFF2-40B4-BE49-F238E27FC236}">
                <a16:creationId xmlns:a16="http://schemas.microsoft.com/office/drawing/2014/main" id="{6D3BACA0-4C46-4D75-0F84-C43557C3478A}"/>
              </a:ext>
            </a:extLst>
          </p:cNvPr>
          <p:cNvSpPr/>
          <p:nvPr/>
        </p:nvSpPr>
        <p:spPr>
          <a:xfrm>
            <a:off x="5009101" y="2072280"/>
            <a:ext cx="500616" cy="500616"/>
          </a:xfrm>
          <a:prstGeom prst="ellipse">
            <a:avLst/>
          </a:prstGeom>
          <a:solidFill>
            <a:srgbClr val="2080F7"/>
          </a:solidFill>
          <a:ln w="19050" cap="flat">
            <a:noFill/>
            <a:prstDash val="solid"/>
            <a:miter lim="800000"/>
          </a:ln>
          <a:effectLst/>
        </p:spPr>
        <p:txBody>
          <a:bodyPr vert="horz" wrap="square" lIns="91440" tIns="45720" rIns="91440" bIns="45720" numCol="1" rtlCol="0" anchor="t" anchorCtr="0" compatLnSpc="1">
            <a:noAutofit/>
          </a:bodyPr>
          <a:lstStyle/>
          <a:p>
            <a:pPr algn="l"/>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6">
            <a:extLst>
              <a:ext uri="{FF2B5EF4-FFF2-40B4-BE49-F238E27FC236}">
                <a16:creationId xmlns:a16="http://schemas.microsoft.com/office/drawing/2014/main" id="{6D0770CC-DDC7-3FA3-65A3-D607427CAB6F}"/>
              </a:ext>
            </a:extLst>
          </p:cNvPr>
          <p:cNvSpPr txBox="1"/>
          <p:nvPr/>
        </p:nvSpPr>
        <p:spPr>
          <a:xfrm>
            <a:off x="4990217" y="2152712"/>
            <a:ext cx="527484" cy="338554"/>
          </a:xfrm>
          <a:prstGeom prst="rect">
            <a:avLst/>
          </a:prstGeom>
          <a:noFill/>
        </p:spPr>
        <p:txBody>
          <a:bodyPr wrap="square" rtlCol="0">
            <a:spAutoFit/>
          </a:bodyPr>
          <a:lstStyle/>
          <a:p>
            <a:pPr algn="ctr" fontAlgn="auto">
              <a:spcBef>
                <a:spcPts val="0"/>
              </a:spcBef>
              <a:spcAft>
                <a:spcPts val="0"/>
              </a:spcAft>
            </a:pPr>
            <a:r>
              <a:rPr lang="en-US" altLang="zh-CN" sz="1600" b="1">
                <a:solidFill>
                  <a:schemeClr val="bg1"/>
                </a:solidFill>
                <a:latin typeface="+mn-lt"/>
                <a:ea typeface="+mn-ea"/>
              </a:rPr>
              <a:t>2</a:t>
            </a:r>
            <a:endParaRPr lang="zh-CN" altLang="en-US" sz="1600" b="1" dirty="0">
              <a:solidFill>
                <a:schemeClr val="bg1"/>
              </a:solidFill>
              <a:latin typeface="+mn-lt"/>
              <a:ea typeface="+mn-ea"/>
            </a:endParaRPr>
          </a:p>
        </p:txBody>
      </p:sp>
      <p:sp>
        <p:nvSpPr>
          <p:cNvPr id="17" name="!!green">
            <a:extLst>
              <a:ext uri="{FF2B5EF4-FFF2-40B4-BE49-F238E27FC236}">
                <a16:creationId xmlns:a16="http://schemas.microsoft.com/office/drawing/2014/main" id="{F741DD58-8E93-2687-5FF4-C5701A6B1517}"/>
              </a:ext>
            </a:extLst>
          </p:cNvPr>
          <p:cNvSpPr/>
          <p:nvPr/>
        </p:nvSpPr>
        <p:spPr>
          <a:xfrm>
            <a:off x="8821803" y="2096511"/>
            <a:ext cx="500616" cy="500616"/>
          </a:xfrm>
          <a:prstGeom prst="ellipse">
            <a:avLst/>
          </a:prstGeom>
          <a:solidFill>
            <a:srgbClr val="00C472"/>
          </a:solidFill>
          <a:ln w="19050" cap="flat">
            <a:noFill/>
            <a:prstDash val="solid"/>
            <a:miter lim="800000"/>
          </a:ln>
          <a:effectLst/>
        </p:spPr>
        <p:txBody>
          <a:bodyPr vert="horz" wrap="square" lIns="91440" tIns="45720" rIns="91440" bIns="45720" numCol="1" rtlCol="0" anchor="t" anchorCtr="0" compatLnSpc="1">
            <a:noAutofit/>
          </a:bodyPr>
          <a:lstStyle/>
          <a:p>
            <a:pPr algn="l"/>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7">
            <a:extLst>
              <a:ext uri="{FF2B5EF4-FFF2-40B4-BE49-F238E27FC236}">
                <a16:creationId xmlns:a16="http://schemas.microsoft.com/office/drawing/2014/main" id="{6FD58460-A5D2-4C53-9216-3061C6558272}"/>
              </a:ext>
            </a:extLst>
          </p:cNvPr>
          <p:cNvSpPr txBox="1"/>
          <p:nvPr/>
        </p:nvSpPr>
        <p:spPr>
          <a:xfrm>
            <a:off x="8807473" y="2186535"/>
            <a:ext cx="527484" cy="338554"/>
          </a:xfrm>
          <a:prstGeom prst="rect">
            <a:avLst/>
          </a:prstGeom>
          <a:noFill/>
        </p:spPr>
        <p:txBody>
          <a:bodyPr wrap="square" rtlCol="0">
            <a:spAutoFit/>
          </a:bodyPr>
          <a:lstStyle/>
          <a:p>
            <a:pPr algn="ctr" fontAlgn="auto">
              <a:spcBef>
                <a:spcPts val="0"/>
              </a:spcBef>
              <a:spcAft>
                <a:spcPts val="0"/>
              </a:spcAft>
            </a:pPr>
            <a:r>
              <a:rPr lang="en-US" altLang="zh-CN" sz="1600" b="1">
                <a:solidFill>
                  <a:schemeClr val="bg1"/>
                </a:solidFill>
                <a:latin typeface="+mn-lt"/>
                <a:ea typeface="+mn-ea"/>
              </a:rPr>
              <a:t>3</a:t>
            </a:r>
            <a:endParaRPr lang="zh-CN" altLang="en-US" sz="1600" b="1" dirty="0">
              <a:solidFill>
                <a:schemeClr val="bg1"/>
              </a:solidFill>
              <a:latin typeface="+mn-lt"/>
              <a:ea typeface="+mn-ea"/>
            </a:endParaRPr>
          </a:p>
        </p:txBody>
      </p:sp>
      <p:sp>
        <p:nvSpPr>
          <p:cNvPr id="38" name="任意多边形: 形状 37">
            <a:extLst>
              <a:ext uri="{FF2B5EF4-FFF2-40B4-BE49-F238E27FC236}">
                <a16:creationId xmlns:a16="http://schemas.microsoft.com/office/drawing/2014/main" id="{247E4E1F-67C7-9E4E-D24C-7BB3EF7EE095}"/>
              </a:ext>
            </a:extLst>
          </p:cNvPr>
          <p:cNvSpPr/>
          <p:nvPr/>
        </p:nvSpPr>
        <p:spPr>
          <a:xfrm rot="5400000">
            <a:off x="9142424" y="1174430"/>
            <a:ext cx="213654" cy="192303"/>
          </a:xfrm>
          <a:custGeom>
            <a:avLst/>
            <a:gdLst>
              <a:gd name="connsiteX0" fmla="*/ 0 w 1439134"/>
              <a:gd name="connsiteY0" fmla="*/ 1116239 h 1295320"/>
              <a:gd name="connsiteX1" fmla="*/ 604446 w 1439134"/>
              <a:gd name="connsiteY1" fmla="*/ 74092 h 1295320"/>
              <a:gd name="connsiteX2" fmla="*/ 605188 w 1439134"/>
              <a:gd name="connsiteY2" fmla="*/ 75163 h 1295320"/>
              <a:gd name="connsiteX3" fmla="*/ 626650 w 1439134"/>
              <a:gd name="connsiteY3" fmla="*/ 43330 h 1295320"/>
              <a:gd name="connsiteX4" fmla="*/ 731257 w 1439134"/>
              <a:gd name="connsiteY4" fmla="*/ 0 h 1295320"/>
              <a:gd name="connsiteX5" fmla="*/ 788840 w 1439134"/>
              <a:gd name="connsiteY5" fmla="*/ 11625 h 1295320"/>
              <a:gd name="connsiteX6" fmla="*/ 815139 w 1439134"/>
              <a:gd name="connsiteY6" fmla="*/ 29357 h 1295320"/>
              <a:gd name="connsiteX7" fmla="*/ 1417489 w 1439134"/>
              <a:gd name="connsiteY7" fmla="*/ 1067890 h 1295320"/>
              <a:gd name="connsiteX8" fmla="*/ 1414650 w 1439134"/>
              <a:gd name="connsiteY8" fmla="*/ 1070729 h 1295320"/>
              <a:gd name="connsiteX9" fmla="*/ 1427509 w 1439134"/>
              <a:gd name="connsiteY9" fmla="*/ 1089801 h 1295320"/>
              <a:gd name="connsiteX10" fmla="*/ 1439134 w 1439134"/>
              <a:gd name="connsiteY10" fmla="*/ 1147385 h 1295320"/>
              <a:gd name="connsiteX11" fmla="*/ 1348781 w 1439134"/>
              <a:gd name="connsiteY11" fmla="*/ 1283696 h 1295320"/>
              <a:gd name="connsiteX12" fmla="*/ 1294427 w 1439134"/>
              <a:gd name="connsiteY12" fmla="*/ 1294670 h 1295320"/>
              <a:gd name="connsiteX13" fmla="*/ 1294143 w 1439134"/>
              <a:gd name="connsiteY13" fmla="*/ 1295320 h 1295320"/>
              <a:gd name="connsiteX14" fmla="*/ 122101 w 1439134"/>
              <a:gd name="connsiteY14" fmla="*/ 1295320 h 1295320"/>
              <a:gd name="connsiteX15" fmla="*/ 117840 w 1439134"/>
              <a:gd name="connsiteY15" fmla="*/ 1289070 h 1295320"/>
              <a:gd name="connsiteX16" fmla="*/ 91220 w 1439134"/>
              <a:gd name="connsiteY16" fmla="*/ 1283696 h 1295320"/>
              <a:gd name="connsiteX17" fmla="*/ 866 w 1439134"/>
              <a:gd name="connsiteY17" fmla="*/ 1147385 h 1295320"/>
              <a:gd name="connsiteX18" fmla="*/ 5520 w 1439134"/>
              <a:gd name="connsiteY18" fmla="*/ 1124334 h 12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39134" h="1295320">
                <a:moveTo>
                  <a:pt x="0" y="1116239"/>
                </a:moveTo>
                <a:lnTo>
                  <a:pt x="604446" y="74092"/>
                </a:lnTo>
                <a:lnTo>
                  <a:pt x="605188" y="75163"/>
                </a:lnTo>
                <a:lnTo>
                  <a:pt x="626650" y="43330"/>
                </a:lnTo>
                <a:cubicBezTo>
                  <a:pt x="653421" y="16558"/>
                  <a:pt x="690406" y="0"/>
                  <a:pt x="731257" y="0"/>
                </a:cubicBezTo>
                <a:cubicBezTo>
                  <a:pt x="751682" y="0"/>
                  <a:pt x="771141" y="4139"/>
                  <a:pt x="788840" y="11625"/>
                </a:cubicBezTo>
                <a:lnTo>
                  <a:pt x="815139" y="29357"/>
                </a:lnTo>
                <a:lnTo>
                  <a:pt x="1417489" y="1067890"/>
                </a:lnTo>
                <a:lnTo>
                  <a:pt x="1414650" y="1070729"/>
                </a:lnTo>
                <a:lnTo>
                  <a:pt x="1427509" y="1089801"/>
                </a:lnTo>
                <a:cubicBezTo>
                  <a:pt x="1434995" y="1107500"/>
                  <a:pt x="1439134" y="1126959"/>
                  <a:pt x="1439134" y="1147385"/>
                </a:cubicBezTo>
                <a:cubicBezTo>
                  <a:pt x="1439134" y="1208662"/>
                  <a:pt x="1401878" y="1261238"/>
                  <a:pt x="1348781" y="1283696"/>
                </a:cubicBezTo>
                <a:lnTo>
                  <a:pt x="1294427" y="1294670"/>
                </a:lnTo>
                <a:lnTo>
                  <a:pt x="1294143" y="1295320"/>
                </a:lnTo>
                <a:lnTo>
                  <a:pt x="122101" y="1295320"/>
                </a:lnTo>
                <a:lnTo>
                  <a:pt x="117840" y="1289070"/>
                </a:lnTo>
                <a:lnTo>
                  <a:pt x="91220" y="1283696"/>
                </a:lnTo>
                <a:cubicBezTo>
                  <a:pt x="38123" y="1261238"/>
                  <a:pt x="866" y="1208662"/>
                  <a:pt x="866" y="1147385"/>
                </a:cubicBezTo>
                <a:lnTo>
                  <a:pt x="5520" y="1124334"/>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39" name="组合 38">
            <a:extLst>
              <a:ext uri="{FF2B5EF4-FFF2-40B4-BE49-F238E27FC236}">
                <a16:creationId xmlns:a16="http://schemas.microsoft.com/office/drawing/2014/main" id="{40EF9CF9-0533-9285-324C-34341C28F372}"/>
              </a:ext>
            </a:extLst>
          </p:cNvPr>
          <p:cNvGrpSpPr/>
          <p:nvPr/>
        </p:nvGrpSpPr>
        <p:grpSpPr>
          <a:xfrm>
            <a:off x="8857490" y="909071"/>
            <a:ext cx="718337" cy="642551"/>
            <a:chOff x="3744870" y="2481738"/>
            <a:chExt cx="2907477" cy="2600733"/>
          </a:xfrm>
        </p:grpSpPr>
        <p:sp>
          <p:nvSpPr>
            <p:cNvPr id="40" name="任意多边形: 形状 39">
              <a:extLst>
                <a:ext uri="{FF2B5EF4-FFF2-40B4-BE49-F238E27FC236}">
                  <a16:creationId xmlns:a16="http://schemas.microsoft.com/office/drawing/2014/main" id="{07ABE834-000A-8A03-B49E-5BC7095E69C7}"/>
                </a:ext>
              </a:extLst>
            </p:cNvPr>
            <p:cNvSpPr/>
            <p:nvPr/>
          </p:nvSpPr>
          <p:spPr>
            <a:xfrm rot="753989">
              <a:off x="3744870" y="3898336"/>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2080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1" name="任意多边形: 形状 40">
              <a:extLst>
                <a:ext uri="{FF2B5EF4-FFF2-40B4-BE49-F238E27FC236}">
                  <a16:creationId xmlns:a16="http://schemas.microsoft.com/office/drawing/2014/main" id="{DE38299E-6FFB-F626-B04C-6BC9E3A2AF8B}"/>
                </a:ext>
              </a:extLst>
            </p:cNvPr>
            <p:cNvSpPr/>
            <p:nvPr/>
          </p:nvSpPr>
          <p:spPr>
            <a:xfrm rot="8390006">
              <a:off x="4332042" y="2481738"/>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FF734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 name="任意多边形: 形状 42">
              <a:extLst>
                <a:ext uri="{FF2B5EF4-FFF2-40B4-BE49-F238E27FC236}">
                  <a16:creationId xmlns:a16="http://schemas.microsoft.com/office/drawing/2014/main" id="{91240005-47F7-335F-8220-7B43D05F368E}"/>
                </a:ext>
              </a:extLst>
            </p:cNvPr>
            <p:cNvSpPr/>
            <p:nvPr/>
          </p:nvSpPr>
          <p:spPr>
            <a:xfrm rot="15513363">
              <a:off x="5276872" y="3673910"/>
              <a:ext cx="1566815" cy="1184135"/>
            </a:xfrm>
            <a:custGeom>
              <a:avLst/>
              <a:gdLst>
                <a:gd name="connsiteX0" fmla="*/ 391886 w 1566815"/>
                <a:gd name="connsiteY0" fmla="*/ 0 h 1184135"/>
                <a:gd name="connsiteX1" fmla="*/ 783772 w 1566815"/>
                <a:gd name="connsiteY1" fmla="*/ 391886 h 1184135"/>
                <a:gd name="connsiteX2" fmla="*/ 782189 w 1566815"/>
                <a:gd name="connsiteY2" fmla="*/ 407588 h 1184135"/>
                <a:gd name="connsiteX3" fmla="*/ 785048 w 1566815"/>
                <a:gd name="connsiteY3" fmla="*/ 407588 h 1184135"/>
                <a:gd name="connsiteX4" fmla="*/ 791733 w 1566815"/>
                <a:gd name="connsiteY4" fmla="*/ 473900 h 1184135"/>
                <a:gd name="connsiteX5" fmla="*/ 1175657 w 1566815"/>
                <a:gd name="connsiteY5" fmla="*/ 786807 h 1184135"/>
                <a:gd name="connsiteX6" fmla="*/ 1559582 w 1566815"/>
                <a:gd name="connsiteY6" fmla="*/ 473900 h 1184135"/>
                <a:gd name="connsiteX7" fmla="*/ 1566266 w 1566815"/>
                <a:gd name="connsiteY7" fmla="*/ 407588 h 1184135"/>
                <a:gd name="connsiteX8" fmla="*/ 1566815 w 1566815"/>
                <a:gd name="connsiteY8" fmla="*/ 407588 h 1184135"/>
                <a:gd name="connsiteX9" fmla="*/ 1551620 w 1566815"/>
                <a:gd name="connsiteY9" fmla="*/ 558321 h 1184135"/>
                <a:gd name="connsiteX10" fmla="*/ 783772 w 1566815"/>
                <a:gd name="connsiteY10" fmla="*/ 1184135 h 1184135"/>
                <a:gd name="connsiteX11" fmla="*/ 15925 w 1566815"/>
                <a:gd name="connsiteY11" fmla="*/ 558321 h 1184135"/>
                <a:gd name="connsiteX12" fmla="*/ 730 w 1566815"/>
                <a:gd name="connsiteY12" fmla="*/ 407588 h 1184135"/>
                <a:gd name="connsiteX13" fmla="*/ 1583 w 1566815"/>
                <a:gd name="connsiteY13" fmla="*/ 407588 h 1184135"/>
                <a:gd name="connsiteX14" fmla="*/ 0 w 1566815"/>
                <a:gd name="connsiteY14" fmla="*/ 391886 h 1184135"/>
                <a:gd name="connsiteX15" fmla="*/ 391886 w 1566815"/>
                <a:gd name="connsiteY15" fmla="*/ 0 h 1184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66815" h="1184135">
                  <a:moveTo>
                    <a:pt x="391886" y="0"/>
                  </a:moveTo>
                  <a:cubicBezTo>
                    <a:pt x="608319" y="0"/>
                    <a:pt x="783772" y="175453"/>
                    <a:pt x="783772" y="391886"/>
                  </a:cubicBezTo>
                  <a:lnTo>
                    <a:pt x="782189" y="407588"/>
                  </a:lnTo>
                  <a:lnTo>
                    <a:pt x="785048" y="407588"/>
                  </a:lnTo>
                  <a:lnTo>
                    <a:pt x="791733" y="473900"/>
                  </a:lnTo>
                  <a:cubicBezTo>
                    <a:pt x="828275" y="652476"/>
                    <a:pt x="986278" y="786807"/>
                    <a:pt x="1175657" y="786807"/>
                  </a:cubicBezTo>
                  <a:cubicBezTo>
                    <a:pt x="1365036" y="786807"/>
                    <a:pt x="1523040" y="652476"/>
                    <a:pt x="1559582" y="473900"/>
                  </a:cubicBezTo>
                  <a:lnTo>
                    <a:pt x="1566266" y="407588"/>
                  </a:lnTo>
                  <a:lnTo>
                    <a:pt x="1566815" y="407588"/>
                  </a:lnTo>
                  <a:lnTo>
                    <a:pt x="1551620" y="558321"/>
                  </a:lnTo>
                  <a:cubicBezTo>
                    <a:pt x="1478536" y="915473"/>
                    <a:pt x="1162529" y="1184135"/>
                    <a:pt x="783772" y="1184135"/>
                  </a:cubicBezTo>
                  <a:cubicBezTo>
                    <a:pt x="405015" y="1184135"/>
                    <a:pt x="89008" y="915473"/>
                    <a:pt x="15925" y="558321"/>
                  </a:cubicBezTo>
                  <a:lnTo>
                    <a:pt x="730" y="407588"/>
                  </a:lnTo>
                  <a:lnTo>
                    <a:pt x="1583" y="407588"/>
                  </a:lnTo>
                  <a:lnTo>
                    <a:pt x="0" y="391886"/>
                  </a:lnTo>
                  <a:cubicBezTo>
                    <a:pt x="0" y="175453"/>
                    <a:pt x="175453" y="0"/>
                    <a:pt x="391886" y="0"/>
                  </a:cubicBezTo>
                  <a:close/>
                </a:path>
              </a:pathLst>
            </a:custGeom>
            <a:solidFill>
              <a:srgbClr val="00C47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extLst>
      <p:ext uri="{BB962C8B-B14F-4D97-AF65-F5344CB8AC3E}">
        <p14:creationId xmlns:p14="http://schemas.microsoft.com/office/powerpoint/2010/main" val="1211151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7" presetClass="entr" presetSubtype="8" fill="hold" grpId="0" nodeType="afterEffect">
                                  <p:stCondLst>
                                    <p:cond delay="0"/>
                                  </p:stCondLst>
                                  <p:childTnLst>
                                    <p:set>
                                      <p:cBhvr>
                                        <p:cTn id="10" dur="1" fill="hold">
                                          <p:stCondLst>
                                            <p:cond delay="0"/>
                                          </p:stCondLst>
                                        </p:cTn>
                                        <p:tgtEl>
                                          <p:spTgt spid="54"/>
                                        </p:tgtEl>
                                        <p:attrNameLst>
                                          <p:attrName>style.visibility</p:attrName>
                                        </p:attrNameLst>
                                      </p:cBhvr>
                                      <p:to>
                                        <p:strVal val="visible"/>
                                      </p:to>
                                    </p:set>
                                    <p:anim calcmode="lin" valueType="num">
                                      <p:cBhvr>
                                        <p:cTn id="11" dur="500" fill="hold"/>
                                        <p:tgtEl>
                                          <p:spTgt spid="54"/>
                                        </p:tgtEl>
                                        <p:attrNameLst>
                                          <p:attrName>ppt_x</p:attrName>
                                        </p:attrNameLst>
                                      </p:cBhvr>
                                      <p:tavLst>
                                        <p:tav tm="0">
                                          <p:val>
                                            <p:strVal val="#ppt_x-#ppt_w/2"/>
                                          </p:val>
                                        </p:tav>
                                        <p:tav tm="100000">
                                          <p:val>
                                            <p:strVal val="#ppt_x"/>
                                          </p:val>
                                        </p:tav>
                                      </p:tavLst>
                                    </p:anim>
                                    <p:anim calcmode="lin" valueType="num">
                                      <p:cBhvr>
                                        <p:cTn id="12" dur="500" fill="hold"/>
                                        <p:tgtEl>
                                          <p:spTgt spid="54"/>
                                        </p:tgtEl>
                                        <p:attrNameLst>
                                          <p:attrName>ppt_y</p:attrName>
                                        </p:attrNameLst>
                                      </p:cBhvr>
                                      <p:tavLst>
                                        <p:tav tm="0">
                                          <p:val>
                                            <p:strVal val="#ppt_y"/>
                                          </p:val>
                                        </p:tav>
                                        <p:tav tm="100000">
                                          <p:val>
                                            <p:strVal val="#ppt_y"/>
                                          </p:val>
                                        </p:tav>
                                      </p:tavLst>
                                    </p:anim>
                                    <p:anim calcmode="lin" valueType="num">
                                      <p:cBhvr>
                                        <p:cTn id="13" dur="500" fill="hold"/>
                                        <p:tgtEl>
                                          <p:spTgt spid="54"/>
                                        </p:tgtEl>
                                        <p:attrNameLst>
                                          <p:attrName>ppt_w</p:attrName>
                                        </p:attrNameLst>
                                      </p:cBhvr>
                                      <p:tavLst>
                                        <p:tav tm="0">
                                          <p:val>
                                            <p:fltVal val="0"/>
                                          </p:val>
                                        </p:tav>
                                        <p:tav tm="100000">
                                          <p:val>
                                            <p:strVal val="#ppt_w"/>
                                          </p:val>
                                        </p:tav>
                                      </p:tavLst>
                                    </p:anim>
                                    <p:anim calcmode="lin" valueType="num">
                                      <p:cBhvr>
                                        <p:cTn id="14" dur="500" fill="hold"/>
                                        <p:tgtEl>
                                          <p:spTgt spid="54"/>
                                        </p:tgtEl>
                                        <p:attrNameLst>
                                          <p:attrName>ppt_h</p:attrName>
                                        </p:attrNameLst>
                                      </p:cBhvr>
                                      <p:tavLst>
                                        <p:tav tm="0">
                                          <p:val>
                                            <p:strVal val="#ppt_h"/>
                                          </p:val>
                                        </p:tav>
                                        <p:tav tm="100000">
                                          <p:val>
                                            <p:strVal val="#ppt_h"/>
                                          </p:val>
                                        </p:tav>
                                      </p:tavLst>
                                    </p:anim>
                                  </p:childTnLst>
                                </p:cTn>
                              </p:par>
                              <p:par>
                                <p:cTn id="15" presetID="10" presetClass="entr" presetSubtype="0" fill="hold" grpId="1"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childTnLst>
                                </p:cTn>
                              </p:par>
                              <p:par>
                                <p:cTn id="18" presetID="17" presetClass="entr" presetSubtype="8" fill="hold" grpId="0" nodeType="withEffect">
                                  <p:stCondLst>
                                    <p:cond delay="250"/>
                                  </p:stCondLst>
                                  <p:childTnLst>
                                    <p:set>
                                      <p:cBhvr>
                                        <p:cTn id="19" dur="1" fill="hold">
                                          <p:stCondLst>
                                            <p:cond delay="0"/>
                                          </p:stCondLst>
                                        </p:cTn>
                                        <p:tgtEl>
                                          <p:spTgt spid="53"/>
                                        </p:tgtEl>
                                        <p:attrNameLst>
                                          <p:attrName>style.visibility</p:attrName>
                                        </p:attrNameLst>
                                      </p:cBhvr>
                                      <p:to>
                                        <p:strVal val="visible"/>
                                      </p:to>
                                    </p:set>
                                    <p:anim calcmode="lin" valueType="num">
                                      <p:cBhvr>
                                        <p:cTn id="20" dur="500" fill="hold"/>
                                        <p:tgtEl>
                                          <p:spTgt spid="53"/>
                                        </p:tgtEl>
                                        <p:attrNameLst>
                                          <p:attrName>ppt_x</p:attrName>
                                        </p:attrNameLst>
                                      </p:cBhvr>
                                      <p:tavLst>
                                        <p:tav tm="0">
                                          <p:val>
                                            <p:strVal val="#ppt_x-#ppt_w/2"/>
                                          </p:val>
                                        </p:tav>
                                        <p:tav tm="100000">
                                          <p:val>
                                            <p:strVal val="#ppt_x"/>
                                          </p:val>
                                        </p:tav>
                                      </p:tavLst>
                                    </p:anim>
                                    <p:anim calcmode="lin" valueType="num">
                                      <p:cBhvr>
                                        <p:cTn id="21" dur="500" fill="hold"/>
                                        <p:tgtEl>
                                          <p:spTgt spid="53"/>
                                        </p:tgtEl>
                                        <p:attrNameLst>
                                          <p:attrName>ppt_y</p:attrName>
                                        </p:attrNameLst>
                                      </p:cBhvr>
                                      <p:tavLst>
                                        <p:tav tm="0">
                                          <p:val>
                                            <p:strVal val="#ppt_y"/>
                                          </p:val>
                                        </p:tav>
                                        <p:tav tm="100000">
                                          <p:val>
                                            <p:strVal val="#ppt_y"/>
                                          </p:val>
                                        </p:tav>
                                      </p:tavLst>
                                    </p:anim>
                                    <p:anim calcmode="lin" valueType="num">
                                      <p:cBhvr>
                                        <p:cTn id="22" dur="500" fill="hold"/>
                                        <p:tgtEl>
                                          <p:spTgt spid="53"/>
                                        </p:tgtEl>
                                        <p:attrNameLst>
                                          <p:attrName>ppt_w</p:attrName>
                                        </p:attrNameLst>
                                      </p:cBhvr>
                                      <p:tavLst>
                                        <p:tav tm="0">
                                          <p:val>
                                            <p:fltVal val="0"/>
                                          </p:val>
                                        </p:tav>
                                        <p:tav tm="100000">
                                          <p:val>
                                            <p:strVal val="#ppt_w"/>
                                          </p:val>
                                        </p:tav>
                                      </p:tavLst>
                                    </p:anim>
                                    <p:anim calcmode="lin" valueType="num">
                                      <p:cBhvr>
                                        <p:cTn id="23" dur="500" fill="hold"/>
                                        <p:tgtEl>
                                          <p:spTgt spid="53"/>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2000"/>
                            </p:stCondLst>
                            <p:childTnLst>
                              <p:par>
                                <p:cTn id="29" presetID="10" presetClass="entr" presetSubtype="0" fill="hold" grpId="1" nodeType="afterEffect">
                                  <p:stCondLst>
                                    <p:cond delay="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500"/>
                                        <p:tgtEl>
                                          <p:spTgt spid="55"/>
                                        </p:tgtEl>
                                      </p:cBhvr>
                                    </p:animEffect>
                                  </p:childTnLst>
                                </p:cTn>
                              </p:par>
                              <p:par>
                                <p:cTn id="32" presetID="17" presetClass="entr" presetSubtype="8" fill="hold" grpId="0" nodeType="withEffect">
                                  <p:stCondLst>
                                    <p:cond delay="0"/>
                                  </p:stCondLst>
                                  <p:childTnLst>
                                    <p:set>
                                      <p:cBhvr>
                                        <p:cTn id="33" dur="1" fill="hold">
                                          <p:stCondLst>
                                            <p:cond delay="0"/>
                                          </p:stCondLst>
                                        </p:cTn>
                                        <p:tgtEl>
                                          <p:spTgt spid="55"/>
                                        </p:tgtEl>
                                        <p:attrNameLst>
                                          <p:attrName>style.visibility</p:attrName>
                                        </p:attrNameLst>
                                      </p:cBhvr>
                                      <p:to>
                                        <p:strVal val="visible"/>
                                      </p:to>
                                    </p:set>
                                    <p:anim calcmode="lin" valueType="num">
                                      <p:cBhvr>
                                        <p:cTn id="34" dur="1000" fill="hold"/>
                                        <p:tgtEl>
                                          <p:spTgt spid="55"/>
                                        </p:tgtEl>
                                        <p:attrNameLst>
                                          <p:attrName>ppt_x</p:attrName>
                                        </p:attrNameLst>
                                      </p:cBhvr>
                                      <p:tavLst>
                                        <p:tav tm="0">
                                          <p:val>
                                            <p:strVal val="#ppt_x-#ppt_w/2"/>
                                          </p:val>
                                        </p:tav>
                                        <p:tav tm="100000">
                                          <p:val>
                                            <p:strVal val="#ppt_x"/>
                                          </p:val>
                                        </p:tav>
                                      </p:tavLst>
                                    </p:anim>
                                    <p:anim calcmode="lin" valueType="num">
                                      <p:cBhvr>
                                        <p:cTn id="35" dur="1000" fill="hold"/>
                                        <p:tgtEl>
                                          <p:spTgt spid="55"/>
                                        </p:tgtEl>
                                        <p:attrNameLst>
                                          <p:attrName>ppt_y</p:attrName>
                                        </p:attrNameLst>
                                      </p:cBhvr>
                                      <p:tavLst>
                                        <p:tav tm="0">
                                          <p:val>
                                            <p:strVal val="#ppt_y"/>
                                          </p:val>
                                        </p:tav>
                                        <p:tav tm="100000">
                                          <p:val>
                                            <p:strVal val="#ppt_y"/>
                                          </p:val>
                                        </p:tav>
                                      </p:tavLst>
                                    </p:anim>
                                    <p:anim calcmode="lin" valueType="num">
                                      <p:cBhvr>
                                        <p:cTn id="36" dur="1000" fill="hold"/>
                                        <p:tgtEl>
                                          <p:spTgt spid="55"/>
                                        </p:tgtEl>
                                        <p:attrNameLst>
                                          <p:attrName>ppt_w</p:attrName>
                                        </p:attrNameLst>
                                      </p:cBhvr>
                                      <p:tavLst>
                                        <p:tav tm="0">
                                          <p:val>
                                            <p:fltVal val="0"/>
                                          </p:val>
                                        </p:tav>
                                        <p:tav tm="100000">
                                          <p:val>
                                            <p:strVal val="#ppt_w"/>
                                          </p:val>
                                        </p:tav>
                                      </p:tavLst>
                                    </p:anim>
                                    <p:anim calcmode="lin" valueType="num">
                                      <p:cBhvr>
                                        <p:cTn id="37" dur="1000" fill="hold"/>
                                        <p:tgtEl>
                                          <p:spTgt spid="55"/>
                                        </p:tgtEl>
                                        <p:attrNameLst>
                                          <p:attrName>ppt_h</p:attrName>
                                        </p:attrNameLst>
                                      </p:cBhvr>
                                      <p:tavLst>
                                        <p:tav tm="0">
                                          <p:val>
                                            <p:strVal val="#ppt_h"/>
                                          </p:val>
                                        </p:tav>
                                        <p:tav tm="100000">
                                          <p:val>
                                            <p:strVal val="#ppt_h"/>
                                          </p:val>
                                        </p:tav>
                                      </p:tavLst>
                                    </p:anim>
                                  </p:childTnLst>
                                </p:cTn>
                              </p:par>
                              <p:par>
                                <p:cTn id="38" presetID="17" presetClass="entr" presetSubtype="8" fill="hold" grpId="0" nodeType="withEffect">
                                  <p:stCondLst>
                                    <p:cond delay="250"/>
                                  </p:stCondLst>
                                  <p:childTnLst>
                                    <p:set>
                                      <p:cBhvr>
                                        <p:cTn id="39" dur="1" fill="hold">
                                          <p:stCondLst>
                                            <p:cond delay="0"/>
                                          </p:stCondLst>
                                        </p:cTn>
                                        <p:tgtEl>
                                          <p:spTgt spid="56"/>
                                        </p:tgtEl>
                                        <p:attrNameLst>
                                          <p:attrName>style.visibility</p:attrName>
                                        </p:attrNameLst>
                                      </p:cBhvr>
                                      <p:to>
                                        <p:strVal val="visible"/>
                                      </p:to>
                                    </p:set>
                                    <p:anim calcmode="lin" valueType="num">
                                      <p:cBhvr>
                                        <p:cTn id="40" dur="750" fill="hold"/>
                                        <p:tgtEl>
                                          <p:spTgt spid="56"/>
                                        </p:tgtEl>
                                        <p:attrNameLst>
                                          <p:attrName>ppt_x</p:attrName>
                                        </p:attrNameLst>
                                      </p:cBhvr>
                                      <p:tavLst>
                                        <p:tav tm="0">
                                          <p:val>
                                            <p:strVal val="#ppt_x-#ppt_w/2"/>
                                          </p:val>
                                        </p:tav>
                                        <p:tav tm="100000">
                                          <p:val>
                                            <p:strVal val="#ppt_x"/>
                                          </p:val>
                                        </p:tav>
                                      </p:tavLst>
                                    </p:anim>
                                    <p:anim calcmode="lin" valueType="num">
                                      <p:cBhvr>
                                        <p:cTn id="41" dur="750" fill="hold"/>
                                        <p:tgtEl>
                                          <p:spTgt spid="56"/>
                                        </p:tgtEl>
                                        <p:attrNameLst>
                                          <p:attrName>ppt_y</p:attrName>
                                        </p:attrNameLst>
                                      </p:cBhvr>
                                      <p:tavLst>
                                        <p:tav tm="0">
                                          <p:val>
                                            <p:strVal val="#ppt_y"/>
                                          </p:val>
                                        </p:tav>
                                        <p:tav tm="100000">
                                          <p:val>
                                            <p:strVal val="#ppt_y"/>
                                          </p:val>
                                        </p:tav>
                                      </p:tavLst>
                                    </p:anim>
                                    <p:anim calcmode="lin" valueType="num">
                                      <p:cBhvr>
                                        <p:cTn id="42" dur="750" fill="hold"/>
                                        <p:tgtEl>
                                          <p:spTgt spid="56"/>
                                        </p:tgtEl>
                                        <p:attrNameLst>
                                          <p:attrName>ppt_w</p:attrName>
                                        </p:attrNameLst>
                                      </p:cBhvr>
                                      <p:tavLst>
                                        <p:tav tm="0">
                                          <p:val>
                                            <p:fltVal val="0"/>
                                          </p:val>
                                        </p:tav>
                                        <p:tav tm="100000">
                                          <p:val>
                                            <p:strVal val="#ppt_w"/>
                                          </p:val>
                                        </p:tav>
                                      </p:tavLst>
                                    </p:anim>
                                    <p:anim calcmode="lin" valueType="num">
                                      <p:cBhvr>
                                        <p:cTn id="43" dur="750" fill="hold"/>
                                        <p:tgtEl>
                                          <p:spTgt spid="56"/>
                                        </p:tgtEl>
                                        <p:attrNameLst>
                                          <p:attrName>ppt_h</p:attrName>
                                        </p:attrNameLst>
                                      </p:cBhvr>
                                      <p:tavLst>
                                        <p:tav tm="0">
                                          <p:val>
                                            <p:strVal val="#ppt_h"/>
                                          </p:val>
                                        </p:tav>
                                        <p:tav tm="100000">
                                          <p:val>
                                            <p:strVal val="#ppt_h"/>
                                          </p:val>
                                        </p:tav>
                                      </p:tavLst>
                                    </p:anim>
                                  </p:childTnLst>
                                </p:cTn>
                              </p:par>
                            </p:childTnLst>
                          </p:cTn>
                        </p:par>
                        <p:par>
                          <p:cTn id="44" fill="hold">
                            <p:stCondLst>
                              <p:cond delay="3000"/>
                            </p:stCondLst>
                            <p:childTnLst>
                              <p:par>
                                <p:cTn id="45" presetID="10" presetClass="entr" presetSubtype="0"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fade">
                                      <p:cBhvr>
                                        <p:cTn id="47" dur="500"/>
                                        <p:tgtEl>
                                          <p:spTgt spid="8"/>
                                        </p:tgtEl>
                                      </p:cBhvr>
                                    </p:animEffect>
                                  </p:childTnLst>
                                </p:cTn>
                              </p:par>
                            </p:childTnLst>
                          </p:cTn>
                        </p:par>
                        <p:par>
                          <p:cTn id="48" fill="hold">
                            <p:stCondLst>
                              <p:cond delay="3500"/>
                            </p:stCondLst>
                            <p:childTnLst>
                              <p:par>
                                <p:cTn id="49" presetID="10" presetClass="entr" presetSubtype="0" fill="hold" grpId="1" nodeType="after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par>
                                <p:cTn id="52" presetID="17" presetClass="entr" presetSubtype="8"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p:cTn id="54" dur="1000" fill="hold"/>
                                        <p:tgtEl>
                                          <p:spTgt spid="57"/>
                                        </p:tgtEl>
                                        <p:attrNameLst>
                                          <p:attrName>ppt_x</p:attrName>
                                        </p:attrNameLst>
                                      </p:cBhvr>
                                      <p:tavLst>
                                        <p:tav tm="0">
                                          <p:val>
                                            <p:strVal val="#ppt_x-#ppt_w/2"/>
                                          </p:val>
                                        </p:tav>
                                        <p:tav tm="100000">
                                          <p:val>
                                            <p:strVal val="#ppt_x"/>
                                          </p:val>
                                        </p:tav>
                                      </p:tavLst>
                                    </p:anim>
                                    <p:anim calcmode="lin" valueType="num">
                                      <p:cBhvr>
                                        <p:cTn id="55" dur="1000" fill="hold"/>
                                        <p:tgtEl>
                                          <p:spTgt spid="57"/>
                                        </p:tgtEl>
                                        <p:attrNameLst>
                                          <p:attrName>ppt_y</p:attrName>
                                        </p:attrNameLst>
                                      </p:cBhvr>
                                      <p:tavLst>
                                        <p:tav tm="0">
                                          <p:val>
                                            <p:strVal val="#ppt_y"/>
                                          </p:val>
                                        </p:tav>
                                        <p:tav tm="100000">
                                          <p:val>
                                            <p:strVal val="#ppt_y"/>
                                          </p:val>
                                        </p:tav>
                                      </p:tavLst>
                                    </p:anim>
                                    <p:anim calcmode="lin" valueType="num">
                                      <p:cBhvr>
                                        <p:cTn id="56" dur="1000" fill="hold"/>
                                        <p:tgtEl>
                                          <p:spTgt spid="57"/>
                                        </p:tgtEl>
                                        <p:attrNameLst>
                                          <p:attrName>ppt_w</p:attrName>
                                        </p:attrNameLst>
                                      </p:cBhvr>
                                      <p:tavLst>
                                        <p:tav tm="0">
                                          <p:val>
                                            <p:fltVal val="0"/>
                                          </p:val>
                                        </p:tav>
                                        <p:tav tm="100000">
                                          <p:val>
                                            <p:strVal val="#ppt_w"/>
                                          </p:val>
                                        </p:tav>
                                      </p:tavLst>
                                    </p:anim>
                                    <p:anim calcmode="lin" valueType="num">
                                      <p:cBhvr>
                                        <p:cTn id="57" dur="1000" fill="hold"/>
                                        <p:tgtEl>
                                          <p:spTgt spid="57"/>
                                        </p:tgtEl>
                                        <p:attrNameLst>
                                          <p:attrName>ppt_h</p:attrName>
                                        </p:attrNameLst>
                                      </p:cBhvr>
                                      <p:tavLst>
                                        <p:tav tm="0">
                                          <p:val>
                                            <p:strVal val="#ppt_h"/>
                                          </p:val>
                                        </p:tav>
                                        <p:tav tm="100000">
                                          <p:val>
                                            <p:strVal val="#ppt_h"/>
                                          </p:val>
                                        </p:tav>
                                      </p:tavLst>
                                    </p:anim>
                                  </p:childTnLst>
                                </p:cTn>
                              </p:par>
                              <p:par>
                                <p:cTn id="58" presetID="17" presetClass="entr" presetSubtype="8" fill="hold" grpId="0" nodeType="withEffect">
                                  <p:stCondLst>
                                    <p:cond delay="250"/>
                                  </p:stCondLst>
                                  <p:childTnLst>
                                    <p:set>
                                      <p:cBhvr>
                                        <p:cTn id="59" dur="1" fill="hold">
                                          <p:stCondLst>
                                            <p:cond delay="0"/>
                                          </p:stCondLst>
                                        </p:cTn>
                                        <p:tgtEl>
                                          <p:spTgt spid="58"/>
                                        </p:tgtEl>
                                        <p:attrNameLst>
                                          <p:attrName>style.visibility</p:attrName>
                                        </p:attrNameLst>
                                      </p:cBhvr>
                                      <p:to>
                                        <p:strVal val="visible"/>
                                      </p:to>
                                    </p:set>
                                    <p:anim calcmode="lin" valueType="num">
                                      <p:cBhvr>
                                        <p:cTn id="60" dur="750" fill="hold"/>
                                        <p:tgtEl>
                                          <p:spTgt spid="58"/>
                                        </p:tgtEl>
                                        <p:attrNameLst>
                                          <p:attrName>ppt_x</p:attrName>
                                        </p:attrNameLst>
                                      </p:cBhvr>
                                      <p:tavLst>
                                        <p:tav tm="0">
                                          <p:val>
                                            <p:strVal val="#ppt_x-#ppt_w/2"/>
                                          </p:val>
                                        </p:tav>
                                        <p:tav tm="100000">
                                          <p:val>
                                            <p:strVal val="#ppt_x"/>
                                          </p:val>
                                        </p:tav>
                                      </p:tavLst>
                                    </p:anim>
                                    <p:anim calcmode="lin" valueType="num">
                                      <p:cBhvr>
                                        <p:cTn id="61" dur="750" fill="hold"/>
                                        <p:tgtEl>
                                          <p:spTgt spid="58"/>
                                        </p:tgtEl>
                                        <p:attrNameLst>
                                          <p:attrName>ppt_y</p:attrName>
                                        </p:attrNameLst>
                                      </p:cBhvr>
                                      <p:tavLst>
                                        <p:tav tm="0">
                                          <p:val>
                                            <p:strVal val="#ppt_y"/>
                                          </p:val>
                                        </p:tav>
                                        <p:tav tm="100000">
                                          <p:val>
                                            <p:strVal val="#ppt_y"/>
                                          </p:val>
                                        </p:tav>
                                      </p:tavLst>
                                    </p:anim>
                                    <p:anim calcmode="lin" valueType="num">
                                      <p:cBhvr>
                                        <p:cTn id="62" dur="750" fill="hold"/>
                                        <p:tgtEl>
                                          <p:spTgt spid="58"/>
                                        </p:tgtEl>
                                        <p:attrNameLst>
                                          <p:attrName>ppt_w</p:attrName>
                                        </p:attrNameLst>
                                      </p:cBhvr>
                                      <p:tavLst>
                                        <p:tav tm="0">
                                          <p:val>
                                            <p:fltVal val="0"/>
                                          </p:val>
                                        </p:tav>
                                        <p:tav tm="100000">
                                          <p:val>
                                            <p:strVal val="#ppt_w"/>
                                          </p:val>
                                        </p:tav>
                                      </p:tavLst>
                                    </p:anim>
                                    <p:anim calcmode="lin" valueType="num">
                                      <p:cBhvr>
                                        <p:cTn id="63" dur="750" fill="hold"/>
                                        <p:tgtEl>
                                          <p:spTgt spid="58"/>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3"/>
                                        </p:tgtEl>
                                        <p:attrNameLst>
                                          <p:attrName>style.visibility</p:attrName>
                                        </p:attrNameLst>
                                      </p:cBhvr>
                                      <p:to>
                                        <p:strVal val="visible"/>
                                      </p:to>
                                    </p:set>
                                    <p:animEffect transition="in" filter="wipe(up)">
                                      <p:cBhvr>
                                        <p:cTn id="68" dur="500"/>
                                        <p:tgtEl>
                                          <p:spTgt spid="3"/>
                                        </p:tgtEl>
                                      </p:cBhvr>
                                    </p:animEffect>
                                  </p:childTnLst>
                                </p:cTn>
                              </p:par>
                            </p:childTnLst>
                          </p:cTn>
                        </p:par>
                      </p:childTnLst>
                    </p:cTn>
                  </p:par>
                  <p:par>
                    <p:cTn id="69" fill="hold">
                      <p:stCondLst>
                        <p:cond delay="indefinite"/>
                      </p:stCondLst>
                      <p:childTnLst>
                        <p:par>
                          <p:cTn id="70" fill="hold">
                            <p:stCondLst>
                              <p:cond delay="0"/>
                            </p:stCondLst>
                            <p:childTnLst>
                              <p:par>
                                <p:cTn id="71" presetID="17" presetClass="entr" presetSubtype="8"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anim calcmode="lin" valueType="num">
                                      <p:cBhvr>
                                        <p:cTn id="73" dur="500" fill="hold"/>
                                        <p:tgtEl>
                                          <p:spTgt spid="4"/>
                                        </p:tgtEl>
                                        <p:attrNameLst>
                                          <p:attrName>ppt_x</p:attrName>
                                        </p:attrNameLst>
                                      </p:cBhvr>
                                      <p:tavLst>
                                        <p:tav tm="0">
                                          <p:val>
                                            <p:strVal val="#ppt_x-#ppt_w/2"/>
                                          </p:val>
                                        </p:tav>
                                        <p:tav tm="100000">
                                          <p:val>
                                            <p:strVal val="#ppt_x"/>
                                          </p:val>
                                        </p:tav>
                                      </p:tavLst>
                                    </p:anim>
                                    <p:anim calcmode="lin" valueType="num">
                                      <p:cBhvr>
                                        <p:cTn id="74" dur="500" fill="hold"/>
                                        <p:tgtEl>
                                          <p:spTgt spid="4"/>
                                        </p:tgtEl>
                                        <p:attrNameLst>
                                          <p:attrName>ppt_y</p:attrName>
                                        </p:attrNameLst>
                                      </p:cBhvr>
                                      <p:tavLst>
                                        <p:tav tm="0">
                                          <p:val>
                                            <p:strVal val="#ppt_y"/>
                                          </p:val>
                                        </p:tav>
                                        <p:tav tm="100000">
                                          <p:val>
                                            <p:strVal val="#ppt_y"/>
                                          </p:val>
                                        </p:tav>
                                      </p:tavLst>
                                    </p:anim>
                                    <p:anim calcmode="lin" valueType="num">
                                      <p:cBhvr>
                                        <p:cTn id="75" dur="500" fill="hold"/>
                                        <p:tgtEl>
                                          <p:spTgt spid="4"/>
                                        </p:tgtEl>
                                        <p:attrNameLst>
                                          <p:attrName>ppt_w</p:attrName>
                                        </p:attrNameLst>
                                      </p:cBhvr>
                                      <p:tavLst>
                                        <p:tav tm="0">
                                          <p:val>
                                            <p:fltVal val="0"/>
                                          </p:val>
                                        </p:tav>
                                        <p:tav tm="100000">
                                          <p:val>
                                            <p:strVal val="#ppt_w"/>
                                          </p:val>
                                        </p:tav>
                                      </p:tavLst>
                                    </p:anim>
                                    <p:anim calcmode="lin" valueType="num">
                                      <p:cBhvr>
                                        <p:cTn id="76" dur="500" fill="hold"/>
                                        <p:tgtEl>
                                          <p:spTgt spid="4"/>
                                        </p:tgtEl>
                                        <p:attrNameLst>
                                          <p:attrName>ppt_h</p:attrName>
                                        </p:attrNameLst>
                                      </p:cBhvr>
                                      <p:tavLst>
                                        <p:tav tm="0">
                                          <p:val>
                                            <p:strVal val="#ppt_h"/>
                                          </p:val>
                                        </p:tav>
                                        <p:tav tm="100000">
                                          <p:val>
                                            <p:strVal val="#ppt_h"/>
                                          </p:val>
                                        </p:tav>
                                      </p:tavLst>
                                    </p:anim>
                                  </p:childTnLst>
                                </p:cTn>
                              </p:par>
                              <p:par>
                                <p:cTn id="77" presetID="17" presetClass="entr" presetSubtype="8" fill="hold" grpId="0" nodeType="withEffect">
                                  <p:stCondLst>
                                    <p:cond delay="250"/>
                                  </p:stCondLst>
                                  <p:childTnLst>
                                    <p:set>
                                      <p:cBhvr>
                                        <p:cTn id="78" dur="1" fill="hold">
                                          <p:stCondLst>
                                            <p:cond delay="0"/>
                                          </p:stCondLst>
                                        </p:cTn>
                                        <p:tgtEl>
                                          <p:spTgt spid="9"/>
                                        </p:tgtEl>
                                        <p:attrNameLst>
                                          <p:attrName>style.visibility</p:attrName>
                                        </p:attrNameLst>
                                      </p:cBhvr>
                                      <p:to>
                                        <p:strVal val="visible"/>
                                      </p:to>
                                    </p:set>
                                    <p:anim calcmode="lin" valueType="num">
                                      <p:cBhvr>
                                        <p:cTn id="79" dur="500" fill="hold"/>
                                        <p:tgtEl>
                                          <p:spTgt spid="9"/>
                                        </p:tgtEl>
                                        <p:attrNameLst>
                                          <p:attrName>ppt_x</p:attrName>
                                        </p:attrNameLst>
                                      </p:cBhvr>
                                      <p:tavLst>
                                        <p:tav tm="0">
                                          <p:val>
                                            <p:strVal val="#ppt_x-#ppt_w/2"/>
                                          </p:val>
                                        </p:tav>
                                        <p:tav tm="100000">
                                          <p:val>
                                            <p:strVal val="#ppt_x"/>
                                          </p:val>
                                        </p:tav>
                                      </p:tavLst>
                                    </p:anim>
                                    <p:anim calcmode="lin" valueType="num">
                                      <p:cBhvr>
                                        <p:cTn id="80" dur="500" fill="hold"/>
                                        <p:tgtEl>
                                          <p:spTgt spid="9"/>
                                        </p:tgtEl>
                                        <p:attrNameLst>
                                          <p:attrName>ppt_y</p:attrName>
                                        </p:attrNameLst>
                                      </p:cBhvr>
                                      <p:tavLst>
                                        <p:tav tm="0">
                                          <p:val>
                                            <p:strVal val="#ppt_y"/>
                                          </p:val>
                                        </p:tav>
                                        <p:tav tm="100000">
                                          <p:val>
                                            <p:strVal val="#ppt_y"/>
                                          </p:val>
                                        </p:tav>
                                      </p:tavLst>
                                    </p:anim>
                                    <p:anim calcmode="lin" valueType="num">
                                      <p:cBhvr>
                                        <p:cTn id="81" dur="500" fill="hold"/>
                                        <p:tgtEl>
                                          <p:spTgt spid="9"/>
                                        </p:tgtEl>
                                        <p:attrNameLst>
                                          <p:attrName>ppt_w</p:attrName>
                                        </p:attrNameLst>
                                      </p:cBhvr>
                                      <p:tavLst>
                                        <p:tav tm="0">
                                          <p:val>
                                            <p:fltVal val="0"/>
                                          </p:val>
                                        </p:tav>
                                        <p:tav tm="100000">
                                          <p:val>
                                            <p:strVal val="#ppt_w"/>
                                          </p:val>
                                        </p:tav>
                                      </p:tavLst>
                                    </p:anim>
                                    <p:anim calcmode="lin" valueType="num">
                                      <p:cBhvr>
                                        <p:cTn id="82" dur="500" fill="hold"/>
                                        <p:tgtEl>
                                          <p:spTgt spid="9"/>
                                        </p:tgtEl>
                                        <p:attrNameLst>
                                          <p:attrName>ppt_h</p:attrName>
                                        </p:attrNameLst>
                                      </p:cBhvr>
                                      <p:tavLst>
                                        <p:tav tm="0">
                                          <p:val>
                                            <p:strVal val="#ppt_h"/>
                                          </p:val>
                                        </p:tav>
                                        <p:tav tm="100000">
                                          <p:val>
                                            <p:strVal val="#ppt_h"/>
                                          </p:val>
                                        </p:tav>
                                      </p:tavLst>
                                    </p:anim>
                                  </p:childTnLst>
                                </p:cTn>
                              </p:par>
                              <p:par>
                                <p:cTn id="83" presetID="17" presetClass="entr" presetSubtype="8" fill="hold" grpId="0" nodeType="withEffect">
                                  <p:stCondLst>
                                    <p:cond delay="500"/>
                                  </p:stCondLst>
                                  <p:childTnLst>
                                    <p:set>
                                      <p:cBhvr>
                                        <p:cTn id="84" dur="1" fill="hold">
                                          <p:stCondLst>
                                            <p:cond delay="0"/>
                                          </p:stCondLst>
                                        </p:cTn>
                                        <p:tgtEl>
                                          <p:spTgt spid="10"/>
                                        </p:tgtEl>
                                        <p:attrNameLst>
                                          <p:attrName>style.visibility</p:attrName>
                                        </p:attrNameLst>
                                      </p:cBhvr>
                                      <p:to>
                                        <p:strVal val="visible"/>
                                      </p:to>
                                    </p:set>
                                    <p:anim calcmode="lin" valueType="num">
                                      <p:cBhvr>
                                        <p:cTn id="85" dur="500" fill="hold"/>
                                        <p:tgtEl>
                                          <p:spTgt spid="10"/>
                                        </p:tgtEl>
                                        <p:attrNameLst>
                                          <p:attrName>ppt_x</p:attrName>
                                        </p:attrNameLst>
                                      </p:cBhvr>
                                      <p:tavLst>
                                        <p:tav tm="0">
                                          <p:val>
                                            <p:strVal val="#ppt_x-#ppt_w/2"/>
                                          </p:val>
                                        </p:tav>
                                        <p:tav tm="100000">
                                          <p:val>
                                            <p:strVal val="#ppt_x"/>
                                          </p:val>
                                        </p:tav>
                                      </p:tavLst>
                                    </p:anim>
                                    <p:anim calcmode="lin" valueType="num">
                                      <p:cBhvr>
                                        <p:cTn id="86" dur="500" fill="hold"/>
                                        <p:tgtEl>
                                          <p:spTgt spid="10"/>
                                        </p:tgtEl>
                                        <p:attrNameLst>
                                          <p:attrName>ppt_y</p:attrName>
                                        </p:attrNameLst>
                                      </p:cBhvr>
                                      <p:tavLst>
                                        <p:tav tm="0">
                                          <p:val>
                                            <p:strVal val="#ppt_y"/>
                                          </p:val>
                                        </p:tav>
                                        <p:tav tm="100000">
                                          <p:val>
                                            <p:strVal val="#ppt_y"/>
                                          </p:val>
                                        </p:tav>
                                      </p:tavLst>
                                    </p:anim>
                                    <p:anim calcmode="lin" valueType="num">
                                      <p:cBhvr>
                                        <p:cTn id="87" dur="500" fill="hold"/>
                                        <p:tgtEl>
                                          <p:spTgt spid="10"/>
                                        </p:tgtEl>
                                        <p:attrNameLst>
                                          <p:attrName>ppt_w</p:attrName>
                                        </p:attrNameLst>
                                      </p:cBhvr>
                                      <p:tavLst>
                                        <p:tav tm="0">
                                          <p:val>
                                            <p:fltVal val="0"/>
                                          </p:val>
                                        </p:tav>
                                        <p:tav tm="100000">
                                          <p:val>
                                            <p:strVal val="#ppt_w"/>
                                          </p:val>
                                        </p:tav>
                                      </p:tavLst>
                                    </p:anim>
                                    <p:anim calcmode="lin" valueType="num">
                                      <p:cBhvr>
                                        <p:cTn id="88" dur="500" fill="hold"/>
                                        <p:tgtEl>
                                          <p:spTgt spid="10"/>
                                        </p:tgtEl>
                                        <p:attrNameLst>
                                          <p:attrName>ppt_h</p:attrName>
                                        </p:attrNameLst>
                                      </p:cBhvr>
                                      <p:tavLst>
                                        <p:tav tm="0">
                                          <p:val>
                                            <p:strVal val="#ppt_h"/>
                                          </p:val>
                                        </p:tav>
                                        <p:tav tm="100000">
                                          <p:val>
                                            <p:strVal val="#ppt_h"/>
                                          </p:val>
                                        </p:tav>
                                      </p:tavLst>
                                    </p:anim>
                                  </p:childTnLst>
                                </p:cTn>
                              </p:par>
                              <p:par>
                                <p:cTn id="89" presetID="17" presetClass="entr" presetSubtype="8" fill="hold" grpId="0" nodeType="withEffect">
                                  <p:stCondLst>
                                    <p:cond delay="750"/>
                                  </p:stCondLst>
                                  <p:childTnLst>
                                    <p:set>
                                      <p:cBhvr>
                                        <p:cTn id="90" dur="1" fill="hold">
                                          <p:stCondLst>
                                            <p:cond delay="0"/>
                                          </p:stCondLst>
                                        </p:cTn>
                                        <p:tgtEl>
                                          <p:spTgt spid="11"/>
                                        </p:tgtEl>
                                        <p:attrNameLst>
                                          <p:attrName>style.visibility</p:attrName>
                                        </p:attrNameLst>
                                      </p:cBhvr>
                                      <p:to>
                                        <p:strVal val="visible"/>
                                      </p:to>
                                    </p:set>
                                    <p:anim calcmode="lin" valueType="num">
                                      <p:cBhvr>
                                        <p:cTn id="91" dur="500" fill="hold"/>
                                        <p:tgtEl>
                                          <p:spTgt spid="11"/>
                                        </p:tgtEl>
                                        <p:attrNameLst>
                                          <p:attrName>ppt_x</p:attrName>
                                        </p:attrNameLst>
                                      </p:cBhvr>
                                      <p:tavLst>
                                        <p:tav tm="0">
                                          <p:val>
                                            <p:strVal val="#ppt_x-#ppt_w/2"/>
                                          </p:val>
                                        </p:tav>
                                        <p:tav tm="100000">
                                          <p:val>
                                            <p:strVal val="#ppt_x"/>
                                          </p:val>
                                        </p:tav>
                                      </p:tavLst>
                                    </p:anim>
                                    <p:anim calcmode="lin" valueType="num">
                                      <p:cBhvr>
                                        <p:cTn id="92" dur="500" fill="hold"/>
                                        <p:tgtEl>
                                          <p:spTgt spid="11"/>
                                        </p:tgtEl>
                                        <p:attrNameLst>
                                          <p:attrName>ppt_y</p:attrName>
                                        </p:attrNameLst>
                                      </p:cBhvr>
                                      <p:tavLst>
                                        <p:tav tm="0">
                                          <p:val>
                                            <p:strVal val="#ppt_y"/>
                                          </p:val>
                                        </p:tav>
                                        <p:tav tm="100000">
                                          <p:val>
                                            <p:strVal val="#ppt_y"/>
                                          </p:val>
                                        </p:tav>
                                      </p:tavLst>
                                    </p:anim>
                                    <p:anim calcmode="lin" valueType="num">
                                      <p:cBhvr>
                                        <p:cTn id="93" dur="500" fill="hold"/>
                                        <p:tgtEl>
                                          <p:spTgt spid="11"/>
                                        </p:tgtEl>
                                        <p:attrNameLst>
                                          <p:attrName>ppt_w</p:attrName>
                                        </p:attrNameLst>
                                      </p:cBhvr>
                                      <p:tavLst>
                                        <p:tav tm="0">
                                          <p:val>
                                            <p:fltVal val="0"/>
                                          </p:val>
                                        </p:tav>
                                        <p:tav tm="100000">
                                          <p:val>
                                            <p:strVal val="#ppt_w"/>
                                          </p:val>
                                        </p:tav>
                                      </p:tavLst>
                                    </p:anim>
                                    <p:anim calcmode="lin" valueType="num">
                                      <p:cBhvr>
                                        <p:cTn id="94" dur="500" fill="hold"/>
                                        <p:tgtEl>
                                          <p:spTgt spid="11"/>
                                        </p:tgtEl>
                                        <p:attrNameLst>
                                          <p:attrName>ppt_h</p:attrName>
                                        </p:attrNameLst>
                                      </p:cBhvr>
                                      <p:tavLst>
                                        <p:tav tm="0">
                                          <p:val>
                                            <p:strVal val="#ppt_h"/>
                                          </p:val>
                                        </p:tav>
                                        <p:tav tm="100000">
                                          <p:val>
                                            <p:strVal val="#ppt_h"/>
                                          </p:val>
                                        </p:tav>
                                      </p:tavLst>
                                    </p:anim>
                                  </p:childTnLst>
                                </p:cTn>
                              </p:par>
                              <p:par>
                                <p:cTn id="95" presetID="17" presetClass="entr" presetSubtype="8" fill="hold" grpId="0" nodeType="withEffect">
                                  <p:stCondLst>
                                    <p:cond delay="1000"/>
                                  </p:stCondLst>
                                  <p:childTnLst>
                                    <p:set>
                                      <p:cBhvr>
                                        <p:cTn id="96" dur="1" fill="hold">
                                          <p:stCondLst>
                                            <p:cond delay="0"/>
                                          </p:stCondLst>
                                        </p:cTn>
                                        <p:tgtEl>
                                          <p:spTgt spid="12"/>
                                        </p:tgtEl>
                                        <p:attrNameLst>
                                          <p:attrName>style.visibility</p:attrName>
                                        </p:attrNameLst>
                                      </p:cBhvr>
                                      <p:to>
                                        <p:strVal val="visible"/>
                                      </p:to>
                                    </p:set>
                                    <p:anim calcmode="lin" valueType="num">
                                      <p:cBhvr>
                                        <p:cTn id="97" dur="500" fill="hold"/>
                                        <p:tgtEl>
                                          <p:spTgt spid="12"/>
                                        </p:tgtEl>
                                        <p:attrNameLst>
                                          <p:attrName>ppt_x</p:attrName>
                                        </p:attrNameLst>
                                      </p:cBhvr>
                                      <p:tavLst>
                                        <p:tav tm="0">
                                          <p:val>
                                            <p:strVal val="#ppt_x-#ppt_w/2"/>
                                          </p:val>
                                        </p:tav>
                                        <p:tav tm="100000">
                                          <p:val>
                                            <p:strVal val="#ppt_x"/>
                                          </p:val>
                                        </p:tav>
                                      </p:tavLst>
                                    </p:anim>
                                    <p:anim calcmode="lin" valueType="num">
                                      <p:cBhvr>
                                        <p:cTn id="98" dur="500" fill="hold"/>
                                        <p:tgtEl>
                                          <p:spTgt spid="12"/>
                                        </p:tgtEl>
                                        <p:attrNameLst>
                                          <p:attrName>ppt_y</p:attrName>
                                        </p:attrNameLst>
                                      </p:cBhvr>
                                      <p:tavLst>
                                        <p:tav tm="0">
                                          <p:val>
                                            <p:strVal val="#ppt_y"/>
                                          </p:val>
                                        </p:tav>
                                        <p:tav tm="100000">
                                          <p:val>
                                            <p:strVal val="#ppt_y"/>
                                          </p:val>
                                        </p:tav>
                                      </p:tavLst>
                                    </p:anim>
                                    <p:anim calcmode="lin" valueType="num">
                                      <p:cBhvr>
                                        <p:cTn id="99" dur="500" fill="hold"/>
                                        <p:tgtEl>
                                          <p:spTgt spid="12"/>
                                        </p:tgtEl>
                                        <p:attrNameLst>
                                          <p:attrName>ppt_w</p:attrName>
                                        </p:attrNameLst>
                                      </p:cBhvr>
                                      <p:tavLst>
                                        <p:tav tm="0">
                                          <p:val>
                                            <p:fltVal val="0"/>
                                          </p:val>
                                        </p:tav>
                                        <p:tav tm="100000">
                                          <p:val>
                                            <p:strVal val="#ppt_w"/>
                                          </p:val>
                                        </p:tav>
                                      </p:tavLst>
                                    </p:anim>
                                    <p:anim calcmode="lin" valueType="num">
                                      <p:cBhvr>
                                        <p:cTn id="100"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13"/>
                                        </p:tgtEl>
                                        <p:attrNameLst>
                                          <p:attrName>style.visibility</p:attrName>
                                        </p:attrNameLst>
                                      </p:cBhvr>
                                      <p:to>
                                        <p:strVal val="visible"/>
                                      </p:to>
                                    </p:set>
                                    <p:animEffect transition="in" filter="wipe(up)">
                                      <p:cBhvr>
                                        <p:cTn id="105" dur="500"/>
                                        <p:tgtEl>
                                          <p:spTgt spid="13"/>
                                        </p:tgtEl>
                                      </p:cBhvr>
                                    </p:animEffect>
                                  </p:childTnLst>
                                </p:cTn>
                              </p:par>
                            </p:childTnLst>
                          </p:cTn>
                        </p:par>
                      </p:childTnLst>
                    </p:cTn>
                  </p:par>
                  <p:par>
                    <p:cTn id="106" fill="hold">
                      <p:stCondLst>
                        <p:cond delay="indefinite"/>
                      </p:stCondLst>
                      <p:childTnLst>
                        <p:par>
                          <p:cTn id="107" fill="hold">
                            <p:stCondLst>
                              <p:cond delay="0"/>
                            </p:stCondLst>
                            <p:childTnLst>
                              <p:par>
                                <p:cTn id="108" presetID="17" presetClass="entr" presetSubtype="8" fill="hold" grpId="0" nodeType="clickEffect">
                                  <p:stCondLst>
                                    <p:cond delay="0"/>
                                  </p:stCondLst>
                                  <p:childTnLst>
                                    <p:set>
                                      <p:cBhvr>
                                        <p:cTn id="109" dur="1" fill="hold">
                                          <p:stCondLst>
                                            <p:cond delay="0"/>
                                          </p:stCondLst>
                                        </p:cTn>
                                        <p:tgtEl>
                                          <p:spTgt spid="14"/>
                                        </p:tgtEl>
                                        <p:attrNameLst>
                                          <p:attrName>style.visibility</p:attrName>
                                        </p:attrNameLst>
                                      </p:cBhvr>
                                      <p:to>
                                        <p:strVal val="visible"/>
                                      </p:to>
                                    </p:set>
                                    <p:anim calcmode="lin" valueType="num">
                                      <p:cBhvr>
                                        <p:cTn id="110" dur="500" fill="hold"/>
                                        <p:tgtEl>
                                          <p:spTgt spid="14"/>
                                        </p:tgtEl>
                                        <p:attrNameLst>
                                          <p:attrName>ppt_x</p:attrName>
                                        </p:attrNameLst>
                                      </p:cBhvr>
                                      <p:tavLst>
                                        <p:tav tm="0">
                                          <p:val>
                                            <p:strVal val="#ppt_x-#ppt_w/2"/>
                                          </p:val>
                                        </p:tav>
                                        <p:tav tm="100000">
                                          <p:val>
                                            <p:strVal val="#ppt_x"/>
                                          </p:val>
                                        </p:tav>
                                      </p:tavLst>
                                    </p:anim>
                                    <p:anim calcmode="lin" valueType="num">
                                      <p:cBhvr>
                                        <p:cTn id="111" dur="500" fill="hold"/>
                                        <p:tgtEl>
                                          <p:spTgt spid="14"/>
                                        </p:tgtEl>
                                        <p:attrNameLst>
                                          <p:attrName>ppt_y</p:attrName>
                                        </p:attrNameLst>
                                      </p:cBhvr>
                                      <p:tavLst>
                                        <p:tav tm="0">
                                          <p:val>
                                            <p:strVal val="#ppt_y"/>
                                          </p:val>
                                        </p:tav>
                                        <p:tav tm="100000">
                                          <p:val>
                                            <p:strVal val="#ppt_y"/>
                                          </p:val>
                                        </p:tav>
                                      </p:tavLst>
                                    </p:anim>
                                    <p:anim calcmode="lin" valueType="num">
                                      <p:cBhvr>
                                        <p:cTn id="112" dur="500" fill="hold"/>
                                        <p:tgtEl>
                                          <p:spTgt spid="14"/>
                                        </p:tgtEl>
                                        <p:attrNameLst>
                                          <p:attrName>ppt_w</p:attrName>
                                        </p:attrNameLst>
                                      </p:cBhvr>
                                      <p:tavLst>
                                        <p:tav tm="0">
                                          <p:val>
                                            <p:fltVal val="0"/>
                                          </p:val>
                                        </p:tav>
                                        <p:tav tm="100000">
                                          <p:val>
                                            <p:strVal val="#ppt_w"/>
                                          </p:val>
                                        </p:tav>
                                      </p:tavLst>
                                    </p:anim>
                                    <p:anim calcmode="lin" valueType="num">
                                      <p:cBhvr>
                                        <p:cTn id="113" dur="500" fill="hold"/>
                                        <p:tgtEl>
                                          <p:spTgt spid="14"/>
                                        </p:tgtEl>
                                        <p:attrNameLst>
                                          <p:attrName>ppt_h</p:attrName>
                                        </p:attrNameLst>
                                      </p:cBhvr>
                                      <p:tavLst>
                                        <p:tav tm="0">
                                          <p:val>
                                            <p:strVal val="#ppt_h"/>
                                          </p:val>
                                        </p:tav>
                                        <p:tav tm="100000">
                                          <p:val>
                                            <p:strVal val="#ppt_h"/>
                                          </p:val>
                                        </p:tav>
                                      </p:tavLst>
                                    </p:anim>
                                  </p:childTnLst>
                                </p:cTn>
                              </p:par>
                              <p:par>
                                <p:cTn id="114" presetID="17" presetClass="entr" presetSubtype="8" fill="hold" grpId="0" nodeType="withEffect">
                                  <p:stCondLst>
                                    <p:cond delay="250"/>
                                  </p:stCondLst>
                                  <p:childTnLst>
                                    <p:set>
                                      <p:cBhvr>
                                        <p:cTn id="115" dur="1" fill="hold">
                                          <p:stCondLst>
                                            <p:cond delay="0"/>
                                          </p:stCondLst>
                                        </p:cTn>
                                        <p:tgtEl>
                                          <p:spTgt spid="15"/>
                                        </p:tgtEl>
                                        <p:attrNameLst>
                                          <p:attrName>style.visibility</p:attrName>
                                        </p:attrNameLst>
                                      </p:cBhvr>
                                      <p:to>
                                        <p:strVal val="visible"/>
                                      </p:to>
                                    </p:set>
                                    <p:anim calcmode="lin" valueType="num">
                                      <p:cBhvr>
                                        <p:cTn id="116" dur="500" fill="hold"/>
                                        <p:tgtEl>
                                          <p:spTgt spid="15"/>
                                        </p:tgtEl>
                                        <p:attrNameLst>
                                          <p:attrName>ppt_x</p:attrName>
                                        </p:attrNameLst>
                                      </p:cBhvr>
                                      <p:tavLst>
                                        <p:tav tm="0">
                                          <p:val>
                                            <p:strVal val="#ppt_x-#ppt_w/2"/>
                                          </p:val>
                                        </p:tav>
                                        <p:tav tm="100000">
                                          <p:val>
                                            <p:strVal val="#ppt_x"/>
                                          </p:val>
                                        </p:tav>
                                      </p:tavLst>
                                    </p:anim>
                                    <p:anim calcmode="lin" valueType="num">
                                      <p:cBhvr>
                                        <p:cTn id="117" dur="500" fill="hold"/>
                                        <p:tgtEl>
                                          <p:spTgt spid="15"/>
                                        </p:tgtEl>
                                        <p:attrNameLst>
                                          <p:attrName>ppt_y</p:attrName>
                                        </p:attrNameLst>
                                      </p:cBhvr>
                                      <p:tavLst>
                                        <p:tav tm="0">
                                          <p:val>
                                            <p:strVal val="#ppt_y"/>
                                          </p:val>
                                        </p:tav>
                                        <p:tav tm="100000">
                                          <p:val>
                                            <p:strVal val="#ppt_y"/>
                                          </p:val>
                                        </p:tav>
                                      </p:tavLst>
                                    </p:anim>
                                    <p:anim calcmode="lin" valueType="num">
                                      <p:cBhvr>
                                        <p:cTn id="118" dur="500" fill="hold"/>
                                        <p:tgtEl>
                                          <p:spTgt spid="15"/>
                                        </p:tgtEl>
                                        <p:attrNameLst>
                                          <p:attrName>ppt_w</p:attrName>
                                        </p:attrNameLst>
                                      </p:cBhvr>
                                      <p:tavLst>
                                        <p:tav tm="0">
                                          <p:val>
                                            <p:fltVal val="0"/>
                                          </p:val>
                                        </p:tav>
                                        <p:tav tm="100000">
                                          <p:val>
                                            <p:strVal val="#ppt_w"/>
                                          </p:val>
                                        </p:tav>
                                      </p:tavLst>
                                    </p:anim>
                                    <p:anim calcmode="lin" valueType="num">
                                      <p:cBhvr>
                                        <p:cTn id="119" dur="500" fill="hold"/>
                                        <p:tgtEl>
                                          <p:spTgt spid="15"/>
                                        </p:tgtEl>
                                        <p:attrNameLst>
                                          <p:attrName>ppt_h</p:attrName>
                                        </p:attrNameLst>
                                      </p:cBhvr>
                                      <p:tavLst>
                                        <p:tav tm="0">
                                          <p:val>
                                            <p:strVal val="#ppt_h"/>
                                          </p:val>
                                        </p:tav>
                                        <p:tav tm="100000">
                                          <p:val>
                                            <p:strVal val="#ppt_h"/>
                                          </p:val>
                                        </p:tav>
                                      </p:tavLst>
                                    </p:anim>
                                  </p:childTnLst>
                                </p:cTn>
                              </p:par>
                              <p:par>
                                <p:cTn id="120" presetID="17" presetClass="entr" presetSubtype="8" fill="hold" grpId="0" nodeType="withEffect">
                                  <p:stCondLst>
                                    <p:cond delay="500"/>
                                  </p:stCondLst>
                                  <p:childTnLst>
                                    <p:set>
                                      <p:cBhvr>
                                        <p:cTn id="121" dur="1" fill="hold">
                                          <p:stCondLst>
                                            <p:cond delay="0"/>
                                          </p:stCondLst>
                                        </p:cTn>
                                        <p:tgtEl>
                                          <p:spTgt spid="16"/>
                                        </p:tgtEl>
                                        <p:attrNameLst>
                                          <p:attrName>style.visibility</p:attrName>
                                        </p:attrNameLst>
                                      </p:cBhvr>
                                      <p:to>
                                        <p:strVal val="visible"/>
                                      </p:to>
                                    </p:set>
                                    <p:anim calcmode="lin" valueType="num">
                                      <p:cBhvr>
                                        <p:cTn id="122" dur="500" fill="hold"/>
                                        <p:tgtEl>
                                          <p:spTgt spid="16"/>
                                        </p:tgtEl>
                                        <p:attrNameLst>
                                          <p:attrName>ppt_x</p:attrName>
                                        </p:attrNameLst>
                                      </p:cBhvr>
                                      <p:tavLst>
                                        <p:tav tm="0">
                                          <p:val>
                                            <p:strVal val="#ppt_x-#ppt_w/2"/>
                                          </p:val>
                                        </p:tav>
                                        <p:tav tm="100000">
                                          <p:val>
                                            <p:strVal val="#ppt_x"/>
                                          </p:val>
                                        </p:tav>
                                      </p:tavLst>
                                    </p:anim>
                                    <p:anim calcmode="lin" valueType="num">
                                      <p:cBhvr>
                                        <p:cTn id="123" dur="500" fill="hold"/>
                                        <p:tgtEl>
                                          <p:spTgt spid="16"/>
                                        </p:tgtEl>
                                        <p:attrNameLst>
                                          <p:attrName>ppt_y</p:attrName>
                                        </p:attrNameLst>
                                      </p:cBhvr>
                                      <p:tavLst>
                                        <p:tav tm="0">
                                          <p:val>
                                            <p:strVal val="#ppt_y"/>
                                          </p:val>
                                        </p:tav>
                                        <p:tav tm="100000">
                                          <p:val>
                                            <p:strVal val="#ppt_y"/>
                                          </p:val>
                                        </p:tav>
                                      </p:tavLst>
                                    </p:anim>
                                    <p:anim calcmode="lin" valueType="num">
                                      <p:cBhvr>
                                        <p:cTn id="124" dur="500" fill="hold"/>
                                        <p:tgtEl>
                                          <p:spTgt spid="16"/>
                                        </p:tgtEl>
                                        <p:attrNameLst>
                                          <p:attrName>ppt_w</p:attrName>
                                        </p:attrNameLst>
                                      </p:cBhvr>
                                      <p:tavLst>
                                        <p:tav tm="0">
                                          <p:val>
                                            <p:fltVal val="0"/>
                                          </p:val>
                                        </p:tav>
                                        <p:tav tm="100000">
                                          <p:val>
                                            <p:strVal val="#ppt_w"/>
                                          </p:val>
                                        </p:tav>
                                      </p:tavLst>
                                    </p:anim>
                                    <p:anim calcmode="lin" valueType="num">
                                      <p:cBhvr>
                                        <p:cTn id="125"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19"/>
                                        </p:tgtEl>
                                        <p:attrNameLst>
                                          <p:attrName>style.visibility</p:attrName>
                                        </p:attrNameLst>
                                      </p:cBhvr>
                                      <p:to>
                                        <p:strVal val="visible"/>
                                      </p:to>
                                    </p:set>
                                    <p:animEffect transition="in" filter="wipe(up)">
                                      <p:cBhvr>
                                        <p:cTn id="130" dur="500"/>
                                        <p:tgtEl>
                                          <p:spTgt spid="19"/>
                                        </p:tgtEl>
                                      </p:cBhvr>
                                    </p:animEffect>
                                  </p:childTnLst>
                                </p:cTn>
                              </p:par>
                            </p:childTnLst>
                          </p:cTn>
                        </p:par>
                      </p:childTnLst>
                    </p:cTn>
                  </p:par>
                  <p:par>
                    <p:cTn id="131" fill="hold">
                      <p:stCondLst>
                        <p:cond delay="indefinite"/>
                      </p:stCondLst>
                      <p:childTnLst>
                        <p:par>
                          <p:cTn id="132" fill="hold">
                            <p:stCondLst>
                              <p:cond delay="0"/>
                            </p:stCondLst>
                            <p:childTnLst>
                              <p:par>
                                <p:cTn id="133" presetID="17" presetClass="entr" presetSubtype="8" fill="hold" grpId="0" nodeType="clickEffect">
                                  <p:stCondLst>
                                    <p:cond delay="0"/>
                                  </p:stCondLst>
                                  <p:childTnLst>
                                    <p:set>
                                      <p:cBhvr>
                                        <p:cTn id="134" dur="1" fill="hold">
                                          <p:stCondLst>
                                            <p:cond delay="0"/>
                                          </p:stCondLst>
                                        </p:cTn>
                                        <p:tgtEl>
                                          <p:spTgt spid="20"/>
                                        </p:tgtEl>
                                        <p:attrNameLst>
                                          <p:attrName>style.visibility</p:attrName>
                                        </p:attrNameLst>
                                      </p:cBhvr>
                                      <p:to>
                                        <p:strVal val="visible"/>
                                      </p:to>
                                    </p:set>
                                    <p:anim calcmode="lin" valueType="num">
                                      <p:cBhvr>
                                        <p:cTn id="135" dur="500" fill="hold"/>
                                        <p:tgtEl>
                                          <p:spTgt spid="20"/>
                                        </p:tgtEl>
                                        <p:attrNameLst>
                                          <p:attrName>ppt_x</p:attrName>
                                        </p:attrNameLst>
                                      </p:cBhvr>
                                      <p:tavLst>
                                        <p:tav tm="0">
                                          <p:val>
                                            <p:strVal val="#ppt_x-#ppt_w/2"/>
                                          </p:val>
                                        </p:tav>
                                        <p:tav tm="100000">
                                          <p:val>
                                            <p:strVal val="#ppt_x"/>
                                          </p:val>
                                        </p:tav>
                                      </p:tavLst>
                                    </p:anim>
                                    <p:anim calcmode="lin" valueType="num">
                                      <p:cBhvr>
                                        <p:cTn id="136" dur="500" fill="hold"/>
                                        <p:tgtEl>
                                          <p:spTgt spid="20"/>
                                        </p:tgtEl>
                                        <p:attrNameLst>
                                          <p:attrName>ppt_y</p:attrName>
                                        </p:attrNameLst>
                                      </p:cBhvr>
                                      <p:tavLst>
                                        <p:tav tm="0">
                                          <p:val>
                                            <p:strVal val="#ppt_y"/>
                                          </p:val>
                                        </p:tav>
                                        <p:tav tm="100000">
                                          <p:val>
                                            <p:strVal val="#ppt_y"/>
                                          </p:val>
                                        </p:tav>
                                      </p:tavLst>
                                    </p:anim>
                                    <p:anim calcmode="lin" valueType="num">
                                      <p:cBhvr>
                                        <p:cTn id="137" dur="500" fill="hold"/>
                                        <p:tgtEl>
                                          <p:spTgt spid="20"/>
                                        </p:tgtEl>
                                        <p:attrNameLst>
                                          <p:attrName>ppt_w</p:attrName>
                                        </p:attrNameLst>
                                      </p:cBhvr>
                                      <p:tavLst>
                                        <p:tav tm="0">
                                          <p:val>
                                            <p:fltVal val="0"/>
                                          </p:val>
                                        </p:tav>
                                        <p:tav tm="100000">
                                          <p:val>
                                            <p:strVal val="#ppt_w"/>
                                          </p:val>
                                        </p:tav>
                                      </p:tavLst>
                                    </p:anim>
                                    <p:anim calcmode="lin" valueType="num">
                                      <p:cBhvr>
                                        <p:cTn id="138" dur="500" fill="hold"/>
                                        <p:tgtEl>
                                          <p:spTgt spid="20"/>
                                        </p:tgtEl>
                                        <p:attrNameLst>
                                          <p:attrName>ppt_h</p:attrName>
                                        </p:attrNameLst>
                                      </p:cBhvr>
                                      <p:tavLst>
                                        <p:tav tm="0">
                                          <p:val>
                                            <p:strVal val="#ppt_h"/>
                                          </p:val>
                                        </p:tav>
                                        <p:tav tm="100000">
                                          <p:val>
                                            <p:strVal val="#ppt_h"/>
                                          </p:val>
                                        </p:tav>
                                      </p:tavLst>
                                    </p:anim>
                                  </p:childTnLst>
                                </p:cTn>
                              </p:par>
                              <p:par>
                                <p:cTn id="139" presetID="17" presetClass="entr" presetSubtype="8" fill="hold" grpId="0" nodeType="withEffect">
                                  <p:stCondLst>
                                    <p:cond delay="250"/>
                                  </p:stCondLst>
                                  <p:childTnLst>
                                    <p:set>
                                      <p:cBhvr>
                                        <p:cTn id="140" dur="1" fill="hold">
                                          <p:stCondLst>
                                            <p:cond delay="0"/>
                                          </p:stCondLst>
                                        </p:cTn>
                                        <p:tgtEl>
                                          <p:spTgt spid="21"/>
                                        </p:tgtEl>
                                        <p:attrNameLst>
                                          <p:attrName>style.visibility</p:attrName>
                                        </p:attrNameLst>
                                      </p:cBhvr>
                                      <p:to>
                                        <p:strVal val="visible"/>
                                      </p:to>
                                    </p:set>
                                    <p:anim calcmode="lin" valueType="num">
                                      <p:cBhvr>
                                        <p:cTn id="141" dur="500" fill="hold"/>
                                        <p:tgtEl>
                                          <p:spTgt spid="21"/>
                                        </p:tgtEl>
                                        <p:attrNameLst>
                                          <p:attrName>ppt_x</p:attrName>
                                        </p:attrNameLst>
                                      </p:cBhvr>
                                      <p:tavLst>
                                        <p:tav tm="0">
                                          <p:val>
                                            <p:strVal val="#ppt_x-#ppt_w/2"/>
                                          </p:val>
                                        </p:tav>
                                        <p:tav tm="100000">
                                          <p:val>
                                            <p:strVal val="#ppt_x"/>
                                          </p:val>
                                        </p:tav>
                                      </p:tavLst>
                                    </p:anim>
                                    <p:anim calcmode="lin" valueType="num">
                                      <p:cBhvr>
                                        <p:cTn id="142" dur="500" fill="hold"/>
                                        <p:tgtEl>
                                          <p:spTgt spid="21"/>
                                        </p:tgtEl>
                                        <p:attrNameLst>
                                          <p:attrName>ppt_y</p:attrName>
                                        </p:attrNameLst>
                                      </p:cBhvr>
                                      <p:tavLst>
                                        <p:tav tm="0">
                                          <p:val>
                                            <p:strVal val="#ppt_y"/>
                                          </p:val>
                                        </p:tav>
                                        <p:tav tm="100000">
                                          <p:val>
                                            <p:strVal val="#ppt_y"/>
                                          </p:val>
                                        </p:tav>
                                      </p:tavLst>
                                    </p:anim>
                                    <p:anim calcmode="lin" valueType="num">
                                      <p:cBhvr>
                                        <p:cTn id="143" dur="500" fill="hold"/>
                                        <p:tgtEl>
                                          <p:spTgt spid="21"/>
                                        </p:tgtEl>
                                        <p:attrNameLst>
                                          <p:attrName>ppt_w</p:attrName>
                                        </p:attrNameLst>
                                      </p:cBhvr>
                                      <p:tavLst>
                                        <p:tav tm="0">
                                          <p:val>
                                            <p:fltVal val="0"/>
                                          </p:val>
                                        </p:tav>
                                        <p:tav tm="100000">
                                          <p:val>
                                            <p:strVal val="#ppt_w"/>
                                          </p:val>
                                        </p:tav>
                                      </p:tavLst>
                                    </p:anim>
                                    <p:anim calcmode="lin" valueType="num">
                                      <p:cBhvr>
                                        <p:cTn id="144" dur="500" fill="hold"/>
                                        <p:tgtEl>
                                          <p:spTgt spid="21"/>
                                        </p:tgtEl>
                                        <p:attrNameLst>
                                          <p:attrName>ppt_h</p:attrName>
                                        </p:attrNameLst>
                                      </p:cBhvr>
                                      <p:tavLst>
                                        <p:tav tm="0">
                                          <p:val>
                                            <p:strVal val="#ppt_h"/>
                                          </p:val>
                                        </p:tav>
                                        <p:tav tm="100000">
                                          <p:val>
                                            <p:strVal val="#ppt_h"/>
                                          </p:val>
                                        </p:tav>
                                      </p:tavLst>
                                    </p:anim>
                                  </p:childTnLst>
                                </p:cTn>
                              </p:par>
                              <p:par>
                                <p:cTn id="145" presetID="17" presetClass="entr" presetSubtype="8" fill="hold" grpId="0" nodeType="withEffect">
                                  <p:stCondLst>
                                    <p:cond delay="500"/>
                                  </p:stCondLst>
                                  <p:childTnLst>
                                    <p:set>
                                      <p:cBhvr>
                                        <p:cTn id="146" dur="1" fill="hold">
                                          <p:stCondLst>
                                            <p:cond delay="0"/>
                                          </p:stCondLst>
                                        </p:cTn>
                                        <p:tgtEl>
                                          <p:spTgt spid="22"/>
                                        </p:tgtEl>
                                        <p:attrNameLst>
                                          <p:attrName>style.visibility</p:attrName>
                                        </p:attrNameLst>
                                      </p:cBhvr>
                                      <p:to>
                                        <p:strVal val="visible"/>
                                      </p:to>
                                    </p:set>
                                    <p:anim calcmode="lin" valueType="num">
                                      <p:cBhvr>
                                        <p:cTn id="147" dur="500" fill="hold"/>
                                        <p:tgtEl>
                                          <p:spTgt spid="22"/>
                                        </p:tgtEl>
                                        <p:attrNameLst>
                                          <p:attrName>ppt_x</p:attrName>
                                        </p:attrNameLst>
                                      </p:cBhvr>
                                      <p:tavLst>
                                        <p:tav tm="0">
                                          <p:val>
                                            <p:strVal val="#ppt_x-#ppt_w/2"/>
                                          </p:val>
                                        </p:tav>
                                        <p:tav tm="100000">
                                          <p:val>
                                            <p:strVal val="#ppt_x"/>
                                          </p:val>
                                        </p:tav>
                                      </p:tavLst>
                                    </p:anim>
                                    <p:anim calcmode="lin" valueType="num">
                                      <p:cBhvr>
                                        <p:cTn id="148" dur="500" fill="hold"/>
                                        <p:tgtEl>
                                          <p:spTgt spid="22"/>
                                        </p:tgtEl>
                                        <p:attrNameLst>
                                          <p:attrName>ppt_y</p:attrName>
                                        </p:attrNameLst>
                                      </p:cBhvr>
                                      <p:tavLst>
                                        <p:tav tm="0">
                                          <p:val>
                                            <p:strVal val="#ppt_y"/>
                                          </p:val>
                                        </p:tav>
                                        <p:tav tm="100000">
                                          <p:val>
                                            <p:strVal val="#ppt_y"/>
                                          </p:val>
                                        </p:tav>
                                      </p:tavLst>
                                    </p:anim>
                                    <p:anim calcmode="lin" valueType="num">
                                      <p:cBhvr>
                                        <p:cTn id="149" dur="500" fill="hold"/>
                                        <p:tgtEl>
                                          <p:spTgt spid="22"/>
                                        </p:tgtEl>
                                        <p:attrNameLst>
                                          <p:attrName>ppt_w</p:attrName>
                                        </p:attrNameLst>
                                      </p:cBhvr>
                                      <p:tavLst>
                                        <p:tav tm="0">
                                          <p:val>
                                            <p:fltVal val="0"/>
                                          </p:val>
                                        </p:tav>
                                        <p:tav tm="100000">
                                          <p:val>
                                            <p:strVal val="#ppt_w"/>
                                          </p:val>
                                        </p:tav>
                                      </p:tavLst>
                                    </p:anim>
                                    <p:anim calcmode="lin" valueType="num">
                                      <p:cBhvr>
                                        <p:cTn id="150" dur="500" fill="hold"/>
                                        <p:tgtEl>
                                          <p:spTgt spid="22"/>
                                        </p:tgtEl>
                                        <p:attrNameLst>
                                          <p:attrName>ppt_h</p:attrName>
                                        </p:attrNameLst>
                                      </p:cBhvr>
                                      <p:tavLst>
                                        <p:tav tm="0">
                                          <p:val>
                                            <p:strVal val="#ppt_h"/>
                                          </p:val>
                                        </p:tav>
                                        <p:tav tm="100000">
                                          <p:val>
                                            <p:strVal val="#ppt_h"/>
                                          </p:val>
                                        </p:tav>
                                      </p:tavLst>
                                    </p:anim>
                                  </p:childTnLst>
                                </p:cTn>
                              </p:par>
                              <p:par>
                                <p:cTn id="151" presetID="17" presetClass="entr" presetSubtype="8" fill="hold" grpId="0" nodeType="withEffect">
                                  <p:stCondLst>
                                    <p:cond delay="750"/>
                                  </p:stCondLst>
                                  <p:childTnLst>
                                    <p:set>
                                      <p:cBhvr>
                                        <p:cTn id="152" dur="1" fill="hold">
                                          <p:stCondLst>
                                            <p:cond delay="0"/>
                                          </p:stCondLst>
                                        </p:cTn>
                                        <p:tgtEl>
                                          <p:spTgt spid="23"/>
                                        </p:tgtEl>
                                        <p:attrNameLst>
                                          <p:attrName>style.visibility</p:attrName>
                                        </p:attrNameLst>
                                      </p:cBhvr>
                                      <p:to>
                                        <p:strVal val="visible"/>
                                      </p:to>
                                    </p:set>
                                    <p:anim calcmode="lin" valueType="num">
                                      <p:cBhvr>
                                        <p:cTn id="153" dur="500" fill="hold"/>
                                        <p:tgtEl>
                                          <p:spTgt spid="23"/>
                                        </p:tgtEl>
                                        <p:attrNameLst>
                                          <p:attrName>ppt_x</p:attrName>
                                        </p:attrNameLst>
                                      </p:cBhvr>
                                      <p:tavLst>
                                        <p:tav tm="0">
                                          <p:val>
                                            <p:strVal val="#ppt_x-#ppt_w/2"/>
                                          </p:val>
                                        </p:tav>
                                        <p:tav tm="100000">
                                          <p:val>
                                            <p:strVal val="#ppt_x"/>
                                          </p:val>
                                        </p:tav>
                                      </p:tavLst>
                                    </p:anim>
                                    <p:anim calcmode="lin" valueType="num">
                                      <p:cBhvr>
                                        <p:cTn id="154" dur="500" fill="hold"/>
                                        <p:tgtEl>
                                          <p:spTgt spid="23"/>
                                        </p:tgtEl>
                                        <p:attrNameLst>
                                          <p:attrName>ppt_y</p:attrName>
                                        </p:attrNameLst>
                                      </p:cBhvr>
                                      <p:tavLst>
                                        <p:tav tm="0">
                                          <p:val>
                                            <p:strVal val="#ppt_y"/>
                                          </p:val>
                                        </p:tav>
                                        <p:tav tm="100000">
                                          <p:val>
                                            <p:strVal val="#ppt_y"/>
                                          </p:val>
                                        </p:tav>
                                      </p:tavLst>
                                    </p:anim>
                                    <p:anim calcmode="lin" valueType="num">
                                      <p:cBhvr>
                                        <p:cTn id="155" dur="500" fill="hold"/>
                                        <p:tgtEl>
                                          <p:spTgt spid="23"/>
                                        </p:tgtEl>
                                        <p:attrNameLst>
                                          <p:attrName>ppt_w</p:attrName>
                                        </p:attrNameLst>
                                      </p:cBhvr>
                                      <p:tavLst>
                                        <p:tav tm="0">
                                          <p:val>
                                            <p:fltVal val="0"/>
                                          </p:val>
                                        </p:tav>
                                        <p:tav tm="100000">
                                          <p:val>
                                            <p:strVal val="#ppt_w"/>
                                          </p:val>
                                        </p:tav>
                                      </p:tavLst>
                                    </p:anim>
                                    <p:anim calcmode="lin" valueType="num">
                                      <p:cBhvr>
                                        <p:cTn id="156" dur="500" fill="hold"/>
                                        <p:tgtEl>
                                          <p:spTgt spid="23"/>
                                        </p:tgtEl>
                                        <p:attrNameLst>
                                          <p:attrName>ppt_h</p:attrName>
                                        </p:attrNameLst>
                                      </p:cBhvr>
                                      <p:tavLst>
                                        <p:tav tm="0">
                                          <p:val>
                                            <p:strVal val="#ppt_h"/>
                                          </p:val>
                                        </p:tav>
                                        <p:tav tm="100000">
                                          <p:val>
                                            <p:strVal val="#ppt_h"/>
                                          </p:val>
                                        </p:tav>
                                      </p:tavLst>
                                    </p:anim>
                                  </p:childTnLst>
                                </p:cTn>
                              </p:par>
                              <p:par>
                                <p:cTn id="157" presetID="17" presetClass="entr" presetSubtype="8" fill="hold" grpId="0" nodeType="withEffect">
                                  <p:stCondLst>
                                    <p:cond delay="1000"/>
                                  </p:stCondLst>
                                  <p:childTnLst>
                                    <p:set>
                                      <p:cBhvr>
                                        <p:cTn id="158" dur="1" fill="hold">
                                          <p:stCondLst>
                                            <p:cond delay="0"/>
                                          </p:stCondLst>
                                        </p:cTn>
                                        <p:tgtEl>
                                          <p:spTgt spid="24"/>
                                        </p:tgtEl>
                                        <p:attrNameLst>
                                          <p:attrName>style.visibility</p:attrName>
                                        </p:attrNameLst>
                                      </p:cBhvr>
                                      <p:to>
                                        <p:strVal val="visible"/>
                                      </p:to>
                                    </p:set>
                                    <p:anim calcmode="lin" valueType="num">
                                      <p:cBhvr>
                                        <p:cTn id="159" dur="500" fill="hold"/>
                                        <p:tgtEl>
                                          <p:spTgt spid="24"/>
                                        </p:tgtEl>
                                        <p:attrNameLst>
                                          <p:attrName>ppt_x</p:attrName>
                                        </p:attrNameLst>
                                      </p:cBhvr>
                                      <p:tavLst>
                                        <p:tav tm="0">
                                          <p:val>
                                            <p:strVal val="#ppt_x-#ppt_w/2"/>
                                          </p:val>
                                        </p:tav>
                                        <p:tav tm="100000">
                                          <p:val>
                                            <p:strVal val="#ppt_x"/>
                                          </p:val>
                                        </p:tav>
                                      </p:tavLst>
                                    </p:anim>
                                    <p:anim calcmode="lin" valueType="num">
                                      <p:cBhvr>
                                        <p:cTn id="160" dur="500" fill="hold"/>
                                        <p:tgtEl>
                                          <p:spTgt spid="24"/>
                                        </p:tgtEl>
                                        <p:attrNameLst>
                                          <p:attrName>ppt_y</p:attrName>
                                        </p:attrNameLst>
                                      </p:cBhvr>
                                      <p:tavLst>
                                        <p:tav tm="0">
                                          <p:val>
                                            <p:strVal val="#ppt_y"/>
                                          </p:val>
                                        </p:tav>
                                        <p:tav tm="100000">
                                          <p:val>
                                            <p:strVal val="#ppt_y"/>
                                          </p:val>
                                        </p:tav>
                                      </p:tavLst>
                                    </p:anim>
                                    <p:anim calcmode="lin" valueType="num">
                                      <p:cBhvr>
                                        <p:cTn id="161" dur="500" fill="hold"/>
                                        <p:tgtEl>
                                          <p:spTgt spid="24"/>
                                        </p:tgtEl>
                                        <p:attrNameLst>
                                          <p:attrName>ppt_w</p:attrName>
                                        </p:attrNameLst>
                                      </p:cBhvr>
                                      <p:tavLst>
                                        <p:tav tm="0">
                                          <p:val>
                                            <p:fltVal val="0"/>
                                          </p:val>
                                        </p:tav>
                                        <p:tav tm="100000">
                                          <p:val>
                                            <p:strVal val="#ppt_w"/>
                                          </p:val>
                                        </p:tav>
                                      </p:tavLst>
                                    </p:anim>
                                    <p:anim calcmode="lin" valueType="num">
                                      <p:cBhvr>
                                        <p:cTn id="162" dur="5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p:bldP spid="57" grpId="0" animBg="1"/>
      <p:bldP spid="57" grpId="1" animBg="1"/>
      <p:bldP spid="58" grpId="0"/>
      <p:bldP spid="54" grpId="0" animBg="1"/>
      <p:bldP spid="54" grpId="1" animBg="1"/>
      <p:bldP spid="53" grpId="0"/>
      <p:bldP spid="3" grpId="0" animBg="1"/>
      <p:bldP spid="4" grpId="0"/>
      <p:bldP spid="9" grpId="0"/>
      <p:bldP spid="10" grpId="0"/>
      <p:bldP spid="11" grpId="0"/>
      <p:bldP spid="12" grpId="0"/>
      <p:bldP spid="13" grpId="0" animBg="1"/>
      <p:bldP spid="14" grpId="0"/>
      <p:bldP spid="15" grpId="0"/>
      <p:bldP spid="16" grpId="0"/>
      <p:bldP spid="19" grpId="0" animBg="1"/>
      <p:bldP spid="20" grpId="0"/>
      <p:bldP spid="21" grpId="0"/>
      <p:bldP spid="22" grpId="0"/>
      <p:bldP spid="23" grpId="0"/>
      <p:bldP spid="24" grpId="0"/>
      <p:bldP spid="5"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A5094BB4-4FBD-3CC6-98C0-990B4A0A88EF}"/>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技术架构</a:t>
            </a:r>
          </a:p>
        </p:txBody>
      </p:sp>
      <p:sp>
        <p:nvSpPr>
          <p:cNvPr id="8" name="AutoShape 4">
            <a:extLst>
              <a:ext uri="{FF2B5EF4-FFF2-40B4-BE49-F238E27FC236}">
                <a16:creationId xmlns:a16="http://schemas.microsoft.com/office/drawing/2014/main" id="{B34F921E-77CC-6C0F-B074-CD855D3B60CB}"/>
              </a:ext>
            </a:extLst>
          </p:cNvPr>
          <p:cNvSpPr>
            <a:spLocks noChangeAspect="1" noChangeArrowheads="1"/>
          </p:cNvSpPr>
          <p:nvPr/>
        </p:nvSpPr>
        <p:spPr bwMode="auto">
          <a:xfrm>
            <a:off x="206375" y="-5692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9" name="AutoShape 5">
            <a:extLst>
              <a:ext uri="{FF2B5EF4-FFF2-40B4-BE49-F238E27FC236}">
                <a16:creationId xmlns:a16="http://schemas.microsoft.com/office/drawing/2014/main" id="{8E12D17E-17B7-4F58-1740-7B35EF8E599A}"/>
              </a:ext>
            </a:extLst>
          </p:cNvPr>
          <p:cNvSpPr>
            <a:spLocks noChangeAspect="1" noChangeArrowheads="1"/>
          </p:cNvSpPr>
          <p:nvPr/>
        </p:nvSpPr>
        <p:spPr bwMode="auto">
          <a:xfrm>
            <a:off x="206375" y="-5402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6">
            <a:extLst>
              <a:ext uri="{FF2B5EF4-FFF2-40B4-BE49-F238E27FC236}">
                <a16:creationId xmlns:a16="http://schemas.microsoft.com/office/drawing/2014/main" id="{54A7540F-6717-056A-951C-D6AA9525D686}"/>
              </a:ext>
            </a:extLst>
          </p:cNvPr>
          <p:cNvSpPr>
            <a:spLocks noChangeAspect="1" noChangeArrowheads="1"/>
          </p:cNvSpPr>
          <p:nvPr/>
        </p:nvSpPr>
        <p:spPr bwMode="auto">
          <a:xfrm>
            <a:off x="206375" y="-4838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7">
            <a:extLst>
              <a:ext uri="{FF2B5EF4-FFF2-40B4-BE49-F238E27FC236}">
                <a16:creationId xmlns:a16="http://schemas.microsoft.com/office/drawing/2014/main" id="{79A24BB4-86A0-BB30-FB5C-8B826C76AA82}"/>
              </a:ext>
            </a:extLst>
          </p:cNvPr>
          <p:cNvSpPr>
            <a:spLocks noChangeAspect="1" noChangeArrowheads="1"/>
          </p:cNvSpPr>
          <p:nvPr/>
        </p:nvSpPr>
        <p:spPr bwMode="auto">
          <a:xfrm>
            <a:off x="206375" y="-45497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8">
            <a:extLst>
              <a:ext uri="{FF2B5EF4-FFF2-40B4-BE49-F238E27FC236}">
                <a16:creationId xmlns:a16="http://schemas.microsoft.com/office/drawing/2014/main" id="{A9135BD9-7D70-1D94-638E-BD919299B622}"/>
              </a:ext>
            </a:extLst>
          </p:cNvPr>
          <p:cNvSpPr>
            <a:spLocks noChangeAspect="1" noChangeArrowheads="1"/>
          </p:cNvSpPr>
          <p:nvPr/>
        </p:nvSpPr>
        <p:spPr bwMode="auto">
          <a:xfrm>
            <a:off x="206375" y="-42592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9">
            <a:extLst>
              <a:ext uri="{FF2B5EF4-FFF2-40B4-BE49-F238E27FC236}">
                <a16:creationId xmlns:a16="http://schemas.microsoft.com/office/drawing/2014/main" id="{FBCF626C-2D90-8704-347E-741E07D6C5FE}"/>
              </a:ext>
            </a:extLst>
          </p:cNvPr>
          <p:cNvSpPr>
            <a:spLocks noChangeAspect="1" noChangeArrowheads="1"/>
          </p:cNvSpPr>
          <p:nvPr/>
        </p:nvSpPr>
        <p:spPr bwMode="auto">
          <a:xfrm>
            <a:off x="206375" y="-39703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10">
            <a:extLst>
              <a:ext uri="{FF2B5EF4-FFF2-40B4-BE49-F238E27FC236}">
                <a16:creationId xmlns:a16="http://schemas.microsoft.com/office/drawing/2014/main" id="{D2C02036-3F99-F572-4411-C5C00B98F3F7}"/>
              </a:ext>
            </a:extLst>
          </p:cNvPr>
          <p:cNvSpPr>
            <a:spLocks noChangeAspect="1" noChangeArrowheads="1"/>
          </p:cNvSpPr>
          <p:nvPr/>
        </p:nvSpPr>
        <p:spPr bwMode="auto">
          <a:xfrm>
            <a:off x="206375" y="-36798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1">
            <a:extLst>
              <a:ext uri="{FF2B5EF4-FFF2-40B4-BE49-F238E27FC236}">
                <a16:creationId xmlns:a16="http://schemas.microsoft.com/office/drawing/2014/main" id="{1DD0964D-4F8D-1969-7EB0-769EE79AAE3A}"/>
              </a:ext>
            </a:extLst>
          </p:cNvPr>
          <p:cNvSpPr>
            <a:spLocks noChangeAspect="1" noChangeArrowheads="1"/>
          </p:cNvSpPr>
          <p:nvPr/>
        </p:nvSpPr>
        <p:spPr bwMode="auto">
          <a:xfrm>
            <a:off x="206375" y="-3390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2">
            <a:extLst>
              <a:ext uri="{FF2B5EF4-FFF2-40B4-BE49-F238E27FC236}">
                <a16:creationId xmlns:a16="http://schemas.microsoft.com/office/drawing/2014/main" id="{7F6DBB84-9072-AB8F-4661-DB5AEDED46D2}"/>
              </a:ext>
            </a:extLst>
          </p:cNvPr>
          <p:cNvSpPr>
            <a:spLocks noChangeAspect="1" noChangeArrowheads="1"/>
          </p:cNvSpPr>
          <p:nvPr/>
        </p:nvSpPr>
        <p:spPr bwMode="auto">
          <a:xfrm>
            <a:off x="206375" y="-118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3">
            <a:extLst>
              <a:ext uri="{FF2B5EF4-FFF2-40B4-BE49-F238E27FC236}">
                <a16:creationId xmlns:a16="http://schemas.microsoft.com/office/drawing/2014/main" id="{B6AA5FE0-0058-9B29-CD5D-E705FD6802A9}"/>
              </a:ext>
            </a:extLst>
          </p:cNvPr>
          <p:cNvSpPr>
            <a:spLocks noChangeAspect="1" noChangeArrowheads="1"/>
          </p:cNvSpPr>
          <p:nvPr/>
        </p:nvSpPr>
        <p:spPr bwMode="auto">
          <a:xfrm>
            <a:off x="206375" y="-8921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4">
            <a:extLst>
              <a:ext uri="{FF2B5EF4-FFF2-40B4-BE49-F238E27FC236}">
                <a16:creationId xmlns:a16="http://schemas.microsoft.com/office/drawing/2014/main" id="{ABF44680-AD84-4395-3E61-839431BA6610}"/>
              </a:ext>
            </a:extLst>
          </p:cNvPr>
          <p:cNvSpPr>
            <a:spLocks noChangeAspect="1" noChangeArrowheads="1"/>
          </p:cNvSpPr>
          <p:nvPr/>
        </p:nvSpPr>
        <p:spPr bwMode="auto">
          <a:xfrm>
            <a:off x="206375" y="-601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16">
            <a:extLst>
              <a:ext uri="{FF2B5EF4-FFF2-40B4-BE49-F238E27FC236}">
                <a16:creationId xmlns:a16="http://schemas.microsoft.com/office/drawing/2014/main" id="{CD44F113-94BE-A1DF-D1D4-F6B55DA7BB0E}"/>
              </a:ext>
            </a:extLst>
          </p:cNvPr>
          <p:cNvSpPr>
            <a:spLocks noChangeAspect="1" noChangeArrowheads="1"/>
          </p:cNvSpPr>
          <p:nvPr/>
        </p:nvSpPr>
        <p:spPr bwMode="auto">
          <a:xfrm>
            <a:off x="206375" y="1425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22">
            <a:extLst>
              <a:ext uri="{FF2B5EF4-FFF2-40B4-BE49-F238E27FC236}">
                <a16:creationId xmlns:a16="http://schemas.microsoft.com/office/drawing/2014/main" id="{80452A65-B53B-F7D0-8889-623D77782CE5}"/>
              </a:ext>
            </a:extLst>
          </p:cNvPr>
          <p:cNvSpPr>
            <a:spLocks noChangeAspect="1" noChangeArrowheads="1"/>
          </p:cNvSpPr>
          <p:nvPr/>
        </p:nvSpPr>
        <p:spPr bwMode="auto">
          <a:xfrm>
            <a:off x="206375" y="10188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23">
            <a:extLst>
              <a:ext uri="{FF2B5EF4-FFF2-40B4-BE49-F238E27FC236}">
                <a16:creationId xmlns:a16="http://schemas.microsoft.com/office/drawing/2014/main" id="{310CF8A0-B23A-50DD-795D-DC7AB13DC6D3}"/>
              </a:ext>
            </a:extLst>
          </p:cNvPr>
          <p:cNvSpPr>
            <a:spLocks noChangeAspect="1" noChangeArrowheads="1"/>
          </p:cNvSpPr>
          <p:nvPr/>
        </p:nvSpPr>
        <p:spPr bwMode="auto">
          <a:xfrm>
            <a:off x="206375" y="10477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24">
            <a:extLst>
              <a:ext uri="{FF2B5EF4-FFF2-40B4-BE49-F238E27FC236}">
                <a16:creationId xmlns:a16="http://schemas.microsoft.com/office/drawing/2014/main" id="{CD731DEB-58ED-7AEC-B90E-CD24E16A2511}"/>
              </a:ext>
            </a:extLst>
          </p:cNvPr>
          <p:cNvSpPr>
            <a:spLocks noChangeAspect="1" noChangeArrowheads="1"/>
          </p:cNvSpPr>
          <p:nvPr/>
        </p:nvSpPr>
        <p:spPr bwMode="auto">
          <a:xfrm>
            <a:off x="206375" y="107664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25">
            <a:extLst>
              <a:ext uri="{FF2B5EF4-FFF2-40B4-BE49-F238E27FC236}">
                <a16:creationId xmlns:a16="http://schemas.microsoft.com/office/drawing/2014/main" id="{B509D37B-D90A-8E4E-326E-755F27E8789B}"/>
              </a:ext>
            </a:extLst>
          </p:cNvPr>
          <p:cNvSpPr>
            <a:spLocks noChangeAspect="1" noChangeArrowheads="1"/>
          </p:cNvSpPr>
          <p:nvPr/>
        </p:nvSpPr>
        <p:spPr bwMode="auto">
          <a:xfrm>
            <a:off x="206375" y="110569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26">
            <a:extLst>
              <a:ext uri="{FF2B5EF4-FFF2-40B4-BE49-F238E27FC236}">
                <a16:creationId xmlns:a16="http://schemas.microsoft.com/office/drawing/2014/main" id="{CC0D21B6-A9FD-67EE-1E9C-88C0300D5306}"/>
              </a:ext>
            </a:extLst>
          </p:cNvPr>
          <p:cNvSpPr>
            <a:spLocks noChangeAspect="1" noChangeArrowheads="1"/>
          </p:cNvSpPr>
          <p:nvPr/>
        </p:nvSpPr>
        <p:spPr bwMode="auto">
          <a:xfrm>
            <a:off x="206375" y="113458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 name="图片 2">
            <a:extLst>
              <a:ext uri="{FF2B5EF4-FFF2-40B4-BE49-F238E27FC236}">
                <a16:creationId xmlns:a16="http://schemas.microsoft.com/office/drawing/2014/main" id="{BFE5BB8C-AB25-844E-E29D-1A5E9895CDE5}"/>
              </a:ext>
            </a:extLst>
          </p:cNvPr>
          <p:cNvPicPr>
            <a:picLocks noChangeAspect="1"/>
          </p:cNvPicPr>
          <p:nvPr/>
        </p:nvPicPr>
        <p:blipFill>
          <a:blip r:embed="rId3"/>
          <a:stretch>
            <a:fillRect/>
          </a:stretch>
        </p:blipFill>
        <p:spPr>
          <a:xfrm>
            <a:off x="2255535" y="1491240"/>
            <a:ext cx="624894" cy="1097375"/>
          </a:xfrm>
          <a:prstGeom prst="rect">
            <a:avLst/>
          </a:prstGeom>
          <a:effectLst>
            <a:outerShdw blurRad="50800" dist="38100" dir="2700000" algn="tl" rotWithShape="0">
              <a:prstClr val="black">
                <a:alpha val="40000"/>
              </a:prstClr>
            </a:outerShdw>
          </a:effectLst>
        </p:spPr>
      </p:pic>
      <p:pic>
        <p:nvPicPr>
          <p:cNvPr id="5" name="图片 4">
            <a:extLst>
              <a:ext uri="{FF2B5EF4-FFF2-40B4-BE49-F238E27FC236}">
                <a16:creationId xmlns:a16="http://schemas.microsoft.com/office/drawing/2014/main" id="{5277A329-861E-64FC-9EB2-7453341297C8}"/>
              </a:ext>
            </a:extLst>
          </p:cNvPr>
          <p:cNvPicPr>
            <a:picLocks noChangeAspect="1"/>
          </p:cNvPicPr>
          <p:nvPr/>
        </p:nvPicPr>
        <p:blipFill>
          <a:blip r:embed="rId4"/>
          <a:stretch>
            <a:fillRect/>
          </a:stretch>
        </p:blipFill>
        <p:spPr>
          <a:xfrm>
            <a:off x="3106624" y="1491240"/>
            <a:ext cx="4648603" cy="1104996"/>
          </a:xfrm>
          <a:prstGeom prst="rect">
            <a:avLst/>
          </a:prstGeom>
          <a:effectLst>
            <a:outerShdw blurRad="50800" dist="38100" dir="2700000" algn="tl" rotWithShape="0">
              <a:prstClr val="black">
                <a:alpha val="40000"/>
              </a:prstClr>
            </a:outerShdw>
          </a:effectLst>
        </p:spPr>
      </p:pic>
      <p:pic>
        <p:nvPicPr>
          <p:cNvPr id="25" name="图片 24">
            <a:extLst>
              <a:ext uri="{FF2B5EF4-FFF2-40B4-BE49-F238E27FC236}">
                <a16:creationId xmlns:a16="http://schemas.microsoft.com/office/drawing/2014/main" id="{0A9ED153-4720-9010-BE51-DB790B8352E4}"/>
              </a:ext>
            </a:extLst>
          </p:cNvPr>
          <p:cNvPicPr>
            <a:picLocks noChangeAspect="1"/>
          </p:cNvPicPr>
          <p:nvPr/>
        </p:nvPicPr>
        <p:blipFill>
          <a:blip r:embed="rId5"/>
          <a:stretch>
            <a:fillRect/>
          </a:stretch>
        </p:blipFill>
        <p:spPr>
          <a:xfrm>
            <a:off x="2255535" y="2705959"/>
            <a:ext cx="647756" cy="815411"/>
          </a:xfrm>
          <a:prstGeom prst="rect">
            <a:avLst/>
          </a:prstGeom>
          <a:effectLst>
            <a:outerShdw blurRad="50800" dist="38100" dir="2700000" algn="tl" rotWithShape="0">
              <a:prstClr val="black">
                <a:alpha val="40000"/>
              </a:prstClr>
            </a:outerShdw>
          </a:effectLst>
        </p:spPr>
      </p:pic>
      <p:pic>
        <p:nvPicPr>
          <p:cNvPr id="27" name="图片 26">
            <a:extLst>
              <a:ext uri="{FF2B5EF4-FFF2-40B4-BE49-F238E27FC236}">
                <a16:creationId xmlns:a16="http://schemas.microsoft.com/office/drawing/2014/main" id="{3BD785BA-C0D6-65C2-0A71-7D558DF554C5}"/>
              </a:ext>
            </a:extLst>
          </p:cNvPr>
          <p:cNvPicPr>
            <a:picLocks noChangeAspect="1"/>
          </p:cNvPicPr>
          <p:nvPr/>
        </p:nvPicPr>
        <p:blipFill>
          <a:blip r:embed="rId6"/>
          <a:stretch>
            <a:fillRect/>
          </a:stretch>
        </p:blipFill>
        <p:spPr>
          <a:xfrm>
            <a:off x="3106624" y="2709769"/>
            <a:ext cx="4648603" cy="807790"/>
          </a:xfrm>
          <a:prstGeom prst="rect">
            <a:avLst/>
          </a:prstGeom>
          <a:effectLst>
            <a:outerShdw blurRad="50800" dist="38100" dir="2700000" algn="tl" rotWithShape="0">
              <a:prstClr val="black">
                <a:alpha val="40000"/>
              </a:prstClr>
            </a:outerShdw>
          </a:effectLst>
        </p:spPr>
      </p:pic>
      <p:pic>
        <p:nvPicPr>
          <p:cNvPr id="38" name="图片 37">
            <a:extLst>
              <a:ext uri="{FF2B5EF4-FFF2-40B4-BE49-F238E27FC236}">
                <a16:creationId xmlns:a16="http://schemas.microsoft.com/office/drawing/2014/main" id="{7BB6E675-BF4A-EE52-352D-540B0D9726BE}"/>
              </a:ext>
            </a:extLst>
          </p:cNvPr>
          <p:cNvPicPr>
            <a:picLocks noChangeAspect="1"/>
          </p:cNvPicPr>
          <p:nvPr/>
        </p:nvPicPr>
        <p:blipFill>
          <a:blip r:embed="rId7"/>
          <a:stretch>
            <a:fillRect/>
          </a:stretch>
        </p:blipFill>
        <p:spPr>
          <a:xfrm>
            <a:off x="2255535" y="5444805"/>
            <a:ext cx="647756" cy="1089754"/>
          </a:xfrm>
          <a:prstGeom prst="rect">
            <a:avLst/>
          </a:prstGeom>
          <a:effectLst>
            <a:outerShdw blurRad="50800" dist="38100" dir="2700000" algn="tl" rotWithShape="0">
              <a:prstClr val="black">
                <a:alpha val="40000"/>
              </a:prstClr>
            </a:outerShdw>
          </a:effectLst>
        </p:spPr>
      </p:pic>
      <p:pic>
        <p:nvPicPr>
          <p:cNvPr id="40" name="图片 39">
            <a:extLst>
              <a:ext uri="{FF2B5EF4-FFF2-40B4-BE49-F238E27FC236}">
                <a16:creationId xmlns:a16="http://schemas.microsoft.com/office/drawing/2014/main" id="{F11AB10D-DEFC-3675-3A49-7F4F2480EDDA}"/>
              </a:ext>
            </a:extLst>
          </p:cNvPr>
          <p:cNvPicPr>
            <a:picLocks noChangeAspect="1"/>
          </p:cNvPicPr>
          <p:nvPr/>
        </p:nvPicPr>
        <p:blipFill>
          <a:blip r:embed="rId8"/>
          <a:stretch>
            <a:fillRect/>
          </a:stretch>
        </p:blipFill>
        <p:spPr>
          <a:xfrm>
            <a:off x="3106624" y="5433919"/>
            <a:ext cx="4656223" cy="1104996"/>
          </a:xfrm>
          <a:prstGeom prst="rect">
            <a:avLst/>
          </a:prstGeom>
          <a:effectLst>
            <a:outerShdw blurRad="50800" dist="38100" dir="2700000" algn="tl" rotWithShape="0">
              <a:prstClr val="black">
                <a:alpha val="40000"/>
              </a:prstClr>
            </a:outerShdw>
          </a:effectLst>
        </p:spPr>
      </p:pic>
      <p:pic>
        <p:nvPicPr>
          <p:cNvPr id="42" name="图片 41">
            <a:extLst>
              <a:ext uri="{FF2B5EF4-FFF2-40B4-BE49-F238E27FC236}">
                <a16:creationId xmlns:a16="http://schemas.microsoft.com/office/drawing/2014/main" id="{E35D6DCD-540B-085E-387A-992F12788D1D}"/>
              </a:ext>
            </a:extLst>
          </p:cNvPr>
          <p:cNvPicPr>
            <a:picLocks noChangeAspect="1"/>
          </p:cNvPicPr>
          <p:nvPr/>
        </p:nvPicPr>
        <p:blipFill>
          <a:blip r:embed="rId9"/>
          <a:stretch>
            <a:fillRect/>
          </a:stretch>
        </p:blipFill>
        <p:spPr>
          <a:xfrm>
            <a:off x="2255535" y="3633382"/>
            <a:ext cx="647756" cy="1699407"/>
          </a:xfrm>
          <a:prstGeom prst="rect">
            <a:avLst/>
          </a:prstGeom>
          <a:effectLst>
            <a:outerShdw blurRad="50800" dist="38100" dir="2700000" algn="tl" rotWithShape="0">
              <a:prstClr val="black">
                <a:alpha val="40000"/>
              </a:prstClr>
            </a:outerShdw>
          </a:effectLst>
        </p:spPr>
      </p:pic>
      <p:pic>
        <p:nvPicPr>
          <p:cNvPr id="46" name="图片 45">
            <a:extLst>
              <a:ext uri="{FF2B5EF4-FFF2-40B4-BE49-F238E27FC236}">
                <a16:creationId xmlns:a16="http://schemas.microsoft.com/office/drawing/2014/main" id="{F6B79A7E-720A-3C65-FEB8-F720923F9DA3}"/>
              </a:ext>
            </a:extLst>
          </p:cNvPr>
          <p:cNvPicPr>
            <a:picLocks noChangeAspect="1"/>
          </p:cNvPicPr>
          <p:nvPr/>
        </p:nvPicPr>
        <p:blipFill>
          <a:blip r:embed="rId10"/>
          <a:stretch>
            <a:fillRect/>
          </a:stretch>
        </p:blipFill>
        <p:spPr>
          <a:xfrm>
            <a:off x="7959650" y="1491240"/>
            <a:ext cx="1554615" cy="1737511"/>
          </a:xfrm>
          <a:prstGeom prst="rect">
            <a:avLst/>
          </a:prstGeom>
          <a:effectLst>
            <a:outerShdw blurRad="50800" dist="38100" dir="2700000" algn="tl" rotWithShape="0">
              <a:prstClr val="black">
                <a:alpha val="40000"/>
              </a:prstClr>
            </a:outerShdw>
          </a:effectLst>
        </p:spPr>
      </p:pic>
      <p:pic>
        <p:nvPicPr>
          <p:cNvPr id="48" name="图片 47">
            <a:extLst>
              <a:ext uri="{FF2B5EF4-FFF2-40B4-BE49-F238E27FC236}">
                <a16:creationId xmlns:a16="http://schemas.microsoft.com/office/drawing/2014/main" id="{B6B1E762-9F3E-CD16-0412-98DF6511D471}"/>
              </a:ext>
            </a:extLst>
          </p:cNvPr>
          <p:cNvPicPr>
            <a:picLocks noChangeAspect="1"/>
          </p:cNvPicPr>
          <p:nvPr/>
        </p:nvPicPr>
        <p:blipFill>
          <a:blip r:embed="rId11"/>
          <a:stretch>
            <a:fillRect/>
          </a:stretch>
        </p:blipFill>
        <p:spPr>
          <a:xfrm>
            <a:off x="7965112" y="3364396"/>
            <a:ext cx="1554615" cy="3208298"/>
          </a:xfrm>
          <a:prstGeom prst="rect">
            <a:avLst/>
          </a:prstGeom>
          <a:effectLst>
            <a:outerShdw blurRad="50800" dist="38100" dir="2700000" algn="tl" rotWithShape="0">
              <a:prstClr val="black">
                <a:alpha val="40000"/>
              </a:prstClr>
            </a:outerShdw>
          </a:effectLst>
        </p:spPr>
      </p:pic>
      <p:pic>
        <p:nvPicPr>
          <p:cNvPr id="52" name="图片 51">
            <a:extLst>
              <a:ext uri="{FF2B5EF4-FFF2-40B4-BE49-F238E27FC236}">
                <a16:creationId xmlns:a16="http://schemas.microsoft.com/office/drawing/2014/main" id="{9065D21D-AD00-EDC5-74C2-4D3E94276D42}"/>
              </a:ext>
            </a:extLst>
          </p:cNvPr>
          <p:cNvPicPr>
            <a:picLocks noChangeAspect="1"/>
          </p:cNvPicPr>
          <p:nvPr/>
        </p:nvPicPr>
        <p:blipFill>
          <a:blip r:embed="rId12"/>
          <a:stretch>
            <a:fillRect/>
          </a:stretch>
        </p:blipFill>
        <p:spPr>
          <a:xfrm>
            <a:off x="3105556" y="3631092"/>
            <a:ext cx="2263336" cy="1722269"/>
          </a:xfrm>
          <a:prstGeom prst="rect">
            <a:avLst/>
          </a:prstGeom>
          <a:effectLst>
            <a:outerShdw blurRad="50800" dist="38100" dir="2700000" algn="tl" rotWithShape="0">
              <a:prstClr val="black">
                <a:alpha val="40000"/>
              </a:prstClr>
            </a:outerShdw>
          </a:effectLst>
        </p:spPr>
      </p:pic>
      <p:pic>
        <p:nvPicPr>
          <p:cNvPr id="54" name="图片 53">
            <a:extLst>
              <a:ext uri="{FF2B5EF4-FFF2-40B4-BE49-F238E27FC236}">
                <a16:creationId xmlns:a16="http://schemas.microsoft.com/office/drawing/2014/main" id="{72E3014F-0961-123B-DB54-D8261273C3A8}"/>
              </a:ext>
            </a:extLst>
          </p:cNvPr>
          <p:cNvPicPr>
            <a:picLocks noChangeAspect="1"/>
          </p:cNvPicPr>
          <p:nvPr/>
        </p:nvPicPr>
        <p:blipFill>
          <a:blip r:embed="rId13"/>
          <a:stretch>
            <a:fillRect/>
          </a:stretch>
        </p:blipFill>
        <p:spPr>
          <a:xfrm>
            <a:off x="5507132" y="3631091"/>
            <a:ext cx="2255715" cy="172226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67607044"/>
      </p:ext>
    </p:extLst>
  </p:cSld>
  <p:clrMapOvr>
    <a:masterClrMapping/>
  </p:clrMapOvr>
  <mc:AlternateContent xmlns:mc="http://schemas.openxmlformats.org/markup-compatibility/2006" xmlns:p14="http://schemas.microsoft.com/office/powerpoint/2010/main">
    <mc:Choice Requires="p14">
      <p:transition spd="slow" p14:dur="1250">
        <p14:ripp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283925" y="2768759"/>
            <a:ext cx="6725920" cy="548322"/>
          </a:xfrm>
        </p:spPr>
        <p:txBody>
          <a:bodyPr>
            <a:normAutofit fontScale="90000"/>
          </a:bodyPr>
          <a:lstStyle/>
          <a:p>
            <a:r>
              <a:rPr lang="zh-CN" altLang="en-US"/>
              <a:t>项目环境搭建</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a:t>02</a:t>
            </a:r>
            <a:endParaRPr lang="zh-CN" altLang="en-US" dirty="0"/>
          </a:p>
        </p:txBody>
      </p:sp>
    </p:spTree>
    <p:extLst>
      <p:ext uri="{BB962C8B-B14F-4D97-AF65-F5344CB8AC3E}">
        <p14:creationId xmlns:p14="http://schemas.microsoft.com/office/powerpoint/2010/main" val="73683739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5008472" y="1855562"/>
            <a:ext cx="5973761" cy="637267"/>
          </a:xfrm>
        </p:spPr>
        <p:txBody>
          <a:bodyPr/>
          <a:lstStyle/>
          <a:p>
            <a:r>
              <a:rPr lang="zh-CN" altLang="en-US">
                <a:solidFill>
                  <a:srgbClr val="BE3936"/>
                </a:solidFill>
              </a:rPr>
              <a:t>企业开发模式</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5008471" y="2492829"/>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模拟企业环境</a:t>
            </a:r>
          </a:p>
        </p:txBody>
      </p:sp>
      <p:sp>
        <p:nvSpPr>
          <p:cNvPr id="4" name="文本占位符 1">
            <a:extLst>
              <a:ext uri="{FF2B5EF4-FFF2-40B4-BE49-F238E27FC236}">
                <a16:creationId xmlns:a16="http://schemas.microsoft.com/office/drawing/2014/main" id="{BCF2A1A5-F78B-B47A-9CAC-C7AC57BA446C}"/>
              </a:ext>
            </a:extLst>
          </p:cNvPr>
          <p:cNvSpPr txBox="1">
            <a:spLocks/>
          </p:cNvSpPr>
          <p:nvPr/>
        </p:nvSpPr>
        <p:spPr>
          <a:xfrm>
            <a:off x="5008471" y="3130096"/>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持续集成环境</a:t>
            </a:r>
          </a:p>
        </p:txBody>
      </p:sp>
      <p:sp>
        <p:nvSpPr>
          <p:cNvPr id="5" name="文本占位符 1">
            <a:extLst>
              <a:ext uri="{FF2B5EF4-FFF2-40B4-BE49-F238E27FC236}">
                <a16:creationId xmlns:a16="http://schemas.microsoft.com/office/drawing/2014/main" id="{CE87AC52-99A7-7B43-5F5B-28A10CBB712C}"/>
              </a:ext>
            </a:extLst>
          </p:cNvPr>
          <p:cNvSpPr txBox="1">
            <a:spLocks/>
          </p:cNvSpPr>
          <p:nvPr/>
        </p:nvSpPr>
        <p:spPr>
          <a:xfrm>
            <a:off x="5008471" y="376736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本地开发部署</a:t>
            </a:r>
          </a:p>
        </p:txBody>
      </p:sp>
    </p:spTree>
    <p:extLst>
      <p:ext uri="{BB962C8B-B14F-4D97-AF65-F5344CB8AC3E}">
        <p14:creationId xmlns:p14="http://schemas.microsoft.com/office/powerpoint/2010/main" val="399196556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F1313-762A-F429-90F4-950F20CD322D}"/>
              </a:ext>
            </a:extLst>
          </p:cNvPr>
          <p:cNvSpPr>
            <a:spLocks noGrp="1"/>
          </p:cNvSpPr>
          <p:nvPr>
            <p:ph type="title"/>
          </p:nvPr>
        </p:nvSpPr>
        <p:spPr/>
        <p:txBody>
          <a:bodyPr/>
          <a:lstStyle/>
          <a:p>
            <a:r>
              <a:rPr lang="zh-CN" altLang="en-US"/>
              <a:t>初识项目</a:t>
            </a:r>
          </a:p>
        </p:txBody>
      </p:sp>
      <p:pic>
        <p:nvPicPr>
          <p:cNvPr id="1026" name="Picture 2" descr="这三张「黑人问号」表情图，分别有哪些来历和特殊含义、用法？ - 暗涌的回答- 知乎">
            <a:extLst>
              <a:ext uri="{FF2B5EF4-FFF2-40B4-BE49-F238E27FC236}">
                <a16:creationId xmlns:a16="http://schemas.microsoft.com/office/drawing/2014/main" id="{ACC013C0-3AE5-3752-8D71-C0E396C8202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725" b="97496" l="4503" r="97749">
                        <a14:foregroundMark x1="12946" y1="13417" x2="12520" y2="13934"/>
                        <a14:foregroundMark x1="51595" y1="7692" x2="51595" y2="7692"/>
                        <a14:foregroundMark x1="51032" y1="9302" x2="51032" y2="9302"/>
                        <a14:foregroundMark x1="46904" y1="9123" x2="46904" y2="9123"/>
                        <a14:foregroundMark x1="76735" y1="85331" x2="82739" y2="91055"/>
                        <a14:foregroundMark x1="88180" y1="94275" x2="92120" y2="97496"/>
                        <a14:foregroundMark x1="22514" y1="92129" x2="28518" y2="96959"/>
                        <a14:backgroundMark x1="20075" y1="75313" x2="17824" y2="81216"/>
                        <a14:backgroundMark x1="70544" y1="69410" x2="70544" y2="69410"/>
                        <a14:backgroundMark x1="11445" y1="11449" x2="11445" y2="11449"/>
                        <a14:backgroundMark x1="12008" y1="13417" x2="9006" y2="15027"/>
                        <a14:backgroundMark x1="11445" y1="10912" x2="12383" y2="13238"/>
                        <a14:backgroundMark x1="5253" y1="9839" x2="6191" y2="9839"/>
                        <a14:backgroundMark x1="12570" y1="14311" x2="12383" y2="13238"/>
                        <a14:backgroundMark x1="13133" y1="14311" x2="13133" y2="13417"/>
                        <a14:backgroundMark x1="4690" y1="20751" x2="4690" y2="20751"/>
                        <a14:backgroundMark x1="82364" y1="7156" x2="88931" y2="10733"/>
                        <a14:backgroundMark x1="81238" y1="18605" x2="81238" y2="18605"/>
                        <a14:backgroundMark x1="90432" y1="43113" x2="90432" y2="43113"/>
                        <a14:backgroundMark x1="11820" y1="47227" x2="11820" y2="47227"/>
                        <a14:backgroundMark x1="5253" y1="21825" x2="5253" y2="21825"/>
                        <a14:backgroundMark x1="4128" y1="22898" x2="4128" y2="22898"/>
                        <a14:backgroundMark x1="88931" y1="11628" x2="89869" y2="11986"/>
                        <a14:backgroundMark x1="97749" y1="32737" x2="97749" y2="35242"/>
                        <a14:backgroundMark x1="81614" y1="18784" x2="81614" y2="20572"/>
                        <a14:backgroundMark x1="89493" y1="43113" x2="89493" y2="44365"/>
                        <a14:backgroundMark x1="18011" y1="36494" x2="18949" y2="37388"/>
                        <a14:backgroundMark x1="11445" y1="47048" x2="11445" y2="48122"/>
                        <a14:backgroundMark x1="3940" y1="21646" x2="4690" y2="23077"/>
                        <a14:backgroundMark x1="7317" y1="9481" x2="10131" y2="9481"/>
                        <a14:backgroundMark x1="11820" y1="14132" x2="11445" y2="15742"/>
                        <a14:backgroundMark x1="81801" y1="5725" x2="82739" y2="6082"/>
                      </a14:backgroundRemoval>
                    </a14:imgEffect>
                  </a14:imgLayer>
                </a14:imgProps>
              </a:ext>
              <a:ext uri="{28A0092B-C50C-407E-A947-70E740481C1C}">
                <a14:useLocalDpi xmlns:a14="http://schemas.microsoft.com/office/drawing/2010/main" val="0"/>
              </a:ext>
            </a:extLst>
          </a:blip>
          <a:srcRect/>
          <a:stretch>
            <a:fillRect/>
          </a:stretch>
        </p:blipFill>
        <p:spPr bwMode="auto">
          <a:xfrm>
            <a:off x="4122159" y="2303881"/>
            <a:ext cx="3664095" cy="3842831"/>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7BBF8F93-27B4-318B-76AC-596339FA38D4}"/>
              </a:ext>
            </a:extLst>
          </p:cNvPr>
          <p:cNvPicPr>
            <a:picLocks noChangeAspect="1"/>
          </p:cNvPicPr>
          <p:nvPr/>
        </p:nvPicPr>
        <p:blipFill>
          <a:blip r:embed="rId5"/>
          <a:stretch>
            <a:fillRect/>
          </a:stretch>
        </p:blipFill>
        <p:spPr>
          <a:xfrm rot="19956403">
            <a:off x="4265209" y="2071820"/>
            <a:ext cx="582975" cy="763899"/>
          </a:xfrm>
          <a:prstGeom prst="rect">
            <a:avLst/>
          </a:prstGeom>
        </p:spPr>
      </p:pic>
      <p:pic>
        <p:nvPicPr>
          <p:cNvPr id="6" name="图片 5">
            <a:extLst>
              <a:ext uri="{FF2B5EF4-FFF2-40B4-BE49-F238E27FC236}">
                <a16:creationId xmlns:a16="http://schemas.microsoft.com/office/drawing/2014/main" id="{E5D3B162-B208-4A13-6AE8-D85001BAEC1D}"/>
              </a:ext>
            </a:extLst>
          </p:cNvPr>
          <p:cNvPicPr>
            <a:picLocks noChangeAspect="1"/>
          </p:cNvPicPr>
          <p:nvPr/>
        </p:nvPicPr>
        <p:blipFill>
          <a:blip r:embed="rId5"/>
          <a:stretch>
            <a:fillRect/>
          </a:stretch>
        </p:blipFill>
        <p:spPr>
          <a:xfrm rot="20563140">
            <a:off x="3650685" y="3953930"/>
            <a:ext cx="582975" cy="763899"/>
          </a:xfrm>
          <a:prstGeom prst="rect">
            <a:avLst/>
          </a:prstGeom>
        </p:spPr>
      </p:pic>
      <p:pic>
        <p:nvPicPr>
          <p:cNvPr id="7" name="图片 6">
            <a:extLst>
              <a:ext uri="{FF2B5EF4-FFF2-40B4-BE49-F238E27FC236}">
                <a16:creationId xmlns:a16="http://schemas.microsoft.com/office/drawing/2014/main" id="{A2338573-93F9-60DC-4835-4FCD2EB70EBA}"/>
              </a:ext>
            </a:extLst>
          </p:cNvPr>
          <p:cNvPicPr>
            <a:picLocks noChangeAspect="1"/>
          </p:cNvPicPr>
          <p:nvPr/>
        </p:nvPicPr>
        <p:blipFill>
          <a:blip r:embed="rId5"/>
          <a:stretch>
            <a:fillRect/>
          </a:stretch>
        </p:blipFill>
        <p:spPr>
          <a:xfrm rot="21128503">
            <a:off x="7346623" y="2282659"/>
            <a:ext cx="582975" cy="763899"/>
          </a:xfrm>
          <a:prstGeom prst="rect">
            <a:avLst/>
          </a:prstGeom>
        </p:spPr>
      </p:pic>
      <p:pic>
        <p:nvPicPr>
          <p:cNvPr id="8" name="图片 7">
            <a:extLst>
              <a:ext uri="{FF2B5EF4-FFF2-40B4-BE49-F238E27FC236}">
                <a16:creationId xmlns:a16="http://schemas.microsoft.com/office/drawing/2014/main" id="{075F276D-8424-C0F2-25CC-00A1582A0245}"/>
              </a:ext>
            </a:extLst>
          </p:cNvPr>
          <p:cNvPicPr>
            <a:picLocks noChangeAspect="1"/>
          </p:cNvPicPr>
          <p:nvPr/>
        </p:nvPicPr>
        <p:blipFill>
          <a:blip r:embed="rId5"/>
          <a:stretch>
            <a:fillRect/>
          </a:stretch>
        </p:blipFill>
        <p:spPr>
          <a:xfrm rot="20541367">
            <a:off x="7672999" y="4405228"/>
            <a:ext cx="582975" cy="763899"/>
          </a:xfrm>
          <a:prstGeom prst="rect">
            <a:avLst/>
          </a:prstGeom>
        </p:spPr>
      </p:pic>
      <p:sp>
        <p:nvSpPr>
          <p:cNvPr id="9" name="文本框 8">
            <a:extLst>
              <a:ext uri="{FF2B5EF4-FFF2-40B4-BE49-F238E27FC236}">
                <a16:creationId xmlns:a16="http://schemas.microsoft.com/office/drawing/2014/main" id="{6FDFDD42-C769-D836-D1A1-4655C9557244}"/>
              </a:ext>
            </a:extLst>
          </p:cNvPr>
          <p:cNvSpPr txBox="1"/>
          <p:nvPr/>
        </p:nvSpPr>
        <p:spPr>
          <a:xfrm>
            <a:off x="1311774" y="2246392"/>
            <a:ext cx="2810385" cy="338554"/>
          </a:xfrm>
          <a:prstGeom prst="rect">
            <a:avLst/>
          </a:prstGeom>
          <a:noFill/>
        </p:spPr>
        <p:txBody>
          <a:bodyPr wrap="none" rtlCol="0">
            <a:spAutoFit/>
          </a:bodyPr>
          <a:lstStyle/>
          <a:p>
            <a:pPr fontAlgn="auto">
              <a:spcBef>
                <a:spcPts val="0"/>
              </a:spcBef>
              <a:spcAft>
                <a:spcPts val="0"/>
              </a:spcAft>
            </a:pP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微服务技术如何在企业落地？</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文本框 9">
            <a:extLst>
              <a:ext uri="{FF2B5EF4-FFF2-40B4-BE49-F238E27FC236}">
                <a16:creationId xmlns:a16="http://schemas.microsoft.com/office/drawing/2014/main" id="{E42B0378-D1B9-4726-4147-B7722D7A80D6}"/>
              </a:ext>
            </a:extLst>
          </p:cNvPr>
          <p:cNvSpPr txBox="1"/>
          <p:nvPr/>
        </p:nvSpPr>
        <p:spPr>
          <a:xfrm>
            <a:off x="8118163" y="2495331"/>
            <a:ext cx="2608406" cy="338554"/>
          </a:xfrm>
          <a:prstGeom prst="rect">
            <a:avLst/>
          </a:prstGeom>
          <a:noFill/>
        </p:spPr>
        <p:txBody>
          <a:bodyPr wrap="none" rtlCol="0">
            <a:spAutoFit/>
          </a:bodyPr>
          <a:lstStyle/>
          <a:p>
            <a:pPr fontAlgn="auto">
              <a:spcBef>
                <a:spcPts val="0"/>
              </a:spcBef>
              <a:spcAft>
                <a:spcPts val="0"/>
              </a:spcAft>
            </a:pP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如何快速上手微服务项目？</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10">
            <a:extLst>
              <a:ext uri="{FF2B5EF4-FFF2-40B4-BE49-F238E27FC236}">
                <a16:creationId xmlns:a16="http://schemas.microsoft.com/office/drawing/2014/main" id="{68540D4B-8C01-AF45-7406-FE89315209F9}"/>
              </a:ext>
            </a:extLst>
          </p:cNvPr>
          <p:cNvSpPr txBox="1"/>
          <p:nvPr/>
        </p:nvSpPr>
        <p:spPr>
          <a:xfrm>
            <a:off x="1162807" y="4204152"/>
            <a:ext cx="2406428" cy="338554"/>
          </a:xfrm>
          <a:prstGeom prst="rect">
            <a:avLst/>
          </a:prstGeom>
          <a:noFill/>
        </p:spPr>
        <p:txBody>
          <a:bodyPr wrap="none" rtlCol="0">
            <a:spAutoFit/>
          </a:bodyPr>
          <a:lstStyle/>
          <a:p>
            <a:pPr fontAlgn="auto">
              <a:spcBef>
                <a:spcPts val="0"/>
              </a:spcBef>
              <a:spcAft>
                <a:spcPts val="0"/>
              </a:spcAft>
            </a:pP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我从哪里拉取公司代码？</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11">
            <a:extLst>
              <a:ext uri="{FF2B5EF4-FFF2-40B4-BE49-F238E27FC236}">
                <a16:creationId xmlns:a16="http://schemas.microsoft.com/office/drawing/2014/main" id="{E39A6E54-AB56-BA42-E2D6-7CB39B53266D}"/>
              </a:ext>
            </a:extLst>
          </p:cNvPr>
          <p:cNvSpPr txBox="1"/>
          <p:nvPr/>
        </p:nvSpPr>
        <p:spPr>
          <a:xfrm>
            <a:off x="8444541" y="4448623"/>
            <a:ext cx="2810385" cy="338554"/>
          </a:xfrm>
          <a:prstGeom prst="rect">
            <a:avLst/>
          </a:prstGeom>
          <a:noFill/>
        </p:spPr>
        <p:txBody>
          <a:bodyPr wrap="none" rtlCol="0">
            <a:spAutoFit/>
          </a:bodyPr>
          <a:lstStyle/>
          <a:p>
            <a:pPr fontAlgn="auto">
              <a:spcBef>
                <a:spcPts val="0"/>
              </a:spcBef>
              <a:spcAft>
                <a:spcPts val="0"/>
              </a:spcAft>
            </a:pPr>
            <a:r>
              <a:rPr lang="zh-CN" altLang="en-US" sz="160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开发的流程和规范是怎样的？</a:t>
            </a:r>
            <a:endParaRPr lang="zh-CN" altLang="en-US" sz="16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6752618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par>
                          <p:cTn id="8" fill="hold">
                            <p:stCondLst>
                              <p:cond delay="1000"/>
                            </p:stCondLst>
                            <p:childTnLst>
                              <p:par>
                                <p:cTn id="9" presetID="35"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250"/>
                                        <p:tgtEl>
                                          <p:spTgt spid="5"/>
                                        </p:tgtEl>
                                      </p:cBhvr>
                                    </p:animEffect>
                                    <p:anim calcmode="lin" valueType="num">
                                      <p:cBhvr>
                                        <p:cTn id="12" dur="1250" fill="hold"/>
                                        <p:tgtEl>
                                          <p:spTgt spid="5"/>
                                        </p:tgtEl>
                                        <p:attrNameLst>
                                          <p:attrName>style.rotation</p:attrName>
                                        </p:attrNameLst>
                                      </p:cBhvr>
                                      <p:tavLst>
                                        <p:tav tm="0">
                                          <p:val>
                                            <p:fltVal val="720"/>
                                          </p:val>
                                        </p:tav>
                                        <p:tav tm="100000">
                                          <p:val>
                                            <p:fltVal val="0"/>
                                          </p:val>
                                        </p:tav>
                                      </p:tavLst>
                                    </p:anim>
                                    <p:anim calcmode="lin" valueType="num">
                                      <p:cBhvr>
                                        <p:cTn id="13" dur="1250" fill="hold"/>
                                        <p:tgtEl>
                                          <p:spTgt spid="5"/>
                                        </p:tgtEl>
                                        <p:attrNameLst>
                                          <p:attrName>ppt_h</p:attrName>
                                        </p:attrNameLst>
                                      </p:cBhvr>
                                      <p:tavLst>
                                        <p:tav tm="0">
                                          <p:val>
                                            <p:fltVal val="0"/>
                                          </p:val>
                                        </p:tav>
                                        <p:tav tm="100000">
                                          <p:val>
                                            <p:strVal val="#ppt_h"/>
                                          </p:val>
                                        </p:tav>
                                      </p:tavLst>
                                    </p:anim>
                                    <p:anim calcmode="lin" valueType="num">
                                      <p:cBhvr>
                                        <p:cTn id="14" dur="1250" fill="hold"/>
                                        <p:tgtEl>
                                          <p:spTgt spid="5"/>
                                        </p:tgtEl>
                                        <p:attrNameLst>
                                          <p:attrName>ppt_w</p:attrName>
                                        </p:attrNameLst>
                                      </p:cBhvr>
                                      <p:tavLst>
                                        <p:tav tm="0">
                                          <p:val>
                                            <p:fltVal val="0"/>
                                          </p:val>
                                        </p:tav>
                                        <p:tav tm="100000">
                                          <p:val>
                                            <p:strVal val="#ppt_w"/>
                                          </p:val>
                                        </p:tav>
                                      </p:tavLst>
                                    </p:anim>
                                  </p:childTnLst>
                                </p:cTn>
                              </p:par>
                              <p:par>
                                <p:cTn id="15" presetID="35" presetClass="entr" presetSubtype="0" fill="hold" nodeType="withEffect">
                                  <p:stCondLst>
                                    <p:cond delay="25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250"/>
                                        <p:tgtEl>
                                          <p:spTgt spid="6"/>
                                        </p:tgtEl>
                                      </p:cBhvr>
                                    </p:animEffect>
                                    <p:anim calcmode="lin" valueType="num">
                                      <p:cBhvr>
                                        <p:cTn id="18" dur="1250" fill="hold"/>
                                        <p:tgtEl>
                                          <p:spTgt spid="6"/>
                                        </p:tgtEl>
                                        <p:attrNameLst>
                                          <p:attrName>style.rotation</p:attrName>
                                        </p:attrNameLst>
                                      </p:cBhvr>
                                      <p:tavLst>
                                        <p:tav tm="0">
                                          <p:val>
                                            <p:fltVal val="720"/>
                                          </p:val>
                                        </p:tav>
                                        <p:tav tm="100000">
                                          <p:val>
                                            <p:fltVal val="0"/>
                                          </p:val>
                                        </p:tav>
                                      </p:tavLst>
                                    </p:anim>
                                    <p:anim calcmode="lin" valueType="num">
                                      <p:cBhvr>
                                        <p:cTn id="19" dur="1250" fill="hold"/>
                                        <p:tgtEl>
                                          <p:spTgt spid="6"/>
                                        </p:tgtEl>
                                        <p:attrNameLst>
                                          <p:attrName>ppt_h</p:attrName>
                                        </p:attrNameLst>
                                      </p:cBhvr>
                                      <p:tavLst>
                                        <p:tav tm="0">
                                          <p:val>
                                            <p:fltVal val="0"/>
                                          </p:val>
                                        </p:tav>
                                        <p:tav tm="100000">
                                          <p:val>
                                            <p:strVal val="#ppt_h"/>
                                          </p:val>
                                        </p:tav>
                                      </p:tavLst>
                                    </p:anim>
                                    <p:anim calcmode="lin" valueType="num">
                                      <p:cBhvr>
                                        <p:cTn id="20" dur="1250" fill="hold"/>
                                        <p:tgtEl>
                                          <p:spTgt spid="6"/>
                                        </p:tgtEl>
                                        <p:attrNameLst>
                                          <p:attrName>ppt_w</p:attrName>
                                        </p:attrNameLst>
                                      </p:cBhvr>
                                      <p:tavLst>
                                        <p:tav tm="0">
                                          <p:val>
                                            <p:fltVal val="0"/>
                                          </p:val>
                                        </p:tav>
                                        <p:tav tm="100000">
                                          <p:val>
                                            <p:strVal val="#ppt_w"/>
                                          </p:val>
                                        </p:tav>
                                      </p:tavLst>
                                    </p:anim>
                                  </p:childTnLst>
                                </p:cTn>
                              </p:par>
                              <p:par>
                                <p:cTn id="21" presetID="35" presetClass="entr" presetSubtype="0" fill="hold" nodeType="withEffect">
                                  <p:stCondLst>
                                    <p:cond delay="2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250"/>
                                        <p:tgtEl>
                                          <p:spTgt spid="7"/>
                                        </p:tgtEl>
                                      </p:cBhvr>
                                    </p:animEffect>
                                    <p:anim calcmode="lin" valueType="num">
                                      <p:cBhvr>
                                        <p:cTn id="24" dur="1250" fill="hold"/>
                                        <p:tgtEl>
                                          <p:spTgt spid="7"/>
                                        </p:tgtEl>
                                        <p:attrNameLst>
                                          <p:attrName>style.rotation</p:attrName>
                                        </p:attrNameLst>
                                      </p:cBhvr>
                                      <p:tavLst>
                                        <p:tav tm="0">
                                          <p:val>
                                            <p:fltVal val="720"/>
                                          </p:val>
                                        </p:tav>
                                        <p:tav tm="100000">
                                          <p:val>
                                            <p:fltVal val="0"/>
                                          </p:val>
                                        </p:tav>
                                      </p:tavLst>
                                    </p:anim>
                                    <p:anim calcmode="lin" valueType="num">
                                      <p:cBhvr>
                                        <p:cTn id="25" dur="1250" fill="hold"/>
                                        <p:tgtEl>
                                          <p:spTgt spid="7"/>
                                        </p:tgtEl>
                                        <p:attrNameLst>
                                          <p:attrName>ppt_h</p:attrName>
                                        </p:attrNameLst>
                                      </p:cBhvr>
                                      <p:tavLst>
                                        <p:tav tm="0">
                                          <p:val>
                                            <p:fltVal val="0"/>
                                          </p:val>
                                        </p:tav>
                                        <p:tav tm="100000">
                                          <p:val>
                                            <p:strVal val="#ppt_h"/>
                                          </p:val>
                                        </p:tav>
                                      </p:tavLst>
                                    </p:anim>
                                    <p:anim calcmode="lin" valueType="num">
                                      <p:cBhvr>
                                        <p:cTn id="26" dur="1250" fill="hold"/>
                                        <p:tgtEl>
                                          <p:spTgt spid="7"/>
                                        </p:tgtEl>
                                        <p:attrNameLst>
                                          <p:attrName>ppt_w</p:attrName>
                                        </p:attrNameLst>
                                      </p:cBhvr>
                                      <p:tavLst>
                                        <p:tav tm="0">
                                          <p:val>
                                            <p:fltVal val="0"/>
                                          </p:val>
                                        </p:tav>
                                        <p:tav tm="100000">
                                          <p:val>
                                            <p:strVal val="#ppt_w"/>
                                          </p:val>
                                        </p:tav>
                                      </p:tavLst>
                                    </p:anim>
                                  </p:childTnLst>
                                </p:cTn>
                              </p:par>
                              <p:par>
                                <p:cTn id="27" presetID="35"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250"/>
                                        <p:tgtEl>
                                          <p:spTgt spid="8"/>
                                        </p:tgtEl>
                                      </p:cBhvr>
                                    </p:animEffect>
                                    <p:anim calcmode="lin" valueType="num">
                                      <p:cBhvr>
                                        <p:cTn id="30" dur="1250" fill="hold"/>
                                        <p:tgtEl>
                                          <p:spTgt spid="8"/>
                                        </p:tgtEl>
                                        <p:attrNameLst>
                                          <p:attrName>style.rotation</p:attrName>
                                        </p:attrNameLst>
                                      </p:cBhvr>
                                      <p:tavLst>
                                        <p:tav tm="0">
                                          <p:val>
                                            <p:fltVal val="720"/>
                                          </p:val>
                                        </p:tav>
                                        <p:tav tm="100000">
                                          <p:val>
                                            <p:fltVal val="0"/>
                                          </p:val>
                                        </p:tav>
                                      </p:tavLst>
                                    </p:anim>
                                    <p:anim calcmode="lin" valueType="num">
                                      <p:cBhvr>
                                        <p:cTn id="31" dur="1250" fill="hold"/>
                                        <p:tgtEl>
                                          <p:spTgt spid="8"/>
                                        </p:tgtEl>
                                        <p:attrNameLst>
                                          <p:attrName>ppt_h</p:attrName>
                                        </p:attrNameLst>
                                      </p:cBhvr>
                                      <p:tavLst>
                                        <p:tav tm="0">
                                          <p:val>
                                            <p:fltVal val="0"/>
                                          </p:val>
                                        </p:tav>
                                        <p:tav tm="100000">
                                          <p:val>
                                            <p:strVal val="#ppt_h"/>
                                          </p:val>
                                        </p:tav>
                                      </p:tavLst>
                                    </p:anim>
                                    <p:anim calcmode="lin" valueType="num">
                                      <p:cBhvr>
                                        <p:cTn id="32" dur="1250" fill="hold"/>
                                        <p:tgtEl>
                                          <p:spTgt spid="8"/>
                                        </p:tgtEl>
                                        <p:attrNameLst>
                                          <p:attrName>ppt_w</p:attrName>
                                        </p:attrNameLst>
                                      </p:cBhvr>
                                      <p:tavLst>
                                        <p:tav tm="0">
                                          <p:val>
                                            <p:fltVal val="0"/>
                                          </p:val>
                                        </p:tav>
                                        <p:tav tm="100000">
                                          <p:val>
                                            <p:strVal val="#ppt_w"/>
                                          </p:val>
                                        </p:tav>
                                      </p:tavLst>
                                    </p:anim>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randombar(horizontal)">
                                      <p:cBhvr>
                                        <p:cTn id="37" dur="500"/>
                                        <p:tgtEl>
                                          <p:spTgt spid="9"/>
                                        </p:tgtEl>
                                      </p:cBhvr>
                                    </p:animEffect>
                                  </p:childTnLst>
                                </p:cTn>
                              </p:par>
                              <p:par>
                                <p:cTn id="38" presetID="32" presetClass="emph" presetSubtype="0" repeatCount="3000" fill="hold" nodeType="withEffect">
                                  <p:stCondLst>
                                    <p:cond delay="0"/>
                                  </p:stCondLst>
                                  <p:childTnLst>
                                    <p:animRot by="120000">
                                      <p:cBhvr>
                                        <p:cTn id="39" dur="50" fill="hold">
                                          <p:stCondLst>
                                            <p:cond delay="0"/>
                                          </p:stCondLst>
                                        </p:cTn>
                                        <p:tgtEl>
                                          <p:spTgt spid="5"/>
                                        </p:tgtEl>
                                        <p:attrNameLst>
                                          <p:attrName>r</p:attrName>
                                        </p:attrNameLst>
                                      </p:cBhvr>
                                    </p:animRot>
                                    <p:animRot by="-240000">
                                      <p:cBhvr>
                                        <p:cTn id="40" dur="100" fill="hold">
                                          <p:stCondLst>
                                            <p:cond delay="100"/>
                                          </p:stCondLst>
                                        </p:cTn>
                                        <p:tgtEl>
                                          <p:spTgt spid="5"/>
                                        </p:tgtEl>
                                        <p:attrNameLst>
                                          <p:attrName>r</p:attrName>
                                        </p:attrNameLst>
                                      </p:cBhvr>
                                    </p:animRot>
                                    <p:animRot by="240000">
                                      <p:cBhvr>
                                        <p:cTn id="41" dur="100" fill="hold">
                                          <p:stCondLst>
                                            <p:cond delay="200"/>
                                          </p:stCondLst>
                                        </p:cTn>
                                        <p:tgtEl>
                                          <p:spTgt spid="5"/>
                                        </p:tgtEl>
                                        <p:attrNameLst>
                                          <p:attrName>r</p:attrName>
                                        </p:attrNameLst>
                                      </p:cBhvr>
                                    </p:animRot>
                                    <p:animRot by="-240000">
                                      <p:cBhvr>
                                        <p:cTn id="42" dur="100" fill="hold">
                                          <p:stCondLst>
                                            <p:cond delay="300"/>
                                          </p:stCondLst>
                                        </p:cTn>
                                        <p:tgtEl>
                                          <p:spTgt spid="5"/>
                                        </p:tgtEl>
                                        <p:attrNameLst>
                                          <p:attrName>r</p:attrName>
                                        </p:attrNameLst>
                                      </p:cBhvr>
                                    </p:animRot>
                                    <p:animRot by="120000">
                                      <p:cBhvr>
                                        <p:cTn id="43" dur="100" fill="hold">
                                          <p:stCondLst>
                                            <p:cond delay="400"/>
                                          </p:stCondLst>
                                        </p:cTn>
                                        <p:tgtEl>
                                          <p:spTgt spid="5"/>
                                        </p:tgtEl>
                                        <p:attrNameLst>
                                          <p:attrName>r</p:attrName>
                                        </p:attrNameLst>
                                      </p:cBhvr>
                                    </p:animRo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randombar(horizontal)">
                                      <p:cBhvr>
                                        <p:cTn id="48" dur="500"/>
                                        <p:tgtEl>
                                          <p:spTgt spid="10"/>
                                        </p:tgtEl>
                                      </p:cBhvr>
                                    </p:animEffect>
                                  </p:childTnLst>
                                </p:cTn>
                              </p:par>
                              <p:par>
                                <p:cTn id="49" presetID="32" presetClass="emph" presetSubtype="0" repeatCount="3000" fill="hold" nodeType="withEffect">
                                  <p:stCondLst>
                                    <p:cond delay="0"/>
                                  </p:stCondLst>
                                  <p:childTnLst>
                                    <p:animRot by="120000">
                                      <p:cBhvr>
                                        <p:cTn id="50" dur="50" fill="hold">
                                          <p:stCondLst>
                                            <p:cond delay="0"/>
                                          </p:stCondLst>
                                        </p:cTn>
                                        <p:tgtEl>
                                          <p:spTgt spid="7"/>
                                        </p:tgtEl>
                                        <p:attrNameLst>
                                          <p:attrName>r</p:attrName>
                                        </p:attrNameLst>
                                      </p:cBhvr>
                                    </p:animRot>
                                    <p:animRot by="-240000">
                                      <p:cBhvr>
                                        <p:cTn id="51" dur="100" fill="hold">
                                          <p:stCondLst>
                                            <p:cond delay="100"/>
                                          </p:stCondLst>
                                        </p:cTn>
                                        <p:tgtEl>
                                          <p:spTgt spid="7"/>
                                        </p:tgtEl>
                                        <p:attrNameLst>
                                          <p:attrName>r</p:attrName>
                                        </p:attrNameLst>
                                      </p:cBhvr>
                                    </p:animRot>
                                    <p:animRot by="240000">
                                      <p:cBhvr>
                                        <p:cTn id="52" dur="100" fill="hold">
                                          <p:stCondLst>
                                            <p:cond delay="200"/>
                                          </p:stCondLst>
                                        </p:cTn>
                                        <p:tgtEl>
                                          <p:spTgt spid="7"/>
                                        </p:tgtEl>
                                        <p:attrNameLst>
                                          <p:attrName>r</p:attrName>
                                        </p:attrNameLst>
                                      </p:cBhvr>
                                    </p:animRot>
                                    <p:animRot by="-240000">
                                      <p:cBhvr>
                                        <p:cTn id="53" dur="100" fill="hold">
                                          <p:stCondLst>
                                            <p:cond delay="300"/>
                                          </p:stCondLst>
                                        </p:cTn>
                                        <p:tgtEl>
                                          <p:spTgt spid="7"/>
                                        </p:tgtEl>
                                        <p:attrNameLst>
                                          <p:attrName>r</p:attrName>
                                        </p:attrNameLst>
                                      </p:cBhvr>
                                    </p:animRot>
                                    <p:animRot by="120000">
                                      <p:cBhvr>
                                        <p:cTn id="54" dur="100" fill="hold">
                                          <p:stCondLst>
                                            <p:cond delay="400"/>
                                          </p:stCondLst>
                                        </p:cTn>
                                        <p:tgtEl>
                                          <p:spTgt spid="7"/>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randombar(horizontal)">
                                      <p:cBhvr>
                                        <p:cTn id="59" dur="500"/>
                                        <p:tgtEl>
                                          <p:spTgt spid="11"/>
                                        </p:tgtEl>
                                      </p:cBhvr>
                                    </p:animEffect>
                                  </p:childTnLst>
                                </p:cTn>
                              </p:par>
                              <p:par>
                                <p:cTn id="60" presetID="32" presetClass="emph" presetSubtype="0" repeatCount="3000" fill="hold" nodeType="withEffect">
                                  <p:stCondLst>
                                    <p:cond delay="0"/>
                                  </p:stCondLst>
                                  <p:childTnLst>
                                    <p:animRot by="120000">
                                      <p:cBhvr>
                                        <p:cTn id="61" dur="50" fill="hold">
                                          <p:stCondLst>
                                            <p:cond delay="0"/>
                                          </p:stCondLst>
                                        </p:cTn>
                                        <p:tgtEl>
                                          <p:spTgt spid="6"/>
                                        </p:tgtEl>
                                        <p:attrNameLst>
                                          <p:attrName>r</p:attrName>
                                        </p:attrNameLst>
                                      </p:cBhvr>
                                    </p:animRot>
                                    <p:animRot by="-240000">
                                      <p:cBhvr>
                                        <p:cTn id="62" dur="100" fill="hold">
                                          <p:stCondLst>
                                            <p:cond delay="100"/>
                                          </p:stCondLst>
                                        </p:cTn>
                                        <p:tgtEl>
                                          <p:spTgt spid="6"/>
                                        </p:tgtEl>
                                        <p:attrNameLst>
                                          <p:attrName>r</p:attrName>
                                        </p:attrNameLst>
                                      </p:cBhvr>
                                    </p:animRot>
                                    <p:animRot by="240000">
                                      <p:cBhvr>
                                        <p:cTn id="63" dur="100" fill="hold">
                                          <p:stCondLst>
                                            <p:cond delay="200"/>
                                          </p:stCondLst>
                                        </p:cTn>
                                        <p:tgtEl>
                                          <p:spTgt spid="6"/>
                                        </p:tgtEl>
                                        <p:attrNameLst>
                                          <p:attrName>r</p:attrName>
                                        </p:attrNameLst>
                                      </p:cBhvr>
                                    </p:animRot>
                                    <p:animRot by="-240000">
                                      <p:cBhvr>
                                        <p:cTn id="64" dur="100" fill="hold">
                                          <p:stCondLst>
                                            <p:cond delay="300"/>
                                          </p:stCondLst>
                                        </p:cTn>
                                        <p:tgtEl>
                                          <p:spTgt spid="6"/>
                                        </p:tgtEl>
                                        <p:attrNameLst>
                                          <p:attrName>r</p:attrName>
                                        </p:attrNameLst>
                                      </p:cBhvr>
                                    </p:animRot>
                                    <p:animRot by="120000">
                                      <p:cBhvr>
                                        <p:cTn id="65" dur="100" fill="hold">
                                          <p:stCondLst>
                                            <p:cond delay="400"/>
                                          </p:stCondLst>
                                        </p:cTn>
                                        <p:tgtEl>
                                          <p:spTgt spid="6"/>
                                        </p:tgtEl>
                                        <p:attrNameLst>
                                          <p:attrName>r</p:attrName>
                                        </p:attrNameLst>
                                      </p:cBhvr>
                                    </p:animRo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randombar(horizontal)">
                                      <p:cBhvr>
                                        <p:cTn id="70" dur="500"/>
                                        <p:tgtEl>
                                          <p:spTgt spid="12"/>
                                        </p:tgtEl>
                                      </p:cBhvr>
                                    </p:animEffect>
                                  </p:childTnLst>
                                </p:cTn>
                              </p:par>
                              <p:par>
                                <p:cTn id="71" presetID="32" presetClass="emph" presetSubtype="0" repeatCount="3000" fill="hold" nodeType="withEffect">
                                  <p:stCondLst>
                                    <p:cond delay="0"/>
                                  </p:stCondLst>
                                  <p:childTnLst>
                                    <p:animRot by="120000">
                                      <p:cBhvr>
                                        <p:cTn id="72" dur="50" fill="hold">
                                          <p:stCondLst>
                                            <p:cond delay="0"/>
                                          </p:stCondLst>
                                        </p:cTn>
                                        <p:tgtEl>
                                          <p:spTgt spid="8"/>
                                        </p:tgtEl>
                                        <p:attrNameLst>
                                          <p:attrName>r</p:attrName>
                                        </p:attrNameLst>
                                      </p:cBhvr>
                                    </p:animRot>
                                    <p:animRot by="-240000">
                                      <p:cBhvr>
                                        <p:cTn id="73" dur="100" fill="hold">
                                          <p:stCondLst>
                                            <p:cond delay="100"/>
                                          </p:stCondLst>
                                        </p:cTn>
                                        <p:tgtEl>
                                          <p:spTgt spid="8"/>
                                        </p:tgtEl>
                                        <p:attrNameLst>
                                          <p:attrName>r</p:attrName>
                                        </p:attrNameLst>
                                      </p:cBhvr>
                                    </p:animRot>
                                    <p:animRot by="240000">
                                      <p:cBhvr>
                                        <p:cTn id="74" dur="100" fill="hold">
                                          <p:stCondLst>
                                            <p:cond delay="200"/>
                                          </p:stCondLst>
                                        </p:cTn>
                                        <p:tgtEl>
                                          <p:spTgt spid="8"/>
                                        </p:tgtEl>
                                        <p:attrNameLst>
                                          <p:attrName>r</p:attrName>
                                        </p:attrNameLst>
                                      </p:cBhvr>
                                    </p:animRot>
                                    <p:animRot by="-240000">
                                      <p:cBhvr>
                                        <p:cTn id="75" dur="100" fill="hold">
                                          <p:stCondLst>
                                            <p:cond delay="300"/>
                                          </p:stCondLst>
                                        </p:cTn>
                                        <p:tgtEl>
                                          <p:spTgt spid="8"/>
                                        </p:tgtEl>
                                        <p:attrNameLst>
                                          <p:attrName>r</p:attrName>
                                        </p:attrNameLst>
                                      </p:cBhvr>
                                    </p:animRot>
                                    <p:animRot by="120000">
                                      <p:cBhvr>
                                        <p:cTn id="76" dur="100" fill="hold">
                                          <p:stCondLst>
                                            <p:cond delay="4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2">
            <a:extLst>
              <a:ext uri="{FF2B5EF4-FFF2-40B4-BE49-F238E27FC236}">
                <a16:creationId xmlns:a16="http://schemas.microsoft.com/office/drawing/2014/main" id="{A643A726-8CD5-72F7-BCAD-53811D4E5F2A}"/>
              </a:ext>
            </a:extLst>
          </p:cNvPr>
          <p:cNvSpPr>
            <a:spLocks noGrp="1"/>
          </p:cNvSpPr>
          <p:nvPr>
            <p:ph type="body" sz="quarter" idx="11"/>
          </p:nvPr>
        </p:nvSpPr>
        <p:spPr>
          <a:xfrm>
            <a:off x="710880" y="1624204"/>
            <a:ext cx="10698800" cy="3861223"/>
          </a:xfrm>
        </p:spPr>
        <p:txBody>
          <a:bodyPr/>
          <a:lstStyle/>
          <a:p>
            <a:r>
              <a:rPr lang="zh-CN" altLang="en-US">
                <a:effectLst/>
              </a:rPr>
              <a:t>微服务项目与传统项目</a:t>
            </a:r>
            <a:r>
              <a:rPr lang="zh-CN" altLang="en-US"/>
              <a:t>相比，包含项目模块非常多，每个模块都要独立部署，因此</a:t>
            </a:r>
            <a:r>
              <a:rPr lang="zh-CN" altLang="en-US">
                <a:effectLst/>
              </a:rPr>
              <a:t>在开发模式上有很大差别：</a:t>
            </a:r>
            <a:endParaRPr lang="en-US" altLang="zh-CN">
              <a:effectLst/>
            </a:endParaRPr>
          </a:p>
          <a:p>
            <a:pPr marL="285750" indent="-285750">
              <a:buFont typeface="Arial" panose="020B0604020202020204" pitchFamily="34" charset="0"/>
              <a:buChar char="•"/>
            </a:pPr>
            <a:r>
              <a:rPr lang="zh-CN" altLang="en-US"/>
              <a:t>开发人员成倍增多，分组分别开发不同的微服务模块</a:t>
            </a:r>
            <a:endParaRPr lang="en-US" altLang="zh-CN"/>
          </a:p>
          <a:p>
            <a:pPr marL="285750" indent="-285750">
              <a:buFont typeface="Arial" panose="020B0604020202020204" pitchFamily="34" charset="0"/>
              <a:buChar char="•"/>
            </a:pPr>
            <a:r>
              <a:rPr lang="zh-CN" altLang="en-US">
                <a:effectLst/>
              </a:rPr>
              <a:t>微服务</a:t>
            </a:r>
            <a:r>
              <a:rPr lang="zh-CN" altLang="en-US"/>
              <a:t>模块之间有业务关联，需要相互协作</a:t>
            </a:r>
            <a:endParaRPr lang="en-US" altLang="zh-CN">
              <a:effectLst/>
            </a:endParaRPr>
          </a:p>
        </p:txBody>
      </p:sp>
      <p:sp>
        <p:nvSpPr>
          <p:cNvPr id="2" name="标题 1">
            <a:extLst>
              <a:ext uri="{FF2B5EF4-FFF2-40B4-BE49-F238E27FC236}">
                <a16:creationId xmlns:a16="http://schemas.microsoft.com/office/drawing/2014/main" id="{51E34C3F-AFDB-4807-627D-D142D5B23A78}"/>
              </a:ext>
            </a:extLst>
          </p:cNvPr>
          <p:cNvSpPr>
            <a:spLocks noGrp="1"/>
          </p:cNvSpPr>
          <p:nvPr>
            <p:ph type="title"/>
          </p:nvPr>
        </p:nvSpPr>
        <p:spPr/>
        <p:txBody>
          <a:bodyPr/>
          <a:lstStyle/>
          <a:p>
            <a:r>
              <a:rPr lang="zh-CN" altLang="en-US"/>
              <a:t>企业开发模式</a:t>
            </a:r>
          </a:p>
        </p:txBody>
      </p:sp>
      <p:graphicFrame>
        <p:nvGraphicFramePr>
          <p:cNvPr id="4" name="表格 4">
            <a:extLst>
              <a:ext uri="{FF2B5EF4-FFF2-40B4-BE49-F238E27FC236}">
                <a16:creationId xmlns:a16="http://schemas.microsoft.com/office/drawing/2014/main" id="{4673FDE9-DECD-C60F-B8B7-67F42A6DB380}"/>
              </a:ext>
            </a:extLst>
          </p:cNvPr>
          <p:cNvGraphicFramePr>
            <a:graphicFrameLocks noGrp="1"/>
          </p:cNvGraphicFramePr>
          <p:nvPr>
            <p:extLst>
              <p:ext uri="{D42A27DB-BD31-4B8C-83A1-F6EECF244321}">
                <p14:modId xmlns:p14="http://schemas.microsoft.com/office/powerpoint/2010/main" val="4167551828"/>
              </p:ext>
            </p:extLst>
          </p:nvPr>
        </p:nvGraphicFramePr>
        <p:xfrm>
          <a:off x="1183480" y="1531073"/>
          <a:ext cx="9753600" cy="4922944"/>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2615045">
                  <a:extLst>
                    <a:ext uri="{9D8B030D-6E8A-4147-A177-3AD203B41FA5}">
                      <a16:colId xmlns:a16="http://schemas.microsoft.com/office/drawing/2014/main" val="2950130260"/>
                    </a:ext>
                  </a:extLst>
                </a:gridCol>
                <a:gridCol w="3387437">
                  <a:extLst>
                    <a:ext uri="{9D8B030D-6E8A-4147-A177-3AD203B41FA5}">
                      <a16:colId xmlns:a16="http://schemas.microsoft.com/office/drawing/2014/main" val="3089873206"/>
                    </a:ext>
                  </a:extLst>
                </a:gridCol>
                <a:gridCol w="3751118">
                  <a:extLst>
                    <a:ext uri="{9D8B030D-6E8A-4147-A177-3AD203B41FA5}">
                      <a16:colId xmlns:a16="http://schemas.microsoft.com/office/drawing/2014/main" val="1548262948"/>
                    </a:ext>
                  </a:extLst>
                </a:gridCol>
              </a:tblGrid>
              <a:tr h="378688">
                <a:tc>
                  <a:txBody>
                    <a:bodyPr/>
                    <a:lstStyle/>
                    <a:p>
                      <a:pPr algn="ctr"/>
                      <a:r>
                        <a:rPr lang="zh-CN" altLang="en-US" sz="1800"/>
                        <a:t>微服务名称</a:t>
                      </a:r>
                    </a:p>
                  </a:txBody>
                  <a:tcPr anchor="ctr">
                    <a:solidFill>
                      <a:srgbClr val="BE3936"/>
                    </a:solidFill>
                  </a:tcPr>
                </a:tc>
                <a:tc>
                  <a:txBody>
                    <a:bodyPr/>
                    <a:lstStyle/>
                    <a:p>
                      <a:pPr algn="ctr"/>
                      <a:r>
                        <a:rPr lang="zh-CN" altLang="en-US" sz="1800"/>
                        <a:t>功能描述</a:t>
                      </a:r>
                    </a:p>
                  </a:txBody>
                  <a:tcPr anchor="ctr">
                    <a:solidFill>
                      <a:srgbClr val="BE3936"/>
                    </a:solidFill>
                  </a:tcPr>
                </a:tc>
                <a:tc>
                  <a:txBody>
                    <a:bodyPr/>
                    <a:lstStyle/>
                    <a:p>
                      <a:pPr algn="ctr"/>
                      <a:r>
                        <a:rPr lang="zh-CN" altLang="en-US" sz="1800"/>
                        <a:t>完成状态</a:t>
                      </a:r>
                    </a:p>
                  </a:txBody>
                  <a:tcPr anchor="ctr">
                    <a:solidFill>
                      <a:srgbClr val="BE3936"/>
                    </a:solidFill>
                  </a:tcPr>
                </a:tc>
                <a:extLst>
                  <a:ext uri="{0D108BD9-81ED-4DB2-BD59-A6C34878D82A}">
                    <a16:rowId xmlns:a16="http://schemas.microsoft.com/office/drawing/2014/main" val="563711606"/>
                  </a:ext>
                </a:extLst>
              </a:tr>
              <a:tr h="284016">
                <a:tc>
                  <a:txBody>
                    <a:bodyPr/>
                    <a:lstStyle/>
                    <a:p>
                      <a:pPr marL="0" marR="0" algn="ctr">
                        <a:spcBef>
                          <a:spcPts val="0"/>
                        </a:spcBef>
                        <a:spcAft>
                          <a:spcPts val="0"/>
                        </a:spcAft>
                      </a:pPr>
                      <a:r>
                        <a:rPr lang="en-US" sz="1200">
                          <a:effectLst/>
                        </a:rPr>
                        <a:t>tj-parent</a:t>
                      </a:r>
                    </a:p>
                  </a:txBody>
                  <a:tcPr anchor="ctr"/>
                </a:tc>
                <a:tc>
                  <a:txBody>
                    <a:bodyPr/>
                    <a:lstStyle/>
                    <a:p>
                      <a:pPr marL="0" marR="0" algn="ctr">
                        <a:spcBef>
                          <a:spcPts val="0"/>
                        </a:spcBef>
                        <a:spcAft>
                          <a:spcPts val="0"/>
                        </a:spcAft>
                      </a:pPr>
                      <a:r>
                        <a:rPr lang="zh-CN" altLang="en-US" sz="1200">
                          <a:effectLst/>
                        </a:rPr>
                        <a:t>父工程</a:t>
                      </a: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200" b="1">
                          <a:solidFill>
                            <a:srgbClr val="00C472"/>
                          </a:solidFill>
                          <a:latin typeface="Kristen ITC" panose="03050502040202030202" pitchFamily="66" charset="0"/>
                        </a:rPr>
                        <a:t>√</a:t>
                      </a:r>
                    </a:p>
                  </a:txBody>
                  <a:tcPr anchor="ctr"/>
                </a:tc>
                <a:extLst>
                  <a:ext uri="{0D108BD9-81ED-4DB2-BD59-A6C34878D82A}">
                    <a16:rowId xmlns:a16="http://schemas.microsoft.com/office/drawing/2014/main" val="393420423"/>
                  </a:ext>
                </a:extLst>
              </a:tr>
              <a:tr h="284016">
                <a:tc>
                  <a:txBody>
                    <a:bodyPr/>
                    <a:lstStyle/>
                    <a:p>
                      <a:pPr marL="0" marR="0" algn="ctr">
                        <a:spcBef>
                          <a:spcPts val="0"/>
                        </a:spcBef>
                        <a:spcAft>
                          <a:spcPts val="0"/>
                        </a:spcAft>
                      </a:pPr>
                      <a:r>
                        <a:rPr lang="en-US" sz="1200">
                          <a:effectLst/>
                        </a:rPr>
                        <a:t>tj-common</a:t>
                      </a:r>
                    </a:p>
                  </a:txBody>
                  <a:tcPr anchor="ctr"/>
                </a:tc>
                <a:tc>
                  <a:txBody>
                    <a:bodyPr/>
                    <a:lstStyle/>
                    <a:p>
                      <a:pPr marL="0" marR="0" algn="ctr">
                        <a:spcBef>
                          <a:spcPts val="0"/>
                        </a:spcBef>
                        <a:spcAft>
                          <a:spcPts val="0"/>
                        </a:spcAft>
                      </a:pPr>
                      <a:r>
                        <a:rPr lang="zh-CN" altLang="en-US" sz="1200">
                          <a:effectLst/>
                        </a:rPr>
                        <a:t>通用工程</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867076858"/>
                  </a:ext>
                </a:extLst>
              </a:tr>
              <a:tr h="284016">
                <a:tc>
                  <a:txBody>
                    <a:bodyPr/>
                    <a:lstStyle/>
                    <a:p>
                      <a:pPr marL="0" marR="0" algn="ctr">
                        <a:spcBef>
                          <a:spcPts val="0"/>
                        </a:spcBef>
                        <a:spcAft>
                          <a:spcPts val="0"/>
                        </a:spcAft>
                      </a:pPr>
                      <a:r>
                        <a:rPr lang="en-US" sz="1200">
                          <a:effectLst/>
                        </a:rPr>
                        <a:t>tj-message</a:t>
                      </a:r>
                    </a:p>
                  </a:txBody>
                  <a:tcPr anchor="ctr"/>
                </a:tc>
                <a:tc>
                  <a:txBody>
                    <a:bodyPr/>
                    <a:lstStyle/>
                    <a:p>
                      <a:pPr marL="0" marR="0" algn="ctr">
                        <a:spcBef>
                          <a:spcPts val="0"/>
                        </a:spcBef>
                        <a:spcAft>
                          <a:spcPts val="0"/>
                        </a:spcAft>
                      </a:pPr>
                      <a:r>
                        <a:rPr lang="zh-CN" altLang="en-US" sz="1200">
                          <a:effectLst/>
                        </a:rPr>
                        <a:t>消息中心</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99566876"/>
                  </a:ext>
                </a:extLst>
              </a:tr>
              <a:tr h="284016">
                <a:tc>
                  <a:txBody>
                    <a:bodyPr/>
                    <a:lstStyle/>
                    <a:p>
                      <a:pPr marL="0" marR="0" algn="ctr">
                        <a:spcBef>
                          <a:spcPts val="0"/>
                        </a:spcBef>
                        <a:spcAft>
                          <a:spcPts val="0"/>
                        </a:spcAft>
                      </a:pPr>
                      <a:r>
                        <a:rPr lang="en-US" sz="1200">
                          <a:effectLst/>
                        </a:rPr>
                        <a:t>tj-gateway</a:t>
                      </a:r>
                    </a:p>
                  </a:txBody>
                  <a:tcPr anchor="ctr"/>
                </a:tc>
                <a:tc>
                  <a:txBody>
                    <a:bodyPr/>
                    <a:lstStyle/>
                    <a:p>
                      <a:pPr marL="0" marR="0" algn="ctr">
                        <a:spcBef>
                          <a:spcPts val="0"/>
                        </a:spcBef>
                        <a:spcAft>
                          <a:spcPts val="0"/>
                        </a:spcAft>
                      </a:pPr>
                      <a:r>
                        <a:rPr lang="zh-CN" altLang="en-US" sz="1200">
                          <a:effectLst/>
                        </a:rPr>
                        <a:t>网关</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693582533"/>
                  </a:ext>
                </a:extLst>
              </a:tr>
              <a:tr h="284016">
                <a:tc>
                  <a:txBody>
                    <a:bodyPr/>
                    <a:lstStyle/>
                    <a:p>
                      <a:pPr marL="0" marR="0" algn="ctr">
                        <a:spcBef>
                          <a:spcPts val="0"/>
                        </a:spcBef>
                        <a:spcAft>
                          <a:spcPts val="0"/>
                        </a:spcAft>
                      </a:pPr>
                      <a:r>
                        <a:rPr lang="en-US" sz="1200">
                          <a:effectLst/>
                        </a:rPr>
                        <a:t>tj-auth</a:t>
                      </a:r>
                    </a:p>
                  </a:txBody>
                  <a:tcPr anchor="ctr"/>
                </a:tc>
                <a:tc>
                  <a:txBody>
                    <a:bodyPr/>
                    <a:lstStyle/>
                    <a:p>
                      <a:pPr marL="0" marR="0" algn="ctr">
                        <a:spcBef>
                          <a:spcPts val="0"/>
                        </a:spcBef>
                        <a:spcAft>
                          <a:spcPts val="0"/>
                        </a:spcAft>
                      </a:pPr>
                      <a:r>
                        <a:rPr lang="zh-CN" altLang="en-US" sz="1200">
                          <a:effectLst/>
                        </a:rPr>
                        <a:t>权限服务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843372050"/>
                  </a:ext>
                </a:extLst>
              </a:tr>
              <a:tr h="284016">
                <a:tc>
                  <a:txBody>
                    <a:bodyPr/>
                    <a:lstStyle/>
                    <a:p>
                      <a:pPr marL="0" marR="0" algn="ctr">
                        <a:spcBef>
                          <a:spcPts val="0"/>
                        </a:spcBef>
                        <a:spcAft>
                          <a:spcPts val="0"/>
                        </a:spcAft>
                      </a:pPr>
                      <a:r>
                        <a:rPr lang="en-US" sz="1200">
                          <a:effectLst/>
                        </a:rPr>
                        <a:t>tj-user</a:t>
                      </a:r>
                    </a:p>
                  </a:txBody>
                  <a:tcPr anchor="ctr"/>
                </a:tc>
                <a:tc>
                  <a:txBody>
                    <a:bodyPr/>
                    <a:lstStyle/>
                    <a:p>
                      <a:pPr marL="0" marR="0" algn="ctr">
                        <a:spcBef>
                          <a:spcPts val="0"/>
                        </a:spcBef>
                        <a:spcAft>
                          <a:spcPts val="0"/>
                        </a:spcAft>
                      </a:pPr>
                      <a:r>
                        <a:rPr lang="zh-CN" altLang="en-US" sz="1200">
                          <a:effectLst/>
                        </a:rPr>
                        <a:t>用户服务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505131147"/>
                  </a:ext>
                </a:extLst>
              </a:tr>
              <a:tr h="284016">
                <a:tc>
                  <a:txBody>
                    <a:bodyPr/>
                    <a:lstStyle/>
                    <a:p>
                      <a:pPr marL="0" marR="0" algn="ctr">
                        <a:spcBef>
                          <a:spcPts val="0"/>
                        </a:spcBef>
                        <a:spcAft>
                          <a:spcPts val="0"/>
                        </a:spcAft>
                      </a:pPr>
                      <a:r>
                        <a:rPr lang="en-US" sz="1200">
                          <a:effectLst/>
                        </a:rPr>
                        <a:t>tj-pay</a:t>
                      </a:r>
                    </a:p>
                  </a:txBody>
                  <a:tcPr anchor="ctr"/>
                </a:tc>
                <a:tc>
                  <a:txBody>
                    <a:bodyPr/>
                    <a:lstStyle/>
                    <a:p>
                      <a:pPr marL="0" marR="0" algn="ctr">
                        <a:spcBef>
                          <a:spcPts val="0"/>
                        </a:spcBef>
                        <a:spcAft>
                          <a:spcPts val="0"/>
                        </a:spcAft>
                      </a:pPr>
                      <a:r>
                        <a:rPr lang="zh-CN" altLang="en-US" sz="1200">
                          <a:effectLst/>
                        </a:rPr>
                        <a:t>支付服务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887060938"/>
                  </a:ext>
                </a:extLst>
              </a:tr>
              <a:tr h="284016">
                <a:tc>
                  <a:txBody>
                    <a:bodyPr/>
                    <a:lstStyle/>
                    <a:p>
                      <a:pPr marL="0" marR="0" algn="ctr">
                        <a:spcBef>
                          <a:spcPts val="0"/>
                        </a:spcBef>
                        <a:spcAft>
                          <a:spcPts val="0"/>
                        </a:spcAft>
                      </a:pPr>
                      <a:r>
                        <a:rPr lang="en-US" sz="1200">
                          <a:effectLst/>
                        </a:rPr>
                        <a:t>tj-course</a:t>
                      </a:r>
                    </a:p>
                  </a:txBody>
                  <a:tcPr anchor="ctr"/>
                </a:tc>
                <a:tc>
                  <a:txBody>
                    <a:bodyPr/>
                    <a:lstStyle/>
                    <a:p>
                      <a:pPr marL="0" marR="0" algn="ctr">
                        <a:spcBef>
                          <a:spcPts val="0"/>
                        </a:spcBef>
                        <a:spcAft>
                          <a:spcPts val="0"/>
                        </a:spcAft>
                      </a:pPr>
                      <a:r>
                        <a:rPr lang="zh-CN" altLang="en-US" sz="1200">
                          <a:effectLst/>
                        </a:rPr>
                        <a:t>课程服务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882390798"/>
                  </a:ext>
                </a:extLst>
              </a:tr>
              <a:tr h="284016">
                <a:tc>
                  <a:txBody>
                    <a:bodyPr/>
                    <a:lstStyle/>
                    <a:p>
                      <a:pPr marL="0" marR="0" algn="ctr">
                        <a:spcBef>
                          <a:spcPts val="0"/>
                        </a:spcBef>
                        <a:spcAft>
                          <a:spcPts val="0"/>
                        </a:spcAft>
                      </a:pPr>
                      <a:r>
                        <a:rPr lang="en-US" sz="1200">
                          <a:effectLst/>
                        </a:rPr>
                        <a:t>tj-exam</a:t>
                      </a:r>
                    </a:p>
                  </a:txBody>
                  <a:tcPr anchor="ctr"/>
                </a:tc>
                <a:tc>
                  <a:txBody>
                    <a:bodyPr/>
                    <a:lstStyle/>
                    <a:p>
                      <a:pPr marL="0" marR="0" algn="ctr">
                        <a:spcBef>
                          <a:spcPts val="0"/>
                        </a:spcBef>
                        <a:spcAft>
                          <a:spcPts val="0"/>
                        </a:spcAft>
                      </a:pPr>
                      <a:r>
                        <a:rPr lang="zh-CN" altLang="en-US" sz="1200">
                          <a:effectLst/>
                        </a:rPr>
                        <a:t>考试服务</a:t>
                      </a:r>
                    </a:p>
                  </a:txBody>
                  <a:tcPr anchor="ctr"/>
                </a:tc>
                <a:tc>
                  <a:txBody>
                    <a:bodyPr/>
                    <a:lstStyle/>
                    <a:p>
                      <a:pPr algn="ctr"/>
                      <a:r>
                        <a:rPr lang="en-US" altLang="zh-CN" sz="1200" b="1">
                          <a:solidFill>
                            <a:srgbClr val="FFC000"/>
                          </a:solidFill>
                          <a:latin typeface="Kristen ITC" panose="03050502040202030202" pitchFamily="66" charset="0"/>
                        </a:rPr>
                        <a:t>O</a:t>
                      </a:r>
                      <a:endParaRPr lang="zh-CN" altLang="en-US" sz="1200" b="1">
                        <a:solidFill>
                          <a:srgbClr val="FFC000"/>
                        </a:solidFill>
                        <a:latin typeface="Kristen ITC" panose="03050502040202030202" pitchFamily="66" charset="0"/>
                      </a:endParaRPr>
                    </a:p>
                  </a:txBody>
                  <a:tcPr anchor="ctr"/>
                </a:tc>
                <a:extLst>
                  <a:ext uri="{0D108BD9-81ED-4DB2-BD59-A6C34878D82A}">
                    <a16:rowId xmlns:a16="http://schemas.microsoft.com/office/drawing/2014/main" val="290152767"/>
                  </a:ext>
                </a:extLst>
              </a:tr>
              <a:tr h="284016">
                <a:tc>
                  <a:txBody>
                    <a:bodyPr/>
                    <a:lstStyle/>
                    <a:p>
                      <a:pPr marL="0" marR="0" algn="ctr">
                        <a:spcBef>
                          <a:spcPts val="0"/>
                        </a:spcBef>
                        <a:spcAft>
                          <a:spcPts val="0"/>
                        </a:spcAft>
                      </a:pPr>
                      <a:r>
                        <a:rPr lang="en-US" sz="1200">
                          <a:effectLst/>
                        </a:rPr>
                        <a:t>tj-search</a:t>
                      </a:r>
                    </a:p>
                  </a:txBody>
                  <a:tcPr anchor="ctr"/>
                </a:tc>
                <a:tc>
                  <a:txBody>
                    <a:bodyPr/>
                    <a:lstStyle/>
                    <a:p>
                      <a:pPr marL="0" marR="0" algn="ctr">
                        <a:spcBef>
                          <a:spcPts val="0"/>
                        </a:spcBef>
                        <a:spcAft>
                          <a:spcPts val="0"/>
                        </a:spcAft>
                      </a:pPr>
                      <a:r>
                        <a:rPr lang="zh-CN" altLang="en-US" sz="1200">
                          <a:effectLst/>
                        </a:rPr>
                        <a:t>搜索服务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3413325091"/>
                  </a:ext>
                </a:extLst>
              </a:tr>
              <a:tr h="284016">
                <a:tc>
                  <a:txBody>
                    <a:bodyPr/>
                    <a:lstStyle/>
                    <a:p>
                      <a:pPr marL="0" marR="0" algn="ctr">
                        <a:spcBef>
                          <a:spcPts val="0"/>
                        </a:spcBef>
                        <a:spcAft>
                          <a:spcPts val="0"/>
                        </a:spcAft>
                      </a:pPr>
                      <a:r>
                        <a:rPr lang="en-US" sz="1200">
                          <a:effectLst/>
                        </a:rPr>
                        <a:t>tj-trade</a:t>
                      </a:r>
                    </a:p>
                  </a:txBody>
                  <a:tcPr anchor="ctr"/>
                </a:tc>
                <a:tc>
                  <a:txBody>
                    <a:bodyPr/>
                    <a:lstStyle/>
                    <a:p>
                      <a:pPr marL="0" marR="0" algn="ctr">
                        <a:spcBef>
                          <a:spcPts val="0"/>
                        </a:spcBef>
                        <a:spcAft>
                          <a:spcPts val="0"/>
                        </a:spcAft>
                      </a:pPr>
                      <a:r>
                        <a:rPr lang="zh-CN" altLang="en-US" sz="1200">
                          <a:effectLst/>
                        </a:rPr>
                        <a:t>交易服务</a:t>
                      </a:r>
                    </a:p>
                  </a:txBody>
                  <a:tcPr anchor="ctr"/>
                </a:tc>
                <a:tc>
                  <a:txBody>
                    <a:bodyPr/>
                    <a:lstStyle/>
                    <a:p>
                      <a:pPr algn="ctr"/>
                      <a:r>
                        <a:rPr lang="en-US" altLang="zh-CN" sz="1200" b="1">
                          <a:solidFill>
                            <a:srgbClr val="FFC000"/>
                          </a:solidFill>
                          <a:latin typeface="Kristen ITC" panose="03050502040202030202" pitchFamily="66" charset="0"/>
                        </a:rPr>
                        <a:t>O</a:t>
                      </a:r>
                      <a:endParaRPr lang="zh-CN" altLang="en-US" sz="1200" b="1">
                        <a:solidFill>
                          <a:srgbClr val="FFC000"/>
                        </a:solidFill>
                        <a:latin typeface="Kristen ITC" panose="03050502040202030202" pitchFamily="66" charset="0"/>
                      </a:endParaRPr>
                    </a:p>
                  </a:txBody>
                  <a:tcPr anchor="ctr"/>
                </a:tc>
                <a:extLst>
                  <a:ext uri="{0D108BD9-81ED-4DB2-BD59-A6C34878D82A}">
                    <a16:rowId xmlns:a16="http://schemas.microsoft.com/office/drawing/2014/main" val="3565168891"/>
                  </a:ext>
                </a:extLst>
              </a:tr>
              <a:tr h="284016">
                <a:tc>
                  <a:txBody>
                    <a:bodyPr/>
                    <a:lstStyle/>
                    <a:p>
                      <a:pPr marL="0" marR="0" algn="ctr">
                        <a:spcBef>
                          <a:spcPts val="0"/>
                        </a:spcBef>
                        <a:spcAft>
                          <a:spcPts val="0"/>
                        </a:spcAft>
                      </a:pPr>
                      <a:r>
                        <a:rPr lang="en-US" sz="1200">
                          <a:effectLst/>
                        </a:rPr>
                        <a:t>tj-learning</a:t>
                      </a:r>
                    </a:p>
                  </a:txBody>
                  <a:tcPr anchor="ctr"/>
                </a:tc>
                <a:tc>
                  <a:txBody>
                    <a:bodyPr/>
                    <a:lstStyle/>
                    <a:p>
                      <a:pPr marL="0" marR="0" algn="ctr">
                        <a:spcBef>
                          <a:spcPts val="0"/>
                        </a:spcBef>
                        <a:spcAft>
                          <a:spcPts val="0"/>
                        </a:spcAft>
                      </a:pPr>
                      <a:r>
                        <a:rPr lang="zh-CN" altLang="en-US" sz="1200">
                          <a:effectLst/>
                        </a:rPr>
                        <a:t>学习服务</a:t>
                      </a:r>
                    </a:p>
                  </a:txBody>
                  <a:tcPr anchor="ctr"/>
                </a:tc>
                <a:tc>
                  <a:txBody>
                    <a:bodyPr/>
                    <a:lstStyle/>
                    <a:p>
                      <a:pPr algn="ctr"/>
                      <a:r>
                        <a:rPr lang="en-US" altLang="zh-CN" sz="1200" b="1">
                          <a:solidFill>
                            <a:srgbClr val="FF0000"/>
                          </a:solidFill>
                          <a:latin typeface="Kristen ITC" panose="03050502040202030202" pitchFamily="66" charset="0"/>
                        </a:rPr>
                        <a:t>X</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37477863"/>
                  </a:ext>
                </a:extLst>
              </a:tr>
              <a:tr h="284016">
                <a:tc>
                  <a:txBody>
                    <a:bodyPr/>
                    <a:lstStyle/>
                    <a:p>
                      <a:pPr marL="0" marR="0" algn="ctr">
                        <a:spcBef>
                          <a:spcPts val="0"/>
                        </a:spcBef>
                        <a:spcAft>
                          <a:spcPts val="0"/>
                        </a:spcAft>
                      </a:pPr>
                      <a:r>
                        <a:rPr lang="en-US" sz="1200">
                          <a:effectLst/>
                        </a:rPr>
                        <a:t>tj-promotion</a:t>
                      </a:r>
                    </a:p>
                  </a:txBody>
                  <a:tcPr anchor="ctr"/>
                </a:tc>
                <a:tc>
                  <a:txBody>
                    <a:bodyPr/>
                    <a:lstStyle/>
                    <a:p>
                      <a:pPr marL="0" marR="0" algn="ctr">
                        <a:spcBef>
                          <a:spcPts val="0"/>
                        </a:spcBef>
                        <a:spcAft>
                          <a:spcPts val="0"/>
                        </a:spcAft>
                      </a:pPr>
                      <a:r>
                        <a:rPr lang="zh-CN" altLang="en-US" sz="1200">
                          <a:effectLst/>
                        </a:rPr>
                        <a:t>促销服务</a:t>
                      </a:r>
                    </a:p>
                  </a:txBody>
                  <a:tcPr anchor="ctr"/>
                </a:tc>
                <a:tc>
                  <a:txBody>
                    <a:bodyPr/>
                    <a:lstStyle/>
                    <a:p>
                      <a:pPr algn="ctr"/>
                      <a:r>
                        <a:rPr lang="en-US" altLang="zh-CN" sz="1200" b="1">
                          <a:solidFill>
                            <a:srgbClr val="FF0000"/>
                          </a:solidFill>
                          <a:latin typeface="Kristen ITC" panose="03050502040202030202" pitchFamily="66" charset="0"/>
                        </a:rPr>
                        <a:t>X</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344536968"/>
                  </a:ext>
                </a:extLst>
              </a:tr>
              <a:tr h="284016">
                <a:tc>
                  <a:txBody>
                    <a:bodyPr/>
                    <a:lstStyle/>
                    <a:p>
                      <a:pPr marL="0" marR="0" algn="ctr">
                        <a:spcBef>
                          <a:spcPts val="0"/>
                        </a:spcBef>
                        <a:spcAft>
                          <a:spcPts val="0"/>
                        </a:spcAft>
                      </a:pPr>
                      <a:r>
                        <a:rPr lang="en-US" sz="1200">
                          <a:effectLst/>
                        </a:rPr>
                        <a:t>tj-media</a:t>
                      </a:r>
                    </a:p>
                  </a:txBody>
                  <a:tcPr anchor="ctr"/>
                </a:tc>
                <a:tc>
                  <a:txBody>
                    <a:bodyPr/>
                    <a:lstStyle/>
                    <a:p>
                      <a:pPr marL="0" marR="0" algn="ctr">
                        <a:spcBef>
                          <a:spcPts val="0"/>
                        </a:spcBef>
                        <a:spcAft>
                          <a:spcPts val="0"/>
                        </a:spcAft>
                      </a:pPr>
                      <a:r>
                        <a:rPr lang="zh-CN" altLang="en-US" sz="1200">
                          <a:effectLst/>
                        </a:rPr>
                        <a:t>媒资服务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58538086"/>
                  </a:ext>
                </a:extLst>
              </a:tr>
              <a:tr h="284016">
                <a:tc>
                  <a:txBody>
                    <a:bodyPr/>
                    <a:lstStyle/>
                    <a:p>
                      <a:pPr algn="ctr"/>
                      <a:r>
                        <a:rPr lang="en-US" altLang="zh-CN" sz="1200"/>
                        <a:t>tj-data</a:t>
                      </a:r>
                      <a:endParaRPr lang="zh-CN" altLang="en-US" sz="1200"/>
                    </a:p>
                  </a:txBody>
                  <a:tcPr anchor="ctr"/>
                </a:tc>
                <a:tc>
                  <a:txBody>
                    <a:bodyPr/>
                    <a:lstStyle/>
                    <a:p>
                      <a:pPr algn="ctr"/>
                      <a:r>
                        <a:rPr lang="zh-CN" altLang="en-US" sz="1200"/>
                        <a:t>数据服务</a:t>
                      </a:r>
                    </a:p>
                  </a:txBody>
                  <a:tcPr anchor="ctr"/>
                </a:tc>
                <a:tc>
                  <a:txBody>
                    <a:bodyPr/>
                    <a:lstStyle/>
                    <a:p>
                      <a:pPr algn="ctr"/>
                      <a:r>
                        <a:rPr lang="en-US" altLang="zh-CN" sz="1200" b="1">
                          <a:solidFill>
                            <a:srgbClr val="FFC000"/>
                          </a:solidFill>
                          <a:latin typeface="Kristen ITC" panose="03050502040202030202" pitchFamily="66" charset="0"/>
                        </a:rPr>
                        <a:t>O</a:t>
                      </a:r>
                      <a:endParaRPr lang="zh-CN" altLang="en-US" sz="1200" b="1">
                        <a:solidFill>
                          <a:srgbClr val="FFC000"/>
                        </a:solidFill>
                        <a:latin typeface="Kristen ITC" panose="03050502040202030202" pitchFamily="66" charset="0"/>
                      </a:endParaRPr>
                    </a:p>
                  </a:txBody>
                  <a:tcPr anchor="ctr"/>
                </a:tc>
                <a:extLst>
                  <a:ext uri="{0D108BD9-81ED-4DB2-BD59-A6C34878D82A}">
                    <a16:rowId xmlns:a16="http://schemas.microsoft.com/office/drawing/2014/main" val="3767670109"/>
                  </a:ext>
                </a:extLst>
              </a:tr>
              <a:tr h="284016">
                <a:tc>
                  <a:txBody>
                    <a:bodyPr/>
                    <a:lstStyle/>
                    <a:p>
                      <a:pPr algn="ctr"/>
                      <a:r>
                        <a:rPr lang="en-US" altLang="zh-CN" sz="1200"/>
                        <a:t>tj-remark</a:t>
                      </a:r>
                      <a:endParaRPr lang="zh-CN" altLang="en-US" sz="1200"/>
                    </a:p>
                  </a:txBody>
                  <a:tcPr anchor="ctr"/>
                </a:tc>
                <a:tc>
                  <a:txBody>
                    <a:bodyPr/>
                    <a:lstStyle/>
                    <a:p>
                      <a:pPr algn="ctr"/>
                      <a:r>
                        <a:rPr lang="zh-CN" altLang="en-US" sz="1200"/>
                        <a:t>评价服务</a:t>
                      </a:r>
                    </a:p>
                  </a:txBody>
                  <a:tcPr anchor="ctr"/>
                </a:tc>
                <a:tc>
                  <a:txBody>
                    <a:bodyPr/>
                    <a:lstStyle/>
                    <a:p>
                      <a:pPr algn="ctr"/>
                      <a:r>
                        <a:rPr lang="en-US" altLang="zh-CN" sz="1200" b="1">
                          <a:solidFill>
                            <a:srgbClr val="FF0000"/>
                          </a:solidFill>
                          <a:latin typeface="Kristen ITC" panose="03050502040202030202" pitchFamily="66" charset="0"/>
                        </a:rPr>
                        <a:t>X</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2894770488"/>
                  </a:ext>
                </a:extLst>
              </a:tr>
            </a:tbl>
          </a:graphicData>
        </a:graphic>
      </p:graphicFrame>
      <p:sp>
        <p:nvSpPr>
          <p:cNvPr id="6" name="六边形 5">
            <a:extLst>
              <a:ext uri="{FF2B5EF4-FFF2-40B4-BE49-F238E27FC236}">
                <a16:creationId xmlns:a16="http://schemas.microsoft.com/office/drawing/2014/main" id="{6C693685-540A-A79B-51A0-01AECCCB1AD8}"/>
              </a:ext>
            </a:extLst>
          </p:cNvPr>
          <p:cNvSpPr/>
          <p:nvPr/>
        </p:nvSpPr>
        <p:spPr>
          <a:xfrm rot="5400000">
            <a:off x="-2120759" y="7346104"/>
            <a:ext cx="731631" cy="630716"/>
          </a:xfrm>
          <a:prstGeom prst="hexagon">
            <a:avLst/>
          </a:prstGeom>
          <a:solidFill>
            <a:schemeClr val="bg1"/>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a:extLst>
              <a:ext uri="{FF2B5EF4-FFF2-40B4-BE49-F238E27FC236}">
                <a16:creationId xmlns:a16="http://schemas.microsoft.com/office/drawing/2014/main" id="{77E79A87-4915-09C8-79EB-AFB87EEE24E5}"/>
              </a:ext>
            </a:extLst>
          </p:cNvPr>
          <p:cNvSpPr/>
          <p:nvPr/>
        </p:nvSpPr>
        <p:spPr>
          <a:xfrm rot="5400000">
            <a:off x="2174549" y="-1629050"/>
            <a:ext cx="1194108" cy="1029404"/>
          </a:xfrm>
          <a:prstGeom prst="hexagon">
            <a:avLst/>
          </a:prstGeom>
          <a:solidFill>
            <a:schemeClr val="bg1"/>
          </a:solidFill>
          <a:ln w="762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a:extLst>
              <a:ext uri="{FF2B5EF4-FFF2-40B4-BE49-F238E27FC236}">
                <a16:creationId xmlns:a16="http://schemas.microsoft.com/office/drawing/2014/main" id="{8CAB0D72-4B07-936A-CA11-BDBC4BC22138}"/>
              </a:ext>
            </a:extLst>
          </p:cNvPr>
          <p:cNvSpPr/>
          <p:nvPr/>
        </p:nvSpPr>
        <p:spPr>
          <a:xfrm rot="5400000">
            <a:off x="8301913" y="-864851"/>
            <a:ext cx="353381" cy="304639"/>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a:extLst>
              <a:ext uri="{FF2B5EF4-FFF2-40B4-BE49-F238E27FC236}">
                <a16:creationId xmlns:a16="http://schemas.microsoft.com/office/drawing/2014/main" id="{ABDD4C41-9C1B-9E2B-1185-6AC87427643B}"/>
              </a:ext>
            </a:extLst>
          </p:cNvPr>
          <p:cNvSpPr/>
          <p:nvPr/>
        </p:nvSpPr>
        <p:spPr>
          <a:xfrm rot="5400000">
            <a:off x="6954201" y="8051649"/>
            <a:ext cx="353381" cy="304639"/>
          </a:xfrm>
          <a:prstGeom prst="hexagon">
            <a:avLst/>
          </a:prstGeom>
          <a:solidFill>
            <a:schemeClr val="bg1"/>
          </a:solid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六边形 9">
            <a:extLst>
              <a:ext uri="{FF2B5EF4-FFF2-40B4-BE49-F238E27FC236}">
                <a16:creationId xmlns:a16="http://schemas.microsoft.com/office/drawing/2014/main" id="{92CB6565-D8B4-B7DF-1163-72F9C98CBD77}"/>
              </a:ext>
            </a:extLst>
          </p:cNvPr>
          <p:cNvSpPr/>
          <p:nvPr/>
        </p:nvSpPr>
        <p:spPr>
          <a:xfrm rot="5400000">
            <a:off x="-1694521" y="-932306"/>
            <a:ext cx="509873" cy="439546"/>
          </a:xfrm>
          <a:prstGeom prst="hexagon">
            <a:avLst/>
          </a:prstGeom>
          <a:solidFill>
            <a:srgbClr val="F6F6F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六边形 10">
            <a:extLst>
              <a:ext uri="{FF2B5EF4-FFF2-40B4-BE49-F238E27FC236}">
                <a16:creationId xmlns:a16="http://schemas.microsoft.com/office/drawing/2014/main" id="{83C63A15-6566-9A91-127D-AACBA930CC47}"/>
              </a:ext>
            </a:extLst>
          </p:cNvPr>
          <p:cNvSpPr/>
          <p:nvPr/>
        </p:nvSpPr>
        <p:spPr>
          <a:xfrm rot="5400000">
            <a:off x="2023690" y="8646517"/>
            <a:ext cx="211222" cy="182089"/>
          </a:xfrm>
          <a:prstGeom prst="hexagon">
            <a:avLst/>
          </a:prstGeom>
          <a:solidFill>
            <a:srgbClr val="49504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87CD5A4-E234-0628-A639-723EBE7827D2}"/>
              </a:ext>
            </a:extLst>
          </p:cNvPr>
          <p:cNvSpPr txBox="1"/>
          <p:nvPr/>
        </p:nvSpPr>
        <p:spPr>
          <a:xfrm>
            <a:off x="12192000" y="2671496"/>
            <a:ext cx="6893032" cy="883319"/>
          </a:xfrm>
          <a:prstGeom prst="rect">
            <a:avLst/>
          </a:prstGeom>
          <a:noFill/>
        </p:spPr>
        <p:txBody>
          <a:bodyPr wrap="square" rtlCol="0">
            <a:spAutoFit/>
          </a:bodyPr>
          <a:lstStyle/>
          <a:p>
            <a:pPr fontAlgn="auto">
              <a:lnSpc>
                <a:spcPct val="150000"/>
              </a:lnSpc>
              <a:spcBef>
                <a:spcPts val="0"/>
              </a:spcBef>
              <a:spcAft>
                <a:spcPts val="0"/>
              </a:spcAft>
            </a:pPr>
            <a:r>
              <a:rPr lang="zh-CN" altLang="en-US">
                <a:solidFill>
                  <a:schemeClr val="tx1">
                    <a:lumMod val="65000"/>
                    <a:lumOff val="35000"/>
                  </a:schemeClr>
                </a:solidFill>
              </a:rPr>
              <a:t>我们开发时，是否能把所有的项目代码都拉取到本地，然后在本地部署运行、开发测试？</a:t>
            </a:r>
            <a:endParaRPr lang="zh-CN" altLang="en-US"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169354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37" fill="hold" grpId="0" nodeType="clickEffect">
                                  <p:stCondLst>
                                    <p:cond delay="0"/>
                                  </p:stCondLst>
                                  <p:childTnLst>
                                    <p:animEffect transition="out" filter="barn(outVertical)">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par>
                                <p:cTn id="8" presetID="16" presetClass="exit" presetSubtype="37" fill="hold" grpId="0" nodeType="withEffect">
                                  <p:stCondLst>
                                    <p:cond delay="0"/>
                                  </p:stCondLst>
                                  <p:childTnLst>
                                    <p:animEffect transition="out" filter="barn(outVertical)">
                                      <p:cBhvr>
                                        <p:cTn id="9" dur="500"/>
                                        <p:tgtEl>
                                          <p:spTgt spid="5">
                                            <p:txEl>
                                              <p:pRg st="1" end="1"/>
                                            </p:txEl>
                                          </p:spTgt>
                                        </p:tgtEl>
                                      </p:cBhvr>
                                    </p:animEffect>
                                    <p:set>
                                      <p:cBhvr>
                                        <p:cTn id="10" dur="1" fill="hold">
                                          <p:stCondLst>
                                            <p:cond delay="499"/>
                                          </p:stCondLst>
                                        </p:cTn>
                                        <p:tgtEl>
                                          <p:spTgt spid="5">
                                            <p:txEl>
                                              <p:pRg st="1" end="1"/>
                                            </p:txEl>
                                          </p:spTgt>
                                        </p:tgtEl>
                                        <p:attrNameLst>
                                          <p:attrName>style.visibility</p:attrName>
                                        </p:attrNameLst>
                                      </p:cBhvr>
                                      <p:to>
                                        <p:strVal val="hidden"/>
                                      </p:to>
                                    </p:set>
                                  </p:childTnLst>
                                </p:cTn>
                              </p:par>
                              <p:par>
                                <p:cTn id="11" presetID="16" presetClass="exit" presetSubtype="37" fill="hold" grpId="0" nodeType="withEffect">
                                  <p:stCondLst>
                                    <p:cond delay="0"/>
                                  </p:stCondLst>
                                  <p:childTnLst>
                                    <p:animEffect transition="out" filter="barn(outVertical)">
                                      <p:cBhvr>
                                        <p:cTn id="12" dur="500"/>
                                        <p:tgtEl>
                                          <p:spTgt spid="5">
                                            <p:txEl>
                                              <p:pRg st="2" end="2"/>
                                            </p:txEl>
                                          </p:spTgt>
                                        </p:tgtEl>
                                      </p:cBhvr>
                                    </p:animEffect>
                                    <p:set>
                                      <p:cBhvr>
                                        <p:cTn id="13" dur="1" fill="hold">
                                          <p:stCondLst>
                                            <p:cond delay="499"/>
                                          </p:stCondLst>
                                        </p:cTn>
                                        <p:tgtEl>
                                          <p:spTgt spid="5">
                                            <p:txEl>
                                              <p:pRg st="2" end="2"/>
                                            </p:txEl>
                                          </p:spTgt>
                                        </p:tgtEl>
                                        <p:attrNameLst>
                                          <p:attrName>style.visibility</p:attrName>
                                        </p:attrNameLst>
                                      </p:cBhvr>
                                      <p:to>
                                        <p:strVal val="hidden"/>
                                      </p:to>
                                    </p:set>
                                  </p:childTnLst>
                                </p:cTn>
                              </p:par>
                              <p:par>
                                <p:cTn id="14" presetID="42" presetClass="entr" presetSubtype="0" fill="hold" nodeType="withEffect">
                                  <p:stCondLst>
                                    <p:cond delay="25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六边形 15">
            <a:extLst>
              <a:ext uri="{FF2B5EF4-FFF2-40B4-BE49-F238E27FC236}">
                <a16:creationId xmlns:a16="http://schemas.microsoft.com/office/drawing/2014/main" id="{F96A6548-9862-CB6C-3091-072E67211FB3}"/>
              </a:ext>
            </a:extLst>
          </p:cNvPr>
          <p:cNvSpPr/>
          <p:nvPr/>
        </p:nvSpPr>
        <p:spPr>
          <a:xfrm rot="5400000">
            <a:off x="2158314" y="3692065"/>
            <a:ext cx="731631" cy="630716"/>
          </a:xfrm>
          <a:prstGeom prst="hexagon">
            <a:avLst/>
          </a:prstGeom>
          <a:solidFill>
            <a:schemeClr val="bg1"/>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51E34C3F-AFDB-4807-627D-D142D5B23A78}"/>
              </a:ext>
            </a:extLst>
          </p:cNvPr>
          <p:cNvSpPr>
            <a:spLocks noGrp="1"/>
          </p:cNvSpPr>
          <p:nvPr>
            <p:ph type="title"/>
          </p:nvPr>
        </p:nvSpPr>
        <p:spPr/>
        <p:txBody>
          <a:bodyPr/>
          <a:lstStyle/>
          <a:p>
            <a:r>
              <a:rPr lang="zh-CN" altLang="en-US"/>
              <a:t>企业开发模式</a:t>
            </a:r>
          </a:p>
        </p:txBody>
      </p:sp>
      <p:graphicFrame>
        <p:nvGraphicFramePr>
          <p:cNvPr id="5" name="表格 4">
            <a:extLst>
              <a:ext uri="{FF2B5EF4-FFF2-40B4-BE49-F238E27FC236}">
                <a16:creationId xmlns:a16="http://schemas.microsoft.com/office/drawing/2014/main" id="{8A76FDBA-B2A4-0D0B-04D7-CDC386E031ED}"/>
              </a:ext>
            </a:extLst>
          </p:cNvPr>
          <p:cNvGraphicFramePr>
            <a:graphicFrameLocks noGrp="1"/>
          </p:cNvGraphicFramePr>
          <p:nvPr>
            <p:extLst>
              <p:ext uri="{D42A27DB-BD31-4B8C-83A1-F6EECF244321}">
                <p14:modId xmlns:p14="http://schemas.microsoft.com/office/powerpoint/2010/main" val="2198775048"/>
              </p:ext>
            </p:extLst>
          </p:nvPr>
        </p:nvGraphicFramePr>
        <p:xfrm>
          <a:off x="1183480" y="-5247138"/>
          <a:ext cx="9753600" cy="4922944"/>
        </p:xfrm>
        <a:graphic>
          <a:graphicData uri="http://schemas.openxmlformats.org/drawingml/2006/table">
            <a:tbl>
              <a:tblPr firstRow="1" bandRow="1">
                <a:effectLst>
                  <a:outerShdw blurRad="50800" dist="38100" dir="5400000" algn="t" rotWithShape="0">
                    <a:prstClr val="black">
                      <a:alpha val="40000"/>
                    </a:prstClr>
                  </a:outerShdw>
                </a:effectLst>
                <a:tableStyleId>{073A0DAA-6AF3-43AB-8588-CEC1D06C72B9}</a:tableStyleId>
              </a:tblPr>
              <a:tblGrid>
                <a:gridCol w="2615045">
                  <a:extLst>
                    <a:ext uri="{9D8B030D-6E8A-4147-A177-3AD203B41FA5}">
                      <a16:colId xmlns:a16="http://schemas.microsoft.com/office/drawing/2014/main" val="2950130260"/>
                    </a:ext>
                  </a:extLst>
                </a:gridCol>
                <a:gridCol w="3387437">
                  <a:extLst>
                    <a:ext uri="{9D8B030D-6E8A-4147-A177-3AD203B41FA5}">
                      <a16:colId xmlns:a16="http://schemas.microsoft.com/office/drawing/2014/main" val="3089873206"/>
                    </a:ext>
                  </a:extLst>
                </a:gridCol>
                <a:gridCol w="3751118">
                  <a:extLst>
                    <a:ext uri="{9D8B030D-6E8A-4147-A177-3AD203B41FA5}">
                      <a16:colId xmlns:a16="http://schemas.microsoft.com/office/drawing/2014/main" val="1548262948"/>
                    </a:ext>
                  </a:extLst>
                </a:gridCol>
              </a:tblGrid>
              <a:tr h="378688">
                <a:tc>
                  <a:txBody>
                    <a:bodyPr/>
                    <a:lstStyle/>
                    <a:p>
                      <a:pPr algn="ctr"/>
                      <a:r>
                        <a:rPr lang="zh-CN" altLang="en-US" sz="1800"/>
                        <a:t>微服务名称</a:t>
                      </a:r>
                    </a:p>
                  </a:txBody>
                  <a:tcPr anchor="ctr">
                    <a:solidFill>
                      <a:srgbClr val="BE3936"/>
                    </a:solidFill>
                  </a:tcPr>
                </a:tc>
                <a:tc>
                  <a:txBody>
                    <a:bodyPr/>
                    <a:lstStyle/>
                    <a:p>
                      <a:pPr algn="ctr"/>
                      <a:r>
                        <a:rPr lang="zh-CN" altLang="en-US" sz="1800"/>
                        <a:t>功能描述</a:t>
                      </a:r>
                    </a:p>
                  </a:txBody>
                  <a:tcPr anchor="ctr">
                    <a:solidFill>
                      <a:srgbClr val="BE3936"/>
                    </a:solidFill>
                  </a:tcPr>
                </a:tc>
                <a:tc>
                  <a:txBody>
                    <a:bodyPr/>
                    <a:lstStyle/>
                    <a:p>
                      <a:pPr algn="ctr"/>
                      <a:r>
                        <a:rPr lang="zh-CN" altLang="en-US" sz="1800"/>
                        <a:t>完成状态</a:t>
                      </a:r>
                    </a:p>
                  </a:txBody>
                  <a:tcPr anchor="ctr">
                    <a:solidFill>
                      <a:srgbClr val="BE3936"/>
                    </a:solidFill>
                  </a:tcPr>
                </a:tc>
                <a:extLst>
                  <a:ext uri="{0D108BD9-81ED-4DB2-BD59-A6C34878D82A}">
                    <a16:rowId xmlns:a16="http://schemas.microsoft.com/office/drawing/2014/main" val="563711606"/>
                  </a:ext>
                </a:extLst>
              </a:tr>
              <a:tr h="284016">
                <a:tc>
                  <a:txBody>
                    <a:bodyPr/>
                    <a:lstStyle/>
                    <a:p>
                      <a:pPr marL="0" marR="0" algn="ctr">
                        <a:spcBef>
                          <a:spcPts val="0"/>
                        </a:spcBef>
                        <a:spcAft>
                          <a:spcPts val="0"/>
                        </a:spcAft>
                      </a:pPr>
                      <a:r>
                        <a:rPr lang="en-US" sz="1200">
                          <a:effectLst/>
                        </a:rPr>
                        <a:t>tj-parent</a:t>
                      </a:r>
                    </a:p>
                  </a:txBody>
                  <a:tcPr anchor="ctr"/>
                </a:tc>
                <a:tc>
                  <a:txBody>
                    <a:bodyPr/>
                    <a:lstStyle/>
                    <a:p>
                      <a:pPr marL="0" marR="0" algn="ctr">
                        <a:spcBef>
                          <a:spcPts val="0"/>
                        </a:spcBef>
                        <a:spcAft>
                          <a:spcPts val="0"/>
                        </a:spcAft>
                      </a:pPr>
                      <a:r>
                        <a:rPr lang="zh-CN" altLang="en-US" sz="1200">
                          <a:effectLst/>
                        </a:rPr>
                        <a:t>父工程</a:t>
                      </a:r>
                    </a:p>
                  </a:txBody>
                  <a:tcPr anchor="ct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zh-CN" altLang="en-US" sz="1200" b="1">
                          <a:solidFill>
                            <a:srgbClr val="00C472"/>
                          </a:solidFill>
                          <a:latin typeface="Kristen ITC" panose="03050502040202030202" pitchFamily="66" charset="0"/>
                        </a:rPr>
                        <a:t>√</a:t>
                      </a:r>
                    </a:p>
                  </a:txBody>
                  <a:tcPr anchor="ctr"/>
                </a:tc>
                <a:extLst>
                  <a:ext uri="{0D108BD9-81ED-4DB2-BD59-A6C34878D82A}">
                    <a16:rowId xmlns:a16="http://schemas.microsoft.com/office/drawing/2014/main" val="393420423"/>
                  </a:ext>
                </a:extLst>
              </a:tr>
              <a:tr h="284016">
                <a:tc>
                  <a:txBody>
                    <a:bodyPr/>
                    <a:lstStyle/>
                    <a:p>
                      <a:pPr marL="0" marR="0" algn="ctr">
                        <a:spcBef>
                          <a:spcPts val="0"/>
                        </a:spcBef>
                        <a:spcAft>
                          <a:spcPts val="0"/>
                        </a:spcAft>
                      </a:pPr>
                      <a:r>
                        <a:rPr lang="en-US" sz="1200">
                          <a:effectLst/>
                        </a:rPr>
                        <a:t>tj-common</a:t>
                      </a:r>
                    </a:p>
                  </a:txBody>
                  <a:tcPr anchor="ctr"/>
                </a:tc>
                <a:tc>
                  <a:txBody>
                    <a:bodyPr/>
                    <a:lstStyle/>
                    <a:p>
                      <a:pPr marL="0" marR="0" algn="ctr">
                        <a:spcBef>
                          <a:spcPts val="0"/>
                        </a:spcBef>
                        <a:spcAft>
                          <a:spcPts val="0"/>
                        </a:spcAft>
                      </a:pPr>
                      <a:r>
                        <a:rPr lang="zh-CN" altLang="en-US" sz="1200">
                          <a:effectLst/>
                        </a:rPr>
                        <a:t>通用工程</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867076858"/>
                  </a:ext>
                </a:extLst>
              </a:tr>
              <a:tr h="284016">
                <a:tc>
                  <a:txBody>
                    <a:bodyPr/>
                    <a:lstStyle/>
                    <a:p>
                      <a:pPr marL="0" marR="0" algn="ctr">
                        <a:spcBef>
                          <a:spcPts val="0"/>
                        </a:spcBef>
                        <a:spcAft>
                          <a:spcPts val="0"/>
                        </a:spcAft>
                      </a:pPr>
                      <a:r>
                        <a:rPr lang="en-US" sz="1200">
                          <a:effectLst/>
                        </a:rPr>
                        <a:t>tj-message</a:t>
                      </a:r>
                    </a:p>
                  </a:txBody>
                  <a:tcPr anchor="ctr"/>
                </a:tc>
                <a:tc>
                  <a:txBody>
                    <a:bodyPr/>
                    <a:lstStyle/>
                    <a:p>
                      <a:pPr marL="0" marR="0" algn="ctr">
                        <a:spcBef>
                          <a:spcPts val="0"/>
                        </a:spcBef>
                        <a:spcAft>
                          <a:spcPts val="0"/>
                        </a:spcAft>
                      </a:pPr>
                      <a:r>
                        <a:rPr lang="zh-CN" altLang="en-US" sz="1200">
                          <a:effectLst/>
                        </a:rPr>
                        <a:t>消息中心</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99566876"/>
                  </a:ext>
                </a:extLst>
              </a:tr>
              <a:tr h="284016">
                <a:tc>
                  <a:txBody>
                    <a:bodyPr/>
                    <a:lstStyle/>
                    <a:p>
                      <a:pPr marL="0" marR="0" algn="ctr">
                        <a:spcBef>
                          <a:spcPts val="0"/>
                        </a:spcBef>
                        <a:spcAft>
                          <a:spcPts val="0"/>
                        </a:spcAft>
                      </a:pPr>
                      <a:r>
                        <a:rPr lang="en-US" sz="1200">
                          <a:effectLst/>
                        </a:rPr>
                        <a:t>tj-gateway</a:t>
                      </a:r>
                    </a:p>
                  </a:txBody>
                  <a:tcPr anchor="ctr"/>
                </a:tc>
                <a:tc>
                  <a:txBody>
                    <a:bodyPr/>
                    <a:lstStyle/>
                    <a:p>
                      <a:pPr marL="0" marR="0" algn="ctr">
                        <a:spcBef>
                          <a:spcPts val="0"/>
                        </a:spcBef>
                        <a:spcAft>
                          <a:spcPts val="0"/>
                        </a:spcAft>
                      </a:pPr>
                      <a:r>
                        <a:rPr lang="zh-CN" altLang="en-US" sz="1200">
                          <a:effectLst/>
                        </a:rPr>
                        <a:t>网关</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693582533"/>
                  </a:ext>
                </a:extLst>
              </a:tr>
              <a:tr h="284016">
                <a:tc>
                  <a:txBody>
                    <a:bodyPr/>
                    <a:lstStyle/>
                    <a:p>
                      <a:pPr marL="0" marR="0" algn="ctr">
                        <a:spcBef>
                          <a:spcPts val="0"/>
                        </a:spcBef>
                        <a:spcAft>
                          <a:spcPts val="0"/>
                        </a:spcAft>
                      </a:pPr>
                      <a:r>
                        <a:rPr lang="en-US" sz="1200">
                          <a:effectLst/>
                        </a:rPr>
                        <a:t>tj-auth</a:t>
                      </a:r>
                    </a:p>
                  </a:txBody>
                  <a:tcPr anchor="ctr"/>
                </a:tc>
                <a:tc>
                  <a:txBody>
                    <a:bodyPr/>
                    <a:lstStyle/>
                    <a:p>
                      <a:pPr marL="0" marR="0" algn="ctr">
                        <a:spcBef>
                          <a:spcPts val="0"/>
                        </a:spcBef>
                        <a:spcAft>
                          <a:spcPts val="0"/>
                        </a:spcAft>
                      </a:pPr>
                      <a:r>
                        <a:rPr lang="zh-CN" altLang="en-US" sz="1200">
                          <a:effectLst/>
                        </a:rPr>
                        <a:t>权限服务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843372050"/>
                  </a:ext>
                </a:extLst>
              </a:tr>
              <a:tr h="284016">
                <a:tc>
                  <a:txBody>
                    <a:bodyPr/>
                    <a:lstStyle/>
                    <a:p>
                      <a:pPr marL="0" marR="0" algn="ctr">
                        <a:spcBef>
                          <a:spcPts val="0"/>
                        </a:spcBef>
                        <a:spcAft>
                          <a:spcPts val="0"/>
                        </a:spcAft>
                      </a:pPr>
                      <a:r>
                        <a:rPr lang="en-US" sz="1200">
                          <a:effectLst/>
                        </a:rPr>
                        <a:t>tj-user</a:t>
                      </a:r>
                    </a:p>
                  </a:txBody>
                  <a:tcPr anchor="ctr"/>
                </a:tc>
                <a:tc>
                  <a:txBody>
                    <a:bodyPr/>
                    <a:lstStyle/>
                    <a:p>
                      <a:pPr marL="0" marR="0" algn="ctr">
                        <a:spcBef>
                          <a:spcPts val="0"/>
                        </a:spcBef>
                        <a:spcAft>
                          <a:spcPts val="0"/>
                        </a:spcAft>
                      </a:pPr>
                      <a:r>
                        <a:rPr lang="zh-CN" altLang="en-US" sz="1200">
                          <a:effectLst/>
                        </a:rPr>
                        <a:t>用户服务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505131147"/>
                  </a:ext>
                </a:extLst>
              </a:tr>
              <a:tr h="284016">
                <a:tc>
                  <a:txBody>
                    <a:bodyPr/>
                    <a:lstStyle/>
                    <a:p>
                      <a:pPr marL="0" marR="0" algn="ctr">
                        <a:spcBef>
                          <a:spcPts val="0"/>
                        </a:spcBef>
                        <a:spcAft>
                          <a:spcPts val="0"/>
                        </a:spcAft>
                      </a:pPr>
                      <a:r>
                        <a:rPr lang="en-US" sz="1200">
                          <a:effectLst/>
                        </a:rPr>
                        <a:t>tj-pay</a:t>
                      </a:r>
                    </a:p>
                  </a:txBody>
                  <a:tcPr anchor="ctr"/>
                </a:tc>
                <a:tc>
                  <a:txBody>
                    <a:bodyPr/>
                    <a:lstStyle/>
                    <a:p>
                      <a:pPr marL="0" marR="0" algn="ctr">
                        <a:spcBef>
                          <a:spcPts val="0"/>
                        </a:spcBef>
                        <a:spcAft>
                          <a:spcPts val="0"/>
                        </a:spcAft>
                      </a:pPr>
                      <a:r>
                        <a:rPr lang="zh-CN" altLang="en-US" sz="1200">
                          <a:effectLst/>
                        </a:rPr>
                        <a:t>支付服务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887060938"/>
                  </a:ext>
                </a:extLst>
              </a:tr>
              <a:tr h="284016">
                <a:tc>
                  <a:txBody>
                    <a:bodyPr/>
                    <a:lstStyle/>
                    <a:p>
                      <a:pPr marL="0" marR="0" algn="ctr">
                        <a:spcBef>
                          <a:spcPts val="0"/>
                        </a:spcBef>
                        <a:spcAft>
                          <a:spcPts val="0"/>
                        </a:spcAft>
                      </a:pPr>
                      <a:r>
                        <a:rPr lang="en-US" sz="1200">
                          <a:effectLst/>
                        </a:rPr>
                        <a:t>tj-course</a:t>
                      </a:r>
                    </a:p>
                  </a:txBody>
                  <a:tcPr anchor="ctr"/>
                </a:tc>
                <a:tc>
                  <a:txBody>
                    <a:bodyPr/>
                    <a:lstStyle/>
                    <a:p>
                      <a:pPr marL="0" marR="0" algn="ctr">
                        <a:spcBef>
                          <a:spcPts val="0"/>
                        </a:spcBef>
                        <a:spcAft>
                          <a:spcPts val="0"/>
                        </a:spcAft>
                      </a:pPr>
                      <a:r>
                        <a:rPr lang="zh-CN" altLang="en-US" sz="1200">
                          <a:effectLst/>
                        </a:rPr>
                        <a:t>课程服务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882390798"/>
                  </a:ext>
                </a:extLst>
              </a:tr>
              <a:tr h="284016">
                <a:tc>
                  <a:txBody>
                    <a:bodyPr/>
                    <a:lstStyle/>
                    <a:p>
                      <a:pPr marL="0" marR="0" algn="ctr">
                        <a:spcBef>
                          <a:spcPts val="0"/>
                        </a:spcBef>
                        <a:spcAft>
                          <a:spcPts val="0"/>
                        </a:spcAft>
                      </a:pPr>
                      <a:r>
                        <a:rPr lang="en-US" sz="1200">
                          <a:effectLst/>
                        </a:rPr>
                        <a:t>tj-exam</a:t>
                      </a:r>
                    </a:p>
                  </a:txBody>
                  <a:tcPr anchor="ctr"/>
                </a:tc>
                <a:tc>
                  <a:txBody>
                    <a:bodyPr/>
                    <a:lstStyle/>
                    <a:p>
                      <a:pPr marL="0" marR="0" algn="ctr">
                        <a:spcBef>
                          <a:spcPts val="0"/>
                        </a:spcBef>
                        <a:spcAft>
                          <a:spcPts val="0"/>
                        </a:spcAft>
                      </a:pPr>
                      <a:r>
                        <a:rPr lang="zh-CN" altLang="en-US" sz="1200">
                          <a:effectLst/>
                        </a:rPr>
                        <a:t>考试服务</a:t>
                      </a:r>
                    </a:p>
                  </a:txBody>
                  <a:tcPr anchor="ctr"/>
                </a:tc>
                <a:tc>
                  <a:txBody>
                    <a:bodyPr/>
                    <a:lstStyle/>
                    <a:p>
                      <a:pPr algn="ctr"/>
                      <a:r>
                        <a:rPr lang="en-US" altLang="zh-CN" sz="1200" b="1">
                          <a:solidFill>
                            <a:srgbClr val="FFC000"/>
                          </a:solidFill>
                          <a:latin typeface="Kristen ITC" panose="03050502040202030202" pitchFamily="66" charset="0"/>
                        </a:rPr>
                        <a:t>O</a:t>
                      </a:r>
                      <a:endParaRPr lang="zh-CN" altLang="en-US" sz="1200" b="1">
                        <a:solidFill>
                          <a:srgbClr val="FFC000"/>
                        </a:solidFill>
                        <a:latin typeface="Kristen ITC" panose="03050502040202030202" pitchFamily="66" charset="0"/>
                      </a:endParaRPr>
                    </a:p>
                  </a:txBody>
                  <a:tcPr anchor="ctr"/>
                </a:tc>
                <a:extLst>
                  <a:ext uri="{0D108BD9-81ED-4DB2-BD59-A6C34878D82A}">
                    <a16:rowId xmlns:a16="http://schemas.microsoft.com/office/drawing/2014/main" val="290152767"/>
                  </a:ext>
                </a:extLst>
              </a:tr>
              <a:tr h="284016">
                <a:tc>
                  <a:txBody>
                    <a:bodyPr/>
                    <a:lstStyle/>
                    <a:p>
                      <a:pPr marL="0" marR="0" algn="ctr">
                        <a:spcBef>
                          <a:spcPts val="0"/>
                        </a:spcBef>
                        <a:spcAft>
                          <a:spcPts val="0"/>
                        </a:spcAft>
                      </a:pPr>
                      <a:r>
                        <a:rPr lang="en-US" sz="1200">
                          <a:effectLst/>
                        </a:rPr>
                        <a:t>tj-search</a:t>
                      </a:r>
                    </a:p>
                  </a:txBody>
                  <a:tcPr anchor="ctr"/>
                </a:tc>
                <a:tc>
                  <a:txBody>
                    <a:bodyPr/>
                    <a:lstStyle/>
                    <a:p>
                      <a:pPr marL="0" marR="0" algn="ctr">
                        <a:spcBef>
                          <a:spcPts val="0"/>
                        </a:spcBef>
                        <a:spcAft>
                          <a:spcPts val="0"/>
                        </a:spcAft>
                      </a:pPr>
                      <a:r>
                        <a:rPr lang="zh-CN" altLang="en-US" sz="1200">
                          <a:effectLst/>
                        </a:rPr>
                        <a:t>搜索服务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3413325091"/>
                  </a:ext>
                </a:extLst>
              </a:tr>
              <a:tr h="284016">
                <a:tc>
                  <a:txBody>
                    <a:bodyPr/>
                    <a:lstStyle/>
                    <a:p>
                      <a:pPr marL="0" marR="0" algn="ctr">
                        <a:spcBef>
                          <a:spcPts val="0"/>
                        </a:spcBef>
                        <a:spcAft>
                          <a:spcPts val="0"/>
                        </a:spcAft>
                      </a:pPr>
                      <a:r>
                        <a:rPr lang="en-US" sz="1200">
                          <a:effectLst/>
                        </a:rPr>
                        <a:t>tj-trade</a:t>
                      </a:r>
                    </a:p>
                  </a:txBody>
                  <a:tcPr anchor="ctr"/>
                </a:tc>
                <a:tc>
                  <a:txBody>
                    <a:bodyPr/>
                    <a:lstStyle/>
                    <a:p>
                      <a:pPr marL="0" marR="0" algn="ctr">
                        <a:spcBef>
                          <a:spcPts val="0"/>
                        </a:spcBef>
                        <a:spcAft>
                          <a:spcPts val="0"/>
                        </a:spcAft>
                      </a:pPr>
                      <a:r>
                        <a:rPr lang="zh-CN" altLang="en-US" sz="1200">
                          <a:effectLst/>
                        </a:rPr>
                        <a:t>交易服务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3565168891"/>
                  </a:ext>
                </a:extLst>
              </a:tr>
              <a:tr h="284016">
                <a:tc>
                  <a:txBody>
                    <a:bodyPr/>
                    <a:lstStyle/>
                    <a:p>
                      <a:pPr marL="0" marR="0" algn="ctr">
                        <a:spcBef>
                          <a:spcPts val="0"/>
                        </a:spcBef>
                        <a:spcAft>
                          <a:spcPts val="0"/>
                        </a:spcAft>
                      </a:pPr>
                      <a:r>
                        <a:rPr lang="en-US" sz="1200">
                          <a:effectLst/>
                        </a:rPr>
                        <a:t>tj-learning</a:t>
                      </a:r>
                    </a:p>
                  </a:txBody>
                  <a:tcPr anchor="ctr"/>
                </a:tc>
                <a:tc>
                  <a:txBody>
                    <a:bodyPr/>
                    <a:lstStyle/>
                    <a:p>
                      <a:pPr marL="0" marR="0" algn="ctr">
                        <a:spcBef>
                          <a:spcPts val="0"/>
                        </a:spcBef>
                        <a:spcAft>
                          <a:spcPts val="0"/>
                        </a:spcAft>
                      </a:pPr>
                      <a:r>
                        <a:rPr lang="zh-CN" altLang="en-US" sz="1200">
                          <a:effectLst/>
                        </a:rPr>
                        <a:t>学习服务</a:t>
                      </a:r>
                    </a:p>
                  </a:txBody>
                  <a:tcPr anchor="ctr"/>
                </a:tc>
                <a:tc>
                  <a:txBody>
                    <a:bodyPr/>
                    <a:lstStyle/>
                    <a:p>
                      <a:pPr algn="ctr"/>
                      <a:r>
                        <a:rPr lang="en-US" altLang="zh-CN" sz="1200" b="1">
                          <a:solidFill>
                            <a:srgbClr val="FF0000"/>
                          </a:solidFill>
                          <a:latin typeface="Kristen ITC" panose="03050502040202030202" pitchFamily="66" charset="0"/>
                        </a:rPr>
                        <a:t>X</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37477863"/>
                  </a:ext>
                </a:extLst>
              </a:tr>
              <a:tr h="284016">
                <a:tc>
                  <a:txBody>
                    <a:bodyPr/>
                    <a:lstStyle/>
                    <a:p>
                      <a:pPr marL="0" marR="0" algn="ctr">
                        <a:spcBef>
                          <a:spcPts val="0"/>
                        </a:spcBef>
                        <a:spcAft>
                          <a:spcPts val="0"/>
                        </a:spcAft>
                      </a:pPr>
                      <a:r>
                        <a:rPr lang="en-US" sz="1200">
                          <a:effectLst/>
                        </a:rPr>
                        <a:t>tj-promotion</a:t>
                      </a:r>
                    </a:p>
                  </a:txBody>
                  <a:tcPr anchor="ctr"/>
                </a:tc>
                <a:tc>
                  <a:txBody>
                    <a:bodyPr/>
                    <a:lstStyle/>
                    <a:p>
                      <a:pPr marL="0" marR="0" algn="ctr">
                        <a:spcBef>
                          <a:spcPts val="0"/>
                        </a:spcBef>
                        <a:spcAft>
                          <a:spcPts val="0"/>
                        </a:spcAft>
                      </a:pPr>
                      <a:r>
                        <a:rPr lang="zh-CN" altLang="en-US" sz="1200">
                          <a:effectLst/>
                        </a:rPr>
                        <a:t>促销服务</a:t>
                      </a:r>
                    </a:p>
                  </a:txBody>
                  <a:tcPr anchor="ctr"/>
                </a:tc>
                <a:tc>
                  <a:txBody>
                    <a:bodyPr/>
                    <a:lstStyle/>
                    <a:p>
                      <a:pPr algn="ctr"/>
                      <a:r>
                        <a:rPr lang="en-US" altLang="zh-CN" sz="1200" b="1">
                          <a:solidFill>
                            <a:srgbClr val="FF0000"/>
                          </a:solidFill>
                          <a:latin typeface="Kristen ITC" panose="03050502040202030202" pitchFamily="66" charset="0"/>
                        </a:rPr>
                        <a:t>X</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344536968"/>
                  </a:ext>
                </a:extLst>
              </a:tr>
              <a:tr h="284016">
                <a:tc>
                  <a:txBody>
                    <a:bodyPr/>
                    <a:lstStyle/>
                    <a:p>
                      <a:pPr marL="0" marR="0" algn="ctr">
                        <a:spcBef>
                          <a:spcPts val="0"/>
                        </a:spcBef>
                        <a:spcAft>
                          <a:spcPts val="0"/>
                        </a:spcAft>
                      </a:pPr>
                      <a:r>
                        <a:rPr lang="en-US" sz="1200">
                          <a:effectLst/>
                        </a:rPr>
                        <a:t>tj-media</a:t>
                      </a:r>
                    </a:p>
                  </a:txBody>
                  <a:tcPr anchor="ctr"/>
                </a:tc>
                <a:tc>
                  <a:txBody>
                    <a:bodyPr/>
                    <a:lstStyle/>
                    <a:p>
                      <a:pPr marL="0" marR="0" algn="ctr">
                        <a:spcBef>
                          <a:spcPts val="0"/>
                        </a:spcBef>
                        <a:spcAft>
                          <a:spcPts val="0"/>
                        </a:spcAft>
                      </a:pPr>
                      <a:r>
                        <a:rPr lang="zh-CN" altLang="en-US" sz="1200">
                          <a:effectLst/>
                        </a:rPr>
                        <a:t>媒资服务</a:t>
                      </a:r>
                    </a:p>
                  </a:txBody>
                  <a:tcPr anchor="ctr"/>
                </a:tc>
                <a:tc>
                  <a:txBody>
                    <a:bodyPr/>
                    <a:lstStyle/>
                    <a:p>
                      <a:pPr algn="ctr"/>
                      <a:r>
                        <a:rPr lang="zh-CN" altLang="en-US" sz="1200" b="1">
                          <a:solidFill>
                            <a:srgbClr val="00C472"/>
                          </a:solidFill>
                          <a:latin typeface="Kristen ITC" panose="03050502040202030202" pitchFamily="66" charset="0"/>
                        </a:rPr>
                        <a:t>√</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158538086"/>
                  </a:ext>
                </a:extLst>
              </a:tr>
              <a:tr h="284016">
                <a:tc>
                  <a:txBody>
                    <a:bodyPr/>
                    <a:lstStyle/>
                    <a:p>
                      <a:pPr algn="ctr"/>
                      <a:r>
                        <a:rPr lang="en-US" altLang="zh-CN" sz="1200"/>
                        <a:t>tj-data</a:t>
                      </a:r>
                      <a:endParaRPr lang="zh-CN" altLang="en-US" sz="1200"/>
                    </a:p>
                  </a:txBody>
                  <a:tcPr anchor="ctr"/>
                </a:tc>
                <a:tc>
                  <a:txBody>
                    <a:bodyPr/>
                    <a:lstStyle/>
                    <a:p>
                      <a:pPr algn="ctr"/>
                      <a:r>
                        <a:rPr lang="zh-CN" altLang="en-US" sz="1200"/>
                        <a:t>数据服务</a:t>
                      </a:r>
                    </a:p>
                  </a:txBody>
                  <a:tcPr anchor="ctr"/>
                </a:tc>
                <a:tc>
                  <a:txBody>
                    <a:bodyPr/>
                    <a:lstStyle/>
                    <a:p>
                      <a:pPr algn="ctr"/>
                      <a:r>
                        <a:rPr lang="en-US" altLang="zh-CN" sz="1200" b="1">
                          <a:solidFill>
                            <a:srgbClr val="FFC000"/>
                          </a:solidFill>
                          <a:latin typeface="Kristen ITC" panose="03050502040202030202" pitchFamily="66" charset="0"/>
                        </a:rPr>
                        <a:t>O</a:t>
                      </a:r>
                      <a:endParaRPr lang="zh-CN" altLang="en-US" sz="1200" b="1">
                        <a:solidFill>
                          <a:srgbClr val="FFC000"/>
                        </a:solidFill>
                        <a:latin typeface="Kristen ITC" panose="03050502040202030202" pitchFamily="66" charset="0"/>
                      </a:endParaRPr>
                    </a:p>
                  </a:txBody>
                  <a:tcPr anchor="ctr"/>
                </a:tc>
                <a:extLst>
                  <a:ext uri="{0D108BD9-81ED-4DB2-BD59-A6C34878D82A}">
                    <a16:rowId xmlns:a16="http://schemas.microsoft.com/office/drawing/2014/main" val="3767670109"/>
                  </a:ext>
                </a:extLst>
              </a:tr>
              <a:tr h="284016">
                <a:tc>
                  <a:txBody>
                    <a:bodyPr/>
                    <a:lstStyle/>
                    <a:p>
                      <a:pPr algn="ctr"/>
                      <a:r>
                        <a:rPr lang="en-US" altLang="zh-CN" sz="1200"/>
                        <a:t>tj-remark</a:t>
                      </a:r>
                      <a:endParaRPr lang="zh-CN" altLang="en-US" sz="1200"/>
                    </a:p>
                  </a:txBody>
                  <a:tcPr anchor="ctr"/>
                </a:tc>
                <a:tc>
                  <a:txBody>
                    <a:bodyPr/>
                    <a:lstStyle/>
                    <a:p>
                      <a:pPr algn="ctr"/>
                      <a:r>
                        <a:rPr lang="zh-CN" altLang="en-US" sz="1200"/>
                        <a:t>评价服务</a:t>
                      </a:r>
                    </a:p>
                  </a:txBody>
                  <a:tcPr anchor="ctr"/>
                </a:tc>
                <a:tc>
                  <a:txBody>
                    <a:bodyPr/>
                    <a:lstStyle/>
                    <a:p>
                      <a:pPr algn="ctr"/>
                      <a:r>
                        <a:rPr lang="en-US" altLang="zh-CN" sz="1200" b="1">
                          <a:solidFill>
                            <a:srgbClr val="FF0000"/>
                          </a:solidFill>
                          <a:latin typeface="Kristen ITC" panose="03050502040202030202" pitchFamily="66" charset="0"/>
                        </a:rPr>
                        <a:t>X</a:t>
                      </a:r>
                      <a:endParaRPr lang="zh-CN" altLang="en-US" sz="1200">
                        <a:latin typeface="Kristen ITC" panose="03050502040202030202" pitchFamily="66" charset="0"/>
                      </a:endParaRPr>
                    </a:p>
                  </a:txBody>
                  <a:tcPr anchor="ctr"/>
                </a:tc>
                <a:extLst>
                  <a:ext uri="{0D108BD9-81ED-4DB2-BD59-A6C34878D82A}">
                    <a16:rowId xmlns:a16="http://schemas.microsoft.com/office/drawing/2014/main" val="2894770488"/>
                  </a:ext>
                </a:extLst>
              </a:tr>
            </a:tbl>
          </a:graphicData>
        </a:graphic>
      </p:graphicFrame>
      <p:sp>
        <p:nvSpPr>
          <p:cNvPr id="8" name="六边形 7">
            <a:extLst>
              <a:ext uri="{FF2B5EF4-FFF2-40B4-BE49-F238E27FC236}">
                <a16:creationId xmlns:a16="http://schemas.microsoft.com/office/drawing/2014/main" id="{4787C3AB-0458-D01B-1A69-CBB891E5E752}"/>
              </a:ext>
            </a:extLst>
          </p:cNvPr>
          <p:cNvSpPr/>
          <p:nvPr/>
        </p:nvSpPr>
        <p:spPr>
          <a:xfrm rot="5400000">
            <a:off x="2466830" y="3048000"/>
            <a:ext cx="1194108" cy="1029404"/>
          </a:xfrm>
          <a:prstGeom prst="hexagon">
            <a:avLst/>
          </a:prstGeom>
          <a:solidFill>
            <a:schemeClr val="bg1"/>
          </a:solidFill>
          <a:ln w="762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a:extLst>
              <a:ext uri="{FF2B5EF4-FFF2-40B4-BE49-F238E27FC236}">
                <a16:creationId xmlns:a16="http://schemas.microsoft.com/office/drawing/2014/main" id="{B7853FE5-747C-D9D7-9768-FCC18BD9DED6}"/>
              </a:ext>
            </a:extLst>
          </p:cNvPr>
          <p:cNvSpPr/>
          <p:nvPr/>
        </p:nvSpPr>
        <p:spPr>
          <a:xfrm rot="5400000">
            <a:off x="3554215" y="2785472"/>
            <a:ext cx="353381" cy="304639"/>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a:extLst>
              <a:ext uri="{FF2B5EF4-FFF2-40B4-BE49-F238E27FC236}">
                <a16:creationId xmlns:a16="http://schemas.microsoft.com/office/drawing/2014/main" id="{43DF3ED7-37F2-A13A-8C9E-8B2533F3C0B6}"/>
              </a:ext>
            </a:extLst>
          </p:cNvPr>
          <p:cNvSpPr/>
          <p:nvPr/>
        </p:nvSpPr>
        <p:spPr>
          <a:xfrm rot="5400000">
            <a:off x="3894626" y="4031794"/>
            <a:ext cx="353381" cy="304639"/>
          </a:xfrm>
          <a:prstGeom prst="hexagon">
            <a:avLst/>
          </a:prstGeom>
          <a:solidFill>
            <a:schemeClr val="bg1"/>
          </a:solid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a:extLst>
              <a:ext uri="{FF2B5EF4-FFF2-40B4-BE49-F238E27FC236}">
                <a16:creationId xmlns:a16="http://schemas.microsoft.com/office/drawing/2014/main" id="{950240A0-7809-B291-EE80-F206979E28CE}"/>
              </a:ext>
            </a:extLst>
          </p:cNvPr>
          <p:cNvSpPr/>
          <p:nvPr/>
        </p:nvSpPr>
        <p:spPr>
          <a:xfrm rot="5400000">
            <a:off x="2274897" y="2541328"/>
            <a:ext cx="509873" cy="439546"/>
          </a:xfrm>
          <a:prstGeom prst="hexagon">
            <a:avLst/>
          </a:prstGeom>
          <a:solidFill>
            <a:srgbClr val="F6F6F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六边形 16">
            <a:extLst>
              <a:ext uri="{FF2B5EF4-FFF2-40B4-BE49-F238E27FC236}">
                <a16:creationId xmlns:a16="http://schemas.microsoft.com/office/drawing/2014/main" id="{A9F80F38-2A06-47AD-1771-139C41B63018}"/>
              </a:ext>
            </a:extLst>
          </p:cNvPr>
          <p:cNvSpPr/>
          <p:nvPr/>
        </p:nvSpPr>
        <p:spPr>
          <a:xfrm rot="5400000">
            <a:off x="2285891" y="4031134"/>
            <a:ext cx="211222" cy="182089"/>
          </a:xfrm>
          <a:prstGeom prst="hexagon">
            <a:avLst/>
          </a:prstGeom>
          <a:solidFill>
            <a:srgbClr val="49504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DD16F0DD-7BAD-0FC7-2ECB-FB45EB18A08D}"/>
              </a:ext>
            </a:extLst>
          </p:cNvPr>
          <p:cNvSpPr txBox="1"/>
          <p:nvPr/>
        </p:nvSpPr>
        <p:spPr>
          <a:xfrm>
            <a:off x="2618891" y="3331869"/>
            <a:ext cx="889987" cy="523220"/>
          </a:xfrm>
          <a:prstGeom prst="rect">
            <a:avLst/>
          </a:prstGeom>
          <a:noFill/>
        </p:spPr>
        <p:txBody>
          <a:bodyPr wrap="none" rtlCol="0">
            <a:spAutoFit/>
          </a:bodyPr>
          <a:lstStyle/>
          <a:p>
            <a:pPr fontAlgn="auto">
              <a:spcBef>
                <a:spcPts val="0"/>
              </a:spcBef>
              <a:spcAft>
                <a:spcPts val="0"/>
              </a:spcAft>
            </a:pPr>
            <a:r>
              <a:rPr lang="zh-CN" altLang="en-US" sz="2800">
                <a:solidFill>
                  <a:schemeClr val="tx1">
                    <a:lumMod val="65000"/>
                    <a:lumOff val="35000"/>
                  </a:schemeClr>
                </a:solidFill>
              </a:rPr>
              <a:t>思考</a:t>
            </a:r>
            <a:endParaRPr lang="zh-CN" altLang="en-US" sz="2800" dirty="0">
              <a:solidFill>
                <a:schemeClr val="tx1">
                  <a:lumMod val="65000"/>
                  <a:lumOff val="35000"/>
                </a:schemeClr>
              </a:solidFill>
              <a:latin typeface="+mn-lt"/>
              <a:ea typeface="+mn-ea"/>
            </a:endParaRPr>
          </a:p>
        </p:txBody>
      </p:sp>
      <p:sp>
        <p:nvSpPr>
          <p:cNvPr id="19" name="文本框 18">
            <a:extLst>
              <a:ext uri="{FF2B5EF4-FFF2-40B4-BE49-F238E27FC236}">
                <a16:creationId xmlns:a16="http://schemas.microsoft.com/office/drawing/2014/main" id="{C42D7BE8-A670-38EF-FD8F-9BCE245678FE}"/>
              </a:ext>
            </a:extLst>
          </p:cNvPr>
          <p:cNvSpPr txBox="1"/>
          <p:nvPr/>
        </p:nvSpPr>
        <p:spPr>
          <a:xfrm>
            <a:off x="4712205" y="2574378"/>
            <a:ext cx="6893032" cy="883319"/>
          </a:xfrm>
          <a:prstGeom prst="rect">
            <a:avLst/>
          </a:prstGeom>
          <a:noFill/>
        </p:spPr>
        <p:txBody>
          <a:bodyPr wrap="square" rtlCol="0">
            <a:spAutoFit/>
          </a:bodyPr>
          <a:lstStyle/>
          <a:p>
            <a:pPr fontAlgn="auto">
              <a:lnSpc>
                <a:spcPct val="150000"/>
              </a:lnSpc>
              <a:spcBef>
                <a:spcPts val="0"/>
              </a:spcBef>
              <a:spcAft>
                <a:spcPts val="0"/>
              </a:spcAft>
            </a:pPr>
            <a:r>
              <a:rPr lang="zh-CN" altLang="en-US">
                <a:solidFill>
                  <a:schemeClr val="tx1">
                    <a:lumMod val="65000"/>
                    <a:lumOff val="35000"/>
                  </a:schemeClr>
                </a:solidFill>
              </a:rPr>
              <a:t>我们开发时，是否能把所有的项目代码都拉取到本地，然后在本地部署运行、开发测试？</a:t>
            </a:r>
            <a:endParaRPr lang="zh-CN" altLang="en-US" dirty="0">
              <a:solidFill>
                <a:schemeClr val="tx1">
                  <a:lumMod val="65000"/>
                  <a:lumOff val="35000"/>
                </a:schemeClr>
              </a:solidFill>
              <a:latin typeface="+mn-lt"/>
              <a:ea typeface="+mn-ea"/>
            </a:endParaRPr>
          </a:p>
        </p:txBody>
      </p:sp>
      <p:sp>
        <p:nvSpPr>
          <p:cNvPr id="21" name="文本框 20">
            <a:extLst>
              <a:ext uri="{FF2B5EF4-FFF2-40B4-BE49-F238E27FC236}">
                <a16:creationId xmlns:a16="http://schemas.microsoft.com/office/drawing/2014/main" id="{42A39E91-86F2-C171-385B-1ED60C6E4BB6}"/>
              </a:ext>
            </a:extLst>
          </p:cNvPr>
          <p:cNvSpPr txBox="1"/>
          <p:nvPr/>
        </p:nvSpPr>
        <p:spPr>
          <a:xfrm>
            <a:off x="4712205" y="3462388"/>
            <a:ext cx="6893032" cy="1530804"/>
          </a:xfrm>
          <a:prstGeom prst="rect">
            <a:avLst/>
          </a:prstGeom>
          <a:noFill/>
        </p:spPr>
        <p:txBody>
          <a:bodyPr wrap="square" rtlCol="0">
            <a:spAutoFit/>
          </a:bodyPr>
          <a:lstStyle/>
          <a:p>
            <a:pPr fontAlgn="auto">
              <a:lnSpc>
                <a:spcPct val="150000"/>
              </a:lnSpc>
              <a:spcBef>
                <a:spcPts val="0"/>
              </a:spcBef>
              <a:spcAft>
                <a:spcPts val="0"/>
              </a:spcAft>
            </a:pPr>
            <a:r>
              <a:rPr lang="zh-CN" altLang="en-US" sz="1600">
                <a:solidFill>
                  <a:schemeClr val="tx1">
                    <a:lumMod val="65000"/>
                    <a:lumOff val="35000"/>
                  </a:schemeClr>
                </a:solidFill>
              </a:rPr>
              <a:t>大型微服务项目显然不能，原因如下：</a:t>
            </a:r>
            <a:endParaRPr lang="en-US" altLang="zh-CN" sz="1600">
              <a:solidFill>
                <a:schemeClr val="tx1">
                  <a:lumMod val="65000"/>
                  <a:lumOff val="35000"/>
                </a:schemeClr>
              </a:solidFill>
            </a:endParaRPr>
          </a:p>
          <a:p>
            <a:pPr marL="285750" indent="-285750" fontAlgn="auto">
              <a:lnSpc>
                <a:spcPct val="150000"/>
              </a:lnSpc>
              <a:spcBef>
                <a:spcPts val="0"/>
              </a:spcBef>
              <a:spcAft>
                <a:spcPts val="0"/>
              </a:spcAft>
              <a:buFont typeface="Arial" panose="020B0604020202020204" pitchFamily="34" charset="0"/>
              <a:buChar char="•"/>
            </a:pPr>
            <a:r>
              <a:rPr lang="zh-CN" altLang="en-US" sz="1600">
                <a:solidFill>
                  <a:schemeClr val="tx1">
                    <a:lumMod val="65000"/>
                    <a:lumOff val="35000"/>
                  </a:schemeClr>
                </a:solidFill>
                <a:latin typeface="+mn-lt"/>
                <a:ea typeface="+mn-ea"/>
              </a:rPr>
              <a:t>我们可能没有其它模块的代码拉取权限</a:t>
            </a:r>
            <a:endParaRPr lang="en-US" altLang="zh-CN" sz="1600">
              <a:solidFill>
                <a:schemeClr val="tx1">
                  <a:lumMod val="65000"/>
                  <a:lumOff val="35000"/>
                </a:schemeClr>
              </a:solidFill>
              <a:latin typeface="+mn-lt"/>
              <a:ea typeface="+mn-ea"/>
            </a:endParaRPr>
          </a:p>
          <a:p>
            <a:pPr marL="285750" indent="-285750" fontAlgn="auto">
              <a:lnSpc>
                <a:spcPct val="150000"/>
              </a:lnSpc>
              <a:spcBef>
                <a:spcPts val="0"/>
              </a:spcBef>
              <a:spcAft>
                <a:spcPts val="0"/>
              </a:spcAft>
              <a:buFont typeface="Arial" panose="020B0604020202020204" pitchFamily="34" charset="0"/>
              <a:buChar char="•"/>
            </a:pPr>
            <a:r>
              <a:rPr lang="zh-CN" altLang="en-US" sz="1600">
                <a:solidFill>
                  <a:schemeClr val="tx1">
                    <a:lumMod val="65000"/>
                    <a:lumOff val="35000"/>
                  </a:schemeClr>
                </a:solidFill>
              </a:rPr>
              <a:t>微服务运行环境过于复杂，本地部署成本较高</a:t>
            </a:r>
            <a:endParaRPr lang="en-US" altLang="zh-CN" sz="1600">
              <a:solidFill>
                <a:schemeClr val="tx1">
                  <a:lumMod val="65000"/>
                  <a:lumOff val="35000"/>
                </a:schemeClr>
              </a:solidFill>
            </a:endParaRPr>
          </a:p>
          <a:p>
            <a:pPr marL="285750" indent="-285750" fontAlgn="auto">
              <a:lnSpc>
                <a:spcPct val="150000"/>
              </a:lnSpc>
              <a:spcBef>
                <a:spcPts val="0"/>
              </a:spcBef>
              <a:spcAft>
                <a:spcPts val="0"/>
              </a:spcAft>
              <a:buFont typeface="Arial" panose="020B0604020202020204" pitchFamily="34" charset="0"/>
              <a:buChar char="•"/>
            </a:pPr>
            <a:r>
              <a:rPr lang="zh-CN" altLang="en-US" sz="1600">
                <a:solidFill>
                  <a:schemeClr val="tx1">
                    <a:lumMod val="65000"/>
                    <a:lumOff val="35000"/>
                  </a:schemeClr>
                </a:solidFill>
                <a:latin typeface="+mn-lt"/>
                <a:ea typeface="+mn-ea"/>
              </a:rPr>
              <a:t>微服务模块较多，本地计算机性能难以支撑</a:t>
            </a:r>
            <a:endParaRPr lang="zh-CN" altLang="en-US" sz="16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3428831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randombar(horizontal)">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34C3F-AFDB-4807-627D-D142D5B23A78}"/>
              </a:ext>
            </a:extLst>
          </p:cNvPr>
          <p:cNvSpPr>
            <a:spLocks noGrp="1"/>
          </p:cNvSpPr>
          <p:nvPr>
            <p:ph type="title"/>
          </p:nvPr>
        </p:nvSpPr>
        <p:spPr/>
        <p:txBody>
          <a:bodyPr/>
          <a:lstStyle/>
          <a:p>
            <a:r>
              <a:rPr lang="zh-CN" altLang="en-US"/>
              <a:t>企业开发模式</a:t>
            </a:r>
          </a:p>
        </p:txBody>
      </p:sp>
      <p:sp>
        <p:nvSpPr>
          <p:cNvPr id="3" name="文本占位符 2">
            <a:extLst>
              <a:ext uri="{FF2B5EF4-FFF2-40B4-BE49-F238E27FC236}">
                <a16:creationId xmlns:a16="http://schemas.microsoft.com/office/drawing/2014/main" id="{85C88E0E-8AC5-33AA-7E08-477E5A8A22F7}"/>
              </a:ext>
            </a:extLst>
          </p:cNvPr>
          <p:cNvSpPr>
            <a:spLocks noGrp="1"/>
          </p:cNvSpPr>
          <p:nvPr>
            <p:ph type="body" sz="quarter" idx="11"/>
          </p:nvPr>
        </p:nvSpPr>
        <p:spPr>
          <a:xfrm>
            <a:off x="710880" y="1624205"/>
            <a:ext cx="10698800" cy="991674"/>
          </a:xfrm>
        </p:spPr>
        <p:txBody>
          <a:bodyPr/>
          <a:lstStyle/>
          <a:p>
            <a:r>
              <a:rPr lang="zh-CN" altLang="en-US"/>
              <a:t>在开发的不同阶段，往往有不同的测试手段：</a:t>
            </a:r>
            <a:endParaRPr lang="en-US" altLang="zh-CN"/>
          </a:p>
          <a:p>
            <a:pPr marL="285750" indent="-285750">
              <a:buFont typeface="Arial" panose="020B0604020202020204" pitchFamily="34" charset="0"/>
              <a:buChar char="•"/>
            </a:pPr>
            <a:r>
              <a:rPr lang="zh-CN" altLang="en-US"/>
              <a:t>单元测试：测试最小的可测试单元</a:t>
            </a:r>
            <a:endParaRPr lang="en-US" altLang="zh-CN"/>
          </a:p>
          <a:p>
            <a:pPr marL="285750" indent="-285750">
              <a:buFont typeface="Arial" panose="020B0604020202020204" pitchFamily="34" charset="0"/>
              <a:buChar char="•"/>
            </a:pPr>
            <a:r>
              <a:rPr lang="zh-CN" altLang="en-US"/>
              <a:t>集成测试：验证某个功能接口</a:t>
            </a:r>
            <a:endParaRPr lang="en-US" altLang="zh-CN"/>
          </a:p>
          <a:p>
            <a:pPr marL="285750" indent="-285750">
              <a:buFont typeface="Arial" panose="020B0604020202020204" pitchFamily="34" charset="0"/>
              <a:buChar char="•"/>
            </a:pPr>
            <a:r>
              <a:rPr lang="zh-CN" altLang="en-US"/>
              <a:t>组件测试：验证微服务组件</a:t>
            </a:r>
            <a:endParaRPr lang="en-US" altLang="zh-CN"/>
          </a:p>
          <a:p>
            <a:pPr marL="285750" indent="-285750">
              <a:buFont typeface="Arial" panose="020B0604020202020204" pitchFamily="34" charset="0"/>
              <a:buChar char="•"/>
            </a:pPr>
            <a:r>
              <a:rPr lang="zh-CN" altLang="en-US"/>
              <a:t>端对端联调：验证整个系统</a:t>
            </a:r>
            <a:endParaRPr lang="en-US" altLang="zh-CN"/>
          </a:p>
        </p:txBody>
      </p:sp>
      <p:sp>
        <p:nvSpPr>
          <p:cNvPr id="4" name="云形 3">
            <a:extLst>
              <a:ext uri="{FF2B5EF4-FFF2-40B4-BE49-F238E27FC236}">
                <a16:creationId xmlns:a16="http://schemas.microsoft.com/office/drawing/2014/main" id="{B4A2635A-D065-0526-CB63-7CC1D931CA35}"/>
              </a:ext>
            </a:extLst>
          </p:cNvPr>
          <p:cNvSpPr/>
          <p:nvPr/>
        </p:nvSpPr>
        <p:spPr>
          <a:xfrm>
            <a:off x="3251966" y="3722782"/>
            <a:ext cx="1006998" cy="460094"/>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latin typeface="+mn-ea"/>
              </a:rPr>
              <a:t>服务</a:t>
            </a:r>
            <a:r>
              <a:rPr lang="en-US" altLang="zh-CN" sz="1400">
                <a:latin typeface="+mn-ea"/>
              </a:rPr>
              <a:t>A</a:t>
            </a:r>
            <a:endParaRPr lang="zh-CN" altLang="en-US" sz="1400">
              <a:latin typeface="+mn-ea"/>
            </a:endParaRPr>
          </a:p>
        </p:txBody>
      </p:sp>
      <p:sp>
        <p:nvSpPr>
          <p:cNvPr id="6" name="云形 5">
            <a:extLst>
              <a:ext uri="{FF2B5EF4-FFF2-40B4-BE49-F238E27FC236}">
                <a16:creationId xmlns:a16="http://schemas.microsoft.com/office/drawing/2014/main" id="{C10C5F1C-9EB4-4BF9-DE55-DEC467293A58}"/>
              </a:ext>
            </a:extLst>
          </p:cNvPr>
          <p:cNvSpPr/>
          <p:nvPr/>
        </p:nvSpPr>
        <p:spPr>
          <a:xfrm>
            <a:off x="5186867" y="3722782"/>
            <a:ext cx="1006998" cy="460094"/>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latin typeface="+mn-ea"/>
              </a:rPr>
              <a:t>服务</a:t>
            </a:r>
            <a:r>
              <a:rPr lang="en-US" altLang="zh-CN" sz="1400">
                <a:latin typeface="+mn-ea"/>
              </a:rPr>
              <a:t>B</a:t>
            </a:r>
            <a:endParaRPr lang="zh-CN" altLang="en-US" sz="1400">
              <a:latin typeface="+mn-ea"/>
            </a:endParaRPr>
          </a:p>
        </p:txBody>
      </p:sp>
      <p:sp>
        <p:nvSpPr>
          <p:cNvPr id="7" name="云形 6">
            <a:extLst>
              <a:ext uri="{FF2B5EF4-FFF2-40B4-BE49-F238E27FC236}">
                <a16:creationId xmlns:a16="http://schemas.microsoft.com/office/drawing/2014/main" id="{BA21ABB2-419E-2854-70EC-ACE6407EF2D0}"/>
              </a:ext>
            </a:extLst>
          </p:cNvPr>
          <p:cNvSpPr/>
          <p:nvPr/>
        </p:nvSpPr>
        <p:spPr>
          <a:xfrm>
            <a:off x="7121768" y="3722782"/>
            <a:ext cx="1006998" cy="460094"/>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latin typeface="+mn-ea"/>
              </a:rPr>
              <a:t>服务</a:t>
            </a:r>
            <a:r>
              <a:rPr lang="en-US" altLang="zh-CN" sz="1400">
                <a:latin typeface="+mn-ea"/>
              </a:rPr>
              <a:t>C</a:t>
            </a:r>
            <a:endParaRPr lang="zh-CN" altLang="en-US" sz="1400">
              <a:latin typeface="+mn-ea"/>
            </a:endParaRPr>
          </a:p>
        </p:txBody>
      </p:sp>
      <p:grpSp>
        <p:nvGrpSpPr>
          <p:cNvPr id="11" name="组合 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F5E4728-53FD-576B-7B7D-D157A97BBC66}"/>
              </a:ext>
            </a:extLst>
          </p:cNvPr>
          <p:cNvGrpSpPr>
            <a:grpSpLocks noChangeAspect="1"/>
          </p:cNvGrpSpPr>
          <p:nvPr/>
        </p:nvGrpSpPr>
        <p:grpSpPr>
          <a:xfrm>
            <a:off x="1840373" y="5065370"/>
            <a:ext cx="889182" cy="939918"/>
            <a:chOff x="3925888" y="1135062"/>
            <a:chExt cx="4340225" cy="4587876"/>
          </a:xfrm>
        </p:grpSpPr>
        <p:sp>
          <p:nvSpPr>
            <p:cNvPr id="12" name="iSlíḋé">
              <a:extLst>
                <a:ext uri="{FF2B5EF4-FFF2-40B4-BE49-F238E27FC236}">
                  <a16:creationId xmlns:a16="http://schemas.microsoft.com/office/drawing/2014/main" id="{3541E60A-4E6C-81BC-5A75-6EEE89E2A407}"/>
                </a:ext>
              </a:extLst>
            </p:cNvPr>
            <p:cNvSpPr/>
            <p:nvPr/>
          </p:nvSpPr>
          <p:spPr bwMode="auto">
            <a:xfrm>
              <a:off x="4467226" y="3502025"/>
              <a:ext cx="3036888" cy="701675"/>
            </a:xfrm>
            <a:custGeom>
              <a:avLst/>
              <a:gdLst>
                <a:gd name="T0" fmla="*/ 1913 w 1913"/>
                <a:gd name="T1" fmla="*/ 0 h 442"/>
                <a:gd name="T2" fmla="*/ 0 w 1913"/>
                <a:gd name="T3" fmla="*/ 0 h 442"/>
                <a:gd name="T4" fmla="*/ 412 w 1913"/>
                <a:gd name="T5" fmla="*/ 442 h 442"/>
                <a:gd name="T6" fmla="*/ 1501 w 1913"/>
                <a:gd name="T7" fmla="*/ 442 h 442"/>
                <a:gd name="T8" fmla="*/ 1913 w 1913"/>
                <a:gd name="T9" fmla="*/ 0 h 442"/>
              </a:gdLst>
              <a:ahLst/>
              <a:cxnLst>
                <a:cxn ang="0">
                  <a:pos x="T0" y="T1"/>
                </a:cxn>
                <a:cxn ang="0">
                  <a:pos x="T2" y="T3"/>
                </a:cxn>
                <a:cxn ang="0">
                  <a:pos x="T4" y="T5"/>
                </a:cxn>
                <a:cxn ang="0">
                  <a:pos x="T6" y="T7"/>
                </a:cxn>
                <a:cxn ang="0">
                  <a:pos x="T8" y="T9"/>
                </a:cxn>
              </a:cxnLst>
              <a:rect l="0" t="0" r="r" b="b"/>
              <a:pathLst>
                <a:path w="1913" h="442">
                  <a:moveTo>
                    <a:pt x="1913" y="0"/>
                  </a:moveTo>
                  <a:lnTo>
                    <a:pt x="0" y="0"/>
                  </a:lnTo>
                  <a:lnTo>
                    <a:pt x="412" y="442"/>
                  </a:lnTo>
                  <a:lnTo>
                    <a:pt x="1501" y="442"/>
                  </a:lnTo>
                  <a:lnTo>
                    <a:pt x="1913" y="0"/>
                  </a:lnTo>
                  <a:close/>
                </a:path>
              </a:pathLst>
            </a:custGeom>
            <a:gradFill>
              <a:gsLst>
                <a:gs pos="0">
                  <a:schemeClr val="bg1">
                    <a:alpha val="33000"/>
                  </a:schemeClr>
                </a:gs>
                <a:gs pos="100000">
                  <a:schemeClr val="bg1">
                    <a:lumMod val="85000"/>
                    <a:alpha val="64000"/>
                  </a:schemeClr>
                </a:gs>
              </a:gsLst>
              <a:lin ang="5400000" scaled="0"/>
            </a:gradFill>
            <a:ln>
              <a:noFill/>
            </a:ln>
          </p:spPr>
          <p:txBody>
            <a:bodyPr anchor="ctr"/>
            <a:lstStyle/>
            <a:p>
              <a:pPr algn="ctr"/>
              <a:endParaRPr/>
            </a:p>
          </p:txBody>
        </p:sp>
        <p:sp>
          <p:nvSpPr>
            <p:cNvPr id="20" name="iṡļíḓe">
              <a:extLst>
                <a:ext uri="{FF2B5EF4-FFF2-40B4-BE49-F238E27FC236}">
                  <a16:creationId xmlns:a16="http://schemas.microsoft.com/office/drawing/2014/main" id="{F3EBE60A-8897-4D01-5679-E16683829E78}"/>
                </a:ext>
              </a:extLst>
            </p:cNvPr>
            <p:cNvSpPr/>
            <p:nvPr/>
          </p:nvSpPr>
          <p:spPr bwMode="auto">
            <a:xfrm>
              <a:off x="4206876" y="5089525"/>
              <a:ext cx="3587750" cy="633413"/>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išlïḋè">
              <a:extLst>
                <a:ext uri="{FF2B5EF4-FFF2-40B4-BE49-F238E27FC236}">
                  <a16:creationId xmlns:a16="http://schemas.microsoft.com/office/drawing/2014/main" id="{A5767824-2D77-D97F-F3C5-295230E7E8F9}"/>
                </a:ext>
              </a:extLst>
            </p:cNvPr>
            <p:cNvSpPr/>
            <p:nvPr/>
          </p:nvSpPr>
          <p:spPr bwMode="auto">
            <a:xfrm>
              <a:off x="4206876" y="5089525"/>
              <a:ext cx="3587750" cy="217488"/>
            </a:xfrm>
            <a:prstGeom prst="rect">
              <a:avLst/>
            </a:prstGeom>
            <a:solidFill>
              <a:srgbClr val="C69B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ïṣḷiḑé">
              <a:extLst>
                <a:ext uri="{FF2B5EF4-FFF2-40B4-BE49-F238E27FC236}">
                  <a16:creationId xmlns:a16="http://schemas.microsoft.com/office/drawing/2014/main" id="{5BF60D54-3110-C2A6-C430-3E80FAA234B8}"/>
                </a:ext>
              </a:extLst>
            </p:cNvPr>
            <p:cNvSpPr/>
            <p:nvPr/>
          </p:nvSpPr>
          <p:spPr bwMode="auto">
            <a:xfrm>
              <a:off x="4522788" y="1539875"/>
              <a:ext cx="476250" cy="60325"/>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ļïďe">
              <a:extLst>
                <a:ext uri="{FF2B5EF4-FFF2-40B4-BE49-F238E27FC236}">
                  <a16:creationId xmlns:a16="http://schemas.microsoft.com/office/drawing/2014/main" id="{DDD9999E-E661-7813-BCB2-5B3189B58EE1}"/>
                </a:ext>
              </a:extLst>
            </p:cNvPr>
            <p:cNvSpPr/>
            <p:nvPr/>
          </p:nvSpPr>
          <p:spPr bwMode="auto">
            <a:xfrm>
              <a:off x="4522788" y="1860550"/>
              <a:ext cx="476250" cy="58738"/>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s1îdé">
              <a:extLst>
                <a:ext uri="{FF2B5EF4-FFF2-40B4-BE49-F238E27FC236}">
                  <a16:creationId xmlns:a16="http://schemas.microsoft.com/office/drawing/2014/main" id="{A8DF8A5C-E472-C539-6BD1-AAE7D1678AE2}"/>
                </a:ext>
              </a:extLst>
            </p:cNvPr>
            <p:cNvSpPr/>
            <p:nvPr/>
          </p:nvSpPr>
          <p:spPr bwMode="auto">
            <a:xfrm>
              <a:off x="4522788" y="2193925"/>
              <a:ext cx="650875"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şḷïḑê">
              <a:extLst>
                <a:ext uri="{FF2B5EF4-FFF2-40B4-BE49-F238E27FC236}">
                  <a16:creationId xmlns:a16="http://schemas.microsoft.com/office/drawing/2014/main" id="{BB3B3002-ABE5-A391-6ED6-948BC0429BF3}"/>
                </a:ext>
              </a:extLst>
            </p:cNvPr>
            <p:cNvSpPr/>
            <p:nvPr/>
          </p:nvSpPr>
          <p:spPr bwMode="auto">
            <a:xfrm>
              <a:off x="5338763" y="2193925"/>
              <a:ext cx="649288"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líḋé">
              <a:extLst>
                <a:ext uri="{FF2B5EF4-FFF2-40B4-BE49-F238E27FC236}">
                  <a16:creationId xmlns:a16="http://schemas.microsoft.com/office/drawing/2014/main" id="{82B07896-DF0E-77AB-6CCE-80482B720577}"/>
                </a:ext>
              </a:extLst>
            </p:cNvPr>
            <p:cNvSpPr/>
            <p:nvPr/>
          </p:nvSpPr>
          <p:spPr bwMode="auto">
            <a:xfrm>
              <a:off x="4941888" y="2479675"/>
              <a:ext cx="650875" cy="55563"/>
            </a:xfrm>
            <a:custGeom>
              <a:avLst/>
              <a:gdLst>
                <a:gd name="T0" fmla="*/ 188 w 197"/>
                <a:gd name="T1" fmla="*/ 17 h 17"/>
                <a:gd name="T2" fmla="*/ 9 w 197"/>
                <a:gd name="T3" fmla="*/ 17 h 17"/>
                <a:gd name="T4" fmla="*/ 0 w 197"/>
                <a:gd name="T5" fmla="*/ 8 h 17"/>
                <a:gd name="T6" fmla="*/ 9 w 197"/>
                <a:gd name="T7" fmla="*/ 0 h 17"/>
                <a:gd name="T8" fmla="*/ 188 w 197"/>
                <a:gd name="T9" fmla="*/ 0 h 17"/>
                <a:gd name="T10" fmla="*/ 197 w 197"/>
                <a:gd name="T11" fmla="*/ 8 h 17"/>
                <a:gd name="T12" fmla="*/ 188 w 19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97" h="17">
                  <a:moveTo>
                    <a:pt x="188" y="17"/>
                  </a:moveTo>
                  <a:cubicBezTo>
                    <a:pt x="9" y="17"/>
                    <a:pt x="9" y="17"/>
                    <a:pt x="9" y="17"/>
                  </a:cubicBezTo>
                  <a:cubicBezTo>
                    <a:pt x="4" y="17"/>
                    <a:pt x="0" y="13"/>
                    <a:pt x="0" y="8"/>
                  </a:cubicBezTo>
                  <a:cubicBezTo>
                    <a:pt x="0" y="4"/>
                    <a:pt x="4" y="0"/>
                    <a:pt x="9" y="0"/>
                  </a:cubicBezTo>
                  <a:cubicBezTo>
                    <a:pt x="188" y="0"/>
                    <a:pt x="188" y="0"/>
                    <a:pt x="188" y="0"/>
                  </a:cubicBezTo>
                  <a:cubicBezTo>
                    <a:pt x="193" y="0"/>
                    <a:pt x="197" y="4"/>
                    <a:pt x="197" y="8"/>
                  </a:cubicBezTo>
                  <a:cubicBezTo>
                    <a:pt x="197" y="13"/>
                    <a:pt x="193" y="17"/>
                    <a:pt x="188"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ṡľïḑê">
              <a:extLst>
                <a:ext uri="{FF2B5EF4-FFF2-40B4-BE49-F238E27FC236}">
                  <a16:creationId xmlns:a16="http://schemas.microsoft.com/office/drawing/2014/main" id="{B46A2995-05A0-2622-0D81-27D3B44CAB79}"/>
                </a:ext>
              </a:extLst>
            </p:cNvPr>
            <p:cNvSpPr/>
            <p:nvPr/>
          </p:nvSpPr>
          <p:spPr bwMode="auto">
            <a:xfrm>
              <a:off x="5665788" y="2479675"/>
              <a:ext cx="1217613" cy="55563"/>
            </a:xfrm>
            <a:custGeom>
              <a:avLst/>
              <a:gdLst>
                <a:gd name="T0" fmla="*/ 360 w 369"/>
                <a:gd name="T1" fmla="*/ 17 h 17"/>
                <a:gd name="T2" fmla="*/ 9 w 369"/>
                <a:gd name="T3" fmla="*/ 17 h 17"/>
                <a:gd name="T4" fmla="*/ 0 w 369"/>
                <a:gd name="T5" fmla="*/ 8 h 17"/>
                <a:gd name="T6" fmla="*/ 9 w 369"/>
                <a:gd name="T7" fmla="*/ 0 h 17"/>
                <a:gd name="T8" fmla="*/ 360 w 369"/>
                <a:gd name="T9" fmla="*/ 0 h 17"/>
                <a:gd name="T10" fmla="*/ 369 w 369"/>
                <a:gd name="T11" fmla="*/ 8 h 17"/>
                <a:gd name="T12" fmla="*/ 360 w 36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69" h="17">
                  <a:moveTo>
                    <a:pt x="360" y="17"/>
                  </a:moveTo>
                  <a:cubicBezTo>
                    <a:pt x="9" y="17"/>
                    <a:pt x="9" y="17"/>
                    <a:pt x="9" y="17"/>
                  </a:cubicBezTo>
                  <a:cubicBezTo>
                    <a:pt x="4" y="17"/>
                    <a:pt x="0" y="13"/>
                    <a:pt x="0" y="8"/>
                  </a:cubicBezTo>
                  <a:cubicBezTo>
                    <a:pt x="0" y="4"/>
                    <a:pt x="4" y="0"/>
                    <a:pt x="9" y="0"/>
                  </a:cubicBezTo>
                  <a:cubicBezTo>
                    <a:pt x="360" y="0"/>
                    <a:pt x="360" y="0"/>
                    <a:pt x="360" y="0"/>
                  </a:cubicBezTo>
                  <a:cubicBezTo>
                    <a:pt x="365" y="0"/>
                    <a:pt x="369" y="4"/>
                    <a:pt x="369" y="8"/>
                  </a:cubicBezTo>
                  <a:cubicBezTo>
                    <a:pt x="369" y="13"/>
                    <a:pt x="365" y="17"/>
                    <a:pt x="360"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şľîḑe">
              <a:extLst>
                <a:ext uri="{FF2B5EF4-FFF2-40B4-BE49-F238E27FC236}">
                  <a16:creationId xmlns:a16="http://schemas.microsoft.com/office/drawing/2014/main" id="{14658C4C-9134-D3E6-CFEB-3316A20E7917}"/>
                </a:ext>
              </a:extLst>
            </p:cNvPr>
            <p:cNvSpPr/>
            <p:nvPr/>
          </p:nvSpPr>
          <p:spPr bwMode="auto">
            <a:xfrm>
              <a:off x="6305551" y="2028825"/>
              <a:ext cx="477838" cy="58738"/>
            </a:xfrm>
            <a:custGeom>
              <a:avLst/>
              <a:gdLst>
                <a:gd name="T0" fmla="*/ 136 w 145"/>
                <a:gd name="T1" fmla="*/ 18 h 18"/>
                <a:gd name="T2" fmla="*/ 9 w 145"/>
                <a:gd name="T3" fmla="*/ 18 h 18"/>
                <a:gd name="T4" fmla="*/ 0 w 145"/>
                <a:gd name="T5" fmla="*/ 9 h 18"/>
                <a:gd name="T6" fmla="*/ 9 w 145"/>
                <a:gd name="T7" fmla="*/ 0 h 18"/>
                <a:gd name="T8" fmla="*/ 136 w 145"/>
                <a:gd name="T9" fmla="*/ 0 h 18"/>
                <a:gd name="T10" fmla="*/ 145 w 145"/>
                <a:gd name="T11" fmla="*/ 9 h 18"/>
                <a:gd name="T12" fmla="*/ 136 w 1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5"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5" y="4"/>
                    <a:pt x="145" y="9"/>
                  </a:cubicBezTo>
                  <a:cubicBezTo>
                    <a:pt x="145" y="14"/>
                    <a:pt x="141" y="18"/>
                    <a:pt x="13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iśľíḍé">
              <a:extLst>
                <a:ext uri="{FF2B5EF4-FFF2-40B4-BE49-F238E27FC236}">
                  <a16:creationId xmlns:a16="http://schemas.microsoft.com/office/drawing/2014/main" id="{2DC3EA59-93F9-DB61-8419-097E6FDF002A}"/>
                </a:ext>
              </a:extLst>
            </p:cNvPr>
            <p:cNvSpPr/>
            <p:nvPr/>
          </p:nvSpPr>
          <p:spPr bwMode="auto">
            <a:xfrm>
              <a:off x="5414963" y="1860550"/>
              <a:ext cx="850900" cy="58738"/>
            </a:xfrm>
            <a:custGeom>
              <a:avLst/>
              <a:gdLst>
                <a:gd name="T0" fmla="*/ 249 w 258"/>
                <a:gd name="T1" fmla="*/ 18 h 18"/>
                <a:gd name="T2" fmla="*/ 8 w 258"/>
                <a:gd name="T3" fmla="*/ 18 h 18"/>
                <a:gd name="T4" fmla="*/ 0 w 258"/>
                <a:gd name="T5" fmla="*/ 9 h 18"/>
                <a:gd name="T6" fmla="*/ 8 w 258"/>
                <a:gd name="T7" fmla="*/ 0 h 18"/>
                <a:gd name="T8" fmla="*/ 249 w 258"/>
                <a:gd name="T9" fmla="*/ 0 h 18"/>
                <a:gd name="T10" fmla="*/ 258 w 258"/>
                <a:gd name="T11" fmla="*/ 9 h 18"/>
                <a:gd name="T12" fmla="*/ 249 w 25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8" h="18">
                  <a:moveTo>
                    <a:pt x="249" y="18"/>
                  </a:moveTo>
                  <a:cubicBezTo>
                    <a:pt x="8" y="18"/>
                    <a:pt x="8" y="18"/>
                    <a:pt x="8" y="18"/>
                  </a:cubicBezTo>
                  <a:cubicBezTo>
                    <a:pt x="4" y="18"/>
                    <a:pt x="0" y="14"/>
                    <a:pt x="0" y="9"/>
                  </a:cubicBezTo>
                  <a:cubicBezTo>
                    <a:pt x="0" y="4"/>
                    <a:pt x="4" y="0"/>
                    <a:pt x="8" y="0"/>
                  </a:cubicBezTo>
                  <a:cubicBezTo>
                    <a:pt x="249" y="0"/>
                    <a:pt x="249" y="0"/>
                    <a:pt x="249" y="0"/>
                  </a:cubicBezTo>
                  <a:cubicBezTo>
                    <a:pt x="254" y="0"/>
                    <a:pt x="258" y="4"/>
                    <a:pt x="258" y="9"/>
                  </a:cubicBezTo>
                  <a:cubicBezTo>
                    <a:pt x="258" y="14"/>
                    <a:pt x="254" y="18"/>
                    <a:pt x="249"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śḷîḍè">
              <a:extLst>
                <a:ext uri="{FF2B5EF4-FFF2-40B4-BE49-F238E27FC236}">
                  <a16:creationId xmlns:a16="http://schemas.microsoft.com/office/drawing/2014/main" id="{AFC52316-C714-C780-4215-25906E020FA8}"/>
                </a:ext>
              </a:extLst>
            </p:cNvPr>
            <p:cNvSpPr/>
            <p:nvPr/>
          </p:nvSpPr>
          <p:spPr bwMode="auto">
            <a:xfrm>
              <a:off x="5064126" y="1860550"/>
              <a:ext cx="274638" cy="58738"/>
            </a:xfrm>
            <a:custGeom>
              <a:avLst/>
              <a:gdLst>
                <a:gd name="T0" fmla="*/ 75 w 83"/>
                <a:gd name="T1" fmla="*/ 18 h 18"/>
                <a:gd name="T2" fmla="*/ 9 w 83"/>
                <a:gd name="T3" fmla="*/ 18 h 18"/>
                <a:gd name="T4" fmla="*/ 0 w 83"/>
                <a:gd name="T5" fmla="*/ 9 h 18"/>
                <a:gd name="T6" fmla="*/ 9 w 83"/>
                <a:gd name="T7" fmla="*/ 0 h 18"/>
                <a:gd name="T8" fmla="*/ 75 w 83"/>
                <a:gd name="T9" fmla="*/ 0 h 18"/>
                <a:gd name="T10" fmla="*/ 83 w 83"/>
                <a:gd name="T11" fmla="*/ 9 h 18"/>
                <a:gd name="T12" fmla="*/ 75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5" y="18"/>
                  </a:moveTo>
                  <a:cubicBezTo>
                    <a:pt x="9" y="18"/>
                    <a:pt x="9" y="18"/>
                    <a:pt x="9" y="18"/>
                  </a:cubicBezTo>
                  <a:cubicBezTo>
                    <a:pt x="4" y="18"/>
                    <a:pt x="0" y="14"/>
                    <a:pt x="0" y="9"/>
                  </a:cubicBezTo>
                  <a:cubicBezTo>
                    <a:pt x="0" y="4"/>
                    <a:pt x="4" y="0"/>
                    <a:pt x="9" y="0"/>
                  </a:cubicBezTo>
                  <a:cubicBezTo>
                    <a:pt x="75" y="0"/>
                    <a:pt x="75" y="0"/>
                    <a:pt x="75" y="0"/>
                  </a:cubicBezTo>
                  <a:cubicBezTo>
                    <a:pt x="79" y="0"/>
                    <a:pt x="83" y="4"/>
                    <a:pt x="83" y="9"/>
                  </a:cubicBezTo>
                  <a:cubicBezTo>
                    <a:pt x="83" y="14"/>
                    <a:pt x="79" y="18"/>
                    <a:pt x="7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š1ïḋe">
              <a:extLst>
                <a:ext uri="{FF2B5EF4-FFF2-40B4-BE49-F238E27FC236}">
                  <a16:creationId xmlns:a16="http://schemas.microsoft.com/office/drawing/2014/main" id="{7C1C9638-36DD-CDB8-2756-D1042A59A615}"/>
                </a:ext>
              </a:extLst>
            </p:cNvPr>
            <p:cNvSpPr/>
            <p:nvPr/>
          </p:nvSpPr>
          <p:spPr bwMode="auto">
            <a:xfrm>
              <a:off x="5094288" y="2687637"/>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íṥḻïḓè">
              <a:extLst>
                <a:ext uri="{FF2B5EF4-FFF2-40B4-BE49-F238E27FC236}">
                  <a16:creationId xmlns:a16="http://schemas.microsoft.com/office/drawing/2014/main" id="{EF48E4F6-5488-88E0-A671-C8E085371322}"/>
                </a:ext>
              </a:extLst>
            </p:cNvPr>
            <p:cNvSpPr/>
            <p:nvPr/>
          </p:nvSpPr>
          <p:spPr bwMode="auto">
            <a:xfrm>
              <a:off x="5503863" y="2687637"/>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sļiḍe">
              <a:extLst>
                <a:ext uri="{FF2B5EF4-FFF2-40B4-BE49-F238E27FC236}">
                  <a16:creationId xmlns:a16="http://schemas.microsoft.com/office/drawing/2014/main" id="{0EC69D52-B536-4672-B583-AF670749FD89}"/>
                </a:ext>
              </a:extLst>
            </p:cNvPr>
            <p:cNvSpPr/>
            <p:nvPr/>
          </p:nvSpPr>
          <p:spPr bwMode="auto">
            <a:xfrm>
              <a:off x="5094288" y="2843212"/>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ŝľîďè">
              <a:extLst>
                <a:ext uri="{FF2B5EF4-FFF2-40B4-BE49-F238E27FC236}">
                  <a16:creationId xmlns:a16="http://schemas.microsoft.com/office/drawing/2014/main" id="{86B86752-FE34-27E9-8BCD-123BAB07F2DE}"/>
                </a:ext>
              </a:extLst>
            </p:cNvPr>
            <p:cNvSpPr/>
            <p:nvPr/>
          </p:nvSpPr>
          <p:spPr bwMode="auto">
            <a:xfrm>
              <a:off x="5503863" y="2843212"/>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íṡ1íḋê">
              <a:extLst>
                <a:ext uri="{FF2B5EF4-FFF2-40B4-BE49-F238E27FC236}">
                  <a16:creationId xmlns:a16="http://schemas.microsoft.com/office/drawing/2014/main" id="{855DE352-552E-995B-D212-9ECD2196A324}"/>
                </a:ext>
              </a:extLst>
            </p:cNvPr>
            <p:cNvSpPr/>
            <p:nvPr/>
          </p:nvSpPr>
          <p:spPr bwMode="auto">
            <a:xfrm>
              <a:off x="5094288" y="3000375"/>
              <a:ext cx="342900" cy="60325"/>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ṩḻiḋé">
              <a:extLst>
                <a:ext uri="{FF2B5EF4-FFF2-40B4-BE49-F238E27FC236}">
                  <a16:creationId xmlns:a16="http://schemas.microsoft.com/office/drawing/2014/main" id="{7FE0C384-6CC4-3A2D-7CA5-DDF38A2671C3}"/>
                </a:ext>
              </a:extLst>
            </p:cNvPr>
            <p:cNvSpPr/>
            <p:nvPr/>
          </p:nvSpPr>
          <p:spPr bwMode="auto">
            <a:xfrm>
              <a:off x="6196013" y="2687637"/>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ṩḷíḋe">
              <a:extLst>
                <a:ext uri="{FF2B5EF4-FFF2-40B4-BE49-F238E27FC236}">
                  <a16:creationId xmlns:a16="http://schemas.microsoft.com/office/drawing/2014/main" id="{E6EB4808-4FC2-8C30-9F45-9DC3D426EA92}"/>
                </a:ext>
              </a:extLst>
            </p:cNvPr>
            <p:cNvSpPr/>
            <p:nvPr/>
          </p:nvSpPr>
          <p:spPr bwMode="auto">
            <a:xfrm>
              <a:off x="6196013" y="2843212"/>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sļïḑè">
              <a:extLst>
                <a:ext uri="{FF2B5EF4-FFF2-40B4-BE49-F238E27FC236}">
                  <a16:creationId xmlns:a16="http://schemas.microsoft.com/office/drawing/2014/main" id="{A4C408CC-9866-E96F-4FFF-2E2742F77A9A}"/>
                </a:ext>
              </a:extLst>
            </p:cNvPr>
            <p:cNvSpPr/>
            <p:nvPr/>
          </p:nvSpPr>
          <p:spPr bwMode="auto">
            <a:xfrm>
              <a:off x="6196013" y="3000375"/>
              <a:ext cx="344488" cy="60325"/>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ŝḻïḍé">
              <a:extLst>
                <a:ext uri="{FF2B5EF4-FFF2-40B4-BE49-F238E27FC236}">
                  <a16:creationId xmlns:a16="http://schemas.microsoft.com/office/drawing/2014/main" id="{59E277F0-DF95-0C89-40EB-9550AEDDB578}"/>
                </a:ext>
              </a:extLst>
            </p:cNvPr>
            <p:cNvSpPr/>
            <p:nvPr/>
          </p:nvSpPr>
          <p:spPr bwMode="auto">
            <a:xfrm>
              <a:off x="5503863" y="3000375"/>
              <a:ext cx="627063" cy="60325"/>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şḻïḑê">
              <a:extLst>
                <a:ext uri="{FF2B5EF4-FFF2-40B4-BE49-F238E27FC236}">
                  <a16:creationId xmlns:a16="http://schemas.microsoft.com/office/drawing/2014/main" id="{892EAAA4-437D-099F-ADD9-5E4B4A9088B3}"/>
                </a:ext>
              </a:extLst>
            </p:cNvPr>
            <p:cNvSpPr/>
            <p:nvPr/>
          </p:nvSpPr>
          <p:spPr bwMode="auto">
            <a:xfrm>
              <a:off x="6348413" y="1860550"/>
              <a:ext cx="835025" cy="58738"/>
            </a:xfrm>
            <a:custGeom>
              <a:avLst/>
              <a:gdLst>
                <a:gd name="T0" fmla="*/ 244 w 253"/>
                <a:gd name="T1" fmla="*/ 18 h 18"/>
                <a:gd name="T2" fmla="*/ 9 w 253"/>
                <a:gd name="T3" fmla="*/ 18 h 18"/>
                <a:gd name="T4" fmla="*/ 0 w 253"/>
                <a:gd name="T5" fmla="*/ 9 h 18"/>
                <a:gd name="T6" fmla="*/ 9 w 253"/>
                <a:gd name="T7" fmla="*/ 0 h 18"/>
                <a:gd name="T8" fmla="*/ 244 w 253"/>
                <a:gd name="T9" fmla="*/ 0 h 18"/>
                <a:gd name="T10" fmla="*/ 253 w 253"/>
                <a:gd name="T11" fmla="*/ 9 h 18"/>
                <a:gd name="T12" fmla="*/ 244 w 25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3" h="18">
                  <a:moveTo>
                    <a:pt x="244" y="18"/>
                  </a:moveTo>
                  <a:cubicBezTo>
                    <a:pt x="9" y="18"/>
                    <a:pt x="9" y="18"/>
                    <a:pt x="9" y="18"/>
                  </a:cubicBezTo>
                  <a:cubicBezTo>
                    <a:pt x="4" y="18"/>
                    <a:pt x="0" y="14"/>
                    <a:pt x="0" y="9"/>
                  </a:cubicBezTo>
                  <a:cubicBezTo>
                    <a:pt x="0" y="4"/>
                    <a:pt x="4" y="0"/>
                    <a:pt x="9" y="0"/>
                  </a:cubicBezTo>
                  <a:cubicBezTo>
                    <a:pt x="244" y="0"/>
                    <a:pt x="244" y="0"/>
                    <a:pt x="244" y="0"/>
                  </a:cubicBezTo>
                  <a:cubicBezTo>
                    <a:pt x="249" y="0"/>
                    <a:pt x="253" y="4"/>
                    <a:pt x="253" y="9"/>
                  </a:cubicBezTo>
                  <a:cubicBezTo>
                    <a:pt x="253" y="14"/>
                    <a:pt x="249" y="18"/>
                    <a:pt x="244"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şlide">
              <a:extLst>
                <a:ext uri="{FF2B5EF4-FFF2-40B4-BE49-F238E27FC236}">
                  <a16:creationId xmlns:a16="http://schemas.microsoft.com/office/drawing/2014/main" id="{6CA0BAC1-7CA8-E363-66FA-3632339DB374}"/>
                </a:ext>
              </a:extLst>
            </p:cNvPr>
            <p:cNvSpPr/>
            <p:nvPr/>
          </p:nvSpPr>
          <p:spPr bwMode="auto">
            <a:xfrm>
              <a:off x="6916738" y="1539875"/>
              <a:ext cx="557213" cy="60325"/>
            </a:xfrm>
            <a:custGeom>
              <a:avLst/>
              <a:gdLst>
                <a:gd name="T0" fmla="*/ 160 w 169"/>
                <a:gd name="T1" fmla="*/ 18 h 18"/>
                <a:gd name="T2" fmla="*/ 9 w 169"/>
                <a:gd name="T3" fmla="*/ 18 h 18"/>
                <a:gd name="T4" fmla="*/ 0 w 169"/>
                <a:gd name="T5" fmla="*/ 9 h 18"/>
                <a:gd name="T6" fmla="*/ 9 w 169"/>
                <a:gd name="T7" fmla="*/ 0 h 18"/>
                <a:gd name="T8" fmla="*/ 160 w 169"/>
                <a:gd name="T9" fmla="*/ 0 h 18"/>
                <a:gd name="T10" fmla="*/ 169 w 169"/>
                <a:gd name="T11" fmla="*/ 9 h 18"/>
                <a:gd name="T12" fmla="*/ 160 w 16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9" h="18">
                  <a:moveTo>
                    <a:pt x="160" y="18"/>
                  </a:moveTo>
                  <a:cubicBezTo>
                    <a:pt x="9" y="18"/>
                    <a:pt x="9" y="18"/>
                    <a:pt x="9" y="18"/>
                  </a:cubicBezTo>
                  <a:cubicBezTo>
                    <a:pt x="4" y="18"/>
                    <a:pt x="0" y="14"/>
                    <a:pt x="0" y="9"/>
                  </a:cubicBezTo>
                  <a:cubicBezTo>
                    <a:pt x="0" y="4"/>
                    <a:pt x="4" y="0"/>
                    <a:pt x="9" y="0"/>
                  </a:cubicBezTo>
                  <a:cubicBezTo>
                    <a:pt x="160" y="0"/>
                    <a:pt x="160" y="0"/>
                    <a:pt x="160" y="0"/>
                  </a:cubicBezTo>
                  <a:cubicBezTo>
                    <a:pt x="165" y="0"/>
                    <a:pt x="169" y="4"/>
                    <a:pt x="169" y="9"/>
                  </a:cubicBezTo>
                  <a:cubicBezTo>
                    <a:pt x="169" y="14"/>
                    <a:pt x="165" y="18"/>
                    <a:pt x="16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ṣḻïḍe">
              <a:extLst>
                <a:ext uri="{FF2B5EF4-FFF2-40B4-BE49-F238E27FC236}">
                  <a16:creationId xmlns:a16="http://schemas.microsoft.com/office/drawing/2014/main" id="{49A48C77-DE5B-9D4D-07E9-E29F4311BB08}"/>
                </a:ext>
              </a:extLst>
            </p:cNvPr>
            <p:cNvSpPr/>
            <p:nvPr/>
          </p:nvSpPr>
          <p:spPr bwMode="auto">
            <a:xfrm>
              <a:off x="5087938" y="1539875"/>
              <a:ext cx="1700213" cy="60325"/>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íŝľíḑê">
              <a:extLst>
                <a:ext uri="{FF2B5EF4-FFF2-40B4-BE49-F238E27FC236}">
                  <a16:creationId xmlns:a16="http://schemas.microsoft.com/office/drawing/2014/main" id="{5ED280B5-3707-8E62-9D87-3AEB84EF7D56}"/>
                </a:ext>
              </a:extLst>
            </p:cNvPr>
            <p:cNvSpPr/>
            <p:nvPr/>
          </p:nvSpPr>
          <p:spPr bwMode="auto">
            <a:xfrm>
              <a:off x="4522788" y="202882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ṡḷîḋé">
              <a:extLst>
                <a:ext uri="{FF2B5EF4-FFF2-40B4-BE49-F238E27FC236}">
                  <a16:creationId xmlns:a16="http://schemas.microsoft.com/office/drawing/2014/main" id="{1BCC63F6-0C34-CBF9-8817-0D288115F37D}"/>
                </a:ext>
              </a:extLst>
            </p:cNvPr>
            <p:cNvSpPr/>
            <p:nvPr/>
          </p:nvSpPr>
          <p:spPr bwMode="auto">
            <a:xfrm>
              <a:off x="4522788" y="325437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s1iḋè">
              <a:extLst>
                <a:ext uri="{FF2B5EF4-FFF2-40B4-BE49-F238E27FC236}">
                  <a16:creationId xmlns:a16="http://schemas.microsoft.com/office/drawing/2014/main" id="{44934833-D3BC-982E-F8ED-5166CC2AE151}"/>
                </a:ext>
              </a:extLst>
            </p:cNvPr>
            <p:cNvSpPr/>
            <p:nvPr/>
          </p:nvSpPr>
          <p:spPr bwMode="auto">
            <a:xfrm>
              <a:off x="4522788" y="3441700"/>
              <a:ext cx="908050" cy="60325"/>
            </a:xfrm>
            <a:custGeom>
              <a:avLst/>
              <a:gdLst>
                <a:gd name="T0" fmla="*/ 266 w 275"/>
                <a:gd name="T1" fmla="*/ 18 h 18"/>
                <a:gd name="T2" fmla="*/ 9 w 275"/>
                <a:gd name="T3" fmla="*/ 18 h 18"/>
                <a:gd name="T4" fmla="*/ 0 w 275"/>
                <a:gd name="T5" fmla="*/ 9 h 18"/>
                <a:gd name="T6" fmla="*/ 9 w 275"/>
                <a:gd name="T7" fmla="*/ 0 h 18"/>
                <a:gd name="T8" fmla="*/ 266 w 275"/>
                <a:gd name="T9" fmla="*/ 0 h 18"/>
                <a:gd name="T10" fmla="*/ 275 w 275"/>
                <a:gd name="T11" fmla="*/ 9 h 18"/>
                <a:gd name="T12" fmla="*/ 266 w 27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5" h="18">
                  <a:moveTo>
                    <a:pt x="266" y="18"/>
                  </a:moveTo>
                  <a:cubicBezTo>
                    <a:pt x="9" y="18"/>
                    <a:pt x="9" y="18"/>
                    <a:pt x="9" y="18"/>
                  </a:cubicBezTo>
                  <a:cubicBezTo>
                    <a:pt x="4" y="18"/>
                    <a:pt x="0" y="14"/>
                    <a:pt x="0" y="9"/>
                  </a:cubicBezTo>
                  <a:cubicBezTo>
                    <a:pt x="0" y="4"/>
                    <a:pt x="4" y="0"/>
                    <a:pt x="9" y="0"/>
                  </a:cubicBezTo>
                  <a:cubicBezTo>
                    <a:pt x="266" y="0"/>
                    <a:pt x="266" y="0"/>
                    <a:pt x="266" y="0"/>
                  </a:cubicBezTo>
                  <a:cubicBezTo>
                    <a:pt x="271" y="0"/>
                    <a:pt x="275" y="4"/>
                    <a:pt x="275" y="9"/>
                  </a:cubicBezTo>
                  <a:cubicBezTo>
                    <a:pt x="275" y="14"/>
                    <a:pt x="271" y="18"/>
                    <a:pt x="26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Sḻïḍè">
              <a:extLst>
                <a:ext uri="{FF2B5EF4-FFF2-40B4-BE49-F238E27FC236}">
                  <a16:creationId xmlns:a16="http://schemas.microsoft.com/office/drawing/2014/main" id="{A79A24DB-E21C-F316-7B3F-3CEDB3770944}"/>
                </a:ext>
              </a:extLst>
            </p:cNvPr>
            <p:cNvSpPr/>
            <p:nvPr/>
          </p:nvSpPr>
          <p:spPr bwMode="auto">
            <a:xfrm>
              <a:off x="5486401" y="3441700"/>
              <a:ext cx="446088"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s1íḍe">
              <a:extLst>
                <a:ext uri="{FF2B5EF4-FFF2-40B4-BE49-F238E27FC236}">
                  <a16:creationId xmlns:a16="http://schemas.microsoft.com/office/drawing/2014/main" id="{0C5BED80-9C84-34AB-6760-7CEA14CD242C}"/>
                </a:ext>
              </a:extLst>
            </p:cNvPr>
            <p:cNvSpPr/>
            <p:nvPr/>
          </p:nvSpPr>
          <p:spPr bwMode="auto">
            <a:xfrm>
              <a:off x="6005513" y="3441700"/>
              <a:ext cx="444500"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ṡľïḑé">
              <a:extLst>
                <a:ext uri="{FF2B5EF4-FFF2-40B4-BE49-F238E27FC236}">
                  <a16:creationId xmlns:a16="http://schemas.microsoft.com/office/drawing/2014/main" id="{CBDD8E4B-A78F-1B9B-AB75-D4EE2F6BA67E}"/>
                </a:ext>
              </a:extLst>
            </p:cNvPr>
            <p:cNvSpPr/>
            <p:nvPr/>
          </p:nvSpPr>
          <p:spPr bwMode="auto">
            <a:xfrm>
              <a:off x="6510338" y="3441700"/>
              <a:ext cx="273050" cy="60325"/>
            </a:xfrm>
            <a:custGeom>
              <a:avLst/>
              <a:gdLst>
                <a:gd name="T0" fmla="*/ 74 w 83"/>
                <a:gd name="T1" fmla="*/ 18 h 18"/>
                <a:gd name="T2" fmla="*/ 9 w 83"/>
                <a:gd name="T3" fmla="*/ 18 h 18"/>
                <a:gd name="T4" fmla="*/ 0 w 83"/>
                <a:gd name="T5" fmla="*/ 9 h 18"/>
                <a:gd name="T6" fmla="*/ 9 w 83"/>
                <a:gd name="T7" fmla="*/ 0 h 18"/>
                <a:gd name="T8" fmla="*/ 74 w 83"/>
                <a:gd name="T9" fmla="*/ 0 h 18"/>
                <a:gd name="T10" fmla="*/ 83 w 83"/>
                <a:gd name="T11" fmla="*/ 9 h 18"/>
                <a:gd name="T12" fmla="*/ 74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4" y="18"/>
                  </a:moveTo>
                  <a:cubicBezTo>
                    <a:pt x="9" y="18"/>
                    <a:pt x="9" y="18"/>
                    <a:pt x="9" y="18"/>
                  </a:cubicBezTo>
                  <a:cubicBezTo>
                    <a:pt x="4" y="18"/>
                    <a:pt x="0" y="14"/>
                    <a:pt x="0" y="9"/>
                  </a:cubicBezTo>
                  <a:cubicBezTo>
                    <a:pt x="0" y="4"/>
                    <a:pt x="4" y="0"/>
                    <a:pt x="9" y="0"/>
                  </a:cubicBezTo>
                  <a:cubicBezTo>
                    <a:pt x="74" y="0"/>
                    <a:pt x="74" y="0"/>
                    <a:pt x="74" y="0"/>
                  </a:cubicBezTo>
                  <a:cubicBezTo>
                    <a:pt x="79" y="0"/>
                    <a:pt x="83" y="4"/>
                    <a:pt x="83" y="9"/>
                  </a:cubicBezTo>
                  <a:cubicBezTo>
                    <a:pt x="83" y="14"/>
                    <a:pt x="79" y="18"/>
                    <a:pt x="74"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ṡľide">
              <a:extLst>
                <a:ext uri="{FF2B5EF4-FFF2-40B4-BE49-F238E27FC236}">
                  <a16:creationId xmlns:a16="http://schemas.microsoft.com/office/drawing/2014/main" id="{C6E329F7-A655-29EF-2F2A-C5150F012D25}"/>
                </a:ext>
              </a:extLst>
            </p:cNvPr>
            <p:cNvSpPr/>
            <p:nvPr/>
          </p:nvSpPr>
          <p:spPr bwMode="auto">
            <a:xfrm>
              <a:off x="6394451" y="3254375"/>
              <a:ext cx="458788" cy="58738"/>
            </a:xfrm>
            <a:custGeom>
              <a:avLst/>
              <a:gdLst>
                <a:gd name="T0" fmla="*/ 130 w 139"/>
                <a:gd name="T1" fmla="*/ 18 h 18"/>
                <a:gd name="T2" fmla="*/ 9 w 139"/>
                <a:gd name="T3" fmla="*/ 18 h 18"/>
                <a:gd name="T4" fmla="*/ 0 w 139"/>
                <a:gd name="T5" fmla="*/ 9 h 18"/>
                <a:gd name="T6" fmla="*/ 9 w 139"/>
                <a:gd name="T7" fmla="*/ 0 h 18"/>
                <a:gd name="T8" fmla="*/ 130 w 139"/>
                <a:gd name="T9" fmla="*/ 0 h 18"/>
                <a:gd name="T10" fmla="*/ 139 w 139"/>
                <a:gd name="T11" fmla="*/ 9 h 18"/>
                <a:gd name="T12" fmla="*/ 130 w 13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30" y="18"/>
                  </a:moveTo>
                  <a:cubicBezTo>
                    <a:pt x="9" y="18"/>
                    <a:pt x="9" y="18"/>
                    <a:pt x="9" y="18"/>
                  </a:cubicBezTo>
                  <a:cubicBezTo>
                    <a:pt x="4" y="18"/>
                    <a:pt x="0" y="14"/>
                    <a:pt x="0" y="9"/>
                  </a:cubicBezTo>
                  <a:cubicBezTo>
                    <a:pt x="0" y="4"/>
                    <a:pt x="4" y="0"/>
                    <a:pt x="9" y="0"/>
                  </a:cubicBezTo>
                  <a:cubicBezTo>
                    <a:pt x="130" y="0"/>
                    <a:pt x="130" y="0"/>
                    <a:pt x="130" y="0"/>
                  </a:cubicBezTo>
                  <a:cubicBezTo>
                    <a:pt x="135" y="0"/>
                    <a:pt x="139" y="4"/>
                    <a:pt x="139" y="9"/>
                  </a:cubicBezTo>
                  <a:cubicBezTo>
                    <a:pt x="139" y="14"/>
                    <a:pt x="135" y="18"/>
                    <a:pt x="13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ṡļîďê">
              <a:extLst>
                <a:ext uri="{FF2B5EF4-FFF2-40B4-BE49-F238E27FC236}">
                  <a16:creationId xmlns:a16="http://schemas.microsoft.com/office/drawing/2014/main" id="{1BB124C3-876F-86F5-BD48-C4524A5DAD72}"/>
                </a:ext>
              </a:extLst>
            </p:cNvPr>
            <p:cNvSpPr/>
            <p:nvPr/>
          </p:nvSpPr>
          <p:spPr bwMode="auto">
            <a:xfrm>
              <a:off x="4522788"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iślîdè">
              <a:extLst>
                <a:ext uri="{FF2B5EF4-FFF2-40B4-BE49-F238E27FC236}">
                  <a16:creationId xmlns:a16="http://schemas.microsoft.com/office/drawing/2014/main" id="{DE25CFE2-C43C-AFE7-5766-1E2CB19690F9}"/>
                </a:ext>
              </a:extLst>
            </p:cNvPr>
            <p:cNvSpPr/>
            <p:nvPr/>
          </p:nvSpPr>
          <p:spPr bwMode="auto">
            <a:xfrm>
              <a:off x="5651501"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iṡľiḑè">
              <a:extLst>
                <a:ext uri="{FF2B5EF4-FFF2-40B4-BE49-F238E27FC236}">
                  <a16:creationId xmlns:a16="http://schemas.microsoft.com/office/drawing/2014/main" id="{16B61786-AA13-28C4-88D6-708BC75903FA}"/>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ṡḻîḋê">
              <a:extLst>
                <a:ext uri="{FF2B5EF4-FFF2-40B4-BE49-F238E27FC236}">
                  <a16:creationId xmlns:a16="http://schemas.microsoft.com/office/drawing/2014/main" id="{8ABDF52F-1D57-C489-B7DB-541985B7CE0D}"/>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i$ļíďê">
              <a:extLst>
                <a:ext uri="{FF2B5EF4-FFF2-40B4-BE49-F238E27FC236}">
                  <a16:creationId xmlns:a16="http://schemas.microsoft.com/office/drawing/2014/main" id="{7DB5CF0F-F8EA-008E-0723-5C0DE2BBC913}"/>
                </a:ext>
              </a:extLst>
            </p:cNvPr>
            <p:cNvSpPr/>
            <p:nvPr/>
          </p:nvSpPr>
          <p:spPr bwMode="auto">
            <a:xfrm>
              <a:off x="7612063" y="2282825"/>
              <a:ext cx="6350" cy="1023938"/>
            </a:xfrm>
            <a:custGeom>
              <a:avLst/>
              <a:gdLst>
                <a:gd name="T0" fmla="*/ 0 w 2"/>
                <a:gd name="T1" fmla="*/ 1 h 311"/>
                <a:gd name="T2" fmla="*/ 0 w 2"/>
                <a:gd name="T3" fmla="*/ 310 h 311"/>
                <a:gd name="T4" fmla="*/ 1 w 2"/>
                <a:gd name="T5" fmla="*/ 311 h 311"/>
                <a:gd name="T6" fmla="*/ 2 w 2"/>
                <a:gd name="T7" fmla="*/ 310 h 311"/>
                <a:gd name="T8" fmla="*/ 2 w 2"/>
                <a:gd name="T9" fmla="*/ 1 h 311"/>
                <a:gd name="T10" fmla="*/ 1 w 2"/>
                <a:gd name="T11" fmla="*/ 0 h 311"/>
                <a:gd name="T12" fmla="*/ 0 w 2"/>
                <a:gd name="T13" fmla="*/ 1 h 311"/>
              </a:gdLst>
              <a:ahLst/>
              <a:cxnLst>
                <a:cxn ang="0">
                  <a:pos x="T0" y="T1"/>
                </a:cxn>
                <a:cxn ang="0">
                  <a:pos x="T2" y="T3"/>
                </a:cxn>
                <a:cxn ang="0">
                  <a:pos x="T4" y="T5"/>
                </a:cxn>
                <a:cxn ang="0">
                  <a:pos x="T6" y="T7"/>
                </a:cxn>
                <a:cxn ang="0">
                  <a:pos x="T8" y="T9"/>
                </a:cxn>
                <a:cxn ang="0">
                  <a:pos x="T10" y="T11"/>
                </a:cxn>
                <a:cxn ang="0">
                  <a:pos x="T12" y="T13"/>
                </a:cxn>
              </a:cxnLst>
              <a:rect l="0" t="0" r="r" b="b"/>
              <a:pathLst>
                <a:path w="2" h="311">
                  <a:moveTo>
                    <a:pt x="0" y="1"/>
                  </a:moveTo>
                  <a:cubicBezTo>
                    <a:pt x="0" y="310"/>
                    <a:pt x="0" y="310"/>
                    <a:pt x="0" y="310"/>
                  </a:cubicBezTo>
                  <a:cubicBezTo>
                    <a:pt x="0" y="311"/>
                    <a:pt x="0" y="311"/>
                    <a:pt x="1" y="311"/>
                  </a:cubicBezTo>
                  <a:cubicBezTo>
                    <a:pt x="1" y="311"/>
                    <a:pt x="2" y="311"/>
                    <a:pt x="2" y="310"/>
                  </a:cubicBezTo>
                  <a:cubicBezTo>
                    <a:pt x="2" y="1"/>
                    <a:pt x="2" y="1"/>
                    <a:pt x="2" y="1"/>
                  </a:cubicBezTo>
                  <a:cubicBezTo>
                    <a:pt x="2" y="0"/>
                    <a:pt x="1" y="0"/>
                    <a:pt x="1" y="0"/>
                  </a:cubicBezTo>
                  <a:cubicBezTo>
                    <a:pt x="0" y="0"/>
                    <a:pt x="0" y="0"/>
                    <a:pt x="0"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ṥḻïḓê">
              <a:extLst>
                <a:ext uri="{FF2B5EF4-FFF2-40B4-BE49-F238E27FC236}">
                  <a16:creationId xmlns:a16="http://schemas.microsoft.com/office/drawing/2014/main" id="{5B7A5D19-5C15-39B1-186E-E2880F09FDCF}"/>
                </a:ext>
              </a:extLst>
            </p:cNvPr>
            <p:cNvSpPr/>
            <p:nvPr/>
          </p:nvSpPr>
          <p:spPr bwMode="auto">
            <a:xfrm>
              <a:off x="7002463" y="1276350"/>
              <a:ext cx="615950" cy="823913"/>
            </a:xfrm>
            <a:custGeom>
              <a:avLst/>
              <a:gdLst>
                <a:gd name="T0" fmla="*/ 1 w 187"/>
                <a:gd name="T1" fmla="*/ 3 h 250"/>
                <a:gd name="T2" fmla="*/ 185 w 187"/>
                <a:gd name="T3" fmla="*/ 3 h 250"/>
                <a:gd name="T4" fmla="*/ 185 w 187"/>
                <a:gd name="T5" fmla="*/ 248 h 250"/>
                <a:gd name="T6" fmla="*/ 186 w 187"/>
                <a:gd name="T7" fmla="*/ 250 h 250"/>
                <a:gd name="T8" fmla="*/ 187 w 187"/>
                <a:gd name="T9" fmla="*/ 248 h 250"/>
                <a:gd name="T10" fmla="*/ 187 w 187"/>
                <a:gd name="T11" fmla="*/ 0 h 250"/>
                <a:gd name="T12" fmla="*/ 1 w 187"/>
                <a:gd name="T13" fmla="*/ 0 h 250"/>
                <a:gd name="T14" fmla="*/ 0 w 187"/>
                <a:gd name="T15" fmla="*/ 1 h 250"/>
                <a:gd name="T16" fmla="*/ 1 w 187"/>
                <a:gd name="T17"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50">
                  <a:moveTo>
                    <a:pt x="1" y="3"/>
                  </a:moveTo>
                  <a:cubicBezTo>
                    <a:pt x="185" y="3"/>
                    <a:pt x="185" y="3"/>
                    <a:pt x="185" y="3"/>
                  </a:cubicBezTo>
                  <a:cubicBezTo>
                    <a:pt x="185" y="248"/>
                    <a:pt x="185" y="248"/>
                    <a:pt x="185" y="248"/>
                  </a:cubicBezTo>
                  <a:cubicBezTo>
                    <a:pt x="185" y="249"/>
                    <a:pt x="185" y="250"/>
                    <a:pt x="186" y="250"/>
                  </a:cubicBezTo>
                  <a:cubicBezTo>
                    <a:pt x="186" y="250"/>
                    <a:pt x="187" y="249"/>
                    <a:pt x="187" y="248"/>
                  </a:cubicBezTo>
                  <a:cubicBezTo>
                    <a:pt x="187" y="0"/>
                    <a:pt x="187" y="0"/>
                    <a:pt x="187" y="0"/>
                  </a:cubicBezTo>
                  <a:cubicBezTo>
                    <a:pt x="1" y="0"/>
                    <a:pt x="1" y="0"/>
                    <a:pt x="1" y="0"/>
                  </a:cubicBezTo>
                  <a:cubicBezTo>
                    <a:pt x="1" y="0"/>
                    <a:pt x="0" y="1"/>
                    <a:pt x="0" y="1"/>
                  </a:cubicBezTo>
                  <a:cubicBezTo>
                    <a:pt x="0" y="2"/>
                    <a:pt x="1" y="3"/>
                    <a:pt x="1" y="3"/>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îs1ide">
              <a:extLst>
                <a:ext uri="{FF2B5EF4-FFF2-40B4-BE49-F238E27FC236}">
                  <a16:creationId xmlns:a16="http://schemas.microsoft.com/office/drawing/2014/main" id="{E605C9FF-2DD4-2157-0DAD-F160F51C98A5}"/>
                </a:ext>
              </a:extLst>
            </p:cNvPr>
            <p:cNvSpPr/>
            <p:nvPr/>
          </p:nvSpPr>
          <p:spPr bwMode="auto">
            <a:xfrm>
              <a:off x="4351338" y="1276350"/>
              <a:ext cx="1397000" cy="587375"/>
            </a:xfrm>
            <a:custGeom>
              <a:avLst/>
              <a:gdLst>
                <a:gd name="T0" fmla="*/ 3 w 423"/>
                <a:gd name="T1" fmla="*/ 177 h 178"/>
                <a:gd name="T2" fmla="*/ 3 w 423"/>
                <a:gd name="T3" fmla="*/ 3 h 178"/>
                <a:gd name="T4" fmla="*/ 422 w 423"/>
                <a:gd name="T5" fmla="*/ 3 h 178"/>
                <a:gd name="T6" fmla="*/ 423 w 423"/>
                <a:gd name="T7" fmla="*/ 1 h 178"/>
                <a:gd name="T8" fmla="*/ 422 w 423"/>
                <a:gd name="T9" fmla="*/ 0 h 178"/>
                <a:gd name="T10" fmla="*/ 0 w 423"/>
                <a:gd name="T11" fmla="*/ 0 h 178"/>
                <a:gd name="T12" fmla="*/ 0 w 423"/>
                <a:gd name="T13" fmla="*/ 177 h 178"/>
                <a:gd name="T14" fmla="*/ 1 w 423"/>
                <a:gd name="T15" fmla="*/ 178 h 178"/>
                <a:gd name="T16" fmla="*/ 3 w 423"/>
                <a:gd name="T17"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178">
                  <a:moveTo>
                    <a:pt x="3" y="177"/>
                  </a:moveTo>
                  <a:cubicBezTo>
                    <a:pt x="3" y="3"/>
                    <a:pt x="3" y="3"/>
                    <a:pt x="3" y="3"/>
                  </a:cubicBezTo>
                  <a:cubicBezTo>
                    <a:pt x="422" y="3"/>
                    <a:pt x="422" y="3"/>
                    <a:pt x="422" y="3"/>
                  </a:cubicBezTo>
                  <a:cubicBezTo>
                    <a:pt x="423" y="3"/>
                    <a:pt x="423" y="2"/>
                    <a:pt x="423" y="1"/>
                  </a:cubicBezTo>
                  <a:cubicBezTo>
                    <a:pt x="423" y="1"/>
                    <a:pt x="423" y="0"/>
                    <a:pt x="422" y="0"/>
                  </a:cubicBezTo>
                  <a:cubicBezTo>
                    <a:pt x="0" y="0"/>
                    <a:pt x="0" y="0"/>
                    <a:pt x="0" y="0"/>
                  </a:cubicBezTo>
                  <a:cubicBezTo>
                    <a:pt x="0" y="177"/>
                    <a:pt x="0" y="177"/>
                    <a:pt x="0" y="177"/>
                  </a:cubicBezTo>
                  <a:cubicBezTo>
                    <a:pt x="0" y="178"/>
                    <a:pt x="1" y="178"/>
                    <a:pt x="1" y="178"/>
                  </a:cubicBezTo>
                  <a:cubicBezTo>
                    <a:pt x="2" y="178"/>
                    <a:pt x="3" y="178"/>
                    <a:pt x="3" y="177"/>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ṧliḓe">
              <a:extLst>
                <a:ext uri="{FF2B5EF4-FFF2-40B4-BE49-F238E27FC236}">
                  <a16:creationId xmlns:a16="http://schemas.microsoft.com/office/drawing/2014/main" id="{31232C06-4220-318C-10D7-45213D2F3E75}"/>
                </a:ext>
              </a:extLst>
            </p:cNvPr>
            <p:cNvSpPr/>
            <p:nvPr/>
          </p:nvSpPr>
          <p:spPr bwMode="auto">
            <a:xfrm>
              <a:off x="4351338" y="2789237"/>
              <a:ext cx="360363" cy="1049338"/>
            </a:xfrm>
            <a:custGeom>
              <a:avLst/>
              <a:gdLst>
                <a:gd name="T0" fmla="*/ 108 w 109"/>
                <a:gd name="T1" fmla="*/ 315 h 318"/>
                <a:gd name="T2" fmla="*/ 3 w 109"/>
                <a:gd name="T3" fmla="*/ 315 h 318"/>
                <a:gd name="T4" fmla="*/ 3 w 109"/>
                <a:gd name="T5" fmla="*/ 2 h 318"/>
                <a:gd name="T6" fmla="*/ 1 w 109"/>
                <a:gd name="T7" fmla="*/ 0 h 318"/>
                <a:gd name="T8" fmla="*/ 0 w 109"/>
                <a:gd name="T9" fmla="*/ 2 h 318"/>
                <a:gd name="T10" fmla="*/ 0 w 109"/>
                <a:gd name="T11" fmla="*/ 318 h 318"/>
                <a:gd name="T12" fmla="*/ 108 w 109"/>
                <a:gd name="T13" fmla="*/ 318 h 318"/>
                <a:gd name="T14" fmla="*/ 109 w 109"/>
                <a:gd name="T15" fmla="*/ 316 h 318"/>
                <a:gd name="T16" fmla="*/ 108 w 109"/>
                <a:gd name="T17" fmla="*/ 31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8">
                  <a:moveTo>
                    <a:pt x="108" y="315"/>
                  </a:moveTo>
                  <a:cubicBezTo>
                    <a:pt x="3" y="315"/>
                    <a:pt x="3" y="315"/>
                    <a:pt x="3" y="315"/>
                  </a:cubicBezTo>
                  <a:cubicBezTo>
                    <a:pt x="3" y="2"/>
                    <a:pt x="3" y="2"/>
                    <a:pt x="3" y="2"/>
                  </a:cubicBezTo>
                  <a:cubicBezTo>
                    <a:pt x="3" y="1"/>
                    <a:pt x="2" y="0"/>
                    <a:pt x="1" y="0"/>
                  </a:cubicBezTo>
                  <a:cubicBezTo>
                    <a:pt x="1" y="0"/>
                    <a:pt x="0" y="1"/>
                    <a:pt x="0" y="2"/>
                  </a:cubicBezTo>
                  <a:cubicBezTo>
                    <a:pt x="0" y="318"/>
                    <a:pt x="0" y="318"/>
                    <a:pt x="0" y="318"/>
                  </a:cubicBezTo>
                  <a:cubicBezTo>
                    <a:pt x="108" y="318"/>
                    <a:pt x="108" y="318"/>
                    <a:pt x="108" y="318"/>
                  </a:cubicBezTo>
                  <a:cubicBezTo>
                    <a:pt x="109" y="318"/>
                    <a:pt x="109" y="317"/>
                    <a:pt x="109" y="316"/>
                  </a:cubicBezTo>
                  <a:cubicBezTo>
                    <a:pt x="109" y="316"/>
                    <a:pt x="109" y="315"/>
                    <a:pt x="108" y="315"/>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ísḷïḍê">
              <a:extLst>
                <a:ext uri="{FF2B5EF4-FFF2-40B4-BE49-F238E27FC236}">
                  <a16:creationId xmlns:a16="http://schemas.microsoft.com/office/drawing/2014/main" id="{D5DA3AEF-BBD5-C170-9A04-42F992809626}"/>
                </a:ext>
              </a:extLst>
            </p:cNvPr>
            <p:cNvSpPr/>
            <p:nvPr/>
          </p:nvSpPr>
          <p:spPr bwMode="auto">
            <a:xfrm>
              <a:off x="6651626" y="3438525"/>
              <a:ext cx="966788" cy="400050"/>
            </a:xfrm>
            <a:custGeom>
              <a:avLst/>
              <a:gdLst>
                <a:gd name="T0" fmla="*/ 291 w 293"/>
                <a:gd name="T1" fmla="*/ 1 h 121"/>
                <a:gd name="T2" fmla="*/ 291 w 293"/>
                <a:gd name="T3" fmla="*/ 118 h 121"/>
                <a:gd name="T4" fmla="*/ 1 w 293"/>
                <a:gd name="T5" fmla="*/ 118 h 121"/>
                <a:gd name="T6" fmla="*/ 0 w 293"/>
                <a:gd name="T7" fmla="*/ 119 h 121"/>
                <a:gd name="T8" fmla="*/ 1 w 293"/>
                <a:gd name="T9" fmla="*/ 121 h 121"/>
                <a:gd name="T10" fmla="*/ 293 w 293"/>
                <a:gd name="T11" fmla="*/ 121 h 121"/>
                <a:gd name="T12" fmla="*/ 293 w 293"/>
                <a:gd name="T13" fmla="*/ 1 h 121"/>
                <a:gd name="T14" fmla="*/ 292 w 293"/>
                <a:gd name="T15" fmla="*/ 0 h 121"/>
                <a:gd name="T16" fmla="*/ 291 w 293"/>
                <a:gd name="T1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21">
                  <a:moveTo>
                    <a:pt x="291" y="1"/>
                  </a:moveTo>
                  <a:cubicBezTo>
                    <a:pt x="291" y="118"/>
                    <a:pt x="291" y="118"/>
                    <a:pt x="291" y="118"/>
                  </a:cubicBezTo>
                  <a:cubicBezTo>
                    <a:pt x="1" y="118"/>
                    <a:pt x="1" y="118"/>
                    <a:pt x="1" y="118"/>
                  </a:cubicBezTo>
                  <a:cubicBezTo>
                    <a:pt x="0" y="118"/>
                    <a:pt x="0" y="119"/>
                    <a:pt x="0" y="119"/>
                  </a:cubicBezTo>
                  <a:cubicBezTo>
                    <a:pt x="0" y="120"/>
                    <a:pt x="0" y="121"/>
                    <a:pt x="1" y="121"/>
                  </a:cubicBezTo>
                  <a:cubicBezTo>
                    <a:pt x="293" y="121"/>
                    <a:pt x="293" y="121"/>
                    <a:pt x="293" y="121"/>
                  </a:cubicBezTo>
                  <a:cubicBezTo>
                    <a:pt x="293" y="1"/>
                    <a:pt x="293" y="1"/>
                    <a:pt x="293" y="1"/>
                  </a:cubicBezTo>
                  <a:cubicBezTo>
                    <a:pt x="293" y="1"/>
                    <a:pt x="292" y="0"/>
                    <a:pt x="292" y="0"/>
                  </a:cubicBezTo>
                  <a:cubicBezTo>
                    <a:pt x="291" y="0"/>
                    <a:pt x="291" y="1"/>
                    <a:pt x="291"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ṡ1îḍé">
              <a:extLst>
                <a:ext uri="{FF2B5EF4-FFF2-40B4-BE49-F238E27FC236}">
                  <a16:creationId xmlns:a16="http://schemas.microsoft.com/office/drawing/2014/main" id="{289C819E-C7DB-BFD5-2344-3A54D331530B}"/>
                </a:ext>
              </a:extLst>
            </p:cNvPr>
            <p:cNvSpPr/>
            <p:nvPr/>
          </p:nvSpPr>
          <p:spPr bwMode="auto">
            <a:xfrm>
              <a:off x="5678488" y="1590675"/>
              <a:ext cx="642938"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íšlíḓè">
              <a:extLst>
                <a:ext uri="{FF2B5EF4-FFF2-40B4-BE49-F238E27FC236}">
                  <a16:creationId xmlns:a16="http://schemas.microsoft.com/office/drawing/2014/main" id="{C5F00885-6878-B51C-D6BD-6E7C24FAE823}"/>
                </a:ext>
              </a:extLst>
            </p:cNvPr>
            <p:cNvSpPr/>
            <p:nvPr/>
          </p:nvSpPr>
          <p:spPr bwMode="auto">
            <a:xfrm>
              <a:off x="5599113" y="1527175"/>
              <a:ext cx="403225" cy="784225"/>
            </a:xfrm>
            <a:custGeom>
              <a:avLst/>
              <a:gdLst>
                <a:gd name="T0" fmla="*/ 62 w 122"/>
                <a:gd name="T1" fmla="*/ 220 h 238"/>
                <a:gd name="T2" fmla="*/ 58 w 122"/>
                <a:gd name="T3" fmla="*/ 220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62 w 122"/>
                <a:gd name="T15" fmla="*/ 220 h 238"/>
                <a:gd name="T16" fmla="*/ 15 w 122"/>
                <a:gd name="T17" fmla="*/ 170 h 238"/>
                <a:gd name="T18" fmla="*/ 12 w 122"/>
                <a:gd name="T19" fmla="*/ 170 h 238"/>
                <a:gd name="T20" fmla="*/ 35 w 122"/>
                <a:gd name="T21" fmla="*/ 202 h 238"/>
                <a:gd name="T22" fmla="*/ 38 w 122"/>
                <a:gd name="T23" fmla="*/ 202 h 238"/>
                <a:gd name="T24" fmla="*/ 15 w 122"/>
                <a:gd name="T25" fmla="*/ 170 h 238"/>
                <a:gd name="T26" fmla="*/ 3 w 122"/>
                <a:gd name="T27" fmla="*/ 119 h 238"/>
                <a:gd name="T28" fmla="*/ 0 w 122"/>
                <a:gd name="T29" fmla="*/ 119 h 238"/>
                <a:gd name="T30" fmla="*/ 5 w 122"/>
                <a:gd name="T31" fmla="*/ 152 h 238"/>
                <a:gd name="T32" fmla="*/ 8 w 122"/>
                <a:gd name="T33" fmla="*/ 152 h 238"/>
                <a:gd name="T34" fmla="*/ 3 w 122"/>
                <a:gd name="T35" fmla="*/ 119 h 238"/>
                <a:gd name="T36" fmla="*/ 50 w 122"/>
                <a:gd name="T37" fmla="*/ 22 h 238"/>
                <a:gd name="T38" fmla="*/ 47 w 122"/>
                <a:gd name="T39" fmla="*/ 22 h 238"/>
                <a:gd name="T40" fmla="*/ 2 w 122"/>
                <a:gd name="T41" fmla="*/ 101 h 238"/>
                <a:gd name="T42" fmla="*/ 4 w 122"/>
                <a:gd name="T43" fmla="*/ 101 h 238"/>
                <a:gd name="T44" fmla="*/ 16 w 122"/>
                <a:gd name="T45" fmla="*/ 63 h 238"/>
                <a:gd name="T46" fmla="*/ 16 w 122"/>
                <a:gd name="T47" fmla="*/ 62 h 238"/>
                <a:gd name="T48" fmla="*/ 21 w 122"/>
                <a:gd name="T49" fmla="*/ 53 h 238"/>
                <a:gd name="T50" fmla="*/ 50 w 122"/>
                <a:gd name="T51" fmla="*/ 22 h 238"/>
                <a:gd name="T52" fmla="*/ 92 w 122"/>
                <a:gd name="T53" fmla="*/ 0 h 238"/>
                <a:gd name="T54" fmla="*/ 92 w 122"/>
                <a:gd name="T55" fmla="*/ 0 h 238"/>
                <a:gd name="T56" fmla="*/ 78 w 122"/>
                <a:gd name="T57" fmla="*/ 4 h 238"/>
                <a:gd name="T58" fmla="*/ 84 w 122"/>
                <a:gd name="T59" fmla="*/ 4 h 238"/>
                <a:gd name="T60" fmla="*/ 93 w 122"/>
                <a:gd name="T61" fmla="*/ 2 h 238"/>
                <a:gd name="T62" fmla="*/ 93 w 122"/>
                <a:gd name="T63" fmla="*/ 1 h 238"/>
                <a:gd name="T64" fmla="*/ 92 w 122"/>
                <a:gd name="T6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238">
                  <a:moveTo>
                    <a:pt x="62" y="220"/>
                  </a:moveTo>
                  <a:cubicBezTo>
                    <a:pt x="58" y="220"/>
                    <a:pt x="58" y="220"/>
                    <a:pt x="58" y="220"/>
                  </a:cubicBezTo>
                  <a:cubicBezTo>
                    <a:pt x="62" y="223"/>
                    <a:pt x="67" y="225"/>
                    <a:pt x="72" y="228"/>
                  </a:cubicBezTo>
                  <a:cubicBezTo>
                    <a:pt x="87" y="234"/>
                    <a:pt x="104" y="238"/>
                    <a:pt x="121" y="238"/>
                  </a:cubicBezTo>
                  <a:cubicBezTo>
                    <a:pt x="122" y="238"/>
                    <a:pt x="122" y="238"/>
                    <a:pt x="122" y="237"/>
                  </a:cubicBezTo>
                  <a:cubicBezTo>
                    <a:pt x="122" y="236"/>
                    <a:pt x="122" y="236"/>
                    <a:pt x="121" y="236"/>
                  </a:cubicBezTo>
                  <a:cubicBezTo>
                    <a:pt x="104" y="236"/>
                    <a:pt x="88" y="232"/>
                    <a:pt x="73" y="226"/>
                  </a:cubicBezTo>
                  <a:cubicBezTo>
                    <a:pt x="69" y="224"/>
                    <a:pt x="66" y="222"/>
                    <a:pt x="62" y="220"/>
                  </a:cubicBezTo>
                  <a:moveTo>
                    <a:pt x="15" y="170"/>
                  </a:moveTo>
                  <a:cubicBezTo>
                    <a:pt x="12" y="170"/>
                    <a:pt x="12" y="170"/>
                    <a:pt x="12" y="170"/>
                  </a:cubicBezTo>
                  <a:cubicBezTo>
                    <a:pt x="18" y="182"/>
                    <a:pt x="26" y="193"/>
                    <a:pt x="35" y="202"/>
                  </a:cubicBezTo>
                  <a:cubicBezTo>
                    <a:pt x="38" y="202"/>
                    <a:pt x="38" y="202"/>
                    <a:pt x="38" y="202"/>
                  </a:cubicBezTo>
                  <a:cubicBezTo>
                    <a:pt x="29" y="193"/>
                    <a:pt x="21" y="182"/>
                    <a:pt x="15" y="170"/>
                  </a:cubicBezTo>
                  <a:moveTo>
                    <a:pt x="3" y="119"/>
                  </a:moveTo>
                  <a:cubicBezTo>
                    <a:pt x="0" y="119"/>
                    <a:pt x="0" y="119"/>
                    <a:pt x="0" y="119"/>
                  </a:cubicBezTo>
                  <a:cubicBezTo>
                    <a:pt x="1" y="130"/>
                    <a:pt x="2" y="141"/>
                    <a:pt x="5" y="152"/>
                  </a:cubicBezTo>
                  <a:cubicBezTo>
                    <a:pt x="8" y="152"/>
                    <a:pt x="8" y="152"/>
                    <a:pt x="8" y="152"/>
                  </a:cubicBezTo>
                  <a:cubicBezTo>
                    <a:pt x="5" y="141"/>
                    <a:pt x="3" y="130"/>
                    <a:pt x="3" y="119"/>
                  </a:cubicBezTo>
                  <a:moveTo>
                    <a:pt x="50" y="22"/>
                  </a:moveTo>
                  <a:cubicBezTo>
                    <a:pt x="47" y="22"/>
                    <a:pt x="47" y="22"/>
                    <a:pt x="47" y="22"/>
                  </a:cubicBezTo>
                  <a:cubicBezTo>
                    <a:pt x="23" y="41"/>
                    <a:pt x="6" y="69"/>
                    <a:pt x="2" y="101"/>
                  </a:cubicBezTo>
                  <a:cubicBezTo>
                    <a:pt x="4" y="101"/>
                    <a:pt x="4" y="101"/>
                    <a:pt x="4" y="101"/>
                  </a:cubicBezTo>
                  <a:cubicBezTo>
                    <a:pt x="5" y="87"/>
                    <a:pt x="10" y="74"/>
                    <a:pt x="16" y="63"/>
                  </a:cubicBezTo>
                  <a:cubicBezTo>
                    <a:pt x="16" y="62"/>
                    <a:pt x="16" y="62"/>
                    <a:pt x="16" y="62"/>
                  </a:cubicBezTo>
                  <a:cubicBezTo>
                    <a:pt x="16" y="58"/>
                    <a:pt x="18" y="55"/>
                    <a:pt x="21" y="53"/>
                  </a:cubicBezTo>
                  <a:cubicBezTo>
                    <a:pt x="29" y="41"/>
                    <a:pt x="39" y="31"/>
                    <a:pt x="50" y="22"/>
                  </a:cubicBezTo>
                  <a:moveTo>
                    <a:pt x="92" y="0"/>
                  </a:moveTo>
                  <a:cubicBezTo>
                    <a:pt x="92" y="0"/>
                    <a:pt x="92" y="0"/>
                    <a:pt x="92" y="0"/>
                  </a:cubicBezTo>
                  <a:cubicBezTo>
                    <a:pt x="87" y="1"/>
                    <a:pt x="83" y="3"/>
                    <a:pt x="78" y="4"/>
                  </a:cubicBezTo>
                  <a:cubicBezTo>
                    <a:pt x="84" y="4"/>
                    <a:pt x="84" y="4"/>
                    <a:pt x="84" y="4"/>
                  </a:cubicBezTo>
                  <a:cubicBezTo>
                    <a:pt x="87" y="3"/>
                    <a:pt x="90" y="3"/>
                    <a:pt x="93" y="2"/>
                  </a:cubicBezTo>
                  <a:cubicBezTo>
                    <a:pt x="93" y="2"/>
                    <a:pt x="94" y="1"/>
                    <a:pt x="93" y="1"/>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îśļíḑé">
              <a:extLst>
                <a:ext uri="{FF2B5EF4-FFF2-40B4-BE49-F238E27FC236}">
                  <a16:creationId xmlns:a16="http://schemas.microsoft.com/office/drawing/2014/main" id="{49924528-BF9F-BCF9-8E46-1DCC25D132F1}"/>
                </a:ext>
              </a:extLst>
            </p:cNvPr>
            <p:cNvSpPr/>
            <p:nvPr/>
          </p:nvSpPr>
          <p:spPr bwMode="auto">
            <a:xfrm>
              <a:off x="5715001" y="2193925"/>
              <a:ext cx="88900" cy="58738"/>
            </a:xfrm>
            <a:custGeom>
              <a:avLst/>
              <a:gdLst>
                <a:gd name="T0" fmla="*/ 3 w 27"/>
                <a:gd name="T1" fmla="*/ 0 h 18"/>
                <a:gd name="T2" fmla="*/ 0 w 27"/>
                <a:gd name="T3" fmla="*/ 0 h 18"/>
                <a:gd name="T4" fmla="*/ 23 w 27"/>
                <a:gd name="T5" fmla="*/ 18 h 18"/>
                <a:gd name="T6" fmla="*/ 27 w 27"/>
                <a:gd name="T7" fmla="*/ 18 h 18"/>
                <a:gd name="T8" fmla="*/ 3 w 27"/>
                <a:gd name="T9" fmla="*/ 0 h 18"/>
              </a:gdLst>
              <a:ahLst/>
              <a:cxnLst>
                <a:cxn ang="0">
                  <a:pos x="T0" y="T1"/>
                </a:cxn>
                <a:cxn ang="0">
                  <a:pos x="T2" y="T3"/>
                </a:cxn>
                <a:cxn ang="0">
                  <a:pos x="T4" y="T5"/>
                </a:cxn>
                <a:cxn ang="0">
                  <a:pos x="T6" y="T7"/>
                </a:cxn>
                <a:cxn ang="0">
                  <a:pos x="T8" y="T9"/>
                </a:cxn>
              </a:cxnLst>
              <a:rect l="0" t="0" r="r" b="b"/>
              <a:pathLst>
                <a:path w="27" h="18">
                  <a:moveTo>
                    <a:pt x="3" y="0"/>
                  </a:moveTo>
                  <a:cubicBezTo>
                    <a:pt x="0" y="0"/>
                    <a:pt x="0" y="0"/>
                    <a:pt x="0" y="0"/>
                  </a:cubicBezTo>
                  <a:cubicBezTo>
                    <a:pt x="7" y="7"/>
                    <a:pt x="15" y="13"/>
                    <a:pt x="23" y="18"/>
                  </a:cubicBezTo>
                  <a:cubicBezTo>
                    <a:pt x="27" y="18"/>
                    <a:pt x="27" y="18"/>
                    <a:pt x="27" y="18"/>
                  </a:cubicBezTo>
                  <a:cubicBezTo>
                    <a:pt x="18" y="13"/>
                    <a:pt x="11" y="7"/>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ṩlîdé">
              <a:extLst>
                <a:ext uri="{FF2B5EF4-FFF2-40B4-BE49-F238E27FC236}">
                  <a16:creationId xmlns:a16="http://schemas.microsoft.com/office/drawing/2014/main" id="{B3C9C5EC-70E0-CB2E-9BED-F968F1B4201A}"/>
                </a:ext>
              </a:extLst>
            </p:cNvPr>
            <p:cNvSpPr/>
            <p:nvPr/>
          </p:nvSpPr>
          <p:spPr bwMode="auto">
            <a:xfrm>
              <a:off x="5599113" y="1860550"/>
              <a:ext cx="12700" cy="58738"/>
            </a:xfrm>
            <a:custGeom>
              <a:avLst/>
              <a:gdLst>
                <a:gd name="T0" fmla="*/ 4 w 4"/>
                <a:gd name="T1" fmla="*/ 0 h 18"/>
                <a:gd name="T2" fmla="*/ 2 w 4"/>
                <a:gd name="T3" fmla="*/ 0 h 18"/>
                <a:gd name="T4" fmla="*/ 0 w 4"/>
                <a:gd name="T5" fmla="*/ 16 h 18"/>
                <a:gd name="T6" fmla="*/ 0 w 4"/>
                <a:gd name="T7" fmla="*/ 18 h 18"/>
                <a:gd name="T8" fmla="*/ 3 w 4"/>
                <a:gd name="T9" fmla="*/ 18 h 18"/>
                <a:gd name="T10" fmla="*/ 3 w 4"/>
                <a:gd name="T11" fmla="*/ 16 h 18"/>
                <a:gd name="T12" fmla="*/ 4 w 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 h="18">
                  <a:moveTo>
                    <a:pt x="4" y="0"/>
                  </a:moveTo>
                  <a:cubicBezTo>
                    <a:pt x="2" y="0"/>
                    <a:pt x="2" y="0"/>
                    <a:pt x="2" y="0"/>
                  </a:cubicBezTo>
                  <a:cubicBezTo>
                    <a:pt x="1" y="5"/>
                    <a:pt x="0" y="11"/>
                    <a:pt x="0" y="16"/>
                  </a:cubicBezTo>
                  <a:cubicBezTo>
                    <a:pt x="0" y="17"/>
                    <a:pt x="0" y="17"/>
                    <a:pt x="0" y="18"/>
                  </a:cubicBezTo>
                  <a:cubicBezTo>
                    <a:pt x="3" y="18"/>
                    <a:pt x="3" y="18"/>
                    <a:pt x="3" y="18"/>
                  </a:cubicBezTo>
                  <a:cubicBezTo>
                    <a:pt x="3" y="17"/>
                    <a:pt x="3" y="17"/>
                    <a:pt x="3" y="16"/>
                  </a:cubicBezTo>
                  <a:cubicBezTo>
                    <a:pt x="3" y="11"/>
                    <a:pt x="3" y="5"/>
                    <a:pt x="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ļídê">
              <a:extLst>
                <a:ext uri="{FF2B5EF4-FFF2-40B4-BE49-F238E27FC236}">
                  <a16:creationId xmlns:a16="http://schemas.microsoft.com/office/drawing/2014/main" id="{A44B843A-A362-EBEF-BD9A-9112860CF623}"/>
                </a:ext>
              </a:extLst>
            </p:cNvPr>
            <p:cNvSpPr/>
            <p:nvPr/>
          </p:nvSpPr>
          <p:spPr bwMode="auto">
            <a:xfrm>
              <a:off x="5754688" y="1539875"/>
              <a:ext cx="122238" cy="60325"/>
            </a:xfrm>
            <a:custGeom>
              <a:avLst/>
              <a:gdLst>
                <a:gd name="T0" fmla="*/ 37 w 37"/>
                <a:gd name="T1" fmla="*/ 0 h 18"/>
                <a:gd name="T2" fmla="*/ 31 w 37"/>
                <a:gd name="T3" fmla="*/ 0 h 18"/>
                <a:gd name="T4" fmla="*/ 0 w 37"/>
                <a:gd name="T5" fmla="*/ 18 h 18"/>
                <a:gd name="T6" fmla="*/ 3 w 37"/>
                <a:gd name="T7" fmla="*/ 18 h 18"/>
                <a:gd name="T8" fmla="*/ 37 w 37"/>
                <a:gd name="T9" fmla="*/ 0 h 18"/>
              </a:gdLst>
              <a:ahLst/>
              <a:cxnLst>
                <a:cxn ang="0">
                  <a:pos x="T0" y="T1"/>
                </a:cxn>
                <a:cxn ang="0">
                  <a:pos x="T2" y="T3"/>
                </a:cxn>
                <a:cxn ang="0">
                  <a:pos x="T4" y="T5"/>
                </a:cxn>
                <a:cxn ang="0">
                  <a:pos x="T6" y="T7"/>
                </a:cxn>
                <a:cxn ang="0">
                  <a:pos x="T8" y="T9"/>
                </a:cxn>
              </a:cxnLst>
              <a:rect l="0" t="0" r="r" b="b"/>
              <a:pathLst>
                <a:path w="37" h="18">
                  <a:moveTo>
                    <a:pt x="37" y="0"/>
                  </a:moveTo>
                  <a:cubicBezTo>
                    <a:pt x="31" y="0"/>
                    <a:pt x="31" y="0"/>
                    <a:pt x="31" y="0"/>
                  </a:cubicBezTo>
                  <a:cubicBezTo>
                    <a:pt x="20" y="5"/>
                    <a:pt x="9" y="11"/>
                    <a:pt x="0" y="18"/>
                  </a:cubicBezTo>
                  <a:cubicBezTo>
                    <a:pt x="3" y="18"/>
                    <a:pt x="3" y="18"/>
                    <a:pt x="3" y="18"/>
                  </a:cubicBezTo>
                  <a:cubicBezTo>
                    <a:pt x="13" y="10"/>
                    <a:pt x="25" y="4"/>
                    <a:pt x="37"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ş1iḑè">
              <a:extLst>
                <a:ext uri="{FF2B5EF4-FFF2-40B4-BE49-F238E27FC236}">
                  <a16:creationId xmlns:a16="http://schemas.microsoft.com/office/drawing/2014/main" id="{7C2F3F4B-31EE-DDE9-8724-1940F0CFE511}"/>
                </a:ext>
              </a:extLst>
            </p:cNvPr>
            <p:cNvSpPr/>
            <p:nvPr/>
          </p:nvSpPr>
          <p:spPr bwMode="auto">
            <a:xfrm>
              <a:off x="5614988" y="2028825"/>
              <a:ext cx="33338" cy="58738"/>
            </a:xfrm>
            <a:custGeom>
              <a:avLst/>
              <a:gdLst>
                <a:gd name="T0" fmla="*/ 3 w 10"/>
                <a:gd name="T1" fmla="*/ 0 h 18"/>
                <a:gd name="T2" fmla="*/ 0 w 10"/>
                <a:gd name="T3" fmla="*/ 0 h 18"/>
                <a:gd name="T4" fmla="*/ 7 w 10"/>
                <a:gd name="T5" fmla="*/ 18 h 18"/>
                <a:gd name="T6" fmla="*/ 10 w 10"/>
                <a:gd name="T7" fmla="*/ 18 h 18"/>
                <a:gd name="T8" fmla="*/ 3 w 10"/>
                <a:gd name="T9" fmla="*/ 0 h 18"/>
              </a:gdLst>
              <a:ahLst/>
              <a:cxnLst>
                <a:cxn ang="0">
                  <a:pos x="T0" y="T1"/>
                </a:cxn>
                <a:cxn ang="0">
                  <a:pos x="T2" y="T3"/>
                </a:cxn>
                <a:cxn ang="0">
                  <a:pos x="T4" y="T5"/>
                </a:cxn>
                <a:cxn ang="0">
                  <a:pos x="T6" y="T7"/>
                </a:cxn>
                <a:cxn ang="0">
                  <a:pos x="T8" y="T9"/>
                </a:cxn>
              </a:cxnLst>
              <a:rect l="0" t="0" r="r" b="b"/>
              <a:pathLst>
                <a:path w="10" h="18">
                  <a:moveTo>
                    <a:pt x="3" y="0"/>
                  </a:moveTo>
                  <a:cubicBezTo>
                    <a:pt x="0" y="0"/>
                    <a:pt x="0" y="0"/>
                    <a:pt x="0" y="0"/>
                  </a:cubicBezTo>
                  <a:cubicBezTo>
                    <a:pt x="2" y="6"/>
                    <a:pt x="5" y="12"/>
                    <a:pt x="7" y="18"/>
                  </a:cubicBezTo>
                  <a:cubicBezTo>
                    <a:pt x="10" y="18"/>
                    <a:pt x="10" y="18"/>
                    <a:pt x="10" y="18"/>
                  </a:cubicBezTo>
                  <a:cubicBezTo>
                    <a:pt x="7" y="12"/>
                    <a:pt x="5" y="6"/>
                    <a:pt x="3"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şļíďè">
              <a:extLst>
                <a:ext uri="{FF2B5EF4-FFF2-40B4-BE49-F238E27FC236}">
                  <a16:creationId xmlns:a16="http://schemas.microsoft.com/office/drawing/2014/main" id="{563B6C0D-8130-254A-A720-13AA9574EEAC}"/>
                </a:ext>
              </a:extLst>
            </p:cNvPr>
            <p:cNvSpPr/>
            <p:nvPr/>
          </p:nvSpPr>
          <p:spPr bwMode="auto">
            <a:xfrm>
              <a:off x="5651501" y="1701800"/>
              <a:ext cx="17463" cy="33338"/>
            </a:xfrm>
            <a:custGeom>
              <a:avLst/>
              <a:gdLst>
                <a:gd name="T0" fmla="*/ 5 w 5"/>
                <a:gd name="T1" fmla="*/ 0 h 10"/>
                <a:gd name="T2" fmla="*/ 0 w 5"/>
                <a:gd name="T3" fmla="*/ 9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cubicBezTo>
                    <a:pt x="2" y="2"/>
                    <a:pt x="0" y="5"/>
                    <a:pt x="0" y="9"/>
                  </a:cubicBezTo>
                  <a:cubicBezTo>
                    <a:pt x="0" y="9"/>
                    <a:pt x="0" y="9"/>
                    <a:pt x="0" y="10"/>
                  </a:cubicBezTo>
                  <a:cubicBezTo>
                    <a:pt x="1" y="6"/>
                    <a:pt x="3" y="3"/>
                    <a:pt x="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śḻïḍè">
              <a:extLst>
                <a:ext uri="{FF2B5EF4-FFF2-40B4-BE49-F238E27FC236}">
                  <a16:creationId xmlns:a16="http://schemas.microsoft.com/office/drawing/2014/main" id="{F34398FF-8490-59F0-57AF-705F1400E901}"/>
                </a:ext>
              </a:extLst>
            </p:cNvPr>
            <p:cNvSpPr/>
            <p:nvPr/>
          </p:nvSpPr>
          <p:spPr bwMode="auto">
            <a:xfrm>
              <a:off x="5629276" y="1600200"/>
              <a:ext cx="742950" cy="685800"/>
            </a:xfrm>
            <a:custGeom>
              <a:avLst/>
              <a:gdLst>
                <a:gd name="T0" fmla="*/ 15 w 225"/>
                <a:gd name="T1" fmla="*/ 148 h 208"/>
                <a:gd name="T2" fmla="*/ 13 w 225"/>
                <a:gd name="T3" fmla="*/ 148 h 208"/>
                <a:gd name="T4" fmla="*/ 39 w 225"/>
                <a:gd name="T5" fmla="*/ 180 h 208"/>
                <a:gd name="T6" fmla="*/ 42 w 225"/>
                <a:gd name="T7" fmla="*/ 180 h 208"/>
                <a:gd name="T8" fmla="*/ 34 w 225"/>
                <a:gd name="T9" fmla="*/ 173 h 208"/>
                <a:gd name="T10" fmla="*/ 15 w 225"/>
                <a:gd name="T11" fmla="*/ 148 h 208"/>
                <a:gd name="T12" fmla="*/ 210 w 225"/>
                <a:gd name="T13" fmla="*/ 146 h 208"/>
                <a:gd name="T14" fmla="*/ 190 w 225"/>
                <a:gd name="T15" fmla="*/ 173 h 208"/>
                <a:gd name="T16" fmla="*/ 112 w 225"/>
                <a:gd name="T17" fmla="*/ 206 h 208"/>
                <a:gd name="T18" fmla="*/ 72 w 225"/>
                <a:gd name="T19" fmla="*/ 198 h 208"/>
                <a:gd name="T20" fmla="*/ 66 w 225"/>
                <a:gd name="T21" fmla="*/ 198 h 208"/>
                <a:gd name="T22" fmla="*/ 112 w 225"/>
                <a:gd name="T23" fmla="*/ 208 h 208"/>
                <a:gd name="T24" fmla="*/ 212 w 225"/>
                <a:gd name="T25" fmla="*/ 147 h 208"/>
                <a:gd name="T26" fmla="*/ 210 w 225"/>
                <a:gd name="T27" fmla="*/ 146 h 208"/>
                <a:gd name="T28" fmla="*/ 2 w 225"/>
                <a:gd name="T29" fmla="*/ 97 h 208"/>
                <a:gd name="T30" fmla="*/ 0 w 225"/>
                <a:gd name="T31" fmla="*/ 97 h 208"/>
                <a:gd name="T32" fmla="*/ 5 w 225"/>
                <a:gd name="T33" fmla="*/ 130 h 208"/>
                <a:gd name="T34" fmla="*/ 7 w 225"/>
                <a:gd name="T35" fmla="*/ 130 h 208"/>
                <a:gd name="T36" fmla="*/ 2 w 225"/>
                <a:gd name="T37" fmla="*/ 97 h 208"/>
                <a:gd name="T38" fmla="*/ 223 w 225"/>
                <a:gd name="T39" fmla="*/ 96 h 208"/>
                <a:gd name="T40" fmla="*/ 217 w 225"/>
                <a:gd name="T41" fmla="*/ 130 h 208"/>
                <a:gd name="T42" fmla="*/ 219 w 225"/>
                <a:gd name="T43" fmla="*/ 130 h 208"/>
                <a:gd name="T44" fmla="*/ 225 w 225"/>
                <a:gd name="T45" fmla="*/ 97 h 208"/>
                <a:gd name="T46" fmla="*/ 223 w 225"/>
                <a:gd name="T47" fmla="*/ 96 h 208"/>
                <a:gd name="T48" fmla="*/ 215 w 225"/>
                <a:gd name="T49" fmla="*/ 49 h 208"/>
                <a:gd name="T50" fmla="*/ 212 w 225"/>
                <a:gd name="T51" fmla="*/ 49 h 208"/>
                <a:gd name="T52" fmla="*/ 222 w 225"/>
                <a:gd name="T53" fmla="*/ 81 h 208"/>
                <a:gd name="T54" fmla="*/ 224 w 225"/>
                <a:gd name="T55" fmla="*/ 80 h 208"/>
                <a:gd name="T56" fmla="*/ 215 w 225"/>
                <a:gd name="T57" fmla="*/ 49 h 208"/>
                <a:gd name="T58" fmla="*/ 173 w 225"/>
                <a:gd name="T59" fmla="*/ 0 h 208"/>
                <a:gd name="T60" fmla="*/ 169 w 225"/>
                <a:gd name="T61" fmla="*/ 0 h 208"/>
                <a:gd name="T62" fmla="*/ 190 w 225"/>
                <a:gd name="T63" fmla="*/ 17 h 208"/>
                <a:gd name="T64" fmla="*/ 202 w 225"/>
                <a:gd name="T65" fmla="*/ 31 h 208"/>
                <a:gd name="T66" fmla="*/ 205 w 225"/>
                <a:gd name="T67" fmla="*/ 31 h 208"/>
                <a:gd name="T68" fmla="*/ 173 w 225"/>
                <a:gd name="T6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08">
                  <a:moveTo>
                    <a:pt x="15" y="148"/>
                  </a:moveTo>
                  <a:cubicBezTo>
                    <a:pt x="13" y="148"/>
                    <a:pt x="13" y="148"/>
                    <a:pt x="13" y="148"/>
                  </a:cubicBezTo>
                  <a:cubicBezTo>
                    <a:pt x="19" y="160"/>
                    <a:pt x="28" y="171"/>
                    <a:pt x="39" y="180"/>
                  </a:cubicBezTo>
                  <a:cubicBezTo>
                    <a:pt x="42" y="180"/>
                    <a:pt x="42" y="180"/>
                    <a:pt x="42" y="180"/>
                  </a:cubicBezTo>
                  <a:cubicBezTo>
                    <a:pt x="39" y="178"/>
                    <a:pt x="37" y="176"/>
                    <a:pt x="34" y="173"/>
                  </a:cubicBezTo>
                  <a:cubicBezTo>
                    <a:pt x="27" y="166"/>
                    <a:pt x="20" y="157"/>
                    <a:pt x="15" y="148"/>
                  </a:cubicBezTo>
                  <a:moveTo>
                    <a:pt x="210" y="146"/>
                  </a:moveTo>
                  <a:cubicBezTo>
                    <a:pt x="205" y="156"/>
                    <a:pt x="198" y="165"/>
                    <a:pt x="190" y="173"/>
                  </a:cubicBezTo>
                  <a:cubicBezTo>
                    <a:pt x="170" y="193"/>
                    <a:pt x="143" y="206"/>
                    <a:pt x="112" y="206"/>
                  </a:cubicBezTo>
                  <a:cubicBezTo>
                    <a:pt x="98" y="206"/>
                    <a:pt x="84" y="203"/>
                    <a:pt x="72" y="198"/>
                  </a:cubicBezTo>
                  <a:cubicBezTo>
                    <a:pt x="66" y="198"/>
                    <a:pt x="66" y="198"/>
                    <a:pt x="66" y="198"/>
                  </a:cubicBezTo>
                  <a:cubicBezTo>
                    <a:pt x="80" y="204"/>
                    <a:pt x="96" y="208"/>
                    <a:pt x="112" y="208"/>
                  </a:cubicBezTo>
                  <a:cubicBezTo>
                    <a:pt x="156" y="208"/>
                    <a:pt x="193" y="183"/>
                    <a:pt x="212" y="147"/>
                  </a:cubicBezTo>
                  <a:cubicBezTo>
                    <a:pt x="211" y="147"/>
                    <a:pt x="211" y="147"/>
                    <a:pt x="210" y="146"/>
                  </a:cubicBezTo>
                  <a:moveTo>
                    <a:pt x="2" y="97"/>
                  </a:moveTo>
                  <a:cubicBezTo>
                    <a:pt x="0" y="97"/>
                    <a:pt x="0" y="97"/>
                    <a:pt x="0" y="97"/>
                  </a:cubicBezTo>
                  <a:cubicBezTo>
                    <a:pt x="0" y="108"/>
                    <a:pt x="2" y="119"/>
                    <a:pt x="5" y="130"/>
                  </a:cubicBezTo>
                  <a:cubicBezTo>
                    <a:pt x="7" y="130"/>
                    <a:pt x="7" y="130"/>
                    <a:pt x="7" y="130"/>
                  </a:cubicBezTo>
                  <a:cubicBezTo>
                    <a:pt x="4" y="119"/>
                    <a:pt x="2" y="108"/>
                    <a:pt x="2" y="97"/>
                  </a:cubicBezTo>
                  <a:moveTo>
                    <a:pt x="223" y="96"/>
                  </a:moveTo>
                  <a:cubicBezTo>
                    <a:pt x="223" y="108"/>
                    <a:pt x="221" y="119"/>
                    <a:pt x="217" y="130"/>
                  </a:cubicBezTo>
                  <a:cubicBezTo>
                    <a:pt x="219" y="130"/>
                    <a:pt x="219" y="130"/>
                    <a:pt x="219" y="130"/>
                  </a:cubicBezTo>
                  <a:cubicBezTo>
                    <a:pt x="223" y="119"/>
                    <a:pt x="225" y="108"/>
                    <a:pt x="225" y="97"/>
                  </a:cubicBezTo>
                  <a:cubicBezTo>
                    <a:pt x="224" y="96"/>
                    <a:pt x="223" y="96"/>
                    <a:pt x="223" y="96"/>
                  </a:cubicBezTo>
                  <a:moveTo>
                    <a:pt x="215" y="49"/>
                  </a:moveTo>
                  <a:cubicBezTo>
                    <a:pt x="212" y="49"/>
                    <a:pt x="212" y="49"/>
                    <a:pt x="212" y="49"/>
                  </a:cubicBezTo>
                  <a:cubicBezTo>
                    <a:pt x="217" y="59"/>
                    <a:pt x="220" y="69"/>
                    <a:pt x="222" y="81"/>
                  </a:cubicBezTo>
                  <a:cubicBezTo>
                    <a:pt x="222" y="80"/>
                    <a:pt x="223" y="80"/>
                    <a:pt x="224" y="80"/>
                  </a:cubicBezTo>
                  <a:cubicBezTo>
                    <a:pt x="222" y="69"/>
                    <a:pt x="219" y="58"/>
                    <a:pt x="215" y="49"/>
                  </a:cubicBezTo>
                  <a:moveTo>
                    <a:pt x="173" y="0"/>
                  </a:moveTo>
                  <a:cubicBezTo>
                    <a:pt x="169" y="0"/>
                    <a:pt x="169" y="0"/>
                    <a:pt x="169" y="0"/>
                  </a:cubicBezTo>
                  <a:cubicBezTo>
                    <a:pt x="176" y="5"/>
                    <a:pt x="184" y="11"/>
                    <a:pt x="190" y="17"/>
                  </a:cubicBezTo>
                  <a:cubicBezTo>
                    <a:pt x="195" y="21"/>
                    <a:pt x="198" y="26"/>
                    <a:pt x="202" y="31"/>
                  </a:cubicBezTo>
                  <a:cubicBezTo>
                    <a:pt x="205" y="31"/>
                    <a:pt x="205" y="31"/>
                    <a:pt x="205" y="31"/>
                  </a:cubicBezTo>
                  <a:cubicBezTo>
                    <a:pt x="196" y="19"/>
                    <a:pt x="185" y="8"/>
                    <a:pt x="17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ṧļiḓe">
              <a:extLst>
                <a:ext uri="{FF2B5EF4-FFF2-40B4-BE49-F238E27FC236}">
                  <a16:creationId xmlns:a16="http://schemas.microsoft.com/office/drawing/2014/main" id="{2B86E2D4-7115-6036-F9D0-90F99FEF0892}"/>
                </a:ext>
              </a:extLst>
            </p:cNvPr>
            <p:cNvSpPr/>
            <p:nvPr/>
          </p:nvSpPr>
          <p:spPr bwMode="auto">
            <a:xfrm>
              <a:off x="5757863" y="2193925"/>
              <a:ext cx="107950" cy="58738"/>
            </a:xfrm>
            <a:custGeom>
              <a:avLst/>
              <a:gdLst>
                <a:gd name="T0" fmla="*/ 3 w 33"/>
                <a:gd name="T1" fmla="*/ 0 h 18"/>
                <a:gd name="T2" fmla="*/ 0 w 33"/>
                <a:gd name="T3" fmla="*/ 0 h 18"/>
                <a:gd name="T4" fmla="*/ 27 w 33"/>
                <a:gd name="T5" fmla="*/ 18 h 18"/>
                <a:gd name="T6" fmla="*/ 33 w 33"/>
                <a:gd name="T7" fmla="*/ 18 h 18"/>
                <a:gd name="T8" fmla="*/ 3 w 33"/>
                <a:gd name="T9" fmla="*/ 0 h 18"/>
              </a:gdLst>
              <a:ahLst/>
              <a:cxnLst>
                <a:cxn ang="0">
                  <a:pos x="T0" y="T1"/>
                </a:cxn>
                <a:cxn ang="0">
                  <a:pos x="T2" y="T3"/>
                </a:cxn>
                <a:cxn ang="0">
                  <a:pos x="T4" y="T5"/>
                </a:cxn>
                <a:cxn ang="0">
                  <a:pos x="T6" y="T7"/>
                </a:cxn>
                <a:cxn ang="0">
                  <a:pos x="T8" y="T9"/>
                </a:cxn>
              </a:cxnLst>
              <a:rect l="0" t="0" r="r" b="b"/>
              <a:pathLst>
                <a:path w="33" h="18">
                  <a:moveTo>
                    <a:pt x="3" y="0"/>
                  </a:moveTo>
                  <a:cubicBezTo>
                    <a:pt x="0" y="0"/>
                    <a:pt x="0" y="0"/>
                    <a:pt x="0" y="0"/>
                  </a:cubicBezTo>
                  <a:cubicBezTo>
                    <a:pt x="8" y="7"/>
                    <a:pt x="17" y="14"/>
                    <a:pt x="27" y="18"/>
                  </a:cubicBezTo>
                  <a:cubicBezTo>
                    <a:pt x="33" y="18"/>
                    <a:pt x="33" y="18"/>
                    <a:pt x="33" y="18"/>
                  </a:cubicBezTo>
                  <a:cubicBezTo>
                    <a:pt x="22" y="14"/>
                    <a:pt x="12" y="8"/>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îṩlîdè">
              <a:extLst>
                <a:ext uri="{FF2B5EF4-FFF2-40B4-BE49-F238E27FC236}">
                  <a16:creationId xmlns:a16="http://schemas.microsoft.com/office/drawing/2014/main" id="{D5B2762A-54FA-0485-E9CB-ADB6D5FE2787}"/>
                </a:ext>
              </a:extLst>
            </p:cNvPr>
            <p:cNvSpPr/>
            <p:nvPr/>
          </p:nvSpPr>
          <p:spPr bwMode="auto">
            <a:xfrm>
              <a:off x="6321426" y="2028825"/>
              <a:ext cx="30163" cy="55563"/>
            </a:xfrm>
            <a:custGeom>
              <a:avLst/>
              <a:gdLst>
                <a:gd name="T0" fmla="*/ 9 w 9"/>
                <a:gd name="T1" fmla="*/ 0 h 17"/>
                <a:gd name="T2" fmla="*/ 7 w 9"/>
                <a:gd name="T3" fmla="*/ 0 h 17"/>
                <a:gd name="T4" fmla="*/ 0 w 9"/>
                <a:gd name="T5" fmla="*/ 16 h 17"/>
                <a:gd name="T6" fmla="*/ 2 w 9"/>
                <a:gd name="T7" fmla="*/ 17 h 17"/>
                <a:gd name="T8" fmla="*/ 9 w 9"/>
                <a:gd name="T9" fmla="*/ 0 h 17"/>
              </a:gdLst>
              <a:ahLst/>
              <a:cxnLst>
                <a:cxn ang="0">
                  <a:pos x="T0" y="T1"/>
                </a:cxn>
                <a:cxn ang="0">
                  <a:pos x="T2" y="T3"/>
                </a:cxn>
                <a:cxn ang="0">
                  <a:pos x="T4" y="T5"/>
                </a:cxn>
                <a:cxn ang="0">
                  <a:pos x="T6" y="T7"/>
                </a:cxn>
                <a:cxn ang="0">
                  <a:pos x="T8" y="T9"/>
                </a:cxn>
              </a:cxnLst>
              <a:rect l="0" t="0" r="r" b="b"/>
              <a:pathLst>
                <a:path w="9" h="17">
                  <a:moveTo>
                    <a:pt x="9" y="0"/>
                  </a:moveTo>
                  <a:cubicBezTo>
                    <a:pt x="7" y="0"/>
                    <a:pt x="7" y="0"/>
                    <a:pt x="7" y="0"/>
                  </a:cubicBezTo>
                  <a:cubicBezTo>
                    <a:pt x="5" y="6"/>
                    <a:pt x="3" y="11"/>
                    <a:pt x="0" y="16"/>
                  </a:cubicBezTo>
                  <a:cubicBezTo>
                    <a:pt x="1" y="17"/>
                    <a:pt x="1" y="17"/>
                    <a:pt x="2" y="17"/>
                  </a:cubicBezTo>
                  <a:cubicBezTo>
                    <a:pt x="5" y="12"/>
                    <a:pt x="7" y="6"/>
                    <a:pt x="9"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şḷídê">
              <a:extLst>
                <a:ext uri="{FF2B5EF4-FFF2-40B4-BE49-F238E27FC236}">
                  <a16:creationId xmlns:a16="http://schemas.microsoft.com/office/drawing/2014/main" id="{D70FA046-4700-73CF-2341-B3A633DB44FA}"/>
                </a:ext>
              </a:extLst>
            </p:cNvPr>
            <p:cNvSpPr/>
            <p:nvPr/>
          </p:nvSpPr>
          <p:spPr bwMode="auto">
            <a:xfrm>
              <a:off x="5629276" y="1909762"/>
              <a:ext cx="6350" cy="9525"/>
            </a:xfrm>
            <a:custGeom>
              <a:avLst/>
              <a:gdLst>
                <a:gd name="T0" fmla="*/ 1 w 2"/>
                <a:gd name="T1" fmla="*/ 0 h 3"/>
                <a:gd name="T2" fmla="*/ 0 w 2"/>
                <a:gd name="T3" fmla="*/ 1 h 3"/>
                <a:gd name="T4" fmla="*/ 0 w 2"/>
                <a:gd name="T5" fmla="*/ 3 h 3"/>
                <a:gd name="T6" fmla="*/ 2 w 2"/>
                <a:gd name="T7" fmla="*/ 3 h 3"/>
                <a:gd name="T8" fmla="*/ 2 w 2"/>
                <a:gd name="T9" fmla="*/ 1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0" y="0"/>
                    <a:pt x="0" y="1"/>
                    <a:pt x="0" y="1"/>
                  </a:cubicBezTo>
                  <a:cubicBezTo>
                    <a:pt x="0" y="2"/>
                    <a:pt x="0" y="2"/>
                    <a:pt x="0" y="3"/>
                  </a:cubicBezTo>
                  <a:cubicBezTo>
                    <a:pt x="2" y="3"/>
                    <a:pt x="2" y="3"/>
                    <a:pt x="2" y="3"/>
                  </a:cubicBezTo>
                  <a:cubicBezTo>
                    <a:pt x="2" y="2"/>
                    <a:pt x="2" y="2"/>
                    <a:pt x="2" y="1"/>
                  </a:cubicBezTo>
                  <a:cubicBezTo>
                    <a:pt x="2" y="1"/>
                    <a:pt x="1"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ṩḷiḓé">
              <a:extLst>
                <a:ext uri="{FF2B5EF4-FFF2-40B4-BE49-F238E27FC236}">
                  <a16:creationId xmlns:a16="http://schemas.microsoft.com/office/drawing/2014/main" id="{9003CE2C-3365-47CA-6B56-2E654DB7E5E4}"/>
                </a:ext>
              </a:extLst>
            </p:cNvPr>
            <p:cNvSpPr/>
            <p:nvPr/>
          </p:nvSpPr>
          <p:spPr bwMode="auto">
            <a:xfrm>
              <a:off x="6361113" y="1863725"/>
              <a:ext cx="11113" cy="55563"/>
            </a:xfrm>
            <a:custGeom>
              <a:avLst/>
              <a:gdLst>
                <a:gd name="T0" fmla="*/ 2 w 3"/>
                <a:gd name="T1" fmla="*/ 0 h 17"/>
                <a:gd name="T2" fmla="*/ 0 w 3"/>
                <a:gd name="T3" fmla="*/ 1 h 17"/>
                <a:gd name="T4" fmla="*/ 1 w 3"/>
                <a:gd name="T5" fmla="*/ 15 h 17"/>
                <a:gd name="T6" fmla="*/ 1 w 3"/>
                <a:gd name="T7" fmla="*/ 16 h 17"/>
                <a:gd name="T8" fmla="*/ 3 w 3"/>
                <a:gd name="T9" fmla="*/ 17 h 17"/>
                <a:gd name="T10" fmla="*/ 3 w 3"/>
                <a:gd name="T11" fmla="*/ 15 h 17"/>
                <a:gd name="T12" fmla="*/ 2 w 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 h="17">
                  <a:moveTo>
                    <a:pt x="2" y="0"/>
                  </a:moveTo>
                  <a:cubicBezTo>
                    <a:pt x="1" y="0"/>
                    <a:pt x="0" y="0"/>
                    <a:pt x="0" y="1"/>
                  </a:cubicBezTo>
                  <a:cubicBezTo>
                    <a:pt x="0" y="6"/>
                    <a:pt x="1" y="10"/>
                    <a:pt x="1" y="15"/>
                  </a:cubicBezTo>
                  <a:cubicBezTo>
                    <a:pt x="1" y="15"/>
                    <a:pt x="1" y="16"/>
                    <a:pt x="1" y="16"/>
                  </a:cubicBezTo>
                  <a:cubicBezTo>
                    <a:pt x="1" y="16"/>
                    <a:pt x="2" y="16"/>
                    <a:pt x="3" y="17"/>
                  </a:cubicBezTo>
                  <a:cubicBezTo>
                    <a:pt x="3" y="16"/>
                    <a:pt x="3" y="16"/>
                    <a:pt x="3" y="15"/>
                  </a:cubicBezTo>
                  <a:cubicBezTo>
                    <a:pt x="3" y="10"/>
                    <a:pt x="2" y="5"/>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ïšļïḓé">
              <a:extLst>
                <a:ext uri="{FF2B5EF4-FFF2-40B4-BE49-F238E27FC236}">
                  <a16:creationId xmlns:a16="http://schemas.microsoft.com/office/drawing/2014/main" id="{D42065B5-BE30-A37C-3D37-60550DA655CD}"/>
                </a:ext>
              </a:extLst>
            </p:cNvPr>
            <p:cNvSpPr/>
            <p:nvPr/>
          </p:nvSpPr>
          <p:spPr bwMode="auto">
            <a:xfrm>
              <a:off x="5995988" y="1544637"/>
              <a:ext cx="203200" cy="55563"/>
            </a:xfrm>
            <a:custGeom>
              <a:avLst/>
              <a:gdLst>
                <a:gd name="T0" fmla="*/ 1 w 62"/>
                <a:gd name="T1" fmla="*/ 0 h 17"/>
                <a:gd name="T2" fmla="*/ 0 w 62"/>
                <a:gd name="T3" fmla="*/ 1 h 17"/>
                <a:gd name="T4" fmla="*/ 1 w 62"/>
                <a:gd name="T5" fmla="*/ 2 h 17"/>
                <a:gd name="T6" fmla="*/ 58 w 62"/>
                <a:gd name="T7" fmla="*/ 17 h 17"/>
                <a:gd name="T8" fmla="*/ 62 w 62"/>
                <a:gd name="T9" fmla="*/ 17 h 17"/>
                <a:gd name="T10" fmla="*/ 1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1" y="0"/>
                  </a:moveTo>
                  <a:cubicBezTo>
                    <a:pt x="1" y="0"/>
                    <a:pt x="0" y="0"/>
                    <a:pt x="0" y="1"/>
                  </a:cubicBezTo>
                  <a:cubicBezTo>
                    <a:pt x="0" y="1"/>
                    <a:pt x="1" y="2"/>
                    <a:pt x="1" y="2"/>
                  </a:cubicBezTo>
                  <a:cubicBezTo>
                    <a:pt x="22" y="2"/>
                    <a:pt x="41" y="7"/>
                    <a:pt x="58" y="17"/>
                  </a:cubicBezTo>
                  <a:cubicBezTo>
                    <a:pt x="62" y="17"/>
                    <a:pt x="62" y="17"/>
                    <a:pt x="62" y="17"/>
                  </a:cubicBezTo>
                  <a:cubicBezTo>
                    <a:pt x="44" y="6"/>
                    <a:pt x="23" y="0"/>
                    <a:pt x="1"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šḷiḓè">
              <a:extLst>
                <a:ext uri="{FF2B5EF4-FFF2-40B4-BE49-F238E27FC236}">
                  <a16:creationId xmlns:a16="http://schemas.microsoft.com/office/drawing/2014/main" id="{A58064A6-37B4-1880-A89D-C0715889DC11}"/>
                </a:ext>
              </a:extLst>
            </p:cNvPr>
            <p:cNvSpPr/>
            <p:nvPr/>
          </p:nvSpPr>
          <p:spPr bwMode="auto">
            <a:xfrm>
              <a:off x="5645151" y="2028825"/>
              <a:ext cx="33338" cy="58738"/>
            </a:xfrm>
            <a:custGeom>
              <a:avLst/>
              <a:gdLst>
                <a:gd name="T0" fmla="*/ 2 w 10"/>
                <a:gd name="T1" fmla="*/ 0 h 18"/>
                <a:gd name="T2" fmla="*/ 0 w 10"/>
                <a:gd name="T3" fmla="*/ 0 h 18"/>
                <a:gd name="T4" fmla="*/ 8 w 10"/>
                <a:gd name="T5" fmla="*/ 18 h 18"/>
                <a:gd name="T6" fmla="*/ 10 w 10"/>
                <a:gd name="T7" fmla="*/ 18 h 18"/>
                <a:gd name="T8" fmla="*/ 2 w 10"/>
                <a:gd name="T9" fmla="*/ 0 h 18"/>
              </a:gdLst>
              <a:ahLst/>
              <a:cxnLst>
                <a:cxn ang="0">
                  <a:pos x="T0" y="T1"/>
                </a:cxn>
                <a:cxn ang="0">
                  <a:pos x="T2" y="T3"/>
                </a:cxn>
                <a:cxn ang="0">
                  <a:pos x="T4" y="T5"/>
                </a:cxn>
                <a:cxn ang="0">
                  <a:pos x="T6" y="T7"/>
                </a:cxn>
                <a:cxn ang="0">
                  <a:pos x="T8" y="T9"/>
                </a:cxn>
              </a:cxnLst>
              <a:rect l="0" t="0" r="r" b="b"/>
              <a:pathLst>
                <a:path w="10" h="18">
                  <a:moveTo>
                    <a:pt x="2" y="0"/>
                  </a:moveTo>
                  <a:cubicBezTo>
                    <a:pt x="0" y="0"/>
                    <a:pt x="0" y="0"/>
                    <a:pt x="0" y="0"/>
                  </a:cubicBezTo>
                  <a:cubicBezTo>
                    <a:pt x="2" y="6"/>
                    <a:pt x="5" y="12"/>
                    <a:pt x="8" y="18"/>
                  </a:cubicBezTo>
                  <a:cubicBezTo>
                    <a:pt x="10" y="18"/>
                    <a:pt x="10" y="18"/>
                    <a:pt x="10" y="18"/>
                  </a:cubicBezTo>
                  <a:cubicBezTo>
                    <a:pt x="7" y="12"/>
                    <a:pt x="4" y="6"/>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Sliḑe">
              <a:extLst>
                <a:ext uri="{FF2B5EF4-FFF2-40B4-BE49-F238E27FC236}">
                  <a16:creationId xmlns:a16="http://schemas.microsoft.com/office/drawing/2014/main" id="{33679027-4515-D713-1645-C3754A874F3B}"/>
                </a:ext>
              </a:extLst>
            </p:cNvPr>
            <p:cNvSpPr/>
            <p:nvPr/>
          </p:nvSpPr>
          <p:spPr bwMode="auto">
            <a:xfrm>
              <a:off x="6296026" y="1701800"/>
              <a:ext cx="42863" cy="60325"/>
            </a:xfrm>
            <a:custGeom>
              <a:avLst/>
              <a:gdLst>
                <a:gd name="T0" fmla="*/ 3 w 13"/>
                <a:gd name="T1" fmla="*/ 0 h 18"/>
                <a:gd name="T2" fmla="*/ 0 w 13"/>
                <a:gd name="T3" fmla="*/ 0 h 18"/>
                <a:gd name="T4" fmla="*/ 10 w 13"/>
                <a:gd name="T5" fmla="*/ 18 h 18"/>
                <a:gd name="T6" fmla="*/ 13 w 13"/>
                <a:gd name="T7" fmla="*/ 18 h 18"/>
                <a:gd name="T8" fmla="*/ 3 w 13"/>
                <a:gd name="T9" fmla="*/ 0 h 18"/>
              </a:gdLst>
              <a:ahLst/>
              <a:cxnLst>
                <a:cxn ang="0">
                  <a:pos x="T0" y="T1"/>
                </a:cxn>
                <a:cxn ang="0">
                  <a:pos x="T2" y="T3"/>
                </a:cxn>
                <a:cxn ang="0">
                  <a:pos x="T4" y="T5"/>
                </a:cxn>
                <a:cxn ang="0">
                  <a:pos x="T6" y="T7"/>
                </a:cxn>
                <a:cxn ang="0">
                  <a:pos x="T8" y="T9"/>
                </a:cxn>
              </a:cxnLst>
              <a:rect l="0" t="0" r="r" b="b"/>
              <a:pathLst>
                <a:path w="13" h="18">
                  <a:moveTo>
                    <a:pt x="3" y="0"/>
                  </a:moveTo>
                  <a:cubicBezTo>
                    <a:pt x="0" y="0"/>
                    <a:pt x="0" y="0"/>
                    <a:pt x="0" y="0"/>
                  </a:cubicBezTo>
                  <a:cubicBezTo>
                    <a:pt x="4" y="5"/>
                    <a:pt x="7" y="11"/>
                    <a:pt x="10" y="18"/>
                  </a:cubicBezTo>
                  <a:cubicBezTo>
                    <a:pt x="13" y="18"/>
                    <a:pt x="13" y="18"/>
                    <a:pt x="13" y="18"/>
                  </a:cubicBezTo>
                  <a:cubicBezTo>
                    <a:pt x="10" y="11"/>
                    <a:pt x="6"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ḻíḋê">
              <a:extLst>
                <a:ext uri="{FF2B5EF4-FFF2-40B4-BE49-F238E27FC236}">
                  <a16:creationId xmlns:a16="http://schemas.microsoft.com/office/drawing/2014/main" id="{7E681065-A32C-EF4B-DF70-68D5FCC6609E}"/>
                </a:ext>
              </a:extLst>
            </p:cNvPr>
            <p:cNvSpPr/>
            <p:nvPr/>
          </p:nvSpPr>
          <p:spPr bwMode="auto">
            <a:xfrm>
              <a:off x="5648326" y="1600200"/>
              <a:ext cx="700088" cy="661988"/>
            </a:xfrm>
            <a:custGeom>
              <a:avLst/>
              <a:gdLst>
                <a:gd name="T0" fmla="*/ 24 w 212"/>
                <a:gd name="T1" fmla="*/ 148 h 201"/>
                <a:gd name="T2" fmla="*/ 14 w 212"/>
                <a:gd name="T3" fmla="*/ 148 h 201"/>
                <a:gd name="T4" fmla="*/ 43 w 212"/>
                <a:gd name="T5" fmla="*/ 180 h 201"/>
                <a:gd name="T6" fmla="*/ 58 w 212"/>
                <a:gd name="T7" fmla="*/ 180 h 201"/>
                <a:gd name="T8" fmla="*/ 24 w 212"/>
                <a:gd name="T9" fmla="*/ 148 h 201"/>
                <a:gd name="T10" fmla="*/ 9 w 212"/>
                <a:gd name="T11" fmla="*/ 97 h 201"/>
                <a:gd name="T12" fmla="*/ 0 w 212"/>
                <a:gd name="T13" fmla="*/ 97 h 201"/>
                <a:gd name="T14" fmla="*/ 6 w 212"/>
                <a:gd name="T15" fmla="*/ 130 h 201"/>
                <a:gd name="T16" fmla="*/ 15 w 212"/>
                <a:gd name="T17" fmla="*/ 130 h 201"/>
                <a:gd name="T18" fmla="*/ 9 w 212"/>
                <a:gd name="T19" fmla="*/ 97 h 201"/>
                <a:gd name="T20" fmla="*/ 212 w 212"/>
                <a:gd name="T21" fmla="*/ 95 h 201"/>
                <a:gd name="T22" fmla="*/ 204 w 212"/>
                <a:gd name="T23" fmla="*/ 95 h 201"/>
                <a:gd name="T24" fmla="*/ 204 w 212"/>
                <a:gd name="T25" fmla="*/ 95 h 201"/>
                <a:gd name="T26" fmla="*/ 106 w 212"/>
                <a:gd name="T27" fmla="*/ 193 h 201"/>
                <a:gd name="T28" fmla="*/ 103 w 212"/>
                <a:gd name="T29" fmla="*/ 193 h 201"/>
                <a:gd name="T30" fmla="*/ 94 w 212"/>
                <a:gd name="T31" fmla="*/ 198 h 201"/>
                <a:gd name="T32" fmla="*/ 80 w 212"/>
                <a:gd name="T33" fmla="*/ 198 h 201"/>
                <a:gd name="T34" fmla="*/ 106 w 212"/>
                <a:gd name="T35" fmla="*/ 201 h 201"/>
                <a:gd name="T36" fmla="*/ 201 w 212"/>
                <a:gd name="T37" fmla="*/ 143 h 201"/>
                <a:gd name="T38" fmla="*/ 199 w 212"/>
                <a:gd name="T39" fmla="*/ 139 h 201"/>
                <a:gd name="T40" fmla="*/ 207 w 212"/>
                <a:gd name="T41" fmla="*/ 130 h 201"/>
                <a:gd name="T42" fmla="*/ 212 w 212"/>
                <a:gd name="T43" fmla="*/ 95 h 201"/>
                <a:gd name="T44" fmla="*/ 20 w 212"/>
                <a:gd name="T45" fmla="*/ 49 h 201"/>
                <a:gd name="T46" fmla="*/ 11 w 212"/>
                <a:gd name="T47" fmla="*/ 49 h 201"/>
                <a:gd name="T48" fmla="*/ 1 w 212"/>
                <a:gd name="T49" fmla="*/ 79 h 201"/>
                <a:gd name="T50" fmla="*/ 10 w 212"/>
                <a:gd name="T51" fmla="*/ 79 h 201"/>
                <a:gd name="T52" fmla="*/ 20 w 212"/>
                <a:gd name="T53" fmla="*/ 49 h 201"/>
                <a:gd name="T54" fmla="*/ 202 w 212"/>
                <a:gd name="T55" fmla="*/ 49 h 201"/>
                <a:gd name="T56" fmla="*/ 192 w 212"/>
                <a:gd name="T57" fmla="*/ 49 h 201"/>
                <a:gd name="T58" fmla="*/ 204 w 212"/>
                <a:gd name="T59" fmla="*/ 95 h 201"/>
                <a:gd name="T60" fmla="*/ 204 w 212"/>
                <a:gd name="T61" fmla="*/ 95 h 201"/>
                <a:gd name="T62" fmla="*/ 212 w 212"/>
                <a:gd name="T63" fmla="*/ 95 h 201"/>
                <a:gd name="T64" fmla="*/ 212 w 212"/>
                <a:gd name="T65" fmla="*/ 95 h 201"/>
                <a:gd name="T66" fmla="*/ 212 w 212"/>
                <a:gd name="T67" fmla="*/ 90 h 201"/>
                <a:gd name="T68" fmla="*/ 212 w 212"/>
                <a:gd name="T69" fmla="*/ 88 h 201"/>
                <a:gd name="T70" fmla="*/ 212 w 212"/>
                <a:gd name="T71" fmla="*/ 88 h 201"/>
                <a:gd name="T72" fmla="*/ 202 w 212"/>
                <a:gd name="T73" fmla="*/ 49 h 201"/>
                <a:gd name="T74" fmla="*/ 84 w 212"/>
                <a:gd name="T75" fmla="*/ 0 h 201"/>
                <a:gd name="T76" fmla="*/ 59 w 212"/>
                <a:gd name="T77" fmla="*/ 0 h 201"/>
                <a:gd name="T78" fmla="*/ 22 w 212"/>
                <a:gd name="T79" fmla="*/ 31 h 201"/>
                <a:gd name="T80" fmla="*/ 33 w 212"/>
                <a:gd name="T81" fmla="*/ 31 h 201"/>
                <a:gd name="T82" fmla="*/ 84 w 212"/>
                <a:gd name="T83" fmla="*/ 0 h 201"/>
                <a:gd name="T84" fmla="*/ 154 w 212"/>
                <a:gd name="T85" fmla="*/ 0 h 201"/>
                <a:gd name="T86" fmla="*/ 129 w 212"/>
                <a:gd name="T87" fmla="*/ 0 h 201"/>
                <a:gd name="T88" fmla="*/ 180 w 212"/>
                <a:gd name="T89" fmla="*/ 31 h 201"/>
                <a:gd name="T90" fmla="*/ 191 w 212"/>
                <a:gd name="T91" fmla="*/ 31 h 201"/>
                <a:gd name="T92" fmla="*/ 154 w 212"/>
                <a:gd name="T9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01">
                  <a:moveTo>
                    <a:pt x="24" y="148"/>
                  </a:moveTo>
                  <a:cubicBezTo>
                    <a:pt x="14" y="148"/>
                    <a:pt x="14" y="148"/>
                    <a:pt x="14" y="148"/>
                  </a:cubicBezTo>
                  <a:cubicBezTo>
                    <a:pt x="21" y="160"/>
                    <a:pt x="31" y="171"/>
                    <a:pt x="43" y="180"/>
                  </a:cubicBezTo>
                  <a:cubicBezTo>
                    <a:pt x="58" y="180"/>
                    <a:pt x="58" y="180"/>
                    <a:pt x="58" y="180"/>
                  </a:cubicBezTo>
                  <a:cubicBezTo>
                    <a:pt x="44" y="172"/>
                    <a:pt x="32" y="161"/>
                    <a:pt x="24" y="148"/>
                  </a:cubicBezTo>
                  <a:moveTo>
                    <a:pt x="9" y="97"/>
                  </a:moveTo>
                  <a:cubicBezTo>
                    <a:pt x="0" y="97"/>
                    <a:pt x="0" y="97"/>
                    <a:pt x="0" y="97"/>
                  </a:cubicBezTo>
                  <a:cubicBezTo>
                    <a:pt x="0" y="108"/>
                    <a:pt x="2" y="119"/>
                    <a:pt x="6" y="130"/>
                  </a:cubicBezTo>
                  <a:cubicBezTo>
                    <a:pt x="15" y="130"/>
                    <a:pt x="15" y="130"/>
                    <a:pt x="15" y="130"/>
                  </a:cubicBezTo>
                  <a:cubicBezTo>
                    <a:pt x="11" y="119"/>
                    <a:pt x="9" y="108"/>
                    <a:pt x="9" y="97"/>
                  </a:cubicBezTo>
                  <a:moveTo>
                    <a:pt x="212" y="95"/>
                  </a:moveTo>
                  <a:cubicBezTo>
                    <a:pt x="204" y="95"/>
                    <a:pt x="204" y="95"/>
                    <a:pt x="204" y="95"/>
                  </a:cubicBezTo>
                  <a:cubicBezTo>
                    <a:pt x="204" y="95"/>
                    <a:pt x="204" y="95"/>
                    <a:pt x="204" y="95"/>
                  </a:cubicBezTo>
                  <a:cubicBezTo>
                    <a:pt x="204" y="149"/>
                    <a:pt x="160" y="193"/>
                    <a:pt x="106" y="193"/>
                  </a:cubicBezTo>
                  <a:cubicBezTo>
                    <a:pt x="105" y="193"/>
                    <a:pt x="104" y="193"/>
                    <a:pt x="103" y="193"/>
                  </a:cubicBezTo>
                  <a:cubicBezTo>
                    <a:pt x="101" y="196"/>
                    <a:pt x="98" y="198"/>
                    <a:pt x="94" y="198"/>
                  </a:cubicBezTo>
                  <a:cubicBezTo>
                    <a:pt x="80" y="198"/>
                    <a:pt x="80" y="198"/>
                    <a:pt x="80" y="198"/>
                  </a:cubicBezTo>
                  <a:cubicBezTo>
                    <a:pt x="88" y="200"/>
                    <a:pt x="97" y="201"/>
                    <a:pt x="106" y="201"/>
                  </a:cubicBezTo>
                  <a:cubicBezTo>
                    <a:pt x="148" y="201"/>
                    <a:pt x="183" y="178"/>
                    <a:pt x="201" y="143"/>
                  </a:cubicBezTo>
                  <a:cubicBezTo>
                    <a:pt x="200" y="142"/>
                    <a:pt x="199" y="140"/>
                    <a:pt x="199" y="139"/>
                  </a:cubicBezTo>
                  <a:cubicBezTo>
                    <a:pt x="199" y="134"/>
                    <a:pt x="203" y="131"/>
                    <a:pt x="207" y="130"/>
                  </a:cubicBezTo>
                  <a:cubicBezTo>
                    <a:pt x="210" y="119"/>
                    <a:pt x="212" y="107"/>
                    <a:pt x="212" y="95"/>
                  </a:cubicBezTo>
                  <a:moveTo>
                    <a:pt x="20" y="49"/>
                  </a:moveTo>
                  <a:cubicBezTo>
                    <a:pt x="11" y="49"/>
                    <a:pt x="11" y="49"/>
                    <a:pt x="11" y="49"/>
                  </a:cubicBezTo>
                  <a:cubicBezTo>
                    <a:pt x="6" y="58"/>
                    <a:pt x="3" y="68"/>
                    <a:pt x="1" y="79"/>
                  </a:cubicBezTo>
                  <a:cubicBezTo>
                    <a:pt x="10" y="79"/>
                    <a:pt x="10" y="79"/>
                    <a:pt x="10" y="79"/>
                  </a:cubicBezTo>
                  <a:cubicBezTo>
                    <a:pt x="12" y="68"/>
                    <a:pt x="15" y="58"/>
                    <a:pt x="20" y="49"/>
                  </a:cubicBezTo>
                  <a:moveTo>
                    <a:pt x="202" y="49"/>
                  </a:moveTo>
                  <a:cubicBezTo>
                    <a:pt x="192" y="49"/>
                    <a:pt x="192" y="49"/>
                    <a:pt x="192" y="49"/>
                  </a:cubicBezTo>
                  <a:cubicBezTo>
                    <a:pt x="200" y="62"/>
                    <a:pt x="204" y="78"/>
                    <a:pt x="204" y="95"/>
                  </a:cubicBezTo>
                  <a:cubicBezTo>
                    <a:pt x="204" y="95"/>
                    <a:pt x="204" y="95"/>
                    <a:pt x="204" y="95"/>
                  </a:cubicBezTo>
                  <a:cubicBezTo>
                    <a:pt x="212" y="95"/>
                    <a:pt x="212" y="95"/>
                    <a:pt x="212" y="95"/>
                  </a:cubicBezTo>
                  <a:cubicBezTo>
                    <a:pt x="212" y="95"/>
                    <a:pt x="212" y="95"/>
                    <a:pt x="212" y="95"/>
                  </a:cubicBezTo>
                  <a:cubicBezTo>
                    <a:pt x="212" y="93"/>
                    <a:pt x="212" y="91"/>
                    <a:pt x="212" y="90"/>
                  </a:cubicBezTo>
                  <a:cubicBezTo>
                    <a:pt x="212" y="89"/>
                    <a:pt x="212" y="89"/>
                    <a:pt x="212" y="88"/>
                  </a:cubicBezTo>
                  <a:cubicBezTo>
                    <a:pt x="212" y="88"/>
                    <a:pt x="212" y="88"/>
                    <a:pt x="212" y="88"/>
                  </a:cubicBezTo>
                  <a:cubicBezTo>
                    <a:pt x="211" y="74"/>
                    <a:pt x="207" y="60"/>
                    <a:pt x="202" y="49"/>
                  </a:cubicBezTo>
                  <a:moveTo>
                    <a:pt x="84" y="0"/>
                  </a:moveTo>
                  <a:cubicBezTo>
                    <a:pt x="59" y="0"/>
                    <a:pt x="59" y="0"/>
                    <a:pt x="59" y="0"/>
                  </a:cubicBezTo>
                  <a:cubicBezTo>
                    <a:pt x="44" y="7"/>
                    <a:pt x="32" y="18"/>
                    <a:pt x="22" y="31"/>
                  </a:cubicBezTo>
                  <a:cubicBezTo>
                    <a:pt x="33" y="31"/>
                    <a:pt x="33" y="31"/>
                    <a:pt x="33" y="31"/>
                  </a:cubicBezTo>
                  <a:cubicBezTo>
                    <a:pt x="46" y="16"/>
                    <a:pt x="64" y="5"/>
                    <a:pt x="84" y="0"/>
                  </a:cubicBezTo>
                  <a:moveTo>
                    <a:pt x="154" y="0"/>
                  </a:moveTo>
                  <a:cubicBezTo>
                    <a:pt x="129" y="0"/>
                    <a:pt x="129" y="0"/>
                    <a:pt x="129" y="0"/>
                  </a:cubicBezTo>
                  <a:cubicBezTo>
                    <a:pt x="149" y="5"/>
                    <a:pt x="167" y="16"/>
                    <a:pt x="180" y="31"/>
                  </a:cubicBezTo>
                  <a:cubicBezTo>
                    <a:pt x="191" y="31"/>
                    <a:pt x="191" y="31"/>
                    <a:pt x="191" y="31"/>
                  </a:cubicBezTo>
                  <a:cubicBezTo>
                    <a:pt x="181" y="18"/>
                    <a:pt x="168" y="7"/>
                    <a:pt x="154"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ṩ1iḍe">
              <a:extLst>
                <a:ext uri="{FF2B5EF4-FFF2-40B4-BE49-F238E27FC236}">
                  <a16:creationId xmlns:a16="http://schemas.microsoft.com/office/drawing/2014/main" id="{2A814E93-1F72-5E62-38D5-5A0164A18EB7}"/>
                </a:ext>
              </a:extLst>
            </p:cNvPr>
            <p:cNvSpPr/>
            <p:nvPr/>
          </p:nvSpPr>
          <p:spPr bwMode="auto">
            <a:xfrm>
              <a:off x="5791201" y="2193925"/>
              <a:ext cx="196850" cy="58738"/>
            </a:xfrm>
            <a:custGeom>
              <a:avLst/>
              <a:gdLst>
                <a:gd name="T0" fmla="*/ 15 w 60"/>
                <a:gd name="T1" fmla="*/ 0 h 18"/>
                <a:gd name="T2" fmla="*/ 0 w 60"/>
                <a:gd name="T3" fmla="*/ 0 h 18"/>
                <a:gd name="T4" fmla="*/ 37 w 60"/>
                <a:gd name="T5" fmla="*/ 18 h 18"/>
                <a:gd name="T6" fmla="*/ 51 w 60"/>
                <a:gd name="T7" fmla="*/ 18 h 18"/>
                <a:gd name="T8" fmla="*/ 60 w 60"/>
                <a:gd name="T9" fmla="*/ 13 h 18"/>
                <a:gd name="T10" fmla="*/ 15 w 60"/>
                <a:gd name="T11" fmla="*/ 0 h 18"/>
              </a:gdLst>
              <a:ahLst/>
              <a:cxnLst>
                <a:cxn ang="0">
                  <a:pos x="T0" y="T1"/>
                </a:cxn>
                <a:cxn ang="0">
                  <a:pos x="T2" y="T3"/>
                </a:cxn>
                <a:cxn ang="0">
                  <a:pos x="T4" y="T5"/>
                </a:cxn>
                <a:cxn ang="0">
                  <a:pos x="T6" y="T7"/>
                </a:cxn>
                <a:cxn ang="0">
                  <a:pos x="T8" y="T9"/>
                </a:cxn>
                <a:cxn ang="0">
                  <a:pos x="T10" y="T11"/>
                </a:cxn>
              </a:cxnLst>
              <a:rect l="0" t="0" r="r" b="b"/>
              <a:pathLst>
                <a:path w="60" h="18">
                  <a:moveTo>
                    <a:pt x="15" y="0"/>
                  </a:moveTo>
                  <a:cubicBezTo>
                    <a:pt x="0" y="0"/>
                    <a:pt x="0" y="0"/>
                    <a:pt x="0" y="0"/>
                  </a:cubicBezTo>
                  <a:cubicBezTo>
                    <a:pt x="11" y="8"/>
                    <a:pt x="23" y="15"/>
                    <a:pt x="37" y="18"/>
                  </a:cubicBezTo>
                  <a:cubicBezTo>
                    <a:pt x="51" y="18"/>
                    <a:pt x="51" y="18"/>
                    <a:pt x="51" y="18"/>
                  </a:cubicBezTo>
                  <a:cubicBezTo>
                    <a:pt x="55" y="18"/>
                    <a:pt x="58" y="16"/>
                    <a:pt x="60" y="13"/>
                  </a:cubicBezTo>
                  <a:cubicBezTo>
                    <a:pt x="43" y="12"/>
                    <a:pt x="28" y="8"/>
                    <a:pt x="1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ṥ1ïḋê">
              <a:extLst>
                <a:ext uri="{FF2B5EF4-FFF2-40B4-BE49-F238E27FC236}">
                  <a16:creationId xmlns:a16="http://schemas.microsoft.com/office/drawing/2014/main" id="{28715CB2-EA2A-8CFC-0637-84467DA51B57}"/>
                </a:ext>
              </a:extLst>
            </p:cNvPr>
            <p:cNvSpPr/>
            <p:nvPr/>
          </p:nvSpPr>
          <p:spPr bwMode="auto">
            <a:xfrm>
              <a:off x="6305551" y="2028825"/>
              <a:ext cx="26988" cy="42863"/>
            </a:xfrm>
            <a:custGeom>
              <a:avLst/>
              <a:gdLst>
                <a:gd name="T0" fmla="*/ 8 w 8"/>
                <a:gd name="T1" fmla="*/ 0 h 13"/>
                <a:gd name="T2" fmla="*/ 0 w 8"/>
                <a:gd name="T3" fmla="*/ 9 h 13"/>
                <a:gd name="T4" fmla="*/ 2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4" y="1"/>
                    <a:pt x="0" y="4"/>
                    <a:pt x="0" y="9"/>
                  </a:cubicBezTo>
                  <a:cubicBezTo>
                    <a:pt x="0" y="10"/>
                    <a:pt x="1" y="12"/>
                    <a:pt x="2" y="13"/>
                  </a:cubicBezTo>
                  <a:cubicBezTo>
                    <a:pt x="4" y="9"/>
                    <a:pt x="6" y="5"/>
                    <a:pt x="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íṣļîde">
              <a:extLst>
                <a:ext uri="{FF2B5EF4-FFF2-40B4-BE49-F238E27FC236}">
                  <a16:creationId xmlns:a16="http://schemas.microsoft.com/office/drawing/2014/main" id="{7D792572-C529-F50D-735E-1475909CC0FE}"/>
                </a:ext>
              </a:extLst>
            </p:cNvPr>
            <p:cNvSpPr/>
            <p:nvPr/>
          </p:nvSpPr>
          <p:spPr bwMode="auto">
            <a:xfrm>
              <a:off x="5648326" y="1860550"/>
              <a:ext cx="33338" cy="58738"/>
            </a:xfrm>
            <a:custGeom>
              <a:avLst/>
              <a:gdLst>
                <a:gd name="T0" fmla="*/ 10 w 10"/>
                <a:gd name="T1" fmla="*/ 0 h 18"/>
                <a:gd name="T2" fmla="*/ 1 w 10"/>
                <a:gd name="T3" fmla="*/ 0 h 18"/>
                <a:gd name="T4" fmla="*/ 0 w 10"/>
                <a:gd name="T5" fmla="*/ 16 h 18"/>
                <a:gd name="T6" fmla="*/ 0 w 10"/>
                <a:gd name="T7" fmla="*/ 18 h 18"/>
                <a:gd name="T8" fmla="*/ 9 w 10"/>
                <a:gd name="T9" fmla="*/ 18 h 18"/>
                <a:gd name="T10" fmla="*/ 9 w 10"/>
                <a:gd name="T11" fmla="*/ 16 h 18"/>
                <a:gd name="T12" fmla="*/ 10 w 1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0" y="0"/>
                  </a:moveTo>
                  <a:cubicBezTo>
                    <a:pt x="1" y="0"/>
                    <a:pt x="1" y="0"/>
                    <a:pt x="1" y="0"/>
                  </a:cubicBezTo>
                  <a:cubicBezTo>
                    <a:pt x="0" y="5"/>
                    <a:pt x="0" y="11"/>
                    <a:pt x="0" y="16"/>
                  </a:cubicBezTo>
                  <a:cubicBezTo>
                    <a:pt x="0" y="17"/>
                    <a:pt x="0" y="17"/>
                    <a:pt x="0" y="18"/>
                  </a:cubicBezTo>
                  <a:cubicBezTo>
                    <a:pt x="9" y="18"/>
                    <a:pt x="9" y="18"/>
                    <a:pt x="9" y="18"/>
                  </a:cubicBezTo>
                  <a:cubicBezTo>
                    <a:pt x="9" y="17"/>
                    <a:pt x="9" y="17"/>
                    <a:pt x="9" y="16"/>
                  </a:cubicBezTo>
                  <a:cubicBezTo>
                    <a:pt x="9" y="11"/>
                    <a:pt x="9" y="5"/>
                    <a:pt x="1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lîde">
              <a:extLst>
                <a:ext uri="{FF2B5EF4-FFF2-40B4-BE49-F238E27FC236}">
                  <a16:creationId xmlns:a16="http://schemas.microsoft.com/office/drawing/2014/main" id="{28D4D53B-F988-6C5A-CC87-7BA75F99DADA}"/>
                </a:ext>
              </a:extLst>
            </p:cNvPr>
            <p:cNvSpPr/>
            <p:nvPr/>
          </p:nvSpPr>
          <p:spPr bwMode="auto">
            <a:xfrm>
              <a:off x="6348413" y="1890712"/>
              <a:ext cx="0" cy="6350"/>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0"/>
                    <a:pt x="0"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ṡḻîďè">
              <a:extLst>
                <a:ext uri="{FF2B5EF4-FFF2-40B4-BE49-F238E27FC236}">
                  <a16:creationId xmlns:a16="http://schemas.microsoft.com/office/drawing/2014/main" id="{9FB3666C-E9CB-34C0-EC67-8839FF1823CE}"/>
                </a:ext>
              </a:extLst>
            </p:cNvPr>
            <p:cNvSpPr/>
            <p:nvPr/>
          </p:nvSpPr>
          <p:spPr bwMode="auto">
            <a:xfrm>
              <a:off x="5843588" y="1563687"/>
              <a:ext cx="312738" cy="36513"/>
            </a:xfrm>
            <a:custGeom>
              <a:avLst/>
              <a:gdLst>
                <a:gd name="T0" fmla="*/ 47 w 95"/>
                <a:gd name="T1" fmla="*/ 0 h 11"/>
                <a:gd name="T2" fmla="*/ 0 w 95"/>
                <a:gd name="T3" fmla="*/ 11 h 11"/>
                <a:gd name="T4" fmla="*/ 25 w 95"/>
                <a:gd name="T5" fmla="*/ 11 h 11"/>
                <a:gd name="T6" fmla="*/ 47 w 95"/>
                <a:gd name="T7" fmla="*/ 8 h 11"/>
                <a:gd name="T8" fmla="*/ 70 w 95"/>
                <a:gd name="T9" fmla="*/ 11 h 11"/>
                <a:gd name="T10" fmla="*/ 95 w 95"/>
                <a:gd name="T11" fmla="*/ 11 h 11"/>
                <a:gd name="T12" fmla="*/ 47 w 9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5" h="11">
                  <a:moveTo>
                    <a:pt x="47" y="0"/>
                  </a:moveTo>
                  <a:cubicBezTo>
                    <a:pt x="30" y="0"/>
                    <a:pt x="14" y="4"/>
                    <a:pt x="0" y="11"/>
                  </a:cubicBezTo>
                  <a:cubicBezTo>
                    <a:pt x="25" y="11"/>
                    <a:pt x="25" y="11"/>
                    <a:pt x="25" y="11"/>
                  </a:cubicBezTo>
                  <a:cubicBezTo>
                    <a:pt x="32" y="9"/>
                    <a:pt x="39" y="8"/>
                    <a:pt x="47" y="8"/>
                  </a:cubicBezTo>
                  <a:cubicBezTo>
                    <a:pt x="55" y="8"/>
                    <a:pt x="63" y="9"/>
                    <a:pt x="70" y="11"/>
                  </a:cubicBezTo>
                  <a:cubicBezTo>
                    <a:pt x="95" y="11"/>
                    <a:pt x="95" y="11"/>
                    <a:pt x="95" y="11"/>
                  </a:cubicBezTo>
                  <a:cubicBezTo>
                    <a:pt x="80" y="4"/>
                    <a:pt x="64" y="0"/>
                    <a:pt x="47"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îṣḷîḍè">
              <a:extLst>
                <a:ext uri="{FF2B5EF4-FFF2-40B4-BE49-F238E27FC236}">
                  <a16:creationId xmlns:a16="http://schemas.microsoft.com/office/drawing/2014/main" id="{FEFF451E-7BA1-CC42-CA7C-F57C21CF745C}"/>
                </a:ext>
              </a:extLst>
            </p:cNvPr>
            <p:cNvSpPr/>
            <p:nvPr/>
          </p:nvSpPr>
          <p:spPr bwMode="auto">
            <a:xfrm>
              <a:off x="5668963" y="2028825"/>
              <a:ext cx="58738" cy="58738"/>
            </a:xfrm>
            <a:custGeom>
              <a:avLst/>
              <a:gdLst>
                <a:gd name="T0" fmla="*/ 9 w 18"/>
                <a:gd name="T1" fmla="*/ 0 h 18"/>
                <a:gd name="T2" fmla="*/ 0 w 18"/>
                <a:gd name="T3" fmla="*/ 0 h 18"/>
                <a:gd name="T4" fmla="*/ 8 w 18"/>
                <a:gd name="T5" fmla="*/ 18 h 18"/>
                <a:gd name="T6" fmla="*/ 18 w 18"/>
                <a:gd name="T7" fmla="*/ 18 h 18"/>
                <a:gd name="T8" fmla="*/ 9 w 18"/>
                <a:gd name="T9" fmla="*/ 0 h 18"/>
              </a:gdLst>
              <a:ahLst/>
              <a:cxnLst>
                <a:cxn ang="0">
                  <a:pos x="T0" y="T1"/>
                </a:cxn>
                <a:cxn ang="0">
                  <a:pos x="T2" y="T3"/>
                </a:cxn>
                <a:cxn ang="0">
                  <a:pos x="T4" y="T5"/>
                </a:cxn>
                <a:cxn ang="0">
                  <a:pos x="T6" y="T7"/>
                </a:cxn>
                <a:cxn ang="0">
                  <a:pos x="T8" y="T9"/>
                </a:cxn>
              </a:cxnLst>
              <a:rect l="0" t="0" r="r" b="b"/>
              <a:pathLst>
                <a:path w="18" h="18">
                  <a:moveTo>
                    <a:pt x="9" y="0"/>
                  </a:moveTo>
                  <a:cubicBezTo>
                    <a:pt x="0" y="0"/>
                    <a:pt x="0" y="0"/>
                    <a:pt x="0" y="0"/>
                  </a:cubicBezTo>
                  <a:cubicBezTo>
                    <a:pt x="2" y="6"/>
                    <a:pt x="5" y="12"/>
                    <a:pt x="8" y="18"/>
                  </a:cubicBezTo>
                  <a:cubicBezTo>
                    <a:pt x="18" y="18"/>
                    <a:pt x="18" y="18"/>
                    <a:pt x="18" y="18"/>
                  </a:cubicBezTo>
                  <a:cubicBezTo>
                    <a:pt x="14" y="12"/>
                    <a:pt x="11" y="6"/>
                    <a:pt x="9"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îṡļîḍe">
              <a:extLst>
                <a:ext uri="{FF2B5EF4-FFF2-40B4-BE49-F238E27FC236}">
                  <a16:creationId xmlns:a16="http://schemas.microsoft.com/office/drawing/2014/main" id="{512AB9BB-52A9-8BF2-574D-4BB233DA68BB}"/>
                </a:ext>
              </a:extLst>
            </p:cNvPr>
            <p:cNvSpPr/>
            <p:nvPr/>
          </p:nvSpPr>
          <p:spPr bwMode="auto">
            <a:xfrm>
              <a:off x="5684838" y="1701800"/>
              <a:ext cx="630238" cy="60325"/>
            </a:xfrm>
            <a:custGeom>
              <a:avLst/>
              <a:gdLst>
                <a:gd name="T0" fmla="*/ 22 w 191"/>
                <a:gd name="T1" fmla="*/ 0 h 18"/>
                <a:gd name="T2" fmla="*/ 11 w 191"/>
                <a:gd name="T3" fmla="*/ 0 h 18"/>
                <a:gd name="T4" fmla="*/ 0 w 191"/>
                <a:gd name="T5" fmla="*/ 18 h 18"/>
                <a:gd name="T6" fmla="*/ 9 w 191"/>
                <a:gd name="T7" fmla="*/ 18 h 18"/>
                <a:gd name="T8" fmla="*/ 22 w 191"/>
                <a:gd name="T9" fmla="*/ 0 h 18"/>
                <a:gd name="T10" fmla="*/ 180 w 191"/>
                <a:gd name="T11" fmla="*/ 0 h 18"/>
                <a:gd name="T12" fmla="*/ 169 w 191"/>
                <a:gd name="T13" fmla="*/ 0 h 18"/>
                <a:gd name="T14" fmla="*/ 181 w 191"/>
                <a:gd name="T15" fmla="*/ 18 h 18"/>
                <a:gd name="T16" fmla="*/ 191 w 191"/>
                <a:gd name="T17" fmla="*/ 18 h 18"/>
                <a:gd name="T18" fmla="*/ 180 w 19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8">
                  <a:moveTo>
                    <a:pt x="22" y="0"/>
                  </a:moveTo>
                  <a:cubicBezTo>
                    <a:pt x="11" y="0"/>
                    <a:pt x="11" y="0"/>
                    <a:pt x="11" y="0"/>
                  </a:cubicBezTo>
                  <a:cubicBezTo>
                    <a:pt x="7" y="5"/>
                    <a:pt x="3" y="11"/>
                    <a:pt x="0" y="18"/>
                  </a:cubicBezTo>
                  <a:cubicBezTo>
                    <a:pt x="9" y="18"/>
                    <a:pt x="9" y="18"/>
                    <a:pt x="9" y="18"/>
                  </a:cubicBezTo>
                  <a:cubicBezTo>
                    <a:pt x="13" y="11"/>
                    <a:pt x="17" y="5"/>
                    <a:pt x="22" y="0"/>
                  </a:cubicBezTo>
                  <a:moveTo>
                    <a:pt x="180" y="0"/>
                  </a:moveTo>
                  <a:cubicBezTo>
                    <a:pt x="169" y="0"/>
                    <a:pt x="169" y="0"/>
                    <a:pt x="169" y="0"/>
                  </a:cubicBezTo>
                  <a:cubicBezTo>
                    <a:pt x="173" y="5"/>
                    <a:pt x="178" y="11"/>
                    <a:pt x="181" y="18"/>
                  </a:cubicBezTo>
                  <a:cubicBezTo>
                    <a:pt x="191" y="18"/>
                    <a:pt x="191" y="18"/>
                    <a:pt x="191" y="18"/>
                  </a:cubicBezTo>
                  <a:cubicBezTo>
                    <a:pt x="188" y="11"/>
                    <a:pt x="184" y="5"/>
                    <a:pt x="18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iṡḷíḑê">
              <a:extLst>
                <a:ext uri="{FF2B5EF4-FFF2-40B4-BE49-F238E27FC236}">
                  <a16:creationId xmlns:a16="http://schemas.microsoft.com/office/drawing/2014/main" id="{A4BA1B80-F656-F70F-8627-F4C91C7BBC30}"/>
                </a:ext>
              </a:extLst>
            </p:cNvPr>
            <p:cNvSpPr/>
            <p:nvPr/>
          </p:nvSpPr>
          <p:spPr bwMode="auto">
            <a:xfrm>
              <a:off x="5678488" y="1590675"/>
              <a:ext cx="642938" cy="646113"/>
            </a:xfrm>
            <a:custGeom>
              <a:avLst/>
              <a:gdLst>
                <a:gd name="T0" fmla="*/ 97 w 195"/>
                <a:gd name="T1" fmla="*/ 0 h 196"/>
                <a:gd name="T2" fmla="*/ 75 w 195"/>
                <a:gd name="T3" fmla="*/ 3 h 196"/>
                <a:gd name="T4" fmla="*/ 24 w 195"/>
                <a:gd name="T5" fmla="*/ 34 h 196"/>
                <a:gd name="T6" fmla="*/ 11 w 195"/>
                <a:gd name="T7" fmla="*/ 52 h 196"/>
                <a:gd name="T8" fmla="*/ 1 w 195"/>
                <a:gd name="T9" fmla="*/ 82 h 196"/>
                <a:gd name="T10" fmla="*/ 0 w 195"/>
                <a:gd name="T11" fmla="*/ 98 h 196"/>
                <a:gd name="T12" fmla="*/ 0 w 195"/>
                <a:gd name="T13" fmla="*/ 100 h 196"/>
                <a:gd name="T14" fmla="*/ 6 w 195"/>
                <a:gd name="T15" fmla="*/ 133 h 196"/>
                <a:gd name="T16" fmla="*/ 15 w 195"/>
                <a:gd name="T17" fmla="*/ 151 h 196"/>
                <a:gd name="T18" fmla="*/ 49 w 195"/>
                <a:gd name="T19" fmla="*/ 183 h 196"/>
                <a:gd name="T20" fmla="*/ 94 w 195"/>
                <a:gd name="T21" fmla="*/ 196 h 196"/>
                <a:gd name="T22" fmla="*/ 97 w 195"/>
                <a:gd name="T23" fmla="*/ 196 h 196"/>
                <a:gd name="T24" fmla="*/ 195 w 195"/>
                <a:gd name="T25" fmla="*/ 98 h 196"/>
                <a:gd name="T26" fmla="*/ 195 w 195"/>
                <a:gd name="T27" fmla="*/ 98 h 196"/>
                <a:gd name="T28" fmla="*/ 186 w 195"/>
                <a:gd name="T29" fmla="*/ 98 h 196"/>
                <a:gd name="T30" fmla="*/ 160 w 195"/>
                <a:gd name="T31" fmla="*/ 161 h 196"/>
                <a:gd name="T32" fmla="*/ 97 w 195"/>
                <a:gd name="T33" fmla="*/ 187 h 196"/>
                <a:gd name="T34" fmla="*/ 34 w 195"/>
                <a:gd name="T35" fmla="*/ 161 h 196"/>
                <a:gd name="T36" fmla="*/ 8 w 195"/>
                <a:gd name="T37" fmla="*/ 98 h 196"/>
                <a:gd name="T38" fmla="*/ 34 w 195"/>
                <a:gd name="T39" fmla="*/ 35 h 196"/>
                <a:gd name="T40" fmla="*/ 97 w 195"/>
                <a:gd name="T41" fmla="*/ 9 h 196"/>
                <a:gd name="T42" fmla="*/ 160 w 195"/>
                <a:gd name="T43" fmla="*/ 35 h 196"/>
                <a:gd name="T44" fmla="*/ 186 w 195"/>
                <a:gd name="T45" fmla="*/ 98 h 196"/>
                <a:gd name="T46" fmla="*/ 195 w 195"/>
                <a:gd name="T47" fmla="*/ 98 h 196"/>
                <a:gd name="T48" fmla="*/ 183 w 195"/>
                <a:gd name="T49" fmla="*/ 52 h 196"/>
                <a:gd name="T50" fmla="*/ 171 w 195"/>
                <a:gd name="T51" fmla="*/ 34 h 196"/>
                <a:gd name="T52" fmla="*/ 120 w 195"/>
                <a:gd name="T53" fmla="*/ 3 h 196"/>
                <a:gd name="T54" fmla="*/ 97 w 195"/>
                <a:gd name="T5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196">
                  <a:moveTo>
                    <a:pt x="97" y="0"/>
                  </a:moveTo>
                  <a:cubicBezTo>
                    <a:pt x="89" y="0"/>
                    <a:pt x="82" y="1"/>
                    <a:pt x="75" y="3"/>
                  </a:cubicBezTo>
                  <a:cubicBezTo>
                    <a:pt x="55" y="8"/>
                    <a:pt x="37" y="19"/>
                    <a:pt x="24" y="34"/>
                  </a:cubicBezTo>
                  <a:cubicBezTo>
                    <a:pt x="19" y="39"/>
                    <a:pt x="15" y="45"/>
                    <a:pt x="11" y="52"/>
                  </a:cubicBezTo>
                  <a:cubicBezTo>
                    <a:pt x="6" y="61"/>
                    <a:pt x="3" y="71"/>
                    <a:pt x="1" y="82"/>
                  </a:cubicBezTo>
                  <a:cubicBezTo>
                    <a:pt x="0" y="87"/>
                    <a:pt x="0" y="93"/>
                    <a:pt x="0" y="98"/>
                  </a:cubicBezTo>
                  <a:cubicBezTo>
                    <a:pt x="0" y="99"/>
                    <a:pt x="0" y="99"/>
                    <a:pt x="0" y="100"/>
                  </a:cubicBezTo>
                  <a:cubicBezTo>
                    <a:pt x="0" y="111"/>
                    <a:pt x="2" y="122"/>
                    <a:pt x="6" y="133"/>
                  </a:cubicBezTo>
                  <a:cubicBezTo>
                    <a:pt x="8" y="139"/>
                    <a:pt x="11" y="145"/>
                    <a:pt x="15" y="151"/>
                  </a:cubicBezTo>
                  <a:cubicBezTo>
                    <a:pt x="23" y="164"/>
                    <a:pt x="35" y="175"/>
                    <a:pt x="49" y="183"/>
                  </a:cubicBezTo>
                  <a:cubicBezTo>
                    <a:pt x="62" y="191"/>
                    <a:pt x="77" y="195"/>
                    <a:pt x="94" y="196"/>
                  </a:cubicBezTo>
                  <a:cubicBezTo>
                    <a:pt x="95" y="196"/>
                    <a:pt x="96" y="196"/>
                    <a:pt x="97" y="196"/>
                  </a:cubicBezTo>
                  <a:cubicBezTo>
                    <a:pt x="151" y="196"/>
                    <a:pt x="195" y="152"/>
                    <a:pt x="195" y="98"/>
                  </a:cubicBezTo>
                  <a:cubicBezTo>
                    <a:pt x="195" y="98"/>
                    <a:pt x="195" y="98"/>
                    <a:pt x="195" y="98"/>
                  </a:cubicBezTo>
                  <a:cubicBezTo>
                    <a:pt x="186" y="98"/>
                    <a:pt x="186" y="98"/>
                    <a:pt x="186" y="98"/>
                  </a:cubicBezTo>
                  <a:cubicBezTo>
                    <a:pt x="186" y="123"/>
                    <a:pt x="177" y="145"/>
                    <a:pt x="160" y="161"/>
                  </a:cubicBezTo>
                  <a:cubicBezTo>
                    <a:pt x="144" y="177"/>
                    <a:pt x="122" y="187"/>
                    <a:pt x="97" y="187"/>
                  </a:cubicBezTo>
                  <a:cubicBezTo>
                    <a:pt x="73" y="187"/>
                    <a:pt x="50" y="177"/>
                    <a:pt x="34" y="161"/>
                  </a:cubicBezTo>
                  <a:cubicBezTo>
                    <a:pt x="18" y="145"/>
                    <a:pt x="8" y="123"/>
                    <a:pt x="8" y="98"/>
                  </a:cubicBezTo>
                  <a:cubicBezTo>
                    <a:pt x="8" y="74"/>
                    <a:pt x="18" y="51"/>
                    <a:pt x="34" y="35"/>
                  </a:cubicBezTo>
                  <a:cubicBezTo>
                    <a:pt x="50" y="19"/>
                    <a:pt x="73" y="9"/>
                    <a:pt x="97" y="9"/>
                  </a:cubicBezTo>
                  <a:cubicBezTo>
                    <a:pt x="122" y="9"/>
                    <a:pt x="144" y="19"/>
                    <a:pt x="160" y="35"/>
                  </a:cubicBezTo>
                  <a:cubicBezTo>
                    <a:pt x="177" y="51"/>
                    <a:pt x="186" y="74"/>
                    <a:pt x="186" y="98"/>
                  </a:cubicBezTo>
                  <a:cubicBezTo>
                    <a:pt x="195" y="98"/>
                    <a:pt x="195" y="98"/>
                    <a:pt x="195" y="98"/>
                  </a:cubicBezTo>
                  <a:cubicBezTo>
                    <a:pt x="195" y="81"/>
                    <a:pt x="191" y="65"/>
                    <a:pt x="183" y="52"/>
                  </a:cubicBezTo>
                  <a:cubicBezTo>
                    <a:pt x="180" y="45"/>
                    <a:pt x="175" y="39"/>
                    <a:pt x="171" y="34"/>
                  </a:cubicBezTo>
                  <a:cubicBezTo>
                    <a:pt x="158" y="19"/>
                    <a:pt x="140" y="8"/>
                    <a:pt x="120" y="3"/>
                  </a:cubicBezTo>
                  <a:cubicBezTo>
                    <a:pt x="113" y="1"/>
                    <a:pt x="105"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íṣ1ïḓe">
              <a:extLst>
                <a:ext uri="{FF2B5EF4-FFF2-40B4-BE49-F238E27FC236}">
                  <a16:creationId xmlns:a16="http://schemas.microsoft.com/office/drawing/2014/main" id="{FA49BB8D-C8D9-9129-61FB-42923AB9D526}"/>
                </a:ext>
              </a:extLst>
            </p:cNvPr>
            <p:cNvSpPr/>
            <p:nvPr/>
          </p:nvSpPr>
          <p:spPr bwMode="auto">
            <a:xfrm>
              <a:off x="5715001" y="1804987"/>
              <a:ext cx="187325" cy="220663"/>
            </a:xfrm>
            <a:custGeom>
              <a:avLst/>
              <a:gdLst>
                <a:gd name="T0" fmla="*/ 45 w 57"/>
                <a:gd name="T1" fmla="*/ 18 h 67"/>
                <a:gd name="T2" fmla="*/ 33 w 57"/>
                <a:gd name="T3" fmla="*/ 13 h 67"/>
                <a:gd name="T4" fmla="*/ 14 w 57"/>
                <a:gd name="T5" fmla="*/ 33 h 67"/>
                <a:gd name="T6" fmla="*/ 32 w 57"/>
                <a:gd name="T7" fmla="*/ 54 h 67"/>
                <a:gd name="T8" fmla="*/ 46 w 57"/>
                <a:gd name="T9" fmla="*/ 47 h 67"/>
                <a:gd name="T10" fmla="*/ 57 w 57"/>
                <a:gd name="T11" fmla="*/ 56 h 67"/>
                <a:gd name="T12" fmla="*/ 34 w 57"/>
                <a:gd name="T13" fmla="*/ 67 h 67"/>
                <a:gd name="T14" fmla="*/ 0 w 57"/>
                <a:gd name="T15" fmla="*/ 33 h 67"/>
                <a:gd name="T16" fmla="*/ 34 w 57"/>
                <a:gd name="T17" fmla="*/ 0 h 67"/>
                <a:gd name="T18" fmla="*/ 56 w 57"/>
                <a:gd name="T19" fmla="*/ 9 h 67"/>
                <a:gd name="T20" fmla="*/ 45 w 57"/>
                <a:gd name="T2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67">
                  <a:moveTo>
                    <a:pt x="45" y="18"/>
                  </a:moveTo>
                  <a:cubicBezTo>
                    <a:pt x="42" y="15"/>
                    <a:pt x="38" y="13"/>
                    <a:pt x="33" y="13"/>
                  </a:cubicBezTo>
                  <a:cubicBezTo>
                    <a:pt x="22" y="13"/>
                    <a:pt x="14" y="21"/>
                    <a:pt x="14" y="33"/>
                  </a:cubicBezTo>
                  <a:cubicBezTo>
                    <a:pt x="14" y="45"/>
                    <a:pt x="22" y="54"/>
                    <a:pt x="32" y="54"/>
                  </a:cubicBezTo>
                  <a:cubicBezTo>
                    <a:pt x="38" y="54"/>
                    <a:pt x="43" y="51"/>
                    <a:pt x="46" y="47"/>
                  </a:cubicBezTo>
                  <a:cubicBezTo>
                    <a:pt x="57" y="56"/>
                    <a:pt x="57" y="56"/>
                    <a:pt x="57" y="56"/>
                  </a:cubicBezTo>
                  <a:cubicBezTo>
                    <a:pt x="52" y="63"/>
                    <a:pt x="43" y="67"/>
                    <a:pt x="34" y="67"/>
                  </a:cubicBezTo>
                  <a:cubicBezTo>
                    <a:pt x="14" y="67"/>
                    <a:pt x="0" y="54"/>
                    <a:pt x="0" y="33"/>
                  </a:cubicBezTo>
                  <a:cubicBezTo>
                    <a:pt x="0" y="13"/>
                    <a:pt x="14" y="0"/>
                    <a:pt x="34" y="0"/>
                  </a:cubicBezTo>
                  <a:cubicBezTo>
                    <a:pt x="41" y="0"/>
                    <a:pt x="50" y="2"/>
                    <a:pt x="56" y="9"/>
                  </a:cubicBezTo>
                  <a:lnTo>
                    <a:pt x="45" y="18"/>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Sľiḑê">
              <a:extLst>
                <a:ext uri="{FF2B5EF4-FFF2-40B4-BE49-F238E27FC236}">
                  <a16:creationId xmlns:a16="http://schemas.microsoft.com/office/drawing/2014/main" id="{22730308-0240-A609-759F-63D85A827E98}"/>
                </a:ext>
              </a:extLst>
            </p:cNvPr>
            <p:cNvSpPr/>
            <p:nvPr/>
          </p:nvSpPr>
          <p:spPr bwMode="auto">
            <a:xfrm>
              <a:off x="5926138" y="1847850"/>
              <a:ext cx="161925" cy="160338"/>
            </a:xfrm>
            <a:custGeom>
              <a:avLst/>
              <a:gdLst>
                <a:gd name="T0" fmla="*/ 0 w 102"/>
                <a:gd name="T1" fmla="*/ 39 h 101"/>
                <a:gd name="T2" fmla="*/ 39 w 102"/>
                <a:gd name="T3" fmla="*/ 39 h 101"/>
                <a:gd name="T4" fmla="*/ 39 w 102"/>
                <a:gd name="T5" fmla="*/ 0 h 101"/>
                <a:gd name="T6" fmla="*/ 62 w 102"/>
                <a:gd name="T7" fmla="*/ 0 h 101"/>
                <a:gd name="T8" fmla="*/ 62 w 102"/>
                <a:gd name="T9" fmla="*/ 39 h 101"/>
                <a:gd name="T10" fmla="*/ 102 w 102"/>
                <a:gd name="T11" fmla="*/ 39 h 101"/>
                <a:gd name="T12" fmla="*/ 102 w 102"/>
                <a:gd name="T13" fmla="*/ 62 h 101"/>
                <a:gd name="T14" fmla="*/ 62 w 102"/>
                <a:gd name="T15" fmla="*/ 62 h 101"/>
                <a:gd name="T16" fmla="*/ 62 w 102"/>
                <a:gd name="T17" fmla="*/ 101 h 101"/>
                <a:gd name="T18" fmla="*/ 39 w 102"/>
                <a:gd name="T19" fmla="*/ 101 h 101"/>
                <a:gd name="T20" fmla="*/ 39 w 102"/>
                <a:gd name="T21" fmla="*/ 62 h 101"/>
                <a:gd name="T22" fmla="*/ 0 w 102"/>
                <a:gd name="T23" fmla="*/ 62 h 101"/>
                <a:gd name="T24" fmla="*/ 0 w 102"/>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0" y="39"/>
                  </a:moveTo>
                  <a:lnTo>
                    <a:pt x="39" y="39"/>
                  </a:lnTo>
                  <a:lnTo>
                    <a:pt x="39" y="0"/>
                  </a:lnTo>
                  <a:lnTo>
                    <a:pt x="62" y="0"/>
                  </a:lnTo>
                  <a:lnTo>
                    <a:pt x="62" y="39"/>
                  </a:lnTo>
                  <a:lnTo>
                    <a:pt x="102" y="39"/>
                  </a:lnTo>
                  <a:lnTo>
                    <a:pt x="102" y="62"/>
                  </a:lnTo>
                  <a:lnTo>
                    <a:pt x="62" y="62"/>
                  </a:lnTo>
                  <a:lnTo>
                    <a:pt x="62"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Sļîḋé">
              <a:extLst>
                <a:ext uri="{FF2B5EF4-FFF2-40B4-BE49-F238E27FC236}">
                  <a16:creationId xmlns:a16="http://schemas.microsoft.com/office/drawing/2014/main" id="{D8C3E375-2FE5-77C1-F901-37543130152A}"/>
                </a:ext>
              </a:extLst>
            </p:cNvPr>
            <p:cNvSpPr/>
            <p:nvPr/>
          </p:nvSpPr>
          <p:spPr bwMode="auto">
            <a:xfrm>
              <a:off x="6121401" y="1847850"/>
              <a:ext cx="165100" cy="160338"/>
            </a:xfrm>
            <a:custGeom>
              <a:avLst/>
              <a:gdLst>
                <a:gd name="T0" fmla="*/ 0 w 104"/>
                <a:gd name="T1" fmla="*/ 39 h 101"/>
                <a:gd name="T2" fmla="*/ 39 w 104"/>
                <a:gd name="T3" fmla="*/ 39 h 101"/>
                <a:gd name="T4" fmla="*/ 39 w 104"/>
                <a:gd name="T5" fmla="*/ 0 h 101"/>
                <a:gd name="T6" fmla="*/ 64 w 104"/>
                <a:gd name="T7" fmla="*/ 0 h 101"/>
                <a:gd name="T8" fmla="*/ 64 w 104"/>
                <a:gd name="T9" fmla="*/ 39 h 101"/>
                <a:gd name="T10" fmla="*/ 104 w 104"/>
                <a:gd name="T11" fmla="*/ 39 h 101"/>
                <a:gd name="T12" fmla="*/ 104 w 104"/>
                <a:gd name="T13" fmla="*/ 62 h 101"/>
                <a:gd name="T14" fmla="*/ 64 w 104"/>
                <a:gd name="T15" fmla="*/ 62 h 101"/>
                <a:gd name="T16" fmla="*/ 64 w 104"/>
                <a:gd name="T17" fmla="*/ 101 h 101"/>
                <a:gd name="T18" fmla="*/ 39 w 104"/>
                <a:gd name="T19" fmla="*/ 101 h 101"/>
                <a:gd name="T20" fmla="*/ 39 w 104"/>
                <a:gd name="T21" fmla="*/ 62 h 101"/>
                <a:gd name="T22" fmla="*/ 0 w 104"/>
                <a:gd name="T23" fmla="*/ 62 h 101"/>
                <a:gd name="T24" fmla="*/ 0 w 104"/>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1">
                  <a:moveTo>
                    <a:pt x="0" y="39"/>
                  </a:moveTo>
                  <a:lnTo>
                    <a:pt x="39" y="39"/>
                  </a:lnTo>
                  <a:lnTo>
                    <a:pt x="39" y="0"/>
                  </a:lnTo>
                  <a:lnTo>
                    <a:pt x="64" y="0"/>
                  </a:lnTo>
                  <a:lnTo>
                    <a:pt x="64" y="39"/>
                  </a:lnTo>
                  <a:lnTo>
                    <a:pt x="104" y="39"/>
                  </a:lnTo>
                  <a:lnTo>
                    <a:pt x="104" y="62"/>
                  </a:lnTo>
                  <a:lnTo>
                    <a:pt x="64" y="62"/>
                  </a:lnTo>
                  <a:lnTo>
                    <a:pt x="64"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ŝlídé">
              <a:extLst>
                <a:ext uri="{FF2B5EF4-FFF2-40B4-BE49-F238E27FC236}">
                  <a16:creationId xmlns:a16="http://schemas.microsoft.com/office/drawing/2014/main" id="{01FA4507-40E0-6133-788E-BFC712CDF9A9}"/>
                </a:ext>
              </a:extLst>
            </p:cNvPr>
            <p:cNvSpPr/>
            <p:nvPr/>
          </p:nvSpPr>
          <p:spPr bwMode="auto">
            <a:xfrm>
              <a:off x="4249738" y="3517900"/>
              <a:ext cx="646113"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şḷïḍé">
              <a:extLst>
                <a:ext uri="{FF2B5EF4-FFF2-40B4-BE49-F238E27FC236}">
                  <a16:creationId xmlns:a16="http://schemas.microsoft.com/office/drawing/2014/main" id="{A2B9E4FA-1DA6-B53F-B81E-33AB9CC29121}"/>
                </a:ext>
              </a:extLst>
            </p:cNvPr>
            <p:cNvSpPr/>
            <p:nvPr/>
          </p:nvSpPr>
          <p:spPr bwMode="auto">
            <a:xfrm>
              <a:off x="4173538" y="3452812"/>
              <a:ext cx="403225" cy="784225"/>
            </a:xfrm>
            <a:custGeom>
              <a:avLst/>
              <a:gdLst>
                <a:gd name="T0" fmla="*/ 54 w 122"/>
                <a:gd name="T1" fmla="*/ 17 h 238"/>
                <a:gd name="T2" fmla="*/ 0 w 122"/>
                <a:gd name="T3" fmla="*/ 118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2 w 122"/>
                <a:gd name="T15" fmla="*/ 118 h 238"/>
                <a:gd name="T16" fmla="*/ 54 w 122"/>
                <a:gd name="T17" fmla="*/ 20 h 238"/>
                <a:gd name="T18" fmla="*/ 54 w 122"/>
                <a:gd name="T19" fmla="*/ 17 h 238"/>
                <a:gd name="T20" fmla="*/ 74 w 122"/>
                <a:gd name="T21" fmla="*/ 6 h 238"/>
                <a:gd name="T22" fmla="*/ 57 w 122"/>
                <a:gd name="T23" fmla="*/ 16 h 238"/>
                <a:gd name="T24" fmla="*/ 57 w 122"/>
                <a:gd name="T25" fmla="*/ 18 h 238"/>
                <a:gd name="T26" fmla="*/ 74 w 122"/>
                <a:gd name="T27" fmla="*/ 9 h 238"/>
                <a:gd name="T28" fmla="*/ 74 w 122"/>
                <a:gd name="T29" fmla="*/ 6 h 238"/>
                <a:gd name="T30" fmla="*/ 92 w 122"/>
                <a:gd name="T31" fmla="*/ 0 h 238"/>
                <a:gd name="T32" fmla="*/ 92 w 122"/>
                <a:gd name="T33" fmla="*/ 0 h 238"/>
                <a:gd name="T34" fmla="*/ 76 w 122"/>
                <a:gd name="T35" fmla="*/ 5 h 238"/>
                <a:gd name="T36" fmla="*/ 76 w 122"/>
                <a:gd name="T37" fmla="*/ 8 h 238"/>
                <a:gd name="T38" fmla="*/ 92 w 122"/>
                <a:gd name="T39" fmla="*/ 2 h 238"/>
                <a:gd name="T40" fmla="*/ 93 w 122"/>
                <a:gd name="T41" fmla="*/ 1 h 238"/>
                <a:gd name="T42" fmla="*/ 92 w 122"/>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238">
                  <a:moveTo>
                    <a:pt x="54" y="17"/>
                  </a:moveTo>
                  <a:cubicBezTo>
                    <a:pt x="22" y="39"/>
                    <a:pt x="0" y="76"/>
                    <a:pt x="0" y="118"/>
                  </a:cubicBezTo>
                  <a:cubicBezTo>
                    <a:pt x="0" y="167"/>
                    <a:pt x="30" y="209"/>
                    <a:pt x="72" y="228"/>
                  </a:cubicBezTo>
                  <a:cubicBezTo>
                    <a:pt x="87" y="235"/>
                    <a:pt x="104" y="238"/>
                    <a:pt x="121" y="238"/>
                  </a:cubicBezTo>
                  <a:cubicBezTo>
                    <a:pt x="122" y="238"/>
                    <a:pt x="122" y="238"/>
                    <a:pt x="122" y="237"/>
                  </a:cubicBezTo>
                  <a:cubicBezTo>
                    <a:pt x="122" y="237"/>
                    <a:pt x="122" y="236"/>
                    <a:pt x="121" y="236"/>
                  </a:cubicBezTo>
                  <a:cubicBezTo>
                    <a:pt x="104" y="236"/>
                    <a:pt x="88" y="233"/>
                    <a:pt x="73" y="226"/>
                  </a:cubicBezTo>
                  <a:cubicBezTo>
                    <a:pt x="31" y="208"/>
                    <a:pt x="2" y="166"/>
                    <a:pt x="2" y="118"/>
                  </a:cubicBezTo>
                  <a:cubicBezTo>
                    <a:pt x="2" y="77"/>
                    <a:pt x="23" y="41"/>
                    <a:pt x="54" y="20"/>
                  </a:cubicBezTo>
                  <a:cubicBezTo>
                    <a:pt x="54" y="17"/>
                    <a:pt x="54" y="17"/>
                    <a:pt x="54" y="17"/>
                  </a:cubicBezTo>
                  <a:moveTo>
                    <a:pt x="74" y="6"/>
                  </a:moveTo>
                  <a:cubicBezTo>
                    <a:pt x="68" y="9"/>
                    <a:pt x="62" y="12"/>
                    <a:pt x="57" y="16"/>
                  </a:cubicBezTo>
                  <a:cubicBezTo>
                    <a:pt x="57" y="18"/>
                    <a:pt x="57" y="18"/>
                    <a:pt x="57" y="18"/>
                  </a:cubicBezTo>
                  <a:cubicBezTo>
                    <a:pt x="62" y="14"/>
                    <a:pt x="68" y="11"/>
                    <a:pt x="74" y="9"/>
                  </a:cubicBezTo>
                  <a:cubicBezTo>
                    <a:pt x="74" y="6"/>
                    <a:pt x="74" y="6"/>
                    <a:pt x="74" y="6"/>
                  </a:cubicBezTo>
                  <a:moveTo>
                    <a:pt x="92" y="0"/>
                  </a:moveTo>
                  <a:cubicBezTo>
                    <a:pt x="92" y="0"/>
                    <a:pt x="92" y="0"/>
                    <a:pt x="92" y="0"/>
                  </a:cubicBezTo>
                  <a:cubicBezTo>
                    <a:pt x="87" y="2"/>
                    <a:pt x="81" y="3"/>
                    <a:pt x="76" y="5"/>
                  </a:cubicBezTo>
                  <a:cubicBezTo>
                    <a:pt x="76" y="8"/>
                    <a:pt x="76" y="8"/>
                    <a:pt x="76" y="8"/>
                  </a:cubicBezTo>
                  <a:cubicBezTo>
                    <a:pt x="82" y="6"/>
                    <a:pt x="87" y="4"/>
                    <a:pt x="92" y="2"/>
                  </a:cubicBezTo>
                  <a:cubicBezTo>
                    <a:pt x="93" y="2"/>
                    <a:pt x="93" y="2"/>
                    <a:pt x="93" y="1"/>
                  </a:cubicBezTo>
                  <a:cubicBezTo>
                    <a:pt x="93" y="1"/>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śḷiḋè">
              <a:extLst>
                <a:ext uri="{FF2B5EF4-FFF2-40B4-BE49-F238E27FC236}">
                  <a16:creationId xmlns:a16="http://schemas.microsoft.com/office/drawing/2014/main" id="{55769C41-D30A-3881-1D33-DC1F6F701824}"/>
                </a:ext>
              </a:extLst>
            </p:cNvPr>
            <p:cNvSpPr/>
            <p:nvPr/>
          </p:nvSpPr>
          <p:spPr bwMode="auto">
            <a:xfrm>
              <a:off x="4418013" y="3468687"/>
              <a:ext cx="6350" cy="12700"/>
            </a:xfrm>
            <a:custGeom>
              <a:avLst/>
              <a:gdLst>
                <a:gd name="T0" fmla="*/ 2 w 2"/>
                <a:gd name="T1" fmla="*/ 0 h 4"/>
                <a:gd name="T2" fmla="*/ 0 w 2"/>
                <a:gd name="T3" fmla="*/ 1 h 4"/>
                <a:gd name="T4" fmla="*/ 0 w 2"/>
                <a:gd name="T5" fmla="*/ 4 h 4"/>
                <a:gd name="T6" fmla="*/ 2 w 2"/>
                <a:gd name="T7" fmla="*/ 3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1" y="1"/>
                    <a:pt x="0" y="1"/>
                  </a:cubicBezTo>
                  <a:cubicBezTo>
                    <a:pt x="0" y="4"/>
                    <a:pt x="0" y="4"/>
                    <a:pt x="0" y="4"/>
                  </a:cubicBezTo>
                  <a:cubicBezTo>
                    <a:pt x="1" y="3"/>
                    <a:pt x="2" y="3"/>
                    <a:pt x="2" y="3"/>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şḻîďè">
              <a:extLst>
                <a:ext uri="{FF2B5EF4-FFF2-40B4-BE49-F238E27FC236}">
                  <a16:creationId xmlns:a16="http://schemas.microsoft.com/office/drawing/2014/main" id="{6E235CCC-EA5E-46DA-DB39-456AA158F083}"/>
                </a:ext>
              </a:extLst>
            </p:cNvPr>
            <p:cNvSpPr/>
            <p:nvPr/>
          </p:nvSpPr>
          <p:spPr bwMode="auto">
            <a:xfrm>
              <a:off x="4351338" y="3505200"/>
              <a:ext cx="11113" cy="12700"/>
            </a:xfrm>
            <a:custGeom>
              <a:avLst/>
              <a:gdLst>
                <a:gd name="T0" fmla="*/ 3 w 3"/>
                <a:gd name="T1" fmla="*/ 0 h 4"/>
                <a:gd name="T2" fmla="*/ 0 w 3"/>
                <a:gd name="T3" fmla="*/ 1 h 4"/>
                <a:gd name="T4" fmla="*/ 0 w 3"/>
                <a:gd name="T5" fmla="*/ 4 h 4"/>
                <a:gd name="T6" fmla="*/ 3 w 3"/>
                <a:gd name="T7" fmla="*/ 2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2" y="0"/>
                    <a:pt x="1" y="0"/>
                    <a:pt x="0" y="1"/>
                  </a:cubicBezTo>
                  <a:cubicBezTo>
                    <a:pt x="0" y="4"/>
                    <a:pt x="0" y="4"/>
                    <a:pt x="0" y="4"/>
                  </a:cubicBezTo>
                  <a:cubicBezTo>
                    <a:pt x="1" y="3"/>
                    <a:pt x="2" y="3"/>
                    <a:pt x="3" y="2"/>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ṥḻîḍè">
              <a:extLst>
                <a:ext uri="{FF2B5EF4-FFF2-40B4-BE49-F238E27FC236}">
                  <a16:creationId xmlns:a16="http://schemas.microsoft.com/office/drawing/2014/main" id="{0032B132-8EAC-D2D2-81B6-D46DD4C97CFA}"/>
                </a:ext>
              </a:extLst>
            </p:cNvPr>
            <p:cNvSpPr/>
            <p:nvPr/>
          </p:nvSpPr>
          <p:spPr bwMode="auto">
            <a:xfrm>
              <a:off x="4203701" y="3502025"/>
              <a:ext cx="741363" cy="708025"/>
            </a:xfrm>
            <a:custGeom>
              <a:avLst/>
              <a:gdLst>
                <a:gd name="T0" fmla="*/ 222 w 225"/>
                <a:gd name="T1" fmla="*/ 80 h 215"/>
                <a:gd name="T2" fmla="*/ 220 w 225"/>
                <a:gd name="T3" fmla="*/ 80 h 215"/>
                <a:gd name="T4" fmla="*/ 223 w 225"/>
                <a:gd name="T5" fmla="*/ 103 h 215"/>
                <a:gd name="T6" fmla="*/ 190 w 225"/>
                <a:gd name="T7" fmla="*/ 181 h 215"/>
                <a:gd name="T8" fmla="*/ 112 w 225"/>
                <a:gd name="T9" fmla="*/ 213 h 215"/>
                <a:gd name="T10" fmla="*/ 34 w 225"/>
                <a:gd name="T11" fmla="*/ 181 h 215"/>
                <a:gd name="T12" fmla="*/ 2 w 225"/>
                <a:gd name="T13" fmla="*/ 103 h 215"/>
                <a:gd name="T14" fmla="*/ 1 w 225"/>
                <a:gd name="T15" fmla="*/ 102 h 215"/>
                <a:gd name="T16" fmla="*/ 0 w 225"/>
                <a:gd name="T17" fmla="*/ 103 h 215"/>
                <a:gd name="T18" fmla="*/ 112 w 225"/>
                <a:gd name="T19" fmla="*/ 215 h 215"/>
                <a:gd name="T20" fmla="*/ 225 w 225"/>
                <a:gd name="T21" fmla="*/ 103 h 215"/>
                <a:gd name="T22" fmla="*/ 222 w 225"/>
                <a:gd name="T23" fmla="*/ 80 h 215"/>
                <a:gd name="T24" fmla="*/ 159 w 225"/>
                <a:gd name="T25" fmla="*/ 0 h 215"/>
                <a:gd name="T26" fmla="*/ 153 w 225"/>
                <a:gd name="T27" fmla="*/ 0 h 215"/>
                <a:gd name="T28" fmla="*/ 190 w 225"/>
                <a:gd name="T29" fmla="*/ 25 h 215"/>
                <a:gd name="T30" fmla="*/ 220 w 225"/>
                <a:gd name="T31" fmla="*/ 78 h 215"/>
                <a:gd name="T32" fmla="*/ 222 w 225"/>
                <a:gd name="T33" fmla="*/ 78 h 215"/>
                <a:gd name="T34" fmla="*/ 159 w 225"/>
                <a:gd name="T3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215">
                  <a:moveTo>
                    <a:pt x="222" y="80"/>
                  </a:moveTo>
                  <a:cubicBezTo>
                    <a:pt x="220" y="80"/>
                    <a:pt x="220" y="80"/>
                    <a:pt x="220" y="80"/>
                  </a:cubicBezTo>
                  <a:cubicBezTo>
                    <a:pt x="222" y="87"/>
                    <a:pt x="223" y="95"/>
                    <a:pt x="223" y="103"/>
                  </a:cubicBezTo>
                  <a:cubicBezTo>
                    <a:pt x="223" y="133"/>
                    <a:pt x="210" y="161"/>
                    <a:pt x="190" y="181"/>
                  </a:cubicBezTo>
                  <a:cubicBezTo>
                    <a:pt x="170" y="201"/>
                    <a:pt x="143" y="213"/>
                    <a:pt x="112" y="213"/>
                  </a:cubicBezTo>
                  <a:cubicBezTo>
                    <a:pt x="82" y="213"/>
                    <a:pt x="54" y="201"/>
                    <a:pt x="34" y="181"/>
                  </a:cubicBezTo>
                  <a:cubicBezTo>
                    <a:pt x="14" y="161"/>
                    <a:pt x="2" y="133"/>
                    <a:pt x="2" y="103"/>
                  </a:cubicBezTo>
                  <a:cubicBezTo>
                    <a:pt x="2" y="102"/>
                    <a:pt x="1" y="102"/>
                    <a:pt x="1" y="102"/>
                  </a:cubicBezTo>
                  <a:cubicBezTo>
                    <a:pt x="0" y="102"/>
                    <a:pt x="0" y="102"/>
                    <a:pt x="0" y="103"/>
                  </a:cubicBezTo>
                  <a:cubicBezTo>
                    <a:pt x="0" y="165"/>
                    <a:pt x="50" y="215"/>
                    <a:pt x="112" y="215"/>
                  </a:cubicBezTo>
                  <a:cubicBezTo>
                    <a:pt x="174" y="215"/>
                    <a:pt x="225" y="165"/>
                    <a:pt x="225" y="103"/>
                  </a:cubicBezTo>
                  <a:cubicBezTo>
                    <a:pt x="225" y="95"/>
                    <a:pt x="224" y="87"/>
                    <a:pt x="222" y="80"/>
                  </a:cubicBezTo>
                  <a:moveTo>
                    <a:pt x="159" y="0"/>
                  </a:moveTo>
                  <a:cubicBezTo>
                    <a:pt x="153" y="0"/>
                    <a:pt x="153" y="0"/>
                    <a:pt x="153" y="0"/>
                  </a:cubicBezTo>
                  <a:cubicBezTo>
                    <a:pt x="167" y="6"/>
                    <a:pt x="180" y="14"/>
                    <a:pt x="190" y="25"/>
                  </a:cubicBezTo>
                  <a:cubicBezTo>
                    <a:pt x="205" y="39"/>
                    <a:pt x="215" y="57"/>
                    <a:pt x="220" y="78"/>
                  </a:cubicBezTo>
                  <a:cubicBezTo>
                    <a:pt x="222" y="78"/>
                    <a:pt x="222" y="78"/>
                    <a:pt x="222" y="78"/>
                  </a:cubicBezTo>
                  <a:cubicBezTo>
                    <a:pt x="214" y="43"/>
                    <a:pt x="190" y="15"/>
                    <a:pt x="159"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ṩ1iḋê">
              <a:extLst>
                <a:ext uri="{FF2B5EF4-FFF2-40B4-BE49-F238E27FC236}">
                  <a16:creationId xmlns:a16="http://schemas.microsoft.com/office/drawing/2014/main" id="{E6E11A6D-10D1-EEF8-2312-58C18BB5759C}"/>
                </a:ext>
              </a:extLst>
            </p:cNvPr>
            <p:cNvSpPr/>
            <p:nvPr/>
          </p:nvSpPr>
          <p:spPr bwMode="auto">
            <a:xfrm>
              <a:off x="4568826" y="3468687"/>
              <a:ext cx="158750" cy="33338"/>
            </a:xfrm>
            <a:custGeom>
              <a:avLst/>
              <a:gdLst>
                <a:gd name="T0" fmla="*/ 1 w 48"/>
                <a:gd name="T1" fmla="*/ 0 h 10"/>
                <a:gd name="T2" fmla="*/ 0 w 48"/>
                <a:gd name="T3" fmla="*/ 1 h 10"/>
                <a:gd name="T4" fmla="*/ 1 w 48"/>
                <a:gd name="T5" fmla="*/ 2 h 10"/>
                <a:gd name="T6" fmla="*/ 42 w 48"/>
                <a:gd name="T7" fmla="*/ 10 h 10"/>
                <a:gd name="T8" fmla="*/ 48 w 48"/>
                <a:gd name="T9" fmla="*/ 10 h 10"/>
                <a:gd name="T10" fmla="*/ 1 w 48"/>
                <a:gd name="T11" fmla="*/ 0 h 10"/>
              </a:gdLst>
              <a:ahLst/>
              <a:cxnLst>
                <a:cxn ang="0">
                  <a:pos x="T0" y="T1"/>
                </a:cxn>
                <a:cxn ang="0">
                  <a:pos x="T2" y="T3"/>
                </a:cxn>
                <a:cxn ang="0">
                  <a:pos x="T4" y="T5"/>
                </a:cxn>
                <a:cxn ang="0">
                  <a:pos x="T6" y="T7"/>
                </a:cxn>
                <a:cxn ang="0">
                  <a:pos x="T8" y="T9"/>
                </a:cxn>
                <a:cxn ang="0">
                  <a:pos x="T10" y="T11"/>
                </a:cxn>
              </a:cxnLst>
              <a:rect l="0" t="0" r="r" b="b"/>
              <a:pathLst>
                <a:path w="48" h="10">
                  <a:moveTo>
                    <a:pt x="1" y="0"/>
                  </a:moveTo>
                  <a:cubicBezTo>
                    <a:pt x="1" y="0"/>
                    <a:pt x="0" y="1"/>
                    <a:pt x="0" y="1"/>
                  </a:cubicBezTo>
                  <a:cubicBezTo>
                    <a:pt x="0" y="2"/>
                    <a:pt x="1" y="2"/>
                    <a:pt x="1" y="2"/>
                  </a:cubicBezTo>
                  <a:cubicBezTo>
                    <a:pt x="16" y="2"/>
                    <a:pt x="30" y="5"/>
                    <a:pt x="42" y="10"/>
                  </a:cubicBezTo>
                  <a:cubicBezTo>
                    <a:pt x="48" y="10"/>
                    <a:pt x="48" y="10"/>
                    <a:pt x="48" y="10"/>
                  </a:cubicBezTo>
                  <a:cubicBezTo>
                    <a:pt x="33" y="4"/>
                    <a:pt x="18"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sļídé">
              <a:extLst>
                <a:ext uri="{FF2B5EF4-FFF2-40B4-BE49-F238E27FC236}">
                  <a16:creationId xmlns:a16="http://schemas.microsoft.com/office/drawing/2014/main" id="{EA900FC4-A1D4-FB2F-9C35-9E13BCE0EEC3}"/>
                </a:ext>
              </a:extLst>
            </p:cNvPr>
            <p:cNvSpPr/>
            <p:nvPr/>
          </p:nvSpPr>
          <p:spPr bwMode="auto">
            <a:xfrm>
              <a:off x="4929188" y="3759200"/>
              <a:ext cx="6350"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ṧļïḑè">
              <a:extLst>
                <a:ext uri="{FF2B5EF4-FFF2-40B4-BE49-F238E27FC236}">
                  <a16:creationId xmlns:a16="http://schemas.microsoft.com/office/drawing/2014/main" id="{D468B99D-A6CE-06AD-10DA-48D0DBD46249}"/>
                </a:ext>
              </a:extLst>
            </p:cNvPr>
            <p:cNvSpPr/>
            <p:nvPr/>
          </p:nvSpPr>
          <p:spPr bwMode="auto">
            <a:xfrm>
              <a:off x="4222751" y="3492500"/>
              <a:ext cx="700088" cy="698500"/>
            </a:xfrm>
            <a:custGeom>
              <a:avLst/>
              <a:gdLst>
                <a:gd name="T0" fmla="*/ 210 w 212"/>
                <a:gd name="T1" fmla="*/ 83 h 212"/>
                <a:gd name="T2" fmla="*/ 201 w 212"/>
                <a:gd name="T3" fmla="*/ 83 h 212"/>
                <a:gd name="T4" fmla="*/ 204 w 212"/>
                <a:gd name="T5" fmla="*/ 106 h 212"/>
                <a:gd name="T6" fmla="*/ 204 w 212"/>
                <a:gd name="T7" fmla="*/ 106 h 212"/>
                <a:gd name="T8" fmla="*/ 212 w 212"/>
                <a:gd name="T9" fmla="*/ 106 h 212"/>
                <a:gd name="T10" fmla="*/ 212 w 212"/>
                <a:gd name="T11" fmla="*/ 106 h 212"/>
                <a:gd name="T12" fmla="*/ 210 w 212"/>
                <a:gd name="T13" fmla="*/ 83 h 212"/>
                <a:gd name="T14" fmla="*/ 39 w 212"/>
                <a:gd name="T15" fmla="*/ 23 h 212"/>
                <a:gd name="T16" fmla="*/ 0 w 212"/>
                <a:gd name="T17" fmla="*/ 106 h 212"/>
                <a:gd name="T18" fmla="*/ 106 w 212"/>
                <a:gd name="T19" fmla="*/ 212 h 212"/>
                <a:gd name="T20" fmla="*/ 212 w 212"/>
                <a:gd name="T21" fmla="*/ 106 h 212"/>
                <a:gd name="T22" fmla="*/ 204 w 212"/>
                <a:gd name="T23" fmla="*/ 106 h 212"/>
                <a:gd name="T24" fmla="*/ 204 w 212"/>
                <a:gd name="T25" fmla="*/ 106 h 212"/>
                <a:gd name="T26" fmla="*/ 106 w 212"/>
                <a:gd name="T27" fmla="*/ 203 h 212"/>
                <a:gd name="T28" fmla="*/ 8 w 212"/>
                <a:gd name="T29" fmla="*/ 106 h 212"/>
                <a:gd name="T30" fmla="*/ 39 w 212"/>
                <a:gd name="T31" fmla="*/ 34 h 212"/>
                <a:gd name="T32" fmla="*/ 39 w 212"/>
                <a:gd name="T33" fmla="*/ 23 h 212"/>
                <a:gd name="T34" fmla="*/ 59 w 212"/>
                <a:gd name="T35" fmla="*/ 10 h 212"/>
                <a:gd name="T36" fmla="*/ 42 w 212"/>
                <a:gd name="T37" fmla="*/ 21 h 212"/>
                <a:gd name="T38" fmla="*/ 42 w 212"/>
                <a:gd name="T39" fmla="*/ 32 h 212"/>
                <a:gd name="T40" fmla="*/ 59 w 212"/>
                <a:gd name="T41" fmla="*/ 20 h 212"/>
                <a:gd name="T42" fmla="*/ 59 w 212"/>
                <a:gd name="T43" fmla="*/ 10 h 212"/>
                <a:gd name="T44" fmla="*/ 93 w 212"/>
                <a:gd name="T45" fmla="*/ 0 h 212"/>
                <a:gd name="T46" fmla="*/ 61 w 212"/>
                <a:gd name="T47" fmla="*/ 9 h 212"/>
                <a:gd name="T48" fmla="*/ 61 w 212"/>
                <a:gd name="T49" fmla="*/ 19 h 212"/>
                <a:gd name="T50" fmla="*/ 106 w 212"/>
                <a:gd name="T51" fmla="*/ 8 h 212"/>
                <a:gd name="T52" fmla="*/ 201 w 212"/>
                <a:gd name="T53" fmla="*/ 81 h 212"/>
                <a:gd name="T54" fmla="*/ 209 w 212"/>
                <a:gd name="T55" fmla="*/ 81 h 212"/>
                <a:gd name="T56" fmla="*/ 134 w 212"/>
                <a:gd name="T57" fmla="*/ 3 h 212"/>
                <a:gd name="T58" fmla="*/ 100 w 212"/>
                <a:gd name="T59" fmla="*/ 3 h 212"/>
                <a:gd name="T60" fmla="*/ 93 w 212"/>
                <a:gd name="T6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2" h="212">
                  <a:moveTo>
                    <a:pt x="210" y="83"/>
                  </a:moveTo>
                  <a:cubicBezTo>
                    <a:pt x="201" y="83"/>
                    <a:pt x="201" y="83"/>
                    <a:pt x="201" y="83"/>
                  </a:cubicBezTo>
                  <a:cubicBezTo>
                    <a:pt x="203" y="90"/>
                    <a:pt x="204" y="98"/>
                    <a:pt x="204" y="106"/>
                  </a:cubicBezTo>
                  <a:cubicBezTo>
                    <a:pt x="204" y="106"/>
                    <a:pt x="204" y="106"/>
                    <a:pt x="204" y="106"/>
                  </a:cubicBezTo>
                  <a:cubicBezTo>
                    <a:pt x="212" y="106"/>
                    <a:pt x="212" y="106"/>
                    <a:pt x="212" y="106"/>
                  </a:cubicBezTo>
                  <a:cubicBezTo>
                    <a:pt x="212" y="106"/>
                    <a:pt x="212" y="106"/>
                    <a:pt x="212" y="106"/>
                  </a:cubicBezTo>
                  <a:cubicBezTo>
                    <a:pt x="212" y="98"/>
                    <a:pt x="211" y="90"/>
                    <a:pt x="210" y="83"/>
                  </a:cubicBezTo>
                  <a:moveTo>
                    <a:pt x="39" y="23"/>
                  </a:moveTo>
                  <a:cubicBezTo>
                    <a:pt x="15" y="43"/>
                    <a:pt x="0" y="72"/>
                    <a:pt x="0" y="106"/>
                  </a:cubicBezTo>
                  <a:cubicBezTo>
                    <a:pt x="0" y="164"/>
                    <a:pt x="47" y="212"/>
                    <a:pt x="106" y="212"/>
                  </a:cubicBezTo>
                  <a:cubicBezTo>
                    <a:pt x="165" y="212"/>
                    <a:pt x="212" y="164"/>
                    <a:pt x="212" y="106"/>
                  </a:cubicBezTo>
                  <a:cubicBezTo>
                    <a:pt x="204" y="106"/>
                    <a:pt x="204" y="106"/>
                    <a:pt x="204" y="106"/>
                  </a:cubicBezTo>
                  <a:cubicBezTo>
                    <a:pt x="204" y="106"/>
                    <a:pt x="204" y="106"/>
                    <a:pt x="204" y="106"/>
                  </a:cubicBezTo>
                  <a:cubicBezTo>
                    <a:pt x="204" y="160"/>
                    <a:pt x="160" y="203"/>
                    <a:pt x="106" y="203"/>
                  </a:cubicBezTo>
                  <a:cubicBezTo>
                    <a:pt x="52" y="203"/>
                    <a:pt x="8" y="160"/>
                    <a:pt x="8" y="106"/>
                  </a:cubicBezTo>
                  <a:cubicBezTo>
                    <a:pt x="8" y="78"/>
                    <a:pt x="20" y="52"/>
                    <a:pt x="39" y="34"/>
                  </a:cubicBezTo>
                  <a:cubicBezTo>
                    <a:pt x="39" y="23"/>
                    <a:pt x="39" y="23"/>
                    <a:pt x="39" y="23"/>
                  </a:cubicBezTo>
                  <a:moveTo>
                    <a:pt x="59" y="10"/>
                  </a:moveTo>
                  <a:cubicBezTo>
                    <a:pt x="53" y="13"/>
                    <a:pt x="47" y="17"/>
                    <a:pt x="42" y="21"/>
                  </a:cubicBezTo>
                  <a:cubicBezTo>
                    <a:pt x="42" y="32"/>
                    <a:pt x="42" y="32"/>
                    <a:pt x="42" y="32"/>
                  </a:cubicBezTo>
                  <a:cubicBezTo>
                    <a:pt x="47" y="28"/>
                    <a:pt x="53" y="23"/>
                    <a:pt x="59" y="20"/>
                  </a:cubicBezTo>
                  <a:cubicBezTo>
                    <a:pt x="59" y="10"/>
                    <a:pt x="59" y="10"/>
                    <a:pt x="59" y="10"/>
                  </a:cubicBezTo>
                  <a:moveTo>
                    <a:pt x="93" y="0"/>
                  </a:moveTo>
                  <a:cubicBezTo>
                    <a:pt x="82" y="2"/>
                    <a:pt x="71" y="5"/>
                    <a:pt x="61" y="9"/>
                  </a:cubicBezTo>
                  <a:cubicBezTo>
                    <a:pt x="61" y="19"/>
                    <a:pt x="61" y="19"/>
                    <a:pt x="61" y="19"/>
                  </a:cubicBezTo>
                  <a:cubicBezTo>
                    <a:pt x="75" y="12"/>
                    <a:pt x="90" y="8"/>
                    <a:pt x="106" y="8"/>
                  </a:cubicBezTo>
                  <a:cubicBezTo>
                    <a:pt x="152" y="8"/>
                    <a:pt x="190" y="39"/>
                    <a:pt x="201" y="81"/>
                  </a:cubicBezTo>
                  <a:cubicBezTo>
                    <a:pt x="209" y="81"/>
                    <a:pt x="209" y="81"/>
                    <a:pt x="209" y="81"/>
                  </a:cubicBezTo>
                  <a:cubicBezTo>
                    <a:pt x="200" y="43"/>
                    <a:pt x="171" y="13"/>
                    <a:pt x="134" y="3"/>
                  </a:cubicBezTo>
                  <a:cubicBezTo>
                    <a:pt x="100" y="3"/>
                    <a:pt x="100" y="3"/>
                    <a:pt x="100" y="3"/>
                  </a:cubicBezTo>
                  <a:cubicBezTo>
                    <a:pt x="97" y="3"/>
                    <a:pt x="95" y="2"/>
                    <a:pt x="93"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iSḻíḋè">
              <a:extLst>
                <a:ext uri="{FF2B5EF4-FFF2-40B4-BE49-F238E27FC236}">
                  <a16:creationId xmlns:a16="http://schemas.microsoft.com/office/drawing/2014/main" id="{9CB923D2-2D46-A961-0F00-AA53DE118909}"/>
                </a:ext>
              </a:extLst>
            </p:cNvPr>
            <p:cNvSpPr/>
            <p:nvPr/>
          </p:nvSpPr>
          <p:spPr bwMode="auto">
            <a:xfrm>
              <a:off x="4530726" y="3492500"/>
              <a:ext cx="134938" cy="9525"/>
            </a:xfrm>
            <a:custGeom>
              <a:avLst/>
              <a:gdLst>
                <a:gd name="T0" fmla="*/ 13 w 41"/>
                <a:gd name="T1" fmla="*/ 0 h 3"/>
                <a:gd name="T2" fmla="*/ 0 w 41"/>
                <a:gd name="T3" fmla="*/ 0 h 3"/>
                <a:gd name="T4" fmla="*/ 7 w 41"/>
                <a:gd name="T5" fmla="*/ 3 h 3"/>
                <a:gd name="T6" fmla="*/ 41 w 41"/>
                <a:gd name="T7" fmla="*/ 3 h 3"/>
                <a:gd name="T8" fmla="*/ 13 w 41"/>
                <a:gd name="T9" fmla="*/ 0 h 3"/>
              </a:gdLst>
              <a:ahLst/>
              <a:cxnLst>
                <a:cxn ang="0">
                  <a:pos x="T0" y="T1"/>
                </a:cxn>
                <a:cxn ang="0">
                  <a:pos x="T2" y="T3"/>
                </a:cxn>
                <a:cxn ang="0">
                  <a:pos x="T4" y="T5"/>
                </a:cxn>
                <a:cxn ang="0">
                  <a:pos x="T6" y="T7"/>
                </a:cxn>
                <a:cxn ang="0">
                  <a:pos x="T8" y="T9"/>
                </a:cxn>
              </a:cxnLst>
              <a:rect l="0" t="0" r="r" b="b"/>
              <a:pathLst>
                <a:path w="41" h="3">
                  <a:moveTo>
                    <a:pt x="13" y="0"/>
                  </a:moveTo>
                  <a:cubicBezTo>
                    <a:pt x="9" y="0"/>
                    <a:pt x="5" y="0"/>
                    <a:pt x="0" y="0"/>
                  </a:cubicBezTo>
                  <a:cubicBezTo>
                    <a:pt x="2" y="2"/>
                    <a:pt x="4" y="3"/>
                    <a:pt x="7" y="3"/>
                  </a:cubicBezTo>
                  <a:cubicBezTo>
                    <a:pt x="41" y="3"/>
                    <a:pt x="41" y="3"/>
                    <a:pt x="41" y="3"/>
                  </a:cubicBezTo>
                  <a:cubicBezTo>
                    <a:pt x="32" y="1"/>
                    <a:pt x="23"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ṥḷïḍè">
              <a:extLst>
                <a:ext uri="{FF2B5EF4-FFF2-40B4-BE49-F238E27FC236}">
                  <a16:creationId xmlns:a16="http://schemas.microsoft.com/office/drawing/2014/main" id="{28FBBE9D-97DE-0BC4-F7E8-17255C3825D7}"/>
                </a:ext>
              </a:extLst>
            </p:cNvPr>
            <p:cNvSpPr/>
            <p:nvPr/>
          </p:nvSpPr>
          <p:spPr bwMode="auto">
            <a:xfrm>
              <a:off x="4418013" y="3521075"/>
              <a:ext cx="498475" cy="244475"/>
            </a:xfrm>
            <a:custGeom>
              <a:avLst/>
              <a:gdLst>
                <a:gd name="T0" fmla="*/ 150 w 151"/>
                <a:gd name="T1" fmla="*/ 72 h 74"/>
                <a:gd name="T2" fmla="*/ 142 w 151"/>
                <a:gd name="T3" fmla="*/ 72 h 74"/>
                <a:gd name="T4" fmla="*/ 142 w 151"/>
                <a:gd name="T5" fmla="*/ 74 h 74"/>
                <a:gd name="T6" fmla="*/ 151 w 151"/>
                <a:gd name="T7" fmla="*/ 74 h 74"/>
                <a:gd name="T8" fmla="*/ 150 w 151"/>
                <a:gd name="T9" fmla="*/ 72 h 74"/>
                <a:gd name="T10" fmla="*/ 2 w 151"/>
                <a:gd name="T11" fmla="*/ 0 h 74"/>
                <a:gd name="T12" fmla="*/ 0 w 151"/>
                <a:gd name="T13" fmla="*/ 1 h 74"/>
                <a:gd name="T14" fmla="*/ 0 w 151"/>
                <a:gd name="T15" fmla="*/ 11 h 74"/>
                <a:gd name="T16" fmla="*/ 2 w 151"/>
                <a:gd name="T17" fmla="*/ 10 h 74"/>
                <a:gd name="T18" fmla="*/ 2 w 15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74">
                  <a:moveTo>
                    <a:pt x="150" y="72"/>
                  </a:moveTo>
                  <a:cubicBezTo>
                    <a:pt x="142" y="72"/>
                    <a:pt x="142" y="72"/>
                    <a:pt x="142" y="72"/>
                  </a:cubicBezTo>
                  <a:cubicBezTo>
                    <a:pt x="142" y="73"/>
                    <a:pt x="142" y="74"/>
                    <a:pt x="142" y="74"/>
                  </a:cubicBezTo>
                  <a:cubicBezTo>
                    <a:pt x="151" y="74"/>
                    <a:pt x="151" y="74"/>
                    <a:pt x="151" y="74"/>
                  </a:cubicBezTo>
                  <a:cubicBezTo>
                    <a:pt x="151" y="74"/>
                    <a:pt x="151" y="73"/>
                    <a:pt x="150" y="72"/>
                  </a:cubicBezTo>
                  <a:moveTo>
                    <a:pt x="2" y="0"/>
                  </a:moveTo>
                  <a:cubicBezTo>
                    <a:pt x="2" y="1"/>
                    <a:pt x="1" y="1"/>
                    <a:pt x="0" y="1"/>
                  </a:cubicBezTo>
                  <a:cubicBezTo>
                    <a:pt x="0" y="11"/>
                    <a:pt x="0" y="11"/>
                    <a:pt x="0" y="11"/>
                  </a:cubicBezTo>
                  <a:cubicBezTo>
                    <a:pt x="1" y="11"/>
                    <a:pt x="2" y="10"/>
                    <a:pt x="2" y="10"/>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ļíḍê">
              <a:extLst>
                <a:ext uri="{FF2B5EF4-FFF2-40B4-BE49-F238E27FC236}">
                  <a16:creationId xmlns:a16="http://schemas.microsoft.com/office/drawing/2014/main" id="{EEDFB430-BB67-F032-6A0E-8CD8DA09FDB5}"/>
                </a:ext>
              </a:extLst>
            </p:cNvPr>
            <p:cNvSpPr/>
            <p:nvPr/>
          </p:nvSpPr>
          <p:spPr bwMode="auto">
            <a:xfrm>
              <a:off x="4351338" y="3560762"/>
              <a:ext cx="11113" cy="42863"/>
            </a:xfrm>
            <a:custGeom>
              <a:avLst/>
              <a:gdLst>
                <a:gd name="T0" fmla="*/ 3 w 3"/>
                <a:gd name="T1" fmla="*/ 0 h 13"/>
                <a:gd name="T2" fmla="*/ 0 w 3"/>
                <a:gd name="T3" fmla="*/ 2 h 13"/>
                <a:gd name="T4" fmla="*/ 0 w 3"/>
                <a:gd name="T5" fmla="*/ 13 h 13"/>
                <a:gd name="T6" fmla="*/ 3 w 3"/>
                <a:gd name="T7" fmla="*/ 11 h 13"/>
                <a:gd name="T8" fmla="*/ 3 w 3"/>
                <a:gd name="T9" fmla="*/ 0 h 13"/>
              </a:gdLst>
              <a:ahLst/>
              <a:cxnLst>
                <a:cxn ang="0">
                  <a:pos x="T0" y="T1"/>
                </a:cxn>
                <a:cxn ang="0">
                  <a:pos x="T2" y="T3"/>
                </a:cxn>
                <a:cxn ang="0">
                  <a:pos x="T4" y="T5"/>
                </a:cxn>
                <a:cxn ang="0">
                  <a:pos x="T6" y="T7"/>
                </a:cxn>
                <a:cxn ang="0">
                  <a:pos x="T8" y="T9"/>
                </a:cxn>
              </a:cxnLst>
              <a:rect l="0" t="0" r="r" b="b"/>
              <a:pathLst>
                <a:path w="3" h="13">
                  <a:moveTo>
                    <a:pt x="3" y="0"/>
                  </a:moveTo>
                  <a:cubicBezTo>
                    <a:pt x="2" y="1"/>
                    <a:pt x="1" y="2"/>
                    <a:pt x="0" y="2"/>
                  </a:cubicBezTo>
                  <a:cubicBezTo>
                    <a:pt x="0" y="13"/>
                    <a:pt x="0" y="13"/>
                    <a:pt x="0" y="13"/>
                  </a:cubicBezTo>
                  <a:cubicBezTo>
                    <a:pt x="1" y="13"/>
                    <a:pt x="2" y="12"/>
                    <a:pt x="3" y="11"/>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ś1ïḍe">
              <a:extLst>
                <a:ext uri="{FF2B5EF4-FFF2-40B4-BE49-F238E27FC236}">
                  <a16:creationId xmlns:a16="http://schemas.microsoft.com/office/drawing/2014/main" id="{C4C80100-3A4C-C7D1-F1EC-A515C72C6E9F}"/>
                </a:ext>
              </a:extLst>
            </p:cNvPr>
            <p:cNvSpPr/>
            <p:nvPr/>
          </p:nvSpPr>
          <p:spPr bwMode="auto">
            <a:xfrm>
              <a:off x="4249738" y="3517900"/>
              <a:ext cx="646113" cy="642938"/>
            </a:xfrm>
            <a:custGeom>
              <a:avLst/>
              <a:gdLst>
                <a:gd name="T0" fmla="*/ 98 w 196"/>
                <a:gd name="T1" fmla="*/ 0 h 195"/>
                <a:gd name="T2" fmla="*/ 53 w 196"/>
                <a:gd name="T3" fmla="*/ 11 h 195"/>
                <a:gd name="T4" fmla="*/ 51 w 196"/>
                <a:gd name="T5" fmla="*/ 12 h 195"/>
                <a:gd name="T6" fmla="*/ 34 w 196"/>
                <a:gd name="T7" fmla="*/ 24 h 195"/>
                <a:gd name="T8" fmla="*/ 31 w 196"/>
                <a:gd name="T9" fmla="*/ 26 h 195"/>
                <a:gd name="T10" fmla="*/ 0 w 196"/>
                <a:gd name="T11" fmla="*/ 98 h 195"/>
                <a:gd name="T12" fmla="*/ 98 w 196"/>
                <a:gd name="T13" fmla="*/ 195 h 195"/>
                <a:gd name="T14" fmla="*/ 196 w 196"/>
                <a:gd name="T15" fmla="*/ 98 h 195"/>
                <a:gd name="T16" fmla="*/ 196 w 196"/>
                <a:gd name="T17" fmla="*/ 98 h 195"/>
                <a:gd name="T18" fmla="*/ 187 w 196"/>
                <a:gd name="T19" fmla="*/ 98 h 195"/>
                <a:gd name="T20" fmla="*/ 161 w 196"/>
                <a:gd name="T21" fmla="*/ 161 h 195"/>
                <a:gd name="T22" fmla="*/ 98 w 196"/>
                <a:gd name="T23" fmla="*/ 187 h 195"/>
                <a:gd name="T24" fmla="*/ 35 w 196"/>
                <a:gd name="T25" fmla="*/ 161 h 195"/>
                <a:gd name="T26" fmla="*/ 9 w 196"/>
                <a:gd name="T27" fmla="*/ 98 h 195"/>
                <a:gd name="T28" fmla="*/ 35 w 196"/>
                <a:gd name="T29" fmla="*/ 35 h 195"/>
                <a:gd name="T30" fmla="*/ 98 w 196"/>
                <a:gd name="T31" fmla="*/ 8 h 195"/>
                <a:gd name="T32" fmla="*/ 161 w 196"/>
                <a:gd name="T33" fmla="*/ 35 h 195"/>
                <a:gd name="T34" fmla="*/ 187 w 196"/>
                <a:gd name="T35" fmla="*/ 98 h 195"/>
                <a:gd name="T36" fmla="*/ 196 w 196"/>
                <a:gd name="T37" fmla="*/ 98 h 195"/>
                <a:gd name="T38" fmla="*/ 193 w 196"/>
                <a:gd name="T39" fmla="*/ 75 h 195"/>
                <a:gd name="T40" fmla="*/ 193 w 196"/>
                <a:gd name="T41" fmla="*/ 73 h 195"/>
                <a:gd name="T42" fmla="*/ 98 w 196"/>
                <a:gd name="T4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5">
                  <a:moveTo>
                    <a:pt x="98" y="0"/>
                  </a:moveTo>
                  <a:cubicBezTo>
                    <a:pt x="82" y="0"/>
                    <a:pt x="67" y="4"/>
                    <a:pt x="53" y="11"/>
                  </a:cubicBezTo>
                  <a:cubicBezTo>
                    <a:pt x="53" y="11"/>
                    <a:pt x="52" y="12"/>
                    <a:pt x="51" y="12"/>
                  </a:cubicBezTo>
                  <a:cubicBezTo>
                    <a:pt x="45" y="15"/>
                    <a:pt x="39" y="20"/>
                    <a:pt x="34" y="24"/>
                  </a:cubicBezTo>
                  <a:cubicBezTo>
                    <a:pt x="33" y="25"/>
                    <a:pt x="32" y="26"/>
                    <a:pt x="31" y="26"/>
                  </a:cubicBezTo>
                  <a:cubicBezTo>
                    <a:pt x="12" y="44"/>
                    <a:pt x="0" y="70"/>
                    <a:pt x="0" y="98"/>
                  </a:cubicBezTo>
                  <a:cubicBezTo>
                    <a:pt x="0" y="152"/>
                    <a:pt x="44" y="195"/>
                    <a:pt x="98" y="195"/>
                  </a:cubicBezTo>
                  <a:cubicBezTo>
                    <a:pt x="152" y="195"/>
                    <a:pt x="196" y="152"/>
                    <a:pt x="196" y="98"/>
                  </a:cubicBezTo>
                  <a:cubicBezTo>
                    <a:pt x="196" y="98"/>
                    <a:pt x="196" y="98"/>
                    <a:pt x="196" y="98"/>
                  </a:cubicBezTo>
                  <a:cubicBezTo>
                    <a:pt x="187" y="98"/>
                    <a:pt x="187" y="98"/>
                    <a:pt x="187" y="98"/>
                  </a:cubicBezTo>
                  <a:cubicBezTo>
                    <a:pt x="187" y="122"/>
                    <a:pt x="177" y="145"/>
                    <a:pt x="161" y="161"/>
                  </a:cubicBezTo>
                  <a:cubicBezTo>
                    <a:pt x="145" y="177"/>
                    <a:pt x="123" y="187"/>
                    <a:pt x="98" y="187"/>
                  </a:cubicBezTo>
                  <a:cubicBezTo>
                    <a:pt x="73" y="187"/>
                    <a:pt x="51" y="177"/>
                    <a:pt x="35" y="161"/>
                  </a:cubicBezTo>
                  <a:cubicBezTo>
                    <a:pt x="19" y="145"/>
                    <a:pt x="9" y="122"/>
                    <a:pt x="9" y="98"/>
                  </a:cubicBezTo>
                  <a:cubicBezTo>
                    <a:pt x="9" y="73"/>
                    <a:pt x="19" y="51"/>
                    <a:pt x="35" y="35"/>
                  </a:cubicBezTo>
                  <a:cubicBezTo>
                    <a:pt x="51" y="18"/>
                    <a:pt x="73" y="8"/>
                    <a:pt x="98" y="8"/>
                  </a:cubicBezTo>
                  <a:cubicBezTo>
                    <a:pt x="123" y="8"/>
                    <a:pt x="145" y="18"/>
                    <a:pt x="161" y="35"/>
                  </a:cubicBezTo>
                  <a:cubicBezTo>
                    <a:pt x="177" y="51"/>
                    <a:pt x="187" y="73"/>
                    <a:pt x="187" y="98"/>
                  </a:cubicBezTo>
                  <a:cubicBezTo>
                    <a:pt x="196" y="98"/>
                    <a:pt x="196" y="98"/>
                    <a:pt x="196" y="98"/>
                  </a:cubicBezTo>
                  <a:cubicBezTo>
                    <a:pt x="196" y="90"/>
                    <a:pt x="195" y="82"/>
                    <a:pt x="193" y="75"/>
                  </a:cubicBezTo>
                  <a:cubicBezTo>
                    <a:pt x="193" y="75"/>
                    <a:pt x="193" y="74"/>
                    <a:pt x="193" y="73"/>
                  </a:cubicBezTo>
                  <a:cubicBezTo>
                    <a:pt x="182" y="31"/>
                    <a:pt x="14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Sḻiḋe">
              <a:extLst>
                <a:ext uri="{FF2B5EF4-FFF2-40B4-BE49-F238E27FC236}">
                  <a16:creationId xmlns:a16="http://schemas.microsoft.com/office/drawing/2014/main" id="{E4339E2A-F734-2C3F-EE50-D450D7801D08}"/>
                </a:ext>
              </a:extLst>
            </p:cNvPr>
            <p:cNvSpPr/>
            <p:nvPr/>
          </p:nvSpPr>
          <p:spPr bwMode="auto">
            <a:xfrm>
              <a:off x="4351338" y="3762375"/>
              <a:ext cx="131763" cy="174625"/>
            </a:xfrm>
            <a:custGeom>
              <a:avLst/>
              <a:gdLst>
                <a:gd name="T0" fmla="*/ 0 w 40"/>
                <a:gd name="T1" fmla="*/ 0 h 53"/>
                <a:gd name="T2" fmla="*/ 20 w 40"/>
                <a:gd name="T3" fmla="*/ 0 h 53"/>
                <a:gd name="T4" fmla="*/ 40 w 40"/>
                <a:gd name="T5" fmla="*/ 16 h 53"/>
                <a:gd name="T6" fmla="*/ 20 w 40"/>
                <a:gd name="T7" fmla="*/ 32 h 53"/>
                <a:gd name="T8" fmla="*/ 12 w 40"/>
                <a:gd name="T9" fmla="*/ 32 h 53"/>
                <a:gd name="T10" fmla="*/ 12 w 40"/>
                <a:gd name="T11" fmla="*/ 53 h 53"/>
                <a:gd name="T12" fmla="*/ 0 w 40"/>
                <a:gd name="T13" fmla="*/ 53 h 53"/>
                <a:gd name="T14" fmla="*/ 0 w 40"/>
                <a:gd name="T15" fmla="*/ 0 h 53"/>
                <a:gd name="T16" fmla="*/ 12 w 40"/>
                <a:gd name="T17" fmla="*/ 22 h 53"/>
                <a:gd name="T18" fmla="*/ 19 w 40"/>
                <a:gd name="T19" fmla="*/ 22 h 53"/>
                <a:gd name="T20" fmla="*/ 28 w 40"/>
                <a:gd name="T21" fmla="*/ 16 h 53"/>
                <a:gd name="T22" fmla="*/ 18 w 40"/>
                <a:gd name="T23" fmla="*/ 10 h 53"/>
                <a:gd name="T24" fmla="*/ 12 w 40"/>
                <a:gd name="T25" fmla="*/ 10 h 53"/>
                <a:gd name="T26" fmla="*/ 12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2" y="32"/>
                    <a:pt x="12" y="32"/>
                    <a:pt x="12" y="32"/>
                  </a:cubicBezTo>
                  <a:cubicBezTo>
                    <a:pt x="12" y="53"/>
                    <a:pt x="12" y="53"/>
                    <a:pt x="12" y="53"/>
                  </a:cubicBezTo>
                  <a:cubicBezTo>
                    <a:pt x="0" y="53"/>
                    <a:pt x="0" y="53"/>
                    <a:pt x="0" y="53"/>
                  </a:cubicBezTo>
                  <a:lnTo>
                    <a:pt x="0" y="0"/>
                  </a:lnTo>
                  <a:close/>
                  <a:moveTo>
                    <a:pt x="12" y="22"/>
                  </a:moveTo>
                  <a:cubicBezTo>
                    <a:pt x="19" y="22"/>
                    <a:pt x="19" y="22"/>
                    <a:pt x="19" y="22"/>
                  </a:cubicBezTo>
                  <a:cubicBezTo>
                    <a:pt x="24" y="22"/>
                    <a:pt x="28" y="21"/>
                    <a:pt x="28" y="16"/>
                  </a:cubicBezTo>
                  <a:cubicBezTo>
                    <a:pt x="28" y="10"/>
                    <a:pt x="22" y="10"/>
                    <a:pt x="18" y="10"/>
                  </a:cubicBezTo>
                  <a:cubicBezTo>
                    <a:pt x="12" y="10"/>
                    <a:pt x="12" y="10"/>
                    <a:pt x="12" y="10"/>
                  </a:cubicBezTo>
                  <a:lnTo>
                    <a:pt x="12"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sḻîḍè">
              <a:extLst>
                <a:ext uri="{FF2B5EF4-FFF2-40B4-BE49-F238E27FC236}">
                  <a16:creationId xmlns:a16="http://schemas.microsoft.com/office/drawing/2014/main" id="{05ACE81E-1C13-D4F2-F3D1-F63E3733B3EE}"/>
                </a:ext>
              </a:extLst>
            </p:cNvPr>
            <p:cNvSpPr/>
            <p:nvPr/>
          </p:nvSpPr>
          <p:spPr bwMode="auto">
            <a:xfrm>
              <a:off x="4506913" y="3762375"/>
              <a:ext cx="155575" cy="174625"/>
            </a:xfrm>
            <a:custGeom>
              <a:avLst/>
              <a:gdLst>
                <a:gd name="T0" fmla="*/ 0 w 98"/>
                <a:gd name="T1" fmla="*/ 0 h 110"/>
                <a:gd name="T2" fmla="*/ 25 w 98"/>
                <a:gd name="T3" fmla="*/ 0 h 110"/>
                <a:gd name="T4" fmla="*/ 25 w 98"/>
                <a:gd name="T5" fmla="*/ 41 h 110"/>
                <a:gd name="T6" fmla="*/ 73 w 98"/>
                <a:gd name="T7" fmla="*/ 41 h 110"/>
                <a:gd name="T8" fmla="*/ 73 w 98"/>
                <a:gd name="T9" fmla="*/ 0 h 110"/>
                <a:gd name="T10" fmla="*/ 98 w 98"/>
                <a:gd name="T11" fmla="*/ 0 h 110"/>
                <a:gd name="T12" fmla="*/ 98 w 98"/>
                <a:gd name="T13" fmla="*/ 110 h 110"/>
                <a:gd name="T14" fmla="*/ 73 w 98"/>
                <a:gd name="T15" fmla="*/ 110 h 110"/>
                <a:gd name="T16" fmla="*/ 73 w 98"/>
                <a:gd name="T17" fmla="*/ 62 h 110"/>
                <a:gd name="T18" fmla="*/ 25 w 98"/>
                <a:gd name="T19" fmla="*/ 62 h 110"/>
                <a:gd name="T20" fmla="*/ 25 w 98"/>
                <a:gd name="T21" fmla="*/ 110 h 110"/>
                <a:gd name="T22" fmla="*/ 0 w 98"/>
                <a:gd name="T23" fmla="*/ 110 h 110"/>
                <a:gd name="T24" fmla="*/ 0 w 98"/>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0">
                  <a:moveTo>
                    <a:pt x="0" y="0"/>
                  </a:moveTo>
                  <a:lnTo>
                    <a:pt x="25" y="0"/>
                  </a:lnTo>
                  <a:lnTo>
                    <a:pt x="25" y="41"/>
                  </a:lnTo>
                  <a:lnTo>
                    <a:pt x="73" y="41"/>
                  </a:lnTo>
                  <a:lnTo>
                    <a:pt x="73" y="0"/>
                  </a:lnTo>
                  <a:lnTo>
                    <a:pt x="98" y="0"/>
                  </a:lnTo>
                  <a:lnTo>
                    <a:pt x="98" y="110"/>
                  </a:lnTo>
                  <a:lnTo>
                    <a:pt x="73" y="110"/>
                  </a:lnTo>
                  <a:lnTo>
                    <a:pt x="73" y="62"/>
                  </a:lnTo>
                  <a:lnTo>
                    <a:pt x="25" y="62"/>
                  </a:lnTo>
                  <a:lnTo>
                    <a:pt x="25" y="110"/>
                  </a:lnTo>
                  <a:lnTo>
                    <a:pt x="0" y="110"/>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î$lïḋé">
              <a:extLst>
                <a:ext uri="{FF2B5EF4-FFF2-40B4-BE49-F238E27FC236}">
                  <a16:creationId xmlns:a16="http://schemas.microsoft.com/office/drawing/2014/main" id="{225314D8-7EE7-B9D0-48ED-F68D3F1F2016}"/>
                </a:ext>
              </a:extLst>
            </p:cNvPr>
            <p:cNvSpPr/>
            <p:nvPr/>
          </p:nvSpPr>
          <p:spPr bwMode="auto">
            <a:xfrm>
              <a:off x="4699001" y="3762375"/>
              <a:ext cx="131763" cy="174625"/>
            </a:xfrm>
            <a:custGeom>
              <a:avLst/>
              <a:gdLst>
                <a:gd name="T0" fmla="*/ 0 w 40"/>
                <a:gd name="T1" fmla="*/ 0 h 53"/>
                <a:gd name="T2" fmla="*/ 20 w 40"/>
                <a:gd name="T3" fmla="*/ 0 h 53"/>
                <a:gd name="T4" fmla="*/ 40 w 40"/>
                <a:gd name="T5" fmla="*/ 16 h 53"/>
                <a:gd name="T6" fmla="*/ 20 w 40"/>
                <a:gd name="T7" fmla="*/ 32 h 53"/>
                <a:gd name="T8" fmla="*/ 11 w 40"/>
                <a:gd name="T9" fmla="*/ 32 h 53"/>
                <a:gd name="T10" fmla="*/ 11 w 40"/>
                <a:gd name="T11" fmla="*/ 53 h 53"/>
                <a:gd name="T12" fmla="*/ 0 w 40"/>
                <a:gd name="T13" fmla="*/ 53 h 53"/>
                <a:gd name="T14" fmla="*/ 0 w 40"/>
                <a:gd name="T15" fmla="*/ 0 h 53"/>
                <a:gd name="T16" fmla="*/ 11 w 40"/>
                <a:gd name="T17" fmla="*/ 22 h 53"/>
                <a:gd name="T18" fmla="*/ 19 w 40"/>
                <a:gd name="T19" fmla="*/ 22 h 53"/>
                <a:gd name="T20" fmla="*/ 28 w 40"/>
                <a:gd name="T21" fmla="*/ 16 h 53"/>
                <a:gd name="T22" fmla="*/ 18 w 40"/>
                <a:gd name="T23" fmla="*/ 10 h 53"/>
                <a:gd name="T24" fmla="*/ 11 w 40"/>
                <a:gd name="T25" fmla="*/ 10 h 53"/>
                <a:gd name="T26" fmla="*/ 11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1" y="32"/>
                    <a:pt x="11" y="32"/>
                    <a:pt x="11" y="32"/>
                  </a:cubicBezTo>
                  <a:cubicBezTo>
                    <a:pt x="11" y="53"/>
                    <a:pt x="11" y="53"/>
                    <a:pt x="11" y="53"/>
                  </a:cubicBezTo>
                  <a:cubicBezTo>
                    <a:pt x="0" y="53"/>
                    <a:pt x="0" y="53"/>
                    <a:pt x="0" y="53"/>
                  </a:cubicBezTo>
                  <a:lnTo>
                    <a:pt x="0" y="0"/>
                  </a:lnTo>
                  <a:close/>
                  <a:moveTo>
                    <a:pt x="11" y="22"/>
                  </a:moveTo>
                  <a:cubicBezTo>
                    <a:pt x="19" y="22"/>
                    <a:pt x="19" y="22"/>
                    <a:pt x="19" y="22"/>
                  </a:cubicBezTo>
                  <a:cubicBezTo>
                    <a:pt x="23" y="22"/>
                    <a:pt x="28" y="21"/>
                    <a:pt x="28" y="16"/>
                  </a:cubicBezTo>
                  <a:cubicBezTo>
                    <a:pt x="28" y="10"/>
                    <a:pt x="22" y="10"/>
                    <a:pt x="18" y="10"/>
                  </a:cubicBezTo>
                  <a:cubicBezTo>
                    <a:pt x="11" y="10"/>
                    <a:pt x="11" y="10"/>
                    <a:pt x="11" y="10"/>
                  </a:cubicBezTo>
                  <a:lnTo>
                    <a:pt x="11"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ŝļiḍê">
              <a:extLst>
                <a:ext uri="{FF2B5EF4-FFF2-40B4-BE49-F238E27FC236}">
                  <a16:creationId xmlns:a16="http://schemas.microsoft.com/office/drawing/2014/main" id="{7691DE11-8AB6-EE34-0921-537DB4C7A8EA}"/>
                </a:ext>
              </a:extLst>
            </p:cNvPr>
            <p:cNvSpPr/>
            <p:nvPr/>
          </p:nvSpPr>
          <p:spPr bwMode="auto">
            <a:xfrm>
              <a:off x="7104063" y="3517900"/>
              <a:ext cx="642938"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Sľîḋè">
              <a:extLst>
                <a:ext uri="{FF2B5EF4-FFF2-40B4-BE49-F238E27FC236}">
                  <a16:creationId xmlns:a16="http://schemas.microsoft.com/office/drawing/2014/main" id="{52F7F973-A48E-8891-146B-6FA430F15392}"/>
                </a:ext>
              </a:extLst>
            </p:cNvPr>
            <p:cNvSpPr/>
            <p:nvPr/>
          </p:nvSpPr>
          <p:spPr bwMode="auto">
            <a:xfrm>
              <a:off x="7027863" y="3452812"/>
              <a:ext cx="400050" cy="784225"/>
            </a:xfrm>
            <a:custGeom>
              <a:avLst/>
              <a:gdLst>
                <a:gd name="T0" fmla="*/ 2 w 121"/>
                <a:gd name="T1" fmla="*/ 117 h 238"/>
                <a:gd name="T2" fmla="*/ 0 w 121"/>
                <a:gd name="T3" fmla="*/ 117 h 238"/>
                <a:gd name="T4" fmla="*/ 0 w 121"/>
                <a:gd name="T5" fmla="*/ 118 h 238"/>
                <a:gd name="T6" fmla="*/ 71 w 121"/>
                <a:gd name="T7" fmla="*/ 228 h 238"/>
                <a:gd name="T8" fmla="*/ 120 w 121"/>
                <a:gd name="T9" fmla="*/ 238 h 238"/>
                <a:gd name="T10" fmla="*/ 121 w 121"/>
                <a:gd name="T11" fmla="*/ 237 h 238"/>
                <a:gd name="T12" fmla="*/ 120 w 121"/>
                <a:gd name="T13" fmla="*/ 236 h 238"/>
                <a:gd name="T14" fmla="*/ 72 w 121"/>
                <a:gd name="T15" fmla="*/ 226 h 238"/>
                <a:gd name="T16" fmla="*/ 2 w 121"/>
                <a:gd name="T17" fmla="*/ 118 h 238"/>
                <a:gd name="T18" fmla="*/ 2 w 121"/>
                <a:gd name="T19" fmla="*/ 117 h 238"/>
                <a:gd name="T20" fmla="*/ 4 w 121"/>
                <a:gd name="T21" fmla="*/ 95 h 238"/>
                <a:gd name="T22" fmla="*/ 2 w 121"/>
                <a:gd name="T23" fmla="*/ 95 h 238"/>
                <a:gd name="T24" fmla="*/ 0 w 121"/>
                <a:gd name="T25" fmla="*/ 114 h 238"/>
                <a:gd name="T26" fmla="*/ 2 w 121"/>
                <a:gd name="T27" fmla="*/ 114 h 238"/>
                <a:gd name="T28" fmla="*/ 4 w 121"/>
                <a:gd name="T29" fmla="*/ 95 h 238"/>
                <a:gd name="T30" fmla="*/ 92 w 121"/>
                <a:gd name="T31" fmla="*/ 0 h 238"/>
                <a:gd name="T32" fmla="*/ 91 w 121"/>
                <a:gd name="T33" fmla="*/ 0 h 238"/>
                <a:gd name="T34" fmla="*/ 2 w 121"/>
                <a:gd name="T35" fmla="*/ 93 h 238"/>
                <a:gd name="T36" fmla="*/ 4 w 121"/>
                <a:gd name="T37" fmla="*/ 93 h 238"/>
                <a:gd name="T38" fmla="*/ 92 w 121"/>
                <a:gd name="T39" fmla="*/ 2 h 238"/>
                <a:gd name="T40" fmla="*/ 93 w 121"/>
                <a:gd name="T41" fmla="*/ 1 h 238"/>
                <a:gd name="T42" fmla="*/ 92 w 121"/>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238">
                  <a:moveTo>
                    <a:pt x="2" y="117"/>
                  </a:moveTo>
                  <a:cubicBezTo>
                    <a:pt x="0" y="117"/>
                    <a:pt x="0" y="117"/>
                    <a:pt x="0" y="117"/>
                  </a:cubicBezTo>
                  <a:cubicBezTo>
                    <a:pt x="0" y="117"/>
                    <a:pt x="0" y="117"/>
                    <a:pt x="0" y="118"/>
                  </a:cubicBezTo>
                  <a:cubicBezTo>
                    <a:pt x="0" y="167"/>
                    <a:pt x="29" y="209"/>
                    <a:pt x="71" y="228"/>
                  </a:cubicBezTo>
                  <a:cubicBezTo>
                    <a:pt x="86" y="235"/>
                    <a:pt x="103" y="238"/>
                    <a:pt x="120" y="238"/>
                  </a:cubicBezTo>
                  <a:cubicBezTo>
                    <a:pt x="121" y="238"/>
                    <a:pt x="121" y="238"/>
                    <a:pt x="121" y="237"/>
                  </a:cubicBezTo>
                  <a:cubicBezTo>
                    <a:pt x="121" y="237"/>
                    <a:pt x="121" y="236"/>
                    <a:pt x="120" y="236"/>
                  </a:cubicBezTo>
                  <a:cubicBezTo>
                    <a:pt x="103" y="236"/>
                    <a:pt x="87" y="233"/>
                    <a:pt x="72" y="226"/>
                  </a:cubicBezTo>
                  <a:cubicBezTo>
                    <a:pt x="31" y="208"/>
                    <a:pt x="2" y="166"/>
                    <a:pt x="2" y="118"/>
                  </a:cubicBezTo>
                  <a:cubicBezTo>
                    <a:pt x="2" y="117"/>
                    <a:pt x="2" y="117"/>
                    <a:pt x="2" y="117"/>
                  </a:cubicBezTo>
                  <a:moveTo>
                    <a:pt x="4" y="95"/>
                  </a:moveTo>
                  <a:cubicBezTo>
                    <a:pt x="2" y="95"/>
                    <a:pt x="2" y="95"/>
                    <a:pt x="2" y="95"/>
                  </a:cubicBezTo>
                  <a:cubicBezTo>
                    <a:pt x="1" y="101"/>
                    <a:pt x="0" y="108"/>
                    <a:pt x="0" y="114"/>
                  </a:cubicBezTo>
                  <a:cubicBezTo>
                    <a:pt x="2" y="114"/>
                    <a:pt x="2" y="114"/>
                    <a:pt x="2" y="114"/>
                  </a:cubicBezTo>
                  <a:cubicBezTo>
                    <a:pt x="2" y="108"/>
                    <a:pt x="3" y="101"/>
                    <a:pt x="4" y="95"/>
                  </a:cubicBezTo>
                  <a:moveTo>
                    <a:pt x="92" y="0"/>
                  </a:moveTo>
                  <a:cubicBezTo>
                    <a:pt x="91" y="0"/>
                    <a:pt x="91" y="0"/>
                    <a:pt x="91" y="0"/>
                  </a:cubicBezTo>
                  <a:cubicBezTo>
                    <a:pt x="46" y="11"/>
                    <a:pt x="12" y="48"/>
                    <a:pt x="2" y="93"/>
                  </a:cubicBezTo>
                  <a:cubicBezTo>
                    <a:pt x="4" y="93"/>
                    <a:pt x="4" y="93"/>
                    <a:pt x="4" y="93"/>
                  </a:cubicBezTo>
                  <a:cubicBezTo>
                    <a:pt x="14" y="49"/>
                    <a:pt x="48" y="13"/>
                    <a:pt x="92" y="2"/>
                  </a:cubicBezTo>
                  <a:cubicBezTo>
                    <a:pt x="92" y="2"/>
                    <a:pt x="93" y="2"/>
                    <a:pt x="93" y="1"/>
                  </a:cubicBezTo>
                  <a:cubicBezTo>
                    <a:pt x="92" y="1"/>
                    <a:pt x="92"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śļîḓe">
              <a:extLst>
                <a:ext uri="{FF2B5EF4-FFF2-40B4-BE49-F238E27FC236}">
                  <a16:creationId xmlns:a16="http://schemas.microsoft.com/office/drawing/2014/main" id="{1773E8E4-4179-5F79-EC8D-ACC23862B5EA}"/>
                </a:ext>
              </a:extLst>
            </p:cNvPr>
            <p:cNvSpPr/>
            <p:nvPr/>
          </p:nvSpPr>
          <p:spPr bwMode="auto">
            <a:xfrm>
              <a:off x="7034213" y="3759200"/>
              <a:ext cx="7938"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ŝľîdè">
              <a:extLst>
                <a:ext uri="{FF2B5EF4-FFF2-40B4-BE49-F238E27FC236}">
                  <a16:creationId xmlns:a16="http://schemas.microsoft.com/office/drawing/2014/main" id="{288A20B6-3C93-3C55-76F0-7B8854A982C8}"/>
                </a:ext>
              </a:extLst>
            </p:cNvPr>
            <p:cNvSpPr/>
            <p:nvPr/>
          </p:nvSpPr>
          <p:spPr bwMode="auto">
            <a:xfrm>
              <a:off x="7027863" y="3827462"/>
              <a:ext cx="6350" cy="11113"/>
            </a:xfrm>
            <a:custGeom>
              <a:avLst/>
              <a:gdLst>
                <a:gd name="T0" fmla="*/ 2 w 2"/>
                <a:gd name="T1" fmla="*/ 0 h 3"/>
                <a:gd name="T2" fmla="*/ 0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0" y="0"/>
                    <a:pt x="0" y="0"/>
                    <a:pt x="0" y="0"/>
                  </a:cubicBezTo>
                  <a:cubicBezTo>
                    <a:pt x="0" y="1"/>
                    <a:pt x="0" y="2"/>
                    <a:pt x="0" y="3"/>
                  </a:cubicBezTo>
                  <a:cubicBezTo>
                    <a:pt x="2" y="3"/>
                    <a:pt x="2" y="3"/>
                    <a:pt x="2" y="3"/>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îśḷiḓe">
              <a:extLst>
                <a:ext uri="{FF2B5EF4-FFF2-40B4-BE49-F238E27FC236}">
                  <a16:creationId xmlns:a16="http://schemas.microsoft.com/office/drawing/2014/main" id="{D28915FC-263F-417D-BE3F-CC1F342B7505}"/>
                </a:ext>
              </a:extLst>
            </p:cNvPr>
            <p:cNvSpPr/>
            <p:nvPr/>
          </p:nvSpPr>
          <p:spPr bwMode="auto">
            <a:xfrm>
              <a:off x="7054851" y="3468687"/>
              <a:ext cx="742950" cy="741363"/>
            </a:xfrm>
            <a:custGeom>
              <a:avLst/>
              <a:gdLst>
                <a:gd name="T0" fmla="*/ 171 w 225"/>
                <a:gd name="T1" fmla="*/ 17 h 225"/>
                <a:gd name="T2" fmla="*/ 171 w 225"/>
                <a:gd name="T3" fmla="*/ 19 h 225"/>
                <a:gd name="T4" fmla="*/ 191 w 225"/>
                <a:gd name="T5" fmla="*/ 35 h 225"/>
                <a:gd name="T6" fmla="*/ 223 w 225"/>
                <a:gd name="T7" fmla="*/ 113 h 225"/>
                <a:gd name="T8" fmla="*/ 191 w 225"/>
                <a:gd name="T9" fmla="*/ 191 h 225"/>
                <a:gd name="T10" fmla="*/ 112 w 225"/>
                <a:gd name="T11" fmla="*/ 223 h 225"/>
                <a:gd name="T12" fmla="*/ 34 w 225"/>
                <a:gd name="T13" fmla="*/ 191 h 225"/>
                <a:gd name="T14" fmla="*/ 2 w 225"/>
                <a:gd name="T15" fmla="*/ 113 h 225"/>
                <a:gd name="T16" fmla="*/ 1 w 225"/>
                <a:gd name="T17" fmla="*/ 112 h 225"/>
                <a:gd name="T18" fmla="*/ 0 w 225"/>
                <a:gd name="T19" fmla="*/ 113 h 225"/>
                <a:gd name="T20" fmla="*/ 112 w 225"/>
                <a:gd name="T21" fmla="*/ 225 h 225"/>
                <a:gd name="T22" fmla="*/ 225 w 225"/>
                <a:gd name="T23" fmla="*/ 113 h 225"/>
                <a:gd name="T24" fmla="*/ 171 w 225"/>
                <a:gd name="T25" fmla="*/ 17 h 225"/>
                <a:gd name="T26" fmla="*/ 151 w 225"/>
                <a:gd name="T27" fmla="*/ 7 h 225"/>
                <a:gd name="T28" fmla="*/ 151 w 225"/>
                <a:gd name="T29" fmla="*/ 9 h 225"/>
                <a:gd name="T30" fmla="*/ 169 w 225"/>
                <a:gd name="T31" fmla="*/ 18 h 225"/>
                <a:gd name="T32" fmla="*/ 169 w 225"/>
                <a:gd name="T33" fmla="*/ 15 h 225"/>
                <a:gd name="T34" fmla="*/ 151 w 225"/>
                <a:gd name="T35" fmla="*/ 7 h 225"/>
                <a:gd name="T36" fmla="*/ 112 w 225"/>
                <a:gd name="T37" fmla="*/ 0 h 225"/>
                <a:gd name="T38" fmla="*/ 111 w 225"/>
                <a:gd name="T39" fmla="*/ 1 h 225"/>
                <a:gd name="T40" fmla="*/ 112 w 225"/>
                <a:gd name="T41" fmla="*/ 2 h 225"/>
                <a:gd name="T42" fmla="*/ 149 w 225"/>
                <a:gd name="T43" fmla="*/ 8 h 225"/>
                <a:gd name="T44" fmla="*/ 149 w 225"/>
                <a:gd name="T45" fmla="*/ 6 h 225"/>
                <a:gd name="T46" fmla="*/ 112 w 225"/>
                <a:gd name="T4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5">
                  <a:moveTo>
                    <a:pt x="171" y="17"/>
                  </a:moveTo>
                  <a:cubicBezTo>
                    <a:pt x="171" y="19"/>
                    <a:pt x="171" y="19"/>
                    <a:pt x="171" y="19"/>
                  </a:cubicBezTo>
                  <a:cubicBezTo>
                    <a:pt x="178" y="23"/>
                    <a:pt x="185" y="29"/>
                    <a:pt x="191" y="35"/>
                  </a:cubicBezTo>
                  <a:cubicBezTo>
                    <a:pt x="211" y="55"/>
                    <a:pt x="223" y="82"/>
                    <a:pt x="223" y="113"/>
                  </a:cubicBezTo>
                  <a:cubicBezTo>
                    <a:pt x="223" y="143"/>
                    <a:pt x="211" y="171"/>
                    <a:pt x="191" y="191"/>
                  </a:cubicBezTo>
                  <a:cubicBezTo>
                    <a:pt x="171"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5"/>
                    <a:pt x="112" y="225"/>
                  </a:cubicBezTo>
                  <a:cubicBezTo>
                    <a:pt x="175" y="225"/>
                    <a:pt x="225" y="175"/>
                    <a:pt x="225" y="113"/>
                  </a:cubicBezTo>
                  <a:cubicBezTo>
                    <a:pt x="225" y="72"/>
                    <a:pt x="203" y="36"/>
                    <a:pt x="171" y="17"/>
                  </a:cubicBezTo>
                  <a:moveTo>
                    <a:pt x="151" y="7"/>
                  </a:moveTo>
                  <a:cubicBezTo>
                    <a:pt x="151" y="9"/>
                    <a:pt x="151" y="9"/>
                    <a:pt x="151" y="9"/>
                  </a:cubicBezTo>
                  <a:cubicBezTo>
                    <a:pt x="157" y="11"/>
                    <a:pt x="163" y="14"/>
                    <a:pt x="169" y="18"/>
                  </a:cubicBezTo>
                  <a:cubicBezTo>
                    <a:pt x="169" y="15"/>
                    <a:pt x="169" y="15"/>
                    <a:pt x="169" y="15"/>
                  </a:cubicBezTo>
                  <a:cubicBezTo>
                    <a:pt x="163" y="12"/>
                    <a:pt x="157" y="9"/>
                    <a:pt x="151" y="7"/>
                  </a:cubicBezTo>
                  <a:moveTo>
                    <a:pt x="112" y="0"/>
                  </a:moveTo>
                  <a:cubicBezTo>
                    <a:pt x="112" y="0"/>
                    <a:pt x="111" y="1"/>
                    <a:pt x="111" y="1"/>
                  </a:cubicBezTo>
                  <a:cubicBezTo>
                    <a:pt x="111" y="2"/>
                    <a:pt x="112" y="2"/>
                    <a:pt x="112" y="2"/>
                  </a:cubicBezTo>
                  <a:cubicBezTo>
                    <a:pt x="125" y="2"/>
                    <a:pt x="137" y="4"/>
                    <a:pt x="149" y="8"/>
                  </a:cubicBezTo>
                  <a:cubicBezTo>
                    <a:pt x="149" y="6"/>
                    <a:pt x="149" y="6"/>
                    <a:pt x="149" y="6"/>
                  </a:cubicBezTo>
                  <a:cubicBezTo>
                    <a:pt x="137" y="2"/>
                    <a:pt x="125"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îŝḻíḓê">
              <a:extLst>
                <a:ext uri="{FF2B5EF4-FFF2-40B4-BE49-F238E27FC236}">
                  <a16:creationId xmlns:a16="http://schemas.microsoft.com/office/drawing/2014/main" id="{35B58D74-6812-0D6B-1545-09617C0357FC}"/>
                </a:ext>
              </a:extLst>
            </p:cNvPr>
            <p:cNvSpPr/>
            <p:nvPr/>
          </p:nvSpPr>
          <p:spPr bwMode="auto">
            <a:xfrm>
              <a:off x="7546976" y="3487737"/>
              <a:ext cx="6350" cy="11113"/>
            </a:xfrm>
            <a:custGeom>
              <a:avLst/>
              <a:gdLst>
                <a:gd name="T0" fmla="*/ 0 w 2"/>
                <a:gd name="T1" fmla="*/ 0 h 3"/>
                <a:gd name="T2" fmla="*/ 0 w 2"/>
                <a:gd name="T3" fmla="*/ 2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2" y="3"/>
                  </a:cubicBezTo>
                  <a:cubicBezTo>
                    <a:pt x="2" y="1"/>
                    <a:pt x="2" y="1"/>
                    <a:pt x="2" y="1"/>
                  </a:cubicBezTo>
                  <a:cubicBezTo>
                    <a:pt x="1" y="1"/>
                    <a:pt x="1" y="0"/>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ṥļïďe">
              <a:extLst>
                <a:ext uri="{FF2B5EF4-FFF2-40B4-BE49-F238E27FC236}">
                  <a16:creationId xmlns:a16="http://schemas.microsoft.com/office/drawing/2014/main" id="{779650A9-FA88-DB73-5EAC-FCDA0281FEBF}"/>
                </a:ext>
              </a:extLst>
            </p:cNvPr>
            <p:cNvSpPr/>
            <p:nvPr/>
          </p:nvSpPr>
          <p:spPr bwMode="auto">
            <a:xfrm>
              <a:off x="7612063" y="3517900"/>
              <a:ext cx="6350" cy="12700"/>
            </a:xfrm>
            <a:custGeom>
              <a:avLst/>
              <a:gdLst>
                <a:gd name="T0" fmla="*/ 0 w 2"/>
                <a:gd name="T1" fmla="*/ 0 h 4"/>
                <a:gd name="T2" fmla="*/ 0 w 2"/>
                <a:gd name="T3" fmla="*/ 3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3"/>
                    <a:pt x="0" y="3"/>
                    <a:pt x="0" y="3"/>
                  </a:cubicBezTo>
                  <a:cubicBezTo>
                    <a:pt x="0" y="3"/>
                    <a:pt x="1" y="4"/>
                    <a:pt x="2" y="4"/>
                  </a:cubicBezTo>
                  <a:cubicBezTo>
                    <a:pt x="2" y="2"/>
                    <a:pt x="2" y="2"/>
                    <a:pt x="2" y="2"/>
                  </a:cubicBezTo>
                  <a:cubicBezTo>
                    <a:pt x="1" y="1"/>
                    <a:pt x="0" y="1"/>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ïSḻíḍe">
              <a:extLst>
                <a:ext uri="{FF2B5EF4-FFF2-40B4-BE49-F238E27FC236}">
                  <a16:creationId xmlns:a16="http://schemas.microsoft.com/office/drawing/2014/main" id="{3B278AB3-4C3F-F3AE-CE5B-9F2ED7248428}"/>
                </a:ext>
              </a:extLst>
            </p:cNvPr>
            <p:cNvSpPr/>
            <p:nvPr/>
          </p:nvSpPr>
          <p:spPr bwMode="auto">
            <a:xfrm>
              <a:off x="7073901" y="3492500"/>
              <a:ext cx="703263" cy="698500"/>
            </a:xfrm>
            <a:custGeom>
              <a:avLst/>
              <a:gdLst>
                <a:gd name="T0" fmla="*/ 9 w 213"/>
                <a:gd name="T1" fmla="*/ 105 h 212"/>
                <a:gd name="T2" fmla="*/ 0 w 213"/>
                <a:gd name="T3" fmla="*/ 105 h 212"/>
                <a:gd name="T4" fmla="*/ 0 w 213"/>
                <a:gd name="T5" fmla="*/ 106 h 212"/>
                <a:gd name="T6" fmla="*/ 106 w 213"/>
                <a:gd name="T7" fmla="*/ 212 h 212"/>
                <a:gd name="T8" fmla="*/ 213 w 213"/>
                <a:gd name="T9" fmla="*/ 106 h 212"/>
                <a:gd name="T10" fmla="*/ 204 w 213"/>
                <a:gd name="T11" fmla="*/ 106 h 212"/>
                <a:gd name="T12" fmla="*/ 204 w 213"/>
                <a:gd name="T13" fmla="*/ 106 h 212"/>
                <a:gd name="T14" fmla="*/ 106 w 213"/>
                <a:gd name="T15" fmla="*/ 203 h 212"/>
                <a:gd name="T16" fmla="*/ 9 w 213"/>
                <a:gd name="T17" fmla="*/ 106 h 212"/>
                <a:gd name="T18" fmla="*/ 9 w 213"/>
                <a:gd name="T19" fmla="*/ 105 h 212"/>
                <a:gd name="T20" fmla="*/ 11 w 213"/>
                <a:gd name="T21" fmla="*/ 83 h 212"/>
                <a:gd name="T22" fmla="*/ 3 w 213"/>
                <a:gd name="T23" fmla="*/ 83 h 212"/>
                <a:gd name="T24" fmla="*/ 0 w 213"/>
                <a:gd name="T25" fmla="*/ 102 h 212"/>
                <a:gd name="T26" fmla="*/ 9 w 213"/>
                <a:gd name="T27" fmla="*/ 102 h 212"/>
                <a:gd name="T28" fmla="*/ 11 w 213"/>
                <a:gd name="T29" fmla="*/ 83 h 212"/>
                <a:gd name="T30" fmla="*/ 165 w 213"/>
                <a:gd name="T31" fmla="*/ 17 h 212"/>
                <a:gd name="T32" fmla="*/ 165 w 213"/>
                <a:gd name="T33" fmla="*/ 27 h 212"/>
                <a:gd name="T34" fmla="*/ 204 w 213"/>
                <a:gd name="T35" fmla="*/ 106 h 212"/>
                <a:gd name="T36" fmla="*/ 204 w 213"/>
                <a:gd name="T37" fmla="*/ 106 h 212"/>
                <a:gd name="T38" fmla="*/ 213 w 213"/>
                <a:gd name="T39" fmla="*/ 106 h 212"/>
                <a:gd name="T40" fmla="*/ 213 w 213"/>
                <a:gd name="T41" fmla="*/ 106 h 212"/>
                <a:gd name="T42" fmla="*/ 165 w 213"/>
                <a:gd name="T43" fmla="*/ 17 h 212"/>
                <a:gd name="T44" fmla="*/ 145 w 213"/>
                <a:gd name="T45" fmla="*/ 7 h 212"/>
                <a:gd name="T46" fmla="*/ 145 w 213"/>
                <a:gd name="T47" fmla="*/ 16 h 212"/>
                <a:gd name="T48" fmla="*/ 163 w 213"/>
                <a:gd name="T49" fmla="*/ 26 h 212"/>
                <a:gd name="T50" fmla="*/ 163 w 213"/>
                <a:gd name="T51" fmla="*/ 16 h 212"/>
                <a:gd name="T52" fmla="*/ 145 w 213"/>
                <a:gd name="T53" fmla="*/ 7 h 212"/>
                <a:gd name="T54" fmla="*/ 106 w 213"/>
                <a:gd name="T55" fmla="*/ 0 h 212"/>
                <a:gd name="T56" fmla="*/ 3 w 213"/>
                <a:gd name="T57" fmla="*/ 81 h 212"/>
                <a:gd name="T58" fmla="*/ 12 w 213"/>
                <a:gd name="T59" fmla="*/ 81 h 212"/>
                <a:gd name="T60" fmla="*/ 106 w 213"/>
                <a:gd name="T61" fmla="*/ 8 h 212"/>
                <a:gd name="T62" fmla="*/ 143 w 213"/>
                <a:gd name="T63" fmla="*/ 15 h 212"/>
                <a:gd name="T64" fmla="*/ 143 w 213"/>
                <a:gd name="T65" fmla="*/ 6 h 212"/>
                <a:gd name="T66" fmla="*/ 106 w 213"/>
                <a:gd name="T6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12">
                  <a:moveTo>
                    <a:pt x="9" y="105"/>
                  </a:moveTo>
                  <a:cubicBezTo>
                    <a:pt x="0" y="105"/>
                    <a:pt x="0" y="105"/>
                    <a:pt x="0" y="105"/>
                  </a:cubicBezTo>
                  <a:cubicBezTo>
                    <a:pt x="0" y="105"/>
                    <a:pt x="0" y="105"/>
                    <a:pt x="0" y="106"/>
                  </a:cubicBezTo>
                  <a:cubicBezTo>
                    <a:pt x="0" y="164"/>
                    <a:pt x="48" y="212"/>
                    <a:pt x="106" y="212"/>
                  </a:cubicBezTo>
                  <a:cubicBezTo>
                    <a:pt x="165" y="212"/>
                    <a:pt x="213" y="164"/>
                    <a:pt x="213" y="106"/>
                  </a:cubicBezTo>
                  <a:cubicBezTo>
                    <a:pt x="204" y="106"/>
                    <a:pt x="204" y="106"/>
                    <a:pt x="204" y="106"/>
                  </a:cubicBezTo>
                  <a:cubicBezTo>
                    <a:pt x="204" y="106"/>
                    <a:pt x="204" y="106"/>
                    <a:pt x="204" y="106"/>
                  </a:cubicBezTo>
                  <a:cubicBezTo>
                    <a:pt x="204" y="160"/>
                    <a:pt x="160" y="203"/>
                    <a:pt x="106" y="203"/>
                  </a:cubicBezTo>
                  <a:cubicBezTo>
                    <a:pt x="52" y="203"/>
                    <a:pt x="9" y="160"/>
                    <a:pt x="9" y="106"/>
                  </a:cubicBezTo>
                  <a:cubicBezTo>
                    <a:pt x="9" y="105"/>
                    <a:pt x="9" y="105"/>
                    <a:pt x="9" y="105"/>
                  </a:cubicBezTo>
                  <a:moveTo>
                    <a:pt x="11" y="83"/>
                  </a:moveTo>
                  <a:cubicBezTo>
                    <a:pt x="3" y="83"/>
                    <a:pt x="3" y="83"/>
                    <a:pt x="3" y="83"/>
                  </a:cubicBezTo>
                  <a:cubicBezTo>
                    <a:pt x="1" y="89"/>
                    <a:pt x="1" y="96"/>
                    <a:pt x="0" y="102"/>
                  </a:cubicBezTo>
                  <a:cubicBezTo>
                    <a:pt x="9" y="102"/>
                    <a:pt x="9" y="102"/>
                    <a:pt x="9" y="102"/>
                  </a:cubicBezTo>
                  <a:cubicBezTo>
                    <a:pt x="9" y="96"/>
                    <a:pt x="10" y="89"/>
                    <a:pt x="11" y="83"/>
                  </a:cubicBezTo>
                  <a:moveTo>
                    <a:pt x="165" y="17"/>
                  </a:moveTo>
                  <a:cubicBezTo>
                    <a:pt x="165" y="27"/>
                    <a:pt x="165" y="27"/>
                    <a:pt x="165" y="27"/>
                  </a:cubicBezTo>
                  <a:cubicBezTo>
                    <a:pt x="189" y="45"/>
                    <a:pt x="204" y="74"/>
                    <a:pt x="204" y="106"/>
                  </a:cubicBezTo>
                  <a:cubicBezTo>
                    <a:pt x="204" y="106"/>
                    <a:pt x="204" y="106"/>
                    <a:pt x="204" y="106"/>
                  </a:cubicBezTo>
                  <a:cubicBezTo>
                    <a:pt x="213" y="106"/>
                    <a:pt x="213" y="106"/>
                    <a:pt x="213" y="106"/>
                  </a:cubicBezTo>
                  <a:cubicBezTo>
                    <a:pt x="213" y="106"/>
                    <a:pt x="213" y="106"/>
                    <a:pt x="213" y="106"/>
                  </a:cubicBezTo>
                  <a:cubicBezTo>
                    <a:pt x="213" y="69"/>
                    <a:pt x="194" y="36"/>
                    <a:pt x="165" y="17"/>
                  </a:cubicBezTo>
                  <a:moveTo>
                    <a:pt x="145" y="7"/>
                  </a:moveTo>
                  <a:cubicBezTo>
                    <a:pt x="145" y="16"/>
                    <a:pt x="145" y="16"/>
                    <a:pt x="145" y="16"/>
                  </a:cubicBezTo>
                  <a:cubicBezTo>
                    <a:pt x="151" y="19"/>
                    <a:pt x="157" y="22"/>
                    <a:pt x="163" y="26"/>
                  </a:cubicBezTo>
                  <a:cubicBezTo>
                    <a:pt x="163" y="16"/>
                    <a:pt x="163" y="16"/>
                    <a:pt x="163" y="16"/>
                  </a:cubicBezTo>
                  <a:cubicBezTo>
                    <a:pt x="157" y="12"/>
                    <a:pt x="151" y="9"/>
                    <a:pt x="145" y="7"/>
                  </a:cubicBezTo>
                  <a:moveTo>
                    <a:pt x="106" y="0"/>
                  </a:moveTo>
                  <a:cubicBezTo>
                    <a:pt x="56" y="0"/>
                    <a:pt x="14" y="34"/>
                    <a:pt x="3" y="81"/>
                  </a:cubicBezTo>
                  <a:cubicBezTo>
                    <a:pt x="12" y="81"/>
                    <a:pt x="12" y="81"/>
                    <a:pt x="12" y="81"/>
                  </a:cubicBezTo>
                  <a:cubicBezTo>
                    <a:pt x="23" y="39"/>
                    <a:pt x="61" y="8"/>
                    <a:pt x="106" y="8"/>
                  </a:cubicBezTo>
                  <a:cubicBezTo>
                    <a:pt x="119" y="8"/>
                    <a:pt x="132" y="10"/>
                    <a:pt x="143" y="15"/>
                  </a:cubicBezTo>
                  <a:cubicBezTo>
                    <a:pt x="143" y="6"/>
                    <a:pt x="143" y="6"/>
                    <a:pt x="143" y="6"/>
                  </a:cubicBezTo>
                  <a:cubicBezTo>
                    <a:pt x="131" y="2"/>
                    <a:pt x="119"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ṧľiḋé">
              <a:extLst>
                <a:ext uri="{FF2B5EF4-FFF2-40B4-BE49-F238E27FC236}">
                  <a16:creationId xmlns:a16="http://schemas.microsoft.com/office/drawing/2014/main" id="{3CD5355C-6415-8555-8287-10A6C6B5BD1B}"/>
                </a:ext>
              </a:extLst>
            </p:cNvPr>
            <p:cNvSpPr/>
            <p:nvPr/>
          </p:nvSpPr>
          <p:spPr bwMode="auto">
            <a:xfrm>
              <a:off x="7085013" y="3511550"/>
              <a:ext cx="468313" cy="254000"/>
            </a:xfrm>
            <a:custGeom>
              <a:avLst/>
              <a:gdLst>
                <a:gd name="T0" fmla="*/ 9 w 142"/>
                <a:gd name="T1" fmla="*/ 75 h 77"/>
                <a:gd name="T2" fmla="*/ 0 w 142"/>
                <a:gd name="T3" fmla="*/ 75 h 77"/>
                <a:gd name="T4" fmla="*/ 0 w 142"/>
                <a:gd name="T5" fmla="*/ 77 h 77"/>
                <a:gd name="T6" fmla="*/ 8 w 142"/>
                <a:gd name="T7" fmla="*/ 77 h 77"/>
                <a:gd name="T8" fmla="*/ 9 w 142"/>
                <a:gd name="T9" fmla="*/ 75 h 77"/>
                <a:gd name="T10" fmla="*/ 140 w 142"/>
                <a:gd name="T11" fmla="*/ 0 h 77"/>
                <a:gd name="T12" fmla="*/ 140 w 142"/>
                <a:gd name="T13" fmla="*/ 9 h 77"/>
                <a:gd name="T14" fmla="*/ 142 w 142"/>
                <a:gd name="T15" fmla="*/ 10 h 77"/>
                <a:gd name="T16" fmla="*/ 142 w 142"/>
                <a:gd name="T17" fmla="*/ 1 h 77"/>
                <a:gd name="T18" fmla="*/ 140 w 142"/>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77">
                  <a:moveTo>
                    <a:pt x="9" y="75"/>
                  </a:moveTo>
                  <a:cubicBezTo>
                    <a:pt x="0" y="75"/>
                    <a:pt x="0" y="75"/>
                    <a:pt x="0" y="75"/>
                  </a:cubicBezTo>
                  <a:cubicBezTo>
                    <a:pt x="0" y="76"/>
                    <a:pt x="0" y="77"/>
                    <a:pt x="0" y="77"/>
                  </a:cubicBezTo>
                  <a:cubicBezTo>
                    <a:pt x="8" y="77"/>
                    <a:pt x="8" y="77"/>
                    <a:pt x="8" y="77"/>
                  </a:cubicBezTo>
                  <a:cubicBezTo>
                    <a:pt x="8" y="77"/>
                    <a:pt x="9" y="76"/>
                    <a:pt x="9" y="75"/>
                  </a:cubicBezTo>
                  <a:moveTo>
                    <a:pt x="140" y="0"/>
                  </a:moveTo>
                  <a:cubicBezTo>
                    <a:pt x="140" y="9"/>
                    <a:pt x="140" y="9"/>
                    <a:pt x="140" y="9"/>
                  </a:cubicBezTo>
                  <a:cubicBezTo>
                    <a:pt x="141" y="9"/>
                    <a:pt x="141" y="10"/>
                    <a:pt x="142" y="10"/>
                  </a:cubicBezTo>
                  <a:cubicBezTo>
                    <a:pt x="142" y="1"/>
                    <a:pt x="142" y="1"/>
                    <a:pt x="142" y="1"/>
                  </a:cubicBezTo>
                  <a:cubicBezTo>
                    <a:pt x="141" y="0"/>
                    <a:pt x="141" y="0"/>
                    <a:pt x="14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ṣļíḑe">
              <a:extLst>
                <a:ext uri="{FF2B5EF4-FFF2-40B4-BE49-F238E27FC236}">
                  <a16:creationId xmlns:a16="http://schemas.microsoft.com/office/drawing/2014/main" id="{294011F3-38A5-C31D-8D7D-7FCB5519FC66}"/>
                </a:ext>
              </a:extLst>
            </p:cNvPr>
            <p:cNvSpPr/>
            <p:nvPr/>
          </p:nvSpPr>
          <p:spPr bwMode="auto">
            <a:xfrm>
              <a:off x="7073901" y="3544887"/>
              <a:ext cx="544513" cy="293688"/>
            </a:xfrm>
            <a:custGeom>
              <a:avLst/>
              <a:gdLst>
                <a:gd name="T0" fmla="*/ 9 w 165"/>
                <a:gd name="T1" fmla="*/ 86 h 89"/>
                <a:gd name="T2" fmla="*/ 0 w 165"/>
                <a:gd name="T3" fmla="*/ 86 h 89"/>
                <a:gd name="T4" fmla="*/ 0 w 165"/>
                <a:gd name="T5" fmla="*/ 89 h 89"/>
                <a:gd name="T6" fmla="*/ 9 w 165"/>
                <a:gd name="T7" fmla="*/ 89 h 89"/>
                <a:gd name="T8" fmla="*/ 9 w 165"/>
                <a:gd name="T9" fmla="*/ 86 h 89"/>
                <a:gd name="T10" fmla="*/ 163 w 165"/>
                <a:gd name="T11" fmla="*/ 0 h 89"/>
                <a:gd name="T12" fmla="*/ 163 w 165"/>
                <a:gd name="T13" fmla="*/ 10 h 89"/>
                <a:gd name="T14" fmla="*/ 165 w 165"/>
                <a:gd name="T15" fmla="*/ 11 h 89"/>
                <a:gd name="T16" fmla="*/ 165 w 165"/>
                <a:gd name="T17" fmla="*/ 1 h 89"/>
                <a:gd name="T18" fmla="*/ 163 w 16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89">
                  <a:moveTo>
                    <a:pt x="9" y="86"/>
                  </a:moveTo>
                  <a:cubicBezTo>
                    <a:pt x="0" y="86"/>
                    <a:pt x="0" y="86"/>
                    <a:pt x="0" y="86"/>
                  </a:cubicBezTo>
                  <a:cubicBezTo>
                    <a:pt x="0" y="87"/>
                    <a:pt x="0" y="88"/>
                    <a:pt x="0" y="89"/>
                  </a:cubicBezTo>
                  <a:cubicBezTo>
                    <a:pt x="9" y="89"/>
                    <a:pt x="9" y="89"/>
                    <a:pt x="9" y="89"/>
                  </a:cubicBezTo>
                  <a:cubicBezTo>
                    <a:pt x="9" y="88"/>
                    <a:pt x="9" y="87"/>
                    <a:pt x="9" y="86"/>
                  </a:cubicBezTo>
                  <a:moveTo>
                    <a:pt x="163" y="0"/>
                  </a:moveTo>
                  <a:cubicBezTo>
                    <a:pt x="163" y="10"/>
                    <a:pt x="163" y="10"/>
                    <a:pt x="163" y="10"/>
                  </a:cubicBezTo>
                  <a:cubicBezTo>
                    <a:pt x="163" y="10"/>
                    <a:pt x="164" y="11"/>
                    <a:pt x="165" y="11"/>
                  </a:cubicBezTo>
                  <a:cubicBezTo>
                    <a:pt x="165" y="1"/>
                    <a:pt x="165" y="1"/>
                    <a:pt x="165" y="1"/>
                  </a:cubicBezTo>
                  <a:cubicBezTo>
                    <a:pt x="164" y="1"/>
                    <a:pt x="163" y="0"/>
                    <a:pt x="16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slidé">
              <a:extLst>
                <a:ext uri="{FF2B5EF4-FFF2-40B4-BE49-F238E27FC236}">
                  <a16:creationId xmlns:a16="http://schemas.microsoft.com/office/drawing/2014/main" id="{F2941B55-33B0-ADD2-3A88-CE6367C90145}"/>
                </a:ext>
              </a:extLst>
            </p:cNvPr>
            <p:cNvSpPr/>
            <p:nvPr/>
          </p:nvSpPr>
          <p:spPr bwMode="auto">
            <a:xfrm>
              <a:off x="7104063" y="3517900"/>
              <a:ext cx="642938" cy="642938"/>
            </a:xfrm>
            <a:custGeom>
              <a:avLst/>
              <a:gdLst>
                <a:gd name="T0" fmla="*/ 97 w 195"/>
                <a:gd name="T1" fmla="*/ 0 h 195"/>
                <a:gd name="T2" fmla="*/ 3 w 195"/>
                <a:gd name="T3" fmla="*/ 73 h 195"/>
                <a:gd name="T4" fmla="*/ 2 w 195"/>
                <a:gd name="T5" fmla="*/ 75 h 195"/>
                <a:gd name="T6" fmla="*/ 0 w 195"/>
                <a:gd name="T7" fmla="*/ 94 h 195"/>
                <a:gd name="T8" fmla="*/ 0 w 195"/>
                <a:gd name="T9" fmla="*/ 97 h 195"/>
                <a:gd name="T10" fmla="*/ 0 w 195"/>
                <a:gd name="T11" fmla="*/ 98 h 195"/>
                <a:gd name="T12" fmla="*/ 97 w 195"/>
                <a:gd name="T13" fmla="*/ 195 h 195"/>
                <a:gd name="T14" fmla="*/ 195 w 195"/>
                <a:gd name="T15" fmla="*/ 98 h 195"/>
                <a:gd name="T16" fmla="*/ 195 w 195"/>
                <a:gd name="T17" fmla="*/ 98 h 195"/>
                <a:gd name="T18" fmla="*/ 187 w 195"/>
                <a:gd name="T19" fmla="*/ 98 h 195"/>
                <a:gd name="T20" fmla="*/ 161 w 195"/>
                <a:gd name="T21" fmla="*/ 161 h 195"/>
                <a:gd name="T22" fmla="*/ 97 w 195"/>
                <a:gd name="T23" fmla="*/ 187 h 195"/>
                <a:gd name="T24" fmla="*/ 34 w 195"/>
                <a:gd name="T25" fmla="*/ 161 h 195"/>
                <a:gd name="T26" fmla="*/ 8 w 195"/>
                <a:gd name="T27" fmla="*/ 98 h 195"/>
                <a:gd name="T28" fmla="*/ 34 w 195"/>
                <a:gd name="T29" fmla="*/ 35 h 195"/>
                <a:gd name="T30" fmla="*/ 97 w 195"/>
                <a:gd name="T31" fmla="*/ 8 h 195"/>
                <a:gd name="T32" fmla="*/ 161 w 195"/>
                <a:gd name="T33" fmla="*/ 35 h 195"/>
                <a:gd name="T34" fmla="*/ 187 w 195"/>
                <a:gd name="T35" fmla="*/ 98 h 195"/>
                <a:gd name="T36" fmla="*/ 195 w 195"/>
                <a:gd name="T37" fmla="*/ 98 h 195"/>
                <a:gd name="T38" fmla="*/ 156 w 195"/>
                <a:gd name="T39" fmla="*/ 19 h 195"/>
                <a:gd name="T40" fmla="*/ 154 w 195"/>
                <a:gd name="T41" fmla="*/ 18 h 195"/>
                <a:gd name="T42" fmla="*/ 136 w 195"/>
                <a:gd name="T43" fmla="*/ 8 h 195"/>
                <a:gd name="T44" fmla="*/ 134 w 195"/>
                <a:gd name="T45" fmla="*/ 7 h 195"/>
                <a:gd name="T46" fmla="*/ 97 w 195"/>
                <a:gd name="T4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5" h="195">
                  <a:moveTo>
                    <a:pt x="97" y="0"/>
                  </a:moveTo>
                  <a:cubicBezTo>
                    <a:pt x="52" y="0"/>
                    <a:pt x="14" y="31"/>
                    <a:pt x="3" y="73"/>
                  </a:cubicBezTo>
                  <a:cubicBezTo>
                    <a:pt x="3" y="74"/>
                    <a:pt x="2" y="75"/>
                    <a:pt x="2" y="75"/>
                  </a:cubicBezTo>
                  <a:cubicBezTo>
                    <a:pt x="1" y="81"/>
                    <a:pt x="0" y="88"/>
                    <a:pt x="0" y="94"/>
                  </a:cubicBezTo>
                  <a:cubicBezTo>
                    <a:pt x="0" y="95"/>
                    <a:pt x="0" y="96"/>
                    <a:pt x="0" y="97"/>
                  </a:cubicBezTo>
                  <a:cubicBezTo>
                    <a:pt x="0" y="97"/>
                    <a:pt x="0" y="97"/>
                    <a:pt x="0" y="98"/>
                  </a:cubicBezTo>
                  <a:cubicBezTo>
                    <a:pt x="0" y="152"/>
                    <a:pt x="43" y="195"/>
                    <a:pt x="97" y="195"/>
                  </a:cubicBezTo>
                  <a:cubicBezTo>
                    <a:pt x="151" y="195"/>
                    <a:pt x="195" y="152"/>
                    <a:pt x="195" y="98"/>
                  </a:cubicBezTo>
                  <a:cubicBezTo>
                    <a:pt x="195" y="98"/>
                    <a:pt x="195" y="98"/>
                    <a:pt x="195" y="98"/>
                  </a:cubicBezTo>
                  <a:cubicBezTo>
                    <a:pt x="187" y="98"/>
                    <a:pt x="187" y="98"/>
                    <a:pt x="187" y="98"/>
                  </a:cubicBezTo>
                  <a:cubicBezTo>
                    <a:pt x="187" y="122"/>
                    <a:pt x="177" y="145"/>
                    <a:pt x="161" y="161"/>
                  </a:cubicBezTo>
                  <a:cubicBezTo>
                    <a:pt x="144" y="177"/>
                    <a:pt x="122" y="187"/>
                    <a:pt x="97" y="187"/>
                  </a:cubicBezTo>
                  <a:cubicBezTo>
                    <a:pt x="73" y="187"/>
                    <a:pt x="51" y="177"/>
                    <a:pt x="34" y="161"/>
                  </a:cubicBezTo>
                  <a:cubicBezTo>
                    <a:pt x="18" y="145"/>
                    <a:pt x="8" y="122"/>
                    <a:pt x="8" y="98"/>
                  </a:cubicBezTo>
                  <a:cubicBezTo>
                    <a:pt x="8" y="73"/>
                    <a:pt x="18" y="51"/>
                    <a:pt x="34" y="35"/>
                  </a:cubicBezTo>
                  <a:cubicBezTo>
                    <a:pt x="51" y="18"/>
                    <a:pt x="73" y="8"/>
                    <a:pt x="97" y="8"/>
                  </a:cubicBezTo>
                  <a:cubicBezTo>
                    <a:pt x="122" y="8"/>
                    <a:pt x="144" y="18"/>
                    <a:pt x="161" y="35"/>
                  </a:cubicBezTo>
                  <a:cubicBezTo>
                    <a:pt x="177" y="51"/>
                    <a:pt x="187" y="73"/>
                    <a:pt x="187" y="98"/>
                  </a:cubicBezTo>
                  <a:cubicBezTo>
                    <a:pt x="195" y="98"/>
                    <a:pt x="195" y="98"/>
                    <a:pt x="195" y="98"/>
                  </a:cubicBezTo>
                  <a:cubicBezTo>
                    <a:pt x="195" y="66"/>
                    <a:pt x="180" y="37"/>
                    <a:pt x="156" y="19"/>
                  </a:cubicBezTo>
                  <a:cubicBezTo>
                    <a:pt x="155" y="19"/>
                    <a:pt x="154" y="18"/>
                    <a:pt x="154" y="18"/>
                  </a:cubicBezTo>
                  <a:cubicBezTo>
                    <a:pt x="148" y="14"/>
                    <a:pt x="142" y="11"/>
                    <a:pt x="136" y="8"/>
                  </a:cubicBezTo>
                  <a:cubicBezTo>
                    <a:pt x="135" y="8"/>
                    <a:pt x="135" y="7"/>
                    <a:pt x="134" y="7"/>
                  </a:cubicBezTo>
                  <a:cubicBezTo>
                    <a:pt x="123" y="2"/>
                    <a:pt x="110"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íṧľïḋe">
              <a:extLst>
                <a:ext uri="{FF2B5EF4-FFF2-40B4-BE49-F238E27FC236}">
                  <a16:creationId xmlns:a16="http://schemas.microsoft.com/office/drawing/2014/main" id="{0C9EE482-6894-C260-EF3B-5BE96B813508}"/>
                </a:ext>
              </a:extLst>
            </p:cNvPr>
            <p:cNvSpPr/>
            <p:nvPr/>
          </p:nvSpPr>
          <p:spPr bwMode="auto">
            <a:xfrm>
              <a:off x="7216776" y="3716337"/>
              <a:ext cx="168275" cy="273050"/>
            </a:xfrm>
            <a:custGeom>
              <a:avLst/>
              <a:gdLst>
                <a:gd name="T0" fmla="*/ 51 w 51"/>
                <a:gd name="T1" fmla="*/ 54 h 83"/>
                <a:gd name="T2" fmla="*/ 25 w 51"/>
                <a:gd name="T3" fmla="*/ 83 h 83"/>
                <a:gd name="T4" fmla="*/ 0 w 51"/>
                <a:gd name="T5" fmla="*/ 64 h 83"/>
                <a:gd name="T6" fmla="*/ 16 w 51"/>
                <a:gd name="T7" fmla="*/ 60 h 83"/>
                <a:gd name="T8" fmla="*/ 24 w 51"/>
                <a:gd name="T9" fmla="*/ 67 h 83"/>
                <a:gd name="T10" fmla="*/ 33 w 51"/>
                <a:gd name="T11" fmla="*/ 52 h 83"/>
                <a:gd name="T12" fmla="*/ 33 w 51"/>
                <a:gd name="T13" fmla="*/ 0 h 83"/>
                <a:gd name="T14" fmla="*/ 51 w 51"/>
                <a:gd name="T15" fmla="*/ 0 h 83"/>
                <a:gd name="T16" fmla="*/ 51 w 51"/>
                <a:gd name="T17" fmla="*/ 5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83">
                  <a:moveTo>
                    <a:pt x="51" y="54"/>
                  </a:moveTo>
                  <a:cubicBezTo>
                    <a:pt x="51" y="69"/>
                    <a:pt x="47" y="83"/>
                    <a:pt x="25" y="83"/>
                  </a:cubicBezTo>
                  <a:cubicBezTo>
                    <a:pt x="12" y="83"/>
                    <a:pt x="3" y="77"/>
                    <a:pt x="0" y="64"/>
                  </a:cubicBezTo>
                  <a:cubicBezTo>
                    <a:pt x="16" y="60"/>
                    <a:pt x="16" y="60"/>
                    <a:pt x="16" y="60"/>
                  </a:cubicBezTo>
                  <a:cubicBezTo>
                    <a:pt x="17" y="64"/>
                    <a:pt x="21" y="67"/>
                    <a:pt x="24" y="67"/>
                  </a:cubicBezTo>
                  <a:cubicBezTo>
                    <a:pt x="33" y="67"/>
                    <a:pt x="33" y="58"/>
                    <a:pt x="33" y="52"/>
                  </a:cubicBezTo>
                  <a:cubicBezTo>
                    <a:pt x="33" y="0"/>
                    <a:pt x="33" y="0"/>
                    <a:pt x="33" y="0"/>
                  </a:cubicBezTo>
                  <a:cubicBezTo>
                    <a:pt x="51" y="0"/>
                    <a:pt x="51" y="0"/>
                    <a:pt x="51" y="0"/>
                  </a:cubicBezTo>
                  <a:lnTo>
                    <a:pt x="51" y="54"/>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ṣḷiḓe">
              <a:extLst>
                <a:ext uri="{FF2B5EF4-FFF2-40B4-BE49-F238E27FC236}">
                  <a16:creationId xmlns:a16="http://schemas.microsoft.com/office/drawing/2014/main" id="{73AF475D-972B-8D81-F933-B1CDE4BBA73E}"/>
                </a:ext>
              </a:extLst>
            </p:cNvPr>
            <p:cNvSpPr/>
            <p:nvPr/>
          </p:nvSpPr>
          <p:spPr bwMode="auto">
            <a:xfrm>
              <a:off x="7415213" y="3709987"/>
              <a:ext cx="193675" cy="279400"/>
            </a:xfrm>
            <a:custGeom>
              <a:avLst/>
              <a:gdLst>
                <a:gd name="T0" fmla="*/ 46 w 59"/>
                <a:gd name="T1" fmla="*/ 22 h 85"/>
                <a:gd name="T2" fmla="*/ 33 w 59"/>
                <a:gd name="T3" fmla="*/ 16 h 85"/>
                <a:gd name="T4" fmla="*/ 21 w 59"/>
                <a:gd name="T5" fmla="*/ 25 h 85"/>
                <a:gd name="T6" fmla="*/ 59 w 59"/>
                <a:gd name="T7" fmla="*/ 58 h 85"/>
                <a:gd name="T8" fmla="*/ 27 w 59"/>
                <a:gd name="T9" fmla="*/ 85 h 85"/>
                <a:gd name="T10" fmla="*/ 0 w 59"/>
                <a:gd name="T11" fmla="*/ 75 h 85"/>
                <a:gd name="T12" fmla="*/ 13 w 59"/>
                <a:gd name="T13" fmla="*/ 61 h 85"/>
                <a:gd name="T14" fmla="*/ 28 w 59"/>
                <a:gd name="T15" fmla="*/ 68 h 85"/>
                <a:gd name="T16" fmla="*/ 41 w 59"/>
                <a:gd name="T17" fmla="*/ 60 h 85"/>
                <a:gd name="T18" fmla="*/ 3 w 59"/>
                <a:gd name="T19" fmla="*/ 26 h 85"/>
                <a:gd name="T20" fmla="*/ 34 w 59"/>
                <a:gd name="T21" fmla="*/ 0 h 85"/>
                <a:gd name="T22" fmla="*/ 58 w 59"/>
                <a:gd name="T23" fmla="*/ 8 h 85"/>
                <a:gd name="T24" fmla="*/ 46 w 59"/>
                <a:gd name="T25"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5">
                  <a:moveTo>
                    <a:pt x="46" y="22"/>
                  </a:moveTo>
                  <a:cubicBezTo>
                    <a:pt x="43" y="18"/>
                    <a:pt x="38" y="16"/>
                    <a:pt x="33" y="16"/>
                  </a:cubicBezTo>
                  <a:cubicBezTo>
                    <a:pt x="28" y="16"/>
                    <a:pt x="21" y="19"/>
                    <a:pt x="21" y="25"/>
                  </a:cubicBezTo>
                  <a:cubicBezTo>
                    <a:pt x="21" y="39"/>
                    <a:pt x="59" y="30"/>
                    <a:pt x="59" y="58"/>
                  </a:cubicBezTo>
                  <a:cubicBezTo>
                    <a:pt x="59" y="76"/>
                    <a:pt x="44" y="85"/>
                    <a:pt x="27" y="85"/>
                  </a:cubicBezTo>
                  <a:cubicBezTo>
                    <a:pt x="17" y="85"/>
                    <a:pt x="8" y="82"/>
                    <a:pt x="0" y="75"/>
                  </a:cubicBezTo>
                  <a:cubicBezTo>
                    <a:pt x="13" y="61"/>
                    <a:pt x="13" y="61"/>
                    <a:pt x="13" y="61"/>
                  </a:cubicBezTo>
                  <a:cubicBezTo>
                    <a:pt x="16" y="66"/>
                    <a:pt x="22" y="68"/>
                    <a:pt x="28" y="68"/>
                  </a:cubicBezTo>
                  <a:cubicBezTo>
                    <a:pt x="34" y="68"/>
                    <a:pt x="41" y="66"/>
                    <a:pt x="41" y="60"/>
                  </a:cubicBezTo>
                  <a:cubicBezTo>
                    <a:pt x="41" y="45"/>
                    <a:pt x="3" y="53"/>
                    <a:pt x="3" y="26"/>
                  </a:cubicBezTo>
                  <a:cubicBezTo>
                    <a:pt x="3" y="9"/>
                    <a:pt x="18" y="0"/>
                    <a:pt x="34" y="0"/>
                  </a:cubicBezTo>
                  <a:cubicBezTo>
                    <a:pt x="43" y="0"/>
                    <a:pt x="52" y="2"/>
                    <a:pt x="58" y="8"/>
                  </a:cubicBezTo>
                  <a:lnTo>
                    <a:pt x="46"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í$ḻîḋê">
              <a:extLst>
                <a:ext uri="{FF2B5EF4-FFF2-40B4-BE49-F238E27FC236}">
                  <a16:creationId xmlns:a16="http://schemas.microsoft.com/office/drawing/2014/main" id="{DC53D235-3930-5BCE-F461-5769701F47B7}"/>
                </a:ext>
              </a:extLst>
            </p:cNvPr>
            <p:cNvSpPr/>
            <p:nvPr/>
          </p:nvSpPr>
          <p:spPr bwMode="auto">
            <a:xfrm>
              <a:off x="6797676"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ṥľíde">
              <a:extLst>
                <a:ext uri="{FF2B5EF4-FFF2-40B4-BE49-F238E27FC236}">
                  <a16:creationId xmlns:a16="http://schemas.microsoft.com/office/drawing/2014/main" id="{F3CE8A8A-E1A9-2CDD-2FAE-144B930CE313}"/>
                </a:ext>
              </a:extLst>
            </p:cNvPr>
            <p:cNvSpPr/>
            <p:nvPr/>
          </p:nvSpPr>
          <p:spPr bwMode="auto">
            <a:xfrm>
              <a:off x="6721476" y="2325687"/>
              <a:ext cx="403225" cy="784225"/>
            </a:xfrm>
            <a:custGeom>
              <a:avLst/>
              <a:gdLst>
                <a:gd name="T0" fmla="*/ 15 w 122"/>
                <a:gd name="T1" fmla="*/ 64 h 238"/>
                <a:gd name="T2" fmla="*/ 12 w 122"/>
                <a:gd name="T3" fmla="*/ 64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15 w 122"/>
                <a:gd name="T19" fmla="*/ 64 h 238"/>
                <a:gd name="T20" fmla="*/ 92 w 122"/>
                <a:gd name="T21" fmla="*/ 0 h 238"/>
                <a:gd name="T22" fmla="*/ 92 w 122"/>
                <a:gd name="T23" fmla="*/ 0 h 238"/>
                <a:gd name="T24" fmla="*/ 23 w 122"/>
                <a:gd name="T25" fmla="*/ 47 h 238"/>
                <a:gd name="T26" fmla="*/ 26 w 122"/>
                <a:gd name="T27" fmla="*/ 47 h 238"/>
                <a:gd name="T28" fmla="*/ 93 w 122"/>
                <a:gd name="T29" fmla="*/ 2 h 238"/>
                <a:gd name="T30" fmla="*/ 93 w 122"/>
                <a:gd name="T31" fmla="*/ 0 h 238"/>
                <a:gd name="T32" fmla="*/ 92 w 122"/>
                <a:gd name="T3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38">
                  <a:moveTo>
                    <a:pt x="15" y="64"/>
                  </a:moveTo>
                  <a:cubicBezTo>
                    <a:pt x="12" y="64"/>
                    <a:pt x="12" y="64"/>
                    <a:pt x="12" y="64"/>
                  </a:cubicBezTo>
                  <a:cubicBezTo>
                    <a:pt x="5" y="80"/>
                    <a:pt x="0" y="98"/>
                    <a:pt x="0" y="117"/>
                  </a:cubicBezTo>
                  <a:cubicBezTo>
                    <a:pt x="0" y="166"/>
                    <a:pt x="30" y="208"/>
                    <a:pt x="72" y="227"/>
                  </a:cubicBezTo>
                  <a:cubicBezTo>
                    <a:pt x="87" y="234"/>
                    <a:pt x="104" y="238"/>
                    <a:pt x="121" y="238"/>
                  </a:cubicBezTo>
                  <a:cubicBezTo>
                    <a:pt x="122" y="238"/>
                    <a:pt x="122" y="237"/>
                    <a:pt x="122" y="237"/>
                  </a:cubicBezTo>
                  <a:cubicBezTo>
                    <a:pt x="122" y="236"/>
                    <a:pt x="122" y="236"/>
                    <a:pt x="121" y="236"/>
                  </a:cubicBezTo>
                  <a:cubicBezTo>
                    <a:pt x="104" y="236"/>
                    <a:pt x="88" y="232"/>
                    <a:pt x="73" y="225"/>
                  </a:cubicBezTo>
                  <a:cubicBezTo>
                    <a:pt x="31" y="207"/>
                    <a:pt x="2" y="165"/>
                    <a:pt x="2" y="117"/>
                  </a:cubicBezTo>
                  <a:cubicBezTo>
                    <a:pt x="2" y="98"/>
                    <a:pt x="7" y="80"/>
                    <a:pt x="15" y="64"/>
                  </a:cubicBezTo>
                  <a:moveTo>
                    <a:pt x="92" y="0"/>
                  </a:moveTo>
                  <a:cubicBezTo>
                    <a:pt x="92" y="0"/>
                    <a:pt x="92" y="0"/>
                    <a:pt x="92" y="0"/>
                  </a:cubicBezTo>
                  <a:cubicBezTo>
                    <a:pt x="64" y="7"/>
                    <a:pt x="39" y="24"/>
                    <a:pt x="23" y="47"/>
                  </a:cubicBezTo>
                  <a:cubicBezTo>
                    <a:pt x="26" y="47"/>
                    <a:pt x="26" y="47"/>
                    <a:pt x="26" y="47"/>
                  </a:cubicBezTo>
                  <a:cubicBezTo>
                    <a:pt x="42" y="25"/>
                    <a:pt x="65" y="8"/>
                    <a:pt x="93"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is1íḓé">
              <a:extLst>
                <a:ext uri="{FF2B5EF4-FFF2-40B4-BE49-F238E27FC236}">
                  <a16:creationId xmlns:a16="http://schemas.microsoft.com/office/drawing/2014/main" id="{8CA4219C-150A-AF33-D536-B26C4237C937}"/>
                </a:ext>
              </a:extLst>
            </p:cNvPr>
            <p:cNvSpPr/>
            <p:nvPr/>
          </p:nvSpPr>
          <p:spPr bwMode="auto">
            <a:xfrm>
              <a:off x="6761163" y="2479675"/>
              <a:ext cx="46038" cy="55563"/>
            </a:xfrm>
            <a:custGeom>
              <a:avLst/>
              <a:gdLst>
                <a:gd name="T0" fmla="*/ 14 w 14"/>
                <a:gd name="T1" fmla="*/ 0 h 17"/>
                <a:gd name="T2" fmla="*/ 11 w 14"/>
                <a:gd name="T3" fmla="*/ 0 h 17"/>
                <a:gd name="T4" fmla="*/ 0 w 14"/>
                <a:gd name="T5" fmla="*/ 17 h 17"/>
                <a:gd name="T6" fmla="*/ 3 w 14"/>
                <a:gd name="T7" fmla="*/ 17 h 17"/>
                <a:gd name="T8" fmla="*/ 14 w 14"/>
                <a:gd name="T9" fmla="*/ 0 h 17"/>
              </a:gdLst>
              <a:ahLst/>
              <a:cxnLst>
                <a:cxn ang="0">
                  <a:pos x="T0" y="T1"/>
                </a:cxn>
                <a:cxn ang="0">
                  <a:pos x="T2" y="T3"/>
                </a:cxn>
                <a:cxn ang="0">
                  <a:pos x="T4" y="T5"/>
                </a:cxn>
                <a:cxn ang="0">
                  <a:pos x="T6" y="T7"/>
                </a:cxn>
                <a:cxn ang="0">
                  <a:pos x="T8" y="T9"/>
                </a:cxn>
              </a:cxnLst>
              <a:rect l="0" t="0" r="r" b="b"/>
              <a:pathLst>
                <a:path w="14" h="17">
                  <a:moveTo>
                    <a:pt x="14" y="0"/>
                  </a:moveTo>
                  <a:cubicBezTo>
                    <a:pt x="11" y="0"/>
                    <a:pt x="11" y="0"/>
                    <a:pt x="11" y="0"/>
                  </a:cubicBezTo>
                  <a:cubicBezTo>
                    <a:pt x="7" y="5"/>
                    <a:pt x="3" y="11"/>
                    <a:pt x="0" y="17"/>
                  </a:cubicBezTo>
                  <a:cubicBezTo>
                    <a:pt x="3" y="17"/>
                    <a:pt x="3" y="17"/>
                    <a:pt x="3" y="17"/>
                  </a:cubicBezTo>
                  <a:cubicBezTo>
                    <a:pt x="6" y="11"/>
                    <a:pt x="9" y="5"/>
                    <a:pt x="1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ïṣḻíďé">
              <a:extLst>
                <a:ext uri="{FF2B5EF4-FFF2-40B4-BE49-F238E27FC236}">
                  <a16:creationId xmlns:a16="http://schemas.microsoft.com/office/drawing/2014/main" id="{3091D6AC-147D-FC8D-13EA-A494AD529B5F}"/>
                </a:ext>
              </a:extLst>
            </p:cNvPr>
            <p:cNvSpPr/>
            <p:nvPr/>
          </p:nvSpPr>
          <p:spPr bwMode="auto">
            <a:xfrm>
              <a:off x="6751638" y="2338387"/>
              <a:ext cx="741363" cy="744538"/>
            </a:xfrm>
            <a:custGeom>
              <a:avLst/>
              <a:gdLst>
                <a:gd name="T0" fmla="*/ 112 w 225"/>
                <a:gd name="T1" fmla="*/ 0 h 226"/>
                <a:gd name="T2" fmla="*/ 111 w 225"/>
                <a:gd name="T3" fmla="*/ 1 h 226"/>
                <a:gd name="T4" fmla="*/ 112 w 225"/>
                <a:gd name="T5" fmla="*/ 3 h 226"/>
                <a:gd name="T6" fmla="*/ 190 w 225"/>
                <a:gd name="T7" fmla="*/ 35 h 226"/>
                <a:gd name="T8" fmla="*/ 223 w 225"/>
                <a:gd name="T9" fmla="*/ 113 h 226"/>
                <a:gd name="T10" fmla="*/ 190 w 225"/>
                <a:gd name="T11" fmla="*/ 191 h 226"/>
                <a:gd name="T12" fmla="*/ 112 w 225"/>
                <a:gd name="T13" fmla="*/ 223 h 226"/>
                <a:gd name="T14" fmla="*/ 34 w 225"/>
                <a:gd name="T15" fmla="*/ 191 h 226"/>
                <a:gd name="T16" fmla="*/ 2 w 225"/>
                <a:gd name="T17" fmla="*/ 113 h 226"/>
                <a:gd name="T18" fmla="*/ 1 w 225"/>
                <a:gd name="T19" fmla="*/ 112 h 226"/>
                <a:gd name="T20" fmla="*/ 0 w 225"/>
                <a:gd name="T21" fmla="*/ 113 h 226"/>
                <a:gd name="T22" fmla="*/ 112 w 225"/>
                <a:gd name="T23" fmla="*/ 226 h 226"/>
                <a:gd name="T24" fmla="*/ 225 w 225"/>
                <a:gd name="T25" fmla="*/ 113 h 226"/>
                <a:gd name="T26" fmla="*/ 112 w 225"/>
                <a:gd name="T2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26">
                  <a:moveTo>
                    <a:pt x="112" y="0"/>
                  </a:moveTo>
                  <a:cubicBezTo>
                    <a:pt x="112" y="0"/>
                    <a:pt x="111" y="1"/>
                    <a:pt x="111" y="1"/>
                  </a:cubicBezTo>
                  <a:cubicBezTo>
                    <a:pt x="111" y="2"/>
                    <a:pt x="112" y="3"/>
                    <a:pt x="112" y="3"/>
                  </a:cubicBezTo>
                  <a:cubicBezTo>
                    <a:pt x="143" y="3"/>
                    <a:pt x="170" y="15"/>
                    <a:pt x="190" y="35"/>
                  </a:cubicBezTo>
                  <a:cubicBezTo>
                    <a:pt x="210" y="55"/>
                    <a:pt x="223" y="82"/>
                    <a:pt x="223" y="113"/>
                  </a:cubicBezTo>
                  <a:cubicBezTo>
                    <a:pt x="223" y="143"/>
                    <a:pt x="210" y="171"/>
                    <a:pt x="190" y="191"/>
                  </a:cubicBezTo>
                  <a:cubicBezTo>
                    <a:pt x="170"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6"/>
                    <a:pt x="112" y="226"/>
                  </a:cubicBezTo>
                  <a:cubicBezTo>
                    <a:pt x="174" y="226"/>
                    <a:pt x="225" y="175"/>
                    <a:pt x="225" y="113"/>
                  </a:cubicBezTo>
                  <a:cubicBezTo>
                    <a:pt x="225" y="51"/>
                    <a:pt x="174"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îSļíḑé">
              <a:extLst>
                <a:ext uri="{FF2B5EF4-FFF2-40B4-BE49-F238E27FC236}">
                  <a16:creationId xmlns:a16="http://schemas.microsoft.com/office/drawing/2014/main" id="{4BF81B49-E87C-E9CE-C572-04A7A325907A}"/>
                </a:ext>
              </a:extLst>
            </p:cNvPr>
            <p:cNvSpPr/>
            <p:nvPr/>
          </p:nvSpPr>
          <p:spPr bwMode="auto">
            <a:xfrm>
              <a:off x="6770688" y="2360612"/>
              <a:ext cx="700088" cy="700088"/>
            </a:xfrm>
            <a:custGeom>
              <a:avLst/>
              <a:gdLst>
                <a:gd name="T0" fmla="*/ 24 w 212"/>
                <a:gd name="T1" fmla="*/ 53 h 212"/>
                <a:gd name="T2" fmla="*/ 14 w 212"/>
                <a:gd name="T3" fmla="*/ 53 h 212"/>
                <a:gd name="T4" fmla="*/ 0 w 212"/>
                <a:gd name="T5" fmla="*/ 106 h 212"/>
                <a:gd name="T6" fmla="*/ 106 w 212"/>
                <a:gd name="T7" fmla="*/ 212 h 212"/>
                <a:gd name="T8" fmla="*/ 212 w 212"/>
                <a:gd name="T9" fmla="*/ 106 h 212"/>
                <a:gd name="T10" fmla="*/ 204 w 212"/>
                <a:gd name="T11" fmla="*/ 106 h 212"/>
                <a:gd name="T12" fmla="*/ 204 w 212"/>
                <a:gd name="T13" fmla="*/ 106 h 212"/>
                <a:gd name="T14" fmla="*/ 106 w 212"/>
                <a:gd name="T15" fmla="*/ 204 h 212"/>
                <a:gd name="T16" fmla="*/ 8 w 212"/>
                <a:gd name="T17" fmla="*/ 106 h 212"/>
                <a:gd name="T18" fmla="*/ 24 w 212"/>
                <a:gd name="T19" fmla="*/ 53 h 212"/>
                <a:gd name="T20" fmla="*/ 106 w 212"/>
                <a:gd name="T21" fmla="*/ 0 h 212"/>
                <a:gd name="T22" fmla="*/ 27 w 212"/>
                <a:gd name="T23" fmla="*/ 36 h 212"/>
                <a:gd name="T24" fmla="*/ 33 w 212"/>
                <a:gd name="T25" fmla="*/ 41 h 212"/>
                <a:gd name="T26" fmla="*/ 106 w 212"/>
                <a:gd name="T27" fmla="*/ 8 h 212"/>
                <a:gd name="T28" fmla="*/ 204 w 212"/>
                <a:gd name="T29" fmla="*/ 106 h 212"/>
                <a:gd name="T30" fmla="*/ 204 w 212"/>
                <a:gd name="T31" fmla="*/ 106 h 212"/>
                <a:gd name="T32" fmla="*/ 212 w 212"/>
                <a:gd name="T33" fmla="*/ 106 h 212"/>
                <a:gd name="T34" fmla="*/ 212 w 212"/>
                <a:gd name="T35" fmla="*/ 106 h 212"/>
                <a:gd name="T36" fmla="*/ 106 w 212"/>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12">
                  <a:moveTo>
                    <a:pt x="24" y="53"/>
                  </a:moveTo>
                  <a:cubicBezTo>
                    <a:pt x="14" y="53"/>
                    <a:pt x="14" y="53"/>
                    <a:pt x="14" y="53"/>
                  </a:cubicBezTo>
                  <a:cubicBezTo>
                    <a:pt x="5" y="69"/>
                    <a:pt x="0" y="87"/>
                    <a:pt x="0" y="106"/>
                  </a:cubicBezTo>
                  <a:cubicBezTo>
                    <a:pt x="0" y="165"/>
                    <a:pt x="48" y="212"/>
                    <a:pt x="106" y="212"/>
                  </a:cubicBezTo>
                  <a:cubicBezTo>
                    <a:pt x="165" y="212"/>
                    <a:pt x="212" y="165"/>
                    <a:pt x="212" y="106"/>
                  </a:cubicBezTo>
                  <a:cubicBezTo>
                    <a:pt x="204" y="106"/>
                    <a:pt x="204" y="106"/>
                    <a:pt x="204" y="106"/>
                  </a:cubicBezTo>
                  <a:cubicBezTo>
                    <a:pt x="204" y="106"/>
                    <a:pt x="204" y="106"/>
                    <a:pt x="204" y="106"/>
                  </a:cubicBezTo>
                  <a:cubicBezTo>
                    <a:pt x="204" y="160"/>
                    <a:pt x="160" y="204"/>
                    <a:pt x="106" y="204"/>
                  </a:cubicBezTo>
                  <a:cubicBezTo>
                    <a:pt x="52" y="204"/>
                    <a:pt x="8" y="160"/>
                    <a:pt x="8" y="106"/>
                  </a:cubicBezTo>
                  <a:cubicBezTo>
                    <a:pt x="8" y="87"/>
                    <a:pt x="14" y="69"/>
                    <a:pt x="24" y="53"/>
                  </a:cubicBezTo>
                  <a:moveTo>
                    <a:pt x="106" y="0"/>
                  </a:moveTo>
                  <a:cubicBezTo>
                    <a:pt x="74" y="0"/>
                    <a:pt x="46" y="14"/>
                    <a:pt x="27" y="36"/>
                  </a:cubicBezTo>
                  <a:cubicBezTo>
                    <a:pt x="30" y="36"/>
                    <a:pt x="32" y="38"/>
                    <a:pt x="33" y="41"/>
                  </a:cubicBezTo>
                  <a:cubicBezTo>
                    <a:pt x="51" y="21"/>
                    <a:pt x="77" y="8"/>
                    <a:pt x="106" y="8"/>
                  </a:cubicBezTo>
                  <a:cubicBezTo>
                    <a:pt x="160" y="8"/>
                    <a:pt x="204" y="52"/>
                    <a:pt x="204" y="106"/>
                  </a:cubicBezTo>
                  <a:cubicBezTo>
                    <a:pt x="204" y="106"/>
                    <a:pt x="204" y="106"/>
                    <a:pt x="204" y="106"/>
                  </a:cubicBezTo>
                  <a:cubicBezTo>
                    <a:pt x="212" y="106"/>
                    <a:pt x="212" y="106"/>
                    <a:pt x="212" y="106"/>
                  </a:cubicBezTo>
                  <a:cubicBezTo>
                    <a:pt x="212" y="106"/>
                    <a:pt x="212" y="106"/>
                    <a:pt x="212" y="106"/>
                  </a:cubicBezTo>
                  <a:cubicBezTo>
                    <a:pt x="212" y="47"/>
                    <a:pt x="165"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ïsḻîďè">
              <a:extLst>
                <a:ext uri="{FF2B5EF4-FFF2-40B4-BE49-F238E27FC236}">
                  <a16:creationId xmlns:a16="http://schemas.microsoft.com/office/drawing/2014/main" id="{E98D08C1-A5CC-5542-85CC-2625470B313B}"/>
                </a:ext>
              </a:extLst>
            </p:cNvPr>
            <p:cNvSpPr/>
            <p:nvPr/>
          </p:nvSpPr>
          <p:spPr bwMode="auto">
            <a:xfrm>
              <a:off x="6816726" y="2479675"/>
              <a:ext cx="63500" cy="55563"/>
            </a:xfrm>
            <a:custGeom>
              <a:avLst/>
              <a:gdLst>
                <a:gd name="T0" fmla="*/ 13 w 19"/>
                <a:gd name="T1" fmla="*/ 0 h 17"/>
                <a:gd name="T2" fmla="*/ 0 w 19"/>
                <a:gd name="T3" fmla="*/ 17 h 17"/>
                <a:gd name="T4" fmla="*/ 10 w 19"/>
                <a:gd name="T5" fmla="*/ 17 h 17"/>
                <a:gd name="T6" fmla="*/ 19 w 19"/>
                <a:gd name="T7" fmla="*/ 5 h 17"/>
                <a:gd name="T8" fmla="*/ 13 w 19"/>
                <a:gd name="T9" fmla="*/ 0 h 17"/>
              </a:gdLst>
              <a:ahLst/>
              <a:cxnLst>
                <a:cxn ang="0">
                  <a:pos x="T0" y="T1"/>
                </a:cxn>
                <a:cxn ang="0">
                  <a:pos x="T2" y="T3"/>
                </a:cxn>
                <a:cxn ang="0">
                  <a:pos x="T4" y="T5"/>
                </a:cxn>
                <a:cxn ang="0">
                  <a:pos x="T6" y="T7"/>
                </a:cxn>
                <a:cxn ang="0">
                  <a:pos x="T8" y="T9"/>
                </a:cxn>
              </a:cxnLst>
              <a:rect l="0" t="0" r="r" b="b"/>
              <a:pathLst>
                <a:path w="19" h="17">
                  <a:moveTo>
                    <a:pt x="13" y="0"/>
                  </a:moveTo>
                  <a:cubicBezTo>
                    <a:pt x="8" y="5"/>
                    <a:pt x="3" y="11"/>
                    <a:pt x="0" y="17"/>
                  </a:cubicBezTo>
                  <a:cubicBezTo>
                    <a:pt x="10" y="17"/>
                    <a:pt x="10" y="17"/>
                    <a:pt x="10" y="17"/>
                  </a:cubicBezTo>
                  <a:cubicBezTo>
                    <a:pt x="13" y="13"/>
                    <a:pt x="16" y="9"/>
                    <a:pt x="19" y="5"/>
                  </a:cubicBezTo>
                  <a:cubicBezTo>
                    <a:pt x="18" y="2"/>
                    <a:pt x="16"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iṥḻíḍé">
              <a:extLst>
                <a:ext uri="{FF2B5EF4-FFF2-40B4-BE49-F238E27FC236}">
                  <a16:creationId xmlns:a16="http://schemas.microsoft.com/office/drawing/2014/main" id="{20308E28-2A5F-D68D-66D6-3F95AF4BAC30}"/>
                </a:ext>
              </a:extLst>
            </p:cNvPr>
            <p:cNvSpPr/>
            <p:nvPr/>
          </p:nvSpPr>
          <p:spPr bwMode="auto">
            <a:xfrm>
              <a:off x="6797676" y="2387600"/>
              <a:ext cx="646113" cy="646113"/>
            </a:xfrm>
            <a:custGeom>
              <a:avLst/>
              <a:gdLst>
                <a:gd name="T0" fmla="*/ 98 w 196"/>
                <a:gd name="T1" fmla="*/ 0 h 196"/>
                <a:gd name="T2" fmla="*/ 25 w 196"/>
                <a:gd name="T3" fmla="*/ 33 h 196"/>
                <a:gd name="T4" fmla="*/ 16 w 196"/>
                <a:gd name="T5" fmla="*/ 45 h 196"/>
                <a:gd name="T6" fmla="*/ 0 w 196"/>
                <a:gd name="T7" fmla="*/ 98 h 196"/>
                <a:gd name="T8" fmla="*/ 98 w 196"/>
                <a:gd name="T9" fmla="*/ 196 h 196"/>
                <a:gd name="T10" fmla="*/ 196 w 196"/>
                <a:gd name="T11" fmla="*/ 98 h 196"/>
                <a:gd name="T12" fmla="*/ 196 w 196"/>
                <a:gd name="T13" fmla="*/ 98 h 196"/>
                <a:gd name="T14" fmla="*/ 187 w 196"/>
                <a:gd name="T15" fmla="*/ 98 h 196"/>
                <a:gd name="T16" fmla="*/ 161 w 196"/>
                <a:gd name="T17" fmla="*/ 161 h 196"/>
                <a:gd name="T18" fmla="*/ 98 w 196"/>
                <a:gd name="T19" fmla="*/ 187 h 196"/>
                <a:gd name="T20" fmla="*/ 35 w 196"/>
                <a:gd name="T21" fmla="*/ 161 h 196"/>
                <a:gd name="T22" fmla="*/ 9 w 196"/>
                <a:gd name="T23" fmla="*/ 98 h 196"/>
                <a:gd name="T24" fmla="*/ 35 w 196"/>
                <a:gd name="T25" fmla="*/ 35 h 196"/>
                <a:gd name="T26" fmla="*/ 98 w 196"/>
                <a:gd name="T27" fmla="*/ 9 h 196"/>
                <a:gd name="T28" fmla="*/ 161 w 196"/>
                <a:gd name="T29" fmla="*/ 35 h 196"/>
                <a:gd name="T30" fmla="*/ 187 w 196"/>
                <a:gd name="T31" fmla="*/ 98 h 196"/>
                <a:gd name="T32" fmla="*/ 196 w 196"/>
                <a:gd name="T33" fmla="*/ 98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0"/>
                  </a:moveTo>
                  <a:cubicBezTo>
                    <a:pt x="69" y="0"/>
                    <a:pt x="43" y="13"/>
                    <a:pt x="25" y="33"/>
                  </a:cubicBezTo>
                  <a:cubicBezTo>
                    <a:pt x="22" y="37"/>
                    <a:pt x="19" y="41"/>
                    <a:pt x="16" y="45"/>
                  </a:cubicBezTo>
                  <a:cubicBezTo>
                    <a:pt x="6" y="61"/>
                    <a:pt x="0" y="79"/>
                    <a:pt x="0" y="98"/>
                  </a:cubicBezTo>
                  <a:cubicBezTo>
                    <a:pt x="0" y="152"/>
                    <a:pt x="44" y="196"/>
                    <a:pt x="98" y="196"/>
                  </a:cubicBezTo>
                  <a:cubicBezTo>
                    <a:pt x="152" y="196"/>
                    <a:pt x="196" y="15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44"/>
                    <a:pt x="152"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isļíḓe">
              <a:extLst>
                <a:ext uri="{FF2B5EF4-FFF2-40B4-BE49-F238E27FC236}">
                  <a16:creationId xmlns:a16="http://schemas.microsoft.com/office/drawing/2014/main" id="{93191190-547B-BDD3-A5CA-D53A6AC8F885}"/>
                </a:ext>
              </a:extLst>
            </p:cNvPr>
            <p:cNvSpPr/>
            <p:nvPr/>
          </p:nvSpPr>
          <p:spPr bwMode="auto">
            <a:xfrm>
              <a:off x="6853238" y="2647950"/>
              <a:ext cx="128588" cy="147638"/>
            </a:xfrm>
            <a:custGeom>
              <a:avLst/>
              <a:gdLst>
                <a:gd name="T0" fmla="*/ 0 w 81"/>
                <a:gd name="T1" fmla="*/ 0 h 93"/>
                <a:gd name="T2" fmla="*/ 21 w 81"/>
                <a:gd name="T3" fmla="*/ 0 h 93"/>
                <a:gd name="T4" fmla="*/ 21 w 81"/>
                <a:gd name="T5" fmla="*/ 35 h 93"/>
                <a:gd name="T6" fmla="*/ 60 w 81"/>
                <a:gd name="T7" fmla="*/ 35 h 93"/>
                <a:gd name="T8" fmla="*/ 60 w 81"/>
                <a:gd name="T9" fmla="*/ 0 h 93"/>
                <a:gd name="T10" fmla="*/ 81 w 81"/>
                <a:gd name="T11" fmla="*/ 0 h 93"/>
                <a:gd name="T12" fmla="*/ 81 w 81"/>
                <a:gd name="T13" fmla="*/ 93 h 93"/>
                <a:gd name="T14" fmla="*/ 60 w 81"/>
                <a:gd name="T15" fmla="*/ 93 h 93"/>
                <a:gd name="T16" fmla="*/ 60 w 81"/>
                <a:gd name="T17" fmla="*/ 54 h 93"/>
                <a:gd name="T18" fmla="*/ 21 w 81"/>
                <a:gd name="T19" fmla="*/ 54 h 93"/>
                <a:gd name="T20" fmla="*/ 21 w 81"/>
                <a:gd name="T21" fmla="*/ 93 h 93"/>
                <a:gd name="T22" fmla="*/ 0 w 81"/>
                <a:gd name="T23" fmla="*/ 93 h 93"/>
                <a:gd name="T24" fmla="*/ 0 w 81"/>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3">
                  <a:moveTo>
                    <a:pt x="0" y="0"/>
                  </a:moveTo>
                  <a:lnTo>
                    <a:pt x="21" y="0"/>
                  </a:lnTo>
                  <a:lnTo>
                    <a:pt x="21" y="35"/>
                  </a:lnTo>
                  <a:lnTo>
                    <a:pt x="60" y="35"/>
                  </a:lnTo>
                  <a:lnTo>
                    <a:pt x="60" y="0"/>
                  </a:lnTo>
                  <a:lnTo>
                    <a:pt x="81" y="0"/>
                  </a:lnTo>
                  <a:lnTo>
                    <a:pt x="81" y="93"/>
                  </a:lnTo>
                  <a:lnTo>
                    <a:pt x="60" y="93"/>
                  </a:lnTo>
                  <a:lnTo>
                    <a:pt x="60" y="54"/>
                  </a:lnTo>
                  <a:lnTo>
                    <a:pt x="21" y="54"/>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isḻiḋe">
              <a:extLst>
                <a:ext uri="{FF2B5EF4-FFF2-40B4-BE49-F238E27FC236}">
                  <a16:creationId xmlns:a16="http://schemas.microsoft.com/office/drawing/2014/main" id="{2D65FD54-1388-E62B-5CA3-AAE044CD6F26}"/>
                </a:ext>
              </a:extLst>
            </p:cNvPr>
            <p:cNvSpPr/>
            <p:nvPr/>
          </p:nvSpPr>
          <p:spPr bwMode="auto">
            <a:xfrm>
              <a:off x="6999288" y="2647950"/>
              <a:ext cx="114300" cy="147638"/>
            </a:xfrm>
            <a:custGeom>
              <a:avLst/>
              <a:gdLst>
                <a:gd name="T0" fmla="*/ 27 w 72"/>
                <a:gd name="T1" fmla="*/ 19 h 93"/>
                <a:gd name="T2" fmla="*/ 0 w 72"/>
                <a:gd name="T3" fmla="*/ 19 h 93"/>
                <a:gd name="T4" fmla="*/ 0 w 72"/>
                <a:gd name="T5" fmla="*/ 0 h 93"/>
                <a:gd name="T6" fmla="*/ 72 w 72"/>
                <a:gd name="T7" fmla="*/ 0 h 93"/>
                <a:gd name="T8" fmla="*/ 72 w 72"/>
                <a:gd name="T9" fmla="*/ 19 h 93"/>
                <a:gd name="T10" fmla="*/ 45 w 72"/>
                <a:gd name="T11" fmla="*/ 19 h 93"/>
                <a:gd name="T12" fmla="*/ 45 w 72"/>
                <a:gd name="T13" fmla="*/ 93 h 93"/>
                <a:gd name="T14" fmla="*/ 27 w 72"/>
                <a:gd name="T15" fmla="*/ 93 h 93"/>
                <a:gd name="T16" fmla="*/ 27 w 72"/>
                <a:gd name="T17"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3">
                  <a:moveTo>
                    <a:pt x="27" y="19"/>
                  </a:moveTo>
                  <a:lnTo>
                    <a:pt x="0" y="19"/>
                  </a:lnTo>
                  <a:lnTo>
                    <a:pt x="0" y="0"/>
                  </a:lnTo>
                  <a:lnTo>
                    <a:pt x="72" y="0"/>
                  </a:lnTo>
                  <a:lnTo>
                    <a:pt x="72" y="19"/>
                  </a:lnTo>
                  <a:lnTo>
                    <a:pt x="45" y="19"/>
                  </a:lnTo>
                  <a:lnTo>
                    <a:pt x="45" y="93"/>
                  </a:lnTo>
                  <a:lnTo>
                    <a:pt x="27" y="93"/>
                  </a:lnTo>
                  <a:lnTo>
                    <a:pt x="27" y="1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slíde">
              <a:extLst>
                <a:ext uri="{FF2B5EF4-FFF2-40B4-BE49-F238E27FC236}">
                  <a16:creationId xmlns:a16="http://schemas.microsoft.com/office/drawing/2014/main" id="{066870BB-5C0B-C80D-E892-A52E0B49B399}"/>
                </a:ext>
              </a:extLst>
            </p:cNvPr>
            <p:cNvSpPr/>
            <p:nvPr/>
          </p:nvSpPr>
          <p:spPr bwMode="auto">
            <a:xfrm>
              <a:off x="7131051" y="2647950"/>
              <a:ext cx="165100" cy="147638"/>
            </a:xfrm>
            <a:custGeom>
              <a:avLst/>
              <a:gdLst>
                <a:gd name="T0" fmla="*/ 0 w 104"/>
                <a:gd name="T1" fmla="*/ 0 h 93"/>
                <a:gd name="T2" fmla="*/ 31 w 104"/>
                <a:gd name="T3" fmla="*/ 0 h 93"/>
                <a:gd name="T4" fmla="*/ 52 w 104"/>
                <a:gd name="T5" fmla="*/ 60 h 93"/>
                <a:gd name="T6" fmla="*/ 52 w 104"/>
                <a:gd name="T7" fmla="*/ 60 h 93"/>
                <a:gd name="T8" fmla="*/ 75 w 104"/>
                <a:gd name="T9" fmla="*/ 0 h 93"/>
                <a:gd name="T10" fmla="*/ 104 w 104"/>
                <a:gd name="T11" fmla="*/ 0 h 93"/>
                <a:gd name="T12" fmla="*/ 104 w 104"/>
                <a:gd name="T13" fmla="*/ 93 h 93"/>
                <a:gd name="T14" fmla="*/ 85 w 104"/>
                <a:gd name="T15" fmla="*/ 93 h 93"/>
                <a:gd name="T16" fmla="*/ 85 w 104"/>
                <a:gd name="T17" fmla="*/ 23 h 93"/>
                <a:gd name="T18" fmla="*/ 85 w 104"/>
                <a:gd name="T19" fmla="*/ 23 h 93"/>
                <a:gd name="T20" fmla="*/ 60 w 104"/>
                <a:gd name="T21" fmla="*/ 93 h 93"/>
                <a:gd name="T22" fmla="*/ 43 w 104"/>
                <a:gd name="T23" fmla="*/ 93 h 93"/>
                <a:gd name="T24" fmla="*/ 21 w 104"/>
                <a:gd name="T25" fmla="*/ 23 h 93"/>
                <a:gd name="T26" fmla="*/ 21 w 104"/>
                <a:gd name="T27" fmla="*/ 23 h 93"/>
                <a:gd name="T28" fmla="*/ 21 w 104"/>
                <a:gd name="T29" fmla="*/ 93 h 93"/>
                <a:gd name="T30" fmla="*/ 0 w 104"/>
                <a:gd name="T31" fmla="*/ 93 h 93"/>
                <a:gd name="T32" fmla="*/ 0 w 104"/>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93">
                  <a:moveTo>
                    <a:pt x="0" y="0"/>
                  </a:moveTo>
                  <a:lnTo>
                    <a:pt x="31" y="0"/>
                  </a:lnTo>
                  <a:lnTo>
                    <a:pt x="52" y="60"/>
                  </a:lnTo>
                  <a:lnTo>
                    <a:pt x="52" y="60"/>
                  </a:lnTo>
                  <a:lnTo>
                    <a:pt x="75" y="0"/>
                  </a:lnTo>
                  <a:lnTo>
                    <a:pt x="104" y="0"/>
                  </a:lnTo>
                  <a:lnTo>
                    <a:pt x="104" y="93"/>
                  </a:lnTo>
                  <a:lnTo>
                    <a:pt x="85" y="93"/>
                  </a:lnTo>
                  <a:lnTo>
                    <a:pt x="85" y="23"/>
                  </a:lnTo>
                  <a:lnTo>
                    <a:pt x="85" y="23"/>
                  </a:lnTo>
                  <a:lnTo>
                    <a:pt x="60" y="93"/>
                  </a:lnTo>
                  <a:lnTo>
                    <a:pt x="43" y="93"/>
                  </a:lnTo>
                  <a:lnTo>
                    <a:pt x="21" y="23"/>
                  </a:lnTo>
                  <a:lnTo>
                    <a:pt x="21" y="23"/>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ṩḻîḍe">
              <a:extLst>
                <a:ext uri="{FF2B5EF4-FFF2-40B4-BE49-F238E27FC236}">
                  <a16:creationId xmlns:a16="http://schemas.microsoft.com/office/drawing/2014/main" id="{A7C75676-C5E2-5B67-A41E-2B7BBD5AA3BB}"/>
                </a:ext>
              </a:extLst>
            </p:cNvPr>
            <p:cNvSpPr/>
            <p:nvPr/>
          </p:nvSpPr>
          <p:spPr bwMode="auto">
            <a:xfrm>
              <a:off x="7327901" y="2647950"/>
              <a:ext cx="93663" cy="147638"/>
            </a:xfrm>
            <a:custGeom>
              <a:avLst/>
              <a:gdLst>
                <a:gd name="T0" fmla="*/ 0 w 59"/>
                <a:gd name="T1" fmla="*/ 0 h 93"/>
                <a:gd name="T2" fmla="*/ 21 w 59"/>
                <a:gd name="T3" fmla="*/ 0 h 93"/>
                <a:gd name="T4" fmla="*/ 21 w 59"/>
                <a:gd name="T5" fmla="*/ 75 h 93"/>
                <a:gd name="T6" fmla="*/ 59 w 59"/>
                <a:gd name="T7" fmla="*/ 75 h 93"/>
                <a:gd name="T8" fmla="*/ 59 w 59"/>
                <a:gd name="T9" fmla="*/ 93 h 93"/>
                <a:gd name="T10" fmla="*/ 0 w 59"/>
                <a:gd name="T11" fmla="*/ 93 h 93"/>
                <a:gd name="T12" fmla="*/ 0 w 59"/>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59" h="93">
                  <a:moveTo>
                    <a:pt x="0" y="0"/>
                  </a:moveTo>
                  <a:lnTo>
                    <a:pt x="21" y="0"/>
                  </a:lnTo>
                  <a:lnTo>
                    <a:pt x="21" y="75"/>
                  </a:lnTo>
                  <a:lnTo>
                    <a:pt x="59" y="75"/>
                  </a:lnTo>
                  <a:lnTo>
                    <a:pt x="59"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ṥlîḋe">
              <a:extLst>
                <a:ext uri="{FF2B5EF4-FFF2-40B4-BE49-F238E27FC236}">
                  <a16:creationId xmlns:a16="http://schemas.microsoft.com/office/drawing/2014/main" id="{FA981AB5-910A-50EB-5CAF-F828E0F45990}"/>
                </a:ext>
              </a:extLst>
            </p:cNvPr>
            <p:cNvSpPr/>
            <p:nvPr/>
          </p:nvSpPr>
          <p:spPr bwMode="auto">
            <a:xfrm>
              <a:off x="4586288"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ïṣ1íḋê">
              <a:extLst>
                <a:ext uri="{FF2B5EF4-FFF2-40B4-BE49-F238E27FC236}">
                  <a16:creationId xmlns:a16="http://schemas.microsoft.com/office/drawing/2014/main" id="{1FEFEC21-16C1-EDEE-57D1-3A8A819DE9AC}"/>
                </a:ext>
              </a:extLst>
            </p:cNvPr>
            <p:cNvSpPr/>
            <p:nvPr/>
          </p:nvSpPr>
          <p:spPr bwMode="auto">
            <a:xfrm>
              <a:off x="4510088" y="2325687"/>
              <a:ext cx="403225" cy="784225"/>
            </a:xfrm>
            <a:custGeom>
              <a:avLst/>
              <a:gdLst>
                <a:gd name="T0" fmla="*/ 92 w 122"/>
                <a:gd name="T1" fmla="*/ 0 h 238"/>
                <a:gd name="T2" fmla="*/ 92 w 122"/>
                <a:gd name="T3" fmla="*/ 0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92 w 122"/>
                <a:gd name="T19" fmla="*/ 2 h 238"/>
                <a:gd name="T20" fmla="*/ 93 w 122"/>
                <a:gd name="T21" fmla="*/ 0 h 238"/>
                <a:gd name="T22" fmla="*/ 92 w 122"/>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38">
                  <a:moveTo>
                    <a:pt x="92" y="0"/>
                  </a:moveTo>
                  <a:cubicBezTo>
                    <a:pt x="92" y="0"/>
                    <a:pt x="92" y="0"/>
                    <a:pt x="92" y="0"/>
                  </a:cubicBezTo>
                  <a:cubicBezTo>
                    <a:pt x="39" y="13"/>
                    <a:pt x="0" y="60"/>
                    <a:pt x="0" y="117"/>
                  </a:cubicBezTo>
                  <a:cubicBezTo>
                    <a:pt x="0" y="166"/>
                    <a:pt x="30" y="208"/>
                    <a:pt x="72" y="227"/>
                  </a:cubicBezTo>
                  <a:cubicBezTo>
                    <a:pt x="87" y="234"/>
                    <a:pt x="103" y="238"/>
                    <a:pt x="121" y="238"/>
                  </a:cubicBezTo>
                  <a:cubicBezTo>
                    <a:pt x="121" y="238"/>
                    <a:pt x="122" y="237"/>
                    <a:pt x="122" y="237"/>
                  </a:cubicBezTo>
                  <a:cubicBezTo>
                    <a:pt x="122" y="236"/>
                    <a:pt x="121" y="236"/>
                    <a:pt x="121" y="236"/>
                  </a:cubicBezTo>
                  <a:cubicBezTo>
                    <a:pt x="104" y="236"/>
                    <a:pt x="87" y="232"/>
                    <a:pt x="73" y="225"/>
                  </a:cubicBezTo>
                  <a:cubicBezTo>
                    <a:pt x="31" y="207"/>
                    <a:pt x="2" y="165"/>
                    <a:pt x="2" y="117"/>
                  </a:cubicBezTo>
                  <a:cubicBezTo>
                    <a:pt x="2" y="61"/>
                    <a:pt x="41" y="15"/>
                    <a:pt x="92"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ïṡľídè">
              <a:extLst>
                <a:ext uri="{FF2B5EF4-FFF2-40B4-BE49-F238E27FC236}">
                  <a16:creationId xmlns:a16="http://schemas.microsoft.com/office/drawing/2014/main" id="{5499353B-2296-C6C8-9A94-763C64C0229D}"/>
                </a:ext>
              </a:extLst>
            </p:cNvPr>
            <p:cNvSpPr/>
            <p:nvPr/>
          </p:nvSpPr>
          <p:spPr bwMode="auto">
            <a:xfrm>
              <a:off x="4537076" y="2338387"/>
              <a:ext cx="741363" cy="744538"/>
            </a:xfrm>
            <a:custGeom>
              <a:avLst/>
              <a:gdLst>
                <a:gd name="T0" fmla="*/ 209 w 225"/>
                <a:gd name="T1" fmla="*/ 171 h 226"/>
                <a:gd name="T2" fmla="*/ 207 w 225"/>
                <a:gd name="T3" fmla="*/ 171 h 226"/>
                <a:gd name="T4" fmla="*/ 191 w 225"/>
                <a:gd name="T5" fmla="*/ 191 h 226"/>
                <a:gd name="T6" fmla="*/ 180 w 225"/>
                <a:gd name="T7" fmla="*/ 201 h 226"/>
                <a:gd name="T8" fmla="*/ 183 w 225"/>
                <a:gd name="T9" fmla="*/ 201 h 226"/>
                <a:gd name="T10" fmla="*/ 209 w 225"/>
                <a:gd name="T11" fmla="*/ 171 h 226"/>
                <a:gd name="T12" fmla="*/ 225 w 225"/>
                <a:gd name="T13" fmla="*/ 124 h 226"/>
                <a:gd name="T14" fmla="*/ 223 w 225"/>
                <a:gd name="T15" fmla="*/ 124 h 226"/>
                <a:gd name="T16" fmla="*/ 216 w 225"/>
                <a:gd name="T17" fmla="*/ 153 h 226"/>
                <a:gd name="T18" fmla="*/ 218 w 225"/>
                <a:gd name="T19" fmla="*/ 153 h 226"/>
                <a:gd name="T20" fmla="*/ 225 w 225"/>
                <a:gd name="T21" fmla="*/ 124 h 226"/>
                <a:gd name="T22" fmla="*/ 1 w 225"/>
                <a:gd name="T23" fmla="*/ 112 h 226"/>
                <a:gd name="T24" fmla="*/ 0 w 225"/>
                <a:gd name="T25" fmla="*/ 113 h 226"/>
                <a:gd name="T26" fmla="*/ 113 w 225"/>
                <a:gd name="T27" fmla="*/ 226 h 226"/>
                <a:gd name="T28" fmla="*/ 169 w 225"/>
                <a:gd name="T29" fmla="*/ 210 h 226"/>
                <a:gd name="T30" fmla="*/ 169 w 225"/>
                <a:gd name="T31" fmla="*/ 210 h 226"/>
                <a:gd name="T32" fmla="*/ 169 w 225"/>
                <a:gd name="T33" fmla="*/ 208 h 226"/>
                <a:gd name="T34" fmla="*/ 113 w 225"/>
                <a:gd name="T35" fmla="*/ 223 h 226"/>
                <a:gd name="T36" fmla="*/ 35 w 225"/>
                <a:gd name="T37" fmla="*/ 191 h 226"/>
                <a:gd name="T38" fmla="*/ 2 w 225"/>
                <a:gd name="T39" fmla="*/ 113 h 226"/>
                <a:gd name="T40" fmla="*/ 1 w 225"/>
                <a:gd name="T41" fmla="*/ 112 h 226"/>
                <a:gd name="T42" fmla="*/ 212 w 225"/>
                <a:gd name="T43" fmla="*/ 60 h 226"/>
                <a:gd name="T44" fmla="*/ 210 w 225"/>
                <a:gd name="T45" fmla="*/ 60 h 226"/>
                <a:gd name="T46" fmla="*/ 223 w 225"/>
                <a:gd name="T47" fmla="*/ 106 h 226"/>
                <a:gd name="T48" fmla="*/ 225 w 225"/>
                <a:gd name="T49" fmla="*/ 106 h 226"/>
                <a:gd name="T50" fmla="*/ 212 w 225"/>
                <a:gd name="T51" fmla="*/ 60 h 226"/>
                <a:gd name="T52" fmla="*/ 113 w 225"/>
                <a:gd name="T53" fmla="*/ 0 h 226"/>
                <a:gd name="T54" fmla="*/ 112 w 225"/>
                <a:gd name="T55" fmla="*/ 1 h 226"/>
                <a:gd name="T56" fmla="*/ 113 w 225"/>
                <a:gd name="T57" fmla="*/ 3 h 226"/>
                <a:gd name="T58" fmla="*/ 191 w 225"/>
                <a:gd name="T59" fmla="*/ 35 h 226"/>
                <a:gd name="T60" fmla="*/ 198 w 225"/>
                <a:gd name="T61" fmla="*/ 43 h 226"/>
                <a:gd name="T62" fmla="*/ 201 w 225"/>
                <a:gd name="T63" fmla="*/ 43 h 226"/>
                <a:gd name="T64" fmla="*/ 113 w 225"/>
                <a:gd name="T6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226">
                  <a:moveTo>
                    <a:pt x="209" y="171"/>
                  </a:moveTo>
                  <a:cubicBezTo>
                    <a:pt x="207" y="171"/>
                    <a:pt x="207" y="171"/>
                    <a:pt x="207" y="171"/>
                  </a:cubicBezTo>
                  <a:cubicBezTo>
                    <a:pt x="202" y="178"/>
                    <a:pt x="197" y="185"/>
                    <a:pt x="191" y="191"/>
                  </a:cubicBezTo>
                  <a:cubicBezTo>
                    <a:pt x="187" y="195"/>
                    <a:pt x="184" y="198"/>
                    <a:pt x="180" y="201"/>
                  </a:cubicBezTo>
                  <a:cubicBezTo>
                    <a:pt x="183" y="201"/>
                    <a:pt x="183" y="201"/>
                    <a:pt x="183" y="201"/>
                  </a:cubicBezTo>
                  <a:cubicBezTo>
                    <a:pt x="193" y="193"/>
                    <a:pt x="202" y="183"/>
                    <a:pt x="209" y="171"/>
                  </a:cubicBezTo>
                  <a:moveTo>
                    <a:pt x="225" y="124"/>
                  </a:moveTo>
                  <a:cubicBezTo>
                    <a:pt x="223" y="124"/>
                    <a:pt x="223" y="124"/>
                    <a:pt x="223" y="124"/>
                  </a:cubicBezTo>
                  <a:cubicBezTo>
                    <a:pt x="222" y="134"/>
                    <a:pt x="219" y="144"/>
                    <a:pt x="216" y="153"/>
                  </a:cubicBezTo>
                  <a:cubicBezTo>
                    <a:pt x="218" y="153"/>
                    <a:pt x="218" y="153"/>
                    <a:pt x="218" y="153"/>
                  </a:cubicBezTo>
                  <a:cubicBezTo>
                    <a:pt x="222" y="144"/>
                    <a:pt x="224" y="134"/>
                    <a:pt x="225" y="124"/>
                  </a:cubicBezTo>
                  <a:moveTo>
                    <a:pt x="1" y="112"/>
                  </a:moveTo>
                  <a:cubicBezTo>
                    <a:pt x="1" y="112"/>
                    <a:pt x="0" y="112"/>
                    <a:pt x="0" y="113"/>
                  </a:cubicBezTo>
                  <a:cubicBezTo>
                    <a:pt x="0" y="175"/>
                    <a:pt x="51" y="226"/>
                    <a:pt x="113" y="226"/>
                  </a:cubicBezTo>
                  <a:cubicBezTo>
                    <a:pt x="133" y="226"/>
                    <a:pt x="153" y="220"/>
                    <a:pt x="169" y="210"/>
                  </a:cubicBezTo>
                  <a:cubicBezTo>
                    <a:pt x="169" y="210"/>
                    <a:pt x="169" y="210"/>
                    <a:pt x="169" y="210"/>
                  </a:cubicBezTo>
                  <a:cubicBezTo>
                    <a:pt x="169" y="209"/>
                    <a:pt x="169" y="209"/>
                    <a:pt x="169" y="208"/>
                  </a:cubicBezTo>
                  <a:cubicBezTo>
                    <a:pt x="153" y="218"/>
                    <a:pt x="134" y="223"/>
                    <a:pt x="113" y="223"/>
                  </a:cubicBezTo>
                  <a:cubicBezTo>
                    <a:pt x="82" y="223"/>
                    <a:pt x="55" y="211"/>
                    <a:pt x="35" y="191"/>
                  </a:cubicBezTo>
                  <a:cubicBezTo>
                    <a:pt x="15" y="171"/>
                    <a:pt x="2" y="143"/>
                    <a:pt x="2" y="113"/>
                  </a:cubicBezTo>
                  <a:cubicBezTo>
                    <a:pt x="2" y="112"/>
                    <a:pt x="2" y="112"/>
                    <a:pt x="1" y="112"/>
                  </a:cubicBezTo>
                  <a:moveTo>
                    <a:pt x="212" y="60"/>
                  </a:moveTo>
                  <a:cubicBezTo>
                    <a:pt x="210" y="60"/>
                    <a:pt x="210" y="60"/>
                    <a:pt x="210" y="60"/>
                  </a:cubicBezTo>
                  <a:cubicBezTo>
                    <a:pt x="217" y="74"/>
                    <a:pt x="222" y="89"/>
                    <a:pt x="223" y="106"/>
                  </a:cubicBezTo>
                  <a:cubicBezTo>
                    <a:pt x="225" y="106"/>
                    <a:pt x="225" y="106"/>
                    <a:pt x="225" y="106"/>
                  </a:cubicBezTo>
                  <a:cubicBezTo>
                    <a:pt x="224" y="89"/>
                    <a:pt x="220" y="74"/>
                    <a:pt x="212" y="60"/>
                  </a:cubicBezTo>
                  <a:moveTo>
                    <a:pt x="113" y="0"/>
                  </a:moveTo>
                  <a:cubicBezTo>
                    <a:pt x="112" y="0"/>
                    <a:pt x="112" y="1"/>
                    <a:pt x="112" y="1"/>
                  </a:cubicBezTo>
                  <a:cubicBezTo>
                    <a:pt x="112" y="2"/>
                    <a:pt x="112" y="3"/>
                    <a:pt x="113" y="3"/>
                  </a:cubicBezTo>
                  <a:cubicBezTo>
                    <a:pt x="143" y="3"/>
                    <a:pt x="171" y="15"/>
                    <a:pt x="191" y="35"/>
                  </a:cubicBezTo>
                  <a:cubicBezTo>
                    <a:pt x="193" y="37"/>
                    <a:pt x="196" y="40"/>
                    <a:pt x="198" y="43"/>
                  </a:cubicBezTo>
                  <a:cubicBezTo>
                    <a:pt x="201" y="43"/>
                    <a:pt x="201" y="43"/>
                    <a:pt x="201" y="43"/>
                  </a:cubicBezTo>
                  <a:cubicBezTo>
                    <a:pt x="180" y="17"/>
                    <a:pt x="148" y="0"/>
                    <a:pt x="11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ṧḻîḑê">
              <a:extLst>
                <a:ext uri="{FF2B5EF4-FFF2-40B4-BE49-F238E27FC236}">
                  <a16:creationId xmlns:a16="http://schemas.microsoft.com/office/drawing/2014/main" id="{887FDE64-D39C-135F-DC55-65E36A4E0C3A}"/>
                </a:ext>
              </a:extLst>
            </p:cNvPr>
            <p:cNvSpPr/>
            <p:nvPr/>
          </p:nvSpPr>
          <p:spPr bwMode="auto">
            <a:xfrm>
              <a:off x="5189538" y="2479675"/>
              <a:ext cx="46038" cy="55563"/>
            </a:xfrm>
            <a:custGeom>
              <a:avLst/>
              <a:gdLst>
                <a:gd name="T0" fmla="*/ 3 w 14"/>
                <a:gd name="T1" fmla="*/ 0 h 17"/>
                <a:gd name="T2" fmla="*/ 0 w 14"/>
                <a:gd name="T3" fmla="*/ 0 h 17"/>
                <a:gd name="T4" fmla="*/ 12 w 14"/>
                <a:gd name="T5" fmla="*/ 17 h 17"/>
                <a:gd name="T6" fmla="*/ 14 w 14"/>
                <a:gd name="T7" fmla="*/ 17 h 17"/>
                <a:gd name="T8" fmla="*/ 3 w 14"/>
                <a:gd name="T9" fmla="*/ 0 h 17"/>
              </a:gdLst>
              <a:ahLst/>
              <a:cxnLst>
                <a:cxn ang="0">
                  <a:pos x="T0" y="T1"/>
                </a:cxn>
                <a:cxn ang="0">
                  <a:pos x="T2" y="T3"/>
                </a:cxn>
                <a:cxn ang="0">
                  <a:pos x="T4" y="T5"/>
                </a:cxn>
                <a:cxn ang="0">
                  <a:pos x="T6" y="T7"/>
                </a:cxn>
                <a:cxn ang="0">
                  <a:pos x="T8" y="T9"/>
                </a:cxn>
              </a:cxnLst>
              <a:rect l="0" t="0" r="r" b="b"/>
              <a:pathLst>
                <a:path w="14" h="17">
                  <a:moveTo>
                    <a:pt x="3" y="0"/>
                  </a:moveTo>
                  <a:cubicBezTo>
                    <a:pt x="0" y="0"/>
                    <a:pt x="0" y="0"/>
                    <a:pt x="0" y="0"/>
                  </a:cubicBezTo>
                  <a:cubicBezTo>
                    <a:pt x="5" y="5"/>
                    <a:pt x="9" y="11"/>
                    <a:pt x="12" y="17"/>
                  </a:cubicBezTo>
                  <a:cubicBezTo>
                    <a:pt x="14" y="17"/>
                    <a:pt x="14" y="17"/>
                    <a:pt x="14" y="17"/>
                  </a:cubicBezTo>
                  <a:cubicBezTo>
                    <a:pt x="11" y="11"/>
                    <a:pt x="7"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išľïďê">
              <a:extLst>
                <a:ext uri="{FF2B5EF4-FFF2-40B4-BE49-F238E27FC236}">
                  <a16:creationId xmlns:a16="http://schemas.microsoft.com/office/drawing/2014/main" id="{B774004C-BEC8-A9E8-4872-F83A153BA9D0}"/>
                </a:ext>
              </a:extLst>
            </p:cNvPr>
            <p:cNvSpPr/>
            <p:nvPr/>
          </p:nvSpPr>
          <p:spPr bwMode="auto">
            <a:xfrm>
              <a:off x="5272088" y="2687637"/>
              <a:ext cx="6350" cy="58738"/>
            </a:xfrm>
            <a:custGeom>
              <a:avLst/>
              <a:gdLst>
                <a:gd name="T0" fmla="*/ 2 w 2"/>
                <a:gd name="T1" fmla="*/ 0 h 18"/>
                <a:gd name="T2" fmla="*/ 0 w 2"/>
                <a:gd name="T3" fmla="*/ 0 h 18"/>
                <a:gd name="T4" fmla="*/ 0 w 2"/>
                <a:gd name="T5" fmla="*/ 7 h 18"/>
                <a:gd name="T6" fmla="*/ 0 w 2"/>
                <a:gd name="T7" fmla="*/ 18 h 18"/>
                <a:gd name="T8" fmla="*/ 2 w 2"/>
                <a:gd name="T9" fmla="*/ 18 h 18"/>
                <a:gd name="T10" fmla="*/ 2 w 2"/>
                <a:gd name="T11" fmla="*/ 7 h 18"/>
                <a:gd name="T12" fmla="*/ 2 w 2"/>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 h="18">
                  <a:moveTo>
                    <a:pt x="2" y="0"/>
                  </a:moveTo>
                  <a:cubicBezTo>
                    <a:pt x="0" y="0"/>
                    <a:pt x="0" y="0"/>
                    <a:pt x="0" y="0"/>
                  </a:cubicBezTo>
                  <a:cubicBezTo>
                    <a:pt x="0" y="2"/>
                    <a:pt x="0" y="5"/>
                    <a:pt x="0" y="7"/>
                  </a:cubicBezTo>
                  <a:cubicBezTo>
                    <a:pt x="0" y="11"/>
                    <a:pt x="0" y="14"/>
                    <a:pt x="0" y="18"/>
                  </a:cubicBezTo>
                  <a:cubicBezTo>
                    <a:pt x="2" y="18"/>
                    <a:pt x="2" y="18"/>
                    <a:pt x="2" y="18"/>
                  </a:cubicBezTo>
                  <a:cubicBezTo>
                    <a:pt x="2" y="14"/>
                    <a:pt x="2" y="11"/>
                    <a:pt x="2" y="7"/>
                  </a:cubicBezTo>
                  <a:cubicBezTo>
                    <a:pt x="2" y="5"/>
                    <a:pt x="2" y="2"/>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îṩḷîďe">
              <a:extLst>
                <a:ext uri="{FF2B5EF4-FFF2-40B4-BE49-F238E27FC236}">
                  <a16:creationId xmlns:a16="http://schemas.microsoft.com/office/drawing/2014/main" id="{C78AED69-B680-358D-C08D-843DF44FC6CF}"/>
                </a:ext>
              </a:extLst>
            </p:cNvPr>
            <p:cNvSpPr/>
            <p:nvPr/>
          </p:nvSpPr>
          <p:spPr bwMode="auto">
            <a:xfrm>
              <a:off x="5219701" y="2843212"/>
              <a:ext cx="36513" cy="58738"/>
            </a:xfrm>
            <a:custGeom>
              <a:avLst/>
              <a:gdLst>
                <a:gd name="T0" fmla="*/ 11 w 11"/>
                <a:gd name="T1" fmla="*/ 0 h 18"/>
                <a:gd name="T2" fmla="*/ 9 w 11"/>
                <a:gd name="T3" fmla="*/ 0 h 18"/>
                <a:gd name="T4" fmla="*/ 0 w 11"/>
                <a:gd name="T5" fmla="*/ 18 h 18"/>
                <a:gd name="T6" fmla="*/ 2 w 11"/>
                <a:gd name="T7" fmla="*/ 18 h 18"/>
                <a:gd name="T8" fmla="*/ 11 w 11"/>
                <a:gd name="T9" fmla="*/ 0 h 18"/>
              </a:gdLst>
              <a:ahLst/>
              <a:cxnLst>
                <a:cxn ang="0">
                  <a:pos x="T0" y="T1"/>
                </a:cxn>
                <a:cxn ang="0">
                  <a:pos x="T2" y="T3"/>
                </a:cxn>
                <a:cxn ang="0">
                  <a:pos x="T4" y="T5"/>
                </a:cxn>
                <a:cxn ang="0">
                  <a:pos x="T6" y="T7"/>
                </a:cxn>
                <a:cxn ang="0">
                  <a:pos x="T8" y="T9"/>
                </a:cxn>
              </a:cxnLst>
              <a:rect l="0" t="0" r="r" b="b"/>
              <a:pathLst>
                <a:path w="11" h="18">
                  <a:moveTo>
                    <a:pt x="11" y="0"/>
                  </a:moveTo>
                  <a:cubicBezTo>
                    <a:pt x="9" y="0"/>
                    <a:pt x="9" y="0"/>
                    <a:pt x="9" y="0"/>
                  </a:cubicBezTo>
                  <a:cubicBezTo>
                    <a:pt x="6" y="7"/>
                    <a:pt x="3" y="13"/>
                    <a:pt x="0" y="18"/>
                  </a:cubicBezTo>
                  <a:cubicBezTo>
                    <a:pt x="2" y="18"/>
                    <a:pt x="2" y="18"/>
                    <a:pt x="2" y="18"/>
                  </a:cubicBezTo>
                  <a:cubicBezTo>
                    <a:pt x="6" y="13"/>
                    <a:pt x="9" y="7"/>
                    <a:pt x="1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ïṩḻïḋé">
              <a:extLst>
                <a:ext uri="{FF2B5EF4-FFF2-40B4-BE49-F238E27FC236}">
                  <a16:creationId xmlns:a16="http://schemas.microsoft.com/office/drawing/2014/main" id="{C01701EF-B392-15E8-94D8-A805697C1597}"/>
                </a:ext>
              </a:extLst>
            </p:cNvPr>
            <p:cNvSpPr/>
            <p:nvPr/>
          </p:nvSpPr>
          <p:spPr bwMode="auto">
            <a:xfrm>
              <a:off x="5094288" y="3000375"/>
              <a:ext cx="46038" cy="30163"/>
            </a:xfrm>
            <a:custGeom>
              <a:avLst/>
              <a:gdLst>
                <a:gd name="T0" fmla="*/ 14 w 14"/>
                <a:gd name="T1" fmla="*/ 0 h 9"/>
                <a:gd name="T2" fmla="*/ 11 w 14"/>
                <a:gd name="T3" fmla="*/ 0 h 9"/>
                <a:gd name="T4" fmla="*/ 0 w 14"/>
                <a:gd name="T5" fmla="*/ 7 h 9"/>
                <a:gd name="T6" fmla="*/ 0 w 14"/>
                <a:gd name="T7" fmla="*/ 9 h 9"/>
                <a:gd name="T8" fmla="*/ 0 w 14"/>
                <a:gd name="T9" fmla="*/ 9 h 9"/>
                <a:gd name="T10" fmla="*/ 14 w 14"/>
                <a:gd name="T11" fmla="*/ 0 h 9"/>
              </a:gdLst>
              <a:ahLst/>
              <a:cxnLst>
                <a:cxn ang="0">
                  <a:pos x="T0" y="T1"/>
                </a:cxn>
                <a:cxn ang="0">
                  <a:pos x="T2" y="T3"/>
                </a:cxn>
                <a:cxn ang="0">
                  <a:pos x="T4" y="T5"/>
                </a:cxn>
                <a:cxn ang="0">
                  <a:pos x="T6" y="T7"/>
                </a:cxn>
                <a:cxn ang="0">
                  <a:pos x="T8" y="T9"/>
                </a:cxn>
                <a:cxn ang="0">
                  <a:pos x="T10" y="T11"/>
                </a:cxn>
              </a:cxnLst>
              <a:rect l="0" t="0" r="r" b="b"/>
              <a:pathLst>
                <a:path w="14" h="9">
                  <a:moveTo>
                    <a:pt x="14" y="0"/>
                  </a:moveTo>
                  <a:cubicBezTo>
                    <a:pt x="11" y="0"/>
                    <a:pt x="11" y="0"/>
                    <a:pt x="11" y="0"/>
                  </a:cubicBezTo>
                  <a:cubicBezTo>
                    <a:pt x="7" y="3"/>
                    <a:pt x="4" y="5"/>
                    <a:pt x="0" y="7"/>
                  </a:cubicBezTo>
                  <a:cubicBezTo>
                    <a:pt x="0" y="8"/>
                    <a:pt x="0" y="8"/>
                    <a:pt x="0" y="9"/>
                  </a:cubicBezTo>
                  <a:cubicBezTo>
                    <a:pt x="0" y="9"/>
                    <a:pt x="0" y="9"/>
                    <a:pt x="0" y="9"/>
                  </a:cubicBezTo>
                  <a:cubicBezTo>
                    <a:pt x="5" y="7"/>
                    <a:pt x="10" y="4"/>
                    <a:pt x="14"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iṣḻíḍé">
              <a:extLst>
                <a:ext uri="{FF2B5EF4-FFF2-40B4-BE49-F238E27FC236}">
                  <a16:creationId xmlns:a16="http://schemas.microsoft.com/office/drawing/2014/main" id="{8570DE29-12BC-AB01-E1FE-329969AA3D7A}"/>
                </a:ext>
              </a:extLst>
            </p:cNvPr>
            <p:cNvSpPr/>
            <p:nvPr/>
          </p:nvSpPr>
          <p:spPr bwMode="auto">
            <a:xfrm>
              <a:off x="4559301" y="2360612"/>
              <a:ext cx="700088" cy="700088"/>
            </a:xfrm>
            <a:custGeom>
              <a:avLst/>
              <a:gdLst>
                <a:gd name="T0" fmla="*/ 212 w 212"/>
                <a:gd name="T1" fmla="*/ 117 h 212"/>
                <a:gd name="T2" fmla="*/ 203 w 212"/>
                <a:gd name="T3" fmla="*/ 117 h 212"/>
                <a:gd name="T4" fmla="*/ 195 w 212"/>
                <a:gd name="T5" fmla="*/ 146 h 212"/>
                <a:gd name="T6" fmla="*/ 204 w 212"/>
                <a:gd name="T7" fmla="*/ 146 h 212"/>
                <a:gd name="T8" fmla="*/ 212 w 212"/>
                <a:gd name="T9" fmla="*/ 117 h 212"/>
                <a:gd name="T10" fmla="*/ 198 w 212"/>
                <a:gd name="T11" fmla="*/ 53 h 212"/>
                <a:gd name="T12" fmla="*/ 188 w 212"/>
                <a:gd name="T13" fmla="*/ 53 h 212"/>
                <a:gd name="T14" fmla="*/ 203 w 212"/>
                <a:gd name="T15" fmla="*/ 99 h 212"/>
                <a:gd name="T16" fmla="*/ 212 w 212"/>
                <a:gd name="T17" fmla="*/ 99 h 212"/>
                <a:gd name="T18" fmla="*/ 198 w 212"/>
                <a:gd name="T19" fmla="*/ 53 h 212"/>
                <a:gd name="T20" fmla="*/ 106 w 212"/>
                <a:gd name="T21" fmla="*/ 0 h 212"/>
                <a:gd name="T22" fmla="*/ 0 w 212"/>
                <a:gd name="T23" fmla="*/ 106 h 212"/>
                <a:gd name="T24" fmla="*/ 106 w 212"/>
                <a:gd name="T25" fmla="*/ 212 h 212"/>
                <a:gd name="T26" fmla="*/ 195 w 212"/>
                <a:gd name="T27" fmla="*/ 164 h 212"/>
                <a:gd name="T28" fmla="*/ 184 w 212"/>
                <a:gd name="T29" fmla="*/ 164 h 212"/>
                <a:gd name="T30" fmla="*/ 106 w 212"/>
                <a:gd name="T31" fmla="*/ 204 h 212"/>
                <a:gd name="T32" fmla="*/ 8 w 212"/>
                <a:gd name="T33" fmla="*/ 106 h 212"/>
                <a:gd name="T34" fmla="*/ 106 w 212"/>
                <a:gd name="T35" fmla="*/ 8 h 212"/>
                <a:gd name="T36" fmla="*/ 174 w 212"/>
                <a:gd name="T37" fmla="*/ 36 h 212"/>
                <a:gd name="T38" fmla="*/ 185 w 212"/>
                <a:gd name="T39" fmla="*/ 36 h 212"/>
                <a:gd name="T40" fmla="*/ 106 w 212"/>
                <a:gd name="T4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12">
                  <a:moveTo>
                    <a:pt x="212" y="117"/>
                  </a:moveTo>
                  <a:cubicBezTo>
                    <a:pt x="203" y="117"/>
                    <a:pt x="203" y="117"/>
                    <a:pt x="203" y="117"/>
                  </a:cubicBezTo>
                  <a:cubicBezTo>
                    <a:pt x="202" y="127"/>
                    <a:pt x="199" y="137"/>
                    <a:pt x="195" y="146"/>
                  </a:cubicBezTo>
                  <a:cubicBezTo>
                    <a:pt x="204" y="146"/>
                    <a:pt x="204" y="146"/>
                    <a:pt x="204" y="146"/>
                  </a:cubicBezTo>
                  <a:cubicBezTo>
                    <a:pt x="208" y="137"/>
                    <a:pt x="211" y="127"/>
                    <a:pt x="212" y="117"/>
                  </a:cubicBezTo>
                  <a:moveTo>
                    <a:pt x="198" y="53"/>
                  </a:moveTo>
                  <a:cubicBezTo>
                    <a:pt x="188" y="53"/>
                    <a:pt x="188" y="53"/>
                    <a:pt x="188" y="53"/>
                  </a:cubicBezTo>
                  <a:cubicBezTo>
                    <a:pt x="197" y="67"/>
                    <a:pt x="202" y="82"/>
                    <a:pt x="203" y="99"/>
                  </a:cubicBezTo>
                  <a:cubicBezTo>
                    <a:pt x="212" y="99"/>
                    <a:pt x="212" y="99"/>
                    <a:pt x="212" y="99"/>
                  </a:cubicBezTo>
                  <a:cubicBezTo>
                    <a:pt x="211" y="82"/>
                    <a:pt x="206" y="67"/>
                    <a:pt x="198" y="53"/>
                  </a:cubicBezTo>
                  <a:moveTo>
                    <a:pt x="106" y="0"/>
                  </a:moveTo>
                  <a:cubicBezTo>
                    <a:pt x="47" y="0"/>
                    <a:pt x="0" y="47"/>
                    <a:pt x="0" y="106"/>
                  </a:cubicBezTo>
                  <a:cubicBezTo>
                    <a:pt x="0" y="165"/>
                    <a:pt x="47" y="212"/>
                    <a:pt x="106" y="212"/>
                  </a:cubicBezTo>
                  <a:cubicBezTo>
                    <a:pt x="143" y="212"/>
                    <a:pt x="176" y="193"/>
                    <a:pt x="195" y="164"/>
                  </a:cubicBezTo>
                  <a:cubicBezTo>
                    <a:pt x="184" y="164"/>
                    <a:pt x="184" y="164"/>
                    <a:pt x="184" y="164"/>
                  </a:cubicBezTo>
                  <a:cubicBezTo>
                    <a:pt x="167" y="188"/>
                    <a:pt x="138" y="204"/>
                    <a:pt x="106" y="204"/>
                  </a:cubicBezTo>
                  <a:cubicBezTo>
                    <a:pt x="52" y="204"/>
                    <a:pt x="8" y="160"/>
                    <a:pt x="8" y="106"/>
                  </a:cubicBezTo>
                  <a:cubicBezTo>
                    <a:pt x="8" y="52"/>
                    <a:pt x="52" y="8"/>
                    <a:pt x="106" y="8"/>
                  </a:cubicBezTo>
                  <a:cubicBezTo>
                    <a:pt x="132" y="8"/>
                    <a:pt x="156" y="19"/>
                    <a:pt x="174" y="36"/>
                  </a:cubicBezTo>
                  <a:cubicBezTo>
                    <a:pt x="185" y="36"/>
                    <a:pt x="185" y="36"/>
                    <a:pt x="185" y="36"/>
                  </a:cubicBezTo>
                  <a:cubicBezTo>
                    <a:pt x="166" y="14"/>
                    <a:pt x="138"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sľíďé">
              <a:extLst>
                <a:ext uri="{FF2B5EF4-FFF2-40B4-BE49-F238E27FC236}">
                  <a16:creationId xmlns:a16="http://schemas.microsoft.com/office/drawing/2014/main" id="{E5487239-F661-933C-C416-DE18BBF9E0F5}"/>
                </a:ext>
              </a:extLst>
            </p:cNvPr>
            <p:cNvSpPr/>
            <p:nvPr/>
          </p:nvSpPr>
          <p:spPr bwMode="auto">
            <a:xfrm>
              <a:off x="5133976" y="2479675"/>
              <a:ext cx="79375" cy="55563"/>
            </a:xfrm>
            <a:custGeom>
              <a:avLst/>
              <a:gdLst>
                <a:gd name="T0" fmla="*/ 11 w 24"/>
                <a:gd name="T1" fmla="*/ 0 h 17"/>
                <a:gd name="T2" fmla="*/ 0 w 24"/>
                <a:gd name="T3" fmla="*/ 0 h 17"/>
                <a:gd name="T4" fmla="*/ 14 w 24"/>
                <a:gd name="T5" fmla="*/ 17 h 17"/>
                <a:gd name="T6" fmla="*/ 24 w 24"/>
                <a:gd name="T7" fmla="*/ 17 h 17"/>
                <a:gd name="T8" fmla="*/ 11 w 24"/>
                <a:gd name="T9" fmla="*/ 0 h 17"/>
              </a:gdLst>
              <a:ahLst/>
              <a:cxnLst>
                <a:cxn ang="0">
                  <a:pos x="T0" y="T1"/>
                </a:cxn>
                <a:cxn ang="0">
                  <a:pos x="T2" y="T3"/>
                </a:cxn>
                <a:cxn ang="0">
                  <a:pos x="T4" y="T5"/>
                </a:cxn>
                <a:cxn ang="0">
                  <a:pos x="T6" y="T7"/>
                </a:cxn>
                <a:cxn ang="0">
                  <a:pos x="T8" y="T9"/>
                </a:cxn>
              </a:cxnLst>
              <a:rect l="0" t="0" r="r" b="b"/>
              <a:pathLst>
                <a:path w="24" h="17">
                  <a:moveTo>
                    <a:pt x="11" y="0"/>
                  </a:moveTo>
                  <a:cubicBezTo>
                    <a:pt x="0" y="0"/>
                    <a:pt x="0" y="0"/>
                    <a:pt x="0" y="0"/>
                  </a:cubicBezTo>
                  <a:cubicBezTo>
                    <a:pt x="5" y="5"/>
                    <a:pt x="10" y="11"/>
                    <a:pt x="14" y="17"/>
                  </a:cubicBezTo>
                  <a:cubicBezTo>
                    <a:pt x="24" y="17"/>
                    <a:pt x="24" y="17"/>
                    <a:pt x="24" y="17"/>
                  </a:cubicBezTo>
                  <a:cubicBezTo>
                    <a:pt x="21" y="11"/>
                    <a:pt x="16" y="5"/>
                    <a:pt x="11"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iṥ1íḑè">
              <a:extLst>
                <a:ext uri="{FF2B5EF4-FFF2-40B4-BE49-F238E27FC236}">
                  <a16:creationId xmlns:a16="http://schemas.microsoft.com/office/drawing/2014/main" id="{E6FF39B6-045E-517C-6860-1CBB784E331E}"/>
                </a:ext>
              </a:extLst>
            </p:cNvPr>
            <p:cNvSpPr/>
            <p:nvPr/>
          </p:nvSpPr>
          <p:spPr bwMode="auto">
            <a:xfrm>
              <a:off x="5229226" y="2687637"/>
              <a:ext cx="30163" cy="58738"/>
            </a:xfrm>
            <a:custGeom>
              <a:avLst/>
              <a:gdLst>
                <a:gd name="T0" fmla="*/ 9 w 9"/>
                <a:gd name="T1" fmla="*/ 7 h 18"/>
                <a:gd name="T2" fmla="*/ 1 w 9"/>
                <a:gd name="T3" fmla="*/ 7 h 18"/>
                <a:gd name="T4" fmla="*/ 1 w 9"/>
                <a:gd name="T5" fmla="*/ 7 h 18"/>
                <a:gd name="T6" fmla="*/ 0 w 9"/>
                <a:gd name="T7" fmla="*/ 18 h 18"/>
                <a:gd name="T8" fmla="*/ 9 w 9"/>
                <a:gd name="T9" fmla="*/ 18 h 18"/>
                <a:gd name="T10" fmla="*/ 9 w 9"/>
                <a:gd name="T11" fmla="*/ 7 h 18"/>
                <a:gd name="T12" fmla="*/ 9 w 9"/>
                <a:gd name="T13" fmla="*/ 0 h 18"/>
                <a:gd name="T14" fmla="*/ 0 w 9"/>
                <a:gd name="T15" fmla="*/ 0 h 18"/>
                <a:gd name="T16" fmla="*/ 1 w 9"/>
                <a:gd name="T17" fmla="*/ 7 h 18"/>
                <a:gd name="T18" fmla="*/ 1 w 9"/>
                <a:gd name="T19" fmla="*/ 7 h 18"/>
                <a:gd name="T20" fmla="*/ 9 w 9"/>
                <a:gd name="T21" fmla="*/ 7 h 18"/>
                <a:gd name="T22" fmla="*/ 9 w 9"/>
                <a:gd name="T23" fmla="*/ 7 h 18"/>
                <a:gd name="T24" fmla="*/ 9 w 9"/>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9" y="7"/>
                  </a:moveTo>
                  <a:cubicBezTo>
                    <a:pt x="1" y="7"/>
                    <a:pt x="1" y="7"/>
                    <a:pt x="1" y="7"/>
                  </a:cubicBezTo>
                  <a:cubicBezTo>
                    <a:pt x="1" y="7"/>
                    <a:pt x="1" y="7"/>
                    <a:pt x="1" y="7"/>
                  </a:cubicBezTo>
                  <a:cubicBezTo>
                    <a:pt x="1" y="11"/>
                    <a:pt x="0" y="14"/>
                    <a:pt x="0" y="18"/>
                  </a:cubicBezTo>
                  <a:cubicBezTo>
                    <a:pt x="9" y="18"/>
                    <a:pt x="9" y="18"/>
                    <a:pt x="9" y="18"/>
                  </a:cubicBezTo>
                  <a:cubicBezTo>
                    <a:pt x="9" y="14"/>
                    <a:pt x="9" y="11"/>
                    <a:pt x="9" y="7"/>
                  </a:cubicBezTo>
                  <a:moveTo>
                    <a:pt x="9" y="0"/>
                  </a:moveTo>
                  <a:cubicBezTo>
                    <a:pt x="0" y="0"/>
                    <a:pt x="0" y="0"/>
                    <a:pt x="0" y="0"/>
                  </a:cubicBezTo>
                  <a:cubicBezTo>
                    <a:pt x="1" y="2"/>
                    <a:pt x="1" y="5"/>
                    <a:pt x="1" y="7"/>
                  </a:cubicBezTo>
                  <a:cubicBezTo>
                    <a:pt x="1" y="7"/>
                    <a:pt x="1" y="7"/>
                    <a:pt x="1" y="7"/>
                  </a:cubicBezTo>
                  <a:cubicBezTo>
                    <a:pt x="9" y="7"/>
                    <a:pt x="9" y="7"/>
                    <a:pt x="9" y="7"/>
                  </a:cubicBezTo>
                  <a:cubicBezTo>
                    <a:pt x="9" y="7"/>
                    <a:pt x="9" y="7"/>
                    <a:pt x="9" y="7"/>
                  </a:cubicBezTo>
                  <a:cubicBezTo>
                    <a:pt x="9" y="5"/>
                    <a:pt x="9" y="2"/>
                    <a:pt x="9"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îşḷiḓê">
              <a:extLst>
                <a:ext uri="{FF2B5EF4-FFF2-40B4-BE49-F238E27FC236}">
                  <a16:creationId xmlns:a16="http://schemas.microsoft.com/office/drawing/2014/main" id="{1A7CF2AE-9850-BF56-9408-4B801900759E}"/>
                </a:ext>
              </a:extLst>
            </p:cNvPr>
            <p:cNvSpPr/>
            <p:nvPr/>
          </p:nvSpPr>
          <p:spPr bwMode="auto">
            <a:xfrm>
              <a:off x="5167313" y="2843212"/>
              <a:ext cx="65088" cy="58738"/>
            </a:xfrm>
            <a:custGeom>
              <a:avLst/>
              <a:gdLst>
                <a:gd name="T0" fmla="*/ 20 w 20"/>
                <a:gd name="T1" fmla="*/ 0 h 18"/>
                <a:gd name="T2" fmla="*/ 11 w 20"/>
                <a:gd name="T3" fmla="*/ 0 h 18"/>
                <a:gd name="T4" fmla="*/ 0 w 20"/>
                <a:gd name="T5" fmla="*/ 18 h 18"/>
                <a:gd name="T6" fmla="*/ 11 w 20"/>
                <a:gd name="T7" fmla="*/ 18 h 18"/>
                <a:gd name="T8" fmla="*/ 20 w 20"/>
                <a:gd name="T9" fmla="*/ 0 h 18"/>
              </a:gdLst>
              <a:ahLst/>
              <a:cxnLst>
                <a:cxn ang="0">
                  <a:pos x="T0" y="T1"/>
                </a:cxn>
                <a:cxn ang="0">
                  <a:pos x="T2" y="T3"/>
                </a:cxn>
                <a:cxn ang="0">
                  <a:pos x="T4" y="T5"/>
                </a:cxn>
                <a:cxn ang="0">
                  <a:pos x="T6" y="T7"/>
                </a:cxn>
                <a:cxn ang="0">
                  <a:pos x="T8" y="T9"/>
                </a:cxn>
              </a:cxnLst>
              <a:rect l="0" t="0" r="r" b="b"/>
              <a:pathLst>
                <a:path w="20" h="18">
                  <a:moveTo>
                    <a:pt x="20" y="0"/>
                  </a:moveTo>
                  <a:cubicBezTo>
                    <a:pt x="11" y="0"/>
                    <a:pt x="11" y="0"/>
                    <a:pt x="11" y="0"/>
                  </a:cubicBezTo>
                  <a:cubicBezTo>
                    <a:pt x="8" y="7"/>
                    <a:pt x="4" y="13"/>
                    <a:pt x="0" y="18"/>
                  </a:cubicBezTo>
                  <a:cubicBezTo>
                    <a:pt x="11" y="18"/>
                    <a:pt x="11" y="18"/>
                    <a:pt x="11" y="18"/>
                  </a:cubicBezTo>
                  <a:cubicBezTo>
                    <a:pt x="14" y="13"/>
                    <a:pt x="18" y="7"/>
                    <a:pt x="2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iśľiḍé">
              <a:extLst>
                <a:ext uri="{FF2B5EF4-FFF2-40B4-BE49-F238E27FC236}">
                  <a16:creationId xmlns:a16="http://schemas.microsoft.com/office/drawing/2014/main" id="{D7C6339E-9532-8FBC-DFE8-BE52B8BB952B}"/>
                </a:ext>
              </a:extLst>
            </p:cNvPr>
            <p:cNvSpPr/>
            <p:nvPr/>
          </p:nvSpPr>
          <p:spPr bwMode="auto">
            <a:xfrm>
              <a:off x="4586288" y="2387600"/>
              <a:ext cx="646113" cy="646113"/>
            </a:xfrm>
            <a:custGeom>
              <a:avLst/>
              <a:gdLst>
                <a:gd name="T0" fmla="*/ 98 w 196"/>
                <a:gd name="T1" fmla="*/ 0 h 196"/>
                <a:gd name="T2" fmla="*/ 0 w 196"/>
                <a:gd name="T3" fmla="*/ 98 h 196"/>
                <a:gd name="T4" fmla="*/ 98 w 196"/>
                <a:gd name="T5" fmla="*/ 196 h 196"/>
                <a:gd name="T6" fmla="*/ 176 w 196"/>
                <a:gd name="T7" fmla="*/ 156 h 196"/>
                <a:gd name="T8" fmla="*/ 187 w 196"/>
                <a:gd name="T9" fmla="*/ 138 h 196"/>
                <a:gd name="T10" fmla="*/ 195 w 196"/>
                <a:gd name="T11" fmla="*/ 109 h 196"/>
                <a:gd name="T12" fmla="*/ 196 w 196"/>
                <a:gd name="T13" fmla="*/ 98 h 196"/>
                <a:gd name="T14" fmla="*/ 196 w 196"/>
                <a:gd name="T15" fmla="*/ 98 h 196"/>
                <a:gd name="T16" fmla="*/ 187 w 196"/>
                <a:gd name="T17" fmla="*/ 98 h 196"/>
                <a:gd name="T18" fmla="*/ 161 w 196"/>
                <a:gd name="T19" fmla="*/ 161 h 196"/>
                <a:gd name="T20" fmla="*/ 98 w 196"/>
                <a:gd name="T21" fmla="*/ 187 h 196"/>
                <a:gd name="T22" fmla="*/ 35 w 196"/>
                <a:gd name="T23" fmla="*/ 161 h 196"/>
                <a:gd name="T24" fmla="*/ 9 w 196"/>
                <a:gd name="T25" fmla="*/ 98 h 196"/>
                <a:gd name="T26" fmla="*/ 35 w 196"/>
                <a:gd name="T27" fmla="*/ 35 h 196"/>
                <a:gd name="T28" fmla="*/ 98 w 196"/>
                <a:gd name="T29" fmla="*/ 9 h 196"/>
                <a:gd name="T30" fmla="*/ 161 w 196"/>
                <a:gd name="T31" fmla="*/ 35 h 196"/>
                <a:gd name="T32" fmla="*/ 187 w 196"/>
                <a:gd name="T33" fmla="*/ 98 h 196"/>
                <a:gd name="T34" fmla="*/ 196 w 196"/>
                <a:gd name="T35" fmla="*/ 98 h 196"/>
                <a:gd name="T36" fmla="*/ 195 w 196"/>
                <a:gd name="T37" fmla="*/ 91 h 196"/>
                <a:gd name="T38" fmla="*/ 180 w 196"/>
                <a:gd name="T39" fmla="*/ 45 h 196"/>
                <a:gd name="T40" fmla="*/ 166 w 196"/>
                <a:gd name="T41" fmla="*/ 28 h 196"/>
                <a:gd name="T42" fmla="*/ 98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98" y="0"/>
                  </a:moveTo>
                  <a:cubicBezTo>
                    <a:pt x="44" y="0"/>
                    <a:pt x="0" y="44"/>
                    <a:pt x="0" y="98"/>
                  </a:cubicBezTo>
                  <a:cubicBezTo>
                    <a:pt x="0" y="152"/>
                    <a:pt x="44" y="196"/>
                    <a:pt x="98" y="196"/>
                  </a:cubicBezTo>
                  <a:cubicBezTo>
                    <a:pt x="130" y="196"/>
                    <a:pt x="159" y="180"/>
                    <a:pt x="176" y="156"/>
                  </a:cubicBezTo>
                  <a:cubicBezTo>
                    <a:pt x="180" y="151"/>
                    <a:pt x="184" y="145"/>
                    <a:pt x="187" y="138"/>
                  </a:cubicBezTo>
                  <a:cubicBezTo>
                    <a:pt x="191" y="129"/>
                    <a:pt x="194" y="119"/>
                    <a:pt x="195" y="109"/>
                  </a:cubicBezTo>
                  <a:cubicBezTo>
                    <a:pt x="195" y="105"/>
                    <a:pt x="196" y="10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96"/>
                    <a:pt x="196" y="93"/>
                    <a:pt x="195" y="91"/>
                  </a:cubicBezTo>
                  <a:cubicBezTo>
                    <a:pt x="194" y="74"/>
                    <a:pt x="189" y="59"/>
                    <a:pt x="180" y="45"/>
                  </a:cubicBezTo>
                  <a:cubicBezTo>
                    <a:pt x="176" y="39"/>
                    <a:pt x="171" y="33"/>
                    <a:pt x="166" y="28"/>
                  </a:cubicBezTo>
                  <a:cubicBezTo>
                    <a:pt x="148" y="11"/>
                    <a:pt x="12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îşļiḓê">
              <a:extLst>
                <a:ext uri="{FF2B5EF4-FFF2-40B4-BE49-F238E27FC236}">
                  <a16:creationId xmlns:a16="http://schemas.microsoft.com/office/drawing/2014/main" id="{13DBC296-1B71-967A-3639-9DFDF8E6D8ED}"/>
                </a:ext>
              </a:extLst>
            </p:cNvPr>
            <p:cNvSpPr/>
            <p:nvPr/>
          </p:nvSpPr>
          <p:spPr bwMode="auto">
            <a:xfrm>
              <a:off x="4619626" y="2632075"/>
              <a:ext cx="98425" cy="160338"/>
            </a:xfrm>
            <a:custGeom>
              <a:avLst/>
              <a:gdLst>
                <a:gd name="T0" fmla="*/ 30 w 30"/>
                <a:gd name="T1" fmla="*/ 32 h 49"/>
                <a:gd name="T2" fmla="*/ 15 w 30"/>
                <a:gd name="T3" fmla="*/ 49 h 49"/>
                <a:gd name="T4" fmla="*/ 0 w 30"/>
                <a:gd name="T5" fmla="*/ 38 h 49"/>
                <a:gd name="T6" fmla="*/ 10 w 30"/>
                <a:gd name="T7" fmla="*/ 36 h 49"/>
                <a:gd name="T8" fmla="*/ 15 w 30"/>
                <a:gd name="T9" fmla="*/ 40 h 49"/>
                <a:gd name="T10" fmla="*/ 20 w 30"/>
                <a:gd name="T11" fmla="*/ 31 h 49"/>
                <a:gd name="T12" fmla="*/ 20 w 30"/>
                <a:gd name="T13" fmla="*/ 0 h 49"/>
                <a:gd name="T14" fmla="*/ 30 w 30"/>
                <a:gd name="T15" fmla="*/ 0 h 49"/>
                <a:gd name="T16" fmla="*/ 30 w 30"/>
                <a:gd name="T17"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9">
                  <a:moveTo>
                    <a:pt x="30" y="32"/>
                  </a:moveTo>
                  <a:cubicBezTo>
                    <a:pt x="30" y="41"/>
                    <a:pt x="28" y="49"/>
                    <a:pt x="15" y="49"/>
                  </a:cubicBezTo>
                  <a:cubicBezTo>
                    <a:pt x="7" y="49"/>
                    <a:pt x="2" y="45"/>
                    <a:pt x="0" y="38"/>
                  </a:cubicBezTo>
                  <a:cubicBezTo>
                    <a:pt x="10" y="36"/>
                    <a:pt x="10" y="36"/>
                    <a:pt x="10" y="36"/>
                  </a:cubicBezTo>
                  <a:cubicBezTo>
                    <a:pt x="10" y="38"/>
                    <a:pt x="12" y="40"/>
                    <a:pt x="15" y="40"/>
                  </a:cubicBezTo>
                  <a:cubicBezTo>
                    <a:pt x="20" y="40"/>
                    <a:pt x="20" y="34"/>
                    <a:pt x="20" y="31"/>
                  </a:cubicBezTo>
                  <a:cubicBezTo>
                    <a:pt x="20" y="0"/>
                    <a:pt x="20" y="0"/>
                    <a:pt x="20" y="0"/>
                  </a:cubicBezTo>
                  <a:cubicBezTo>
                    <a:pt x="30" y="0"/>
                    <a:pt x="30" y="0"/>
                    <a:pt x="30" y="0"/>
                  </a:cubicBezTo>
                  <a:lnTo>
                    <a:pt x="30" y="3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ïšľïďê">
              <a:extLst>
                <a:ext uri="{FF2B5EF4-FFF2-40B4-BE49-F238E27FC236}">
                  <a16:creationId xmlns:a16="http://schemas.microsoft.com/office/drawing/2014/main" id="{C2212D75-8452-61CB-87A0-4D5247D84C47}"/>
                </a:ext>
              </a:extLst>
            </p:cNvPr>
            <p:cNvSpPr/>
            <p:nvPr/>
          </p:nvSpPr>
          <p:spPr bwMode="auto">
            <a:xfrm>
              <a:off x="4730751"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3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3"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î$ľiḑè">
              <a:extLst>
                <a:ext uri="{FF2B5EF4-FFF2-40B4-BE49-F238E27FC236}">
                  <a16:creationId xmlns:a16="http://schemas.microsoft.com/office/drawing/2014/main" id="{F6A1F1CF-8EF2-C148-243F-518BE06EABA1}"/>
                </a:ext>
              </a:extLst>
            </p:cNvPr>
            <p:cNvSpPr/>
            <p:nvPr/>
          </p:nvSpPr>
          <p:spPr bwMode="auto">
            <a:xfrm>
              <a:off x="4883151" y="2632075"/>
              <a:ext cx="152400" cy="157163"/>
            </a:xfrm>
            <a:custGeom>
              <a:avLst/>
              <a:gdLst>
                <a:gd name="T0" fmla="*/ 0 w 96"/>
                <a:gd name="T1" fmla="*/ 0 h 99"/>
                <a:gd name="T2" fmla="*/ 25 w 96"/>
                <a:gd name="T3" fmla="*/ 0 h 99"/>
                <a:gd name="T4" fmla="*/ 48 w 96"/>
                <a:gd name="T5" fmla="*/ 64 h 99"/>
                <a:gd name="T6" fmla="*/ 48 w 96"/>
                <a:gd name="T7" fmla="*/ 64 h 99"/>
                <a:gd name="T8" fmla="*/ 73 w 96"/>
                <a:gd name="T9" fmla="*/ 0 h 99"/>
                <a:gd name="T10" fmla="*/ 96 w 96"/>
                <a:gd name="T11" fmla="*/ 0 h 99"/>
                <a:gd name="T12" fmla="*/ 56 w 96"/>
                <a:gd name="T13" fmla="*/ 99 h 99"/>
                <a:gd name="T14" fmla="*/ 39 w 96"/>
                <a:gd name="T15" fmla="*/ 99 h 99"/>
                <a:gd name="T16" fmla="*/ 0 w 96"/>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
                  <a:moveTo>
                    <a:pt x="0" y="0"/>
                  </a:moveTo>
                  <a:lnTo>
                    <a:pt x="25" y="0"/>
                  </a:lnTo>
                  <a:lnTo>
                    <a:pt x="48" y="64"/>
                  </a:lnTo>
                  <a:lnTo>
                    <a:pt x="48" y="64"/>
                  </a:lnTo>
                  <a:lnTo>
                    <a:pt x="73" y="0"/>
                  </a:lnTo>
                  <a:lnTo>
                    <a:pt x="96" y="0"/>
                  </a:lnTo>
                  <a:lnTo>
                    <a:pt x="56" y="99"/>
                  </a:lnTo>
                  <a:lnTo>
                    <a:pt x="39" y="99"/>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iṡḻîdè">
              <a:extLst>
                <a:ext uri="{FF2B5EF4-FFF2-40B4-BE49-F238E27FC236}">
                  <a16:creationId xmlns:a16="http://schemas.microsoft.com/office/drawing/2014/main" id="{190388C4-2069-49FD-9A26-CD4A553E72B4}"/>
                </a:ext>
              </a:extLst>
            </p:cNvPr>
            <p:cNvSpPr/>
            <p:nvPr/>
          </p:nvSpPr>
          <p:spPr bwMode="auto">
            <a:xfrm>
              <a:off x="5021263"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5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5"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šḻide">
              <a:extLst>
                <a:ext uri="{FF2B5EF4-FFF2-40B4-BE49-F238E27FC236}">
                  <a16:creationId xmlns:a16="http://schemas.microsoft.com/office/drawing/2014/main" id="{8CEA5168-6B89-39C0-EBDA-E2647955E0E6}"/>
                </a:ext>
              </a:extLst>
            </p:cNvPr>
            <p:cNvSpPr/>
            <p:nvPr/>
          </p:nvSpPr>
          <p:spPr bwMode="auto">
            <a:xfrm>
              <a:off x="5754688" y="3863975"/>
              <a:ext cx="455613" cy="320675"/>
            </a:xfrm>
            <a:custGeom>
              <a:avLst/>
              <a:gdLst>
                <a:gd name="T0" fmla="*/ 121 w 138"/>
                <a:gd name="T1" fmla="*/ 52 h 97"/>
                <a:gd name="T2" fmla="*/ 107 w 138"/>
                <a:gd name="T3" fmla="*/ 31 h 97"/>
                <a:gd name="T4" fmla="*/ 107 w 138"/>
                <a:gd name="T5" fmla="*/ 0 h 97"/>
                <a:gd name="T6" fmla="*/ 107 w 138"/>
                <a:gd name="T7" fmla="*/ 0 h 97"/>
                <a:gd name="T8" fmla="*/ 47 w 138"/>
                <a:gd name="T9" fmla="*/ 0 h 97"/>
                <a:gd name="T10" fmla="*/ 30 w 138"/>
                <a:gd name="T11" fmla="*/ 0 h 97"/>
                <a:gd name="T12" fmla="*/ 30 w 138"/>
                <a:gd name="T13" fmla="*/ 31 h 97"/>
                <a:gd name="T14" fmla="*/ 16 w 138"/>
                <a:gd name="T15" fmla="*/ 52 h 97"/>
                <a:gd name="T16" fmla="*/ 0 w 138"/>
                <a:gd name="T17" fmla="*/ 60 h 97"/>
                <a:gd name="T18" fmla="*/ 53 w 138"/>
                <a:gd name="T19" fmla="*/ 97 h 97"/>
                <a:gd name="T20" fmla="*/ 85 w 138"/>
                <a:gd name="T21" fmla="*/ 97 h 97"/>
                <a:gd name="T22" fmla="*/ 138 w 138"/>
                <a:gd name="T23" fmla="*/ 60 h 97"/>
                <a:gd name="T24" fmla="*/ 121 w 138"/>
                <a:gd name="T25"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97">
                  <a:moveTo>
                    <a:pt x="121" y="52"/>
                  </a:moveTo>
                  <a:cubicBezTo>
                    <a:pt x="113" y="48"/>
                    <a:pt x="107" y="40"/>
                    <a:pt x="107" y="31"/>
                  </a:cubicBezTo>
                  <a:cubicBezTo>
                    <a:pt x="107" y="0"/>
                    <a:pt x="107" y="0"/>
                    <a:pt x="107" y="0"/>
                  </a:cubicBezTo>
                  <a:cubicBezTo>
                    <a:pt x="107" y="0"/>
                    <a:pt x="107" y="0"/>
                    <a:pt x="107" y="0"/>
                  </a:cubicBezTo>
                  <a:cubicBezTo>
                    <a:pt x="47" y="0"/>
                    <a:pt x="47" y="0"/>
                    <a:pt x="47" y="0"/>
                  </a:cubicBezTo>
                  <a:cubicBezTo>
                    <a:pt x="30" y="0"/>
                    <a:pt x="30" y="0"/>
                    <a:pt x="30" y="0"/>
                  </a:cubicBezTo>
                  <a:cubicBezTo>
                    <a:pt x="30" y="31"/>
                    <a:pt x="30" y="31"/>
                    <a:pt x="30" y="31"/>
                  </a:cubicBezTo>
                  <a:cubicBezTo>
                    <a:pt x="30" y="40"/>
                    <a:pt x="25" y="48"/>
                    <a:pt x="16" y="52"/>
                  </a:cubicBezTo>
                  <a:cubicBezTo>
                    <a:pt x="0" y="60"/>
                    <a:pt x="0" y="60"/>
                    <a:pt x="0" y="60"/>
                  </a:cubicBezTo>
                  <a:cubicBezTo>
                    <a:pt x="53" y="97"/>
                    <a:pt x="53" y="97"/>
                    <a:pt x="53" y="97"/>
                  </a:cubicBezTo>
                  <a:cubicBezTo>
                    <a:pt x="85" y="97"/>
                    <a:pt x="85" y="97"/>
                    <a:pt x="85" y="97"/>
                  </a:cubicBezTo>
                  <a:cubicBezTo>
                    <a:pt x="138" y="60"/>
                    <a:pt x="138" y="60"/>
                    <a:pt x="138" y="60"/>
                  </a:cubicBezTo>
                  <a:lnTo>
                    <a:pt x="121" y="52"/>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íṥļîďê">
              <a:extLst>
                <a:ext uri="{FF2B5EF4-FFF2-40B4-BE49-F238E27FC236}">
                  <a16:creationId xmlns:a16="http://schemas.microsoft.com/office/drawing/2014/main" id="{81A77850-89FB-9B21-25D7-48ECADF4BA48}"/>
                </a:ext>
              </a:extLst>
            </p:cNvPr>
            <p:cNvSpPr/>
            <p:nvPr/>
          </p:nvSpPr>
          <p:spPr bwMode="auto">
            <a:xfrm>
              <a:off x="5853113" y="3863975"/>
              <a:ext cx="257175" cy="128588"/>
            </a:xfrm>
            <a:custGeom>
              <a:avLst/>
              <a:gdLst>
                <a:gd name="T0" fmla="*/ 77 w 78"/>
                <a:gd name="T1" fmla="*/ 0 h 39"/>
                <a:gd name="T2" fmla="*/ 17 w 78"/>
                <a:gd name="T3" fmla="*/ 0 h 39"/>
                <a:gd name="T4" fmla="*/ 0 w 78"/>
                <a:gd name="T5" fmla="*/ 0 h 39"/>
                <a:gd name="T6" fmla="*/ 0 w 78"/>
                <a:gd name="T7" fmla="*/ 31 h 39"/>
                <a:gd name="T8" fmla="*/ 0 w 78"/>
                <a:gd name="T9" fmla="*/ 33 h 39"/>
                <a:gd name="T10" fmla="*/ 40 w 78"/>
                <a:gd name="T11" fmla="*/ 39 h 39"/>
                <a:gd name="T12" fmla="*/ 78 w 78"/>
                <a:gd name="T13" fmla="*/ 34 h 39"/>
                <a:gd name="T14" fmla="*/ 77 w 78"/>
                <a:gd name="T15" fmla="*/ 31 h 39"/>
                <a:gd name="T16" fmla="*/ 77 w 7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9">
                  <a:moveTo>
                    <a:pt x="77" y="0"/>
                  </a:moveTo>
                  <a:cubicBezTo>
                    <a:pt x="17" y="0"/>
                    <a:pt x="17" y="0"/>
                    <a:pt x="17" y="0"/>
                  </a:cubicBezTo>
                  <a:cubicBezTo>
                    <a:pt x="0" y="0"/>
                    <a:pt x="0" y="0"/>
                    <a:pt x="0" y="0"/>
                  </a:cubicBezTo>
                  <a:cubicBezTo>
                    <a:pt x="0" y="31"/>
                    <a:pt x="0" y="31"/>
                    <a:pt x="0" y="31"/>
                  </a:cubicBezTo>
                  <a:cubicBezTo>
                    <a:pt x="0" y="31"/>
                    <a:pt x="0" y="32"/>
                    <a:pt x="0" y="33"/>
                  </a:cubicBezTo>
                  <a:cubicBezTo>
                    <a:pt x="13" y="37"/>
                    <a:pt x="26" y="39"/>
                    <a:pt x="40" y="39"/>
                  </a:cubicBezTo>
                  <a:cubicBezTo>
                    <a:pt x="53" y="39"/>
                    <a:pt x="66" y="37"/>
                    <a:pt x="78" y="34"/>
                  </a:cubicBezTo>
                  <a:cubicBezTo>
                    <a:pt x="78" y="33"/>
                    <a:pt x="77" y="32"/>
                    <a:pt x="77" y="31"/>
                  </a:cubicBezTo>
                  <a:cubicBezTo>
                    <a:pt x="77" y="0"/>
                    <a:pt x="77" y="0"/>
                    <a:pt x="77" y="0"/>
                  </a:cubicBezTo>
                  <a:close/>
                </a:path>
              </a:pathLst>
            </a:custGeom>
            <a:solidFill>
              <a:srgbClr val="E5AD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išḻiḑé">
              <a:extLst>
                <a:ext uri="{FF2B5EF4-FFF2-40B4-BE49-F238E27FC236}">
                  <a16:creationId xmlns:a16="http://schemas.microsoft.com/office/drawing/2014/main" id="{BBE81EE4-8BCA-DB54-9B8C-D806912C979C}"/>
                </a:ext>
              </a:extLst>
            </p:cNvPr>
            <p:cNvSpPr/>
            <p:nvPr/>
          </p:nvSpPr>
          <p:spPr bwMode="auto">
            <a:xfrm>
              <a:off x="5537201" y="4044950"/>
              <a:ext cx="1009650" cy="1166813"/>
            </a:xfrm>
            <a:custGeom>
              <a:avLst/>
              <a:gdLst>
                <a:gd name="T0" fmla="*/ 306 w 306"/>
                <a:gd name="T1" fmla="*/ 74 h 354"/>
                <a:gd name="T2" fmla="*/ 284 w 306"/>
                <a:gd name="T3" fmla="*/ 24 h 354"/>
                <a:gd name="T4" fmla="*/ 248 w 306"/>
                <a:gd name="T5" fmla="*/ 0 h 354"/>
                <a:gd name="T6" fmla="*/ 222 w 306"/>
                <a:gd name="T7" fmla="*/ 0 h 354"/>
                <a:gd name="T8" fmla="*/ 210 w 306"/>
                <a:gd name="T9" fmla="*/ 0 h 354"/>
                <a:gd name="T10" fmla="*/ 197 w 306"/>
                <a:gd name="T11" fmla="*/ 0 h 354"/>
                <a:gd name="T12" fmla="*/ 135 w 306"/>
                <a:gd name="T13" fmla="*/ 34 h 354"/>
                <a:gd name="T14" fmla="*/ 72 w 306"/>
                <a:gd name="T15" fmla="*/ 0 h 354"/>
                <a:gd name="T16" fmla="*/ 47 w 306"/>
                <a:gd name="T17" fmla="*/ 0 h 354"/>
                <a:gd name="T18" fmla="*/ 0 w 306"/>
                <a:gd name="T19" fmla="*/ 47 h 354"/>
                <a:gd name="T20" fmla="*/ 0 w 306"/>
                <a:gd name="T21" fmla="*/ 354 h 354"/>
                <a:gd name="T22" fmla="*/ 269 w 306"/>
                <a:gd name="T23" fmla="*/ 354 h 354"/>
                <a:gd name="T24" fmla="*/ 269 w 306"/>
                <a:gd name="T25" fmla="*/ 86 h 354"/>
                <a:gd name="T26" fmla="*/ 306 w 306"/>
                <a:gd name="T27" fmla="*/ 7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54">
                  <a:moveTo>
                    <a:pt x="306" y="74"/>
                  </a:moveTo>
                  <a:cubicBezTo>
                    <a:pt x="284" y="24"/>
                    <a:pt x="284" y="24"/>
                    <a:pt x="284" y="24"/>
                  </a:cubicBezTo>
                  <a:cubicBezTo>
                    <a:pt x="278" y="9"/>
                    <a:pt x="263" y="0"/>
                    <a:pt x="248" y="0"/>
                  </a:cubicBezTo>
                  <a:cubicBezTo>
                    <a:pt x="222" y="0"/>
                    <a:pt x="222" y="0"/>
                    <a:pt x="222" y="0"/>
                  </a:cubicBezTo>
                  <a:cubicBezTo>
                    <a:pt x="210" y="0"/>
                    <a:pt x="210" y="0"/>
                    <a:pt x="210" y="0"/>
                  </a:cubicBezTo>
                  <a:cubicBezTo>
                    <a:pt x="197" y="0"/>
                    <a:pt x="197" y="0"/>
                    <a:pt x="197" y="0"/>
                  </a:cubicBezTo>
                  <a:cubicBezTo>
                    <a:pt x="184" y="21"/>
                    <a:pt x="161" y="34"/>
                    <a:pt x="135" y="34"/>
                  </a:cubicBezTo>
                  <a:cubicBezTo>
                    <a:pt x="109" y="34"/>
                    <a:pt x="86" y="21"/>
                    <a:pt x="72" y="0"/>
                  </a:cubicBezTo>
                  <a:cubicBezTo>
                    <a:pt x="47" y="0"/>
                    <a:pt x="47" y="0"/>
                    <a:pt x="47" y="0"/>
                  </a:cubicBezTo>
                  <a:cubicBezTo>
                    <a:pt x="21" y="0"/>
                    <a:pt x="0" y="21"/>
                    <a:pt x="0" y="47"/>
                  </a:cubicBezTo>
                  <a:cubicBezTo>
                    <a:pt x="0" y="354"/>
                    <a:pt x="0" y="354"/>
                    <a:pt x="0" y="354"/>
                  </a:cubicBezTo>
                  <a:cubicBezTo>
                    <a:pt x="269" y="354"/>
                    <a:pt x="269" y="354"/>
                    <a:pt x="269" y="354"/>
                  </a:cubicBezTo>
                  <a:cubicBezTo>
                    <a:pt x="269" y="86"/>
                    <a:pt x="269" y="86"/>
                    <a:pt x="269" y="86"/>
                  </a:cubicBezTo>
                  <a:lnTo>
                    <a:pt x="306"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ïšḻïḑé">
              <a:extLst>
                <a:ext uri="{FF2B5EF4-FFF2-40B4-BE49-F238E27FC236}">
                  <a16:creationId xmlns:a16="http://schemas.microsoft.com/office/drawing/2014/main" id="{413B7E50-E42B-C17D-5D65-9062442F9FBB}"/>
                </a:ext>
              </a:extLst>
            </p:cNvPr>
            <p:cNvSpPr/>
            <p:nvPr/>
          </p:nvSpPr>
          <p:spPr bwMode="auto">
            <a:xfrm>
              <a:off x="5360988" y="4044950"/>
              <a:ext cx="320675" cy="317500"/>
            </a:xfrm>
            <a:custGeom>
              <a:avLst/>
              <a:gdLst>
                <a:gd name="T0" fmla="*/ 0 w 97"/>
                <a:gd name="T1" fmla="*/ 74 h 96"/>
                <a:gd name="T2" fmla="*/ 64 w 97"/>
                <a:gd name="T3" fmla="*/ 96 h 96"/>
                <a:gd name="T4" fmla="*/ 97 w 97"/>
                <a:gd name="T5" fmla="*/ 0 h 96"/>
                <a:gd name="T6" fmla="*/ 59 w 97"/>
                <a:gd name="T7" fmla="*/ 0 h 96"/>
                <a:gd name="T8" fmla="*/ 22 w 97"/>
                <a:gd name="T9" fmla="*/ 24 h 96"/>
                <a:gd name="T10" fmla="*/ 0 w 97"/>
                <a:gd name="T11" fmla="*/ 74 h 96"/>
              </a:gdLst>
              <a:ahLst/>
              <a:cxnLst>
                <a:cxn ang="0">
                  <a:pos x="T0" y="T1"/>
                </a:cxn>
                <a:cxn ang="0">
                  <a:pos x="T2" y="T3"/>
                </a:cxn>
                <a:cxn ang="0">
                  <a:pos x="T4" y="T5"/>
                </a:cxn>
                <a:cxn ang="0">
                  <a:pos x="T6" y="T7"/>
                </a:cxn>
                <a:cxn ang="0">
                  <a:pos x="T8" y="T9"/>
                </a:cxn>
                <a:cxn ang="0">
                  <a:pos x="T10" y="T11"/>
                </a:cxn>
              </a:cxnLst>
              <a:rect l="0" t="0" r="r" b="b"/>
              <a:pathLst>
                <a:path w="97" h="96">
                  <a:moveTo>
                    <a:pt x="0" y="74"/>
                  </a:moveTo>
                  <a:cubicBezTo>
                    <a:pt x="64" y="96"/>
                    <a:pt x="64" y="96"/>
                    <a:pt x="64" y="96"/>
                  </a:cubicBezTo>
                  <a:cubicBezTo>
                    <a:pt x="97" y="0"/>
                    <a:pt x="97" y="0"/>
                    <a:pt x="97" y="0"/>
                  </a:cubicBezTo>
                  <a:cubicBezTo>
                    <a:pt x="59" y="0"/>
                    <a:pt x="59" y="0"/>
                    <a:pt x="59" y="0"/>
                  </a:cubicBezTo>
                  <a:cubicBezTo>
                    <a:pt x="43" y="0"/>
                    <a:pt x="29" y="9"/>
                    <a:pt x="22" y="24"/>
                  </a:cubicBezTo>
                  <a:lnTo>
                    <a:pt x="0"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sḷide">
              <a:extLst>
                <a:ext uri="{FF2B5EF4-FFF2-40B4-BE49-F238E27FC236}">
                  <a16:creationId xmlns:a16="http://schemas.microsoft.com/office/drawing/2014/main" id="{B7BE9D9D-6D13-20D0-A137-239A3A588960}"/>
                </a:ext>
              </a:extLst>
            </p:cNvPr>
            <p:cNvSpPr/>
            <p:nvPr/>
          </p:nvSpPr>
          <p:spPr bwMode="auto">
            <a:xfrm>
              <a:off x="5770563" y="4044950"/>
              <a:ext cx="422275" cy="115888"/>
            </a:xfrm>
            <a:custGeom>
              <a:avLst/>
              <a:gdLst>
                <a:gd name="T0" fmla="*/ 123 w 128"/>
                <a:gd name="T1" fmla="*/ 0 h 35"/>
                <a:gd name="T2" fmla="*/ 65 w 128"/>
                <a:gd name="T3" fmla="*/ 31 h 35"/>
                <a:gd name="T4" fmla="*/ 5 w 128"/>
                <a:gd name="T5" fmla="*/ 0 h 35"/>
                <a:gd name="T6" fmla="*/ 0 w 128"/>
                <a:gd name="T7" fmla="*/ 0 h 35"/>
                <a:gd name="T8" fmla="*/ 65 w 128"/>
                <a:gd name="T9" fmla="*/ 35 h 35"/>
                <a:gd name="T10" fmla="*/ 128 w 128"/>
                <a:gd name="T11" fmla="*/ 0 h 35"/>
                <a:gd name="T12" fmla="*/ 123 w 128"/>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28" h="35">
                  <a:moveTo>
                    <a:pt x="123" y="0"/>
                  </a:moveTo>
                  <a:cubicBezTo>
                    <a:pt x="117" y="8"/>
                    <a:pt x="99" y="31"/>
                    <a:pt x="65" y="31"/>
                  </a:cubicBezTo>
                  <a:cubicBezTo>
                    <a:pt x="28" y="31"/>
                    <a:pt x="10" y="8"/>
                    <a:pt x="5" y="0"/>
                  </a:cubicBezTo>
                  <a:cubicBezTo>
                    <a:pt x="0" y="0"/>
                    <a:pt x="0" y="0"/>
                    <a:pt x="0" y="0"/>
                  </a:cubicBezTo>
                  <a:cubicBezTo>
                    <a:pt x="2" y="4"/>
                    <a:pt x="21" y="35"/>
                    <a:pt x="65" y="35"/>
                  </a:cubicBezTo>
                  <a:cubicBezTo>
                    <a:pt x="105" y="35"/>
                    <a:pt x="126" y="4"/>
                    <a:pt x="128" y="0"/>
                  </a:cubicBezTo>
                  <a:lnTo>
                    <a:pt x="123"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ïşḻíḍê">
              <a:extLst>
                <a:ext uri="{FF2B5EF4-FFF2-40B4-BE49-F238E27FC236}">
                  <a16:creationId xmlns:a16="http://schemas.microsoft.com/office/drawing/2014/main" id="{08FADD74-4684-73F6-86C7-FDD84BC88A5A}"/>
                </a:ext>
              </a:extLst>
            </p:cNvPr>
            <p:cNvSpPr/>
            <p:nvPr/>
          </p:nvSpPr>
          <p:spPr bwMode="auto">
            <a:xfrm>
              <a:off x="6381751" y="3278187"/>
              <a:ext cx="98425" cy="242888"/>
            </a:xfrm>
            <a:custGeom>
              <a:avLst/>
              <a:gdLst>
                <a:gd name="T0" fmla="*/ 15 w 30"/>
                <a:gd name="T1" fmla="*/ 74 h 74"/>
                <a:gd name="T2" fmla="*/ 15 w 30"/>
                <a:gd name="T3" fmla="*/ 74 h 74"/>
                <a:gd name="T4" fmla="*/ 0 w 30"/>
                <a:gd name="T5" fmla="*/ 59 h 74"/>
                <a:gd name="T6" fmla="*/ 0 w 30"/>
                <a:gd name="T7" fmla="*/ 15 h 74"/>
                <a:gd name="T8" fmla="*/ 15 w 30"/>
                <a:gd name="T9" fmla="*/ 0 h 74"/>
                <a:gd name="T10" fmla="*/ 30 w 30"/>
                <a:gd name="T11" fmla="*/ 15 h 74"/>
                <a:gd name="T12" fmla="*/ 30 w 30"/>
                <a:gd name="T13" fmla="*/ 59 h 74"/>
                <a:gd name="T14" fmla="*/ 15 w 3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74"/>
                  </a:moveTo>
                  <a:cubicBezTo>
                    <a:pt x="15" y="74"/>
                    <a:pt x="15" y="74"/>
                    <a:pt x="15" y="74"/>
                  </a:cubicBezTo>
                  <a:cubicBezTo>
                    <a:pt x="7" y="74"/>
                    <a:pt x="0" y="67"/>
                    <a:pt x="0" y="59"/>
                  </a:cubicBezTo>
                  <a:cubicBezTo>
                    <a:pt x="0" y="15"/>
                    <a:pt x="0" y="15"/>
                    <a:pt x="0" y="15"/>
                  </a:cubicBezTo>
                  <a:cubicBezTo>
                    <a:pt x="0" y="7"/>
                    <a:pt x="7" y="0"/>
                    <a:pt x="15" y="0"/>
                  </a:cubicBezTo>
                  <a:cubicBezTo>
                    <a:pt x="24" y="0"/>
                    <a:pt x="30" y="7"/>
                    <a:pt x="30" y="15"/>
                  </a:cubicBezTo>
                  <a:cubicBezTo>
                    <a:pt x="30" y="59"/>
                    <a:pt x="30" y="59"/>
                    <a:pt x="30" y="59"/>
                  </a:cubicBezTo>
                  <a:cubicBezTo>
                    <a:pt x="30" y="67"/>
                    <a:pt x="24" y="74"/>
                    <a:pt x="15" y="74"/>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išḷíḑè">
              <a:extLst>
                <a:ext uri="{FF2B5EF4-FFF2-40B4-BE49-F238E27FC236}">
                  <a16:creationId xmlns:a16="http://schemas.microsoft.com/office/drawing/2014/main" id="{4E6257D3-2382-E873-B5C9-05E45368B172}"/>
                </a:ext>
              </a:extLst>
            </p:cNvPr>
            <p:cNvSpPr/>
            <p:nvPr/>
          </p:nvSpPr>
          <p:spPr bwMode="auto">
            <a:xfrm>
              <a:off x="6381751" y="3278187"/>
              <a:ext cx="68263" cy="242888"/>
            </a:xfrm>
            <a:custGeom>
              <a:avLst/>
              <a:gdLst>
                <a:gd name="T0" fmla="*/ 0 w 21"/>
                <a:gd name="T1" fmla="*/ 15 h 74"/>
                <a:gd name="T2" fmla="*/ 0 w 21"/>
                <a:gd name="T3" fmla="*/ 59 h 74"/>
                <a:gd name="T4" fmla="*/ 15 w 21"/>
                <a:gd name="T5" fmla="*/ 74 h 74"/>
                <a:gd name="T6" fmla="*/ 21 w 21"/>
                <a:gd name="T7" fmla="*/ 73 h 74"/>
                <a:gd name="T8" fmla="*/ 21 w 21"/>
                <a:gd name="T9" fmla="*/ 68 h 74"/>
                <a:gd name="T10" fmla="*/ 21 w 21"/>
                <a:gd name="T11" fmla="*/ 7 h 74"/>
                <a:gd name="T12" fmla="*/ 21 w 21"/>
                <a:gd name="T13" fmla="*/ 1 h 74"/>
                <a:gd name="T14" fmla="*/ 15 w 21"/>
                <a:gd name="T15" fmla="*/ 0 h 74"/>
                <a:gd name="T16" fmla="*/ 0 w 21"/>
                <a:gd name="T17" fmla="*/ 1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0" y="15"/>
                  </a:moveTo>
                  <a:cubicBezTo>
                    <a:pt x="0" y="59"/>
                    <a:pt x="0" y="59"/>
                    <a:pt x="0" y="59"/>
                  </a:cubicBezTo>
                  <a:cubicBezTo>
                    <a:pt x="0" y="67"/>
                    <a:pt x="7" y="74"/>
                    <a:pt x="15" y="74"/>
                  </a:cubicBezTo>
                  <a:cubicBezTo>
                    <a:pt x="17" y="74"/>
                    <a:pt x="19" y="74"/>
                    <a:pt x="21" y="73"/>
                  </a:cubicBezTo>
                  <a:cubicBezTo>
                    <a:pt x="21" y="71"/>
                    <a:pt x="21" y="70"/>
                    <a:pt x="21" y="68"/>
                  </a:cubicBezTo>
                  <a:cubicBezTo>
                    <a:pt x="21" y="7"/>
                    <a:pt x="21" y="7"/>
                    <a:pt x="21" y="7"/>
                  </a:cubicBezTo>
                  <a:cubicBezTo>
                    <a:pt x="21" y="5"/>
                    <a:pt x="21" y="3"/>
                    <a:pt x="21" y="1"/>
                  </a:cubicBezTo>
                  <a:cubicBezTo>
                    <a:pt x="19" y="1"/>
                    <a:pt x="17" y="0"/>
                    <a:pt x="15" y="0"/>
                  </a:cubicBezTo>
                  <a:cubicBezTo>
                    <a:pt x="7" y="0"/>
                    <a:pt x="0" y="7"/>
                    <a:pt x="0" y="15"/>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išľíďé">
              <a:extLst>
                <a:ext uri="{FF2B5EF4-FFF2-40B4-BE49-F238E27FC236}">
                  <a16:creationId xmlns:a16="http://schemas.microsoft.com/office/drawing/2014/main" id="{58F38CF2-05DD-CBFD-76B8-9FD3D66FF760}"/>
                </a:ext>
              </a:extLst>
            </p:cNvPr>
            <p:cNvSpPr/>
            <p:nvPr/>
          </p:nvSpPr>
          <p:spPr bwMode="auto">
            <a:xfrm>
              <a:off x="5489576" y="3278187"/>
              <a:ext cx="100013" cy="242888"/>
            </a:xfrm>
            <a:custGeom>
              <a:avLst/>
              <a:gdLst>
                <a:gd name="T0" fmla="*/ 15 w 30"/>
                <a:gd name="T1" fmla="*/ 0 h 74"/>
                <a:gd name="T2" fmla="*/ 15 w 30"/>
                <a:gd name="T3" fmla="*/ 0 h 74"/>
                <a:gd name="T4" fmla="*/ 30 w 30"/>
                <a:gd name="T5" fmla="*/ 15 h 74"/>
                <a:gd name="T6" fmla="*/ 30 w 30"/>
                <a:gd name="T7" fmla="*/ 59 h 74"/>
                <a:gd name="T8" fmla="*/ 15 w 30"/>
                <a:gd name="T9" fmla="*/ 74 h 74"/>
                <a:gd name="T10" fmla="*/ 0 w 30"/>
                <a:gd name="T11" fmla="*/ 59 h 74"/>
                <a:gd name="T12" fmla="*/ 0 w 30"/>
                <a:gd name="T13" fmla="*/ 15 h 74"/>
                <a:gd name="T14" fmla="*/ 15 w 30"/>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0"/>
                  </a:moveTo>
                  <a:cubicBezTo>
                    <a:pt x="15" y="0"/>
                    <a:pt x="15" y="0"/>
                    <a:pt x="15" y="0"/>
                  </a:cubicBezTo>
                  <a:cubicBezTo>
                    <a:pt x="23" y="0"/>
                    <a:pt x="30" y="7"/>
                    <a:pt x="30" y="15"/>
                  </a:cubicBezTo>
                  <a:cubicBezTo>
                    <a:pt x="30" y="59"/>
                    <a:pt x="30" y="59"/>
                    <a:pt x="30" y="59"/>
                  </a:cubicBezTo>
                  <a:cubicBezTo>
                    <a:pt x="30" y="67"/>
                    <a:pt x="23" y="74"/>
                    <a:pt x="15" y="74"/>
                  </a:cubicBezTo>
                  <a:cubicBezTo>
                    <a:pt x="7" y="74"/>
                    <a:pt x="0" y="67"/>
                    <a:pt x="0" y="59"/>
                  </a:cubicBezTo>
                  <a:cubicBezTo>
                    <a:pt x="0" y="15"/>
                    <a:pt x="0" y="15"/>
                    <a:pt x="0" y="15"/>
                  </a:cubicBezTo>
                  <a:cubicBezTo>
                    <a:pt x="0" y="7"/>
                    <a:pt x="7" y="0"/>
                    <a:pt x="15" y="0"/>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îSḷiḓe">
              <a:extLst>
                <a:ext uri="{FF2B5EF4-FFF2-40B4-BE49-F238E27FC236}">
                  <a16:creationId xmlns:a16="http://schemas.microsoft.com/office/drawing/2014/main" id="{A6F196E8-4679-9202-C366-0A32C8C16D0C}"/>
                </a:ext>
              </a:extLst>
            </p:cNvPr>
            <p:cNvSpPr/>
            <p:nvPr/>
          </p:nvSpPr>
          <p:spPr bwMode="auto">
            <a:xfrm>
              <a:off x="5519738" y="3278187"/>
              <a:ext cx="69850" cy="242888"/>
            </a:xfrm>
            <a:custGeom>
              <a:avLst/>
              <a:gdLst>
                <a:gd name="T0" fmla="*/ 21 w 21"/>
                <a:gd name="T1" fmla="*/ 59 h 74"/>
                <a:gd name="T2" fmla="*/ 21 w 21"/>
                <a:gd name="T3" fmla="*/ 15 h 74"/>
                <a:gd name="T4" fmla="*/ 6 w 21"/>
                <a:gd name="T5" fmla="*/ 0 h 74"/>
                <a:gd name="T6" fmla="*/ 1 w 21"/>
                <a:gd name="T7" fmla="*/ 1 h 74"/>
                <a:gd name="T8" fmla="*/ 0 w 21"/>
                <a:gd name="T9" fmla="*/ 7 h 74"/>
                <a:gd name="T10" fmla="*/ 0 w 21"/>
                <a:gd name="T11" fmla="*/ 68 h 74"/>
                <a:gd name="T12" fmla="*/ 1 w 21"/>
                <a:gd name="T13" fmla="*/ 73 h 74"/>
                <a:gd name="T14" fmla="*/ 6 w 21"/>
                <a:gd name="T15" fmla="*/ 74 h 74"/>
                <a:gd name="T16" fmla="*/ 21 w 21"/>
                <a:gd name="T17"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21" y="59"/>
                  </a:moveTo>
                  <a:cubicBezTo>
                    <a:pt x="21" y="15"/>
                    <a:pt x="21" y="15"/>
                    <a:pt x="21" y="15"/>
                  </a:cubicBezTo>
                  <a:cubicBezTo>
                    <a:pt x="21" y="7"/>
                    <a:pt x="14" y="0"/>
                    <a:pt x="6" y="0"/>
                  </a:cubicBezTo>
                  <a:cubicBezTo>
                    <a:pt x="4" y="0"/>
                    <a:pt x="2" y="1"/>
                    <a:pt x="1" y="1"/>
                  </a:cubicBezTo>
                  <a:cubicBezTo>
                    <a:pt x="0" y="3"/>
                    <a:pt x="0" y="5"/>
                    <a:pt x="0" y="7"/>
                  </a:cubicBezTo>
                  <a:cubicBezTo>
                    <a:pt x="0" y="68"/>
                    <a:pt x="0" y="68"/>
                    <a:pt x="0" y="68"/>
                  </a:cubicBezTo>
                  <a:cubicBezTo>
                    <a:pt x="0" y="70"/>
                    <a:pt x="0" y="71"/>
                    <a:pt x="1" y="73"/>
                  </a:cubicBezTo>
                  <a:cubicBezTo>
                    <a:pt x="2" y="74"/>
                    <a:pt x="4" y="74"/>
                    <a:pt x="6" y="74"/>
                  </a:cubicBezTo>
                  <a:cubicBezTo>
                    <a:pt x="14" y="74"/>
                    <a:pt x="21" y="67"/>
                    <a:pt x="21" y="59"/>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íšlíḓe">
              <a:extLst>
                <a:ext uri="{FF2B5EF4-FFF2-40B4-BE49-F238E27FC236}">
                  <a16:creationId xmlns:a16="http://schemas.microsoft.com/office/drawing/2014/main" id="{69EA2063-2CE4-C461-EDB9-21459009FC80}"/>
                </a:ext>
              </a:extLst>
            </p:cNvPr>
            <p:cNvSpPr/>
            <p:nvPr/>
          </p:nvSpPr>
          <p:spPr bwMode="auto">
            <a:xfrm>
              <a:off x="5543551" y="2776537"/>
              <a:ext cx="884238" cy="1173163"/>
            </a:xfrm>
            <a:custGeom>
              <a:avLst/>
              <a:gdLst>
                <a:gd name="T0" fmla="*/ 134 w 268"/>
                <a:gd name="T1" fmla="*/ 356 h 356"/>
                <a:gd name="T2" fmla="*/ 134 w 268"/>
                <a:gd name="T3" fmla="*/ 356 h 356"/>
                <a:gd name="T4" fmla="*/ 0 w 268"/>
                <a:gd name="T5" fmla="*/ 222 h 356"/>
                <a:gd name="T6" fmla="*/ 0 w 268"/>
                <a:gd name="T7" fmla="*/ 134 h 356"/>
                <a:gd name="T8" fmla="*/ 134 w 268"/>
                <a:gd name="T9" fmla="*/ 0 h 356"/>
                <a:gd name="T10" fmla="*/ 268 w 268"/>
                <a:gd name="T11" fmla="*/ 134 h 356"/>
                <a:gd name="T12" fmla="*/ 268 w 268"/>
                <a:gd name="T13" fmla="*/ 222 h 356"/>
                <a:gd name="T14" fmla="*/ 134 w 268"/>
                <a:gd name="T15" fmla="*/ 3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356">
                  <a:moveTo>
                    <a:pt x="134" y="356"/>
                  </a:moveTo>
                  <a:cubicBezTo>
                    <a:pt x="134" y="356"/>
                    <a:pt x="134" y="356"/>
                    <a:pt x="134" y="356"/>
                  </a:cubicBezTo>
                  <a:cubicBezTo>
                    <a:pt x="60" y="356"/>
                    <a:pt x="0" y="296"/>
                    <a:pt x="0" y="222"/>
                  </a:cubicBezTo>
                  <a:cubicBezTo>
                    <a:pt x="0" y="134"/>
                    <a:pt x="0" y="134"/>
                    <a:pt x="0" y="134"/>
                  </a:cubicBezTo>
                  <a:cubicBezTo>
                    <a:pt x="0" y="60"/>
                    <a:pt x="60" y="0"/>
                    <a:pt x="134" y="0"/>
                  </a:cubicBezTo>
                  <a:cubicBezTo>
                    <a:pt x="208" y="0"/>
                    <a:pt x="268" y="60"/>
                    <a:pt x="268" y="134"/>
                  </a:cubicBezTo>
                  <a:cubicBezTo>
                    <a:pt x="268" y="222"/>
                    <a:pt x="268" y="222"/>
                    <a:pt x="268" y="222"/>
                  </a:cubicBezTo>
                  <a:cubicBezTo>
                    <a:pt x="268" y="296"/>
                    <a:pt x="208" y="356"/>
                    <a:pt x="134" y="356"/>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íśľîďê">
              <a:extLst>
                <a:ext uri="{FF2B5EF4-FFF2-40B4-BE49-F238E27FC236}">
                  <a16:creationId xmlns:a16="http://schemas.microsoft.com/office/drawing/2014/main" id="{E4A1B852-8B6D-1E9C-1C1E-B982E634527D}"/>
                </a:ext>
              </a:extLst>
            </p:cNvPr>
            <p:cNvSpPr/>
            <p:nvPr/>
          </p:nvSpPr>
          <p:spPr bwMode="auto">
            <a:xfrm>
              <a:off x="5889626" y="2776537"/>
              <a:ext cx="538163" cy="1173163"/>
            </a:xfrm>
            <a:custGeom>
              <a:avLst/>
              <a:gdLst>
                <a:gd name="T0" fmla="*/ 37 w 163"/>
                <a:gd name="T1" fmla="*/ 0 h 356"/>
                <a:gd name="T2" fmla="*/ 143 w 163"/>
                <a:gd name="T3" fmla="*/ 131 h 356"/>
                <a:gd name="T4" fmla="*/ 143 w 163"/>
                <a:gd name="T5" fmla="*/ 219 h 356"/>
                <a:gd name="T6" fmla="*/ 8 w 163"/>
                <a:gd name="T7" fmla="*/ 353 h 356"/>
                <a:gd name="T8" fmla="*/ 0 w 163"/>
                <a:gd name="T9" fmla="*/ 353 h 356"/>
                <a:gd name="T10" fmla="*/ 29 w 163"/>
                <a:gd name="T11" fmla="*/ 356 h 356"/>
                <a:gd name="T12" fmla="*/ 163 w 163"/>
                <a:gd name="T13" fmla="*/ 222 h 356"/>
                <a:gd name="T14" fmla="*/ 163 w 163"/>
                <a:gd name="T15" fmla="*/ 134 h 356"/>
                <a:gd name="T16" fmla="*/ 37 w 163"/>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356">
                  <a:moveTo>
                    <a:pt x="37" y="0"/>
                  </a:moveTo>
                  <a:cubicBezTo>
                    <a:pt x="97" y="13"/>
                    <a:pt x="143" y="67"/>
                    <a:pt x="143" y="131"/>
                  </a:cubicBezTo>
                  <a:cubicBezTo>
                    <a:pt x="143" y="219"/>
                    <a:pt x="143" y="219"/>
                    <a:pt x="143" y="219"/>
                  </a:cubicBezTo>
                  <a:cubicBezTo>
                    <a:pt x="143" y="293"/>
                    <a:pt x="82" y="353"/>
                    <a:pt x="8" y="353"/>
                  </a:cubicBezTo>
                  <a:cubicBezTo>
                    <a:pt x="6" y="353"/>
                    <a:pt x="3" y="353"/>
                    <a:pt x="0" y="353"/>
                  </a:cubicBezTo>
                  <a:cubicBezTo>
                    <a:pt x="10" y="355"/>
                    <a:pt x="19" y="356"/>
                    <a:pt x="29" y="356"/>
                  </a:cubicBezTo>
                  <a:cubicBezTo>
                    <a:pt x="103" y="356"/>
                    <a:pt x="163" y="296"/>
                    <a:pt x="163" y="222"/>
                  </a:cubicBezTo>
                  <a:cubicBezTo>
                    <a:pt x="163" y="134"/>
                    <a:pt x="163" y="134"/>
                    <a:pt x="163" y="134"/>
                  </a:cubicBezTo>
                  <a:cubicBezTo>
                    <a:pt x="163" y="62"/>
                    <a:pt x="108" y="4"/>
                    <a:pt x="37" y="0"/>
                  </a:cubicBezTo>
                  <a:close/>
                </a:path>
              </a:pathLst>
            </a:custGeom>
            <a:solidFill>
              <a:srgbClr val="F2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ṧļidê">
              <a:extLst>
                <a:ext uri="{FF2B5EF4-FFF2-40B4-BE49-F238E27FC236}">
                  <a16:creationId xmlns:a16="http://schemas.microsoft.com/office/drawing/2014/main" id="{44C6C8A0-399D-FD8B-A917-6CA789CB204B}"/>
                </a:ext>
              </a:extLst>
            </p:cNvPr>
            <p:cNvSpPr/>
            <p:nvPr/>
          </p:nvSpPr>
          <p:spPr bwMode="auto">
            <a:xfrm>
              <a:off x="5507038" y="2901950"/>
              <a:ext cx="168275" cy="401638"/>
            </a:xfrm>
            <a:custGeom>
              <a:avLst/>
              <a:gdLst>
                <a:gd name="T0" fmla="*/ 9 w 51"/>
                <a:gd name="T1" fmla="*/ 122 h 122"/>
                <a:gd name="T2" fmla="*/ 51 w 51"/>
                <a:gd name="T3" fmla="*/ 0 h 122"/>
                <a:gd name="T4" fmla="*/ 9 w 51"/>
                <a:gd name="T5" fmla="*/ 122 h 122"/>
              </a:gdLst>
              <a:ahLst/>
              <a:cxnLst>
                <a:cxn ang="0">
                  <a:pos x="T0" y="T1"/>
                </a:cxn>
                <a:cxn ang="0">
                  <a:pos x="T2" y="T3"/>
                </a:cxn>
                <a:cxn ang="0">
                  <a:pos x="T4" y="T5"/>
                </a:cxn>
              </a:cxnLst>
              <a:rect l="0" t="0" r="r" b="b"/>
              <a:pathLst>
                <a:path w="51" h="122">
                  <a:moveTo>
                    <a:pt x="9" y="122"/>
                  </a:moveTo>
                  <a:cubicBezTo>
                    <a:pt x="9" y="122"/>
                    <a:pt x="46" y="74"/>
                    <a:pt x="51" y="0"/>
                  </a:cubicBezTo>
                  <a:cubicBezTo>
                    <a:pt x="51" y="0"/>
                    <a:pt x="0" y="21"/>
                    <a:pt x="9"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iṩľîḓé">
              <a:extLst>
                <a:ext uri="{FF2B5EF4-FFF2-40B4-BE49-F238E27FC236}">
                  <a16:creationId xmlns:a16="http://schemas.microsoft.com/office/drawing/2014/main" id="{F4C41595-387D-CC3F-BDB6-1E2D320CFC52}"/>
                </a:ext>
              </a:extLst>
            </p:cNvPr>
            <p:cNvSpPr/>
            <p:nvPr/>
          </p:nvSpPr>
          <p:spPr bwMode="auto">
            <a:xfrm>
              <a:off x="6289676" y="2901950"/>
              <a:ext cx="168275" cy="401638"/>
            </a:xfrm>
            <a:custGeom>
              <a:avLst/>
              <a:gdLst>
                <a:gd name="T0" fmla="*/ 42 w 51"/>
                <a:gd name="T1" fmla="*/ 122 h 122"/>
                <a:gd name="T2" fmla="*/ 0 w 51"/>
                <a:gd name="T3" fmla="*/ 0 h 122"/>
                <a:gd name="T4" fmla="*/ 42 w 51"/>
                <a:gd name="T5" fmla="*/ 122 h 122"/>
              </a:gdLst>
              <a:ahLst/>
              <a:cxnLst>
                <a:cxn ang="0">
                  <a:pos x="T0" y="T1"/>
                </a:cxn>
                <a:cxn ang="0">
                  <a:pos x="T2" y="T3"/>
                </a:cxn>
                <a:cxn ang="0">
                  <a:pos x="T4" y="T5"/>
                </a:cxn>
              </a:cxnLst>
              <a:rect l="0" t="0" r="r" b="b"/>
              <a:pathLst>
                <a:path w="51" h="122">
                  <a:moveTo>
                    <a:pt x="42" y="122"/>
                  </a:moveTo>
                  <a:cubicBezTo>
                    <a:pt x="42" y="122"/>
                    <a:pt x="5" y="74"/>
                    <a:pt x="0" y="0"/>
                  </a:cubicBezTo>
                  <a:cubicBezTo>
                    <a:pt x="0" y="0"/>
                    <a:pt x="51" y="21"/>
                    <a:pt x="42"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išliḍe">
              <a:extLst>
                <a:ext uri="{FF2B5EF4-FFF2-40B4-BE49-F238E27FC236}">
                  <a16:creationId xmlns:a16="http://schemas.microsoft.com/office/drawing/2014/main" id="{708EE618-3493-80F8-F0AC-8ED2927D913B}"/>
                </a:ext>
              </a:extLst>
            </p:cNvPr>
            <p:cNvSpPr/>
            <p:nvPr/>
          </p:nvSpPr>
          <p:spPr bwMode="auto">
            <a:xfrm>
              <a:off x="5519738" y="2492375"/>
              <a:ext cx="1063625" cy="627063"/>
            </a:xfrm>
            <a:custGeom>
              <a:avLst/>
              <a:gdLst>
                <a:gd name="T0" fmla="*/ 40 w 322"/>
                <a:gd name="T1" fmla="*/ 160 h 190"/>
                <a:gd name="T2" fmla="*/ 139 w 322"/>
                <a:gd name="T3" fmla="*/ 148 h 190"/>
                <a:gd name="T4" fmla="*/ 242 w 322"/>
                <a:gd name="T5" fmla="*/ 160 h 190"/>
                <a:gd name="T6" fmla="*/ 288 w 322"/>
                <a:gd name="T7" fmla="*/ 33 h 190"/>
                <a:gd name="T8" fmla="*/ 254 w 322"/>
                <a:gd name="T9" fmla="*/ 91 h 190"/>
                <a:gd name="T10" fmla="*/ 275 w 322"/>
                <a:gd name="T11" fmla="*/ 0 h 190"/>
                <a:gd name="T12" fmla="*/ 40 w 322"/>
                <a:gd name="T13" fmla="*/ 138 h 190"/>
                <a:gd name="T14" fmla="*/ 40 w 322"/>
                <a:gd name="T15" fmla="*/ 16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90">
                  <a:moveTo>
                    <a:pt x="40" y="160"/>
                  </a:moveTo>
                  <a:cubicBezTo>
                    <a:pt x="40" y="160"/>
                    <a:pt x="85" y="111"/>
                    <a:pt x="139" y="148"/>
                  </a:cubicBezTo>
                  <a:cubicBezTo>
                    <a:pt x="139" y="148"/>
                    <a:pt x="174" y="190"/>
                    <a:pt x="242" y="160"/>
                  </a:cubicBezTo>
                  <a:cubicBezTo>
                    <a:pt x="242" y="160"/>
                    <a:pt x="322" y="118"/>
                    <a:pt x="288" y="33"/>
                  </a:cubicBezTo>
                  <a:cubicBezTo>
                    <a:pt x="288" y="33"/>
                    <a:pt x="279" y="87"/>
                    <a:pt x="254" y="91"/>
                  </a:cubicBezTo>
                  <a:cubicBezTo>
                    <a:pt x="254" y="91"/>
                    <a:pt x="281" y="60"/>
                    <a:pt x="275" y="0"/>
                  </a:cubicBezTo>
                  <a:cubicBezTo>
                    <a:pt x="242" y="27"/>
                    <a:pt x="0" y="6"/>
                    <a:pt x="40" y="138"/>
                  </a:cubicBezTo>
                  <a:lnTo>
                    <a:pt x="40" y="160"/>
                  </a:ln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ṥ1îdè">
              <a:extLst>
                <a:ext uri="{FF2B5EF4-FFF2-40B4-BE49-F238E27FC236}">
                  <a16:creationId xmlns:a16="http://schemas.microsoft.com/office/drawing/2014/main" id="{223992A4-0E59-5E55-F3B9-BB09A714AA09}"/>
                </a:ext>
              </a:extLst>
            </p:cNvPr>
            <p:cNvSpPr/>
            <p:nvPr/>
          </p:nvSpPr>
          <p:spPr bwMode="auto">
            <a:xfrm>
              <a:off x="5978526" y="2601912"/>
              <a:ext cx="604838" cy="517525"/>
            </a:xfrm>
            <a:custGeom>
              <a:avLst/>
              <a:gdLst>
                <a:gd name="T0" fmla="*/ 0 w 183"/>
                <a:gd name="T1" fmla="*/ 115 h 157"/>
                <a:gd name="T2" fmla="*/ 103 w 183"/>
                <a:gd name="T3" fmla="*/ 127 h 157"/>
                <a:gd name="T4" fmla="*/ 149 w 183"/>
                <a:gd name="T5" fmla="*/ 0 h 157"/>
                <a:gd name="T6" fmla="*/ 0 w 183"/>
                <a:gd name="T7" fmla="*/ 115 h 157"/>
              </a:gdLst>
              <a:ahLst/>
              <a:cxnLst>
                <a:cxn ang="0">
                  <a:pos x="T0" y="T1"/>
                </a:cxn>
                <a:cxn ang="0">
                  <a:pos x="T2" y="T3"/>
                </a:cxn>
                <a:cxn ang="0">
                  <a:pos x="T4" y="T5"/>
                </a:cxn>
                <a:cxn ang="0">
                  <a:pos x="T6" y="T7"/>
                </a:cxn>
              </a:cxnLst>
              <a:rect l="0" t="0" r="r" b="b"/>
              <a:pathLst>
                <a:path w="183" h="157">
                  <a:moveTo>
                    <a:pt x="0" y="115"/>
                  </a:moveTo>
                  <a:cubicBezTo>
                    <a:pt x="0" y="115"/>
                    <a:pt x="35" y="157"/>
                    <a:pt x="103" y="127"/>
                  </a:cubicBezTo>
                  <a:cubicBezTo>
                    <a:pt x="103" y="127"/>
                    <a:pt x="183" y="85"/>
                    <a:pt x="149" y="0"/>
                  </a:cubicBezTo>
                  <a:cubicBezTo>
                    <a:pt x="158" y="40"/>
                    <a:pt x="129" y="146"/>
                    <a:pt x="0" y="115"/>
                  </a:cubicBezTo>
                  <a:close/>
                </a:path>
              </a:pathLst>
            </a:custGeom>
            <a:solidFill>
              <a:srgbClr val="CE87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îŝ1îdè">
              <a:extLst>
                <a:ext uri="{FF2B5EF4-FFF2-40B4-BE49-F238E27FC236}">
                  <a16:creationId xmlns:a16="http://schemas.microsoft.com/office/drawing/2014/main" id="{2001D0A3-4651-7976-E679-D0955AD76748}"/>
                </a:ext>
              </a:extLst>
            </p:cNvPr>
            <p:cNvSpPr/>
            <p:nvPr/>
          </p:nvSpPr>
          <p:spPr bwMode="auto">
            <a:xfrm>
              <a:off x="5635626"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7 w 78"/>
                <a:gd name="T11" fmla="*/ 37 h 43"/>
                <a:gd name="T12" fmla="*/ 72 w 78"/>
                <a:gd name="T13" fmla="*/ 43 h 43"/>
                <a:gd name="T14" fmla="*/ 66 w 78"/>
                <a:gd name="T15" fmla="*/ 38 h 43"/>
                <a:gd name="T16" fmla="*/ 66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0" y="27"/>
                    <a:pt x="5" y="17"/>
                    <a:pt x="12" y="11"/>
                  </a:cubicBezTo>
                  <a:cubicBezTo>
                    <a:pt x="19" y="4"/>
                    <a:pt x="29" y="0"/>
                    <a:pt x="39" y="0"/>
                  </a:cubicBezTo>
                  <a:cubicBezTo>
                    <a:pt x="48" y="0"/>
                    <a:pt x="58" y="4"/>
                    <a:pt x="65" y="11"/>
                  </a:cubicBezTo>
                  <a:cubicBezTo>
                    <a:pt x="72" y="17"/>
                    <a:pt x="77" y="27"/>
                    <a:pt x="77" y="37"/>
                  </a:cubicBezTo>
                  <a:cubicBezTo>
                    <a:pt x="77" y="37"/>
                    <a:pt x="77" y="37"/>
                    <a:pt x="77" y="37"/>
                  </a:cubicBezTo>
                  <a:cubicBezTo>
                    <a:pt x="78" y="40"/>
                    <a:pt x="75" y="43"/>
                    <a:pt x="72" y="43"/>
                  </a:cubicBezTo>
                  <a:cubicBezTo>
                    <a:pt x="69" y="43"/>
                    <a:pt x="67" y="41"/>
                    <a:pt x="66" y="38"/>
                  </a:cubicBezTo>
                  <a:cubicBezTo>
                    <a:pt x="66" y="37"/>
                    <a:pt x="66" y="37"/>
                    <a:pt x="66" y="37"/>
                  </a:cubicBezTo>
                  <a:cubicBezTo>
                    <a:pt x="67" y="33"/>
                    <a:pt x="66" y="30"/>
                    <a:pt x="65" y="26"/>
                  </a:cubicBezTo>
                  <a:cubicBezTo>
                    <a:pt x="64" y="23"/>
                    <a:pt x="62" y="19"/>
                    <a:pt x="59" y="17"/>
                  </a:cubicBezTo>
                  <a:cubicBezTo>
                    <a:pt x="54" y="11"/>
                    <a:pt x="46" y="8"/>
                    <a:pt x="39" y="8"/>
                  </a:cubicBezTo>
                  <a:cubicBezTo>
                    <a:pt x="31" y="8"/>
                    <a:pt x="23" y="11"/>
                    <a:pt x="18" y="17"/>
                  </a:cubicBezTo>
                  <a:cubicBezTo>
                    <a:pt x="15" y="19"/>
                    <a:pt x="13"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iṣḻíḍe">
              <a:extLst>
                <a:ext uri="{FF2B5EF4-FFF2-40B4-BE49-F238E27FC236}">
                  <a16:creationId xmlns:a16="http://schemas.microsoft.com/office/drawing/2014/main" id="{37EEACC6-A7E6-073F-CB72-E0F8E66A370F}"/>
                </a:ext>
              </a:extLst>
            </p:cNvPr>
            <p:cNvSpPr/>
            <p:nvPr/>
          </p:nvSpPr>
          <p:spPr bwMode="auto">
            <a:xfrm>
              <a:off x="6081713"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8 w 78"/>
                <a:gd name="T11" fmla="*/ 37 h 43"/>
                <a:gd name="T12" fmla="*/ 72 w 78"/>
                <a:gd name="T13" fmla="*/ 43 h 43"/>
                <a:gd name="T14" fmla="*/ 67 w 78"/>
                <a:gd name="T15" fmla="*/ 38 h 43"/>
                <a:gd name="T16" fmla="*/ 67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1" y="27"/>
                    <a:pt x="5" y="17"/>
                    <a:pt x="12" y="11"/>
                  </a:cubicBezTo>
                  <a:cubicBezTo>
                    <a:pt x="19" y="4"/>
                    <a:pt x="29" y="0"/>
                    <a:pt x="39" y="0"/>
                  </a:cubicBezTo>
                  <a:cubicBezTo>
                    <a:pt x="48" y="0"/>
                    <a:pt x="58" y="4"/>
                    <a:pt x="65" y="11"/>
                  </a:cubicBezTo>
                  <a:cubicBezTo>
                    <a:pt x="72" y="17"/>
                    <a:pt x="77" y="27"/>
                    <a:pt x="77" y="37"/>
                  </a:cubicBezTo>
                  <a:cubicBezTo>
                    <a:pt x="78" y="37"/>
                    <a:pt x="78" y="37"/>
                    <a:pt x="78" y="37"/>
                  </a:cubicBezTo>
                  <a:cubicBezTo>
                    <a:pt x="78" y="40"/>
                    <a:pt x="75" y="43"/>
                    <a:pt x="72" y="43"/>
                  </a:cubicBezTo>
                  <a:cubicBezTo>
                    <a:pt x="69" y="43"/>
                    <a:pt x="67" y="41"/>
                    <a:pt x="67" y="38"/>
                  </a:cubicBezTo>
                  <a:cubicBezTo>
                    <a:pt x="67" y="37"/>
                    <a:pt x="67" y="37"/>
                    <a:pt x="67" y="37"/>
                  </a:cubicBezTo>
                  <a:cubicBezTo>
                    <a:pt x="67" y="33"/>
                    <a:pt x="66" y="30"/>
                    <a:pt x="65" y="26"/>
                  </a:cubicBezTo>
                  <a:cubicBezTo>
                    <a:pt x="64" y="23"/>
                    <a:pt x="62" y="19"/>
                    <a:pt x="59" y="17"/>
                  </a:cubicBezTo>
                  <a:cubicBezTo>
                    <a:pt x="54" y="11"/>
                    <a:pt x="46" y="8"/>
                    <a:pt x="39" y="8"/>
                  </a:cubicBezTo>
                  <a:cubicBezTo>
                    <a:pt x="31" y="8"/>
                    <a:pt x="23" y="11"/>
                    <a:pt x="18" y="17"/>
                  </a:cubicBezTo>
                  <a:cubicBezTo>
                    <a:pt x="16" y="19"/>
                    <a:pt x="14"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iṥ1iḋè">
              <a:extLst>
                <a:ext uri="{FF2B5EF4-FFF2-40B4-BE49-F238E27FC236}">
                  <a16:creationId xmlns:a16="http://schemas.microsoft.com/office/drawing/2014/main" id="{395EDEAE-BC4F-3698-DA4D-A7FAA0368AD8}"/>
                </a:ext>
              </a:extLst>
            </p:cNvPr>
            <p:cNvSpPr/>
            <p:nvPr/>
          </p:nvSpPr>
          <p:spPr bwMode="auto">
            <a:xfrm>
              <a:off x="5510213" y="3168650"/>
              <a:ext cx="939800" cy="300038"/>
            </a:xfrm>
            <a:custGeom>
              <a:avLst/>
              <a:gdLst>
                <a:gd name="T0" fmla="*/ 279 w 285"/>
                <a:gd name="T1" fmla="*/ 15 h 91"/>
                <a:gd name="T2" fmla="*/ 275 w 285"/>
                <a:gd name="T3" fmla="*/ 15 h 91"/>
                <a:gd name="T4" fmla="*/ 255 w 285"/>
                <a:gd name="T5" fmla="*/ 0 h 91"/>
                <a:gd name="T6" fmla="*/ 172 w 285"/>
                <a:gd name="T7" fmla="*/ 0 h 91"/>
                <a:gd name="T8" fmla="*/ 150 w 285"/>
                <a:gd name="T9" fmla="*/ 19 h 91"/>
                <a:gd name="T10" fmla="*/ 134 w 285"/>
                <a:gd name="T11" fmla="*/ 19 h 91"/>
                <a:gd name="T12" fmla="*/ 112 w 285"/>
                <a:gd name="T13" fmla="*/ 0 h 91"/>
                <a:gd name="T14" fmla="*/ 29 w 285"/>
                <a:gd name="T15" fmla="*/ 0 h 91"/>
                <a:gd name="T16" fmla="*/ 9 w 285"/>
                <a:gd name="T17" fmla="*/ 15 h 91"/>
                <a:gd name="T18" fmla="*/ 5 w 285"/>
                <a:gd name="T19" fmla="*/ 15 h 91"/>
                <a:gd name="T20" fmla="*/ 0 w 285"/>
                <a:gd name="T21" fmla="*/ 21 h 91"/>
                <a:gd name="T22" fmla="*/ 0 w 285"/>
                <a:gd name="T23" fmla="*/ 36 h 91"/>
                <a:gd name="T24" fmla="*/ 5 w 285"/>
                <a:gd name="T25" fmla="*/ 41 h 91"/>
                <a:gd name="T26" fmla="*/ 8 w 285"/>
                <a:gd name="T27" fmla="*/ 41 h 91"/>
                <a:gd name="T28" fmla="*/ 8 w 285"/>
                <a:gd name="T29" fmla="*/ 69 h 91"/>
                <a:gd name="T30" fmla="*/ 29 w 285"/>
                <a:gd name="T31" fmla="*/ 91 h 91"/>
                <a:gd name="T32" fmla="*/ 112 w 285"/>
                <a:gd name="T33" fmla="*/ 91 h 91"/>
                <a:gd name="T34" fmla="*/ 134 w 285"/>
                <a:gd name="T35" fmla="*/ 69 h 91"/>
                <a:gd name="T36" fmla="*/ 134 w 285"/>
                <a:gd name="T37" fmla="*/ 45 h 91"/>
                <a:gd name="T38" fmla="*/ 150 w 285"/>
                <a:gd name="T39" fmla="*/ 45 h 91"/>
                <a:gd name="T40" fmla="*/ 150 w 285"/>
                <a:gd name="T41" fmla="*/ 69 h 91"/>
                <a:gd name="T42" fmla="*/ 172 w 285"/>
                <a:gd name="T43" fmla="*/ 91 h 91"/>
                <a:gd name="T44" fmla="*/ 255 w 285"/>
                <a:gd name="T45" fmla="*/ 91 h 91"/>
                <a:gd name="T46" fmla="*/ 276 w 285"/>
                <a:gd name="T47" fmla="*/ 69 h 91"/>
                <a:gd name="T48" fmla="*/ 276 w 285"/>
                <a:gd name="T49" fmla="*/ 41 h 91"/>
                <a:gd name="T50" fmla="*/ 279 w 285"/>
                <a:gd name="T51" fmla="*/ 41 h 91"/>
                <a:gd name="T52" fmla="*/ 285 w 285"/>
                <a:gd name="T53" fmla="*/ 36 h 91"/>
                <a:gd name="T54" fmla="*/ 285 w 285"/>
                <a:gd name="T55" fmla="*/ 21 h 91"/>
                <a:gd name="T56" fmla="*/ 279 w 285"/>
                <a:gd name="T57" fmla="*/ 15 h 91"/>
                <a:gd name="T58" fmla="*/ 130 w 285"/>
                <a:gd name="T59" fmla="*/ 69 h 91"/>
                <a:gd name="T60" fmla="*/ 112 w 285"/>
                <a:gd name="T61" fmla="*/ 86 h 91"/>
                <a:gd name="T62" fmla="*/ 29 w 285"/>
                <a:gd name="T63" fmla="*/ 86 h 91"/>
                <a:gd name="T64" fmla="*/ 12 w 285"/>
                <a:gd name="T65" fmla="*/ 69 h 91"/>
                <a:gd name="T66" fmla="*/ 12 w 285"/>
                <a:gd name="T67" fmla="*/ 22 h 91"/>
                <a:gd name="T68" fmla="*/ 29 w 285"/>
                <a:gd name="T69" fmla="*/ 4 h 91"/>
                <a:gd name="T70" fmla="*/ 112 w 285"/>
                <a:gd name="T71" fmla="*/ 4 h 91"/>
                <a:gd name="T72" fmla="*/ 130 w 285"/>
                <a:gd name="T73" fmla="*/ 22 h 91"/>
                <a:gd name="T74" fmla="*/ 130 w 285"/>
                <a:gd name="T75" fmla="*/ 69 h 91"/>
                <a:gd name="T76" fmla="*/ 272 w 285"/>
                <a:gd name="T77" fmla="*/ 69 h 91"/>
                <a:gd name="T78" fmla="*/ 255 w 285"/>
                <a:gd name="T79" fmla="*/ 86 h 91"/>
                <a:gd name="T80" fmla="*/ 172 w 285"/>
                <a:gd name="T81" fmla="*/ 86 h 91"/>
                <a:gd name="T82" fmla="*/ 154 w 285"/>
                <a:gd name="T83" fmla="*/ 69 h 91"/>
                <a:gd name="T84" fmla="*/ 154 w 285"/>
                <a:gd name="T85" fmla="*/ 22 h 91"/>
                <a:gd name="T86" fmla="*/ 172 w 285"/>
                <a:gd name="T87" fmla="*/ 4 h 91"/>
                <a:gd name="T88" fmla="*/ 255 w 285"/>
                <a:gd name="T89" fmla="*/ 4 h 91"/>
                <a:gd name="T90" fmla="*/ 272 w 285"/>
                <a:gd name="T91" fmla="*/ 22 h 91"/>
                <a:gd name="T92" fmla="*/ 272 w 285"/>
                <a:gd name="T93"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5" h="91">
                  <a:moveTo>
                    <a:pt x="279" y="15"/>
                  </a:moveTo>
                  <a:cubicBezTo>
                    <a:pt x="275" y="15"/>
                    <a:pt x="275" y="15"/>
                    <a:pt x="275" y="15"/>
                  </a:cubicBezTo>
                  <a:cubicBezTo>
                    <a:pt x="273" y="7"/>
                    <a:pt x="265" y="0"/>
                    <a:pt x="255" y="0"/>
                  </a:cubicBezTo>
                  <a:cubicBezTo>
                    <a:pt x="172" y="0"/>
                    <a:pt x="172" y="0"/>
                    <a:pt x="172" y="0"/>
                  </a:cubicBezTo>
                  <a:cubicBezTo>
                    <a:pt x="161" y="0"/>
                    <a:pt x="152" y="9"/>
                    <a:pt x="150" y="19"/>
                  </a:cubicBezTo>
                  <a:cubicBezTo>
                    <a:pt x="134" y="19"/>
                    <a:pt x="134" y="19"/>
                    <a:pt x="134" y="19"/>
                  </a:cubicBezTo>
                  <a:cubicBezTo>
                    <a:pt x="133" y="9"/>
                    <a:pt x="124" y="0"/>
                    <a:pt x="112" y="0"/>
                  </a:cubicBezTo>
                  <a:cubicBezTo>
                    <a:pt x="29" y="0"/>
                    <a:pt x="29" y="0"/>
                    <a:pt x="29" y="0"/>
                  </a:cubicBezTo>
                  <a:cubicBezTo>
                    <a:pt x="20" y="0"/>
                    <a:pt x="12" y="7"/>
                    <a:pt x="9" y="15"/>
                  </a:cubicBezTo>
                  <a:cubicBezTo>
                    <a:pt x="5" y="15"/>
                    <a:pt x="5" y="15"/>
                    <a:pt x="5" y="15"/>
                  </a:cubicBezTo>
                  <a:cubicBezTo>
                    <a:pt x="2" y="15"/>
                    <a:pt x="0" y="18"/>
                    <a:pt x="0" y="21"/>
                  </a:cubicBezTo>
                  <a:cubicBezTo>
                    <a:pt x="0" y="36"/>
                    <a:pt x="0" y="36"/>
                    <a:pt x="0" y="36"/>
                  </a:cubicBezTo>
                  <a:cubicBezTo>
                    <a:pt x="0" y="39"/>
                    <a:pt x="2" y="41"/>
                    <a:pt x="5" y="41"/>
                  </a:cubicBezTo>
                  <a:cubicBezTo>
                    <a:pt x="8" y="41"/>
                    <a:pt x="8" y="41"/>
                    <a:pt x="8" y="41"/>
                  </a:cubicBezTo>
                  <a:cubicBezTo>
                    <a:pt x="8" y="69"/>
                    <a:pt x="8" y="69"/>
                    <a:pt x="8" y="69"/>
                  </a:cubicBezTo>
                  <a:cubicBezTo>
                    <a:pt x="8" y="81"/>
                    <a:pt x="17" y="91"/>
                    <a:pt x="29" y="91"/>
                  </a:cubicBezTo>
                  <a:cubicBezTo>
                    <a:pt x="112" y="91"/>
                    <a:pt x="112" y="91"/>
                    <a:pt x="112" y="91"/>
                  </a:cubicBezTo>
                  <a:cubicBezTo>
                    <a:pt x="124" y="91"/>
                    <a:pt x="134" y="81"/>
                    <a:pt x="134" y="69"/>
                  </a:cubicBezTo>
                  <a:cubicBezTo>
                    <a:pt x="134" y="45"/>
                    <a:pt x="134" y="45"/>
                    <a:pt x="134" y="45"/>
                  </a:cubicBezTo>
                  <a:cubicBezTo>
                    <a:pt x="150" y="45"/>
                    <a:pt x="150" y="45"/>
                    <a:pt x="150" y="45"/>
                  </a:cubicBezTo>
                  <a:cubicBezTo>
                    <a:pt x="150" y="69"/>
                    <a:pt x="150" y="69"/>
                    <a:pt x="150" y="69"/>
                  </a:cubicBezTo>
                  <a:cubicBezTo>
                    <a:pt x="150" y="81"/>
                    <a:pt x="160" y="91"/>
                    <a:pt x="172" y="91"/>
                  </a:cubicBezTo>
                  <a:cubicBezTo>
                    <a:pt x="255" y="91"/>
                    <a:pt x="255" y="91"/>
                    <a:pt x="255" y="91"/>
                  </a:cubicBezTo>
                  <a:cubicBezTo>
                    <a:pt x="267" y="91"/>
                    <a:pt x="276" y="81"/>
                    <a:pt x="276" y="69"/>
                  </a:cubicBezTo>
                  <a:cubicBezTo>
                    <a:pt x="276" y="41"/>
                    <a:pt x="276" y="41"/>
                    <a:pt x="276" y="41"/>
                  </a:cubicBezTo>
                  <a:cubicBezTo>
                    <a:pt x="279" y="41"/>
                    <a:pt x="279" y="41"/>
                    <a:pt x="279" y="41"/>
                  </a:cubicBezTo>
                  <a:cubicBezTo>
                    <a:pt x="282" y="41"/>
                    <a:pt x="285" y="39"/>
                    <a:pt x="285" y="36"/>
                  </a:cubicBezTo>
                  <a:cubicBezTo>
                    <a:pt x="285" y="21"/>
                    <a:pt x="285" y="21"/>
                    <a:pt x="285" y="21"/>
                  </a:cubicBezTo>
                  <a:cubicBezTo>
                    <a:pt x="285" y="18"/>
                    <a:pt x="282" y="15"/>
                    <a:pt x="279" y="15"/>
                  </a:cubicBezTo>
                  <a:close/>
                  <a:moveTo>
                    <a:pt x="130" y="69"/>
                  </a:moveTo>
                  <a:cubicBezTo>
                    <a:pt x="130" y="79"/>
                    <a:pt x="122" y="86"/>
                    <a:pt x="112" y="86"/>
                  </a:cubicBezTo>
                  <a:cubicBezTo>
                    <a:pt x="29" y="86"/>
                    <a:pt x="29" y="86"/>
                    <a:pt x="29" y="86"/>
                  </a:cubicBezTo>
                  <a:cubicBezTo>
                    <a:pt x="20" y="86"/>
                    <a:pt x="12" y="79"/>
                    <a:pt x="12" y="69"/>
                  </a:cubicBezTo>
                  <a:cubicBezTo>
                    <a:pt x="12" y="22"/>
                    <a:pt x="12" y="22"/>
                    <a:pt x="12" y="22"/>
                  </a:cubicBezTo>
                  <a:cubicBezTo>
                    <a:pt x="12" y="12"/>
                    <a:pt x="20" y="4"/>
                    <a:pt x="29" y="4"/>
                  </a:cubicBezTo>
                  <a:cubicBezTo>
                    <a:pt x="112" y="4"/>
                    <a:pt x="112" y="4"/>
                    <a:pt x="112" y="4"/>
                  </a:cubicBezTo>
                  <a:cubicBezTo>
                    <a:pt x="122" y="4"/>
                    <a:pt x="130" y="12"/>
                    <a:pt x="130" y="22"/>
                  </a:cubicBezTo>
                  <a:lnTo>
                    <a:pt x="130" y="69"/>
                  </a:lnTo>
                  <a:close/>
                  <a:moveTo>
                    <a:pt x="272" y="69"/>
                  </a:moveTo>
                  <a:cubicBezTo>
                    <a:pt x="272" y="79"/>
                    <a:pt x="264" y="86"/>
                    <a:pt x="255" y="86"/>
                  </a:cubicBezTo>
                  <a:cubicBezTo>
                    <a:pt x="172" y="86"/>
                    <a:pt x="172" y="86"/>
                    <a:pt x="172" y="86"/>
                  </a:cubicBezTo>
                  <a:cubicBezTo>
                    <a:pt x="162" y="86"/>
                    <a:pt x="154" y="79"/>
                    <a:pt x="154" y="69"/>
                  </a:cubicBezTo>
                  <a:cubicBezTo>
                    <a:pt x="154" y="22"/>
                    <a:pt x="154" y="22"/>
                    <a:pt x="154" y="22"/>
                  </a:cubicBezTo>
                  <a:cubicBezTo>
                    <a:pt x="154" y="12"/>
                    <a:pt x="162" y="4"/>
                    <a:pt x="172" y="4"/>
                  </a:cubicBezTo>
                  <a:cubicBezTo>
                    <a:pt x="255" y="4"/>
                    <a:pt x="255" y="4"/>
                    <a:pt x="255" y="4"/>
                  </a:cubicBezTo>
                  <a:cubicBezTo>
                    <a:pt x="264" y="4"/>
                    <a:pt x="272" y="12"/>
                    <a:pt x="272" y="22"/>
                  </a:cubicBezTo>
                  <a:lnTo>
                    <a:pt x="272" y="69"/>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ïŝ1îḋê">
              <a:extLst>
                <a:ext uri="{FF2B5EF4-FFF2-40B4-BE49-F238E27FC236}">
                  <a16:creationId xmlns:a16="http://schemas.microsoft.com/office/drawing/2014/main" id="{4C12C3D0-58AB-FEE7-3636-FBACE81D1763}"/>
                </a:ext>
              </a:extLst>
            </p:cNvPr>
            <p:cNvSpPr/>
            <p:nvPr/>
          </p:nvSpPr>
          <p:spPr bwMode="auto">
            <a:xfrm>
              <a:off x="5916613" y="3573462"/>
              <a:ext cx="125413" cy="69850"/>
            </a:xfrm>
            <a:custGeom>
              <a:avLst/>
              <a:gdLst>
                <a:gd name="T0" fmla="*/ 19 w 38"/>
                <a:gd name="T1" fmla="*/ 8 h 21"/>
                <a:gd name="T2" fmla="*/ 1 w 38"/>
                <a:gd name="T3" fmla="*/ 0 h 21"/>
                <a:gd name="T4" fmla="*/ 0 w 38"/>
                <a:gd name="T5" fmla="*/ 3 h 21"/>
                <a:gd name="T6" fmla="*/ 19 w 38"/>
                <a:gd name="T7" fmla="*/ 21 h 21"/>
                <a:gd name="T8" fmla="*/ 38 w 38"/>
                <a:gd name="T9" fmla="*/ 3 h 21"/>
                <a:gd name="T10" fmla="*/ 37 w 38"/>
                <a:gd name="T11" fmla="*/ 0 h 21"/>
                <a:gd name="T12" fmla="*/ 19 w 38"/>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38" h="21">
                  <a:moveTo>
                    <a:pt x="19" y="8"/>
                  </a:moveTo>
                  <a:cubicBezTo>
                    <a:pt x="12" y="8"/>
                    <a:pt x="5" y="5"/>
                    <a:pt x="1" y="0"/>
                  </a:cubicBezTo>
                  <a:cubicBezTo>
                    <a:pt x="1" y="1"/>
                    <a:pt x="0" y="2"/>
                    <a:pt x="0" y="3"/>
                  </a:cubicBezTo>
                  <a:cubicBezTo>
                    <a:pt x="0" y="13"/>
                    <a:pt x="9" y="21"/>
                    <a:pt x="19" y="21"/>
                  </a:cubicBezTo>
                  <a:cubicBezTo>
                    <a:pt x="29" y="21"/>
                    <a:pt x="38" y="13"/>
                    <a:pt x="38" y="3"/>
                  </a:cubicBezTo>
                  <a:cubicBezTo>
                    <a:pt x="38" y="2"/>
                    <a:pt x="38" y="1"/>
                    <a:pt x="37" y="0"/>
                  </a:cubicBezTo>
                  <a:cubicBezTo>
                    <a:pt x="33" y="5"/>
                    <a:pt x="26" y="8"/>
                    <a:pt x="19" y="8"/>
                  </a:cubicBezTo>
                  <a:close/>
                </a:path>
              </a:pathLst>
            </a:custGeom>
            <a:solidFill>
              <a:srgbClr val="EF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ïsḷíḋè">
              <a:extLst>
                <a:ext uri="{FF2B5EF4-FFF2-40B4-BE49-F238E27FC236}">
                  <a16:creationId xmlns:a16="http://schemas.microsoft.com/office/drawing/2014/main" id="{4F4082A7-3C90-C500-228E-12D2E05256EC}"/>
                </a:ext>
              </a:extLst>
            </p:cNvPr>
            <p:cNvSpPr/>
            <p:nvPr/>
          </p:nvSpPr>
          <p:spPr bwMode="auto">
            <a:xfrm>
              <a:off x="5800726" y="3676650"/>
              <a:ext cx="355600" cy="153988"/>
            </a:xfrm>
            <a:custGeom>
              <a:avLst/>
              <a:gdLst>
                <a:gd name="T0" fmla="*/ 54 w 108"/>
                <a:gd name="T1" fmla="*/ 16 h 47"/>
                <a:gd name="T2" fmla="*/ 0 w 108"/>
                <a:gd name="T3" fmla="*/ 0 h 47"/>
                <a:gd name="T4" fmla="*/ 54 w 108"/>
                <a:gd name="T5" fmla="*/ 47 h 47"/>
                <a:gd name="T6" fmla="*/ 108 w 108"/>
                <a:gd name="T7" fmla="*/ 0 h 47"/>
                <a:gd name="T8" fmla="*/ 54 w 108"/>
                <a:gd name="T9" fmla="*/ 16 h 47"/>
              </a:gdLst>
              <a:ahLst/>
              <a:cxnLst>
                <a:cxn ang="0">
                  <a:pos x="T0" y="T1"/>
                </a:cxn>
                <a:cxn ang="0">
                  <a:pos x="T2" y="T3"/>
                </a:cxn>
                <a:cxn ang="0">
                  <a:pos x="T4" y="T5"/>
                </a:cxn>
                <a:cxn ang="0">
                  <a:pos x="T6" y="T7"/>
                </a:cxn>
                <a:cxn ang="0">
                  <a:pos x="T8" y="T9"/>
                </a:cxn>
              </a:cxnLst>
              <a:rect l="0" t="0" r="r" b="b"/>
              <a:pathLst>
                <a:path w="108" h="47">
                  <a:moveTo>
                    <a:pt x="54" y="16"/>
                  </a:moveTo>
                  <a:cubicBezTo>
                    <a:pt x="34" y="16"/>
                    <a:pt x="16" y="10"/>
                    <a:pt x="0" y="0"/>
                  </a:cubicBezTo>
                  <a:cubicBezTo>
                    <a:pt x="4" y="27"/>
                    <a:pt x="26" y="47"/>
                    <a:pt x="54" y="47"/>
                  </a:cubicBezTo>
                  <a:cubicBezTo>
                    <a:pt x="82" y="47"/>
                    <a:pt x="105" y="27"/>
                    <a:pt x="108" y="0"/>
                  </a:cubicBezTo>
                  <a:cubicBezTo>
                    <a:pt x="93" y="10"/>
                    <a:pt x="74" y="16"/>
                    <a:pt x="54" y="16"/>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ïṥḷiḑè">
              <a:extLst>
                <a:ext uri="{FF2B5EF4-FFF2-40B4-BE49-F238E27FC236}">
                  <a16:creationId xmlns:a16="http://schemas.microsoft.com/office/drawing/2014/main" id="{9DD44270-94B6-3690-7F13-0CBD1419B482}"/>
                </a:ext>
              </a:extLst>
            </p:cNvPr>
            <p:cNvSpPr/>
            <p:nvPr/>
          </p:nvSpPr>
          <p:spPr bwMode="auto">
            <a:xfrm>
              <a:off x="6427788" y="4295775"/>
              <a:ext cx="98425" cy="584200"/>
            </a:xfrm>
            <a:prstGeom prst="rect">
              <a:avLst/>
            </a:prstGeom>
            <a:solidFill>
              <a:srgbClr val="FFC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îśľiḑe">
              <a:extLst>
                <a:ext uri="{FF2B5EF4-FFF2-40B4-BE49-F238E27FC236}">
                  <a16:creationId xmlns:a16="http://schemas.microsoft.com/office/drawing/2014/main" id="{2A16CA80-8FB1-27CA-EE6C-6FA5871FDB00}"/>
                </a:ext>
              </a:extLst>
            </p:cNvPr>
            <p:cNvSpPr/>
            <p:nvPr/>
          </p:nvSpPr>
          <p:spPr bwMode="auto">
            <a:xfrm>
              <a:off x="3925888" y="4675187"/>
              <a:ext cx="4119563" cy="487363"/>
            </a:xfrm>
            <a:custGeom>
              <a:avLst/>
              <a:gdLst>
                <a:gd name="T0" fmla="*/ 2595 w 2595"/>
                <a:gd name="T1" fmla="*/ 307 h 307"/>
                <a:gd name="T2" fmla="*/ 0 w 2595"/>
                <a:gd name="T3" fmla="*/ 307 h 307"/>
                <a:gd name="T4" fmla="*/ 460 w 2595"/>
                <a:gd name="T5" fmla="*/ 0 h 307"/>
                <a:gd name="T6" fmla="*/ 2135 w 2595"/>
                <a:gd name="T7" fmla="*/ 0 h 307"/>
                <a:gd name="T8" fmla="*/ 2595 w 2595"/>
                <a:gd name="T9" fmla="*/ 307 h 307"/>
              </a:gdLst>
              <a:ahLst/>
              <a:cxnLst>
                <a:cxn ang="0">
                  <a:pos x="T0" y="T1"/>
                </a:cxn>
                <a:cxn ang="0">
                  <a:pos x="T2" y="T3"/>
                </a:cxn>
                <a:cxn ang="0">
                  <a:pos x="T4" y="T5"/>
                </a:cxn>
                <a:cxn ang="0">
                  <a:pos x="T6" y="T7"/>
                </a:cxn>
                <a:cxn ang="0">
                  <a:pos x="T8" y="T9"/>
                </a:cxn>
              </a:cxnLst>
              <a:rect l="0" t="0" r="r" b="b"/>
              <a:pathLst>
                <a:path w="2595" h="307">
                  <a:moveTo>
                    <a:pt x="2595" y="307"/>
                  </a:moveTo>
                  <a:lnTo>
                    <a:pt x="0" y="307"/>
                  </a:lnTo>
                  <a:lnTo>
                    <a:pt x="460" y="0"/>
                  </a:lnTo>
                  <a:lnTo>
                    <a:pt x="2135" y="0"/>
                  </a:lnTo>
                  <a:lnTo>
                    <a:pt x="2595" y="307"/>
                  </a:lnTo>
                  <a:close/>
                </a:path>
              </a:pathLst>
            </a:custGeom>
            <a:solidFill>
              <a:srgbClr val="E2CA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îṣļidê">
              <a:extLst>
                <a:ext uri="{FF2B5EF4-FFF2-40B4-BE49-F238E27FC236}">
                  <a16:creationId xmlns:a16="http://schemas.microsoft.com/office/drawing/2014/main" id="{08A45C13-ACCC-695E-E325-AD501BD8CE9E}"/>
                </a:ext>
              </a:extLst>
            </p:cNvPr>
            <p:cNvSpPr/>
            <p:nvPr/>
          </p:nvSpPr>
          <p:spPr bwMode="auto">
            <a:xfrm>
              <a:off x="4919663" y="4675187"/>
              <a:ext cx="217488" cy="85725"/>
            </a:xfrm>
            <a:custGeom>
              <a:avLst/>
              <a:gdLst>
                <a:gd name="T0" fmla="*/ 137 w 137"/>
                <a:gd name="T1" fmla="*/ 0 h 54"/>
                <a:gd name="T2" fmla="*/ 73 w 137"/>
                <a:gd name="T3" fmla="*/ 0 h 54"/>
                <a:gd name="T4" fmla="*/ 0 w 137"/>
                <a:gd name="T5" fmla="*/ 39 h 54"/>
                <a:gd name="T6" fmla="*/ 0 w 137"/>
                <a:gd name="T7" fmla="*/ 54 h 54"/>
                <a:gd name="T8" fmla="*/ 41 w 137"/>
                <a:gd name="T9" fmla="*/ 54 h 54"/>
                <a:gd name="T10" fmla="*/ 137 w 137"/>
                <a:gd name="T11" fmla="*/ 0 h 54"/>
              </a:gdLst>
              <a:ahLst/>
              <a:cxnLst>
                <a:cxn ang="0">
                  <a:pos x="T0" y="T1"/>
                </a:cxn>
                <a:cxn ang="0">
                  <a:pos x="T2" y="T3"/>
                </a:cxn>
                <a:cxn ang="0">
                  <a:pos x="T4" y="T5"/>
                </a:cxn>
                <a:cxn ang="0">
                  <a:pos x="T6" y="T7"/>
                </a:cxn>
                <a:cxn ang="0">
                  <a:pos x="T8" y="T9"/>
                </a:cxn>
                <a:cxn ang="0">
                  <a:pos x="T10" y="T11"/>
                </a:cxn>
              </a:cxnLst>
              <a:rect l="0" t="0" r="r" b="b"/>
              <a:pathLst>
                <a:path w="137" h="54">
                  <a:moveTo>
                    <a:pt x="137" y="0"/>
                  </a:moveTo>
                  <a:lnTo>
                    <a:pt x="73" y="0"/>
                  </a:lnTo>
                  <a:lnTo>
                    <a:pt x="0" y="39"/>
                  </a:lnTo>
                  <a:lnTo>
                    <a:pt x="0" y="54"/>
                  </a:lnTo>
                  <a:lnTo>
                    <a:pt x="41" y="54"/>
                  </a:lnTo>
                  <a:lnTo>
                    <a:pt x="137" y="0"/>
                  </a:ln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i$ľïḓè">
              <a:extLst>
                <a:ext uri="{FF2B5EF4-FFF2-40B4-BE49-F238E27FC236}">
                  <a16:creationId xmlns:a16="http://schemas.microsoft.com/office/drawing/2014/main" id="{A8CD6B16-F633-E9BB-D4CB-C5FC398D56CF}"/>
                </a:ext>
              </a:extLst>
            </p:cNvPr>
            <p:cNvSpPr/>
            <p:nvPr/>
          </p:nvSpPr>
          <p:spPr bwMode="auto">
            <a:xfrm>
              <a:off x="3925888" y="5162550"/>
              <a:ext cx="4119563" cy="63500"/>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6" name="íšļíďê">
              <a:extLst>
                <a:ext uri="{FF2B5EF4-FFF2-40B4-BE49-F238E27FC236}">
                  <a16:creationId xmlns:a16="http://schemas.microsoft.com/office/drawing/2014/main" id="{026F690F-21F9-7EE6-F4CA-CFADADCC7774}"/>
                </a:ext>
              </a:extLst>
            </p:cNvPr>
            <p:cNvSpPr/>
            <p:nvPr/>
          </p:nvSpPr>
          <p:spPr bwMode="auto">
            <a:xfrm>
              <a:off x="4910138" y="4302125"/>
              <a:ext cx="593725" cy="422275"/>
            </a:xfrm>
            <a:custGeom>
              <a:avLst/>
              <a:gdLst>
                <a:gd name="T0" fmla="*/ 150 w 180"/>
                <a:gd name="T1" fmla="*/ 0 h 128"/>
                <a:gd name="T2" fmla="*/ 114 w 180"/>
                <a:gd name="T3" fmla="*/ 47 h 128"/>
                <a:gd name="T4" fmla="*/ 11 w 180"/>
                <a:gd name="T5" fmla="*/ 100 h 128"/>
                <a:gd name="T6" fmla="*/ 4 w 180"/>
                <a:gd name="T7" fmla="*/ 119 h 128"/>
                <a:gd name="T8" fmla="*/ 17 w 180"/>
                <a:gd name="T9" fmla="*/ 128 h 128"/>
                <a:gd name="T10" fmla="*/ 24 w 180"/>
                <a:gd name="T11" fmla="*/ 126 h 128"/>
                <a:gd name="T12" fmla="*/ 134 w 180"/>
                <a:gd name="T13" fmla="*/ 70 h 128"/>
                <a:gd name="T14" fmla="*/ 180 w 180"/>
                <a:gd name="T15" fmla="*/ 10 h 128"/>
                <a:gd name="T16" fmla="*/ 150 w 180"/>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8">
                  <a:moveTo>
                    <a:pt x="150" y="0"/>
                  </a:moveTo>
                  <a:cubicBezTo>
                    <a:pt x="114" y="47"/>
                    <a:pt x="114" y="47"/>
                    <a:pt x="114" y="47"/>
                  </a:cubicBezTo>
                  <a:cubicBezTo>
                    <a:pt x="11" y="100"/>
                    <a:pt x="11" y="100"/>
                    <a:pt x="11" y="100"/>
                  </a:cubicBezTo>
                  <a:cubicBezTo>
                    <a:pt x="3" y="103"/>
                    <a:pt x="0" y="112"/>
                    <a:pt x="4" y="119"/>
                  </a:cubicBezTo>
                  <a:cubicBezTo>
                    <a:pt x="7" y="125"/>
                    <a:pt x="12" y="128"/>
                    <a:pt x="17" y="128"/>
                  </a:cubicBezTo>
                  <a:cubicBezTo>
                    <a:pt x="20" y="128"/>
                    <a:pt x="22" y="127"/>
                    <a:pt x="24" y="126"/>
                  </a:cubicBezTo>
                  <a:cubicBezTo>
                    <a:pt x="134" y="70"/>
                    <a:pt x="134" y="70"/>
                    <a:pt x="134" y="70"/>
                  </a:cubicBezTo>
                  <a:cubicBezTo>
                    <a:pt x="180" y="10"/>
                    <a:pt x="180" y="10"/>
                    <a:pt x="180" y="10"/>
                  </a:cubicBezTo>
                  <a:lnTo>
                    <a:pt x="150" y="0"/>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íŝľîḓê">
              <a:extLst>
                <a:ext uri="{FF2B5EF4-FFF2-40B4-BE49-F238E27FC236}">
                  <a16:creationId xmlns:a16="http://schemas.microsoft.com/office/drawing/2014/main" id="{6FC42D35-1267-E38A-ADE6-27C5FB451472}"/>
                </a:ext>
              </a:extLst>
            </p:cNvPr>
            <p:cNvSpPr/>
            <p:nvPr/>
          </p:nvSpPr>
          <p:spPr bwMode="auto">
            <a:xfrm>
              <a:off x="4938713" y="4329112"/>
              <a:ext cx="565150" cy="395288"/>
            </a:xfrm>
            <a:custGeom>
              <a:avLst/>
              <a:gdLst>
                <a:gd name="T0" fmla="*/ 163 w 171"/>
                <a:gd name="T1" fmla="*/ 0 h 120"/>
                <a:gd name="T2" fmla="*/ 120 w 171"/>
                <a:gd name="T3" fmla="*/ 55 h 120"/>
                <a:gd name="T4" fmla="*/ 0 w 171"/>
                <a:gd name="T5" fmla="*/ 117 h 120"/>
                <a:gd name="T6" fmla="*/ 8 w 171"/>
                <a:gd name="T7" fmla="*/ 120 h 120"/>
                <a:gd name="T8" fmla="*/ 15 w 171"/>
                <a:gd name="T9" fmla="*/ 118 h 120"/>
                <a:gd name="T10" fmla="*/ 125 w 171"/>
                <a:gd name="T11" fmla="*/ 62 h 120"/>
                <a:gd name="T12" fmla="*/ 171 w 171"/>
                <a:gd name="T13" fmla="*/ 2 h 120"/>
                <a:gd name="T14" fmla="*/ 163 w 171"/>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20">
                  <a:moveTo>
                    <a:pt x="163" y="0"/>
                  </a:moveTo>
                  <a:cubicBezTo>
                    <a:pt x="120" y="55"/>
                    <a:pt x="120" y="55"/>
                    <a:pt x="120" y="55"/>
                  </a:cubicBezTo>
                  <a:cubicBezTo>
                    <a:pt x="0" y="117"/>
                    <a:pt x="0" y="117"/>
                    <a:pt x="0" y="117"/>
                  </a:cubicBezTo>
                  <a:cubicBezTo>
                    <a:pt x="2" y="119"/>
                    <a:pt x="5" y="120"/>
                    <a:pt x="8" y="120"/>
                  </a:cubicBezTo>
                  <a:cubicBezTo>
                    <a:pt x="11" y="120"/>
                    <a:pt x="13" y="119"/>
                    <a:pt x="15" y="118"/>
                  </a:cubicBezTo>
                  <a:cubicBezTo>
                    <a:pt x="125" y="62"/>
                    <a:pt x="125" y="62"/>
                    <a:pt x="125" y="62"/>
                  </a:cubicBezTo>
                  <a:cubicBezTo>
                    <a:pt x="171" y="2"/>
                    <a:pt x="171" y="2"/>
                    <a:pt x="171" y="2"/>
                  </a:cubicBezTo>
                  <a:lnTo>
                    <a:pt x="163" y="0"/>
                  </a:lnTo>
                  <a:close/>
                </a:path>
              </a:pathLst>
            </a:custGeom>
            <a:solidFill>
              <a:srgbClr val="EFB3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íšḻîḍê">
              <a:extLst>
                <a:ext uri="{FF2B5EF4-FFF2-40B4-BE49-F238E27FC236}">
                  <a16:creationId xmlns:a16="http://schemas.microsoft.com/office/drawing/2014/main" id="{837C6452-6A20-2A47-3699-630CF5D85255}"/>
                </a:ext>
              </a:extLst>
            </p:cNvPr>
            <p:cNvSpPr/>
            <p:nvPr/>
          </p:nvSpPr>
          <p:spPr bwMode="auto">
            <a:xfrm>
              <a:off x="4800601" y="4730750"/>
              <a:ext cx="227013" cy="125413"/>
            </a:xfrm>
            <a:custGeom>
              <a:avLst/>
              <a:gdLst>
                <a:gd name="T0" fmla="*/ 66 w 69"/>
                <a:gd name="T1" fmla="*/ 19 h 38"/>
                <a:gd name="T2" fmla="*/ 29 w 69"/>
                <a:gd name="T3" fmla="*/ 38 h 38"/>
                <a:gd name="T4" fmla="*/ 3 w 69"/>
                <a:gd name="T5" fmla="*/ 19 h 38"/>
                <a:gd name="T6" fmla="*/ 40 w 69"/>
                <a:gd name="T7" fmla="*/ 0 h 38"/>
                <a:gd name="T8" fmla="*/ 66 w 69"/>
                <a:gd name="T9" fmla="*/ 19 h 38"/>
              </a:gdLst>
              <a:ahLst/>
              <a:cxnLst>
                <a:cxn ang="0">
                  <a:pos x="T0" y="T1"/>
                </a:cxn>
                <a:cxn ang="0">
                  <a:pos x="T2" y="T3"/>
                </a:cxn>
                <a:cxn ang="0">
                  <a:pos x="T4" y="T5"/>
                </a:cxn>
                <a:cxn ang="0">
                  <a:pos x="T6" y="T7"/>
                </a:cxn>
                <a:cxn ang="0">
                  <a:pos x="T8" y="T9"/>
                </a:cxn>
              </a:cxnLst>
              <a:rect l="0" t="0" r="r" b="b"/>
              <a:pathLst>
                <a:path w="69" h="38">
                  <a:moveTo>
                    <a:pt x="66" y="19"/>
                  </a:moveTo>
                  <a:cubicBezTo>
                    <a:pt x="63" y="30"/>
                    <a:pt x="46" y="38"/>
                    <a:pt x="29" y="38"/>
                  </a:cubicBezTo>
                  <a:cubicBezTo>
                    <a:pt x="12" y="38"/>
                    <a:pt x="0" y="30"/>
                    <a:pt x="3" y="19"/>
                  </a:cubicBezTo>
                  <a:cubicBezTo>
                    <a:pt x="6" y="8"/>
                    <a:pt x="23" y="0"/>
                    <a:pt x="40" y="0"/>
                  </a:cubicBezTo>
                  <a:cubicBezTo>
                    <a:pt x="57" y="0"/>
                    <a:pt x="69" y="8"/>
                    <a:pt x="66" y="19"/>
                  </a:cubicBez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ïṧlïďé">
              <a:extLst>
                <a:ext uri="{FF2B5EF4-FFF2-40B4-BE49-F238E27FC236}">
                  <a16:creationId xmlns:a16="http://schemas.microsoft.com/office/drawing/2014/main" id="{0667D4BE-C677-8CDB-8A55-D02A19713C54}"/>
                </a:ext>
              </a:extLst>
            </p:cNvPr>
            <p:cNvSpPr/>
            <p:nvPr/>
          </p:nvSpPr>
          <p:spPr bwMode="auto">
            <a:xfrm>
              <a:off x="4776788" y="4694237"/>
              <a:ext cx="228600" cy="158750"/>
            </a:xfrm>
            <a:custGeom>
              <a:avLst/>
              <a:gdLst>
                <a:gd name="T0" fmla="*/ 66 w 69"/>
                <a:gd name="T1" fmla="*/ 24 h 48"/>
                <a:gd name="T2" fmla="*/ 29 w 69"/>
                <a:gd name="T3" fmla="*/ 48 h 48"/>
                <a:gd name="T4" fmla="*/ 3 w 69"/>
                <a:gd name="T5" fmla="*/ 24 h 48"/>
                <a:gd name="T6" fmla="*/ 40 w 69"/>
                <a:gd name="T7" fmla="*/ 0 h 48"/>
                <a:gd name="T8" fmla="*/ 66 w 69"/>
                <a:gd name="T9" fmla="*/ 24 h 48"/>
              </a:gdLst>
              <a:ahLst/>
              <a:cxnLst>
                <a:cxn ang="0">
                  <a:pos x="T0" y="T1"/>
                </a:cxn>
                <a:cxn ang="0">
                  <a:pos x="T2" y="T3"/>
                </a:cxn>
                <a:cxn ang="0">
                  <a:pos x="T4" y="T5"/>
                </a:cxn>
                <a:cxn ang="0">
                  <a:pos x="T6" y="T7"/>
                </a:cxn>
                <a:cxn ang="0">
                  <a:pos x="T8" y="T9"/>
                </a:cxn>
              </a:cxnLst>
              <a:rect l="0" t="0" r="r" b="b"/>
              <a:pathLst>
                <a:path w="69" h="48">
                  <a:moveTo>
                    <a:pt x="66" y="24"/>
                  </a:moveTo>
                  <a:cubicBezTo>
                    <a:pt x="63" y="37"/>
                    <a:pt x="46" y="48"/>
                    <a:pt x="29" y="48"/>
                  </a:cubicBezTo>
                  <a:cubicBezTo>
                    <a:pt x="12" y="48"/>
                    <a:pt x="0" y="37"/>
                    <a:pt x="3" y="24"/>
                  </a:cubicBezTo>
                  <a:cubicBezTo>
                    <a:pt x="6" y="11"/>
                    <a:pt x="23" y="0"/>
                    <a:pt x="40" y="0"/>
                  </a:cubicBezTo>
                  <a:cubicBezTo>
                    <a:pt x="57" y="0"/>
                    <a:pt x="69" y="11"/>
                    <a:pt x="66" y="24"/>
                  </a:cubicBezTo>
                  <a:close/>
                </a:path>
              </a:pathLst>
            </a:custGeom>
            <a:solidFill>
              <a:srgbClr val="A7C0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íṧḻïḋê">
              <a:extLst>
                <a:ext uri="{FF2B5EF4-FFF2-40B4-BE49-F238E27FC236}">
                  <a16:creationId xmlns:a16="http://schemas.microsoft.com/office/drawing/2014/main" id="{FBAF055A-675A-3D84-6C9E-0AAF9F9BD636}"/>
                </a:ext>
              </a:extLst>
            </p:cNvPr>
            <p:cNvSpPr/>
            <p:nvPr/>
          </p:nvSpPr>
          <p:spPr bwMode="auto">
            <a:xfrm>
              <a:off x="4776788" y="4684712"/>
              <a:ext cx="228600" cy="155575"/>
            </a:xfrm>
            <a:custGeom>
              <a:avLst/>
              <a:gdLst>
                <a:gd name="T0" fmla="*/ 66 w 69"/>
                <a:gd name="T1" fmla="*/ 23 h 47"/>
                <a:gd name="T2" fmla="*/ 29 w 69"/>
                <a:gd name="T3" fmla="*/ 47 h 47"/>
                <a:gd name="T4" fmla="*/ 3 w 69"/>
                <a:gd name="T5" fmla="*/ 23 h 47"/>
                <a:gd name="T6" fmla="*/ 40 w 69"/>
                <a:gd name="T7" fmla="*/ 0 h 47"/>
                <a:gd name="T8" fmla="*/ 66 w 69"/>
                <a:gd name="T9" fmla="*/ 23 h 47"/>
              </a:gdLst>
              <a:ahLst/>
              <a:cxnLst>
                <a:cxn ang="0">
                  <a:pos x="T0" y="T1"/>
                </a:cxn>
                <a:cxn ang="0">
                  <a:pos x="T2" y="T3"/>
                </a:cxn>
                <a:cxn ang="0">
                  <a:pos x="T4" y="T5"/>
                </a:cxn>
                <a:cxn ang="0">
                  <a:pos x="T6" y="T7"/>
                </a:cxn>
                <a:cxn ang="0">
                  <a:pos x="T8" y="T9"/>
                </a:cxn>
              </a:cxnLst>
              <a:rect l="0" t="0" r="r" b="b"/>
              <a:pathLst>
                <a:path w="69" h="47">
                  <a:moveTo>
                    <a:pt x="66" y="23"/>
                  </a:moveTo>
                  <a:cubicBezTo>
                    <a:pt x="63" y="37"/>
                    <a:pt x="46" y="47"/>
                    <a:pt x="29" y="47"/>
                  </a:cubicBezTo>
                  <a:cubicBezTo>
                    <a:pt x="12" y="47"/>
                    <a:pt x="0" y="37"/>
                    <a:pt x="3" y="23"/>
                  </a:cubicBezTo>
                  <a:cubicBezTo>
                    <a:pt x="6" y="10"/>
                    <a:pt x="23" y="0"/>
                    <a:pt x="40" y="0"/>
                  </a:cubicBezTo>
                  <a:cubicBezTo>
                    <a:pt x="57" y="0"/>
                    <a:pt x="69" y="10"/>
                    <a:pt x="66" y="23"/>
                  </a:cubicBez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şḷíḓé">
              <a:extLst>
                <a:ext uri="{FF2B5EF4-FFF2-40B4-BE49-F238E27FC236}">
                  <a16:creationId xmlns:a16="http://schemas.microsoft.com/office/drawing/2014/main" id="{6F8DE75C-CAB8-76A1-52FD-344E0AF8FD82}"/>
                </a:ext>
              </a:extLst>
            </p:cNvPr>
            <p:cNvSpPr/>
            <p:nvPr/>
          </p:nvSpPr>
          <p:spPr bwMode="auto">
            <a:xfrm>
              <a:off x="4806951" y="4684712"/>
              <a:ext cx="195263" cy="109538"/>
            </a:xfrm>
            <a:custGeom>
              <a:avLst/>
              <a:gdLst>
                <a:gd name="T0" fmla="*/ 57 w 59"/>
                <a:gd name="T1" fmla="*/ 23 h 33"/>
                <a:gd name="T2" fmla="*/ 31 w 59"/>
                <a:gd name="T3" fmla="*/ 0 h 33"/>
                <a:gd name="T4" fmla="*/ 3 w 59"/>
                <a:gd name="T5" fmla="*/ 10 h 33"/>
                <a:gd name="T6" fmla="*/ 2 w 59"/>
                <a:gd name="T7" fmla="*/ 14 h 33"/>
                <a:gd name="T8" fmla="*/ 6 w 59"/>
                <a:gd name="T9" fmla="*/ 23 h 33"/>
                <a:gd name="T10" fmla="*/ 12 w 59"/>
                <a:gd name="T11" fmla="*/ 23 h 33"/>
                <a:gd name="T12" fmla="*/ 17 w 59"/>
                <a:gd name="T13" fmla="*/ 31 h 33"/>
                <a:gd name="T14" fmla="*/ 17 w 59"/>
                <a:gd name="T15" fmla="*/ 31 h 33"/>
                <a:gd name="T16" fmla="*/ 23 w 59"/>
                <a:gd name="T17" fmla="*/ 30 h 33"/>
                <a:gd name="T18" fmla="*/ 25 w 59"/>
                <a:gd name="T19" fmla="*/ 31 h 33"/>
                <a:gd name="T20" fmla="*/ 34 w 59"/>
                <a:gd name="T21" fmla="*/ 27 h 33"/>
                <a:gd name="T22" fmla="*/ 36 w 59"/>
                <a:gd name="T23" fmla="*/ 28 h 33"/>
                <a:gd name="T24" fmla="*/ 46 w 59"/>
                <a:gd name="T25" fmla="*/ 23 h 33"/>
                <a:gd name="T26" fmla="*/ 46 w 59"/>
                <a:gd name="T27" fmla="*/ 23 h 33"/>
                <a:gd name="T28" fmla="*/ 49 w 59"/>
                <a:gd name="T29" fmla="*/ 22 h 33"/>
                <a:gd name="T30" fmla="*/ 54 w 59"/>
                <a:gd name="T31" fmla="*/ 23 h 33"/>
                <a:gd name="T32" fmla="*/ 57 w 59"/>
                <a:gd name="T33"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3">
                  <a:moveTo>
                    <a:pt x="57" y="23"/>
                  </a:moveTo>
                  <a:cubicBezTo>
                    <a:pt x="59" y="10"/>
                    <a:pt x="48" y="0"/>
                    <a:pt x="31" y="0"/>
                  </a:cubicBezTo>
                  <a:cubicBezTo>
                    <a:pt x="21" y="0"/>
                    <a:pt x="10" y="4"/>
                    <a:pt x="3" y="10"/>
                  </a:cubicBezTo>
                  <a:cubicBezTo>
                    <a:pt x="2" y="14"/>
                    <a:pt x="2" y="14"/>
                    <a:pt x="2" y="14"/>
                  </a:cubicBezTo>
                  <a:cubicBezTo>
                    <a:pt x="0" y="18"/>
                    <a:pt x="3" y="22"/>
                    <a:pt x="6" y="23"/>
                  </a:cubicBezTo>
                  <a:cubicBezTo>
                    <a:pt x="8" y="24"/>
                    <a:pt x="10" y="24"/>
                    <a:pt x="12" y="23"/>
                  </a:cubicBezTo>
                  <a:cubicBezTo>
                    <a:pt x="12" y="26"/>
                    <a:pt x="14" y="30"/>
                    <a:pt x="17" y="31"/>
                  </a:cubicBezTo>
                  <a:cubicBezTo>
                    <a:pt x="17" y="31"/>
                    <a:pt x="17" y="31"/>
                    <a:pt x="17" y="31"/>
                  </a:cubicBezTo>
                  <a:cubicBezTo>
                    <a:pt x="19" y="32"/>
                    <a:pt x="21" y="31"/>
                    <a:pt x="23" y="30"/>
                  </a:cubicBezTo>
                  <a:cubicBezTo>
                    <a:pt x="24" y="31"/>
                    <a:pt x="24" y="31"/>
                    <a:pt x="25" y="31"/>
                  </a:cubicBezTo>
                  <a:cubicBezTo>
                    <a:pt x="29" y="33"/>
                    <a:pt x="33" y="31"/>
                    <a:pt x="34" y="27"/>
                  </a:cubicBezTo>
                  <a:cubicBezTo>
                    <a:pt x="35" y="27"/>
                    <a:pt x="36" y="28"/>
                    <a:pt x="36" y="28"/>
                  </a:cubicBezTo>
                  <a:cubicBezTo>
                    <a:pt x="40" y="29"/>
                    <a:pt x="45" y="27"/>
                    <a:pt x="46" y="23"/>
                  </a:cubicBezTo>
                  <a:cubicBezTo>
                    <a:pt x="46" y="23"/>
                    <a:pt x="46" y="23"/>
                    <a:pt x="46" y="23"/>
                  </a:cubicBezTo>
                  <a:cubicBezTo>
                    <a:pt x="47" y="23"/>
                    <a:pt x="48" y="22"/>
                    <a:pt x="49" y="22"/>
                  </a:cubicBezTo>
                  <a:cubicBezTo>
                    <a:pt x="50" y="23"/>
                    <a:pt x="52" y="23"/>
                    <a:pt x="54" y="23"/>
                  </a:cubicBezTo>
                  <a:cubicBezTo>
                    <a:pt x="55" y="23"/>
                    <a:pt x="56" y="23"/>
                    <a:pt x="57" y="23"/>
                  </a:cubicBezTo>
                  <a:close/>
                </a:path>
              </a:pathLst>
            </a:custGeom>
            <a:solidFill>
              <a:srgbClr val="A3BF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îśľîḑê">
              <a:extLst>
                <a:ext uri="{FF2B5EF4-FFF2-40B4-BE49-F238E27FC236}">
                  <a16:creationId xmlns:a16="http://schemas.microsoft.com/office/drawing/2014/main" id="{C2350413-EE9E-B254-4F44-407CE54CD387}"/>
                </a:ext>
              </a:extLst>
            </p:cNvPr>
            <p:cNvSpPr/>
            <p:nvPr/>
          </p:nvSpPr>
          <p:spPr bwMode="auto">
            <a:xfrm>
              <a:off x="4794251" y="4614862"/>
              <a:ext cx="220663" cy="165100"/>
            </a:xfrm>
            <a:custGeom>
              <a:avLst/>
              <a:gdLst>
                <a:gd name="T0" fmla="*/ 67 w 67"/>
                <a:gd name="T1" fmla="*/ 21 h 50"/>
                <a:gd name="T2" fmla="*/ 36 w 67"/>
                <a:gd name="T3" fmla="*/ 0 h 50"/>
                <a:gd name="T4" fmla="*/ 6 w 67"/>
                <a:gd name="T5" fmla="*/ 19 h 50"/>
                <a:gd name="T6" fmla="*/ 1 w 67"/>
                <a:gd name="T7" fmla="*/ 31 h 50"/>
                <a:gd name="T8" fmla="*/ 6 w 67"/>
                <a:gd name="T9" fmla="*/ 41 h 50"/>
                <a:gd name="T10" fmla="*/ 12 w 67"/>
                <a:gd name="T11" fmla="*/ 41 h 50"/>
                <a:gd name="T12" fmla="*/ 16 w 67"/>
                <a:gd name="T13" fmla="*/ 48 h 50"/>
                <a:gd name="T14" fmla="*/ 17 w 67"/>
                <a:gd name="T15" fmla="*/ 49 h 50"/>
                <a:gd name="T16" fmla="*/ 23 w 67"/>
                <a:gd name="T17" fmla="*/ 48 h 50"/>
                <a:gd name="T18" fmla="*/ 25 w 67"/>
                <a:gd name="T19" fmla="*/ 49 h 50"/>
                <a:gd name="T20" fmla="*/ 34 w 67"/>
                <a:gd name="T21" fmla="*/ 45 h 50"/>
                <a:gd name="T22" fmla="*/ 36 w 67"/>
                <a:gd name="T23" fmla="*/ 46 h 50"/>
                <a:gd name="T24" fmla="*/ 46 w 67"/>
                <a:gd name="T25" fmla="*/ 41 h 50"/>
                <a:gd name="T26" fmla="*/ 46 w 67"/>
                <a:gd name="T27" fmla="*/ 40 h 50"/>
                <a:gd name="T28" fmla="*/ 49 w 67"/>
                <a:gd name="T29" fmla="*/ 40 h 50"/>
                <a:gd name="T30" fmla="*/ 54 w 67"/>
                <a:gd name="T31" fmla="*/ 40 h 50"/>
                <a:gd name="T32" fmla="*/ 66 w 67"/>
                <a:gd name="T33" fmla="*/ 34 h 50"/>
                <a:gd name="T34" fmla="*/ 64 w 67"/>
                <a:gd name="T35" fmla="*/ 30 h 50"/>
                <a:gd name="T36" fmla="*/ 67 w 67"/>
                <a:gd name="T3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0">
                  <a:moveTo>
                    <a:pt x="67" y="21"/>
                  </a:moveTo>
                  <a:cubicBezTo>
                    <a:pt x="67" y="9"/>
                    <a:pt x="54" y="0"/>
                    <a:pt x="36" y="0"/>
                  </a:cubicBezTo>
                  <a:cubicBezTo>
                    <a:pt x="20" y="0"/>
                    <a:pt x="7" y="8"/>
                    <a:pt x="6" y="19"/>
                  </a:cubicBezTo>
                  <a:cubicBezTo>
                    <a:pt x="1" y="31"/>
                    <a:pt x="1" y="31"/>
                    <a:pt x="1" y="31"/>
                  </a:cubicBezTo>
                  <a:cubicBezTo>
                    <a:pt x="0" y="35"/>
                    <a:pt x="2" y="40"/>
                    <a:pt x="6" y="41"/>
                  </a:cubicBezTo>
                  <a:cubicBezTo>
                    <a:pt x="8" y="42"/>
                    <a:pt x="10" y="42"/>
                    <a:pt x="12" y="41"/>
                  </a:cubicBezTo>
                  <a:cubicBezTo>
                    <a:pt x="11" y="44"/>
                    <a:pt x="13" y="47"/>
                    <a:pt x="16" y="48"/>
                  </a:cubicBezTo>
                  <a:cubicBezTo>
                    <a:pt x="17" y="49"/>
                    <a:pt x="17" y="49"/>
                    <a:pt x="17" y="49"/>
                  </a:cubicBezTo>
                  <a:cubicBezTo>
                    <a:pt x="19" y="49"/>
                    <a:pt x="21" y="49"/>
                    <a:pt x="23" y="48"/>
                  </a:cubicBezTo>
                  <a:cubicBezTo>
                    <a:pt x="23" y="48"/>
                    <a:pt x="24" y="49"/>
                    <a:pt x="25" y="49"/>
                  </a:cubicBezTo>
                  <a:cubicBezTo>
                    <a:pt x="28" y="50"/>
                    <a:pt x="33" y="48"/>
                    <a:pt x="34" y="45"/>
                  </a:cubicBezTo>
                  <a:cubicBezTo>
                    <a:pt x="35" y="45"/>
                    <a:pt x="35" y="45"/>
                    <a:pt x="36" y="46"/>
                  </a:cubicBezTo>
                  <a:cubicBezTo>
                    <a:pt x="40" y="47"/>
                    <a:pt x="44" y="45"/>
                    <a:pt x="46" y="41"/>
                  </a:cubicBezTo>
                  <a:cubicBezTo>
                    <a:pt x="46" y="40"/>
                    <a:pt x="46" y="40"/>
                    <a:pt x="46" y="40"/>
                  </a:cubicBezTo>
                  <a:cubicBezTo>
                    <a:pt x="47" y="40"/>
                    <a:pt x="48" y="40"/>
                    <a:pt x="49" y="40"/>
                  </a:cubicBezTo>
                  <a:cubicBezTo>
                    <a:pt x="50" y="40"/>
                    <a:pt x="52" y="40"/>
                    <a:pt x="54" y="40"/>
                  </a:cubicBezTo>
                  <a:cubicBezTo>
                    <a:pt x="60" y="40"/>
                    <a:pt x="66" y="38"/>
                    <a:pt x="66" y="34"/>
                  </a:cubicBezTo>
                  <a:cubicBezTo>
                    <a:pt x="66" y="32"/>
                    <a:pt x="65" y="31"/>
                    <a:pt x="64" y="30"/>
                  </a:cubicBezTo>
                  <a:cubicBezTo>
                    <a:pt x="66" y="27"/>
                    <a:pt x="67" y="24"/>
                    <a:pt x="67" y="21"/>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ï$ḻîḑe">
              <a:extLst>
                <a:ext uri="{FF2B5EF4-FFF2-40B4-BE49-F238E27FC236}">
                  <a16:creationId xmlns:a16="http://schemas.microsoft.com/office/drawing/2014/main" id="{BFB10660-17D2-8DD2-B399-68B5EDCDCBF3}"/>
                </a:ext>
              </a:extLst>
            </p:cNvPr>
            <p:cNvSpPr/>
            <p:nvPr/>
          </p:nvSpPr>
          <p:spPr bwMode="auto">
            <a:xfrm>
              <a:off x="5195888" y="4875212"/>
              <a:ext cx="1581150" cy="7938"/>
            </a:xfrm>
            <a:prstGeom prst="rect">
              <a:avLst/>
            </a:prstGeom>
            <a:solidFill>
              <a:srgbClr val="738C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4" name="ïṡḷíďê">
              <a:extLst>
                <a:ext uri="{FF2B5EF4-FFF2-40B4-BE49-F238E27FC236}">
                  <a16:creationId xmlns:a16="http://schemas.microsoft.com/office/drawing/2014/main" id="{464E6D34-1173-16C2-FD63-CC7EFC0E0030}"/>
                </a:ext>
              </a:extLst>
            </p:cNvPr>
            <p:cNvSpPr/>
            <p:nvPr/>
          </p:nvSpPr>
          <p:spPr bwMode="auto">
            <a:xfrm>
              <a:off x="5189538" y="4883150"/>
              <a:ext cx="1593850" cy="349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iṩḻiďe">
              <a:extLst>
                <a:ext uri="{FF2B5EF4-FFF2-40B4-BE49-F238E27FC236}">
                  <a16:creationId xmlns:a16="http://schemas.microsoft.com/office/drawing/2014/main" id="{C9A9740F-C101-E14A-6476-3734CC8D4740}"/>
                </a:ext>
              </a:extLst>
            </p:cNvPr>
            <p:cNvSpPr/>
            <p:nvPr/>
          </p:nvSpPr>
          <p:spPr bwMode="auto">
            <a:xfrm>
              <a:off x="5121276" y="4194175"/>
              <a:ext cx="1728788" cy="95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6" name="ïṣļíḑé">
              <a:extLst>
                <a:ext uri="{FF2B5EF4-FFF2-40B4-BE49-F238E27FC236}">
                  <a16:creationId xmlns:a16="http://schemas.microsoft.com/office/drawing/2014/main" id="{120A6064-086D-DEA8-6A2A-9E7A2E544886}"/>
                </a:ext>
              </a:extLst>
            </p:cNvPr>
            <p:cNvSpPr/>
            <p:nvPr/>
          </p:nvSpPr>
          <p:spPr bwMode="auto">
            <a:xfrm>
              <a:off x="5121276" y="4203700"/>
              <a:ext cx="1728788" cy="671513"/>
            </a:xfrm>
            <a:custGeom>
              <a:avLst/>
              <a:gdLst>
                <a:gd name="T0" fmla="*/ 1047 w 1089"/>
                <a:gd name="T1" fmla="*/ 423 h 423"/>
                <a:gd name="T2" fmla="*/ 43 w 1089"/>
                <a:gd name="T3" fmla="*/ 423 h 423"/>
                <a:gd name="T4" fmla="*/ 0 w 1089"/>
                <a:gd name="T5" fmla="*/ 0 h 423"/>
                <a:gd name="T6" fmla="*/ 1089 w 1089"/>
                <a:gd name="T7" fmla="*/ 0 h 423"/>
                <a:gd name="T8" fmla="*/ 1047 w 1089"/>
                <a:gd name="T9" fmla="*/ 423 h 423"/>
              </a:gdLst>
              <a:ahLst/>
              <a:cxnLst>
                <a:cxn ang="0">
                  <a:pos x="T0" y="T1"/>
                </a:cxn>
                <a:cxn ang="0">
                  <a:pos x="T2" y="T3"/>
                </a:cxn>
                <a:cxn ang="0">
                  <a:pos x="T4" y="T5"/>
                </a:cxn>
                <a:cxn ang="0">
                  <a:pos x="T6" y="T7"/>
                </a:cxn>
                <a:cxn ang="0">
                  <a:pos x="T8" y="T9"/>
                </a:cxn>
              </a:cxnLst>
              <a:rect l="0" t="0" r="r" b="b"/>
              <a:pathLst>
                <a:path w="1089" h="423">
                  <a:moveTo>
                    <a:pt x="1047" y="423"/>
                  </a:moveTo>
                  <a:lnTo>
                    <a:pt x="43" y="423"/>
                  </a:lnTo>
                  <a:lnTo>
                    <a:pt x="0" y="0"/>
                  </a:lnTo>
                  <a:lnTo>
                    <a:pt x="1089" y="0"/>
                  </a:lnTo>
                  <a:lnTo>
                    <a:pt x="1047" y="423"/>
                  </a:ln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iş1íďe">
              <a:extLst>
                <a:ext uri="{FF2B5EF4-FFF2-40B4-BE49-F238E27FC236}">
                  <a16:creationId xmlns:a16="http://schemas.microsoft.com/office/drawing/2014/main" id="{DF32953B-F496-20B2-EF36-A5FA78A8456A}"/>
                </a:ext>
              </a:extLst>
            </p:cNvPr>
            <p:cNvSpPr/>
            <p:nvPr/>
          </p:nvSpPr>
          <p:spPr bwMode="auto">
            <a:xfrm>
              <a:off x="5889626" y="4479925"/>
              <a:ext cx="214313" cy="241300"/>
            </a:xfrm>
            <a:custGeom>
              <a:avLst/>
              <a:gdLst>
                <a:gd name="T0" fmla="*/ 28 w 65"/>
                <a:gd name="T1" fmla="*/ 0 h 73"/>
                <a:gd name="T2" fmla="*/ 0 w 65"/>
                <a:gd name="T3" fmla="*/ 13 h 73"/>
                <a:gd name="T4" fmla="*/ 9 w 65"/>
                <a:gd name="T5" fmla="*/ 37 h 73"/>
                <a:gd name="T6" fmla="*/ 0 w 65"/>
                <a:gd name="T7" fmla="*/ 61 h 73"/>
                <a:gd name="T8" fmla="*/ 28 w 65"/>
                <a:gd name="T9" fmla="*/ 73 h 73"/>
                <a:gd name="T10" fmla="*/ 65 w 65"/>
                <a:gd name="T11" fmla="*/ 37 h 73"/>
                <a:gd name="T12" fmla="*/ 28 w 65"/>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5" h="73">
                  <a:moveTo>
                    <a:pt x="28" y="0"/>
                  </a:moveTo>
                  <a:cubicBezTo>
                    <a:pt x="17" y="0"/>
                    <a:pt x="7" y="5"/>
                    <a:pt x="0" y="13"/>
                  </a:cubicBezTo>
                  <a:cubicBezTo>
                    <a:pt x="6" y="19"/>
                    <a:pt x="9" y="27"/>
                    <a:pt x="9" y="37"/>
                  </a:cubicBezTo>
                  <a:cubicBezTo>
                    <a:pt x="9" y="46"/>
                    <a:pt x="6" y="54"/>
                    <a:pt x="0" y="61"/>
                  </a:cubicBezTo>
                  <a:cubicBezTo>
                    <a:pt x="7" y="68"/>
                    <a:pt x="17" y="73"/>
                    <a:pt x="28" y="73"/>
                  </a:cubicBezTo>
                  <a:cubicBezTo>
                    <a:pt x="48" y="73"/>
                    <a:pt x="65" y="57"/>
                    <a:pt x="65" y="37"/>
                  </a:cubicBezTo>
                  <a:cubicBezTo>
                    <a:pt x="65" y="16"/>
                    <a:pt x="48" y="0"/>
                    <a:pt x="28" y="0"/>
                  </a:cubicBezTo>
                  <a:close/>
                </a:path>
              </a:pathLst>
            </a:custGeom>
            <a:solidFill>
              <a:srgbClr val="E9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íṡ1ídé">
              <a:extLst>
                <a:ext uri="{FF2B5EF4-FFF2-40B4-BE49-F238E27FC236}">
                  <a16:creationId xmlns:a16="http://schemas.microsoft.com/office/drawing/2014/main" id="{2E307584-64B3-9F14-3B09-8CEEE16BC893}"/>
                </a:ext>
              </a:extLst>
            </p:cNvPr>
            <p:cNvSpPr/>
            <p:nvPr/>
          </p:nvSpPr>
          <p:spPr bwMode="auto">
            <a:xfrm>
              <a:off x="7027863" y="4806950"/>
              <a:ext cx="336550" cy="88900"/>
            </a:xfrm>
            <a:prstGeom prst="ellipse">
              <a:avLst/>
            </a:pr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îṣ1ïḓê">
              <a:extLst>
                <a:ext uri="{FF2B5EF4-FFF2-40B4-BE49-F238E27FC236}">
                  <a16:creationId xmlns:a16="http://schemas.microsoft.com/office/drawing/2014/main" id="{274BCB0E-6EEC-D16F-9B42-1C54174BEA7C}"/>
                </a:ext>
              </a:extLst>
            </p:cNvPr>
            <p:cNvSpPr/>
            <p:nvPr/>
          </p:nvSpPr>
          <p:spPr bwMode="auto">
            <a:xfrm>
              <a:off x="7242176" y="4614862"/>
              <a:ext cx="119063" cy="219075"/>
            </a:xfrm>
            <a:custGeom>
              <a:avLst/>
              <a:gdLst>
                <a:gd name="T0" fmla="*/ 13 w 36"/>
                <a:gd name="T1" fmla="*/ 66 h 66"/>
                <a:gd name="T2" fmla="*/ 0 w 36"/>
                <a:gd name="T3" fmla="*/ 62 h 66"/>
                <a:gd name="T4" fmla="*/ 4 w 36"/>
                <a:gd name="T5" fmla="*/ 55 h 66"/>
                <a:gd name="T6" fmla="*/ 18 w 36"/>
                <a:gd name="T7" fmla="*/ 56 h 66"/>
                <a:gd name="T8" fmla="*/ 27 w 36"/>
                <a:gd name="T9" fmla="*/ 33 h 66"/>
                <a:gd name="T10" fmla="*/ 20 w 36"/>
                <a:gd name="T11" fmla="*/ 12 h 66"/>
                <a:gd name="T12" fmla="*/ 7 w 36"/>
                <a:gd name="T13" fmla="*/ 11 h 66"/>
                <a:gd name="T14" fmla="*/ 6 w 36"/>
                <a:gd name="T15" fmla="*/ 11 h 66"/>
                <a:gd name="T16" fmla="*/ 2 w 36"/>
                <a:gd name="T17" fmla="*/ 12 h 66"/>
                <a:gd name="T18" fmla="*/ 1 w 36"/>
                <a:gd name="T19" fmla="*/ 4 h 66"/>
                <a:gd name="T20" fmla="*/ 4 w 36"/>
                <a:gd name="T21" fmla="*/ 3 h 66"/>
                <a:gd name="T22" fmla="*/ 24 w 36"/>
                <a:gd name="T23" fmla="*/ 5 h 66"/>
                <a:gd name="T24" fmla="*/ 36 w 36"/>
                <a:gd name="T25" fmla="*/ 34 h 66"/>
                <a:gd name="T26" fmla="*/ 22 w 36"/>
                <a:gd name="T27" fmla="*/ 63 h 66"/>
                <a:gd name="T28" fmla="*/ 13 w 3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6">
                  <a:moveTo>
                    <a:pt x="13" y="66"/>
                  </a:moveTo>
                  <a:cubicBezTo>
                    <a:pt x="9" y="66"/>
                    <a:pt x="5" y="65"/>
                    <a:pt x="0" y="62"/>
                  </a:cubicBezTo>
                  <a:cubicBezTo>
                    <a:pt x="4" y="55"/>
                    <a:pt x="4" y="55"/>
                    <a:pt x="4" y="55"/>
                  </a:cubicBezTo>
                  <a:cubicBezTo>
                    <a:pt x="10" y="58"/>
                    <a:pt x="14" y="58"/>
                    <a:pt x="18" y="56"/>
                  </a:cubicBezTo>
                  <a:cubicBezTo>
                    <a:pt x="23" y="53"/>
                    <a:pt x="27" y="44"/>
                    <a:pt x="27" y="33"/>
                  </a:cubicBezTo>
                  <a:cubicBezTo>
                    <a:pt x="28" y="24"/>
                    <a:pt x="25" y="16"/>
                    <a:pt x="20" y="12"/>
                  </a:cubicBezTo>
                  <a:cubicBezTo>
                    <a:pt x="16" y="9"/>
                    <a:pt x="12" y="9"/>
                    <a:pt x="7" y="11"/>
                  </a:cubicBezTo>
                  <a:cubicBezTo>
                    <a:pt x="6" y="11"/>
                    <a:pt x="6" y="11"/>
                    <a:pt x="6" y="11"/>
                  </a:cubicBezTo>
                  <a:cubicBezTo>
                    <a:pt x="2" y="12"/>
                    <a:pt x="2" y="12"/>
                    <a:pt x="2" y="12"/>
                  </a:cubicBezTo>
                  <a:cubicBezTo>
                    <a:pt x="1" y="4"/>
                    <a:pt x="1" y="4"/>
                    <a:pt x="1" y="4"/>
                  </a:cubicBezTo>
                  <a:cubicBezTo>
                    <a:pt x="4" y="3"/>
                    <a:pt x="4" y="3"/>
                    <a:pt x="4" y="3"/>
                  </a:cubicBezTo>
                  <a:cubicBezTo>
                    <a:pt x="14" y="0"/>
                    <a:pt x="20" y="2"/>
                    <a:pt x="24" y="5"/>
                  </a:cubicBezTo>
                  <a:cubicBezTo>
                    <a:pt x="32" y="10"/>
                    <a:pt x="36" y="21"/>
                    <a:pt x="36" y="34"/>
                  </a:cubicBezTo>
                  <a:cubicBezTo>
                    <a:pt x="35" y="40"/>
                    <a:pt x="34" y="57"/>
                    <a:pt x="22" y="63"/>
                  </a:cubicBezTo>
                  <a:cubicBezTo>
                    <a:pt x="20" y="64"/>
                    <a:pt x="17" y="66"/>
                    <a:pt x="13" y="66"/>
                  </a:cubicBez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ṥ1ïḍè">
              <a:extLst>
                <a:ext uri="{FF2B5EF4-FFF2-40B4-BE49-F238E27FC236}">
                  <a16:creationId xmlns:a16="http://schemas.microsoft.com/office/drawing/2014/main" id="{A321F2CE-B4CC-03C6-FC55-53534346BF72}"/>
                </a:ext>
              </a:extLst>
            </p:cNvPr>
            <p:cNvSpPr/>
            <p:nvPr/>
          </p:nvSpPr>
          <p:spPr bwMode="auto">
            <a:xfrm>
              <a:off x="7275513" y="4651375"/>
              <a:ext cx="69850" cy="158750"/>
            </a:xfrm>
            <a:custGeom>
              <a:avLst/>
              <a:gdLst>
                <a:gd name="T0" fmla="*/ 12 w 21"/>
                <a:gd name="T1" fmla="*/ 46 h 48"/>
                <a:gd name="T2" fmla="*/ 21 w 21"/>
                <a:gd name="T3" fmla="*/ 23 h 48"/>
                <a:gd name="T4" fmla="*/ 13 w 21"/>
                <a:gd name="T5" fmla="*/ 2 h 48"/>
                <a:gd name="T6" fmla="*/ 8 w 21"/>
                <a:gd name="T7" fmla="*/ 0 h 48"/>
                <a:gd name="T8" fmla="*/ 10 w 21"/>
                <a:gd name="T9" fmla="*/ 1 h 48"/>
                <a:gd name="T10" fmla="*/ 17 w 21"/>
                <a:gd name="T11" fmla="*/ 22 h 48"/>
                <a:gd name="T12" fmla="*/ 8 w 21"/>
                <a:gd name="T13" fmla="*/ 45 h 48"/>
                <a:gd name="T14" fmla="*/ 0 w 21"/>
                <a:gd name="T15" fmla="*/ 46 h 48"/>
                <a:gd name="T16" fmla="*/ 12 w 21"/>
                <a:gd name="T1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8">
                  <a:moveTo>
                    <a:pt x="12" y="46"/>
                  </a:moveTo>
                  <a:cubicBezTo>
                    <a:pt x="17" y="43"/>
                    <a:pt x="20" y="34"/>
                    <a:pt x="21" y="23"/>
                  </a:cubicBezTo>
                  <a:cubicBezTo>
                    <a:pt x="21" y="14"/>
                    <a:pt x="18" y="6"/>
                    <a:pt x="13" y="2"/>
                  </a:cubicBezTo>
                  <a:cubicBezTo>
                    <a:pt x="11" y="1"/>
                    <a:pt x="10" y="0"/>
                    <a:pt x="8" y="0"/>
                  </a:cubicBezTo>
                  <a:cubicBezTo>
                    <a:pt x="8" y="0"/>
                    <a:pt x="9" y="1"/>
                    <a:pt x="10" y="1"/>
                  </a:cubicBezTo>
                  <a:cubicBezTo>
                    <a:pt x="15" y="5"/>
                    <a:pt x="18" y="13"/>
                    <a:pt x="17" y="22"/>
                  </a:cubicBezTo>
                  <a:cubicBezTo>
                    <a:pt x="17" y="33"/>
                    <a:pt x="13" y="42"/>
                    <a:pt x="8" y="45"/>
                  </a:cubicBezTo>
                  <a:cubicBezTo>
                    <a:pt x="6" y="46"/>
                    <a:pt x="3" y="46"/>
                    <a:pt x="0" y="46"/>
                  </a:cubicBezTo>
                  <a:cubicBezTo>
                    <a:pt x="5" y="48"/>
                    <a:pt x="9" y="48"/>
                    <a:pt x="12" y="46"/>
                  </a:cubicBezTo>
                  <a:close/>
                </a:path>
              </a:pathLst>
            </a:custGeom>
            <a:solidFill>
              <a:srgbClr val="BAB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ŝľíḑê">
              <a:extLst>
                <a:ext uri="{FF2B5EF4-FFF2-40B4-BE49-F238E27FC236}">
                  <a16:creationId xmlns:a16="http://schemas.microsoft.com/office/drawing/2014/main" id="{1457893C-CCEB-0A27-7EB9-EE68FCB0DBA1}"/>
                </a:ext>
              </a:extLst>
            </p:cNvPr>
            <p:cNvSpPr/>
            <p:nvPr/>
          </p:nvSpPr>
          <p:spPr bwMode="auto">
            <a:xfrm>
              <a:off x="7027863" y="4605337"/>
              <a:ext cx="234950" cy="284163"/>
            </a:xfrm>
            <a:custGeom>
              <a:avLst/>
              <a:gdLst>
                <a:gd name="T0" fmla="*/ 0 w 71"/>
                <a:gd name="T1" fmla="*/ 0 h 86"/>
                <a:gd name="T2" fmla="*/ 0 w 71"/>
                <a:gd name="T3" fmla="*/ 73 h 86"/>
                <a:gd name="T4" fmla="*/ 36 w 71"/>
                <a:gd name="T5" fmla="*/ 86 h 86"/>
                <a:gd name="T6" fmla="*/ 71 w 71"/>
                <a:gd name="T7" fmla="*/ 73 h 86"/>
                <a:gd name="T8" fmla="*/ 71 w 71"/>
                <a:gd name="T9" fmla="*/ 0 h 86"/>
                <a:gd name="T10" fmla="*/ 0 w 71"/>
                <a:gd name="T11" fmla="*/ 0 h 86"/>
              </a:gdLst>
              <a:ahLst/>
              <a:cxnLst>
                <a:cxn ang="0">
                  <a:pos x="T0" y="T1"/>
                </a:cxn>
                <a:cxn ang="0">
                  <a:pos x="T2" y="T3"/>
                </a:cxn>
                <a:cxn ang="0">
                  <a:pos x="T4" y="T5"/>
                </a:cxn>
                <a:cxn ang="0">
                  <a:pos x="T6" y="T7"/>
                </a:cxn>
                <a:cxn ang="0">
                  <a:pos x="T8" y="T9"/>
                </a:cxn>
                <a:cxn ang="0">
                  <a:pos x="T10" y="T11"/>
                </a:cxn>
              </a:cxnLst>
              <a:rect l="0" t="0" r="r" b="b"/>
              <a:pathLst>
                <a:path w="71" h="86">
                  <a:moveTo>
                    <a:pt x="0" y="0"/>
                  </a:moveTo>
                  <a:cubicBezTo>
                    <a:pt x="0" y="73"/>
                    <a:pt x="0" y="73"/>
                    <a:pt x="0" y="73"/>
                  </a:cubicBezTo>
                  <a:cubicBezTo>
                    <a:pt x="0" y="80"/>
                    <a:pt x="16" y="86"/>
                    <a:pt x="36" y="86"/>
                  </a:cubicBezTo>
                  <a:cubicBezTo>
                    <a:pt x="55" y="86"/>
                    <a:pt x="71" y="80"/>
                    <a:pt x="71" y="73"/>
                  </a:cubicBezTo>
                  <a:cubicBezTo>
                    <a:pt x="71" y="0"/>
                    <a:pt x="71" y="0"/>
                    <a:pt x="71" y="0"/>
                  </a:cubicBez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ṩḷíḓé">
              <a:extLst>
                <a:ext uri="{FF2B5EF4-FFF2-40B4-BE49-F238E27FC236}">
                  <a16:creationId xmlns:a16="http://schemas.microsoft.com/office/drawing/2014/main" id="{76326939-72FC-CD6A-2A9F-6357FAE38219}"/>
                </a:ext>
              </a:extLst>
            </p:cNvPr>
            <p:cNvSpPr/>
            <p:nvPr/>
          </p:nvSpPr>
          <p:spPr bwMode="auto">
            <a:xfrm>
              <a:off x="7213601" y="4605337"/>
              <a:ext cx="49213" cy="277813"/>
            </a:xfrm>
            <a:custGeom>
              <a:avLst/>
              <a:gdLst>
                <a:gd name="T0" fmla="*/ 0 w 15"/>
                <a:gd name="T1" fmla="*/ 84 h 84"/>
                <a:gd name="T2" fmla="*/ 15 w 15"/>
                <a:gd name="T3" fmla="*/ 73 h 84"/>
                <a:gd name="T4" fmla="*/ 15 w 15"/>
                <a:gd name="T5" fmla="*/ 0 h 84"/>
                <a:gd name="T6" fmla="*/ 0 w 15"/>
                <a:gd name="T7" fmla="*/ 0 h 84"/>
                <a:gd name="T8" fmla="*/ 0 w 15"/>
                <a:gd name="T9" fmla="*/ 84 h 84"/>
              </a:gdLst>
              <a:ahLst/>
              <a:cxnLst>
                <a:cxn ang="0">
                  <a:pos x="T0" y="T1"/>
                </a:cxn>
                <a:cxn ang="0">
                  <a:pos x="T2" y="T3"/>
                </a:cxn>
                <a:cxn ang="0">
                  <a:pos x="T4" y="T5"/>
                </a:cxn>
                <a:cxn ang="0">
                  <a:pos x="T6" y="T7"/>
                </a:cxn>
                <a:cxn ang="0">
                  <a:pos x="T8" y="T9"/>
                </a:cxn>
              </a:cxnLst>
              <a:rect l="0" t="0" r="r" b="b"/>
              <a:pathLst>
                <a:path w="15" h="84">
                  <a:moveTo>
                    <a:pt x="0" y="84"/>
                  </a:moveTo>
                  <a:cubicBezTo>
                    <a:pt x="9" y="82"/>
                    <a:pt x="15" y="78"/>
                    <a:pt x="15" y="73"/>
                  </a:cubicBezTo>
                  <a:cubicBezTo>
                    <a:pt x="15" y="0"/>
                    <a:pt x="15" y="0"/>
                    <a:pt x="15" y="0"/>
                  </a:cubicBezTo>
                  <a:cubicBezTo>
                    <a:pt x="0" y="0"/>
                    <a:pt x="0" y="0"/>
                    <a:pt x="0" y="0"/>
                  </a:cubicBezTo>
                  <a:lnTo>
                    <a:pt x="0" y="84"/>
                  </a:ln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ŝľîďé">
              <a:extLst>
                <a:ext uri="{FF2B5EF4-FFF2-40B4-BE49-F238E27FC236}">
                  <a16:creationId xmlns:a16="http://schemas.microsoft.com/office/drawing/2014/main" id="{80B2C827-3EDC-8F98-A288-AA7396F838CB}"/>
                </a:ext>
              </a:extLst>
            </p:cNvPr>
            <p:cNvSpPr/>
            <p:nvPr/>
          </p:nvSpPr>
          <p:spPr bwMode="auto">
            <a:xfrm>
              <a:off x="7027863" y="4586287"/>
              <a:ext cx="234950" cy="36513"/>
            </a:xfrm>
            <a:prstGeom prst="ellipse">
              <a:avLst/>
            </a:prstGeom>
            <a:solidFill>
              <a:srgbClr val="C5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ïṣľiḍè">
              <a:extLst>
                <a:ext uri="{FF2B5EF4-FFF2-40B4-BE49-F238E27FC236}">
                  <a16:creationId xmlns:a16="http://schemas.microsoft.com/office/drawing/2014/main" id="{87DC4ADF-9CD6-042A-17E5-C07A412B88DF}"/>
                </a:ext>
              </a:extLst>
            </p:cNvPr>
            <p:cNvSpPr/>
            <p:nvPr/>
          </p:nvSpPr>
          <p:spPr bwMode="auto">
            <a:xfrm>
              <a:off x="7045326" y="4589462"/>
              <a:ext cx="204788" cy="30163"/>
            </a:xfrm>
            <a:prstGeom prst="ellipse">
              <a:avLst/>
            </a:prstGeom>
            <a:solidFill>
              <a:srgbClr val="9494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ïsḷïḋê">
              <a:extLst>
                <a:ext uri="{FF2B5EF4-FFF2-40B4-BE49-F238E27FC236}">
                  <a16:creationId xmlns:a16="http://schemas.microsoft.com/office/drawing/2014/main" id="{3E67997E-61F8-A549-94B2-19E4B95BF651}"/>
                </a:ext>
              </a:extLst>
            </p:cNvPr>
            <p:cNvSpPr/>
            <p:nvPr/>
          </p:nvSpPr>
          <p:spPr bwMode="auto">
            <a:xfrm>
              <a:off x="8193088" y="3033712"/>
              <a:ext cx="73025" cy="76200"/>
            </a:xfrm>
            <a:custGeom>
              <a:avLst/>
              <a:gdLst>
                <a:gd name="T0" fmla="*/ 20 w 22"/>
                <a:gd name="T1" fmla="*/ 11 h 23"/>
                <a:gd name="T2" fmla="*/ 18 w 22"/>
                <a:gd name="T3" fmla="*/ 11 h 23"/>
                <a:gd name="T4" fmla="*/ 11 w 22"/>
                <a:gd name="T5" fmla="*/ 18 h 23"/>
                <a:gd name="T6" fmla="*/ 4 w 22"/>
                <a:gd name="T7" fmla="*/ 11 h 23"/>
                <a:gd name="T8" fmla="*/ 11 w 22"/>
                <a:gd name="T9" fmla="*/ 5 h 23"/>
                <a:gd name="T10" fmla="*/ 18 w 22"/>
                <a:gd name="T11" fmla="*/ 11 h 23"/>
                <a:gd name="T12" fmla="*/ 20 w 22"/>
                <a:gd name="T13" fmla="*/ 11 h 23"/>
                <a:gd name="T14" fmla="*/ 22 w 22"/>
                <a:gd name="T15" fmla="*/ 11 h 23"/>
                <a:gd name="T16" fmla="*/ 11 w 22"/>
                <a:gd name="T17" fmla="*/ 0 h 23"/>
                <a:gd name="T18" fmla="*/ 0 w 22"/>
                <a:gd name="T19" fmla="*/ 11 h 23"/>
                <a:gd name="T20" fmla="*/ 11 w 22"/>
                <a:gd name="T21" fmla="*/ 23 h 23"/>
                <a:gd name="T22" fmla="*/ 22 w 22"/>
                <a:gd name="T23" fmla="*/ 11 h 23"/>
                <a:gd name="T24" fmla="*/ 20 w 22"/>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20" y="11"/>
                  </a:moveTo>
                  <a:cubicBezTo>
                    <a:pt x="18" y="11"/>
                    <a:pt x="18" y="11"/>
                    <a:pt x="18" y="11"/>
                  </a:cubicBezTo>
                  <a:cubicBezTo>
                    <a:pt x="18" y="15"/>
                    <a:pt x="15" y="18"/>
                    <a:pt x="11" y="18"/>
                  </a:cubicBezTo>
                  <a:cubicBezTo>
                    <a:pt x="7" y="18"/>
                    <a:pt x="4" y="15"/>
                    <a:pt x="4" y="11"/>
                  </a:cubicBezTo>
                  <a:cubicBezTo>
                    <a:pt x="4" y="8"/>
                    <a:pt x="7" y="5"/>
                    <a:pt x="11" y="5"/>
                  </a:cubicBezTo>
                  <a:cubicBezTo>
                    <a:pt x="15" y="5"/>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8"/>
                    <a:pt x="5" y="23"/>
                    <a:pt x="11" y="23"/>
                  </a:cubicBezTo>
                  <a:cubicBezTo>
                    <a:pt x="17" y="23"/>
                    <a:pt x="22" y="18"/>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sļïḑè">
              <a:extLst>
                <a:ext uri="{FF2B5EF4-FFF2-40B4-BE49-F238E27FC236}">
                  <a16:creationId xmlns:a16="http://schemas.microsoft.com/office/drawing/2014/main" id="{4ABFCA4C-E7FE-5270-0623-402671E8DFFE}"/>
                </a:ext>
              </a:extLst>
            </p:cNvPr>
            <p:cNvSpPr/>
            <p:nvPr/>
          </p:nvSpPr>
          <p:spPr bwMode="auto">
            <a:xfrm>
              <a:off x="4179888" y="3416300"/>
              <a:ext cx="73025" cy="71438"/>
            </a:xfrm>
            <a:custGeom>
              <a:avLst/>
              <a:gdLst>
                <a:gd name="T0" fmla="*/ 22 w 22"/>
                <a:gd name="T1" fmla="*/ 11 h 22"/>
                <a:gd name="T2" fmla="*/ 22 w 22"/>
                <a:gd name="T3" fmla="*/ 11 h 22"/>
                <a:gd name="T4" fmla="*/ 22 w 22"/>
                <a:gd name="T5" fmla="*/ 11 h 22"/>
                <a:gd name="T6" fmla="*/ 11 w 22"/>
                <a:gd name="T7" fmla="*/ 0 h 22"/>
                <a:gd name="T8" fmla="*/ 0 w 22"/>
                <a:gd name="T9" fmla="*/ 11 h 22"/>
                <a:gd name="T10" fmla="*/ 11 w 22"/>
                <a:gd name="T11" fmla="*/ 22 h 22"/>
                <a:gd name="T12" fmla="*/ 22 w 22"/>
                <a:gd name="T13" fmla="*/ 11 h 22"/>
                <a:gd name="T14" fmla="*/ 20 w 22"/>
                <a:gd name="T15" fmla="*/ 11 h 22"/>
                <a:gd name="T16" fmla="*/ 18 w 22"/>
                <a:gd name="T17" fmla="*/ 11 h 22"/>
                <a:gd name="T18" fmla="*/ 11 w 22"/>
                <a:gd name="T19" fmla="*/ 17 h 22"/>
                <a:gd name="T20" fmla="*/ 4 w 22"/>
                <a:gd name="T21" fmla="*/ 11 h 22"/>
                <a:gd name="T22" fmla="*/ 11 w 22"/>
                <a:gd name="T23" fmla="*/ 4 h 22"/>
                <a:gd name="T24" fmla="*/ 18 w 22"/>
                <a:gd name="T25" fmla="*/ 11 h 22"/>
                <a:gd name="T26" fmla="*/ 20 w 22"/>
                <a:gd name="T27" fmla="*/ 11 h 22"/>
                <a:gd name="T28" fmla="*/ 22 w 22"/>
                <a:gd name="T29" fmla="*/ 11 h 22"/>
                <a:gd name="T30" fmla="*/ 22 w 22"/>
                <a:gd name="T31" fmla="*/ 11 h 22"/>
                <a:gd name="T32" fmla="*/ 11 w 22"/>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2">
                  <a:moveTo>
                    <a:pt x="22" y="11"/>
                  </a:moveTo>
                  <a:cubicBezTo>
                    <a:pt x="22" y="11"/>
                    <a:pt x="22" y="11"/>
                    <a:pt x="22" y="11"/>
                  </a:cubicBezTo>
                  <a:cubicBezTo>
                    <a:pt x="22" y="11"/>
                    <a:pt x="22" y="11"/>
                    <a:pt x="22" y="11"/>
                  </a:cubicBezTo>
                  <a:moveTo>
                    <a:pt x="11" y="0"/>
                  </a:moveTo>
                  <a:cubicBezTo>
                    <a:pt x="5" y="0"/>
                    <a:pt x="0" y="4"/>
                    <a:pt x="0" y="11"/>
                  </a:cubicBezTo>
                  <a:cubicBezTo>
                    <a:pt x="0" y="17"/>
                    <a:pt x="5" y="22"/>
                    <a:pt x="11" y="22"/>
                  </a:cubicBezTo>
                  <a:cubicBezTo>
                    <a:pt x="17" y="22"/>
                    <a:pt x="22" y="17"/>
                    <a:pt x="22" y="11"/>
                  </a:cubicBezTo>
                  <a:cubicBezTo>
                    <a:pt x="20" y="11"/>
                    <a:pt x="20" y="11"/>
                    <a:pt x="20" y="11"/>
                  </a:cubicBezTo>
                  <a:cubicBezTo>
                    <a:pt x="18" y="11"/>
                    <a:pt x="18" y="11"/>
                    <a:pt x="18" y="11"/>
                  </a:cubicBezTo>
                  <a:cubicBezTo>
                    <a:pt x="18" y="14"/>
                    <a:pt x="15" y="17"/>
                    <a:pt x="11" y="17"/>
                  </a:cubicBezTo>
                  <a:cubicBezTo>
                    <a:pt x="7" y="17"/>
                    <a:pt x="4" y="14"/>
                    <a:pt x="4" y="11"/>
                  </a:cubicBezTo>
                  <a:cubicBezTo>
                    <a:pt x="4" y="7"/>
                    <a:pt x="7" y="4"/>
                    <a:pt x="11" y="4"/>
                  </a:cubicBezTo>
                  <a:cubicBezTo>
                    <a:pt x="15" y="4"/>
                    <a:pt x="18" y="7"/>
                    <a:pt x="18" y="11"/>
                  </a:cubicBezTo>
                  <a:cubicBezTo>
                    <a:pt x="20" y="11"/>
                    <a:pt x="20" y="11"/>
                    <a:pt x="20" y="11"/>
                  </a:cubicBezTo>
                  <a:cubicBezTo>
                    <a:pt x="22" y="11"/>
                    <a:pt x="22" y="11"/>
                    <a:pt x="22" y="11"/>
                  </a:cubicBezTo>
                  <a:cubicBezTo>
                    <a:pt x="22" y="11"/>
                    <a:pt x="22" y="11"/>
                    <a:pt x="22" y="11"/>
                  </a:cubicBezTo>
                  <a:cubicBezTo>
                    <a:pt x="22" y="4"/>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î$ḷiḋé">
              <a:extLst>
                <a:ext uri="{FF2B5EF4-FFF2-40B4-BE49-F238E27FC236}">
                  <a16:creationId xmlns:a16="http://schemas.microsoft.com/office/drawing/2014/main" id="{5576BD06-EE13-C816-A3A8-92DF430FD8A2}"/>
                </a:ext>
              </a:extLst>
            </p:cNvPr>
            <p:cNvSpPr/>
            <p:nvPr/>
          </p:nvSpPr>
          <p:spPr bwMode="auto">
            <a:xfrm>
              <a:off x="8134351" y="2146300"/>
              <a:ext cx="71438" cy="76200"/>
            </a:xfrm>
            <a:custGeom>
              <a:avLst/>
              <a:gdLst>
                <a:gd name="T0" fmla="*/ 22 w 22"/>
                <a:gd name="T1" fmla="*/ 12 h 23"/>
                <a:gd name="T2" fmla="*/ 22 w 22"/>
                <a:gd name="T3" fmla="*/ 12 h 23"/>
                <a:gd name="T4" fmla="*/ 22 w 22"/>
                <a:gd name="T5" fmla="*/ 12 h 23"/>
                <a:gd name="T6" fmla="*/ 11 w 22"/>
                <a:gd name="T7" fmla="*/ 0 h 23"/>
                <a:gd name="T8" fmla="*/ 0 w 22"/>
                <a:gd name="T9" fmla="*/ 12 h 23"/>
                <a:gd name="T10" fmla="*/ 11 w 22"/>
                <a:gd name="T11" fmla="*/ 23 h 23"/>
                <a:gd name="T12" fmla="*/ 22 w 22"/>
                <a:gd name="T13" fmla="*/ 12 h 23"/>
                <a:gd name="T14" fmla="*/ 20 w 22"/>
                <a:gd name="T15" fmla="*/ 12 h 23"/>
                <a:gd name="T16" fmla="*/ 18 w 22"/>
                <a:gd name="T17" fmla="*/ 12 h 23"/>
                <a:gd name="T18" fmla="*/ 11 w 22"/>
                <a:gd name="T19" fmla="*/ 18 h 23"/>
                <a:gd name="T20" fmla="*/ 4 w 22"/>
                <a:gd name="T21" fmla="*/ 12 h 23"/>
                <a:gd name="T22" fmla="*/ 11 w 22"/>
                <a:gd name="T23" fmla="*/ 5 h 23"/>
                <a:gd name="T24" fmla="*/ 18 w 22"/>
                <a:gd name="T25" fmla="*/ 12 h 23"/>
                <a:gd name="T26" fmla="*/ 20 w 22"/>
                <a:gd name="T27" fmla="*/ 12 h 23"/>
                <a:gd name="T28" fmla="*/ 22 w 22"/>
                <a:gd name="T29" fmla="*/ 12 h 23"/>
                <a:gd name="T30" fmla="*/ 22 w 22"/>
                <a:gd name="T31" fmla="*/ 12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2"/>
                  </a:moveTo>
                  <a:cubicBezTo>
                    <a:pt x="22" y="12"/>
                    <a:pt x="22" y="12"/>
                    <a:pt x="22" y="12"/>
                  </a:cubicBezTo>
                  <a:cubicBezTo>
                    <a:pt x="22" y="12"/>
                    <a:pt x="22" y="12"/>
                    <a:pt x="22" y="12"/>
                  </a:cubicBezTo>
                  <a:moveTo>
                    <a:pt x="11" y="0"/>
                  </a:moveTo>
                  <a:cubicBezTo>
                    <a:pt x="5" y="0"/>
                    <a:pt x="0" y="5"/>
                    <a:pt x="0" y="12"/>
                  </a:cubicBezTo>
                  <a:cubicBezTo>
                    <a:pt x="0" y="18"/>
                    <a:pt x="5" y="23"/>
                    <a:pt x="11" y="23"/>
                  </a:cubicBezTo>
                  <a:cubicBezTo>
                    <a:pt x="17" y="23"/>
                    <a:pt x="22" y="18"/>
                    <a:pt x="22" y="12"/>
                  </a:cubicBezTo>
                  <a:cubicBezTo>
                    <a:pt x="20" y="12"/>
                    <a:pt x="20" y="12"/>
                    <a:pt x="20" y="12"/>
                  </a:cubicBezTo>
                  <a:cubicBezTo>
                    <a:pt x="18" y="12"/>
                    <a:pt x="18" y="12"/>
                    <a:pt x="18" y="12"/>
                  </a:cubicBezTo>
                  <a:cubicBezTo>
                    <a:pt x="18" y="15"/>
                    <a:pt x="15" y="18"/>
                    <a:pt x="11" y="18"/>
                  </a:cubicBezTo>
                  <a:cubicBezTo>
                    <a:pt x="7" y="18"/>
                    <a:pt x="4" y="15"/>
                    <a:pt x="4" y="12"/>
                  </a:cubicBezTo>
                  <a:cubicBezTo>
                    <a:pt x="4" y="8"/>
                    <a:pt x="7" y="5"/>
                    <a:pt x="11" y="5"/>
                  </a:cubicBezTo>
                  <a:cubicBezTo>
                    <a:pt x="15" y="5"/>
                    <a:pt x="18" y="8"/>
                    <a:pt x="18" y="12"/>
                  </a:cubicBezTo>
                  <a:cubicBezTo>
                    <a:pt x="20" y="12"/>
                    <a:pt x="20" y="12"/>
                    <a:pt x="20" y="12"/>
                  </a:cubicBezTo>
                  <a:cubicBezTo>
                    <a:pt x="22" y="12"/>
                    <a:pt x="22" y="12"/>
                    <a:pt x="22" y="12"/>
                  </a:cubicBezTo>
                  <a:cubicBezTo>
                    <a:pt x="22" y="12"/>
                    <a:pt x="22" y="12"/>
                    <a:pt x="22" y="12"/>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iśḻíḑe">
              <a:extLst>
                <a:ext uri="{FF2B5EF4-FFF2-40B4-BE49-F238E27FC236}">
                  <a16:creationId xmlns:a16="http://schemas.microsoft.com/office/drawing/2014/main" id="{63B94DCC-5831-8283-16B3-7060B1E3E508}"/>
                </a:ext>
              </a:extLst>
            </p:cNvPr>
            <p:cNvSpPr/>
            <p:nvPr/>
          </p:nvSpPr>
          <p:spPr bwMode="auto">
            <a:xfrm>
              <a:off x="7367588" y="4516437"/>
              <a:ext cx="73025" cy="76200"/>
            </a:xfrm>
            <a:custGeom>
              <a:avLst/>
              <a:gdLst>
                <a:gd name="T0" fmla="*/ 22 w 22"/>
                <a:gd name="T1" fmla="*/ 11 h 23"/>
                <a:gd name="T2" fmla="*/ 22 w 22"/>
                <a:gd name="T3" fmla="*/ 11 h 23"/>
                <a:gd name="T4" fmla="*/ 22 w 22"/>
                <a:gd name="T5" fmla="*/ 11 h 23"/>
                <a:gd name="T6" fmla="*/ 11 w 22"/>
                <a:gd name="T7" fmla="*/ 0 h 23"/>
                <a:gd name="T8" fmla="*/ 0 w 22"/>
                <a:gd name="T9" fmla="*/ 11 h 23"/>
                <a:gd name="T10" fmla="*/ 11 w 22"/>
                <a:gd name="T11" fmla="*/ 23 h 23"/>
                <a:gd name="T12" fmla="*/ 22 w 22"/>
                <a:gd name="T13" fmla="*/ 11 h 23"/>
                <a:gd name="T14" fmla="*/ 20 w 22"/>
                <a:gd name="T15" fmla="*/ 11 h 23"/>
                <a:gd name="T16" fmla="*/ 18 w 22"/>
                <a:gd name="T17" fmla="*/ 11 h 23"/>
                <a:gd name="T18" fmla="*/ 11 w 22"/>
                <a:gd name="T19" fmla="*/ 18 h 23"/>
                <a:gd name="T20" fmla="*/ 4 w 22"/>
                <a:gd name="T21" fmla="*/ 11 h 23"/>
                <a:gd name="T22" fmla="*/ 11 w 22"/>
                <a:gd name="T23" fmla="*/ 5 h 23"/>
                <a:gd name="T24" fmla="*/ 18 w 22"/>
                <a:gd name="T25" fmla="*/ 11 h 23"/>
                <a:gd name="T26" fmla="*/ 20 w 22"/>
                <a:gd name="T27" fmla="*/ 11 h 23"/>
                <a:gd name="T28" fmla="*/ 22 w 22"/>
                <a:gd name="T29" fmla="*/ 11 h 23"/>
                <a:gd name="T30" fmla="*/ 22 w 22"/>
                <a:gd name="T31" fmla="*/ 11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1"/>
                  </a:moveTo>
                  <a:cubicBezTo>
                    <a:pt x="22" y="11"/>
                    <a:pt x="22" y="11"/>
                    <a:pt x="22" y="11"/>
                  </a:cubicBezTo>
                  <a:cubicBezTo>
                    <a:pt x="22" y="11"/>
                    <a:pt x="22" y="11"/>
                    <a:pt x="22" y="11"/>
                  </a:cubicBezTo>
                  <a:moveTo>
                    <a:pt x="11" y="0"/>
                  </a:moveTo>
                  <a:cubicBezTo>
                    <a:pt x="5" y="0"/>
                    <a:pt x="0" y="5"/>
                    <a:pt x="0" y="11"/>
                  </a:cubicBezTo>
                  <a:cubicBezTo>
                    <a:pt x="0" y="18"/>
                    <a:pt x="5" y="23"/>
                    <a:pt x="11" y="23"/>
                  </a:cubicBezTo>
                  <a:cubicBezTo>
                    <a:pt x="17" y="23"/>
                    <a:pt x="22" y="18"/>
                    <a:pt x="22" y="11"/>
                  </a:cubicBezTo>
                  <a:cubicBezTo>
                    <a:pt x="20" y="11"/>
                    <a:pt x="20" y="11"/>
                    <a:pt x="20" y="11"/>
                  </a:cubicBezTo>
                  <a:cubicBezTo>
                    <a:pt x="18" y="11"/>
                    <a:pt x="18" y="11"/>
                    <a:pt x="18" y="11"/>
                  </a:cubicBezTo>
                  <a:cubicBezTo>
                    <a:pt x="18" y="15"/>
                    <a:pt x="14" y="18"/>
                    <a:pt x="11" y="18"/>
                  </a:cubicBezTo>
                  <a:cubicBezTo>
                    <a:pt x="7" y="18"/>
                    <a:pt x="4" y="15"/>
                    <a:pt x="4" y="11"/>
                  </a:cubicBezTo>
                  <a:cubicBezTo>
                    <a:pt x="4" y="8"/>
                    <a:pt x="7" y="5"/>
                    <a:pt x="11" y="5"/>
                  </a:cubicBezTo>
                  <a:cubicBezTo>
                    <a:pt x="14" y="5"/>
                    <a:pt x="18" y="8"/>
                    <a:pt x="18" y="11"/>
                  </a:cubicBezTo>
                  <a:cubicBezTo>
                    <a:pt x="20" y="11"/>
                    <a:pt x="20" y="11"/>
                    <a:pt x="20" y="11"/>
                  </a:cubicBezTo>
                  <a:cubicBezTo>
                    <a:pt x="22" y="11"/>
                    <a:pt x="22" y="11"/>
                    <a:pt x="22" y="11"/>
                  </a:cubicBezTo>
                  <a:cubicBezTo>
                    <a:pt x="22" y="11"/>
                    <a:pt x="22" y="11"/>
                    <a:pt x="22" y="11"/>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íṩļîdé">
              <a:extLst>
                <a:ext uri="{FF2B5EF4-FFF2-40B4-BE49-F238E27FC236}">
                  <a16:creationId xmlns:a16="http://schemas.microsoft.com/office/drawing/2014/main" id="{B09DD91D-B92D-AF2D-E658-EA198547C98C}"/>
                </a:ext>
              </a:extLst>
            </p:cNvPr>
            <p:cNvSpPr/>
            <p:nvPr/>
          </p:nvSpPr>
          <p:spPr bwMode="auto">
            <a:xfrm>
              <a:off x="7972426" y="4705350"/>
              <a:ext cx="73025" cy="71438"/>
            </a:xfrm>
            <a:custGeom>
              <a:avLst/>
              <a:gdLst>
                <a:gd name="T0" fmla="*/ 20 w 22"/>
                <a:gd name="T1" fmla="*/ 11 h 22"/>
                <a:gd name="T2" fmla="*/ 17 w 22"/>
                <a:gd name="T3" fmla="*/ 11 h 22"/>
                <a:gd name="T4" fmla="*/ 11 w 22"/>
                <a:gd name="T5" fmla="*/ 18 h 22"/>
                <a:gd name="T6" fmla="*/ 4 w 22"/>
                <a:gd name="T7" fmla="*/ 11 h 22"/>
                <a:gd name="T8" fmla="*/ 11 w 22"/>
                <a:gd name="T9" fmla="*/ 4 h 22"/>
                <a:gd name="T10" fmla="*/ 17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7" y="11"/>
                    <a:pt x="17" y="11"/>
                    <a:pt x="17" y="11"/>
                  </a:cubicBezTo>
                  <a:cubicBezTo>
                    <a:pt x="17" y="15"/>
                    <a:pt x="14" y="18"/>
                    <a:pt x="11" y="18"/>
                  </a:cubicBezTo>
                  <a:cubicBezTo>
                    <a:pt x="7" y="18"/>
                    <a:pt x="4" y="15"/>
                    <a:pt x="4" y="11"/>
                  </a:cubicBezTo>
                  <a:cubicBezTo>
                    <a:pt x="4" y="7"/>
                    <a:pt x="7" y="4"/>
                    <a:pt x="11" y="4"/>
                  </a:cubicBezTo>
                  <a:cubicBezTo>
                    <a:pt x="14" y="4"/>
                    <a:pt x="17" y="7"/>
                    <a:pt x="17" y="11"/>
                  </a:cubicBezTo>
                  <a:cubicBezTo>
                    <a:pt x="20" y="11"/>
                    <a:pt x="20" y="11"/>
                    <a:pt x="20" y="11"/>
                  </a:cubicBezTo>
                  <a:cubicBezTo>
                    <a:pt x="22" y="11"/>
                    <a:pt x="22" y="11"/>
                    <a:pt x="22" y="11"/>
                  </a:cubicBezTo>
                  <a:cubicBezTo>
                    <a:pt x="22" y="5"/>
                    <a:pt x="17" y="0"/>
                    <a:pt x="11" y="0"/>
                  </a:cubicBezTo>
                  <a:cubicBezTo>
                    <a:pt x="4" y="0"/>
                    <a:pt x="0" y="5"/>
                    <a:pt x="0" y="11"/>
                  </a:cubicBezTo>
                  <a:cubicBezTo>
                    <a:pt x="0" y="17"/>
                    <a:pt x="4"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ṩliḋè">
              <a:extLst>
                <a:ext uri="{FF2B5EF4-FFF2-40B4-BE49-F238E27FC236}">
                  <a16:creationId xmlns:a16="http://schemas.microsoft.com/office/drawing/2014/main" id="{FE27A2C4-B33A-40DD-B16E-08162F5DB9C3}"/>
                </a:ext>
              </a:extLst>
            </p:cNvPr>
            <p:cNvSpPr/>
            <p:nvPr/>
          </p:nvSpPr>
          <p:spPr bwMode="auto">
            <a:xfrm>
              <a:off x="4400551" y="1879600"/>
              <a:ext cx="73025"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ṩlîḑé">
              <a:extLst>
                <a:ext uri="{FF2B5EF4-FFF2-40B4-BE49-F238E27FC236}">
                  <a16:creationId xmlns:a16="http://schemas.microsoft.com/office/drawing/2014/main" id="{9561D332-BB24-975D-480A-5F750BFDDB8C}"/>
                </a:ext>
              </a:extLst>
            </p:cNvPr>
            <p:cNvSpPr/>
            <p:nvPr/>
          </p:nvSpPr>
          <p:spPr bwMode="auto">
            <a:xfrm>
              <a:off x="6623051" y="1135062"/>
              <a:ext cx="71438"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iṡ1iďê">
              <a:extLst>
                <a:ext uri="{FF2B5EF4-FFF2-40B4-BE49-F238E27FC236}">
                  <a16:creationId xmlns:a16="http://schemas.microsoft.com/office/drawing/2014/main" id="{13AD73FD-1047-AFD9-FE44-C766F7ADA8B5}"/>
                </a:ext>
              </a:extLst>
            </p:cNvPr>
            <p:cNvSpPr/>
            <p:nvPr/>
          </p:nvSpPr>
          <p:spPr bwMode="auto">
            <a:xfrm>
              <a:off x="4430713" y="4579937"/>
              <a:ext cx="73025" cy="71438"/>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8"/>
                    <a:pt x="7" y="4"/>
                    <a:pt x="11" y="4"/>
                  </a:cubicBezTo>
                  <a:cubicBezTo>
                    <a:pt x="15" y="4"/>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3" name="组合 19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DBD7ACB-1D35-09E8-85A4-4A0EEBB470E3}"/>
              </a:ext>
            </a:extLst>
          </p:cNvPr>
          <p:cNvGrpSpPr>
            <a:grpSpLocks noChangeAspect="1"/>
          </p:cNvGrpSpPr>
          <p:nvPr/>
        </p:nvGrpSpPr>
        <p:grpSpPr>
          <a:xfrm>
            <a:off x="5256833" y="5065370"/>
            <a:ext cx="889182" cy="939918"/>
            <a:chOff x="3925888" y="1135062"/>
            <a:chExt cx="4340225" cy="4587876"/>
          </a:xfrm>
        </p:grpSpPr>
        <p:sp>
          <p:nvSpPr>
            <p:cNvPr id="194" name="iSlíḋé">
              <a:extLst>
                <a:ext uri="{FF2B5EF4-FFF2-40B4-BE49-F238E27FC236}">
                  <a16:creationId xmlns:a16="http://schemas.microsoft.com/office/drawing/2014/main" id="{71F9A2F7-4ED6-F6D3-A570-1C89150658E8}"/>
                </a:ext>
              </a:extLst>
            </p:cNvPr>
            <p:cNvSpPr/>
            <p:nvPr/>
          </p:nvSpPr>
          <p:spPr bwMode="auto">
            <a:xfrm>
              <a:off x="4467226" y="3502025"/>
              <a:ext cx="3036888" cy="701675"/>
            </a:xfrm>
            <a:custGeom>
              <a:avLst/>
              <a:gdLst>
                <a:gd name="T0" fmla="*/ 1913 w 1913"/>
                <a:gd name="T1" fmla="*/ 0 h 442"/>
                <a:gd name="T2" fmla="*/ 0 w 1913"/>
                <a:gd name="T3" fmla="*/ 0 h 442"/>
                <a:gd name="T4" fmla="*/ 412 w 1913"/>
                <a:gd name="T5" fmla="*/ 442 h 442"/>
                <a:gd name="T6" fmla="*/ 1501 w 1913"/>
                <a:gd name="T7" fmla="*/ 442 h 442"/>
                <a:gd name="T8" fmla="*/ 1913 w 1913"/>
                <a:gd name="T9" fmla="*/ 0 h 442"/>
              </a:gdLst>
              <a:ahLst/>
              <a:cxnLst>
                <a:cxn ang="0">
                  <a:pos x="T0" y="T1"/>
                </a:cxn>
                <a:cxn ang="0">
                  <a:pos x="T2" y="T3"/>
                </a:cxn>
                <a:cxn ang="0">
                  <a:pos x="T4" y="T5"/>
                </a:cxn>
                <a:cxn ang="0">
                  <a:pos x="T6" y="T7"/>
                </a:cxn>
                <a:cxn ang="0">
                  <a:pos x="T8" y="T9"/>
                </a:cxn>
              </a:cxnLst>
              <a:rect l="0" t="0" r="r" b="b"/>
              <a:pathLst>
                <a:path w="1913" h="442">
                  <a:moveTo>
                    <a:pt x="1913" y="0"/>
                  </a:moveTo>
                  <a:lnTo>
                    <a:pt x="0" y="0"/>
                  </a:lnTo>
                  <a:lnTo>
                    <a:pt x="412" y="442"/>
                  </a:lnTo>
                  <a:lnTo>
                    <a:pt x="1501" y="442"/>
                  </a:lnTo>
                  <a:lnTo>
                    <a:pt x="1913" y="0"/>
                  </a:lnTo>
                  <a:close/>
                </a:path>
              </a:pathLst>
            </a:custGeom>
            <a:gradFill>
              <a:gsLst>
                <a:gs pos="0">
                  <a:schemeClr val="bg1">
                    <a:alpha val="33000"/>
                  </a:schemeClr>
                </a:gs>
                <a:gs pos="100000">
                  <a:schemeClr val="bg1">
                    <a:lumMod val="85000"/>
                    <a:alpha val="64000"/>
                  </a:schemeClr>
                </a:gs>
              </a:gsLst>
              <a:lin ang="5400000" scaled="0"/>
            </a:gradFill>
            <a:ln>
              <a:noFill/>
            </a:ln>
          </p:spPr>
          <p:txBody>
            <a:bodyPr anchor="ctr"/>
            <a:lstStyle/>
            <a:p>
              <a:pPr algn="ctr"/>
              <a:endParaRPr/>
            </a:p>
          </p:txBody>
        </p:sp>
        <p:sp>
          <p:nvSpPr>
            <p:cNvPr id="195" name="iṡļíḓe">
              <a:extLst>
                <a:ext uri="{FF2B5EF4-FFF2-40B4-BE49-F238E27FC236}">
                  <a16:creationId xmlns:a16="http://schemas.microsoft.com/office/drawing/2014/main" id="{6BEAE9A8-5AFE-6B34-319F-7F709B428DC4}"/>
                </a:ext>
              </a:extLst>
            </p:cNvPr>
            <p:cNvSpPr/>
            <p:nvPr/>
          </p:nvSpPr>
          <p:spPr bwMode="auto">
            <a:xfrm>
              <a:off x="4206876" y="5089525"/>
              <a:ext cx="3587750" cy="633413"/>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6" name="išlïḋè">
              <a:extLst>
                <a:ext uri="{FF2B5EF4-FFF2-40B4-BE49-F238E27FC236}">
                  <a16:creationId xmlns:a16="http://schemas.microsoft.com/office/drawing/2014/main" id="{5A86BC6C-0C07-04B6-E07A-D3D8636FCD69}"/>
                </a:ext>
              </a:extLst>
            </p:cNvPr>
            <p:cNvSpPr/>
            <p:nvPr/>
          </p:nvSpPr>
          <p:spPr bwMode="auto">
            <a:xfrm>
              <a:off x="4206876" y="5089525"/>
              <a:ext cx="3587750" cy="217488"/>
            </a:xfrm>
            <a:prstGeom prst="rect">
              <a:avLst/>
            </a:prstGeom>
            <a:solidFill>
              <a:srgbClr val="C69B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7" name="ïṣḷiḑé">
              <a:extLst>
                <a:ext uri="{FF2B5EF4-FFF2-40B4-BE49-F238E27FC236}">
                  <a16:creationId xmlns:a16="http://schemas.microsoft.com/office/drawing/2014/main" id="{EE9B96CD-2355-44B3-0216-6D75DA187636}"/>
                </a:ext>
              </a:extLst>
            </p:cNvPr>
            <p:cNvSpPr/>
            <p:nvPr/>
          </p:nvSpPr>
          <p:spPr bwMode="auto">
            <a:xfrm>
              <a:off x="4522788" y="1539875"/>
              <a:ext cx="476250" cy="60325"/>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sļïďe">
              <a:extLst>
                <a:ext uri="{FF2B5EF4-FFF2-40B4-BE49-F238E27FC236}">
                  <a16:creationId xmlns:a16="http://schemas.microsoft.com/office/drawing/2014/main" id="{46F5AEEF-9A3C-3FCD-3B22-84E05E1B8E68}"/>
                </a:ext>
              </a:extLst>
            </p:cNvPr>
            <p:cNvSpPr/>
            <p:nvPr/>
          </p:nvSpPr>
          <p:spPr bwMode="auto">
            <a:xfrm>
              <a:off x="4522788" y="1860550"/>
              <a:ext cx="476250" cy="58738"/>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s1îdé">
              <a:extLst>
                <a:ext uri="{FF2B5EF4-FFF2-40B4-BE49-F238E27FC236}">
                  <a16:creationId xmlns:a16="http://schemas.microsoft.com/office/drawing/2014/main" id="{3913980A-D25C-9C04-BDF1-436EABFCFA39}"/>
                </a:ext>
              </a:extLst>
            </p:cNvPr>
            <p:cNvSpPr/>
            <p:nvPr/>
          </p:nvSpPr>
          <p:spPr bwMode="auto">
            <a:xfrm>
              <a:off x="4522788" y="2193925"/>
              <a:ext cx="650875"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şḷïḑê">
              <a:extLst>
                <a:ext uri="{FF2B5EF4-FFF2-40B4-BE49-F238E27FC236}">
                  <a16:creationId xmlns:a16="http://schemas.microsoft.com/office/drawing/2014/main" id="{614226B3-3291-B2F1-F7E2-BD17FE4E9646}"/>
                </a:ext>
              </a:extLst>
            </p:cNvPr>
            <p:cNvSpPr/>
            <p:nvPr/>
          </p:nvSpPr>
          <p:spPr bwMode="auto">
            <a:xfrm>
              <a:off x="5338763" y="2193925"/>
              <a:ext cx="649288"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ṩlíḋé">
              <a:extLst>
                <a:ext uri="{FF2B5EF4-FFF2-40B4-BE49-F238E27FC236}">
                  <a16:creationId xmlns:a16="http://schemas.microsoft.com/office/drawing/2014/main" id="{A5F2FB60-1B2C-19C7-A65F-F85BE7222AAB}"/>
                </a:ext>
              </a:extLst>
            </p:cNvPr>
            <p:cNvSpPr/>
            <p:nvPr/>
          </p:nvSpPr>
          <p:spPr bwMode="auto">
            <a:xfrm>
              <a:off x="4941888" y="2479675"/>
              <a:ext cx="650875" cy="55563"/>
            </a:xfrm>
            <a:custGeom>
              <a:avLst/>
              <a:gdLst>
                <a:gd name="T0" fmla="*/ 188 w 197"/>
                <a:gd name="T1" fmla="*/ 17 h 17"/>
                <a:gd name="T2" fmla="*/ 9 w 197"/>
                <a:gd name="T3" fmla="*/ 17 h 17"/>
                <a:gd name="T4" fmla="*/ 0 w 197"/>
                <a:gd name="T5" fmla="*/ 8 h 17"/>
                <a:gd name="T6" fmla="*/ 9 w 197"/>
                <a:gd name="T7" fmla="*/ 0 h 17"/>
                <a:gd name="T8" fmla="*/ 188 w 197"/>
                <a:gd name="T9" fmla="*/ 0 h 17"/>
                <a:gd name="T10" fmla="*/ 197 w 197"/>
                <a:gd name="T11" fmla="*/ 8 h 17"/>
                <a:gd name="T12" fmla="*/ 188 w 19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97" h="17">
                  <a:moveTo>
                    <a:pt x="188" y="17"/>
                  </a:moveTo>
                  <a:cubicBezTo>
                    <a:pt x="9" y="17"/>
                    <a:pt x="9" y="17"/>
                    <a:pt x="9" y="17"/>
                  </a:cubicBezTo>
                  <a:cubicBezTo>
                    <a:pt x="4" y="17"/>
                    <a:pt x="0" y="13"/>
                    <a:pt x="0" y="8"/>
                  </a:cubicBezTo>
                  <a:cubicBezTo>
                    <a:pt x="0" y="4"/>
                    <a:pt x="4" y="0"/>
                    <a:pt x="9" y="0"/>
                  </a:cubicBezTo>
                  <a:cubicBezTo>
                    <a:pt x="188" y="0"/>
                    <a:pt x="188" y="0"/>
                    <a:pt x="188" y="0"/>
                  </a:cubicBezTo>
                  <a:cubicBezTo>
                    <a:pt x="193" y="0"/>
                    <a:pt x="197" y="4"/>
                    <a:pt x="197" y="8"/>
                  </a:cubicBezTo>
                  <a:cubicBezTo>
                    <a:pt x="197" y="13"/>
                    <a:pt x="193" y="17"/>
                    <a:pt x="188"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iṡľïḑê">
              <a:extLst>
                <a:ext uri="{FF2B5EF4-FFF2-40B4-BE49-F238E27FC236}">
                  <a16:creationId xmlns:a16="http://schemas.microsoft.com/office/drawing/2014/main" id="{43B2E7C7-5A57-F04F-0C2B-304F4E4A97E9}"/>
                </a:ext>
              </a:extLst>
            </p:cNvPr>
            <p:cNvSpPr/>
            <p:nvPr/>
          </p:nvSpPr>
          <p:spPr bwMode="auto">
            <a:xfrm>
              <a:off x="5665788" y="2479675"/>
              <a:ext cx="1217613" cy="55563"/>
            </a:xfrm>
            <a:custGeom>
              <a:avLst/>
              <a:gdLst>
                <a:gd name="T0" fmla="*/ 360 w 369"/>
                <a:gd name="T1" fmla="*/ 17 h 17"/>
                <a:gd name="T2" fmla="*/ 9 w 369"/>
                <a:gd name="T3" fmla="*/ 17 h 17"/>
                <a:gd name="T4" fmla="*/ 0 w 369"/>
                <a:gd name="T5" fmla="*/ 8 h 17"/>
                <a:gd name="T6" fmla="*/ 9 w 369"/>
                <a:gd name="T7" fmla="*/ 0 h 17"/>
                <a:gd name="T8" fmla="*/ 360 w 369"/>
                <a:gd name="T9" fmla="*/ 0 h 17"/>
                <a:gd name="T10" fmla="*/ 369 w 369"/>
                <a:gd name="T11" fmla="*/ 8 h 17"/>
                <a:gd name="T12" fmla="*/ 360 w 36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69" h="17">
                  <a:moveTo>
                    <a:pt x="360" y="17"/>
                  </a:moveTo>
                  <a:cubicBezTo>
                    <a:pt x="9" y="17"/>
                    <a:pt x="9" y="17"/>
                    <a:pt x="9" y="17"/>
                  </a:cubicBezTo>
                  <a:cubicBezTo>
                    <a:pt x="4" y="17"/>
                    <a:pt x="0" y="13"/>
                    <a:pt x="0" y="8"/>
                  </a:cubicBezTo>
                  <a:cubicBezTo>
                    <a:pt x="0" y="4"/>
                    <a:pt x="4" y="0"/>
                    <a:pt x="9" y="0"/>
                  </a:cubicBezTo>
                  <a:cubicBezTo>
                    <a:pt x="360" y="0"/>
                    <a:pt x="360" y="0"/>
                    <a:pt x="360" y="0"/>
                  </a:cubicBezTo>
                  <a:cubicBezTo>
                    <a:pt x="365" y="0"/>
                    <a:pt x="369" y="4"/>
                    <a:pt x="369" y="8"/>
                  </a:cubicBezTo>
                  <a:cubicBezTo>
                    <a:pt x="369" y="13"/>
                    <a:pt x="365" y="17"/>
                    <a:pt x="360"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íşľîḑe">
              <a:extLst>
                <a:ext uri="{FF2B5EF4-FFF2-40B4-BE49-F238E27FC236}">
                  <a16:creationId xmlns:a16="http://schemas.microsoft.com/office/drawing/2014/main" id="{6F634157-20AD-C672-D0D1-5A19265F7C3D}"/>
                </a:ext>
              </a:extLst>
            </p:cNvPr>
            <p:cNvSpPr/>
            <p:nvPr/>
          </p:nvSpPr>
          <p:spPr bwMode="auto">
            <a:xfrm>
              <a:off x="6305551" y="2028825"/>
              <a:ext cx="477838" cy="58738"/>
            </a:xfrm>
            <a:custGeom>
              <a:avLst/>
              <a:gdLst>
                <a:gd name="T0" fmla="*/ 136 w 145"/>
                <a:gd name="T1" fmla="*/ 18 h 18"/>
                <a:gd name="T2" fmla="*/ 9 w 145"/>
                <a:gd name="T3" fmla="*/ 18 h 18"/>
                <a:gd name="T4" fmla="*/ 0 w 145"/>
                <a:gd name="T5" fmla="*/ 9 h 18"/>
                <a:gd name="T6" fmla="*/ 9 w 145"/>
                <a:gd name="T7" fmla="*/ 0 h 18"/>
                <a:gd name="T8" fmla="*/ 136 w 145"/>
                <a:gd name="T9" fmla="*/ 0 h 18"/>
                <a:gd name="T10" fmla="*/ 145 w 145"/>
                <a:gd name="T11" fmla="*/ 9 h 18"/>
                <a:gd name="T12" fmla="*/ 136 w 1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5"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5" y="4"/>
                    <a:pt x="145" y="9"/>
                  </a:cubicBezTo>
                  <a:cubicBezTo>
                    <a:pt x="145" y="14"/>
                    <a:pt x="141" y="18"/>
                    <a:pt x="13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iśľíḍé">
              <a:extLst>
                <a:ext uri="{FF2B5EF4-FFF2-40B4-BE49-F238E27FC236}">
                  <a16:creationId xmlns:a16="http://schemas.microsoft.com/office/drawing/2014/main" id="{0089D0A8-1EF2-4EDE-4B05-7A0305B0C073}"/>
                </a:ext>
              </a:extLst>
            </p:cNvPr>
            <p:cNvSpPr/>
            <p:nvPr/>
          </p:nvSpPr>
          <p:spPr bwMode="auto">
            <a:xfrm>
              <a:off x="5414963" y="1860550"/>
              <a:ext cx="850900" cy="58738"/>
            </a:xfrm>
            <a:custGeom>
              <a:avLst/>
              <a:gdLst>
                <a:gd name="T0" fmla="*/ 249 w 258"/>
                <a:gd name="T1" fmla="*/ 18 h 18"/>
                <a:gd name="T2" fmla="*/ 8 w 258"/>
                <a:gd name="T3" fmla="*/ 18 h 18"/>
                <a:gd name="T4" fmla="*/ 0 w 258"/>
                <a:gd name="T5" fmla="*/ 9 h 18"/>
                <a:gd name="T6" fmla="*/ 8 w 258"/>
                <a:gd name="T7" fmla="*/ 0 h 18"/>
                <a:gd name="T8" fmla="*/ 249 w 258"/>
                <a:gd name="T9" fmla="*/ 0 h 18"/>
                <a:gd name="T10" fmla="*/ 258 w 258"/>
                <a:gd name="T11" fmla="*/ 9 h 18"/>
                <a:gd name="T12" fmla="*/ 249 w 25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8" h="18">
                  <a:moveTo>
                    <a:pt x="249" y="18"/>
                  </a:moveTo>
                  <a:cubicBezTo>
                    <a:pt x="8" y="18"/>
                    <a:pt x="8" y="18"/>
                    <a:pt x="8" y="18"/>
                  </a:cubicBezTo>
                  <a:cubicBezTo>
                    <a:pt x="4" y="18"/>
                    <a:pt x="0" y="14"/>
                    <a:pt x="0" y="9"/>
                  </a:cubicBezTo>
                  <a:cubicBezTo>
                    <a:pt x="0" y="4"/>
                    <a:pt x="4" y="0"/>
                    <a:pt x="8" y="0"/>
                  </a:cubicBezTo>
                  <a:cubicBezTo>
                    <a:pt x="249" y="0"/>
                    <a:pt x="249" y="0"/>
                    <a:pt x="249" y="0"/>
                  </a:cubicBezTo>
                  <a:cubicBezTo>
                    <a:pt x="254" y="0"/>
                    <a:pt x="258" y="4"/>
                    <a:pt x="258" y="9"/>
                  </a:cubicBezTo>
                  <a:cubicBezTo>
                    <a:pt x="258" y="14"/>
                    <a:pt x="254" y="18"/>
                    <a:pt x="249"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ïśḷîḍè">
              <a:extLst>
                <a:ext uri="{FF2B5EF4-FFF2-40B4-BE49-F238E27FC236}">
                  <a16:creationId xmlns:a16="http://schemas.microsoft.com/office/drawing/2014/main" id="{A0C7B18B-B48F-20ED-CDD8-D930C95E5E2E}"/>
                </a:ext>
              </a:extLst>
            </p:cNvPr>
            <p:cNvSpPr/>
            <p:nvPr/>
          </p:nvSpPr>
          <p:spPr bwMode="auto">
            <a:xfrm>
              <a:off x="5064126" y="1860550"/>
              <a:ext cx="274638" cy="58738"/>
            </a:xfrm>
            <a:custGeom>
              <a:avLst/>
              <a:gdLst>
                <a:gd name="T0" fmla="*/ 75 w 83"/>
                <a:gd name="T1" fmla="*/ 18 h 18"/>
                <a:gd name="T2" fmla="*/ 9 w 83"/>
                <a:gd name="T3" fmla="*/ 18 h 18"/>
                <a:gd name="T4" fmla="*/ 0 w 83"/>
                <a:gd name="T5" fmla="*/ 9 h 18"/>
                <a:gd name="T6" fmla="*/ 9 w 83"/>
                <a:gd name="T7" fmla="*/ 0 h 18"/>
                <a:gd name="T8" fmla="*/ 75 w 83"/>
                <a:gd name="T9" fmla="*/ 0 h 18"/>
                <a:gd name="T10" fmla="*/ 83 w 83"/>
                <a:gd name="T11" fmla="*/ 9 h 18"/>
                <a:gd name="T12" fmla="*/ 75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5" y="18"/>
                  </a:moveTo>
                  <a:cubicBezTo>
                    <a:pt x="9" y="18"/>
                    <a:pt x="9" y="18"/>
                    <a:pt x="9" y="18"/>
                  </a:cubicBezTo>
                  <a:cubicBezTo>
                    <a:pt x="4" y="18"/>
                    <a:pt x="0" y="14"/>
                    <a:pt x="0" y="9"/>
                  </a:cubicBezTo>
                  <a:cubicBezTo>
                    <a:pt x="0" y="4"/>
                    <a:pt x="4" y="0"/>
                    <a:pt x="9" y="0"/>
                  </a:cubicBezTo>
                  <a:cubicBezTo>
                    <a:pt x="75" y="0"/>
                    <a:pt x="75" y="0"/>
                    <a:pt x="75" y="0"/>
                  </a:cubicBezTo>
                  <a:cubicBezTo>
                    <a:pt x="79" y="0"/>
                    <a:pt x="83" y="4"/>
                    <a:pt x="83" y="9"/>
                  </a:cubicBezTo>
                  <a:cubicBezTo>
                    <a:pt x="83" y="14"/>
                    <a:pt x="79" y="18"/>
                    <a:pt x="7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š1ïḋe">
              <a:extLst>
                <a:ext uri="{FF2B5EF4-FFF2-40B4-BE49-F238E27FC236}">
                  <a16:creationId xmlns:a16="http://schemas.microsoft.com/office/drawing/2014/main" id="{48A41D36-279E-AC40-B924-BE266E553024}"/>
                </a:ext>
              </a:extLst>
            </p:cNvPr>
            <p:cNvSpPr/>
            <p:nvPr/>
          </p:nvSpPr>
          <p:spPr bwMode="auto">
            <a:xfrm>
              <a:off x="5094288" y="2687637"/>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íṥḻïḓè">
              <a:extLst>
                <a:ext uri="{FF2B5EF4-FFF2-40B4-BE49-F238E27FC236}">
                  <a16:creationId xmlns:a16="http://schemas.microsoft.com/office/drawing/2014/main" id="{A20F5B56-996B-F0B5-13FE-CB056A1A0558}"/>
                </a:ext>
              </a:extLst>
            </p:cNvPr>
            <p:cNvSpPr/>
            <p:nvPr/>
          </p:nvSpPr>
          <p:spPr bwMode="auto">
            <a:xfrm>
              <a:off x="5503863" y="2687637"/>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ïsļiḍe">
              <a:extLst>
                <a:ext uri="{FF2B5EF4-FFF2-40B4-BE49-F238E27FC236}">
                  <a16:creationId xmlns:a16="http://schemas.microsoft.com/office/drawing/2014/main" id="{14FCDBA2-6FDF-0E7F-1CB1-1588784195F8}"/>
                </a:ext>
              </a:extLst>
            </p:cNvPr>
            <p:cNvSpPr/>
            <p:nvPr/>
          </p:nvSpPr>
          <p:spPr bwMode="auto">
            <a:xfrm>
              <a:off x="5094288" y="2843212"/>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iŝľîďè">
              <a:extLst>
                <a:ext uri="{FF2B5EF4-FFF2-40B4-BE49-F238E27FC236}">
                  <a16:creationId xmlns:a16="http://schemas.microsoft.com/office/drawing/2014/main" id="{1FFB320C-DEB6-EF4C-B120-118FD1F9327D}"/>
                </a:ext>
              </a:extLst>
            </p:cNvPr>
            <p:cNvSpPr/>
            <p:nvPr/>
          </p:nvSpPr>
          <p:spPr bwMode="auto">
            <a:xfrm>
              <a:off x="5503863" y="2843212"/>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ṡ1íḋê">
              <a:extLst>
                <a:ext uri="{FF2B5EF4-FFF2-40B4-BE49-F238E27FC236}">
                  <a16:creationId xmlns:a16="http://schemas.microsoft.com/office/drawing/2014/main" id="{842EE148-3186-0DA1-EF3C-DD233990A91F}"/>
                </a:ext>
              </a:extLst>
            </p:cNvPr>
            <p:cNvSpPr/>
            <p:nvPr/>
          </p:nvSpPr>
          <p:spPr bwMode="auto">
            <a:xfrm>
              <a:off x="5094288" y="3000375"/>
              <a:ext cx="342900" cy="60325"/>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ïṩḻiḋé">
              <a:extLst>
                <a:ext uri="{FF2B5EF4-FFF2-40B4-BE49-F238E27FC236}">
                  <a16:creationId xmlns:a16="http://schemas.microsoft.com/office/drawing/2014/main" id="{82F29562-A957-A17F-6007-11506DFD1198}"/>
                </a:ext>
              </a:extLst>
            </p:cNvPr>
            <p:cNvSpPr/>
            <p:nvPr/>
          </p:nvSpPr>
          <p:spPr bwMode="auto">
            <a:xfrm>
              <a:off x="6196013" y="2687637"/>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ïṩḷíḋe">
              <a:extLst>
                <a:ext uri="{FF2B5EF4-FFF2-40B4-BE49-F238E27FC236}">
                  <a16:creationId xmlns:a16="http://schemas.microsoft.com/office/drawing/2014/main" id="{EC1C41D5-F08F-3FAF-C3A9-76677157AD13}"/>
                </a:ext>
              </a:extLst>
            </p:cNvPr>
            <p:cNvSpPr/>
            <p:nvPr/>
          </p:nvSpPr>
          <p:spPr bwMode="auto">
            <a:xfrm>
              <a:off x="6196013" y="2843212"/>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isļïḑè">
              <a:extLst>
                <a:ext uri="{FF2B5EF4-FFF2-40B4-BE49-F238E27FC236}">
                  <a16:creationId xmlns:a16="http://schemas.microsoft.com/office/drawing/2014/main" id="{47D5A2EC-9DFF-CE9E-4859-7F8E2A2FAB22}"/>
                </a:ext>
              </a:extLst>
            </p:cNvPr>
            <p:cNvSpPr/>
            <p:nvPr/>
          </p:nvSpPr>
          <p:spPr bwMode="auto">
            <a:xfrm>
              <a:off x="6196013" y="3000375"/>
              <a:ext cx="344488" cy="60325"/>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iŝḻïḍé">
              <a:extLst>
                <a:ext uri="{FF2B5EF4-FFF2-40B4-BE49-F238E27FC236}">
                  <a16:creationId xmlns:a16="http://schemas.microsoft.com/office/drawing/2014/main" id="{86931340-BA52-36FF-E910-90EDD4D6D406}"/>
                </a:ext>
              </a:extLst>
            </p:cNvPr>
            <p:cNvSpPr/>
            <p:nvPr/>
          </p:nvSpPr>
          <p:spPr bwMode="auto">
            <a:xfrm>
              <a:off x="5503863" y="3000375"/>
              <a:ext cx="627063" cy="60325"/>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şḻïḑê">
              <a:extLst>
                <a:ext uri="{FF2B5EF4-FFF2-40B4-BE49-F238E27FC236}">
                  <a16:creationId xmlns:a16="http://schemas.microsoft.com/office/drawing/2014/main" id="{2A7045B2-1131-CD1E-1582-F20EF5844139}"/>
                </a:ext>
              </a:extLst>
            </p:cNvPr>
            <p:cNvSpPr/>
            <p:nvPr/>
          </p:nvSpPr>
          <p:spPr bwMode="auto">
            <a:xfrm>
              <a:off x="6348413" y="1860550"/>
              <a:ext cx="835025" cy="58738"/>
            </a:xfrm>
            <a:custGeom>
              <a:avLst/>
              <a:gdLst>
                <a:gd name="T0" fmla="*/ 244 w 253"/>
                <a:gd name="T1" fmla="*/ 18 h 18"/>
                <a:gd name="T2" fmla="*/ 9 w 253"/>
                <a:gd name="T3" fmla="*/ 18 h 18"/>
                <a:gd name="T4" fmla="*/ 0 w 253"/>
                <a:gd name="T5" fmla="*/ 9 h 18"/>
                <a:gd name="T6" fmla="*/ 9 w 253"/>
                <a:gd name="T7" fmla="*/ 0 h 18"/>
                <a:gd name="T8" fmla="*/ 244 w 253"/>
                <a:gd name="T9" fmla="*/ 0 h 18"/>
                <a:gd name="T10" fmla="*/ 253 w 253"/>
                <a:gd name="T11" fmla="*/ 9 h 18"/>
                <a:gd name="T12" fmla="*/ 244 w 25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3" h="18">
                  <a:moveTo>
                    <a:pt x="244" y="18"/>
                  </a:moveTo>
                  <a:cubicBezTo>
                    <a:pt x="9" y="18"/>
                    <a:pt x="9" y="18"/>
                    <a:pt x="9" y="18"/>
                  </a:cubicBezTo>
                  <a:cubicBezTo>
                    <a:pt x="4" y="18"/>
                    <a:pt x="0" y="14"/>
                    <a:pt x="0" y="9"/>
                  </a:cubicBezTo>
                  <a:cubicBezTo>
                    <a:pt x="0" y="4"/>
                    <a:pt x="4" y="0"/>
                    <a:pt x="9" y="0"/>
                  </a:cubicBezTo>
                  <a:cubicBezTo>
                    <a:pt x="244" y="0"/>
                    <a:pt x="244" y="0"/>
                    <a:pt x="244" y="0"/>
                  </a:cubicBezTo>
                  <a:cubicBezTo>
                    <a:pt x="249" y="0"/>
                    <a:pt x="253" y="4"/>
                    <a:pt x="253" y="9"/>
                  </a:cubicBezTo>
                  <a:cubicBezTo>
                    <a:pt x="253" y="14"/>
                    <a:pt x="249" y="18"/>
                    <a:pt x="244"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işlide">
              <a:extLst>
                <a:ext uri="{FF2B5EF4-FFF2-40B4-BE49-F238E27FC236}">
                  <a16:creationId xmlns:a16="http://schemas.microsoft.com/office/drawing/2014/main" id="{DCA3EF4C-B5A3-6B58-C169-E249B9CB23D8}"/>
                </a:ext>
              </a:extLst>
            </p:cNvPr>
            <p:cNvSpPr/>
            <p:nvPr/>
          </p:nvSpPr>
          <p:spPr bwMode="auto">
            <a:xfrm>
              <a:off x="6916738" y="1539875"/>
              <a:ext cx="557213" cy="60325"/>
            </a:xfrm>
            <a:custGeom>
              <a:avLst/>
              <a:gdLst>
                <a:gd name="T0" fmla="*/ 160 w 169"/>
                <a:gd name="T1" fmla="*/ 18 h 18"/>
                <a:gd name="T2" fmla="*/ 9 w 169"/>
                <a:gd name="T3" fmla="*/ 18 h 18"/>
                <a:gd name="T4" fmla="*/ 0 w 169"/>
                <a:gd name="T5" fmla="*/ 9 h 18"/>
                <a:gd name="T6" fmla="*/ 9 w 169"/>
                <a:gd name="T7" fmla="*/ 0 h 18"/>
                <a:gd name="T8" fmla="*/ 160 w 169"/>
                <a:gd name="T9" fmla="*/ 0 h 18"/>
                <a:gd name="T10" fmla="*/ 169 w 169"/>
                <a:gd name="T11" fmla="*/ 9 h 18"/>
                <a:gd name="T12" fmla="*/ 160 w 16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9" h="18">
                  <a:moveTo>
                    <a:pt x="160" y="18"/>
                  </a:moveTo>
                  <a:cubicBezTo>
                    <a:pt x="9" y="18"/>
                    <a:pt x="9" y="18"/>
                    <a:pt x="9" y="18"/>
                  </a:cubicBezTo>
                  <a:cubicBezTo>
                    <a:pt x="4" y="18"/>
                    <a:pt x="0" y="14"/>
                    <a:pt x="0" y="9"/>
                  </a:cubicBezTo>
                  <a:cubicBezTo>
                    <a:pt x="0" y="4"/>
                    <a:pt x="4" y="0"/>
                    <a:pt x="9" y="0"/>
                  </a:cubicBezTo>
                  <a:cubicBezTo>
                    <a:pt x="160" y="0"/>
                    <a:pt x="160" y="0"/>
                    <a:pt x="160" y="0"/>
                  </a:cubicBezTo>
                  <a:cubicBezTo>
                    <a:pt x="165" y="0"/>
                    <a:pt x="169" y="4"/>
                    <a:pt x="169" y="9"/>
                  </a:cubicBezTo>
                  <a:cubicBezTo>
                    <a:pt x="169" y="14"/>
                    <a:pt x="165" y="18"/>
                    <a:pt x="16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ṣḻïḍe">
              <a:extLst>
                <a:ext uri="{FF2B5EF4-FFF2-40B4-BE49-F238E27FC236}">
                  <a16:creationId xmlns:a16="http://schemas.microsoft.com/office/drawing/2014/main" id="{36558509-1C80-4E4B-4421-CEAF80003535}"/>
                </a:ext>
              </a:extLst>
            </p:cNvPr>
            <p:cNvSpPr/>
            <p:nvPr/>
          </p:nvSpPr>
          <p:spPr bwMode="auto">
            <a:xfrm>
              <a:off x="5087938" y="1539875"/>
              <a:ext cx="1700213" cy="60325"/>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ŝľíḑê">
              <a:extLst>
                <a:ext uri="{FF2B5EF4-FFF2-40B4-BE49-F238E27FC236}">
                  <a16:creationId xmlns:a16="http://schemas.microsoft.com/office/drawing/2014/main" id="{CE03C479-77CA-1EBF-E8C4-048CB91D34D7}"/>
                </a:ext>
              </a:extLst>
            </p:cNvPr>
            <p:cNvSpPr/>
            <p:nvPr/>
          </p:nvSpPr>
          <p:spPr bwMode="auto">
            <a:xfrm>
              <a:off x="4522788" y="202882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ṡḷîḋé">
              <a:extLst>
                <a:ext uri="{FF2B5EF4-FFF2-40B4-BE49-F238E27FC236}">
                  <a16:creationId xmlns:a16="http://schemas.microsoft.com/office/drawing/2014/main" id="{5CA6A99F-8DF0-166E-C5A7-B94B2D543A4E}"/>
                </a:ext>
              </a:extLst>
            </p:cNvPr>
            <p:cNvSpPr/>
            <p:nvPr/>
          </p:nvSpPr>
          <p:spPr bwMode="auto">
            <a:xfrm>
              <a:off x="4522788" y="325437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s1iḋè">
              <a:extLst>
                <a:ext uri="{FF2B5EF4-FFF2-40B4-BE49-F238E27FC236}">
                  <a16:creationId xmlns:a16="http://schemas.microsoft.com/office/drawing/2014/main" id="{7F1FBC43-94F0-E5D6-8901-C6CA0E5A9DF4}"/>
                </a:ext>
              </a:extLst>
            </p:cNvPr>
            <p:cNvSpPr/>
            <p:nvPr/>
          </p:nvSpPr>
          <p:spPr bwMode="auto">
            <a:xfrm>
              <a:off x="4522788" y="3441700"/>
              <a:ext cx="908050" cy="60325"/>
            </a:xfrm>
            <a:custGeom>
              <a:avLst/>
              <a:gdLst>
                <a:gd name="T0" fmla="*/ 266 w 275"/>
                <a:gd name="T1" fmla="*/ 18 h 18"/>
                <a:gd name="T2" fmla="*/ 9 w 275"/>
                <a:gd name="T3" fmla="*/ 18 h 18"/>
                <a:gd name="T4" fmla="*/ 0 w 275"/>
                <a:gd name="T5" fmla="*/ 9 h 18"/>
                <a:gd name="T6" fmla="*/ 9 w 275"/>
                <a:gd name="T7" fmla="*/ 0 h 18"/>
                <a:gd name="T8" fmla="*/ 266 w 275"/>
                <a:gd name="T9" fmla="*/ 0 h 18"/>
                <a:gd name="T10" fmla="*/ 275 w 275"/>
                <a:gd name="T11" fmla="*/ 9 h 18"/>
                <a:gd name="T12" fmla="*/ 266 w 27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5" h="18">
                  <a:moveTo>
                    <a:pt x="266" y="18"/>
                  </a:moveTo>
                  <a:cubicBezTo>
                    <a:pt x="9" y="18"/>
                    <a:pt x="9" y="18"/>
                    <a:pt x="9" y="18"/>
                  </a:cubicBezTo>
                  <a:cubicBezTo>
                    <a:pt x="4" y="18"/>
                    <a:pt x="0" y="14"/>
                    <a:pt x="0" y="9"/>
                  </a:cubicBezTo>
                  <a:cubicBezTo>
                    <a:pt x="0" y="4"/>
                    <a:pt x="4" y="0"/>
                    <a:pt x="9" y="0"/>
                  </a:cubicBezTo>
                  <a:cubicBezTo>
                    <a:pt x="266" y="0"/>
                    <a:pt x="266" y="0"/>
                    <a:pt x="266" y="0"/>
                  </a:cubicBezTo>
                  <a:cubicBezTo>
                    <a:pt x="271" y="0"/>
                    <a:pt x="275" y="4"/>
                    <a:pt x="275" y="9"/>
                  </a:cubicBezTo>
                  <a:cubicBezTo>
                    <a:pt x="275" y="14"/>
                    <a:pt x="271" y="18"/>
                    <a:pt x="26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îSḻïḍè">
              <a:extLst>
                <a:ext uri="{FF2B5EF4-FFF2-40B4-BE49-F238E27FC236}">
                  <a16:creationId xmlns:a16="http://schemas.microsoft.com/office/drawing/2014/main" id="{62CF8F1C-FC07-BC16-F793-75C305002503}"/>
                </a:ext>
              </a:extLst>
            </p:cNvPr>
            <p:cNvSpPr/>
            <p:nvPr/>
          </p:nvSpPr>
          <p:spPr bwMode="auto">
            <a:xfrm>
              <a:off x="5486401" y="3441700"/>
              <a:ext cx="446088"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s1íḍe">
              <a:extLst>
                <a:ext uri="{FF2B5EF4-FFF2-40B4-BE49-F238E27FC236}">
                  <a16:creationId xmlns:a16="http://schemas.microsoft.com/office/drawing/2014/main" id="{7B40EA67-9AB5-7C9C-A781-B7304D0F0EB4}"/>
                </a:ext>
              </a:extLst>
            </p:cNvPr>
            <p:cNvSpPr/>
            <p:nvPr/>
          </p:nvSpPr>
          <p:spPr bwMode="auto">
            <a:xfrm>
              <a:off x="6005513" y="3441700"/>
              <a:ext cx="444500"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ṡľïḑé">
              <a:extLst>
                <a:ext uri="{FF2B5EF4-FFF2-40B4-BE49-F238E27FC236}">
                  <a16:creationId xmlns:a16="http://schemas.microsoft.com/office/drawing/2014/main" id="{A0701F11-A06B-2A12-09FD-05CAAAB282AD}"/>
                </a:ext>
              </a:extLst>
            </p:cNvPr>
            <p:cNvSpPr/>
            <p:nvPr/>
          </p:nvSpPr>
          <p:spPr bwMode="auto">
            <a:xfrm>
              <a:off x="6510338" y="3441700"/>
              <a:ext cx="273050" cy="60325"/>
            </a:xfrm>
            <a:custGeom>
              <a:avLst/>
              <a:gdLst>
                <a:gd name="T0" fmla="*/ 74 w 83"/>
                <a:gd name="T1" fmla="*/ 18 h 18"/>
                <a:gd name="T2" fmla="*/ 9 w 83"/>
                <a:gd name="T3" fmla="*/ 18 h 18"/>
                <a:gd name="T4" fmla="*/ 0 w 83"/>
                <a:gd name="T5" fmla="*/ 9 h 18"/>
                <a:gd name="T6" fmla="*/ 9 w 83"/>
                <a:gd name="T7" fmla="*/ 0 h 18"/>
                <a:gd name="T8" fmla="*/ 74 w 83"/>
                <a:gd name="T9" fmla="*/ 0 h 18"/>
                <a:gd name="T10" fmla="*/ 83 w 83"/>
                <a:gd name="T11" fmla="*/ 9 h 18"/>
                <a:gd name="T12" fmla="*/ 74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4" y="18"/>
                  </a:moveTo>
                  <a:cubicBezTo>
                    <a:pt x="9" y="18"/>
                    <a:pt x="9" y="18"/>
                    <a:pt x="9" y="18"/>
                  </a:cubicBezTo>
                  <a:cubicBezTo>
                    <a:pt x="4" y="18"/>
                    <a:pt x="0" y="14"/>
                    <a:pt x="0" y="9"/>
                  </a:cubicBezTo>
                  <a:cubicBezTo>
                    <a:pt x="0" y="4"/>
                    <a:pt x="4" y="0"/>
                    <a:pt x="9" y="0"/>
                  </a:cubicBezTo>
                  <a:cubicBezTo>
                    <a:pt x="74" y="0"/>
                    <a:pt x="74" y="0"/>
                    <a:pt x="74" y="0"/>
                  </a:cubicBezTo>
                  <a:cubicBezTo>
                    <a:pt x="79" y="0"/>
                    <a:pt x="83" y="4"/>
                    <a:pt x="83" y="9"/>
                  </a:cubicBezTo>
                  <a:cubicBezTo>
                    <a:pt x="83" y="14"/>
                    <a:pt x="79" y="18"/>
                    <a:pt x="74"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íṡľide">
              <a:extLst>
                <a:ext uri="{FF2B5EF4-FFF2-40B4-BE49-F238E27FC236}">
                  <a16:creationId xmlns:a16="http://schemas.microsoft.com/office/drawing/2014/main" id="{960C57AA-08D4-7928-DBA4-6E524788B07A}"/>
                </a:ext>
              </a:extLst>
            </p:cNvPr>
            <p:cNvSpPr/>
            <p:nvPr/>
          </p:nvSpPr>
          <p:spPr bwMode="auto">
            <a:xfrm>
              <a:off x="6394451" y="3254375"/>
              <a:ext cx="458788" cy="58738"/>
            </a:xfrm>
            <a:custGeom>
              <a:avLst/>
              <a:gdLst>
                <a:gd name="T0" fmla="*/ 130 w 139"/>
                <a:gd name="T1" fmla="*/ 18 h 18"/>
                <a:gd name="T2" fmla="*/ 9 w 139"/>
                <a:gd name="T3" fmla="*/ 18 h 18"/>
                <a:gd name="T4" fmla="*/ 0 w 139"/>
                <a:gd name="T5" fmla="*/ 9 h 18"/>
                <a:gd name="T6" fmla="*/ 9 w 139"/>
                <a:gd name="T7" fmla="*/ 0 h 18"/>
                <a:gd name="T8" fmla="*/ 130 w 139"/>
                <a:gd name="T9" fmla="*/ 0 h 18"/>
                <a:gd name="T10" fmla="*/ 139 w 139"/>
                <a:gd name="T11" fmla="*/ 9 h 18"/>
                <a:gd name="T12" fmla="*/ 130 w 13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30" y="18"/>
                  </a:moveTo>
                  <a:cubicBezTo>
                    <a:pt x="9" y="18"/>
                    <a:pt x="9" y="18"/>
                    <a:pt x="9" y="18"/>
                  </a:cubicBezTo>
                  <a:cubicBezTo>
                    <a:pt x="4" y="18"/>
                    <a:pt x="0" y="14"/>
                    <a:pt x="0" y="9"/>
                  </a:cubicBezTo>
                  <a:cubicBezTo>
                    <a:pt x="0" y="4"/>
                    <a:pt x="4" y="0"/>
                    <a:pt x="9" y="0"/>
                  </a:cubicBezTo>
                  <a:cubicBezTo>
                    <a:pt x="130" y="0"/>
                    <a:pt x="130" y="0"/>
                    <a:pt x="130" y="0"/>
                  </a:cubicBezTo>
                  <a:cubicBezTo>
                    <a:pt x="135" y="0"/>
                    <a:pt x="139" y="4"/>
                    <a:pt x="139" y="9"/>
                  </a:cubicBezTo>
                  <a:cubicBezTo>
                    <a:pt x="139" y="14"/>
                    <a:pt x="135" y="18"/>
                    <a:pt x="13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ṡļîďê">
              <a:extLst>
                <a:ext uri="{FF2B5EF4-FFF2-40B4-BE49-F238E27FC236}">
                  <a16:creationId xmlns:a16="http://schemas.microsoft.com/office/drawing/2014/main" id="{864AAA66-586B-A6CC-C26B-189948F474CF}"/>
                </a:ext>
              </a:extLst>
            </p:cNvPr>
            <p:cNvSpPr/>
            <p:nvPr/>
          </p:nvSpPr>
          <p:spPr bwMode="auto">
            <a:xfrm>
              <a:off x="4522788"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iślîdè">
              <a:extLst>
                <a:ext uri="{FF2B5EF4-FFF2-40B4-BE49-F238E27FC236}">
                  <a16:creationId xmlns:a16="http://schemas.microsoft.com/office/drawing/2014/main" id="{BA90F6BB-51AC-0CE2-317A-88FD07E21B78}"/>
                </a:ext>
              </a:extLst>
            </p:cNvPr>
            <p:cNvSpPr/>
            <p:nvPr/>
          </p:nvSpPr>
          <p:spPr bwMode="auto">
            <a:xfrm>
              <a:off x="5651501"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iṡľiḑè">
              <a:extLst>
                <a:ext uri="{FF2B5EF4-FFF2-40B4-BE49-F238E27FC236}">
                  <a16:creationId xmlns:a16="http://schemas.microsoft.com/office/drawing/2014/main" id="{B6FD49C5-3EB9-3305-9281-A25958A2BF57}"/>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ṡḻîḋê">
              <a:extLst>
                <a:ext uri="{FF2B5EF4-FFF2-40B4-BE49-F238E27FC236}">
                  <a16:creationId xmlns:a16="http://schemas.microsoft.com/office/drawing/2014/main" id="{22C8A7CF-C7F6-3A19-6D09-7FA5466E49C3}"/>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i$ļíďê">
              <a:extLst>
                <a:ext uri="{FF2B5EF4-FFF2-40B4-BE49-F238E27FC236}">
                  <a16:creationId xmlns:a16="http://schemas.microsoft.com/office/drawing/2014/main" id="{1DBA38A2-8810-CC2A-D32C-6E9267FD5F82}"/>
                </a:ext>
              </a:extLst>
            </p:cNvPr>
            <p:cNvSpPr/>
            <p:nvPr/>
          </p:nvSpPr>
          <p:spPr bwMode="auto">
            <a:xfrm>
              <a:off x="7612063" y="2282825"/>
              <a:ext cx="6350" cy="1023938"/>
            </a:xfrm>
            <a:custGeom>
              <a:avLst/>
              <a:gdLst>
                <a:gd name="T0" fmla="*/ 0 w 2"/>
                <a:gd name="T1" fmla="*/ 1 h 311"/>
                <a:gd name="T2" fmla="*/ 0 w 2"/>
                <a:gd name="T3" fmla="*/ 310 h 311"/>
                <a:gd name="T4" fmla="*/ 1 w 2"/>
                <a:gd name="T5" fmla="*/ 311 h 311"/>
                <a:gd name="T6" fmla="*/ 2 w 2"/>
                <a:gd name="T7" fmla="*/ 310 h 311"/>
                <a:gd name="T8" fmla="*/ 2 w 2"/>
                <a:gd name="T9" fmla="*/ 1 h 311"/>
                <a:gd name="T10" fmla="*/ 1 w 2"/>
                <a:gd name="T11" fmla="*/ 0 h 311"/>
                <a:gd name="T12" fmla="*/ 0 w 2"/>
                <a:gd name="T13" fmla="*/ 1 h 311"/>
              </a:gdLst>
              <a:ahLst/>
              <a:cxnLst>
                <a:cxn ang="0">
                  <a:pos x="T0" y="T1"/>
                </a:cxn>
                <a:cxn ang="0">
                  <a:pos x="T2" y="T3"/>
                </a:cxn>
                <a:cxn ang="0">
                  <a:pos x="T4" y="T5"/>
                </a:cxn>
                <a:cxn ang="0">
                  <a:pos x="T6" y="T7"/>
                </a:cxn>
                <a:cxn ang="0">
                  <a:pos x="T8" y="T9"/>
                </a:cxn>
                <a:cxn ang="0">
                  <a:pos x="T10" y="T11"/>
                </a:cxn>
                <a:cxn ang="0">
                  <a:pos x="T12" y="T13"/>
                </a:cxn>
              </a:cxnLst>
              <a:rect l="0" t="0" r="r" b="b"/>
              <a:pathLst>
                <a:path w="2" h="311">
                  <a:moveTo>
                    <a:pt x="0" y="1"/>
                  </a:moveTo>
                  <a:cubicBezTo>
                    <a:pt x="0" y="310"/>
                    <a:pt x="0" y="310"/>
                    <a:pt x="0" y="310"/>
                  </a:cubicBezTo>
                  <a:cubicBezTo>
                    <a:pt x="0" y="311"/>
                    <a:pt x="0" y="311"/>
                    <a:pt x="1" y="311"/>
                  </a:cubicBezTo>
                  <a:cubicBezTo>
                    <a:pt x="1" y="311"/>
                    <a:pt x="2" y="311"/>
                    <a:pt x="2" y="310"/>
                  </a:cubicBezTo>
                  <a:cubicBezTo>
                    <a:pt x="2" y="1"/>
                    <a:pt x="2" y="1"/>
                    <a:pt x="2" y="1"/>
                  </a:cubicBezTo>
                  <a:cubicBezTo>
                    <a:pt x="2" y="0"/>
                    <a:pt x="1" y="0"/>
                    <a:pt x="1" y="0"/>
                  </a:cubicBezTo>
                  <a:cubicBezTo>
                    <a:pt x="0" y="0"/>
                    <a:pt x="0" y="0"/>
                    <a:pt x="0"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ṥḻïḓê">
              <a:extLst>
                <a:ext uri="{FF2B5EF4-FFF2-40B4-BE49-F238E27FC236}">
                  <a16:creationId xmlns:a16="http://schemas.microsoft.com/office/drawing/2014/main" id="{623BC626-1898-AA9C-F8D4-A0FBBCF1A199}"/>
                </a:ext>
              </a:extLst>
            </p:cNvPr>
            <p:cNvSpPr/>
            <p:nvPr/>
          </p:nvSpPr>
          <p:spPr bwMode="auto">
            <a:xfrm>
              <a:off x="7002463" y="1276350"/>
              <a:ext cx="615950" cy="823913"/>
            </a:xfrm>
            <a:custGeom>
              <a:avLst/>
              <a:gdLst>
                <a:gd name="T0" fmla="*/ 1 w 187"/>
                <a:gd name="T1" fmla="*/ 3 h 250"/>
                <a:gd name="T2" fmla="*/ 185 w 187"/>
                <a:gd name="T3" fmla="*/ 3 h 250"/>
                <a:gd name="T4" fmla="*/ 185 w 187"/>
                <a:gd name="T5" fmla="*/ 248 h 250"/>
                <a:gd name="T6" fmla="*/ 186 w 187"/>
                <a:gd name="T7" fmla="*/ 250 h 250"/>
                <a:gd name="T8" fmla="*/ 187 w 187"/>
                <a:gd name="T9" fmla="*/ 248 h 250"/>
                <a:gd name="T10" fmla="*/ 187 w 187"/>
                <a:gd name="T11" fmla="*/ 0 h 250"/>
                <a:gd name="T12" fmla="*/ 1 w 187"/>
                <a:gd name="T13" fmla="*/ 0 h 250"/>
                <a:gd name="T14" fmla="*/ 0 w 187"/>
                <a:gd name="T15" fmla="*/ 1 h 250"/>
                <a:gd name="T16" fmla="*/ 1 w 187"/>
                <a:gd name="T17"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50">
                  <a:moveTo>
                    <a:pt x="1" y="3"/>
                  </a:moveTo>
                  <a:cubicBezTo>
                    <a:pt x="185" y="3"/>
                    <a:pt x="185" y="3"/>
                    <a:pt x="185" y="3"/>
                  </a:cubicBezTo>
                  <a:cubicBezTo>
                    <a:pt x="185" y="248"/>
                    <a:pt x="185" y="248"/>
                    <a:pt x="185" y="248"/>
                  </a:cubicBezTo>
                  <a:cubicBezTo>
                    <a:pt x="185" y="249"/>
                    <a:pt x="185" y="250"/>
                    <a:pt x="186" y="250"/>
                  </a:cubicBezTo>
                  <a:cubicBezTo>
                    <a:pt x="186" y="250"/>
                    <a:pt x="187" y="249"/>
                    <a:pt x="187" y="248"/>
                  </a:cubicBezTo>
                  <a:cubicBezTo>
                    <a:pt x="187" y="0"/>
                    <a:pt x="187" y="0"/>
                    <a:pt x="187" y="0"/>
                  </a:cubicBezTo>
                  <a:cubicBezTo>
                    <a:pt x="1" y="0"/>
                    <a:pt x="1" y="0"/>
                    <a:pt x="1" y="0"/>
                  </a:cubicBezTo>
                  <a:cubicBezTo>
                    <a:pt x="1" y="0"/>
                    <a:pt x="0" y="1"/>
                    <a:pt x="0" y="1"/>
                  </a:cubicBezTo>
                  <a:cubicBezTo>
                    <a:pt x="0" y="2"/>
                    <a:pt x="1" y="3"/>
                    <a:pt x="1" y="3"/>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îs1ide">
              <a:extLst>
                <a:ext uri="{FF2B5EF4-FFF2-40B4-BE49-F238E27FC236}">
                  <a16:creationId xmlns:a16="http://schemas.microsoft.com/office/drawing/2014/main" id="{EF2B013E-C51D-BE86-E6AB-9AC1D512680E}"/>
                </a:ext>
              </a:extLst>
            </p:cNvPr>
            <p:cNvSpPr/>
            <p:nvPr/>
          </p:nvSpPr>
          <p:spPr bwMode="auto">
            <a:xfrm>
              <a:off x="4351338" y="1276350"/>
              <a:ext cx="1397000" cy="587375"/>
            </a:xfrm>
            <a:custGeom>
              <a:avLst/>
              <a:gdLst>
                <a:gd name="T0" fmla="*/ 3 w 423"/>
                <a:gd name="T1" fmla="*/ 177 h 178"/>
                <a:gd name="T2" fmla="*/ 3 w 423"/>
                <a:gd name="T3" fmla="*/ 3 h 178"/>
                <a:gd name="T4" fmla="*/ 422 w 423"/>
                <a:gd name="T5" fmla="*/ 3 h 178"/>
                <a:gd name="T6" fmla="*/ 423 w 423"/>
                <a:gd name="T7" fmla="*/ 1 h 178"/>
                <a:gd name="T8" fmla="*/ 422 w 423"/>
                <a:gd name="T9" fmla="*/ 0 h 178"/>
                <a:gd name="T10" fmla="*/ 0 w 423"/>
                <a:gd name="T11" fmla="*/ 0 h 178"/>
                <a:gd name="T12" fmla="*/ 0 w 423"/>
                <a:gd name="T13" fmla="*/ 177 h 178"/>
                <a:gd name="T14" fmla="*/ 1 w 423"/>
                <a:gd name="T15" fmla="*/ 178 h 178"/>
                <a:gd name="T16" fmla="*/ 3 w 423"/>
                <a:gd name="T17"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178">
                  <a:moveTo>
                    <a:pt x="3" y="177"/>
                  </a:moveTo>
                  <a:cubicBezTo>
                    <a:pt x="3" y="3"/>
                    <a:pt x="3" y="3"/>
                    <a:pt x="3" y="3"/>
                  </a:cubicBezTo>
                  <a:cubicBezTo>
                    <a:pt x="422" y="3"/>
                    <a:pt x="422" y="3"/>
                    <a:pt x="422" y="3"/>
                  </a:cubicBezTo>
                  <a:cubicBezTo>
                    <a:pt x="423" y="3"/>
                    <a:pt x="423" y="2"/>
                    <a:pt x="423" y="1"/>
                  </a:cubicBezTo>
                  <a:cubicBezTo>
                    <a:pt x="423" y="1"/>
                    <a:pt x="423" y="0"/>
                    <a:pt x="422" y="0"/>
                  </a:cubicBezTo>
                  <a:cubicBezTo>
                    <a:pt x="0" y="0"/>
                    <a:pt x="0" y="0"/>
                    <a:pt x="0" y="0"/>
                  </a:cubicBezTo>
                  <a:cubicBezTo>
                    <a:pt x="0" y="177"/>
                    <a:pt x="0" y="177"/>
                    <a:pt x="0" y="177"/>
                  </a:cubicBezTo>
                  <a:cubicBezTo>
                    <a:pt x="0" y="178"/>
                    <a:pt x="1" y="178"/>
                    <a:pt x="1" y="178"/>
                  </a:cubicBezTo>
                  <a:cubicBezTo>
                    <a:pt x="2" y="178"/>
                    <a:pt x="3" y="178"/>
                    <a:pt x="3" y="177"/>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îṧliḓe">
              <a:extLst>
                <a:ext uri="{FF2B5EF4-FFF2-40B4-BE49-F238E27FC236}">
                  <a16:creationId xmlns:a16="http://schemas.microsoft.com/office/drawing/2014/main" id="{B866131D-B54E-6F86-A679-02A23FCBEE6F}"/>
                </a:ext>
              </a:extLst>
            </p:cNvPr>
            <p:cNvSpPr/>
            <p:nvPr/>
          </p:nvSpPr>
          <p:spPr bwMode="auto">
            <a:xfrm>
              <a:off x="4351338" y="2789237"/>
              <a:ext cx="360363" cy="1049338"/>
            </a:xfrm>
            <a:custGeom>
              <a:avLst/>
              <a:gdLst>
                <a:gd name="T0" fmla="*/ 108 w 109"/>
                <a:gd name="T1" fmla="*/ 315 h 318"/>
                <a:gd name="T2" fmla="*/ 3 w 109"/>
                <a:gd name="T3" fmla="*/ 315 h 318"/>
                <a:gd name="T4" fmla="*/ 3 w 109"/>
                <a:gd name="T5" fmla="*/ 2 h 318"/>
                <a:gd name="T6" fmla="*/ 1 w 109"/>
                <a:gd name="T7" fmla="*/ 0 h 318"/>
                <a:gd name="T8" fmla="*/ 0 w 109"/>
                <a:gd name="T9" fmla="*/ 2 h 318"/>
                <a:gd name="T10" fmla="*/ 0 w 109"/>
                <a:gd name="T11" fmla="*/ 318 h 318"/>
                <a:gd name="T12" fmla="*/ 108 w 109"/>
                <a:gd name="T13" fmla="*/ 318 h 318"/>
                <a:gd name="T14" fmla="*/ 109 w 109"/>
                <a:gd name="T15" fmla="*/ 316 h 318"/>
                <a:gd name="T16" fmla="*/ 108 w 109"/>
                <a:gd name="T17" fmla="*/ 31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8">
                  <a:moveTo>
                    <a:pt x="108" y="315"/>
                  </a:moveTo>
                  <a:cubicBezTo>
                    <a:pt x="3" y="315"/>
                    <a:pt x="3" y="315"/>
                    <a:pt x="3" y="315"/>
                  </a:cubicBezTo>
                  <a:cubicBezTo>
                    <a:pt x="3" y="2"/>
                    <a:pt x="3" y="2"/>
                    <a:pt x="3" y="2"/>
                  </a:cubicBezTo>
                  <a:cubicBezTo>
                    <a:pt x="3" y="1"/>
                    <a:pt x="2" y="0"/>
                    <a:pt x="1" y="0"/>
                  </a:cubicBezTo>
                  <a:cubicBezTo>
                    <a:pt x="1" y="0"/>
                    <a:pt x="0" y="1"/>
                    <a:pt x="0" y="2"/>
                  </a:cubicBezTo>
                  <a:cubicBezTo>
                    <a:pt x="0" y="318"/>
                    <a:pt x="0" y="318"/>
                    <a:pt x="0" y="318"/>
                  </a:cubicBezTo>
                  <a:cubicBezTo>
                    <a:pt x="108" y="318"/>
                    <a:pt x="108" y="318"/>
                    <a:pt x="108" y="318"/>
                  </a:cubicBezTo>
                  <a:cubicBezTo>
                    <a:pt x="109" y="318"/>
                    <a:pt x="109" y="317"/>
                    <a:pt x="109" y="316"/>
                  </a:cubicBezTo>
                  <a:cubicBezTo>
                    <a:pt x="109" y="316"/>
                    <a:pt x="109" y="315"/>
                    <a:pt x="108" y="315"/>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ísḷïḍê">
              <a:extLst>
                <a:ext uri="{FF2B5EF4-FFF2-40B4-BE49-F238E27FC236}">
                  <a16:creationId xmlns:a16="http://schemas.microsoft.com/office/drawing/2014/main" id="{8B42FD84-F3E9-2440-DB12-E4A803438031}"/>
                </a:ext>
              </a:extLst>
            </p:cNvPr>
            <p:cNvSpPr/>
            <p:nvPr/>
          </p:nvSpPr>
          <p:spPr bwMode="auto">
            <a:xfrm>
              <a:off x="6651626" y="3438525"/>
              <a:ext cx="966788" cy="400050"/>
            </a:xfrm>
            <a:custGeom>
              <a:avLst/>
              <a:gdLst>
                <a:gd name="T0" fmla="*/ 291 w 293"/>
                <a:gd name="T1" fmla="*/ 1 h 121"/>
                <a:gd name="T2" fmla="*/ 291 w 293"/>
                <a:gd name="T3" fmla="*/ 118 h 121"/>
                <a:gd name="T4" fmla="*/ 1 w 293"/>
                <a:gd name="T5" fmla="*/ 118 h 121"/>
                <a:gd name="T6" fmla="*/ 0 w 293"/>
                <a:gd name="T7" fmla="*/ 119 h 121"/>
                <a:gd name="T8" fmla="*/ 1 w 293"/>
                <a:gd name="T9" fmla="*/ 121 h 121"/>
                <a:gd name="T10" fmla="*/ 293 w 293"/>
                <a:gd name="T11" fmla="*/ 121 h 121"/>
                <a:gd name="T12" fmla="*/ 293 w 293"/>
                <a:gd name="T13" fmla="*/ 1 h 121"/>
                <a:gd name="T14" fmla="*/ 292 w 293"/>
                <a:gd name="T15" fmla="*/ 0 h 121"/>
                <a:gd name="T16" fmla="*/ 291 w 293"/>
                <a:gd name="T1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21">
                  <a:moveTo>
                    <a:pt x="291" y="1"/>
                  </a:moveTo>
                  <a:cubicBezTo>
                    <a:pt x="291" y="118"/>
                    <a:pt x="291" y="118"/>
                    <a:pt x="291" y="118"/>
                  </a:cubicBezTo>
                  <a:cubicBezTo>
                    <a:pt x="1" y="118"/>
                    <a:pt x="1" y="118"/>
                    <a:pt x="1" y="118"/>
                  </a:cubicBezTo>
                  <a:cubicBezTo>
                    <a:pt x="0" y="118"/>
                    <a:pt x="0" y="119"/>
                    <a:pt x="0" y="119"/>
                  </a:cubicBezTo>
                  <a:cubicBezTo>
                    <a:pt x="0" y="120"/>
                    <a:pt x="0" y="121"/>
                    <a:pt x="1" y="121"/>
                  </a:cubicBezTo>
                  <a:cubicBezTo>
                    <a:pt x="293" y="121"/>
                    <a:pt x="293" y="121"/>
                    <a:pt x="293" y="121"/>
                  </a:cubicBezTo>
                  <a:cubicBezTo>
                    <a:pt x="293" y="1"/>
                    <a:pt x="293" y="1"/>
                    <a:pt x="293" y="1"/>
                  </a:cubicBezTo>
                  <a:cubicBezTo>
                    <a:pt x="293" y="1"/>
                    <a:pt x="292" y="0"/>
                    <a:pt x="292" y="0"/>
                  </a:cubicBezTo>
                  <a:cubicBezTo>
                    <a:pt x="291" y="0"/>
                    <a:pt x="291" y="1"/>
                    <a:pt x="291"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iṡ1îḍé">
              <a:extLst>
                <a:ext uri="{FF2B5EF4-FFF2-40B4-BE49-F238E27FC236}">
                  <a16:creationId xmlns:a16="http://schemas.microsoft.com/office/drawing/2014/main" id="{EE10898D-20CE-991E-9E2E-4F1587863E5E}"/>
                </a:ext>
              </a:extLst>
            </p:cNvPr>
            <p:cNvSpPr/>
            <p:nvPr/>
          </p:nvSpPr>
          <p:spPr bwMode="auto">
            <a:xfrm>
              <a:off x="5678488" y="1590675"/>
              <a:ext cx="642938"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íšlíḓè">
              <a:extLst>
                <a:ext uri="{FF2B5EF4-FFF2-40B4-BE49-F238E27FC236}">
                  <a16:creationId xmlns:a16="http://schemas.microsoft.com/office/drawing/2014/main" id="{002416D0-8E58-8955-A099-F07AA6B85245}"/>
                </a:ext>
              </a:extLst>
            </p:cNvPr>
            <p:cNvSpPr/>
            <p:nvPr/>
          </p:nvSpPr>
          <p:spPr bwMode="auto">
            <a:xfrm>
              <a:off x="5599113" y="1527175"/>
              <a:ext cx="403225" cy="784225"/>
            </a:xfrm>
            <a:custGeom>
              <a:avLst/>
              <a:gdLst>
                <a:gd name="T0" fmla="*/ 62 w 122"/>
                <a:gd name="T1" fmla="*/ 220 h 238"/>
                <a:gd name="T2" fmla="*/ 58 w 122"/>
                <a:gd name="T3" fmla="*/ 220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62 w 122"/>
                <a:gd name="T15" fmla="*/ 220 h 238"/>
                <a:gd name="T16" fmla="*/ 15 w 122"/>
                <a:gd name="T17" fmla="*/ 170 h 238"/>
                <a:gd name="T18" fmla="*/ 12 w 122"/>
                <a:gd name="T19" fmla="*/ 170 h 238"/>
                <a:gd name="T20" fmla="*/ 35 w 122"/>
                <a:gd name="T21" fmla="*/ 202 h 238"/>
                <a:gd name="T22" fmla="*/ 38 w 122"/>
                <a:gd name="T23" fmla="*/ 202 h 238"/>
                <a:gd name="T24" fmla="*/ 15 w 122"/>
                <a:gd name="T25" fmla="*/ 170 h 238"/>
                <a:gd name="T26" fmla="*/ 3 w 122"/>
                <a:gd name="T27" fmla="*/ 119 h 238"/>
                <a:gd name="T28" fmla="*/ 0 w 122"/>
                <a:gd name="T29" fmla="*/ 119 h 238"/>
                <a:gd name="T30" fmla="*/ 5 w 122"/>
                <a:gd name="T31" fmla="*/ 152 h 238"/>
                <a:gd name="T32" fmla="*/ 8 w 122"/>
                <a:gd name="T33" fmla="*/ 152 h 238"/>
                <a:gd name="T34" fmla="*/ 3 w 122"/>
                <a:gd name="T35" fmla="*/ 119 h 238"/>
                <a:gd name="T36" fmla="*/ 50 w 122"/>
                <a:gd name="T37" fmla="*/ 22 h 238"/>
                <a:gd name="T38" fmla="*/ 47 w 122"/>
                <a:gd name="T39" fmla="*/ 22 h 238"/>
                <a:gd name="T40" fmla="*/ 2 w 122"/>
                <a:gd name="T41" fmla="*/ 101 h 238"/>
                <a:gd name="T42" fmla="*/ 4 w 122"/>
                <a:gd name="T43" fmla="*/ 101 h 238"/>
                <a:gd name="T44" fmla="*/ 16 w 122"/>
                <a:gd name="T45" fmla="*/ 63 h 238"/>
                <a:gd name="T46" fmla="*/ 16 w 122"/>
                <a:gd name="T47" fmla="*/ 62 h 238"/>
                <a:gd name="T48" fmla="*/ 21 w 122"/>
                <a:gd name="T49" fmla="*/ 53 h 238"/>
                <a:gd name="T50" fmla="*/ 50 w 122"/>
                <a:gd name="T51" fmla="*/ 22 h 238"/>
                <a:gd name="T52" fmla="*/ 92 w 122"/>
                <a:gd name="T53" fmla="*/ 0 h 238"/>
                <a:gd name="T54" fmla="*/ 92 w 122"/>
                <a:gd name="T55" fmla="*/ 0 h 238"/>
                <a:gd name="T56" fmla="*/ 78 w 122"/>
                <a:gd name="T57" fmla="*/ 4 h 238"/>
                <a:gd name="T58" fmla="*/ 84 w 122"/>
                <a:gd name="T59" fmla="*/ 4 h 238"/>
                <a:gd name="T60" fmla="*/ 93 w 122"/>
                <a:gd name="T61" fmla="*/ 2 h 238"/>
                <a:gd name="T62" fmla="*/ 93 w 122"/>
                <a:gd name="T63" fmla="*/ 1 h 238"/>
                <a:gd name="T64" fmla="*/ 92 w 122"/>
                <a:gd name="T6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238">
                  <a:moveTo>
                    <a:pt x="62" y="220"/>
                  </a:moveTo>
                  <a:cubicBezTo>
                    <a:pt x="58" y="220"/>
                    <a:pt x="58" y="220"/>
                    <a:pt x="58" y="220"/>
                  </a:cubicBezTo>
                  <a:cubicBezTo>
                    <a:pt x="62" y="223"/>
                    <a:pt x="67" y="225"/>
                    <a:pt x="72" y="228"/>
                  </a:cubicBezTo>
                  <a:cubicBezTo>
                    <a:pt x="87" y="234"/>
                    <a:pt x="104" y="238"/>
                    <a:pt x="121" y="238"/>
                  </a:cubicBezTo>
                  <a:cubicBezTo>
                    <a:pt x="122" y="238"/>
                    <a:pt x="122" y="238"/>
                    <a:pt x="122" y="237"/>
                  </a:cubicBezTo>
                  <a:cubicBezTo>
                    <a:pt x="122" y="236"/>
                    <a:pt x="122" y="236"/>
                    <a:pt x="121" y="236"/>
                  </a:cubicBezTo>
                  <a:cubicBezTo>
                    <a:pt x="104" y="236"/>
                    <a:pt x="88" y="232"/>
                    <a:pt x="73" y="226"/>
                  </a:cubicBezTo>
                  <a:cubicBezTo>
                    <a:pt x="69" y="224"/>
                    <a:pt x="66" y="222"/>
                    <a:pt x="62" y="220"/>
                  </a:cubicBezTo>
                  <a:moveTo>
                    <a:pt x="15" y="170"/>
                  </a:moveTo>
                  <a:cubicBezTo>
                    <a:pt x="12" y="170"/>
                    <a:pt x="12" y="170"/>
                    <a:pt x="12" y="170"/>
                  </a:cubicBezTo>
                  <a:cubicBezTo>
                    <a:pt x="18" y="182"/>
                    <a:pt x="26" y="193"/>
                    <a:pt x="35" y="202"/>
                  </a:cubicBezTo>
                  <a:cubicBezTo>
                    <a:pt x="38" y="202"/>
                    <a:pt x="38" y="202"/>
                    <a:pt x="38" y="202"/>
                  </a:cubicBezTo>
                  <a:cubicBezTo>
                    <a:pt x="29" y="193"/>
                    <a:pt x="21" y="182"/>
                    <a:pt x="15" y="170"/>
                  </a:cubicBezTo>
                  <a:moveTo>
                    <a:pt x="3" y="119"/>
                  </a:moveTo>
                  <a:cubicBezTo>
                    <a:pt x="0" y="119"/>
                    <a:pt x="0" y="119"/>
                    <a:pt x="0" y="119"/>
                  </a:cubicBezTo>
                  <a:cubicBezTo>
                    <a:pt x="1" y="130"/>
                    <a:pt x="2" y="141"/>
                    <a:pt x="5" y="152"/>
                  </a:cubicBezTo>
                  <a:cubicBezTo>
                    <a:pt x="8" y="152"/>
                    <a:pt x="8" y="152"/>
                    <a:pt x="8" y="152"/>
                  </a:cubicBezTo>
                  <a:cubicBezTo>
                    <a:pt x="5" y="141"/>
                    <a:pt x="3" y="130"/>
                    <a:pt x="3" y="119"/>
                  </a:cubicBezTo>
                  <a:moveTo>
                    <a:pt x="50" y="22"/>
                  </a:moveTo>
                  <a:cubicBezTo>
                    <a:pt x="47" y="22"/>
                    <a:pt x="47" y="22"/>
                    <a:pt x="47" y="22"/>
                  </a:cubicBezTo>
                  <a:cubicBezTo>
                    <a:pt x="23" y="41"/>
                    <a:pt x="6" y="69"/>
                    <a:pt x="2" y="101"/>
                  </a:cubicBezTo>
                  <a:cubicBezTo>
                    <a:pt x="4" y="101"/>
                    <a:pt x="4" y="101"/>
                    <a:pt x="4" y="101"/>
                  </a:cubicBezTo>
                  <a:cubicBezTo>
                    <a:pt x="5" y="87"/>
                    <a:pt x="10" y="74"/>
                    <a:pt x="16" y="63"/>
                  </a:cubicBezTo>
                  <a:cubicBezTo>
                    <a:pt x="16" y="62"/>
                    <a:pt x="16" y="62"/>
                    <a:pt x="16" y="62"/>
                  </a:cubicBezTo>
                  <a:cubicBezTo>
                    <a:pt x="16" y="58"/>
                    <a:pt x="18" y="55"/>
                    <a:pt x="21" y="53"/>
                  </a:cubicBezTo>
                  <a:cubicBezTo>
                    <a:pt x="29" y="41"/>
                    <a:pt x="39" y="31"/>
                    <a:pt x="50" y="22"/>
                  </a:cubicBezTo>
                  <a:moveTo>
                    <a:pt x="92" y="0"/>
                  </a:moveTo>
                  <a:cubicBezTo>
                    <a:pt x="92" y="0"/>
                    <a:pt x="92" y="0"/>
                    <a:pt x="92" y="0"/>
                  </a:cubicBezTo>
                  <a:cubicBezTo>
                    <a:pt x="87" y="1"/>
                    <a:pt x="83" y="3"/>
                    <a:pt x="78" y="4"/>
                  </a:cubicBezTo>
                  <a:cubicBezTo>
                    <a:pt x="84" y="4"/>
                    <a:pt x="84" y="4"/>
                    <a:pt x="84" y="4"/>
                  </a:cubicBezTo>
                  <a:cubicBezTo>
                    <a:pt x="87" y="3"/>
                    <a:pt x="90" y="3"/>
                    <a:pt x="93" y="2"/>
                  </a:cubicBezTo>
                  <a:cubicBezTo>
                    <a:pt x="93" y="2"/>
                    <a:pt x="94" y="1"/>
                    <a:pt x="93" y="1"/>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îśļíḑé">
              <a:extLst>
                <a:ext uri="{FF2B5EF4-FFF2-40B4-BE49-F238E27FC236}">
                  <a16:creationId xmlns:a16="http://schemas.microsoft.com/office/drawing/2014/main" id="{1AFFF321-9ACA-406A-1995-1ED135ACE142}"/>
                </a:ext>
              </a:extLst>
            </p:cNvPr>
            <p:cNvSpPr/>
            <p:nvPr/>
          </p:nvSpPr>
          <p:spPr bwMode="auto">
            <a:xfrm>
              <a:off x="5715001" y="2193925"/>
              <a:ext cx="88900" cy="58738"/>
            </a:xfrm>
            <a:custGeom>
              <a:avLst/>
              <a:gdLst>
                <a:gd name="T0" fmla="*/ 3 w 27"/>
                <a:gd name="T1" fmla="*/ 0 h 18"/>
                <a:gd name="T2" fmla="*/ 0 w 27"/>
                <a:gd name="T3" fmla="*/ 0 h 18"/>
                <a:gd name="T4" fmla="*/ 23 w 27"/>
                <a:gd name="T5" fmla="*/ 18 h 18"/>
                <a:gd name="T6" fmla="*/ 27 w 27"/>
                <a:gd name="T7" fmla="*/ 18 h 18"/>
                <a:gd name="T8" fmla="*/ 3 w 27"/>
                <a:gd name="T9" fmla="*/ 0 h 18"/>
              </a:gdLst>
              <a:ahLst/>
              <a:cxnLst>
                <a:cxn ang="0">
                  <a:pos x="T0" y="T1"/>
                </a:cxn>
                <a:cxn ang="0">
                  <a:pos x="T2" y="T3"/>
                </a:cxn>
                <a:cxn ang="0">
                  <a:pos x="T4" y="T5"/>
                </a:cxn>
                <a:cxn ang="0">
                  <a:pos x="T6" y="T7"/>
                </a:cxn>
                <a:cxn ang="0">
                  <a:pos x="T8" y="T9"/>
                </a:cxn>
              </a:cxnLst>
              <a:rect l="0" t="0" r="r" b="b"/>
              <a:pathLst>
                <a:path w="27" h="18">
                  <a:moveTo>
                    <a:pt x="3" y="0"/>
                  </a:moveTo>
                  <a:cubicBezTo>
                    <a:pt x="0" y="0"/>
                    <a:pt x="0" y="0"/>
                    <a:pt x="0" y="0"/>
                  </a:cubicBezTo>
                  <a:cubicBezTo>
                    <a:pt x="7" y="7"/>
                    <a:pt x="15" y="13"/>
                    <a:pt x="23" y="18"/>
                  </a:cubicBezTo>
                  <a:cubicBezTo>
                    <a:pt x="27" y="18"/>
                    <a:pt x="27" y="18"/>
                    <a:pt x="27" y="18"/>
                  </a:cubicBezTo>
                  <a:cubicBezTo>
                    <a:pt x="18" y="13"/>
                    <a:pt x="11" y="7"/>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íṩlîdé">
              <a:extLst>
                <a:ext uri="{FF2B5EF4-FFF2-40B4-BE49-F238E27FC236}">
                  <a16:creationId xmlns:a16="http://schemas.microsoft.com/office/drawing/2014/main" id="{375603E3-F22D-4B75-91C7-4C8681E64C86}"/>
                </a:ext>
              </a:extLst>
            </p:cNvPr>
            <p:cNvSpPr/>
            <p:nvPr/>
          </p:nvSpPr>
          <p:spPr bwMode="auto">
            <a:xfrm>
              <a:off x="5599113" y="1860550"/>
              <a:ext cx="12700" cy="58738"/>
            </a:xfrm>
            <a:custGeom>
              <a:avLst/>
              <a:gdLst>
                <a:gd name="T0" fmla="*/ 4 w 4"/>
                <a:gd name="T1" fmla="*/ 0 h 18"/>
                <a:gd name="T2" fmla="*/ 2 w 4"/>
                <a:gd name="T3" fmla="*/ 0 h 18"/>
                <a:gd name="T4" fmla="*/ 0 w 4"/>
                <a:gd name="T5" fmla="*/ 16 h 18"/>
                <a:gd name="T6" fmla="*/ 0 w 4"/>
                <a:gd name="T7" fmla="*/ 18 h 18"/>
                <a:gd name="T8" fmla="*/ 3 w 4"/>
                <a:gd name="T9" fmla="*/ 18 h 18"/>
                <a:gd name="T10" fmla="*/ 3 w 4"/>
                <a:gd name="T11" fmla="*/ 16 h 18"/>
                <a:gd name="T12" fmla="*/ 4 w 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 h="18">
                  <a:moveTo>
                    <a:pt x="4" y="0"/>
                  </a:moveTo>
                  <a:cubicBezTo>
                    <a:pt x="2" y="0"/>
                    <a:pt x="2" y="0"/>
                    <a:pt x="2" y="0"/>
                  </a:cubicBezTo>
                  <a:cubicBezTo>
                    <a:pt x="1" y="5"/>
                    <a:pt x="0" y="11"/>
                    <a:pt x="0" y="16"/>
                  </a:cubicBezTo>
                  <a:cubicBezTo>
                    <a:pt x="0" y="17"/>
                    <a:pt x="0" y="17"/>
                    <a:pt x="0" y="18"/>
                  </a:cubicBezTo>
                  <a:cubicBezTo>
                    <a:pt x="3" y="18"/>
                    <a:pt x="3" y="18"/>
                    <a:pt x="3" y="18"/>
                  </a:cubicBezTo>
                  <a:cubicBezTo>
                    <a:pt x="3" y="17"/>
                    <a:pt x="3" y="17"/>
                    <a:pt x="3" y="16"/>
                  </a:cubicBezTo>
                  <a:cubicBezTo>
                    <a:pt x="3" y="11"/>
                    <a:pt x="3" y="5"/>
                    <a:pt x="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î$ļídê">
              <a:extLst>
                <a:ext uri="{FF2B5EF4-FFF2-40B4-BE49-F238E27FC236}">
                  <a16:creationId xmlns:a16="http://schemas.microsoft.com/office/drawing/2014/main" id="{9A8F95F8-6D06-5F27-BB1E-D1EE452F4B6C}"/>
                </a:ext>
              </a:extLst>
            </p:cNvPr>
            <p:cNvSpPr/>
            <p:nvPr/>
          </p:nvSpPr>
          <p:spPr bwMode="auto">
            <a:xfrm>
              <a:off x="5754688" y="1539875"/>
              <a:ext cx="122238" cy="60325"/>
            </a:xfrm>
            <a:custGeom>
              <a:avLst/>
              <a:gdLst>
                <a:gd name="T0" fmla="*/ 37 w 37"/>
                <a:gd name="T1" fmla="*/ 0 h 18"/>
                <a:gd name="T2" fmla="*/ 31 w 37"/>
                <a:gd name="T3" fmla="*/ 0 h 18"/>
                <a:gd name="T4" fmla="*/ 0 w 37"/>
                <a:gd name="T5" fmla="*/ 18 h 18"/>
                <a:gd name="T6" fmla="*/ 3 w 37"/>
                <a:gd name="T7" fmla="*/ 18 h 18"/>
                <a:gd name="T8" fmla="*/ 37 w 37"/>
                <a:gd name="T9" fmla="*/ 0 h 18"/>
              </a:gdLst>
              <a:ahLst/>
              <a:cxnLst>
                <a:cxn ang="0">
                  <a:pos x="T0" y="T1"/>
                </a:cxn>
                <a:cxn ang="0">
                  <a:pos x="T2" y="T3"/>
                </a:cxn>
                <a:cxn ang="0">
                  <a:pos x="T4" y="T5"/>
                </a:cxn>
                <a:cxn ang="0">
                  <a:pos x="T6" y="T7"/>
                </a:cxn>
                <a:cxn ang="0">
                  <a:pos x="T8" y="T9"/>
                </a:cxn>
              </a:cxnLst>
              <a:rect l="0" t="0" r="r" b="b"/>
              <a:pathLst>
                <a:path w="37" h="18">
                  <a:moveTo>
                    <a:pt x="37" y="0"/>
                  </a:moveTo>
                  <a:cubicBezTo>
                    <a:pt x="31" y="0"/>
                    <a:pt x="31" y="0"/>
                    <a:pt x="31" y="0"/>
                  </a:cubicBezTo>
                  <a:cubicBezTo>
                    <a:pt x="20" y="5"/>
                    <a:pt x="9" y="11"/>
                    <a:pt x="0" y="18"/>
                  </a:cubicBezTo>
                  <a:cubicBezTo>
                    <a:pt x="3" y="18"/>
                    <a:pt x="3" y="18"/>
                    <a:pt x="3" y="18"/>
                  </a:cubicBezTo>
                  <a:cubicBezTo>
                    <a:pt x="13" y="10"/>
                    <a:pt x="25" y="4"/>
                    <a:pt x="37"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iş1iḑè">
              <a:extLst>
                <a:ext uri="{FF2B5EF4-FFF2-40B4-BE49-F238E27FC236}">
                  <a16:creationId xmlns:a16="http://schemas.microsoft.com/office/drawing/2014/main" id="{D2B45CFE-880B-6F02-EBFE-2CA5F648546F}"/>
                </a:ext>
              </a:extLst>
            </p:cNvPr>
            <p:cNvSpPr/>
            <p:nvPr/>
          </p:nvSpPr>
          <p:spPr bwMode="auto">
            <a:xfrm>
              <a:off x="5614988" y="2028825"/>
              <a:ext cx="33338" cy="58738"/>
            </a:xfrm>
            <a:custGeom>
              <a:avLst/>
              <a:gdLst>
                <a:gd name="T0" fmla="*/ 3 w 10"/>
                <a:gd name="T1" fmla="*/ 0 h 18"/>
                <a:gd name="T2" fmla="*/ 0 w 10"/>
                <a:gd name="T3" fmla="*/ 0 h 18"/>
                <a:gd name="T4" fmla="*/ 7 w 10"/>
                <a:gd name="T5" fmla="*/ 18 h 18"/>
                <a:gd name="T6" fmla="*/ 10 w 10"/>
                <a:gd name="T7" fmla="*/ 18 h 18"/>
                <a:gd name="T8" fmla="*/ 3 w 10"/>
                <a:gd name="T9" fmla="*/ 0 h 18"/>
              </a:gdLst>
              <a:ahLst/>
              <a:cxnLst>
                <a:cxn ang="0">
                  <a:pos x="T0" y="T1"/>
                </a:cxn>
                <a:cxn ang="0">
                  <a:pos x="T2" y="T3"/>
                </a:cxn>
                <a:cxn ang="0">
                  <a:pos x="T4" y="T5"/>
                </a:cxn>
                <a:cxn ang="0">
                  <a:pos x="T6" y="T7"/>
                </a:cxn>
                <a:cxn ang="0">
                  <a:pos x="T8" y="T9"/>
                </a:cxn>
              </a:cxnLst>
              <a:rect l="0" t="0" r="r" b="b"/>
              <a:pathLst>
                <a:path w="10" h="18">
                  <a:moveTo>
                    <a:pt x="3" y="0"/>
                  </a:moveTo>
                  <a:cubicBezTo>
                    <a:pt x="0" y="0"/>
                    <a:pt x="0" y="0"/>
                    <a:pt x="0" y="0"/>
                  </a:cubicBezTo>
                  <a:cubicBezTo>
                    <a:pt x="2" y="6"/>
                    <a:pt x="5" y="12"/>
                    <a:pt x="7" y="18"/>
                  </a:cubicBezTo>
                  <a:cubicBezTo>
                    <a:pt x="10" y="18"/>
                    <a:pt x="10" y="18"/>
                    <a:pt x="10" y="18"/>
                  </a:cubicBezTo>
                  <a:cubicBezTo>
                    <a:pt x="7" y="12"/>
                    <a:pt x="5" y="6"/>
                    <a:pt x="3"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ïşļíďè">
              <a:extLst>
                <a:ext uri="{FF2B5EF4-FFF2-40B4-BE49-F238E27FC236}">
                  <a16:creationId xmlns:a16="http://schemas.microsoft.com/office/drawing/2014/main" id="{2A2B1626-75BD-FA9C-4840-E2779C9462F5}"/>
                </a:ext>
              </a:extLst>
            </p:cNvPr>
            <p:cNvSpPr/>
            <p:nvPr/>
          </p:nvSpPr>
          <p:spPr bwMode="auto">
            <a:xfrm>
              <a:off x="5651501" y="1701800"/>
              <a:ext cx="17463" cy="33338"/>
            </a:xfrm>
            <a:custGeom>
              <a:avLst/>
              <a:gdLst>
                <a:gd name="T0" fmla="*/ 5 w 5"/>
                <a:gd name="T1" fmla="*/ 0 h 10"/>
                <a:gd name="T2" fmla="*/ 0 w 5"/>
                <a:gd name="T3" fmla="*/ 9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cubicBezTo>
                    <a:pt x="2" y="2"/>
                    <a:pt x="0" y="5"/>
                    <a:pt x="0" y="9"/>
                  </a:cubicBezTo>
                  <a:cubicBezTo>
                    <a:pt x="0" y="9"/>
                    <a:pt x="0" y="9"/>
                    <a:pt x="0" y="10"/>
                  </a:cubicBezTo>
                  <a:cubicBezTo>
                    <a:pt x="1" y="6"/>
                    <a:pt x="3" y="3"/>
                    <a:pt x="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ïśḻïḍè">
              <a:extLst>
                <a:ext uri="{FF2B5EF4-FFF2-40B4-BE49-F238E27FC236}">
                  <a16:creationId xmlns:a16="http://schemas.microsoft.com/office/drawing/2014/main" id="{96BC7C94-426B-80A2-6A0C-60B35E0094AA}"/>
                </a:ext>
              </a:extLst>
            </p:cNvPr>
            <p:cNvSpPr/>
            <p:nvPr/>
          </p:nvSpPr>
          <p:spPr bwMode="auto">
            <a:xfrm>
              <a:off x="5629276" y="1600200"/>
              <a:ext cx="742950" cy="685800"/>
            </a:xfrm>
            <a:custGeom>
              <a:avLst/>
              <a:gdLst>
                <a:gd name="T0" fmla="*/ 15 w 225"/>
                <a:gd name="T1" fmla="*/ 148 h 208"/>
                <a:gd name="T2" fmla="*/ 13 w 225"/>
                <a:gd name="T3" fmla="*/ 148 h 208"/>
                <a:gd name="T4" fmla="*/ 39 w 225"/>
                <a:gd name="T5" fmla="*/ 180 h 208"/>
                <a:gd name="T6" fmla="*/ 42 w 225"/>
                <a:gd name="T7" fmla="*/ 180 h 208"/>
                <a:gd name="T8" fmla="*/ 34 w 225"/>
                <a:gd name="T9" fmla="*/ 173 h 208"/>
                <a:gd name="T10" fmla="*/ 15 w 225"/>
                <a:gd name="T11" fmla="*/ 148 h 208"/>
                <a:gd name="T12" fmla="*/ 210 w 225"/>
                <a:gd name="T13" fmla="*/ 146 h 208"/>
                <a:gd name="T14" fmla="*/ 190 w 225"/>
                <a:gd name="T15" fmla="*/ 173 h 208"/>
                <a:gd name="T16" fmla="*/ 112 w 225"/>
                <a:gd name="T17" fmla="*/ 206 h 208"/>
                <a:gd name="T18" fmla="*/ 72 w 225"/>
                <a:gd name="T19" fmla="*/ 198 h 208"/>
                <a:gd name="T20" fmla="*/ 66 w 225"/>
                <a:gd name="T21" fmla="*/ 198 h 208"/>
                <a:gd name="T22" fmla="*/ 112 w 225"/>
                <a:gd name="T23" fmla="*/ 208 h 208"/>
                <a:gd name="T24" fmla="*/ 212 w 225"/>
                <a:gd name="T25" fmla="*/ 147 h 208"/>
                <a:gd name="T26" fmla="*/ 210 w 225"/>
                <a:gd name="T27" fmla="*/ 146 h 208"/>
                <a:gd name="T28" fmla="*/ 2 w 225"/>
                <a:gd name="T29" fmla="*/ 97 h 208"/>
                <a:gd name="T30" fmla="*/ 0 w 225"/>
                <a:gd name="T31" fmla="*/ 97 h 208"/>
                <a:gd name="T32" fmla="*/ 5 w 225"/>
                <a:gd name="T33" fmla="*/ 130 h 208"/>
                <a:gd name="T34" fmla="*/ 7 w 225"/>
                <a:gd name="T35" fmla="*/ 130 h 208"/>
                <a:gd name="T36" fmla="*/ 2 w 225"/>
                <a:gd name="T37" fmla="*/ 97 h 208"/>
                <a:gd name="T38" fmla="*/ 223 w 225"/>
                <a:gd name="T39" fmla="*/ 96 h 208"/>
                <a:gd name="T40" fmla="*/ 217 w 225"/>
                <a:gd name="T41" fmla="*/ 130 h 208"/>
                <a:gd name="T42" fmla="*/ 219 w 225"/>
                <a:gd name="T43" fmla="*/ 130 h 208"/>
                <a:gd name="T44" fmla="*/ 225 w 225"/>
                <a:gd name="T45" fmla="*/ 97 h 208"/>
                <a:gd name="T46" fmla="*/ 223 w 225"/>
                <a:gd name="T47" fmla="*/ 96 h 208"/>
                <a:gd name="T48" fmla="*/ 215 w 225"/>
                <a:gd name="T49" fmla="*/ 49 h 208"/>
                <a:gd name="T50" fmla="*/ 212 w 225"/>
                <a:gd name="T51" fmla="*/ 49 h 208"/>
                <a:gd name="T52" fmla="*/ 222 w 225"/>
                <a:gd name="T53" fmla="*/ 81 h 208"/>
                <a:gd name="T54" fmla="*/ 224 w 225"/>
                <a:gd name="T55" fmla="*/ 80 h 208"/>
                <a:gd name="T56" fmla="*/ 215 w 225"/>
                <a:gd name="T57" fmla="*/ 49 h 208"/>
                <a:gd name="T58" fmla="*/ 173 w 225"/>
                <a:gd name="T59" fmla="*/ 0 h 208"/>
                <a:gd name="T60" fmla="*/ 169 w 225"/>
                <a:gd name="T61" fmla="*/ 0 h 208"/>
                <a:gd name="T62" fmla="*/ 190 w 225"/>
                <a:gd name="T63" fmla="*/ 17 h 208"/>
                <a:gd name="T64" fmla="*/ 202 w 225"/>
                <a:gd name="T65" fmla="*/ 31 h 208"/>
                <a:gd name="T66" fmla="*/ 205 w 225"/>
                <a:gd name="T67" fmla="*/ 31 h 208"/>
                <a:gd name="T68" fmla="*/ 173 w 225"/>
                <a:gd name="T6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08">
                  <a:moveTo>
                    <a:pt x="15" y="148"/>
                  </a:moveTo>
                  <a:cubicBezTo>
                    <a:pt x="13" y="148"/>
                    <a:pt x="13" y="148"/>
                    <a:pt x="13" y="148"/>
                  </a:cubicBezTo>
                  <a:cubicBezTo>
                    <a:pt x="19" y="160"/>
                    <a:pt x="28" y="171"/>
                    <a:pt x="39" y="180"/>
                  </a:cubicBezTo>
                  <a:cubicBezTo>
                    <a:pt x="42" y="180"/>
                    <a:pt x="42" y="180"/>
                    <a:pt x="42" y="180"/>
                  </a:cubicBezTo>
                  <a:cubicBezTo>
                    <a:pt x="39" y="178"/>
                    <a:pt x="37" y="176"/>
                    <a:pt x="34" y="173"/>
                  </a:cubicBezTo>
                  <a:cubicBezTo>
                    <a:pt x="27" y="166"/>
                    <a:pt x="20" y="157"/>
                    <a:pt x="15" y="148"/>
                  </a:cubicBezTo>
                  <a:moveTo>
                    <a:pt x="210" y="146"/>
                  </a:moveTo>
                  <a:cubicBezTo>
                    <a:pt x="205" y="156"/>
                    <a:pt x="198" y="165"/>
                    <a:pt x="190" y="173"/>
                  </a:cubicBezTo>
                  <a:cubicBezTo>
                    <a:pt x="170" y="193"/>
                    <a:pt x="143" y="206"/>
                    <a:pt x="112" y="206"/>
                  </a:cubicBezTo>
                  <a:cubicBezTo>
                    <a:pt x="98" y="206"/>
                    <a:pt x="84" y="203"/>
                    <a:pt x="72" y="198"/>
                  </a:cubicBezTo>
                  <a:cubicBezTo>
                    <a:pt x="66" y="198"/>
                    <a:pt x="66" y="198"/>
                    <a:pt x="66" y="198"/>
                  </a:cubicBezTo>
                  <a:cubicBezTo>
                    <a:pt x="80" y="204"/>
                    <a:pt x="96" y="208"/>
                    <a:pt x="112" y="208"/>
                  </a:cubicBezTo>
                  <a:cubicBezTo>
                    <a:pt x="156" y="208"/>
                    <a:pt x="193" y="183"/>
                    <a:pt x="212" y="147"/>
                  </a:cubicBezTo>
                  <a:cubicBezTo>
                    <a:pt x="211" y="147"/>
                    <a:pt x="211" y="147"/>
                    <a:pt x="210" y="146"/>
                  </a:cubicBezTo>
                  <a:moveTo>
                    <a:pt x="2" y="97"/>
                  </a:moveTo>
                  <a:cubicBezTo>
                    <a:pt x="0" y="97"/>
                    <a:pt x="0" y="97"/>
                    <a:pt x="0" y="97"/>
                  </a:cubicBezTo>
                  <a:cubicBezTo>
                    <a:pt x="0" y="108"/>
                    <a:pt x="2" y="119"/>
                    <a:pt x="5" y="130"/>
                  </a:cubicBezTo>
                  <a:cubicBezTo>
                    <a:pt x="7" y="130"/>
                    <a:pt x="7" y="130"/>
                    <a:pt x="7" y="130"/>
                  </a:cubicBezTo>
                  <a:cubicBezTo>
                    <a:pt x="4" y="119"/>
                    <a:pt x="2" y="108"/>
                    <a:pt x="2" y="97"/>
                  </a:cubicBezTo>
                  <a:moveTo>
                    <a:pt x="223" y="96"/>
                  </a:moveTo>
                  <a:cubicBezTo>
                    <a:pt x="223" y="108"/>
                    <a:pt x="221" y="119"/>
                    <a:pt x="217" y="130"/>
                  </a:cubicBezTo>
                  <a:cubicBezTo>
                    <a:pt x="219" y="130"/>
                    <a:pt x="219" y="130"/>
                    <a:pt x="219" y="130"/>
                  </a:cubicBezTo>
                  <a:cubicBezTo>
                    <a:pt x="223" y="119"/>
                    <a:pt x="225" y="108"/>
                    <a:pt x="225" y="97"/>
                  </a:cubicBezTo>
                  <a:cubicBezTo>
                    <a:pt x="224" y="96"/>
                    <a:pt x="223" y="96"/>
                    <a:pt x="223" y="96"/>
                  </a:cubicBezTo>
                  <a:moveTo>
                    <a:pt x="215" y="49"/>
                  </a:moveTo>
                  <a:cubicBezTo>
                    <a:pt x="212" y="49"/>
                    <a:pt x="212" y="49"/>
                    <a:pt x="212" y="49"/>
                  </a:cubicBezTo>
                  <a:cubicBezTo>
                    <a:pt x="217" y="59"/>
                    <a:pt x="220" y="69"/>
                    <a:pt x="222" y="81"/>
                  </a:cubicBezTo>
                  <a:cubicBezTo>
                    <a:pt x="222" y="80"/>
                    <a:pt x="223" y="80"/>
                    <a:pt x="224" y="80"/>
                  </a:cubicBezTo>
                  <a:cubicBezTo>
                    <a:pt x="222" y="69"/>
                    <a:pt x="219" y="58"/>
                    <a:pt x="215" y="49"/>
                  </a:cubicBezTo>
                  <a:moveTo>
                    <a:pt x="173" y="0"/>
                  </a:moveTo>
                  <a:cubicBezTo>
                    <a:pt x="169" y="0"/>
                    <a:pt x="169" y="0"/>
                    <a:pt x="169" y="0"/>
                  </a:cubicBezTo>
                  <a:cubicBezTo>
                    <a:pt x="176" y="5"/>
                    <a:pt x="184" y="11"/>
                    <a:pt x="190" y="17"/>
                  </a:cubicBezTo>
                  <a:cubicBezTo>
                    <a:pt x="195" y="21"/>
                    <a:pt x="198" y="26"/>
                    <a:pt x="202" y="31"/>
                  </a:cubicBezTo>
                  <a:cubicBezTo>
                    <a:pt x="205" y="31"/>
                    <a:pt x="205" y="31"/>
                    <a:pt x="205" y="31"/>
                  </a:cubicBezTo>
                  <a:cubicBezTo>
                    <a:pt x="196" y="19"/>
                    <a:pt x="185" y="8"/>
                    <a:pt x="17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îṧļiḓe">
              <a:extLst>
                <a:ext uri="{FF2B5EF4-FFF2-40B4-BE49-F238E27FC236}">
                  <a16:creationId xmlns:a16="http://schemas.microsoft.com/office/drawing/2014/main" id="{5721023B-76DF-442F-C9F6-B08EE2C25748}"/>
                </a:ext>
              </a:extLst>
            </p:cNvPr>
            <p:cNvSpPr/>
            <p:nvPr/>
          </p:nvSpPr>
          <p:spPr bwMode="auto">
            <a:xfrm>
              <a:off x="5757863" y="2193925"/>
              <a:ext cx="107950" cy="58738"/>
            </a:xfrm>
            <a:custGeom>
              <a:avLst/>
              <a:gdLst>
                <a:gd name="T0" fmla="*/ 3 w 33"/>
                <a:gd name="T1" fmla="*/ 0 h 18"/>
                <a:gd name="T2" fmla="*/ 0 w 33"/>
                <a:gd name="T3" fmla="*/ 0 h 18"/>
                <a:gd name="T4" fmla="*/ 27 w 33"/>
                <a:gd name="T5" fmla="*/ 18 h 18"/>
                <a:gd name="T6" fmla="*/ 33 w 33"/>
                <a:gd name="T7" fmla="*/ 18 h 18"/>
                <a:gd name="T8" fmla="*/ 3 w 33"/>
                <a:gd name="T9" fmla="*/ 0 h 18"/>
              </a:gdLst>
              <a:ahLst/>
              <a:cxnLst>
                <a:cxn ang="0">
                  <a:pos x="T0" y="T1"/>
                </a:cxn>
                <a:cxn ang="0">
                  <a:pos x="T2" y="T3"/>
                </a:cxn>
                <a:cxn ang="0">
                  <a:pos x="T4" y="T5"/>
                </a:cxn>
                <a:cxn ang="0">
                  <a:pos x="T6" y="T7"/>
                </a:cxn>
                <a:cxn ang="0">
                  <a:pos x="T8" y="T9"/>
                </a:cxn>
              </a:cxnLst>
              <a:rect l="0" t="0" r="r" b="b"/>
              <a:pathLst>
                <a:path w="33" h="18">
                  <a:moveTo>
                    <a:pt x="3" y="0"/>
                  </a:moveTo>
                  <a:cubicBezTo>
                    <a:pt x="0" y="0"/>
                    <a:pt x="0" y="0"/>
                    <a:pt x="0" y="0"/>
                  </a:cubicBezTo>
                  <a:cubicBezTo>
                    <a:pt x="8" y="7"/>
                    <a:pt x="17" y="14"/>
                    <a:pt x="27" y="18"/>
                  </a:cubicBezTo>
                  <a:cubicBezTo>
                    <a:pt x="33" y="18"/>
                    <a:pt x="33" y="18"/>
                    <a:pt x="33" y="18"/>
                  </a:cubicBezTo>
                  <a:cubicBezTo>
                    <a:pt x="22" y="14"/>
                    <a:pt x="12" y="8"/>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îṩlîdè">
              <a:extLst>
                <a:ext uri="{FF2B5EF4-FFF2-40B4-BE49-F238E27FC236}">
                  <a16:creationId xmlns:a16="http://schemas.microsoft.com/office/drawing/2014/main" id="{F955DE34-9CB9-0152-BB69-E208B0B2F4D0}"/>
                </a:ext>
              </a:extLst>
            </p:cNvPr>
            <p:cNvSpPr/>
            <p:nvPr/>
          </p:nvSpPr>
          <p:spPr bwMode="auto">
            <a:xfrm>
              <a:off x="6321426" y="2028825"/>
              <a:ext cx="30163" cy="55563"/>
            </a:xfrm>
            <a:custGeom>
              <a:avLst/>
              <a:gdLst>
                <a:gd name="T0" fmla="*/ 9 w 9"/>
                <a:gd name="T1" fmla="*/ 0 h 17"/>
                <a:gd name="T2" fmla="*/ 7 w 9"/>
                <a:gd name="T3" fmla="*/ 0 h 17"/>
                <a:gd name="T4" fmla="*/ 0 w 9"/>
                <a:gd name="T5" fmla="*/ 16 h 17"/>
                <a:gd name="T6" fmla="*/ 2 w 9"/>
                <a:gd name="T7" fmla="*/ 17 h 17"/>
                <a:gd name="T8" fmla="*/ 9 w 9"/>
                <a:gd name="T9" fmla="*/ 0 h 17"/>
              </a:gdLst>
              <a:ahLst/>
              <a:cxnLst>
                <a:cxn ang="0">
                  <a:pos x="T0" y="T1"/>
                </a:cxn>
                <a:cxn ang="0">
                  <a:pos x="T2" y="T3"/>
                </a:cxn>
                <a:cxn ang="0">
                  <a:pos x="T4" y="T5"/>
                </a:cxn>
                <a:cxn ang="0">
                  <a:pos x="T6" y="T7"/>
                </a:cxn>
                <a:cxn ang="0">
                  <a:pos x="T8" y="T9"/>
                </a:cxn>
              </a:cxnLst>
              <a:rect l="0" t="0" r="r" b="b"/>
              <a:pathLst>
                <a:path w="9" h="17">
                  <a:moveTo>
                    <a:pt x="9" y="0"/>
                  </a:moveTo>
                  <a:cubicBezTo>
                    <a:pt x="7" y="0"/>
                    <a:pt x="7" y="0"/>
                    <a:pt x="7" y="0"/>
                  </a:cubicBezTo>
                  <a:cubicBezTo>
                    <a:pt x="5" y="6"/>
                    <a:pt x="3" y="11"/>
                    <a:pt x="0" y="16"/>
                  </a:cubicBezTo>
                  <a:cubicBezTo>
                    <a:pt x="1" y="17"/>
                    <a:pt x="1" y="17"/>
                    <a:pt x="2" y="17"/>
                  </a:cubicBezTo>
                  <a:cubicBezTo>
                    <a:pt x="5" y="12"/>
                    <a:pt x="7" y="6"/>
                    <a:pt x="9"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işḷídê">
              <a:extLst>
                <a:ext uri="{FF2B5EF4-FFF2-40B4-BE49-F238E27FC236}">
                  <a16:creationId xmlns:a16="http://schemas.microsoft.com/office/drawing/2014/main" id="{69847726-7E17-1187-8E03-6AF51887E7C8}"/>
                </a:ext>
              </a:extLst>
            </p:cNvPr>
            <p:cNvSpPr/>
            <p:nvPr/>
          </p:nvSpPr>
          <p:spPr bwMode="auto">
            <a:xfrm>
              <a:off x="5629276" y="1909762"/>
              <a:ext cx="6350" cy="9525"/>
            </a:xfrm>
            <a:custGeom>
              <a:avLst/>
              <a:gdLst>
                <a:gd name="T0" fmla="*/ 1 w 2"/>
                <a:gd name="T1" fmla="*/ 0 h 3"/>
                <a:gd name="T2" fmla="*/ 0 w 2"/>
                <a:gd name="T3" fmla="*/ 1 h 3"/>
                <a:gd name="T4" fmla="*/ 0 w 2"/>
                <a:gd name="T5" fmla="*/ 3 h 3"/>
                <a:gd name="T6" fmla="*/ 2 w 2"/>
                <a:gd name="T7" fmla="*/ 3 h 3"/>
                <a:gd name="T8" fmla="*/ 2 w 2"/>
                <a:gd name="T9" fmla="*/ 1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0" y="0"/>
                    <a:pt x="0" y="1"/>
                    <a:pt x="0" y="1"/>
                  </a:cubicBezTo>
                  <a:cubicBezTo>
                    <a:pt x="0" y="2"/>
                    <a:pt x="0" y="2"/>
                    <a:pt x="0" y="3"/>
                  </a:cubicBezTo>
                  <a:cubicBezTo>
                    <a:pt x="2" y="3"/>
                    <a:pt x="2" y="3"/>
                    <a:pt x="2" y="3"/>
                  </a:cubicBezTo>
                  <a:cubicBezTo>
                    <a:pt x="2" y="2"/>
                    <a:pt x="2" y="2"/>
                    <a:pt x="2" y="1"/>
                  </a:cubicBezTo>
                  <a:cubicBezTo>
                    <a:pt x="2" y="1"/>
                    <a:pt x="1"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íṩḷiḓé">
              <a:extLst>
                <a:ext uri="{FF2B5EF4-FFF2-40B4-BE49-F238E27FC236}">
                  <a16:creationId xmlns:a16="http://schemas.microsoft.com/office/drawing/2014/main" id="{A195EED0-00DA-DDB6-FD6A-26A3423B0B7C}"/>
                </a:ext>
              </a:extLst>
            </p:cNvPr>
            <p:cNvSpPr/>
            <p:nvPr/>
          </p:nvSpPr>
          <p:spPr bwMode="auto">
            <a:xfrm>
              <a:off x="6361113" y="1863725"/>
              <a:ext cx="11113" cy="55563"/>
            </a:xfrm>
            <a:custGeom>
              <a:avLst/>
              <a:gdLst>
                <a:gd name="T0" fmla="*/ 2 w 3"/>
                <a:gd name="T1" fmla="*/ 0 h 17"/>
                <a:gd name="T2" fmla="*/ 0 w 3"/>
                <a:gd name="T3" fmla="*/ 1 h 17"/>
                <a:gd name="T4" fmla="*/ 1 w 3"/>
                <a:gd name="T5" fmla="*/ 15 h 17"/>
                <a:gd name="T6" fmla="*/ 1 w 3"/>
                <a:gd name="T7" fmla="*/ 16 h 17"/>
                <a:gd name="T8" fmla="*/ 3 w 3"/>
                <a:gd name="T9" fmla="*/ 17 h 17"/>
                <a:gd name="T10" fmla="*/ 3 w 3"/>
                <a:gd name="T11" fmla="*/ 15 h 17"/>
                <a:gd name="T12" fmla="*/ 2 w 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 h="17">
                  <a:moveTo>
                    <a:pt x="2" y="0"/>
                  </a:moveTo>
                  <a:cubicBezTo>
                    <a:pt x="1" y="0"/>
                    <a:pt x="0" y="0"/>
                    <a:pt x="0" y="1"/>
                  </a:cubicBezTo>
                  <a:cubicBezTo>
                    <a:pt x="0" y="6"/>
                    <a:pt x="1" y="10"/>
                    <a:pt x="1" y="15"/>
                  </a:cubicBezTo>
                  <a:cubicBezTo>
                    <a:pt x="1" y="15"/>
                    <a:pt x="1" y="16"/>
                    <a:pt x="1" y="16"/>
                  </a:cubicBezTo>
                  <a:cubicBezTo>
                    <a:pt x="1" y="16"/>
                    <a:pt x="2" y="16"/>
                    <a:pt x="3" y="17"/>
                  </a:cubicBezTo>
                  <a:cubicBezTo>
                    <a:pt x="3" y="16"/>
                    <a:pt x="3" y="16"/>
                    <a:pt x="3" y="15"/>
                  </a:cubicBezTo>
                  <a:cubicBezTo>
                    <a:pt x="3" y="10"/>
                    <a:pt x="2" y="5"/>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ïšļïḓé">
              <a:extLst>
                <a:ext uri="{FF2B5EF4-FFF2-40B4-BE49-F238E27FC236}">
                  <a16:creationId xmlns:a16="http://schemas.microsoft.com/office/drawing/2014/main" id="{CE75F2A4-38CB-7F69-BC53-91AB9F922360}"/>
                </a:ext>
              </a:extLst>
            </p:cNvPr>
            <p:cNvSpPr/>
            <p:nvPr/>
          </p:nvSpPr>
          <p:spPr bwMode="auto">
            <a:xfrm>
              <a:off x="5995988" y="1544637"/>
              <a:ext cx="203200" cy="55563"/>
            </a:xfrm>
            <a:custGeom>
              <a:avLst/>
              <a:gdLst>
                <a:gd name="T0" fmla="*/ 1 w 62"/>
                <a:gd name="T1" fmla="*/ 0 h 17"/>
                <a:gd name="T2" fmla="*/ 0 w 62"/>
                <a:gd name="T3" fmla="*/ 1 h 17"/>
                <a:gd name="T4" fmla="*/ 1 w 62"/>
                <a:gd name="T5" fmla="*/ 2 h 17"/>
                <a:gd name="T6" fmla="*/ 58 w 62"/>
                <a:gd name="T7" fmla="*/ 17 h 17"/>
                <a:gd name="T8" fmla="*/ 62 w 62"/>
                <a:gd name="T9" fmla="*/ 17 h 17"/>
                <a:gd name="T10" fmla="*/ 1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1" y="0"/>
                  </a:moveTo>
                  <a:cubicBezTo>
                    <a:pt x="1" y="0"/>
                    <a:pt x="0" y="0"/>
                    <a:pt x="0" y="1"/>
                  </a:cubicBezTo>
                  <a:cubicBezTo>
                    <a:pt x="0" y="1"/>
                    <a:pt x="1" y="2"/>
                    <a:pt x="1" y="2"/>
                  </a:cubicBezTo>
                  <a:cubicBezTo>
                    <a:pt x="22" y="2"/>
                    <a:pt x="41" y="7"/>
                    <a:pt x="58" y="17"/>
                  </a:cubicBezTo>
                  <a:cubicBezTo>
                    <a:pt x="62" y="17"/>
                    <a:pt x="62" y="17"/>
                    <a:pt x="62" y="17"/>
                  </a:cubicBezTo>
                  <a:cubicBezTo>
                    <a:pt x="44" y="6"/>
                    <a:pt x="23" y="0"/>
                    <a:pt x="1"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îšḷiḓè">
              <a:extLst>
                <a:ext uri="{FF2B5EF4-FFF2-40B4-BE49-F238E27FC236}">
                  <a16:creationId xmlns:a16="http://schemas.microsoft.com/office/drawing/2014/main" id="{67C79490-4156-3B29-2E53-23CE3A85E4A9}"/>
                </a:ext>
              </a:extLst>
            </p:cNvPr>
            <p:cNvSpPr/>
            <p:nvPr/>
          </p:nvSpPr>
          <p:spPr bwMode="auto">
            <a:xfrm>
              <a:off x="5645151" y="2028825"/>
              <a:ext cx="33338" cy="58738"/>
            </a:xfrm>
            <a:custGeom>
              <a:avLst/>
              <a:gdLst>
                <a:gd name="T0" fmla="*/ 2 w 10"/>
                <a:gd name="T1" fmla="*/ 0 h 18"/>
                <a:gd name="T2" fmla="*/ 0 w 10"/>
                <a:gd name="T3" fmla="*/ 0 h 18"/>
                <a:gd name="T4" fmla="*/ 8 w 10"/>
                <a:gd name="T5" fmla="*/ 18 h 18"/>
                <a:gd name="T6" fmla="*/ 10 w 10"/>
                <a:gd name="T7" fmla="*/ 18 h 18"/>
                <a:gd name="T8" fmla="*/ 2 w 10"/>
                <a:gd name="T9" fmla="*/ 0 h 18"/>
              </a:gdLst>
              <a:ahLst/>
              <a:cxnLst>
                <a:cxn ang="0">
                  <a:pos x="T0" y="T1"/>
                </a:cxn>
                <a:cxn ang="0">
                  <a:pos x="T2" y="T3"/>
                </a:cxn>
                <a:cxn ang="0">
                  <a:pos x="T4" y="T5"/>
                </a:cxn>
                <a:cxn ang="0">
                  <a:pos x="T6" y="T7"/>
                </a:cxn>
                <a:cxn ang="0">
                  <a:pos x="T8" y="T9"/>
                </a:cxn>
              </a:cxnLst>
              <a:rect l="0" t="0" r="r" b="b"/>
              <a:pathLst>
                <a:path w="10" h="18">
                  <a:moveTo>
                    <a:pt x="2" y="0"/>
                  </a:moveTo>
                  <a:cubicBezTo>
                    <a:pt x="0" y="0"/>
                    <a:pt x="0" y="0"/>
                    <a:pt x="0" y="0"/>
                  </a:cubicBezTo>
                  <a:cubicBezTo>
                    <a:pt x="2" y="6"/>
                    <a:pt x="5" y="12"/>
                    <a:pt x="8" y="18"/>
                  </a:cubicBezTo>
                  <a:cubicBezTo>
                    <a:pt x="10" y="18"/>
                    <a:pt x="10" y="18"/>
                    <a:pt x="10" y="18"/>
                  </a:cubicBezTo>
                  <a:cubicBezTo>
                    <a:pt x="7" y="12"/>
                    <a:pt x="4" y="6"/>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íSliḑe">
              <a:extLst>
                <a:ext uri="{FF2B5EF4-FFF2-40B4-BE49-F238E27FC236}">
                  <a16:creationId xmlns:a16="http://schemas.microsoft.com/office/drawing/2014/main" id="{A6ACFC75-ADC5-FE41-C8E0-752A48C0BE70}"/>
                </a:ext>
              </a:extLst>
            </p:cNvPr>
            <p:cNvSpPr/>
            <p:nvPr/>
          </p:nvSpPr>
          <p:spPr bwMode="auto">
            <a:xfrm>
              <a:off x="6296026" y="1701800"/>
              <a:ext cx="42863" cy="60325"/>
            </a:xfrm>
            <a:custGeom>
              <a:avLst/>
              <a:gdLst>
                <a:gd name="T0" fmla="*/ 3 w 13"/>
                <a:gd name="T1" fmla="*/ 0 h 18"/>
                <a:gd name="T2" fmla="*/ 0 w 13"/>
                <a:gd name="T3" fmla="*/ 0 h 18"/>
                <a:gd name="T4" fmla="*/ 10 w 13"/>
                <a:gd name="T5" fmla="*/ 18 h 18"/>
                <a:gd name="T6" fmla="*/ 13 w 13"/>
                <a:gd name="T7" fmla="*/ 18 h 18"/>
                <a:gd name="T8" fmla="*/ 3 w 13"/>
                <a:gd name="T9" fmla="*/ 0 h 18"/>
              </a:gdLst>
              <a:ahLst/>
              <a:cxnLst>
                <a:cxn ang="0">
                  <a:pos x="T0" y="T1"/>
                </a:cxn>
                <a:cxn ang="0">
                  <a:pos x="T2" y="T3"/>
                </a:cxn>
                <a:cxn ang="0">
                  <a:pos x="T4" y="T5"/>
                </a:cxn>
                <a:cxn ang="0">
                  <a:pos x="T6" y="T7"/>
                </a:cxn>
                <a:cxn ang="0">
                  <a:pos x="T8" y="T9"/>
                </a:cxn>
              </a:cxnLst>
              <a:rect l="0" t="0" r="r" b="b"/>
              <a:pathLst>
                <a:path w="13" h="18">
                  <a:moveTo>
                    <a:pt x="3" y="0"/>
                  </a:moveTo>
                  <a:cubicBezTo>
                    <a:pt x="0" y="0"/>
                    <a:pt x="0" y="0"/>
                    <a:pt x="0" y="0"/>
                  </a:cubicBezTo>
                  <a:cubicBezTo>
                    <a:pt x="4" y="5"/>
                    <a:pt x="7" y="11"/>
                    <a:pt x="10" y="18"/>
                  </a:cubicBezTo>
                  <a:cubicBezTo>
                    <a:pt x="13" y="18"/>
                    <a:pt x="13" y="18"/>
                    <a:pt x="13" y="18"/>
                  </a:cubicBezTo>
                  <a:cubicBezTo>
                    <a:pt x="10" y="11"/>
                    <a:pt x="6"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i$ḻíḋê">
              <a:extLst>
                <a:ext uri="{FF2B5EF4-FFF2-40B4-BE49-F238E27FC236}">
                  <a16:creationId xmlns:a16="http://schemas.microsoft.com/office/drawing/2014/main" id="{4F646418-E22C-A580-2383-B352D8A45485}"/>
                </a:ext>
              </a:extLst>
            </p:cNvPr>
            <p:cNvSpPr/>
            <p:nvPr/>
          </p:nvSpPr>
          <p:spPr bwMode="auto">
            <a:xfrm>
              <a:off x="5648326" y="1600200"/>
              <a:ext cx="700088" cy="661988"/>
            </a:xfrm>
            <a:custGeom>
              <a:avLst/>
              <a:gdLst>
                <a:gd name="T0" fmla="*/ 24 w 212"/>
                <a:gd name="T1" fmla="*/ 148 h 201"/>
                <a:gd name="T2" fmla="*/ 14 w 212"/>
                <a:gd name="T3" fmla="*/ 148 h 201"/>
                <a:gd name="T4" fmla="*/ 43 w 212"/>
                <a:gd name="T5" fmla="*/ 180 h 201"/>
                <a:gd name="T6" fmla="*/ 58 w 212"/>
                <a:gd name="T7" fmla="*/ 180 h 201"/>
                <a:gd name="T8" fmla="*/ 24 w 212"/>
                <a:gd name="T9" fmla="*/ 148 h 201"/>
                <a:gd name="T10" fmla="*/ 9 w 212"/>
                <a:gd name="T11" fmla="*/ 97 h 201"/>
                <a:gd name="T12" fmla="*/ 0 w 212"/>
                <a:gd name="T13" fmla="*/ 97 h 201"/>
                <a:gd name="T14" fmla="*/ 6 w 212"/>
                <a:gd name="T15" fmla="*/ 130 h 201"/>
                <a:gd name="T16" fmla="*/ 15 w 212"/>
                <a:gd name="T17" fmla="*/ 130 h 201"/>
                <a:gd name="T18" fmla="*/ 9 w 212"/>
                <a:gd name="T19" fmla="*/ 97 h 201"/>
                <a:gd name="T20" fmla="*/ 212 w 212"/>
                <a:gd name="T21" fmla="*/ 95 h 201"/>
                <a:gd name="T22" fmla="*/ 204 w 212"/>
                <a:gd name="T23" fmla="*/ 95 h 201"/>
                <a:gd name="T24" fmla="*/ 204 w 212"/>
                <a:gd name="T25" fmla="*/ 95 h 201"/>
                <a:gd name="T26" fmla="*/ 106 w 212"/>
                <a:gd name="T27" fmla="*/ 193 h 201"/>
                <a:gd name="T28" fmla="*/ 103 w 212"/>
                <a:gd name="T29" fmla="*/ 193 h 201"/>
                <a:gd name="T30" fmla="*/ 94 w 212"/>
                <a:gd name="T31" fmla="*/ 198 h 201"/>
                <a:gd name="T32" fmla="*/ 80 w 212"/>
                <a:gd name="T33" fmla="*/ 198 h 201"/>
                <a:gd name="T34" fmla="*/ 106 w 212"/>
                <a:gd name="T35" fmla="*/ 201 h 201"/>
                <a:gd name="T36" fmla="*/ 201 w 212"/>
                <a:gd name="T37" fmla="*/ 143 h 201"/>
                <a:gd name="T38" fmla="*/ 199 w 212"/>
                <a:gd name="T39" fmla="*/ 139 h 201"/>
                <a:gd name="T40" fmla="*/ 207 w 212"/>
                <a:gd name="T41" fmla="*/ 130 h 201"/>
                <a:gd name="T42" fmla="*/ 212 w 212"/>
                <a:gd name="T43" fmla="*/ 95 h 201"/>
                <a:gd name="T44" fmla="*/ 20 w 212"/>
                <a:gd name="T45" fmla="*/ 49 h 201"/>
                <a:gd name="T46" fmla="*/ 11 w 212"/>
                <a:gd name="T47" fmla="*/ 49 h 201"/>
                <a:gd name="T48" fmla="*/ 1 w 212"/>
                <a:gd name="T49" fmla="*/ 79 h 201"/>
                <a:gd name="T50" fmla="*/ 10 w 212"/>
                <a:gd name="T51" fmla="*/ 79 h 201"/>
                <a:gd name="T52" fmla="*/ 20 w 212"/>
                <a:gd name="T53" fmla="*/ 49 h 201"/>
                <a:gd name="T54" fmla="*/ 202 w 212"/>
                <a:gd name="T55" fmla="*/ 49 h 201"/>
                <a:gd name="T56" fmla="*/ 192 w 212"/>
                <a:gd name="T57" fmla="*/ 49 h 201"/>
                <a:gd name="T58" fmla="*/ 204 w 212"/>
                <a:gd name="T59" fmla="*/ 95 h 201"/>
                <a:gd name="T60" fmla="*/ 204 w 212"/>
                <a:gd name="T61" fmla="*/ 95 h 201"/>
                <a:gd name="T62" fmla="*/ 212 w 212"/>
                <a:gd name="T63" fmla="*/ 95 h 201"/>
                <a:gd name="T64" fmla="*/ 212 w 212"/>
                <a:gd name="T65" fmla="*/ 95 h 201"/>
                <a:gd name="T66" fmla="*/ 212 w 212"/>
                <a:gd name="T67" fmla="*/ 90 h 201"/>
                <a:gd name="T68" fmla="*/ 212 w 212"/>
                <a:gd name="T69" fmla="*/ 88 h 201"/>
                <a:gd name="T70" fmla="*/ 212 w 212"/>
                <a:gd name="T71" fmla="*/ 88 h 201"/>
                <a:gd name="T72" fmla="*/ 202 w 212"/>
                <a:gd name="T73" fmla="*/ 49 h 201"/>
                <a:gd name="T74" fmla="*/ 84 w 212"/>
                <a:gd name="T75" fmla="*/ 0 h 201"/>
                <a:gd name="T76" fmla="*/ 59 w 212"/>
                <a:gd name="T77" fmla="*/ 0 h 201"/>
                <a:gd name="T78" fmla="*/ 22 w 212"/>
                <a:gd name="T79" fmla="*/ 31 h 201"/>
                <a:gd name="T80" fmla="*/ 33 w 212"/>
                <a:gd name="T81" fmla="*/ 31 h 201"/>
                <a:gd name="T82" fmla="*/ 84 w 212"/>
                <a:gd name="T83" fmla="*/ 0 h 201"/>
                <a:gd name="T84" fmla="*/ 154 w 212"/>
                <a:gd name="T85" fmla="*/ 0 h 201"/>
                <a:gd name="T86" fmla="*/ 129 w 212"/>
                <a:gd name="T87" fmla="*/ 0 h 201"/>
                <a:gd name="T88" fmla="*/ 180 w 212"/>
                <a:gd name="T89" fmla="*/ 31 h 201"/>
                <a:gd name="T90" fmla="*/ 191 w 212"/>
                <a:gd name="T91" fmla="*/ 31 h 201"/>
                <a:gd name="T92" fmla="*/ 154 w 212"/>
                <a:gd name="T9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01">
                  <a:moveTo>
                    <a:pt x="24" y="148"/>
                  </a:moveTo>
                  <a:cubicBezTo>
                    <a:pt x="14" y="148"/>
                    <a:pt x="14" y="148"/>
                    <a:pt x="14" y="148"/>
                  </a:cubicBezTo>
                  <a:cubicBezTo>
                    <a:pt x="21" y="160"/>
                    <a:pt x="31" y="171"/>
                    <a:pt x="43" y="180"/>
                  </a:cubicBezTo>
                  <a:cubicBezTo>
                    <a:pt x="58" y="180"/>
                    <a:pt x="58" y="180"/>
                    <a:pt x="58" y="180"/>
                  </a:cubicBezTo>
                  <a:cubicBezTo>
                    <a:pt x="44" y="172"/>
                    <a:pt x="32" y="161"/>
                    <a:pt x="24" y="148"/>
                  </a:cubicBezTo>
                  <a:moveTo>
                    <a:pt x="9" y="97"/>
                  </a:moveTo>
                  <a:cubicBezTo>
                    <a:pt x="0" y="97"/>
                    <a:pt x="0" y="97"/>
                    <a:pt x="0" y="97"/>
                  </a:cubicBezTo>
                  <a:cubicBezTo>
                    <a:pt x="0" y="108"/>
                    <a:pt x="2" y="119"/>
                    <a:pt x="6" y="130"/>
                  </a:cubicBezTo>
                  <a:cubicBezTo>
                    <a:pt x="15" y="130"/>
                    <a:pt x="15" y="130"/>
                    <a:pt x="15" y="130"/>
                  </a:cubicBezTo>
                  <a:cubicBezTo>
                    <a:pt x="11" y="119"/>
                    <a:pt x="9" y="108"/>
                    <a:pt x="9" y="97"/>
                  </a:cubicBezTo>
                  <a:moveTo>
                    <a:pt x="212" y="95"/>
                  </a:moveTo>
                  <a:cubicBezTo>
                    <a:pt x="204" y="95"/>
                    <a:pt x="204" y="95"/>
                    <a:pt x="204" y="95"/>
                  </a:cubicBezTo>
                  <a:cubicBezTo>
                    <a:pt x="204" y="95"/>
                    <a:pt x="204" y="95"/>
                    <a:pt x="204" y="95"/>
                  </a:cubicBezTo>
                  <a:cubicBezTo>
                    <a:pt x="204" y="149"/>
                    <a:pt x="160" y="193"/>
                    <a:pt x="106" y="193"/>
                  </a:cubicBezTo>
                  <a:cubicBezTo>
                    <a:pt x="105" y="193"/>
                    <a:pt x="104" y="193"/>
                    <a:pt x="103" y="193"/>
                  </a:cubicBezTo>
                  <a:cubicBezTo>
                    <a:pt x="101" y="196"/>
                    <a:pt x="98" y="198"/>
                    <a:pt x="94" y="198"/>
                  </a:cubicBezTo>
                  <a:cubicBezTo>
                    <a:pt x="80" y="198"/>
                    <a:pt x="80" y="198"/>
                    <a:pt x="80" y="198"/>
                  </a:cubicBezTo>
                  <a:cubicBezTo>
                    <a:pt x="88" y="200"/>
                    <a:pt x="97" y="201"/>
                    <a:pt x="106" y="201"/>
                  </a:cubicBezTo>
                  <a:cubicBezTo>
                    <a:pt x="148" y="201"/>
                    <a:pt x="183" y="178"/>
                    <a:pt x="201" y="143"/>
                  </a:cubicBezTo>
                  <a:cubicBezTo>
                    <a:pt x="200" y="142"/>
                    <a:pt x="199" y="140"/>
                    <a:pt x="199" y="139"/>
                  </a:cubicBezTo>
                  <a:cubicBezTo>
                    <a:pt x="199" y="134"/>
                    <a:pt x="203" y="131"/>
                    <a:pt x="207" y="130"/>
                  </a:cubicBezTo>
                  <a:cubicBezTo>
                    <a:pt x="210" y="119"/>
                    <a:pt x="212" y="107"/>
                    <a:pt x="212" y="95"/>
                  </a:cubicBezTo>
                  <a:moveTo>
                    <a:pt x="20" y="49"/>
                  </a:moveTo>
                  <a:cubicBezTo>
                    <a:pt x="11" y="49"/>
                    <a:pt x="11" y="49"/>
                    <a:pt x="11" y="49"/>
                  </a:cubicBezTo>
                  <a:cubicBezTo>
                    <a:pt x="6" y="58"/>
                    <a:pt x="3" y="68"/>
                    <a:pt x="1" y="79"/>
                  </a:cubicBezTo>
                  <a:cubicBezTo>
                    <a:pt x="10" y="79"/>
                    <a:pt x="10" y="79"/>
                    <a:pt x="10" y="79"/>
                  </a:cubicBezTo>
                  <a:cubicBezTo>
                    <a:pt x="12" y="68"/>
                    <a:pt x="15" y="58"/>
                    <a:pt x="20" y="49"/>
                  </a:cubicBezTo>
                  <a:moveTo>
                    <a:pt x="202" y="49"/>
                  </a:moveTo>
                  <a:cubicBezTo>
                    <a:pt x="192" y="49"/>
                    <a:pt x="192" y="49"/>
                    <a:pt x="192" y="49"/>
                  </a:cubicBezTo>
                  <a:cubicBezTo>
                    <a:pt x="200" y="62"/>
                    <a:pt x="204" y="78"/>
                    <a:pt x="204" y="95"/>
                  </a:cubicBezTo>
                  <a:cubicBezTo>
                    <a:pt x="204" y="95"/>
                    <a:pt x="204" y="95"/>
                    <a:pt x="204" y="95"/>
                  </a:cubicBezTo>
                  <a:cubicBezTo>
                    <a:pt x="212" y="95"/>
                    <a:pt x="212" y="95"/>
                    <a:pt x="212" y="95"/>
                  </a:cubicBezTo>
                  <a:cubicBezTo>
                    <a:pt x="212" y="95"/>
                    <a:pt x="212" y="95"/>
                    <a:pt x="212" y="95"/>
                  </a:cubicBezTo>
                  <a:cubicBezTo>
                    <a:pt x="212" y="93"/>
                    <a:pt x="212" y="91"/>
                    <a:pt x="212" y="90"/>
                  </a:cubicBezTo>
                  <a:cubicBezTo>
                    <a:pt x="212" y="89"/>
                    <a:pt x="212" y="89"/>
                    <a:pt x="212" y="88"/>
                  </a:cubicBezTo>
                  <a:cubicBezTo>
                    <a:pt x="212" y="88"/>
                    <a:pt x="212" y="88"/>
                    <a:pt x="212" y="88"/>
                  </a:cubicBezTo>
                  <a:cubicBezTo>
                    <a:pt x="211" y="74"/>
                    <a:pt x="207" y="60"/>
                    <a:pt x="202" y="49"/>
                  </a:cubicBezTo>
                  <a:moveTo>
                    <a:pt x="84" y="0"/>
                  </a:moveTo>
                  <a:cubicBezTo>
                    <a:pt x="59" y="0"/>
                    <a:pt x="59" y="0"/>
                    <a:pt x="59" y="0"/>
                  </a:cubicBezTo>
                  <a:cubicBezTo>
                    <a:pt x="44" y="7"/>
                    <a:pt x="32" y="18"/>
                    <a:pt x="22" y="31"/>
                  </a:cubicBezTo>
                  <a:cubicBezTo>
                    <a:pt x="33" y="31"/>
                    <a:pt x="33" y="31"/>
                    <a:pt x="33" y="31"/>
                  </a:cubicBezTo>
                  <a:cubicBezTo>
                    <a:pt x="46" y="16"/>
                    <a:pt x="64" y="5"/>
                    <a:pt x="84" y="0"/>
                  </a:cubicBezTo>
                  <a:moveTo>
                    <a:pt x="154" y="0"/>
                  </a:moveTo>
                  <a:cubicBezTo>
                    <a:pt x="129" y="0"/>
                    <a:pt x="129" y="0"/>
                    <a:pt x="129" y="0"/>
                  </a:cubicBezTo>
                  <a:cubicBezTo>
                    <a:pt x="149" y="5"/>
                    <a:pt x="167" y="16"/>
                    <a:pt x="180" y="31"/>
                  </a:cubicBezTo>
                  <a:cubicBezTo>
                    <a:pt x="191" y="31"/>
                    <a:pt x="191" y="31"/>
                    <a:pt x="191" y="31"/>
                  </a:cubicBezTo>
                  <a:cubicBezTo>
                    <a:pt x="181" y="18"/>
                    <a:pt x="168" y="7"/>
                    <a:pt x="154"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îṩ1iḍe">
              <a:extLst>
                <a:ext uri="{FF2B5EF4-FFF2-40B4-BE49-F238E27FC236}">
                  <a16:creationId xmlns:a16="http://schemas.microsoft.com/office/drawing/2014/main" id="{D60E3FE2-5B36-FE22-F16B-BC421458A893}"/>
                </a:ext>
              </a:extLst>
            </p:cNvPr>
            <p:cNvSpPr/>
            <p:nvPr/>
          </p:nvSpPr>
          <p:spPr bwMode="auto">
            <a:xfrm>
              <a:off x="5791201" y="2193925"/>
              <a:ext cx="196850" cy="58738"/>
            </a:xfrm>
            <a:custGeom>
              <a:avLst/>
              <a:gdLst>
                <a:gd name="T0" fmla="*/ 15 w 60"/>
                <a:gd name="T1" fmla="*/ 0 h 18"/>
                <a:gd name="T2" fmla="*/ 0 w 60"/>
                <a:gd name="T3" fmla="*/ 0 h 18"/>
                <a:gd name="T4" fmla="*/ 37 w 60"/>
                <a:gd name="T5" fmla="*/ 18 h 18"/>
                <a:gd name="T6" fmla="*/ 51 w 60"/>
                <a:gd name="T7" fmla="*/ 18 h 18"/>
                <a:gd name="T8" fmla="*/ 60 w 60"/>
                <a:gd name="T9" fmla="*/ 13 h 18"/>
                <a:gd name="T10" fmla="*/ 15 w 60"/>
                <a:gd name="T11" fmla="*/ 0 h 18"/>
              </a:gdLst>
              <a:ahLst/>
              <a:cxnLst>
                <a:cxn ang="0">
                  <a:pos x="T0" y="T1"/>
                </a:cxn>
                <a:cxn ang="0">
                  <a:pos x="T2" y="T3"/>
                </a:cxn>
                <a:cxn ang="0">
                  <a:pos x="T4" y="T5"/>
                </a:cxn>
                <a:cxn ang="0">
                  <a:pos x="T6" y="T7"/>
                </a:cxn>
                <a:cxn ang="0">
                  <a:pos x="T8" y="T9"/>
                </a:cxn>
                <a:cxn ang="0">
                  <a:pos x="T10" y="T11"/>
                </a:cxn>
              </a:cxnLst>
              <a:rect l="0" t="0" r="r" b="b"/>
              <a:pathLst>
                <a:path w="60" h="18">
                  <a:moveTo>
                    <a:pt x="15" y="0"/>
                  </a:moveTo>
                  <a:cubicBezTo>
                    <a:pt x="0" y="0"/>
                    <a:pt x="0" y="0"/>
                    <a:pt x="0" y="0"/>
                  </a:cubicBezTo>
                  <a:cubicBezTo>
                    <a:pt x="11" y="8"/>
                    <a:pt x="23" y="15"/>
                    <a:pt x="37" y="18"/>
                  </a:cubicBezTo>
                  <a:cubicBezTo>
                    <a:pt x="51" y="18"/>
                    <a:pt x="51" y="18"/>
                    <a:pt x="51" y="18"/>
                  </a:cubicBezTo>
                  <a:cubicBezTo>
                    <a:pt x="55" y="18"/>
                    <a:pt x="58" y="16"/>
                    <a:pt x="60" y="13"/>
                  </a:cubicBezTo>
                  <a:cubicBezTo>
                    <a:pt x="43" y="12"/>
                    <a:pt x="28" y="8"/>
                    <a:pt x="1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ṥ1ïḋê">
              <a:extLst>
                <a:ext uri="{FF2B5EF4-FFF2-40B4-BE49-F238E27FC236}">
                  <a16:creationId xmlns:a16="http://schemas.microsoft.com/office/drawing/2014/main" id="{5AB1CBC9-F290-AD02-BE7C-0A1623F53AD3}"/>
                </a:ext>
              </a:extLst>
            </p:cNvPr>
            <p:cNvSpPr/>
            <p:nvPr/>
          </p:nvSpPr>
          <p:spPr bwMode="auto">
            <a:xfrm>
              <a:off x="6305551" y="2028825"/>
              <a:ext cx="26988" cy="42863"/>
            </a:xfrm>
            <a:custGeom>
              <a:avLst/>
              <a:gdLst>
                <a:gd name="T0" fmla="*/ 8 w 8"/>
                <a:gd name="T1" fmla="*/ 0 h 13"/>
                <a:gd name="T2" fmla="*/ 0 w 8"/>
                <a:gd name="T3" fmla="*/ 9 h 13"/>
                <a:gd name="T4" fmla="*/ 2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4" y="1"/>
                    <a:pt x="0" y="4"/>
                    <a:pt x="0" y="9"/>
                  </a:cubicBezTo>
                  <a:cubicBezTo>
                    <a:pt x="0" y="10"/>
                    <a:pt x="1" y="12"/>
                    <a:pt x="2" y="13"/>
                  </a:cubicBezTo>
                  <a:cubicBezTo>
                    <a:pt x="4" y="9"/>
                    <a:pt x="6" y="5"/>
                    <a:pt x="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íṣļîde">
              <a:extLst>
                <a:ext uri="{FF2B5EF4-FFF2-40B4-BE49-F238E27FC236}">
                  <a16:creationId xmlns:a16="http://schemas.microsoft.com/office/drawing/2014/main" id="{F4FBB328-63BF-BA12-4579-BD5DD28D19D4}"/>
                </a:ext>
              </a:extLst>
            </p:cNvPr>
            <p:cNvSpPr/>
            <p:nvPr/>
          </p:nvSpPr>
          <p:spPr bwMode="auto">
            <a:xfrm>
              <a:off x="5648326" y="1860550"/>
              <a:ext cx="33338" cy="58738"/>
            </a:xfrm>
            <a:custGeom>
              <a:avLst/>
              <a:gdLst>
                <a:gd name="T0" fmla="*/ 10 w 10"/>
                <a:gd name="T1" fmla="*/ 0 h 18"/>
                <a:gd name="T2" fmla="*/ 1 w 10"/>
                <a:gd name="T3" fmla="*/ 0 h 18"/>
                <a:gd name="T4" fmla="*/ 0 w 10"/>
                <a:gd name="T5" fmla="*/ 16 h 18"/>
                <a:gd name="T6" fmla="*/ 0 w 10"/>
                <a:gd name="T7" fmla="*/ 18 h 18"/>
                <a:gd name="T8" fmla="*/ 9 w 10"/>
                <a:gd name="T9" fmla="*/ 18 h 18"/>
                <a:gd name="T10" fmla="*/ 9 w 10"/>
                <a:gd name="T11" fmla="*/ 16 h 18"/>
                <a:gd name="T12" fmla="*/ 10 w 1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0" y="0"/>
                  </a:moveTo>
                  <a:cubicBezTo>
                    <a:pt x="1" y="0"/>
                    <a:pt x="1" y="0"/>
                    <a:pt x="1" y="0"/>
                  </a:cubicBezTo>
                  <a:cubicBezTo>
                    <a:pt x="0" y="5"/>
                    <a:pt x="0" y="11"/>
                    <a:pt x="0" y="16"/>
                  </a:cubicBezTo>
                  <a:cubicBezTo>
                    <a:pt x="0" y="17"/>
                    <a:pt x="0" y="17"/>
                    <a:pt x="0" y="18"/>
                  </a:cubicBezTo>
                  <a:cubicBezTo>
                    <a:pt x="9" y="18"/>
                    <a:pt x="9" y="18"/>
                    <a:pt x="9" y="18"/>
                  </a:cubicBezTo>
                  <a:cubicBezTo>
                    <a:pt x="9" y="17"/>
                    <a:pt x="9" y="17"/>
                    <a:pt x="9" y="16"/>
                  </a:cubicBezTo>
                  <a:cubicBezTo>
                    <a:pt x="9" y="11"/>
                    <a:pt x="9" y="5"/>
                    <a:pt x="1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slîde">
              <a:extLst>
                <a:ext uri="{FF2B5EF4-FFF2-40B4-BE49-F238E27FC236}">
                  <a16:creationId xmlns:a16="http://schemas.microsoft.com/office/drawing/2014/main" id="{EFD3917A-A8F0-9291-687D-941862AD6E3B}"/>
                </a:ext>
              </a:extLst>
            </p:cNvPr>
            <p:cNvSpPr/>
            <p:nvPr/>
          </p:nvSpPr>
          <p:spPr bwMode="auto">
            <a:xfrm>
              <a:off x="6348413" y="1890712"/>
              <a:ext cx="0" cy="6350"/>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0"/>
                    <a:pt x="0"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îṡḻîďè">
              <a:extLst>
                <a:ext uri="{FF2B5EF4-FFF2-40B4-BE49-F238E27FC236}">
                  <a16:creationId xmlns:a16="http://schemas.microsoft.com/office/drawing/2014/main" id="{FD89652A-FA77-51DD-3117-EC111DDC66D9}"/>
                </a:ext>
              </a:extLst>
            </p:cNvPr>
            <p:cNvSpPr/>
            <p:nvPr/>
          </p:nvSpPr>
          <p:spPr bwMode="auto">
            <a:xfrm>
              <a:off x="5843588" y="1563687"/>
              <a:ext cx="312738" cy="36513"/>
            </a:xfrm>
            <a:custGeom>
              <a:avLst/>
              <a:gdLst>
                <a:gd name="T0" fmla="*/ 47 w 95"/>
                <a:gd name="T1" fmla="*/ 0 h 11"/>
                <a:gd name="T2" fmla="*/ 0 w 95"/>
                <a:gd name="T3" fmla="*/ 11 h 11"/>
                <a:gd name="T4" fmla="*/ 25 w 95"/>
                <a:gd name="T5" fmla="*/ 11 h 11"/>
                <a:gd name="T6" fmla="*/ 47 w 95"/>
                <a:gd name="T7" fmla="*/ 8 h 11"/>
                <a:gd name="T8" fmla="*/ 70 w 95"/>
                <a:gd name="T9" fmla="*/ 11 h 11"/>
                <a:gd name="T10" fmla="*/ 95 w 95"/>
                <a:gd name="T11" fmla="*/ 11 h 11"/>
                <a:gd name="T12" fmla="*/ 47 w 9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5" h="11">
                  <a:moveTo>
                    <a:pt x="47" y="0"/>
                  </a:moveTo>
                  <a:cubicBezTo>
                    <a:pt x="30" y="0"/>
                    <a:pt x="14" y="4"/>
                    <a:pt x="0" y="11"/>
                  </a:cubicBezTo>
                  <a:cubicBezTo>
                    <a:pt x="25" y="11"/>
                    <a:pt x="25" y="11"/>
                    <a:pt x="25" y="11"/>
                  </a:cubicBezTo>
                  <a:cubicBezTo>
                    <a:pt x="32" y="9"/>
                    <a:pt x="39" y="8"/>
                    <a:pt x="47" y="8"/>
                  </a:cubicBezTo>
                  <a:cubicBezTo>
                    <a:pt x="55" y="8"/>
                    <a:pt x="63" y="9"/>
                    <a:pt x="70" y="11"/>
                  </a:cubicBezTo>
                  <a:cubicBezTo>
                    <a:pt x="95" y="11"/>
                    <a:pt x="95" y="11"/>
                    <a:pt x="95" y="11"/>
                  </a:cubicBezTo>
                  <a:cubicBezTo>
                    <a:pt x="80" y="4"/>
                    <a:pt x="64" y="0"/>
                    <a:pt x="47"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îṣḷîḍè">
              <a:extLst>
                <a:ext uri="{FF2B5EF4-FFF2-40B4-BE49-F238E27FC236}">
                  <a16:creationId xmlns:a16="http://schemas.microsoft.com/office/drawing/2014/main" id="{23F69FD4-4392-7FC1-B52E-DB8FB89DC2E6}"/>
                </a:ext>
              </a:extLst>
            </p:cNvPr>
            <p:cNvSpPr/>
            <p:nvPr/>
          </p:nvSpPr>
          <p:spPr bwMode="auto">
            <a:xfrm>
              <a:off x="5668963" y="2028825"/>
              <a:ext cx="58738" cy="58738"/>
            </a:xfrm>
            <a:custGeom>
              <a:avLst/>
              <a:gdLst>
                <a:gd name="T0" fmla="*/ 9 w 18"/>
                <a:gd name="T1" fmla="*/ 0 h 18"/>
                <a:gd name="T2" fmla="*/ 0 w 18"/>
                <a:gd name="T3" fmla="*/ 0 h 18"/>
                <a:gd name="T4" fmla="*/ 8 w 18"/>
                <a:gd name="T5" fmla="*/ 18 h 18"/>
                <a:gd name="T6" fmla="*/ 18 w 18"/>
                <a:gd name="T7" fmla="*/ 18 h 18"/>
                <a:gd name="T8" fmla="*/ 9 w 18"/>
                <a:gd name="T9" fmla="*/ 0 h 18"/>
              </a:gdLst>
              <a:ahLst/>
              <a:cxnLst>
                <a:cxn ang="0">
                  <a:pos x="T0" y="T1"/>
                </a:cxn>
                <a:cxn ang="0">
                  <a:pos x="T2" y="T3"/>
                </a:cxn>
                <a:cxn ang="0">
                  <a:pos x="T4" y="T5"/>
                </a:cxn>
                <a:cxn ang="0">
                  <a:pos x="T6" y="T7"/>
                </a:cxn>
                <a:cxn ang="0">
                  <a:pos x="T8" y="T9"/>
                </a:cxn>
              </a:cxnLst>
              <a:rect l="0" t="0" r="r" b="b"/>
              <a:pathLst>
                <a:path w="18" h="18">
                  <a:moveTo>
                    <a:pt x="9" y="0"/>
                  </a:moveTo>
                  <a:cubicBezTo>
                    <a:pt x="0" y="0"/>
                    <a:pt x="0" y="0"/>
                    <a:pt x="0" y="0"/>
                  </a:cubicBezTo>
                  <a:cubicBezTo>
                    <a:pt x="2" y="6"/>
                    <a:pt x="5" y="12"/>
                    <a:pt x="8" y="18"/>
                  </a:cubicBezTo>
                  <a:cubicBezTo>
                    <a:pt x="18" y="18"/>
                    <a:pt x="18" y="18"/>
                    <a:pt x="18" y="18"/>
                  </a:cubicBezTo>
                  <a:cubicBezTo>
                    <a:pt x="14" y="12"/>
                    <a:pt x="11" y="6"/>
                    <a:pt x="9"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îṡļîḍe">
              <a:extLst>
                <a:ext uri="{FF2B5EF4-FFF2-40B4-BE49-F238E27FC236}">
                  <a16:creationId xmlns:a16="http://schemas.microsoft.com/office/drawing/2014/main" id="{9ACDE322-3497-65D6-37D2-E3DF9FA55919}"/>
                </a:ext>
              </a:extLst>
            </p:cNvPr>
            <p:cNvSpPr/>
            <p:nvPr/>
          </p:nvSpPr>
          <p:spPr bwMode="auto">
            <a:xfrm>
              <a:off x="5684838" y="1701800"/>
              <a:ext cx="630238" cy="60325"/>
            </a:xfrm>
            <a:custGeom>
              <a:avLst/>
              <a:gdLst>
                <a:gd name="T0" fmla="*/ 22 w 191"/>
                <a:gd name="T1" fmla="*/ 0 h 18"/>
                <a:gd name="T2" fmla="*/ 11 w 191"/>
                <a:gd name="T3" fmla="*/ 0 h 18"/>
                <a:gd name="T4" fmla="*/ 0 w 191"/>
                <a:gd name="T5" fmla="*/ 18 h 18"/>
                <a:gd name="T6" fmla="*/ 9 w 191"/>
                <a:gd name="T7" fmla="*/ 18 h 18"/>
                <a:gd name="T8" fmla="*/ 22 w 191"/>
                <a:gd name="T9" fmla="*/ 0 h 18"/>
                <a:gd name="T10" fmla="*/ 180 w 191"/>
                <a:gd name="T11" fmla="*/ 0 h 18"/>
                <a:gd name="T12" fmla="*/ 169 w 191"/>
                <a:gd name="T13" fmla="*/ 0 h 18"/>
                <a:gd name="T14" fmla="*/ 181 w 191"/>
                <a:gd name="T15" fmla="*/ 18 h 18"/>
                <a:gd name="T16" fmla="*/ 191 w 191"/>
                <a:gd name="T17" fmla="*/ 18 h 18"/>
                <a:gd name="T18" fmla="*/ 180 w 19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8">
                  <a:moveTo>
                    <a:pt x="22" y="0"/>
                  </a:moveTo>
                  <a:cubicBezTo>
                    <a:pt x="11" y="0"/>
                    <a:pt x="11" y="0"/>
                    <a:pt x="11" y="0"/>
                  </a:cubicBezTo>
                  <a:cubicBezTo>
                    <a:pt x="7" y="5"/>
                    <a:pt x="3" y="11"/>
                    <a:pt x="0" y="18"/>
                  </a:cubicBezTo>
                  <a:cubicBezTo>
                    <a:pt x="9" y="18"/>
                    <a:pt x="9" y="18"/>
                    <a:pt x="9" y="18"/>
                  </a:cubicBezTo>
                  <a:cubicBezTo>
                    <a:pt x="13" y="11"/>
                    <a:pt x="17" y="5"/>
                    <a:pt x="22" y="0"/>
                  </a:cubicBezTo>
                  <a:moveTo>
                    <a:pt x="180" y="0"/>
                  </a:moveTo>
                  <a:cubicBezTo>
                    <a:pt x="169" y="0"/>
                    <a:pt x="169" y="0"/>
                    <a:pt x="169" y="0"/>
                  </a:cubicBezTo>
                  <a:cubicBezTo>
                    <a:pt x="173" y="5"/>
                    <a:pt x="178" y="11"/>
                    <a:pt x="181" y="18"/>
                  </a:cubicBezTo>
                  <a:cubicBezTo>
                    <a:pt x="191" y="18"/>
                    <a:pt x="191" y="18"/>
                    <a:pt x="191" y="18"/>
                  </a:cubicBezTo>
                  <a:cubicBezTo>
                    <a:pt x="188" y="11"/>
                    <a:pt x="184" y="5"/>
                    <a:pt x="18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iṡḷíḑê">
              <a:extLst>
                <a:ext uri="{FF2B5EF4-FFF2-40B4-BE49-F238E27FC236}">
                  <a16:creationId xmlns:a16="http://schemas.microsoft.com/office/drawing/2014/main" id="{168FB7A9-AD6D-8739-EA19-FCDF2540BAA5}"/>
                </a:ext>
              </a:extLst>
            </p:cNvPr>
            <p:cNvSpPr/>
            <p:nvPr/>
          </p:nvSpPr>
          <p:spPr bwMode="auto">
            <a:xfrm>
              <a:off x="5678488" y="1590675"/>
              <a:ext cx="642938" cy="646113"/>
            </a:xfrm>
            <a:custGeom>
              <a:avLst/>
              <a:gdLst>
                <a:gd name="T0" fmla="*/ 97 w 195"/>
                <a:gd name="T1" fmla="*/ 0 h 196"/>
                <a:gd name="T2" fmla="*/ 75 w 195"/>
                <a:gd name="T3" fmla="*/ 3 h 196"/>
                <a:gd name="T4" fmla="*/ 24 w 195"/>
                <a:gd name="T5" fmla="*/ 34 h 196"/>
                <a:gd name="T6" fmla="*/ 11 w 195"/>
                <a:gd name="T7" fmla="*/ 52 h 196"/>
                <a:gd name="T8" fmla="*/ 1 w 195"/>
                <a:gd name="T9" fmla="*/ 82 h 196"/>
                <a:gd name="T10" fmla="*/ 0 w 195"/>
                <a:gd name="T11" fmla="*/ 98 h 196"/>
                <a:gd name="T12" fmla="*/ 0 w 195"/>
                <a:gd name="T13" fmla="*/ 100 h 196"/>
                <a:gd name="T14" fmla="*/ 6 w 195"/>
                <a:gd name="T15" fmla="*/ 133 h 196"/>
                <a:gd name="T16" fmla="*/ 15 w 195"/>
                <a:gd name="T17" fmla="*/ 151 h 196"/>
                <a:gd name="T18" fmla="*/ 49 w 195"/>
                <a:gd name="T19" fmla="*/ 183 h 196"/>
                <a:gd name="T20" fmla="*/ 94 w 195"/>
                <a:gd name="T21" fmla="*/ 196 h 196"/>
                <a:gd name="T22" fmla="*/ 97 w 195"/>
                <a:gd name="T23" fmla="*/ 196 h 196"/>
                <a:gd name="T24" fmla="*/ 195 w 195"/>
                <a:gd name="T25" fmla="*/ 98 h 196"/>
                <a:gd name="T26" fmla="*/ 195 w 195"/>
                <a:gd name="T27" fmla="*/ 98 h 196"/>
                <a:gd name="T28" fmla="*/ 186 w 195"/>
                <a:gd name="T29" fmla="*/ 98 h 196"/>
                <a:gd name="T30" fmla="*/ 160 w 195"/>
                <a:gd name="T31" fmla="*/ 161 h 196"/>
                <a:gd name="T32" fmla="*/ 97 w 195"/>
                <a:gd name="T33" fmla="*/ 187 h 196"/>
                <a:gd name="T34" fmla="*/ 34 w 195"/>
                <a:gd name="T35" fmla="*/ 161 h 196"/>
                <a:gd name="T36" fmla="*/ 8 w 195"/>
                <a:gd name="T37" fmla="*/ 98 h 196"/>
                <a:gd name="T38" fmla="*/ 34 w 195"/>
                <a:gd name="T39" fmla="*/ 35 h 196"/>
                <a:gd name="T40" fmla="*/ 97 w 195"/>
                <a:gd name="T41" fmla="*/ 9 h 196"/>
                <a:gd name="T42" fmla="*/ 160 w 195"/>
                <a:gd name="T43" fmla="*/ 35 h 196"/>
                <a:gd name="T44" fmla="*/ 186 w 195"/>
                <a:gd name="T45" fmla="*/ 98 h 196"/>
                <a:gd name="T46" fmla="*/ 195 w 195"/>
                <a:gd name="T47" fmla="*/ 98 h 196"/>
                <a:gd name="T48" fmla="*/ 183 w 195"/>
                <a:gd name="T49" fmla="*/ 52 h 196"/>
                <a:gd name="T50" fmla="*/ 171 w 195"/>
                <a:gd name="T51" fmla="*/ 34 h 196"/>
                <a:gd name="T52" fmla="*/ 120 w 195"/>
                <a:gd name="T53" fmla="*/ 3 h 196"/>
                <a:gd name="T54" fmla="*/ 97 w 195"/>
                <a:gd name="T5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196">
                  <a:moveTo>
                    <a:pt x="97" y="0"/>
                  </a:moveTo>
                  <a:cubicBezTo>
                    <a:pt x="89" y="0"/>
                    <a:pt x="82" y="1"/>
                    <a:pt x="75" y="3"/>
                  </a:cubicBezTo>
                  <a:cubicBezTo>
                    <a:pt x="55" y="8"/>
                    <a:pt x="37" y="19"/>
                    <a:pt x="24" y="34"/>
                  </a:cubicBezTo>
                  <a:cubicBezTo>
                    <a:pt x="19" y="39"/>
                    <a:pt x="15" y="45"/>
                    <a:pt x="11" y="52"/>
                  </a:cubicBezTo>
                  <a:cubicBezTo>
                    <a:pt x="6" y="61"/>
                    <a:pt x="3" y="71"/>
                    <a:pt x="1" y="82"/>
                  </a:cubicBezTo>
                  <a:cubicBezTo>
                    <a:pt x="0" y="87"/>
                    <a:pt x="0" y="93"/>
                    <a:pt x="0" y="98"/>
                  </a:cubicBezTo>
                  <a:cubicBezTo>
                    <a:pt x="0" y="99"/>
                    <a:pt x="0" y="99"/>
                    <a:pt x="0" y="100"/>
                  </a:cubicBezTo>
                  <a:cubicBezTo>
                    <a:pt x="0" y="111"/>
                    <a:pt x="2" y="122"/>
                    <a:pt x="6" y="133"/>
                  </a:cubicBezTo>
                  <a:cubicBezTo>
                    <a:pt x="8" y="139"/>
                    <a:pt x="11" y="145"/>
                    <a:pt x="15" y="151"/>
                  </a:cubicBezTo>
                  <a:cubicBezTo>
                    <a:pt x="23" y="164"/>
                    <a:pt x="35" y="175"/>
                    <a:pt x="49" y="183"/>
                  </a:cubicBezTo>
                  <a:cubicBezTo>
                    <a:pt x="62" y="191"/>
                    <a:pt x="77" y="195"/>
                    <a:pt x="94" y="196"/>
                  </a:cubicBezTo>
                  <a:cubicBezTo>
                    <a:pt x="95" y="196"/>
                    <a:pt x="96" y="196"/>
                    <a:pt x="97" y="196"/>
                  </a:cubicBezTo>
                  <a:cubicBezTo>
                    <a:pt x="151" y="196"/>
                    <a:pt x="195" y="152"/>
                    <a:pt x="195" y="98"/>
                  </a:cubicBezTo>
                  <a:cubicBezTo>
                    <a:pt x="195" y="98"/>
                    <a:pt x="195" y="98"/>
                    <a:pt x="195" y="98"/>
                  </a:cubicBezTo>
                  <a:cubicBezTo>
                    <a:pt x="186" y="98"/>
                    <a:pt x="186" y="98"/>
                    <a:pt x="186" y="98"/>
                  </a:cubicBezTo>
                  <a:cubicBezTo>
                    <a:pt x="186" y="123"/>
                    <a:pt x="177" y="145"/>
                    <a:pt x="160" y="161"/>
                  </a:cubicBezTo>
                  <a:cubicBezTo>
                    <a:pt x="144" y="177"/>
                    <a:pt x="122" y="187"/>
                    <a:pt x="97" y="187"/>
                  </a:cubicBezTo>
                  <a:cubicBezTo>
                    <a:pt x="73" y="187"/>
                    <a:pt x="50" y="177"/>
                    <a:pt x="34" y="161"/>
                  </a:cubicBezTo>
                  <a:cubicBezTo>
                    <a:pt x="18" y="145"/>
                    <a:pt x="8" y="123"/>
                    <a:pt x="8" y="98"/>
                  </a:cubicBezTo>
                  <a:cubicBezTo>
                    <a:pt x="8" y="74"/>
                    <a:pt x="18" y="51"/>
                    <a:pt x="34" y="35"/>
                  </a:cubicBezTo>
                  <a:cubicBezTo>
                    <a:pt x="50" y="19"/>
                    <a:pt x="73" y="9"/>
                    <a:pt x="97" y="9"/>
                  </a:cubicBezTo>
                  <a:cubicBezTo>
                    <a:pt x="122" y="9"/>
                    <a:pt x="144" y="19"/>
                    <a:pt x="160" y="35"/>
                  </a:cubicBezTo>
                  <a:cubicBezTo>
                    <a:pt x="177" y="51"/>
                    <a:pt x="186" y="74"/>
                    <a:pt x="186" y="98"/>
                  </a:cubicBezTo>
                  <a:cubicBezTo>
                    <a:pt x="195" y="98"/>
                    <a:pt x="195" y="98"/>
                    <a:pt x="195" y="98"/>
                  </a:cubicBezTo>
                  <a:cubicBezTo>
                    <a:pt x="195" y="81"/>
                    <a:pt x="191" y="65"/>
                    <a:pt x="183" y="52"/>
                  </a:cubicBezTo>
                  <a:cubicBezTo>
                    <a:pt x="180" y="45"/>
                    <a:pt x="175" y="39"/>
                    <a:pt x="171" y="34"/>
                  </a:cubicBezTo>
                  <a:cubicBezTo>
                    <a:pt x="158" y="19"/>
                    <a:pt x="140" y="8"/>
                    <a:pt x="120" y="3"/>
                  </a:cubicBezTo>
                  <a:cubicBezTo>
                    <a:pt x="113" y="1"/>
                    <a:pt x="105"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íṣ1ïḓe">
              <a:extLst>
                <a:ext uri="{FF2B5EF4-FFF2-40B4-BE49-F238E27FC236}">
                  <a16:creationId xmlns:a16="http://schemas.microsoft.com/office/drawing/2014/main" id="{E1CF2ADF-75D1-53DB-7232-415BB59BBC56}"/>
                </a:ext>
              </a:extLst>
            </p:cNvPr>
            <p:cNvSpPr/>
            <p:nvPr/>
          </p:nvSpPr>
          <p:spPr bwMode="auto">
            <a:xfrm>
              <a:off x="5715001" y="1804987"/>
              <a:ext cx="187325" cy="220663"/>
            </a:xfrm>
            <a:custGeom>
              <a:avLst/>
              <a:gdLst>
                <a:gd name="T0" fmla="*/ 45 w 57"/>
                <a:gd name="T1" fmla="*/ 18 h 67"/>
                <a:gd name="T2" fmla="*/ 33 w 57"/>
                <a:gd name="T3" fmla="*/ 13 h 67"/>
                <a:gd name="T4" fmla="*/ 14 w 57"/>
                <a:gd name="T5" fmla="*/ 33 h 67"/>
                <a:gd name="T6" fmla="*/ 32 w 57"/>
                <a:gd name="T7" fmla="*/ 54 h 67"/>
                <a:gd name="T8" fmla="*/ 46 w 57"/>
                <a:gd name="T9" fmla="*/ 47 h 67"/>
                <a:gd name="T10" fmla="*/ 57 w 57"/>
                <a:gd name="T11" fmla="*/ 56 h 67"/>
                <a:gd name="T12" fmla="*/ 34 w 57"/>
                <a:gd name="T13" fmla="*/ 67 h 67"/>
                <a:gd name="T14" fmla="*/ 0 w 57"/>
                <a:gd name="T15" fmla="*/ 33 h 67"/>
                <a:gd name="T16" fmla="*/ 34 w 57"/>
                <a:gd name="T17" fmla="*/ 0 h 67"/>
                <a:gd name="T18" fmla="*/ 56 w 57"/>
                <a:gd name="T19" fmla="*/ 9 h 67"/>
                <a:gd name="T20" fmla="*/ 45 w 57"/>
                <a:gd name="T2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67">
                  <a:moveTo>
                    <a:pt x="45" y="18"/>
                  </a:moveTo>
                  <a:cubicBezTo>
                    <a:pt x="42" y="15"/>
                    <a:pt x="38" y="13"/>
                    <a:pt x="33" y="13"/>
                  </a:cubicBezTo>
                  <a:cubicBezTo>
                    <a:pt x="22" y="13"/>
                    <a:pt x="14" y="21"/>
                    <a:pt x="14" y="33"/>
                  </a:cubicBezTo>
                  <a:cubicBezTo>
                    <a:pt x="14" y="45"/>
                    <a:pt x="22" y="54"/>
                    <a:pt x="32" y="54"/>
                  </a:cubicBezTo>
                  <a:cubicBezTo>
                    <a:pt x="38" y="54"/>
                    <a:pt x="43" y="51"/>
                    <a:pt x="46" y="47"/>
                  </a:cubicBezTo>
                  <a:cubicBezTo>
                    <a:pt x="57" y="56"/>
                    <a:pt x="57" y="56"/>
                    <a:pt x="57" y="56"/>
                  </a:cubicBezTo>
                  <a:cubicBezTo>
                    <a:pt x="52" y="63"/>
                    <a:pt x="43" y="67"/>
                    <a:pt x="34" y="67"/>
                  </a:cubicBezTo>
                  <a:cubicBezTo>
                    <a:pt x="14" y="67"/>
                    <a:pt x="0" y="54"/>
                    <a:pt x="0" y="33"/>
                  </a:cubicBezTo>
                  <a:cubicBezTo>
                    <a:pt x="0" y="13"/>
                    <a:pt x="14" y="0"/>
                    <a:pt x="34" y="0"/>
                  </a:cubicBezTo>
                  <a:cubicBezTo>
                    <a:pt x="41" y="0"/>
                    <a:pt x="50" y="2"/>
                    <a:pt x="56" y="9"/>
                  </a:cubicBezTo>
                  <a:lnTo>
                    <a:pt x="45" y="18"/>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îSľiḑê">
              <a:extLst>
                <a:ext uri="{FF2B5EF4-FFF2-40B4-BE49-F238E27FC236}">
                  <a16:creationId xmlns:a16="http://schemas.microsoft.com/office/drawing/2014/main" id="{13788807-259B-9A14-86EF-2E42EFEC9AB9}"/>
                </a:ext>
              </a:extLst>
            </p:cNvPr>
            <p:cNvSpPr/>
            <p:nvPr/>
          </p:nvSpPr>
          <p:spPr bwMode="auto">
            <a:xfrm>
              <a:off x="5926138" y="1847850"/>
              <a:ext cx="161925" cy="160338"/>
            </a:xfrm>
            <a:custGeom>
              <a:avLst/>
              <a:gdLst>
                <a:gd name="T0" fmla="*/ 0 w 102"/>
                <a:gd name="T1" fmla="*/ 39 h 101"/>
                <a:gd name="T2" fmla="*/ 39 w 102"/>
                <a:gd name="T3" fmla="*/ 39 h 101"/>
                <a:gd name="T4" fmla="*/ 39 w 102"/>
                <a:gd name="T5" fmla="*/ 0 h 101"/>
                <a:gd name="T6" fmla="*/ 62 w 102"/>
                <a:gd name="T7" fmla="*/ 0 h 101"/>
                <a:gd name="T8" fmla="*/ 62 w 102"/>
                <a:gd name="T9" fmla="*/ 39 h 101"/>
                <a:gd name="T10" fmla="*/ 102 w 102"/>
                <a:gd name="T11" fmla="*/ 39 h 101"/>
                <a:gd name="T12" fmla="*/ 102 w 102"/>
                <a:gd name="T13" fmla="*/ 62 h 101"/>
                <a:gd name="T14" fmla="*/ 62 w 102"/>
                <a:gd name="T15" fmla="*/ 62 h 101"/>
                <a:gd name="T16" fmla="*/ 62 w 102"/>
                <a:gd name="T17" fmla="*/ 101 h 101"/>
                <a:gd name="T18" fmla="*/ 39 w 102"/>
                <a:gd name="T19" fmla="*/ 101 h 101"/>
                <a:gd name="T20" fmla="*/ 39 w 102"/>
                <a:gd name="T21" fmla="*/ 62 h 101"/>
                <a:gd name="T22" fmla="*/ 0 w 102"/>
                <a:gd name="T23" fmla="*/ 62 h 101"/>
                <a:gd name="T24" fmla="*/ 0 w 102"/>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0" y="39"/>
                  </a:moveTo>
                  <a:lnTo>
                    <a:pt x="39" y="39"/>
                  </a:lnTo>
                  <a:lnTo>
                    <a:pt x="39" y="0"/>
                  </a:lnTo>
                  <a:lnTo>
                    <a:pt x="62" y="0"/>
                  </a:lnTo>
                  <a:lnTo>
                    <a:pt x="62" y="39"/>
                  </a:lnTo>
                  <a:lnTo>
                    <a:pt x="102" y="39"/>
                  </a:lnTo>
                  <a:lnTo>
                    <a:pt x="102" y="62"/>
                  </a:lnTo>
                  <a:lnTo>
                    <a:pt x="62" y="62"/>
                  </a:lnTo>
                  <a:lnTo>
                    <a:pt x="62"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iSļîḋé">
              <a:extLst>
                <a:ext uri="{FF2B5EF4-FFF2-40B4-BE49-F238E27FC236}">
                  <a16:creationId xmlns:a16="http://schemas.microsoft.com/office/drawing/2014/main" id="{D155C8DE-14EB-7475-8FFE-A869CE4CF28F}"/>
                </a:ext>
              </a:extLst>
            </p:cNvPr>
            <p:cNvSpPr/>
            <p:nvPr/>
          </p:nvSpPr>
          <p:spPr bwMode="auto">
            <a:xfrm>
              <a:off x="6121401" y="1847850"/>
              <a:ext cx="165100" cy="160338"/>
            </a:xfrm>
            <a:custGeom>
              <a:avLst/>
              <a:gdLst>
                <a:gd name="T0" fmla="*/ 0 w 104"/>
                <a:gd name="T1" fmla="*/ 39 h 101"/>
                <a:gd name="T2" fmla="*/ 39 w 104"/>
                <a:gd name="T3" fmla="*/ 39 h 101"/>
                <a:gd name="T4" fmla="*/ 39 w 104"/>
                <a:gd name="T5" fmla="*/ 0 h 101"/>
                <a:gd name="T6" fmla="*/ 64 w 104"/>
                <a:gd name="T7" fmla="*/ 0 h 101"/>
                <a:gd name="T8" fmla="*/ 64 w 104"/>
                <a:gd name="T9" fmla="*/ 39 h 101"/>
                <a:gd name="T10" fmla="*/ 104 w 104"/>
                <a:gd name="T11" fmla="*/ 39 h 101"/>
                <a:gd name="T12" fmla="*/ 104 w 104"/>
                <a:gd name="T13" fmla="*/ 62 h 101"/>
                <a:gd name="T14" fmla="*/ 64 w 104"/>
                <a:gd name="T15" fmla="*/ 62 h 101"/>
                <a:gd name="T16" fmla="*/ 64 w 104"/>
                <a:gd name="T17" fmla="*/ 101 h 101"/>
                <a:gd name="T18" fmla="*/ 39 w 104"/>
                <a:gd name="T19" fmla="*/ 101 h 101"/>
                <a:gd name="T20" fmla="*/ 39 w 104"/>
                <a:gd name="T21" fmla="*/ 62 h 101"/>
                <a:gd name="T22" fmla="*/ 0 w 104"/>
                <a:gd name="T23" fmla="*/ 62 h 101"/>
                <a:gd name="T24" fmla="*/ 0 w 104"/>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1">
                  <a:moveTo>
                    <a:pt x="0" y="39"/>
                  </a:moveTo>
                  <a:lnTo>
                    <a:pt x="39" y="39"/>
                  </a:lnTo>
                  <a:lnTo>
                    <a:pt x="39" y="0"/>
                  </a:lnTo>
                  <a:lnTo>
                    <a:pt x="64" y="0"/>
                  </a:lnTo>
                  <a:lnTo>
                    <a:pt x="64" y="39"/>
                  </a:lnTo>
                  <a:lnTo>
                    <a:pt x="104" y="39"/>
                  </a:lnTo>
                  <a:lnTo>
                    <a:pt x="104" y="62"/>
                  </a:lnTo>
                  <a:lnTo>
                    <a:pt x="64" y="62"/>
                  </a:lnTo>
                  <a:lnTo>
                    <a:pt x="64"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iŝlídé">
              <a:extLst>
                <a:ext uri="{FF2B5EF4-FFF2-40B4-BE49-F238E27FC236}">
                  <a16:creationId xmlns:a16="http://schemas.microsoft.com/office/drawing/2014/main" id="{8D4F4016-19A9-AA99-0BE8-11D6A061A4C5}"/>
                </a:ext>
              </a:extLst>
            </p:cNvPr>
            <p:cNvSpPr/>
            <p:nvPr/>
          </p:nvSpPr>
          <p:spPr bwMode="auto">
            <a:xfrm>
              <a:off x="4249738" y="3517900"/>
              <a:ext cx="646113"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îşḷïḍé">
              <a:extLst>
                <a:ext uri="{FF2B5EF4-FFF2-40B4-BE49-F238E27FC236}">
                  <a16:creationId xmlns:a16="http://schemas.microsoft.com/office/drawing/2014/main" id="{24F9AEA3-36A5-AEBB-4419-2280559371C1}"/>
                </a:ext>
              </a:extLst>
            </p:cNvPr>
            <p:cNvSpPr/>
            <p:nvPr/>
          </p:nvSpPr>
          <p:spPr bwMode="auto">
            <a:xfrm>
              <a:off x="4173538" y="3452812"/>
              <a:ext cx="403225" cy="784225"/>
            </a:xfrm>
            <a:custGeom>
              <a:avLst/>
              <a:gdLst>
                <a:gd name="T0" fmla="*/ 54 w 122"/>
                <a:gd name="T1" fmla="*/ 17 h 238"/>
                <a:gd name="T2" fmla="*/ 0 w 122"/>
                <a:gd name="T3" fmla="*/ 118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2 w 122"/>
                <a:gd name="T15" fmla="*/ 118 h 238"/>
                <a:gd name="T16" fmla="*/ 54 w 122"/>
                <a:gd name="T17" fmla="*/ 20 h 238"/>
                <a:gd name="T18" fmla="*/ 54 w 122"/>
                <a:gd name="T19" fmla="*/ 17 h 238"/>
                <a:gd name="T20" fmla="*/ 74 w 122"/>
                <a:gd name="T21" fmla="*/ 6 h 238"/>
                <a:gd name="T22" fmla="*/ 57 w 122"/>
                <a:gd name="T23" fmla="*/ 16 h 238"/>
                <a:gd name="T24" fmla="*/ 57 w 122"/>
                <a:gd name="T25" fmla="*/ 18 h 238"/>
                <a:gd name="T26" fmla="*/ 74 w 122"/>
                <a:gd name="T27" fmla="*/ 9 h 238"/>
                <a:gd name="T28" fmla="*/ 74 w 122"/>
                <a:gd name="T29" fmla="*/ 6 h 238"/>
                <a:gd name="T30" fmla="*/ 92 w 122"/>
                <a:gd name="T31" fmla="*/ 0 h 238"/>
                <a:gd name="T32" fmla="*/ 92 w 122"/>
                <a:gd name="T33" fmla="*/ 0 h 238"/>
                <a:gd name="T34" fmla="*/ 76 w 122"/>
                <a:gd name="T35" fmla="*/ 5 h 238"/>
                <a:gd name="T36" fmla="*/ 76 w 122"/>
                <a:gd name="T37" fmla="*/ 8 h 238"/>
                <a:gd name="T38" fmla="*/ 92 w 122"/>
                <a:gd name="T39" fmla="*/ 2 h 238"/>
                <a:gd name="T40" fmla="*/ 93 w 122"/>
                <a:gd name="T41" fmla="*/ 1 h 238"/>
                <a:gd name="T42" fmla="*/ 92 w 122"/>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238">
                  <a:moveTo>
                    <a:pt x="54" y="17"/>
                  </a:moveTo>
                  <a:cubicBezTo>
                    <a:pt x="22" y="39"/>
                    <a:pt x="0" y="76"/>
                    <a:pt x="0" y="118"/>
                  </a:cubicBezTo>
                  <a:cubicBezTo>
                    <a:pt x="0" y="167"/>
                    <a:pt x="30" y="209"/>
                    <a:pt x="72" y="228"/>
                  </a:cubicBezTo>
                  <a:cubicBezTo>
                    <a:pt x="87" y="235"/>
                    <a:pt x="104" y="238"/>
                    <a:pt x="121" y="238"/>
                  </a:cubicBezTo>
                  <a:cubicBezTo>
                    <a:pt x="122" y="238"/>
                    <a:pt x="122" y="238"/>
                    <a:pt x="122" y="237"/>
                  </a:cubicBezTo>
                  <a:cubicBezTo>
                    <a:pt x="122" y="237"/>
                    <a:pt x="122" y="236"/>
                    <a:pt x="121" y="236"/>
                  </a:cubicBezTo>
                  <a:cubicBezTo>
                    <a:pt x="104" y="236"/>
                    <a:pt x="88" y="233"/>
                    <a:pt x="73" y="226"/>
                  </a:cubicBezTo>
                  <a:cubicBezTo>
                    <a:pt x="31" y="208"/>
                    <a:pt x="2" y="166"/>
                    <a:pt x="2" y="118"/>
                  </a:cubicBezTo>
                  <a:cubicBezTo>
                    <a:pt x="2" y="77"/>
                    <a:pt x="23" y="41"/>
                    <a:pt x="54" y="20"/>
                  </a:cubicBezTo>
                  <a:cubicBezTo>
                    <a:pt x="54" y="17"/>
                    <a:pt x="54" y="17"/>
                    <a:pt x="54" y="17"/>
                  </a:cubicBezTo>
                  <a:moveTo>
                    <a:pt x="74" y="6"/>
                  </a:moveTo>
                  <a:cubicBezTo>
                    <a:pt x="68" y="9"/>
                    <a:pt x="62" y="12"/>
                    <a:pt x="57" y="16"/>
                  </a:cubicBezTo>
                  <a:cubicBezTo>
                    <a:pt x="57" y="18"/>
                    <a:pt x="57" y="18"/>
                    <a:pt x="57" y="18"/>
                  </a:cubicBezTo>
                  <a:cubicBezTo>
                    <a:pt x="62" y="14"/>
                    <a:pt x="68" y="11"/>
                    <a:pt x="74" y="9"/>
                  </a:cubicBezTo>
                  <a:cubicBezTo>
                    <a:pt x="74" y="6"/>
                    <a:pt x="74" y="6"/>
                    <a:pt x="74" y="6"/>
                  </a:cubicBezTo>
                  <a:moveTo>
                    <a:pt x="92" y="0"/>
                  </a:moveTo>
                  <a:cubicBezTo>
                    <a:pt x="92" y="0"/>
                    <a:pt x="92" y="0"/>
                    <a:pt x="92" y="0"/>
                  </a:cubicBezTo>
                  <a:cubicBezTo>
                    <a:pt x="87" y="2"/>
                    <a:pt x="81" y="3"/>
                    <a:pt x="76" y="5"/>
                  </a:cubicBezTo>
                  <a:cubicBezTo>
                    <a:pt x="76" y="8"/>
                    <a:pt x="76" y="8"/>
                    <a:pt x="76" y="8"/>
                  </a:cubicBezTo>
                  <a:cubicBezTo>
                    <a:pt x="82" y="6"/>
                    <a:pt x="87" y="4"/>
                    <a:pt x="92" y="2"/>
                  </a:cubicBezTo>
                  <a:cubicBezTo>
                    <a:pt x="93" y="2"/>
                    <a:pt x="93" y="2"/>
                    <a:pt x="93" y="1"/>
                  </a:cubicBezTo>
                  <a:cubicBezTo>
                    <a:pt x="93" y="1"/>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íśḷiḋè">
              <a:extLst>
                <a:ext uri="{FF2B5EF4-FFF2-40B4-BE49-F238E27FC236}">
                  <a16:creationId xmlns:a16="http://schemas.microsoft.com/office/drawing/2014/main" id="{CF82906B-6A71-0E1C-1CDF-591581616980}"/>
                </a:ext>
              </a:extLst>
            </p:cNvPr>
            <p:cNvSpPr/>
            <p:nvPr/>
          </p:nvSpPr>
          <p:spPr bwMode="auto">
            <a:xfrm>
              <a:off x="4418013" y="3468687"/>
              <a:ext cx="6350" cy="12700"/>
            </a:xfrm>
            <a:custGeom>
              <a:avLst/>
              <a:gdLst>
                <a:gd name="T0" fmla="*/ 2 w 2"/>
                <a:gd name="T1" fmla="*/ 0 h 4"/>
                <a:gd name="T2" fmla="*/ 0 w 2"/>
                <a:gd name="T3" fmla="*/ 1 h 4"/>
                <a:gd name="T4" fmla="*/ 0 w 2"/>
                <a:gd name="T5" fmla="*/ 4 h 4"/>
                <a:gd name="T6" fmla="*/ 2 w 2"/>
                <a:gd name="T7" fmla="*/ 3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1" y="1"/>
                    <a:pt x="0" y="1"/>
                  </a:cubicBezTo>
                  <a:cubicBezTo>
                    <a:pt x="0" y="4"/>
                    <a:pt x="0" y="4"/>
                    <a:pt x="0" y="4"/>
                  </a:cubicBezTo>
                  <a:cubicBezTo>
                    <a:pt x="1" y="3"/>
                    <a:pt x="2" y="3"/>
                    <a:pt x="2" y="3"/>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íşḻîďè">
              <a:extLst>
                <a:ext uri="{FF2B5EF4-FFF2-40B4-BE49-F238E27FC236}">
                  <a16:creationId xmlns:a16="http://schemas.microsoft.com/office/drawing/2014/main" id="{6E2579F4-93EE-D330-6128-91BDE5DD3E82}"/>
                </a:ext>
              </a:extLst>
            </p:cNvPr>
            <p:cNvSpPr/>
            <p:nvPr/>
          </p:nvSpPr>
          <p:spPr bwMode="auto">
            <a:xfrm>
              <a:off x="4351338" y="3505200"/>
              <a:ext cx="11113" cy="12700"/>
            </a:xfrm>
            <a:custGeom>
              <a:avLst/>
              <a:gdLst>
                <a:gd name="T0" fmla="*/ 3 w 3"/>
                <a:gd name="T1" fmla="*/ 0 h 4"/>
                <a:gd name="T2" fmla="*/ 0 w 3"/>
                <a:gd name="T3" fmla="*/ 1 h 4"/>
                <a:gd name="T4" fmla="*/ 0 w 3"/>
                <a:gd name="T5" fmla="*/ 4 h 4"/>
                <a:gd name="T6" fmla="*/ 3 w 3"/>
                <a:gd name="T7" fmla="*/ 2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2" y="0"/>
                    <a:pt x="1" y="0"/>
                    <a:pt x="0" y="1"/>
                  </a:cubicBezTo>
                  <a:cubicBezTo>
                    <a:pt x="0" y="4"/>
                    <a:pt x="0" y="4"/>
                    <a:pt x="0" y="4"/>
                  </a:cubicBezTo>
                  <a:cubicBezTo>
                    <a:pt x="1" y="3"/>
                    <a:pt x="2" y="3"/>
                    <a:pt x="3" y="2"/>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ïṥḻîḍè">
              <a:extLst>
                <a:ext uri="{FF2B5EF4-FFF2-40B4-BE49-F238E27FC236}">
                  <a16:creationId xmlns:a16="http://schemas.microsoft.com/office/drawing/2014/main" id="{5B37166A-73D7-A38C-A5EA-1C673C922130}"/>
                </a:ext>
              </a:extLst>
            </p:cNvPr>
            <p:cNvSpPr/>
            <p:nvPr/>
          </p:nvSpPr>
          <p:spPr bwMode="auto">
            <a:xfrm>
              <a:off x="4203701" y="3502025"/>
              <a:ext cx="741363" cy="708025"/>
            </a:xfrm>
            <a:custGeom>
              <a:avLst/>
              <a:gdLst>
                <a:gd name="T0" fmla="*/ 222 w 225"/>
                <a:gd name="T1" fmla="*/ 80 h 215"/>
                <a:gd name="T2" fmla="*/ 220 w 225"/>
                <a:gd name="T3" fmla="*/ 80 h 215"/>
                <a:gd name="T4" fmla="*/ 223 w 225"/>
                <a:gd name="T5" fmla="*/ 103 h 215"/>
                <a:gd name="T6" fmla="*/ 190 w 225"/>
                <a:gd name="T7" fmla="*/ 181 h 215"/>
                <a:gd name="T8" fmla="*/ 112 w 225"/>
                <a:gd name="T9" fmla="*/ 213 h 215"/>
                <a:gd name="T10" fmla="*/ 34 w 225"/>
                <a:gd name="T11" fmla="*/ 181 h 215"/>
                <a:gd name="T12" fmla="*/ 2 w 225"/>
                <a:gd name="T13" fmla="*/ 103 h 215"/>
                <a:gd name="T14" fmla="*/ 1 w 225"/>
                <a:gd name="T15" fmla="*/ 102 h 215"/>
                <a:gd name="T16" fmla="*/ 0 w 225"/>
                <a:gd name="T17" fmla="*/ 103 h 215"/>
                <a:gd name="T18" fmla="*/ 112 w 225"/>
                <a:gd name="T19" fmla="*/ 215 h 215"/>
                <a:gd name="T20" fmla="*/ 225 w 225"/>
                <a:gd name="T21" fmla="*/ 103 h 215"/>
                <a:gd name="T22" fmla="*/ 222 w 225"/>
                <a:gd name="T23" fmla="*/ 80 h 215"/>
                <a:gd name="T24" fmla="*/ 159 w 225"/>
                <a:gd name="T25" fmla="*/ 0 h 215"/>
                <a:gd name="T26" fmla="*/ 153 w 225"/>
                <a:gd name="T27" fmla="*/ 0 h 215"/>
                <a:gd name="T28" fmla="*/ 190 w 225"/>
                <a:gd name="T29" fmla="*/ 25 h 215"/>
                <a:gd name="T30" fmla="*/ 220 w 225"/>
                <a:gd name="T31" fmla="*/ 78 h 215"/>
                <a:gd name="T32" fmla="*/ 222 w 225"/>
                <a:gd name="T33" fmla="*/ 78 h 215"/>
                <a:gd name="T34" fmla="*/ 159 w 225"/>
                <a:gd name="T3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215">
                  <a:moveTo>
                    <a:pt x="222" y="80"/>
                  </a:moveTo>
                  <a:cubicBezTo>
                    <a:pt x="220" y="80"/>
                    <a:pt x="220" y="80"/>
                    <a:pt x="220" y="80"/>
                  </a:cubicBezTo>
                  <a:cubicBezTo>
                    <a:pt x="222" y="87"/>
                    <a:pt x="223" y="95"/>
                    <a:pt x="223" y="103"/>
                  </a:cubicBezTo>
                  <a:cubicBezTo>
                    <a:pt x="223" y="133"/>
                    <a:pt x="210" y="161"/>
                    <a:pt x="190" y="181"/>
                  </a:cubicBezTo>
                  <a:cubicBezTo>
                    <a:pt x="170" y="201"/>
                    <a:pt x="143" y="213"/>
                    <a:pt x="112" y="213"/>
                  </a:cubicBezTo>
                  <a:cubicBezTo>
                    <a:pt x="82" y="213"/>
                    <a:pt x="54" y="201"/>
                    <a:pt x="34" y="181"/>
                  </a:cubicBezTo>
                  <a:cubicBezTo>
                    <a:pt x="14" y="161"/>
                    <a:pt x="2" y="133"/>
                    <a:pt x="2" y="103"/>
                  </a:cubicBezTo>
                  <a:cubicBezTo>
                    <a:pt x="2" y="102"/>
                    <a:pt x="1" y="102"/>
                    <a:pt x="1" y="102"/>
                  </a:cubicBezTo>
                  <a:cubicBezTo>
                    <a:pt x="0" y="102"/>
                    <a:pt x="0" y="102"/>
                    <a:pt x="0" y="103"/>
                  </a:cubicBezTo>
                  <a:cubicBezTo>
                    <a:pt x="0" y="165"/>
                    <a:pt x="50" y="215"/>
                    <a:pt x="112" y="215"/>
                  </a:cubicBezTo>
                  <a:cubicBezTo>
                    <a:pt x="174" y="215"/>
                    <a:pt x="225" y="165"/>
                    <a:pt x="225" y="103"/>
                  </a:cubicBezTo>
                  <a:cubicBezTo>
                    <a:pt x="225" y="95"/>
                    <a:pt x="224" y="87"/>
                    <a:pt x="222" y="80"/>
                  </a:cubicBezTo>
                  <a:moveTo>
                    <a:pt x="159" y="0"/>
                  </a:moveTo>
                  <a:cubicBezTo>
                    <a:pt x="153" y="0"/>
                    <a:pt x="153" y="0"/>
                    <a:pt x="153" y="0"/>
                  </a:cubicBezTo>
                  <a:cubicBezTo>
                    <a:pt x="167" y="6"/>
                    <a:pt x="180" y="14"/>
                    <a:pt x="190" y="25"/>
                  </a:cubicBezTo>
                  <a:cubicBezTo>
                    <a:pt x="205" y="39"/>
                    <a:pt x="215" y="57"/>
                    <a:pt x="220" y="78"/>
                  </a:cubicBezTo>
                  <a:cubicBezTo>
                    <a:pt x="222" y="78"/>
                    <a:pt x="222" y="78"/>
                    <a:pt x="222" y="78"/>
                  </a:cubicBezTo>
                  <a:cubicBezTo>
                    <a:pt x="214" y="43"/>
                    <a:pt x="190" y="15"/>
                    <a:pt x="159"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ṩ1iḋê">
              <a:extLst>
                <a:ext uri="{FF2B5EF4-FFF2-40B4-BE49-F238E27FC236}">
                  <a16:creationId xmlns:a16="http://schemas.microsoft.com/office/drawing/2014/main" id="{53280FD1-DA1A-E47B-38FC-29D56CBB8432}"/>
                </a:ext>
              </a:extLst>
            </p:cNvPr>
            <p:cNvSpPr/>
            <p:nvPr/>
          </p:nvSpPr>
          <p:spPr bwMode="auto">
            <a:xfrm>
              <a:off x="4568826" y="3468687"/>
              <a:ext cx="158750" cy="33338"/>
            </a:xfrm>
            <a:custGeom>
              <a:avLst/>
              <a:gdLst>
                <a:gd name="T0" fmla="*/ 1 w 48"/>
                <a:gd name="T1" fmla="*/ 0 h 10"/>
                <a:gd name="T2" fmla="*/ 0 w 48"/>
                <a:gd name="T3" fmla="*/ 1 h 10"/>
                <a:gd name="T4" fmla="*/ 1 w 48"/>
                <a:gd name="T5" fmla="*/ 2 h 10"/>
                <a:gd name="T6" fmla="*/ 42 w 48"/>
                <a:gd name="T7" fmla="*/ 10 h 10"/>
                <a:gd name="T8" fmla="*/ 48 w 48"/>
                <a:gd name="T9" fmla="*/ 10 h 10"/>
                <a:gd name="T10" fmla="*/ 1 w 48"/>
                <a:gd name="T11" fmla="*/ 0 h 10"/>
              </a:gdLst>
              <a:ahLst/>
              <a:cxnLst>
                <a:cxn ang="0">
                  <a:pos x="T0" y="T1"/>
                </a:cxn>
                <a:cxn ang="0">
                  <a:pos x="T2" y="T3"/>
                </a:cxn>
                <a:cxn ang="0">
                  <a:pos x="T4" y="T5"/>
                </a:cxn>
                <a:cxn ang="0">
                  <a:pos x="T6" y="T7"/>
                </a:cxn>
                <a:cxn ang="0">
                  <a:pos x="T8" y="T9"/>
                </a:cxn>
                <a:cxn ang="0">
                  <a:pos x="T10" y="T11"/>
                </a:cxn>
              </a:cxnLst>
              <a:rect l="0" t="0" r="r" b="b"/>
              <a:pathLst>
                <a:path w="48" h="10">
                  <a:moveTo>
                    <a:pt x="1" y="0"/>
                  </a:moveTo>
                  <a:cubicBezTo>
                    <a:pt x="1" y="0"/>
                    <a:pt x="0" y="1"/>
                    <a:pt x="0" y="1"/>
                  </a:cubicBezTo>
                  <a:cubicBezTo>
                    <a:pt x="0" y="2"/>
                    <a:pt x="1" y="2"/>
                    <a:pt x="1" y="2"/>
                  </a:cubicBezTo>
                  <a:cubicBezTo>
                    <a:pt x="16" y="2"/>
                    <a:pt x="30" y="5"/>
                    <a:pt x="42" y="10"/>
                  </a:cubicBezTo>
                  <a:cubicBezTo>
                    <a:pt x="48" y="10"/>
                    <a:pt x="48" y="10"/>
                    <a:pt x="48" y="10"/>
                  </a:cubicBezTo>
                  <a:cubicBezTo>
                    <a:pt x="33" y="4"/>
                    <a:pt x="18"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îsļídé">
              <a:extLst>
                <a:ext uri="{FF2B5EF4-FFF2-40B4-BE49-F238E27FC236}">
                  <a16:creationId xmlns:a16="http://schemas.microsoft.com/office/drawing/2014/main" id="{253BE213-2EA8-5984-5C12-AE3CDB01DC82}"/>
                </a:ext>
              </a:extLst>
            </p:cNvPr>
            <p:cNvSpPr/>
            <p:nvPr/>
          </p:nvSpPr>
          <p:spPr bwMode="auto">
            <a:xfrm>
              <a:off x="4929188" y="3759200"/>
              <a:ext cx="6350"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íṧļïḑè">
              <a:extLst>
                <a:ext uri="{FF2B5EF4-FFF2-40B4-BE49-F238E27FC236}">
                  <a16:creationId xmlns:a16="http://schemas.microsoft.com/office/drawing/2014/main" id="{0FE6B008-8ED3-00ED-EAF5-1217E7CEDF7B}"/>
                </a:ext>
              </a:extLst>
            </p:cNvPr>
            <p:cNvSpPr/>
            <p:nvPr/>
          </p:nvSpPr>
          <p:spPr bwMode="auto">
            <a:xfrm>
              <a:off x="4222751" y="3492500"/>
              <a:ext cx="700088" cy="698500"/>
            </a:xfrm>
            <a:custGeom>
              <a:avLst/>
              <a:gdLst>
                <a:gd name="T0" fmla="*/ 210 w 212"/>
                <a:gd name="T1" fmla="*/ 83 h 212"/>
                <a:gd name="T2" fmla="*/ 201 w 212"/>
                <a:gd name="T3" fmla="*/ 83 h 212"/>
                <a:gd name="T4" fmla="*/ 204 w 212"/>
                <a:gd name="T5" fmla="*/ 106 h 212"/>
                <a:gd name="T6" fmla="*/ 204 w 212"/>
                <a:gd name="T7" fmla="*/ 106 h 212"/>
                <a:gd name="T8" fmla="*/ 212 w 212"/>
                <a:gd name="T9" fmla="*/ 106 h 212"/>
                <a:gd name="T10" fmla="*/ 212 w 212"/>
                <a:gd name="T11" fmla="*/ 106 h 212"/>
                <a:gd name="T12" fmla="*/ 210 w 212"/>
                <a:gd name="T13" fmla="*/ 83 h 212"/>
                <a:gd name="T14" fmla="*/ 39 w 212"/>
                <a:gd name="T15" fmla="*/ 23 h 212"/>
                <a:gd name="T16" fmla="*/ 0 w 212"/>
                <a:gd name="T17" fmla="*/ 106 h 212"/>
                <a:gd name="T18" fmla="*/ 106 w 212"/>
                <a:gd name="T19" fmla="*/ 212 h 212"/>
                <a:gd name="T20" fmla="*/ 212 w 212"/>
                <a:gd name="T21" fmla="*/ 106 h 212"/>
                <a:gd name="T22" fmla="*/ 204 w 212"/>
                <a:gd name="T23" fmla="*/ 106 h 212"/>
                <a:gd name="T24" fmla="*/ 204 w 212"/>
                <a:gd name="T25" fmla="*/ 106 h 212"/>
                <a:gd name="T26" fmla="*/ 106 w 212"/>
                <a:gd name="T27" fmla="*/ 203 h 212"/>
                <a:gd name="T28" fmla="*/ 8 w 212"/>
                <a:gd name="T29" fmla="*/ 106 h 212"/>
                <a:gd name="T30" fmla="*/ 39 w 212"/>
                <a:gd name="T31" fmla="*/ 34 h 212"/>
                <a:gd name="T32" fmla="*/ 39 w 212"/>
                <a:gd name="T33" fmla="*/ 23 h 212"/>
                <a:gd name="T34" fmla="*/ 59 w 212"/>
                <a:gd name="T35" fmla="*/ 10 h 212"/>
                <a:gd name="T36" fmla="*/ 42 w 212"/>
                <a:gd name="T37" fmla="*/ 21 h 212"/>
                <a:gd name="T38" fmla="*/ 42 w 212"/>
                <a:gd name="T39" fmla="*/ 32 h 212"/>
                <a:gd name="T40" fmla="*/ 59 w 212"/>
                <a:gd name="T41" fmla="*/ 20 h 212"/>
                <a:gd name="T42" fmla="*/ 59 w 212"/>
                <a:gd name="T43" fmla="*/ 10 h 212"/>
                <a:gd name="T44" fmla="*/ 93 w 212"/>
                <a:gd name="T45" fmla="*/ 0 h 212"/>
                <a:gd name="T46" fmla="*/ 61 w 212"/>
                <a:gd name="T47" fmla="*/ 9 h 212"/>
                <a:gd name="T48" fmla="*/ 61 w 212"/>
                <a:gd name="T49" fmla="*/ 19 h 212"/>
                <a:gd name="T50" fmla="*/ 106 w 212"/>
                <a:gd name="T51" fmla="*/ 8 h 212"/>
                <a:gd name="T52" fmla="*/ 201 w 212"/>
                <a:gd name="T53" fmla="*/ 81 h 212"/>
                <a:gd name="T54" fmla="*/ 209 w 212"/>
                <a:gd name="T55" fmla="*/ 81 h 212"/>
                <a:gd name="T56" fmla="*/ 134 w 212"/>
                <a:gd name="T57" fmla="*/ 3 h 212"/>
                <a:gd name="T58" fmla="*/ 100 w 212"/>
                <a:gd name="T59" fmla="*/ 3 h 212"/>
                <a:gd name="T60" fmla="*/ 93 w 212"/>
                <a:gd name="T6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2" h="212">
                  <a:moveTo>
                    <a:pt x="210" y="83"/>
                  </a:moveTo>
                  <a:cubicBezTo>
                    <a:pt x="201" y="83"/>
                    <a:pt x="201" y="83"/>
                    <a:pt x="201" y="83"/>
                  </a:cubicBezTo>
                  <a:cubicBezTo>
                    <a:pt x="203" y="90"/>
                    <a:pt x="204" y="98"/>
                    <a:pt x="204" y="106"/>
                  </a:cubicBezTo>
                  <a:cubicBezTo>
                    <a:pt x="204" y="106"/>
                    <a:pt x="204" y="106"/>
                    <a:pt x="204" y="106"/>
                  </a:cubicBezTo>
                  <a:cubicBezTo>
                    <a:pt x="212" y="106"/>
                    <a:pt x="212" y="106"/>
                    <a:pt x="212" y="106"/>
                  </a:cubicBezTo>
                  <a:cubicBezTo>
                    <a:pt x="212" y="106"/>
                    <a:pt x="212" y="106"/>
                    <a:pt x="212" y="106"/>
                  </a:cubicBezTo>
                  <a:cubicBezTo>
                    <a:pt x="212" y="98"/>
                    <a:pt x="211" y="90"/>
                    <a:pt x="210" y="83"/>
                  </a:cubicBezTo>
                  <a:moveTo>
                    <a:pt x="39" y="23"/>
                  </a:moveTo>
                  <a:cubicBezTo>
                    <a:pt x="15" y="43"/>
                    <a:pt x="0" y="72"/>
                    <a:pt x="0" y="106"/>
                  </a:cubicBezTo>
                  <a:cubicBezTo>
                    <a:pt x="0" y="164"/>
                    <a:pt x="47" y="212"/>
                    <a:pt x="106" y="212"/>
                  </a:cubicBezTo>
                  <a:cubicBezTo>
                    <a:pt x="165" y="212"/>
                    <a:pt x="212" y="164"/>
                    <a:pt x="212" y="106"/>
                  </a:cubicBezTo>
                  <a:cubicBezTo>
                    <a:pt x="204" y="106"/>
                    <a:pt x="204" y="106"/>
                    <a:pt x="204" y="106"/>
                  </a:cubicBezTo>
                  <a:cubicBezTo>
                    <a:pt x="204" y="106"/>
                    <a:pt x="204" y="106"/>
                    <a:pt x="204" y="106"/>
                  </a:cubicBezTo>
                  <a:cubicBezTo>
                    <a:pt x="204" y="160"/>
                    <a:pt x="160" y="203"/>
                    <a:pt x="106" y="203"/>
                  </a:cubicBezTo>
                  <a:cubicBezTo>
                    <a:pt x="52" y="203"/>
                    <a:pt x="8" y="160"/>
                    <a:pt x="8" y="106"/>
                  </a:cubicBezTo>
                  <a:cubicBezTo>
                    <a:pt x="8" y="78"/>
                    <a:pt x="20" y="52"/>
                    <a:pt x="39" y="34"/>
                  </a:cubicBezTo>
                  <a:cubicBezTo>
                    <a:pt x="39" y="23"/>
                    <a:pt x="39" y="23"/>
                    <a:pt x="39" y="23"/>
                  </a:cubicBezTo>
                  <a:moveTo>
                    <a:pt x="59" y="10"/>
                  </a:moveTo>
                  <a:cubicBezTo>
                    <a:pt x="53" y="13"/>
                    <a:pt x="47" y="17"/>
                    <a:pt x="42" y="21"/>
                  </a:cubicBezTo>
                  <a:cubicBezTo>
                    <a:pt x="42" y="32"/>
                    <a:pt x="42" y="32"/>
                    <a:pt x="42" y="32"/>
                  </a:cubicBezTo>
                  <a:cubicBezTo>
                    <a:pt x="47" y="28"/>
                    <a:pt x="53" y="23"/>
                    <a:pt x="59" y="20"/>
                  </a:cubicBezTo>
                  <a:cubicBezTo>
                    <a:pt x="59" y="10"/>
                    <a:pt x="59" y="10"/>
                    <a:pt x="59" y="10"/>
                  </a:cubicBezTo>
                  <a:moveTo>
                    <a:pt x="93" y="0"/>
                  </a:moveTo>
                  <a:cubicBezTo>
                    <a:pt x="82" y="2"/>
                    <a:pt x="71" y="5"/>
                    <a:pt x="61" y="9"/>
                  </a:cubicBezTo>
                  <a:cubicBezTo>
                    <a:pt x="61" y="19"/>
                    <a:pt x="61" y="19"/>
                    <a:pt x="61" y="19"/>
                  </a:cubicBezTo>
                  <a:cubicBezTo>
                    <a:pt x="75" y="12"/>
                    <a:pt x="90" y="8"/>
                    <a:pt x="106" y="8"/>
                  </a:cubicBezTo>
                  <a:cubicBezTo>
                    <a:pt x="152" y="8"/>
                    <a:pt x="190" y="39"/>
                    <a:pt x="201" y="81"/>
                  </a:cubicBezTo>
                  <a:cubicBezTo>
                    <a:pt x="209" y="81"/>
                    <a:pt x="209" y="81"/>
                    <a:pt x="209" y="81"/>
                  </a:cubicBezTo>
                  <a:cubicBezTo>
                    <a:pt x="200" y="43"/>
                    <a:pt x="171" y="13"/>
                    <a:pt x="134" y="3"/>
                  </a:cubicBezTo>
                  <a:cubicBezTo>
                    <a:pt x="100" y="3"/>
                    <a:pt x="100" y="3"/>
                    <a:pt x="100" y="3"/>
                  </a:cubicBezTo>
                  <a:cubicBezTo>
                    <a:pt x="97" y="3"/>
                    <a:pt x="95" y="2"/>
                    <a:pt x="93"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iSḻíḋè">
              <a:extLst>
                <a:ext uri="{FF2B5EF4-FFF2-40B4-BE49-F238E27FC236}">
                  <a16:creationId xmlns:a16="http://schemas.microsoft.com/office/drawing/2014/main" id="{825175E9-ADB8-4DBB-80AC-29E5995DD42C}"/>
                </a:ext>
              </a:extLst>
            </p:cNvPr>
            <p:cNvSpPr/>
            <p:nvPr/>
          </p:nvSpPr>
          <p:spPr bwMode="auto">
            <a:xfrm>
              <a:off x="4530726" y="3492500"/>
              <a:ext cx="134938" cy="9525"/>
            </a:xfrm>
            <a:custGeom>
              <a:avLst/>
              <a:gdLst>
                <a:gd name="T0" fmla="*/ 13 w 41"/>
                <a:gd name="T1" fmla="*/ 0 h 3"/>
                <a:gd name="T2" fmla="*/ 0 w 41"/>
                <a:gd name="T3" fmla="*/ 0 h 3"/>
                <a:gd name="T4" fmla="*/ 7 w 41"/>
                <a:gd name="T5" fmla="*/ 3 h 3"/>
                <a:gd name="T6" fmla="*/ 41 w 41"/>
                <a:gd name="T7" fmla="*/ 3 h 3"/>
                <a:gd name="T8" fmla="*/ 13 w 41"/>
                <a:gd name="T9" fmla="*/ 0 h 3"/>
              </a:gdLst>
              <a:ahLst/>
              <a:cxnLst>
                <a:cxn ang="0">
                  <a:pos x="T0" y="T1"/>
                </a:cxn>
                <a:cxn ang="0">
                  <a:pos x="T2" y="T3"/>
                </a:cxn>
                <a:cxn ang="0">
                  <a:pos x="T4" y="T5"/>
                </a:cxn>
                <a:cxn ang="0">
                  <a:pos x="T6" y="T7"/>
                </a:cxn>
                <a:cxn ang="0">
                  <a:pos x="T8" y="T9"/>
                </a:cxn>
              </a:cxnLst>
              <a:rect l="0" t="0" r="r" b="b"/>
              <a:pathLst>
                <a:path w="41" h="3">
                  <a:moveTo>
                    <a:pt x="13" y="0"/>
                  </a:moveTo>
                  <a:cubicBezTo>
                    <a:pt x="9" y="0"/>
                    <a:pt x="5" y="0"/>
                    <a:pt x="0" y="0"/>
                  </a:cubicBezTo>
                  <a:cubicBezTo>
                    <a:pt x="2" y="2"/>
                    <a:pt x="4" y="3"/>
                    <a:pt x="7" y="3"/>
                  </a:cubicBezTo>
                  <a:cubicBezTo>
                    <a:pt x="41" y="3"/>
                    <a:pt x="41" y="3"/>
                    <a:pt x="41" y="3"/>
                  </a:cubicBezTo>
                  <a:cubicBezTo>
                    <a:pt x="32" y="1"/>
                    <a:pt x="23"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ïṥḷïḍè">
              <a:extLst>
                <a:ext uri="{FF2B5EF4-FFF2-40B4-BE49-F238E27FC236}">
                  <a16:creationId xmlns:a16="http://schemas.microsoft.com/office/drawing/2014/main" id="{6D9BD41A-1647-4B44-4961-B9C4FF83B510}"/>
                </a:ext>
              </a:extLst>
            </p:cNvPr>
            <p:cNvSpPr/>
            <p:nvPr/>
          </p:nvSpPr>
          <p:spPr bwMode="auto">
            <a:xfrm>
              <a:off x="4418013" y="3521075"/>
              <a:ext cx="498475" cy="244475"/>
            </a:xfrm>
            <a:custGeom>
              <a:avLst/>
              <a:gdLst>
                <a:gd name="T0" fmla="*/ 150 w 151"/>
                <a:gd name="T1" fmla="*/ 72 h 74"/>
                <a:gd name="T2" fmla="*/ 142 w 151"/>
                <a:gd name="T3" fmla="*/ 72 h 74"/>
                <a:gd name="T4" fmla="*/ 142 w 151"/>
                <a:gd name="T5" fmla="*/ 74 h 74"/>
                <a:gd name="T6" fmla="*/ 151 w 151"/>
                <a:gd name="T7" fmla="*/ 74 h 74"/>
                <a:gd name="T8" fmla="*/ 150 w 151"/>
                <a:gd name="T9" fmla="*/ 72 h 74"/>
                <a:gd name="T10" fmla="*/ 2 w 151"/>
                <a:gd name="T11" fmla="*/ 0 h 74"/>
                <a:gd name="T12" fmla="*/ 0 w 151"/>
                <a:gd name="T13" fmla="*/ 1 h 74"/>
                <a:gd name="T14" fmla="*/ 0 w 151"/>
                <a:gd name="T15" fmla="*/ 11 h 74"/>
                <a:gd name="T16" fmla="*/ 2 w 151"/>
                <a:gd name="T17" fmla="*/ 10 h 74"/>
                <a:gd name="T18" fmla="*/ 2 w 15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74">
                  <a:moveTo>
                    <a:pt x="150" y="72"/>
                  </a:moveTo>
                  <a:cubicBezTo>
                    <a:pt x="142" y="72"/>
                    <a:pt x="142" y="72"/>
                    <a:pt x="142" y="72"/>
                  </a:cubicBezTo>
                  <a:cubicBezTo>
                    <a:pt x="142" y="73"/>
                    <a:pt x="142" y="74"/>
                    <a:pt x="142" y="74"/>
                  </a:cubicBezTo>
                  <a:cubicBezTo>
                    <a:pt x="151" y="74"/>
                    <a:pt x="151" y="74"/>
                    <a:pt x="151" y="74"/>
                  </a:cubicBezTo>
                  <a:cubicBezTo>
                    <a:pt x="151" y="74"/>
                    <a:pt x="151" y="73"/>
                    <a:pt x="150" y="72"/>
                  </a:cubicBezTo>
                  <a:moveTo>
                    <a:pt x="2" y="0"/>
                  </a:moveTo>
                  <a:cubicBezTo>
                    <a:pt x="2" y="1"/>
                    <a:pt x="1" y="1"/>
                    <a:pt x="0" y="1"/>
                  </a:cubicBezTo>
                  <a:cubicBezTo>
                    <a:pt x="0" y="11"/>
                    <a:pt x="0" y="11"/>
                    <a:pt x="0" y="11"/>
                  </a:cubicBezTo>
                  <a:cubicBezTo>
                    <a:pt x="1" y="11"/>
                    <a:pt x="2" y="10"/>
                    <a:pt x="2" y="10"/>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ïsļíḍê">
              <a:extLst>
                <a:ext uri="{FF2B5EF4-FFF2-40B4-BE49-F238E27FC236}">
                  <a16:creationId xmlns:a16="http://schemas.microsoft.com/office/drawing/2014/main" id="{DA29C36F-0459-0B36-E392-F362D0031C14}"/>
                </a:ext>
              </a:extLst>
            </p:cNvPr>
            <p:cNvSpPr/>
            <p:nvPr/>
          </p:nvSpPr>
          <p:spPr bwMode="auto">
            <a:xfrm>
              <a:off x="4351338" y="3560762"/>
              <a:ext cx="11113" cy="42863"/>
            </a:xfrm>
            <a:custGeom>
              <a:avLst/>
              <a:gdLst>
                <a:gd name="T0" fmla="*/ 3 w 3"/>
                <a:gd name="T1" fmla="*/ 0 h 13"/>
                <a:gd name="T2" fmla="*/ 0 w 3"/>
                <a:gd name="T3" fmla="*/ 2 h 13"/>
                <a:gd name="T4" fmla="*/ 0 w 3"/>
                <a:gd name="T5" fmla="*/ 13 h 13"/>
                <a:gd name="T6" fmla="*/ 3 w 3"/>
                <a:gd name="T7" fmla="*/ 11 h 13"/>
                <a:gd name="T8" fmla="*/ 3 w 3"/>
                <a:gd name="T9" fmla="*/ 0 h 13"/>
              </a:gdLst>
              <a:ahLst/>
              <a:cxnLst>
                <a:cxn ang="0">
                  <a:pos x="T0" y="T1"/>
                </a:cxn>
                <a:cxn ang="0">
                  <a:pos x="T2" y="T3"/>
                </a:cxn>
                <a:cxn ang="0">
                  <a:pos x="T4" y="T5"/>
                </a:cxn>
                <a:cxn ang="0">
                  <a:pos x="T6" y="T7"/>
                </a:cxn>
                <a:cxn ang="0">
                  <a:pos x="T8" y="T9"/>
                </a:cxn>
              </a:cxnLst>
              <a:rect l="0" t="0" r="r" b="b"/>
              <a:pathLst>
                <a:path w="3" h="13">
                  <a:moveTo>
                    <a:pt x="3" y="0"/>
                  </a:moveTo>
                  <a:cubicBezTo>
                    <a:pt x="2" y="1"/>
                    <a:pt x="1" y="2"/>
                    <a:pt x="0" y="2"/>
                  </a:cubicBezTo>
                  <a:cubicBezTo>
                    <a:pt x="0" y="13"/>
                    <a:pt x="0" y="13"/>
                    <a:pt x="0" y="13"/>
                  </a:cubicBezTo>
                  <a:cubicBezTo>
                    <a:pt x="1" y="13"/>
                    <a:pt x="2" y="12"/>
                    <a:pt x="3" y="11"/>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îś1ïḍe">
              <a:extLst>
                <a:ext uri="{FF2B5EF4-FFF2-40B4-BE49-F238E27FC236}">
                  <a16:creationId xmlns:a16="http://schemas.microsoft.com/office/drawing/2014/main" id="{C0150EFD-60C7-1E82-DA70-D80E6A8E352E}"/>
                </a:ext>
              </a:extLst>
            </p:cNvPr>
            <p:cNvSpPr/>
            <p:nvPr/>
          </p:nvSpPr>
          <p:spPr bwMode="auto">
            <a:xfrm>
              <a:off x="4249738" y="3517900"/>
              <a:ext cx="646113" cy="642938"/>
            </a:xfrm>
            <a:custGeom>
              <a:avLst/>
              <a:gdLst>
                <a:gd name="T0" fmla="*/ 98 w 196"/>
                <a:gd name="T1" fmla="*/ 0 h 195"/>
                <a:gd name="T2" fmla="*/ 53 w 196"/>
                <a:gd name="T3" fmla="*/ 11 h 195"/>
                <a:gd name="T4" fmla="*/ 51 w 196"/>
                <a:gd name="T5" fmla="*/ 12 h 195"/>
                <a:gd name="T6" fmla="*/ 34 w 196"/>
                <a:gd name="T7" fmla="*/ 24 h 195"/>
                <a:gd name="T8" fmla="*/ 31 w 196"/>
                <a:gd name="T9" fmla="*/ 26 h 195"/>
                <a:gd name="T10" fmla="*/ 0 w 196"/>
                <a:gd name="T11" fmla="*/ 98 h 195"/>
                <a:gd name="T12" fmla="*/ 98 w 196"/>
                <a:gd name="T13" fmla="*/ 195 h 195"/>
                <a:gd name="T14" fmla="*/ 196 w 196"/>
                <a:gd name="T15" fmla="*/ 98 h 195"/>
                <a:gd name="T16" fmla="*/ 196 w 196"/>
                <a:gd name="T17" fmla="*/ 98 h 195"/>
                <a:gd name="T18" fmla="*/ 187 w 196"/>
                <a:gd name="T19" fmla="*/ 98 h 195"/>
                <a:gd name="T20" fmla="*/ 161 w 196"/>
                <a:gd name="T21" fmla="*/ 161 h 195"/>
                <a:gd name="T22" fmla="*/ 98 w 196"/>
                <a:gd name="T23" fmla="*/ 187 h 195"/>
                <a:gd name="T24" fmla="*/ 35 w 196"/>
                <a:gd name="T25" fmla="*/ 161 h 195"/>
                <a:gd name="T26" fmla="*/ 9 w 196"/>
                <a:gd name="T27" fmla="*/ 98 h 195"/>
                <a:gd name="T28" fmla="*/ 35 w 196"/>
                <a:gd name="T29" fmla="*/ 35 h 195"/>
                <a:gd name="T30" fmla="*/ 98 w 196"/>
                <a:gd name="T31" fmla="*/ 8 h 195"/>
                <a:gd name="T32" fmla="*/ 161 w 196"/>
                <a:gd name="T33" fmla="*/ 35 h 195"/>
                <a:gd name="T34" fmla="*/ 187 w 196"/>
                <a:gd name="T35" fmla="*/ 98 h 195"/>
                <a:gd name="T36" fmla="*/ 196 w 196"/>
                <a:gd name="T37" fmla="*/ 98 h 195"/>
                <a:gd name="T38" fmla="*/ 193 w 196"/>
                <a:gd name="T39" fmla="*/ 75 h 195"/>
                <a:gd name="T40" fmla="*/ 193 w 196"/>
                <a:gd name="T41" fmla="*/ 73 h 195"/>
                <a:gd name="T42" fmla="*/ 98 w 196"/>
                <a:gd name="T4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5">
                  <a:moveTo>
                    <a:pt x="98" y="0"/>
                  </a:moveTo>
                  <a:cubicBezTo>
                    <a:pt x="82" y="0"/>
                    <a:pt x="67" y="4"/>
                    <a:pt x="53" y="11"/>
                  </a:cubicBezTo>
                  <a:cubicBezTo>
                    <a:pt x="53" y="11"/>
                    <a:pt x="52" y="12"/>
                    <a:pt x="51" y="12"/>
                  </a:cubicBezTo>
                  <a:cubicBezTo>
                    <a:pt x="45" y="15"/>
                    <a:pt x="39" y="20"/>
                    <a:pt x="34" y="24"/>
                  </a:cubicBezTo>
                  <a:cubicBezTo>
                    <a:pt x="33" y="25"/>
                    <a:pt x="32" y="26"/>
                    <a:pt x="31" y="26"/>
                  </a:cubicBezTo>
                  <a:cubicBezTo>
                    <a:pt x="12" y="44"/>
                    <a:pt x="0" y="70"/>
                    <a:pt x="0" y="98"/>
                  </a:cubicBezTo>
                  <a:cubicBezTo>
                    <a:pt x="0" y="152"/>
                    <a:pt x="44" y="195"/>
                    <a:pt x="98" y="195"/>
                  </a:cubicBezTo>
                  <a:cubicBezTo>
                    <a:pt x="152" y="195"/>
                    <a:pt x="196" y="152"/>
                    <a:pt x="196" y="98"/>
                  </a:cubicBezTo>
                  <a:cubicBezTo>
                    <a:pt x="196" y="98"/>
                    <a:pt x="196" y="98"/>
                    <a:pt x="196" y="98"/>
                  </a:cubicBezTo>
                  <a:cubicBezTo>
                    <a:pt x="187" y="98"/>
                    <a:pt x="187" y="98"/>
                    <a:pt x="187" y="98"/>
                  </a:cubicBezTo>
                  <a:cubicBezTo>
                    <a:pt x="187" y="122"/>
                    <a:pt x="177" y="145"/>
                    <a:pt x="161" y="161"/>
                  </a:cubicBezTo>
                  <a:cubicBezTo>
                    <a:pt x="145" y="177"/>
                    <a:pt x="123" y="187"/>
                    <a:pt x="98" y="187"/>
                  </a:cubicBezTo>
                  <a:cubicBezTo>
                    <a:pt x="73" y="187"/>
                    <a:pt x="51" y="177"/>
                    <a:pt x="35" y="161"/>
                  </a:cubicBezTo>
                  <a:cubicBezTo>
                    <a:pt x="19" y="145"/>
                    <a:pt x="9" y="122"/>
                    <a:pt x="9" y="98"/>
                  </a:cubicBezTo>
                  <a:cubicBezTo>
                    <a:pt x="9" y="73"/>
                    <a:pt x="19" y="51"/>
                    <a:pt x="35" y="35"/>
                  </a:cubicBezTo>
                  <a:cubicBezTo>
                    <a:pt x="51" y="18"/>
                    <a:pt x="73" y="8"/>
                    <a:pt x="98" y="8"/>
                  </a:cubicBezTo>
                  <a:cubicBezTo>
                    <a:pt x="123" y="8"/>
                    <a:pt x="145" y="18"/>
                    <a:pt x="161" y="35"/>
                  </a:cubicBezTo>
                  <a:cubicBezTo>
                    <a:pt x="177" y="51"/>
                    <a:pt x="187" y="73"/>
                    <a:pt x="187" y="98"/>
                  </a:cubicBezTo>
                  <a:cubicBezTo>
                    <a:pt x="196" y="98"/>
                    <a:pt x="196" y="98"/>
                    <a:pt x="196" y="98"/>
                  </a:cubicBezTo>
                  <a:cubicBezTo>
                    <a:pt x="196" y="90"/>
                    <a:pt x="195" y="82"/>
                    <a:pt x="193" y="75"/>
                  </a:cubicBezTo>
                  <a:cubicBezTo>
                    <a:pt x="193" y="75"/>
                    <a:pt x="193" y="74"/>
                    <a:pt x="193" y="73"/>
                  </a:cubicBezTo>
                  <a:cubicBezTo>
                    <a:pt x="182" y="31"/>
                    <a:pt x="14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îSḻiḋe">
              <a:extLst>
                <a:ext uri="{FF2B5EF4-FFF2-40B4-BE49-F238E27FC236}">
                  <a16:creationId xmlns:a16="http://schemas.microsoft.com/office/drawing/2014/main" id="{ACD12797-30C9-A06D-5944-9023480AC232}"/>
                </a:ext>
              </a:extLst>
            </p:cNvPr>
            <p:cNvSpPr/>
            <p:nvPr/>
          </p:nvSpPr>
          <p:spPr bwMode="auto">
            <a:xfrm>
              <a:off x="4351338" y="3762375"/>
              <a:ext cx="131763" cy="174625"/>
            </a:xfrm>
            <a:custGeom>
              <a:avLst/>
              <a:gdLst>
                <a:gd name="T0" fmla="*/ 0 w 40"/>
                <a:gd name="T1" fmla="*/ 0 h 53"/>
                <a:gd name="T2" fmla="*/ 20 w 40"/>
                <a:gd name="T3" fmla="*/ 0 h 53"/>
                <a:gd name="T4" fmla="*/ 40 w 40"/>
                <a:gd name="T5" fmla="*/ 16 h 53"/>
                <a:gd name="T6" fmla="*/ 20 w 40"/>
                <a:gd name="T7" fmla="*/ 32 h 53"/>
                <a:gd name="T8" fmla="*/ 12 w 40"/>
                <a:gd name="T9" fmla="*/ 32 h 53"/>
                <a:gd name="T10" fmla="*/ 12 w 40"/>
                <a:gd name="T11" fmla="*/ 53 h 53"/>
                <a:gd name="T12" fmla="*/ 0 w 40"/>
                <a:gd name="T13" fmla="*/ 53 h 53"/>
                <a:gd name="T14" fmla="*/ 0 w 40"/>
                <a:gd name="T15" fmla="*/ 0 h 53"/>
                <a:gd name="T16" fmla="*/ 12 w 40"/>
                <a:gd name="T17" fmla="*/ 22 h 53"/>
                <a:gd name="T18" fmla="*/ 19 w 40"/>
                <a:gd name="T19" fmla="*/ 22 h 53"/>
                <a:gd name="T20" fmla="*/ 28 w 40"/>
                <a:gd name="T21" fmla="*/ 16 h 53"/>
                <a:gd name="T22" fmla="*/ 18 w 40"/>
                <a:gd name="T23" fmla="*/ 10 h 53"/>
                <a:gd name="T24" fmla="*/ 12 w 40"/>
                <a:gd name="T25" fmla="*/ 10 h 53"/>
                <a:gd name="T26" fmla="*/ 12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2" y="32"/>
                    <a:pt x="12" y="32"/>
                    <a:pt x="12" y="32"/>
                  </a:cubicBezTo>
                  <a:cubicBezTo>
                    <a:pt x="12" y="53"/>
                    <a:pt x="12" y="53"/>
                    <a:pt x="12" y="53"/>
                  </a:cubicBezTo>
                  <a:cubicBezTo>
                    <a:pt x="0" y="53"/>
                    <a:pt x="0" y="53"/>
                    <a:pt x="0" y="53"/>
                  </a:cubicBezTo>
                  <a:lnTo>
                    <a:pt x="0" y="0"/>
                  </a:lnTo>
                  <a:close/>
                  <a:moveTo>
                    <a:pt x="12" y="22"/>
                  </a:moveTo>
                  <a:cubicBezTo>
                    <a:pt x="19" y="22"/>
                    <a:pt x="19" y="22"/>
                    <a:pt x="19" y="22"/>
                  </a:cubicBezTo>
                  <a:cubicBezTo>
                    <a:pt x="24" y="22"/>
                    <a:pt x="28" y="21"/>
                    <a:pt x="28" y="16"/>
                  </a:cubicBezTo>
                  <a:cubicBezTo>
                    <a:pt x="28" y="10"/>
                    <a:pt x="22" y="10"/>
                    <a:pt x="18" y="10"/>
                  </a:cubicBezTo>
                  <a:cubicBezTo>
                    <a:pt x="12" y="10"/>
                    <a:pt x="12" y="10"/>
                    <a:pt x="12" y="10"/>
                  </a:cubicBezTo>
                  <a:lnTo>
                    <a:pt x="12"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sḻîḍè">
              <a:extLst>
                <a:ext uri="{FF2B5EF4-FFF2-40B4-BE49-F238E27FC236}">
                  <a16:creationId xmlns:a16="http://schemas.microsoft.com/office/drawing/2014/main" id="{AB19BF60-A20F-E4D8-C207-BFD0CEA46F80}"/>
                </a:ext>
              </a:extLst>
            </p:cNvPr>
            <p:cNvSpPr/>
            <p:nvPr/>
          </p:nvSpPr>
          <p:spPr bwMode="auto">
            <a:xfrm>
              <a:off x="4506913" y="3762375"/>
              <a:ext cx="155575" cy="174625"/>
            </a:xfrm>
            <a:custGeom>
              <a:avLst/>
              <a:gdLst>
                <a:gd name="T0" fmla="*/ 0 w 98"/>
                <a:gd name="T1" fmla="*/ 0 h 110"/>
                <a:gd name="T2" fmla="*/ 25 w 98"/>
                <a:gd name="T3" fmla="*/ 0 h 110"/>
                <a:gd name="T4" fmla="*/ 25 w 98"/>
                <a:gd name="T5" fmla="*/ 41 h 110"/>
                <a:gd name="T6" fmla="*/ 73 w 98"/>
                <a:gd name="T7" fmla="*/ 41 h 110"/>
                <a:gd name="T8" fmla="*/ 73 w 98"/>
                <a:gd name="T9" fmla="*/ 0 h 110"/>
                <a:gd name="T10" fmla="*/ 98 w 98"/>
                <a:gd name="T11" fmla="*/ 0 h 110"/>
                <a:gd name="T12" fmla="*/ 98 w 98"/>
                <a:gd name="T13" fmla="*/ 110 h 110"/>
                <a:gd name="T14" fmla="*/ 73 w 98"/>
                <a:gd name="T15" fmla="*/ 110 h 110"/>
                <a:gd name="T16" fmla="*/ 73 w 98"/>
                <a:gd name="T17" fmla="*/ 62 h 110"/>
                <a:gd name="T18" fmla="*/ 25 w 98"/>
                <a:gd name="T19" fmla="*/ 62 h 110"/>
                <a:gd name="T20" fmla="*/ 25 w 98"/>
                <a:gd name="T21" fmla="*/ 110 h 110"/>
                <a:gd name="T22" fmla="*/ 0 w 98"/>
                <a:gd name="T23" fmla="*/ 110 h 110"/>
                <a:gd name="T24" fmla="*/ 0 w 98"/>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0">
                  <a:moveTo>
                    <a:pt x="0" y="0"/>
                  </a:moveTo>
                  <a:lnTo>
                    <a:pt x="25" y="0"/>
                  </a:lnTo>
                  <a:lnTo>
                    <a:pt x="25" y="41"/>
                  </a:lnTo>
                  <a:lnTo>
                    <a:pt x="73" y="41"/>
                  </a:lnTo>
                  <a:lnTo>
                    <a:pt x="73" y="0"/>
                  </a:lnTo>
                  <a:lnTo>
                    <a:pt x="98" y="0"/>
                  </a:lnTo>
                  <a:lnTo>
                    <a:pt x="98" y="110"/>
                  </a:lnTo>
                  <a:lnTo>
                    <a:pt x="73" y="110"/>
                  </a:lnTo>
                  <a:lnTo>
                    <a:pt x="73" y="62"/>
                  </a:lnTo>
                  <a:lnTo>
                    <a:pt x="25" y="62"/>
                  </a:lnTo>
                  <a:lnTo>
                    <a:pt x="25" y="110"/>
                  </a:lnTo>
                  <a:lnTo>
                    <a:pt x="0" y="110"/>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î$lïḋé">
              <a:extLst>
                <a:ext uri="{FF2B5EF4-FFF2-40B4-BE49-F238E27FC236}">
                  <a16:creationId xmlns:a16="http://schemas.microsoft.com/office/drawing/2014/main" id="{5F32EFCF-9F52-5C75-534F-EC707872024A}"/>
                </a:ext>
              </a:extLst>
            </p:cNvPr>
            <p:cNvSpPr/>
            <p:nvPr/>
          </p:nvSpPr>
          <p:spPr bwMode="auto">
            <a:xfrm>
              <a:off x="4699001" y="3762375"/>
              <a:ext cx="131763" cy="174625"/>
            </a:xfrm>
            <a:custGeom>
              <a:avLst/>
              <a:gdLst>
                <a:gd name="T0" fmla="*/ 0 w 40"/>
                <a:gd name="T1" fmla="*/ 0 h 53"/>
                <a:gd name="T2" fmla="*/ 20 w 40"/>
                <a:gd name="T3" fmla="*/ 0 h 53"/>
                <a:gd name="T4" fmla="*/ 40 w 40"/>
                <a:gd name="T5" fmla="*/ 16 h 53"/>
                <a:gd name="T6" fmla="*/ 20 w 40"/>
                <a:gd name="T7" fmla="*/ 32 h 53"/>
                <a:gd name="T8" fmla="*/ 11 w 40"/>
                <a:gd name="T9" fmla="*/ 32 h 53"/>
                <a:gd name="T10" fmla="*/ 11 w 40"/>
                <a:gd name="T11" fmla="*/ 53 h 53"/>
                <a:gd name="T12" fmla="*/ 0 w 40"/>
                <a:gd name="T13" fmla="*/ 53 h 53"/>
                <a:gd name="T14" fmla="*/ 0 w 40"/>
                <a:gd name="T15" fmla="*/ 0 h 53"/>
                <a:gd name="T16" fmla="*/ 11 w 40"/>
                <a:gd name="T17" fmla="*/ 22 h 53"/>
                <a:gd name="T18" fmla="*/ 19 w 40"/>
                <a:gd name="T19" fmla="*/ 22 h 53"/>
                <a:gd name="T20" fmla="*/ 28 w 40"/>
                <a:gd name="T21" fmla="*/ 16 h 53"/>
                <a:gd name="T22" fmla="*/ 18 w 40"/>
                <a:gd name="T23" fmla="*/ 10 h 53"/>
                <a:gd name="T24" fmla="*/ 11 w 40"/>
                <a:gd name="T25" fmla="*/ 10 h 53"/>
                <a:gd name="T26" fmla="*/ 11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1" y="32"/>
                    <a:pt x="11" y="32"/>
                    <a:pt x="11" y="32"/>
                  </a:cubicBezTo>
                  <a:cubicBezTo>
                    <a:pt x="11" y="53"/>
                    <a:pt x="11" y="53"/>
                    <a:pt x="11" y="53"/>
                  </a:cubicBezTo>
                  <a:cubicBezTo>
                    <a:pt x="0" y="53"/>
                    <a:pt x="0" y="53"/>
                    <a:pt x="0" y="53"/>
                  </a:cubicBezTo>
                  <a:lnTo>
                    <a:pt x="0" y="0"/>
                  </a:lnTo>
                  <a:close/>
                  <a:moveTo>
                    <a:pt x="11" y="22"/>
                  </a:moveTo>
                  <a:cubicBezTo>
                    <a:pt x="19" y="22"/>
                    <a:pt x="19" y="22"/>
                    <a:pt x="19" y="22"/>
                  </a:cubicBezTo>
                  <a:cubicBezTo>
                    <a:pt x="23" y="22"/>
                    <a:pt x="28" y="21"/>
                    <a:pt x="28" y="16"/>
                  </a:cubicBezTo>
                  <a:cubicBezTo>
                    <a:pt x="28" y="10"/>
                    <a:pt x="22" y="10"/>
                    <a:pt x="18" y="10"/>
                  </a:cubicBezTo>
                  <a:cubicBezTo>
                    <a:pt x="11" y="10"/>
                    <a:pt x="11" y="10"/>
                    <a:pt x="11" y="10"/>
                  </a:cubicBezTo>
                  <a:lnTo>
                    <a:pt x="11"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iŝļiḍê">
              <a:extLst>
                <a:ext uri="{FF2B5EF4-FFF2-40B4-BE49-F238E27FC236}">
                  <a16:creationId xmlns:a16="http://schemas.microsoft.com/office/drawing/2014/main" id="{E26A2AC9-0643-C36A-BEBA-9451C3DA1F99}"/>
                </a:ext>
              </a:extLst>
            </p:cNvPr>
            <p:cNvSpPr/>
            <p:nvPr/>
          </p:nvSpPr>
          <p:spPr bwMode="auto">
            <a:xfrm>
              <a:off x="7104063" y="3517900"/>
              <a:ext cx="642938"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Sľîḋè">
              <a:extLst>
                <a:ext uri="{FF2B5EF4-FFF2-40B4-BE49-F238E27FC236}">
                  <a16:creationId xmlns:a16="http://schemas.microsoft.com/office/drawing/2014/main" id="{802EFB39-B846-B5A9-02E2-0C1831188355}"/>
                </a:ext>
              </a:extLst>
            </p:cNvPr>
            <p:cNvSpPr/>
            <p:nvPr/>
          </p:nvSpPr>
          <p:spPr bwMode="auto">
            <a:xfrm>
              <a:off x="7027863" y="3452812"/>
              <a:ext cx="400050" cy="784225"/>
            </a:xfrm>
            <a:custGeom>
              <a:avLst/>
              <a:gdLst>
                <a:gd name="T0" fmla="*/ 2 w 121"/>
                <a:gd name="T1" fmla="*/ 117 h 238"/>
                <a:gd name="T2" fmla="*/ 0 w 121"/>
                <a:gd name="T3" fmla="*/ 117 h 238"/>
                <a:gd name="T4" fmla="*/ 0 w 121"/>
                <a:gd name="T5" fmla="*/ 118 h 238"/>
                <a:gd name="T6" fmla="*/ 71 w 121"/>
                <a:gd name="T7" fmla="*/ 228 h 238"/>
                <a:gd name="T8" fmla="*/ 120 w 121"/>
                <a:gd name="T9" fmla="*/ 238 h 238"/>
                <a:gd name="T10" fmla="*/ 121 w 121"/>
                <a:gd name="T11" fmla="*/ 237 h 238"/>
                <a:gd name="T12" fmla="*/ 120 w 121"/>
                <a:gd name="T13" fmla="*/ 236 h 238"/>
                <a:gd name="T14" fmla="*/ 72 w 121"/>
                <a:gd name="T15" fmla="*/ 226 h 238"/>
                <a:gd name="T16" fmla="*/ 2 w 121"/>
                <a:gd name="T17" fmla="*/ 118 h 238"/>
                <a:gd name="T18" fmla="*/ 2 w 121"/>
                <a:gd name="T19" fmla="*/ 117 h 238"/>
                <a:gd name="T20" fmla="*/ 4 w 121"/>
                <a:gd name="T21" fmla="*/ 95 h 238"/>
                <a:gd name="T22" fmla="*/ 2 w 121"/>
                <a:gd name="T23" fmla="*/ 95 h 238"/>
                <a:gd name="T24" fmla="*/ 0 w 121"/>
                <a:gd name="T25" fmla="*/ 114 h 238"/>
                <a:gd name="T26" fmla="*/ 2 w 121"/>
                <a:gd name="T27" fmla="*/ 114 h 238"/>
                <a:gd name="T28" fmla="*/ 4 w 121"/>
                <a:gd name="T29" fmla="*/ 95 h 238"/>
                <a:gd name="T30" fmla="*/ 92 w 121"/>
                <a:gd name="T31" fmla="*/ 0 h 238"/>
                <a:gd name="T32" fmla="*/ 91 w 121"/>
                <a:gd name="T33" fmla="*/ 0 h 238"/>
                <a:gd name="T34" fmla="*/ 2 w 121"/>
                <a:gd name="T35" fmla="*/ 93 h 238"/>
                <a:gd name="T36" fmla="*/ 4 w 121"/>
                <a:gd name="T37" fmla="*/ 93 h 238"/>
                <a:gd name="T38" fmla="*/ 92 w 121"/>
                <a:gd name="T39" fmla="*/ 2 h 238"/>
                <a:gd name="T40" fmla="*/ 93 w 121"/>
                <a:gd name="T41" fmla="*/ 1 h 238"/>
                <a:gd name="T42" fmla="*/ 92 w 121"/>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238">
                  <a:moveTo>
                    <a:pt x="2" y="117"/>
                  </a:moveTo>
                  <a:cubicBezTo>
                    <a:pt x="0" y="117"/>
                    <a:pt x="0" y="117"/>
                    <a:pt x="0" y="117"/>
                  </a:cubicBezTo>
                  <a:cubicBezTo>
                    <a:pt x="0" y="117"/>
                    <a:pt x="0" y="117"/>
                    <a:pt x="0" y="118"/>
                  </a:cubicBezTo>
                  <a:cubicBezTo>
                    <a:pt x="0" y="167"/>
                    <a:pt x="29" y="209"/>
                    <a:pt x="71" y="228"/>
                  </a:cubicBezTo>
                  <a:cubicBezTo>
                    <a:pt x="86" y="235"/>
                    <a:pt x="103" y="238"/>
                    <a:pt x="120" y="238"/>
                  </a:cubicBezTo>
                  <a:cubicBezTo>
                    <a:pt x="121" y="238"/>
                    <a:pt x="121" y="238"/>
                    <a:pt x="121" y="237"/>
                  </a:cubicBezTo>
                  <a:cubicBezTo>
                    <a:pt x="121" y="237"/>
                    <a:pt x="121" y="236"/>
                    <a:pt x="120" y="236"/>
                  </a:cubicBezTo>
                  <a:cubicBezTo>
                    <a:pt x="103" y="236"/>
                    <a:pt x="87" y="233"/>
                    <a:pt x="72" y="226"/>
                  </a:cubicBezTo>
                  <a:cubicBezTo>
                    <a:pt x="31" y="208"/>
                    <a:pt x="2" y="166"/>
                    <a:pt x="2" y="118"/>
                  </a:cubicBezTo>
                  <a:cubicBezTo>
                    <a:pt x="2" y="117"/>
                    <a:pt x="2" y="117"/>
                    <a:pt x="2" y="117"/>
                  </a:cubicBezTo>
                  <a:moveTo>
                    <a:pt x="4" y="95"/>
                  </a:moveTo>
                  <a:cubicBezTo>
                    <a:pt x="2" y="95"/>
                    <a:pt x="2" y="95"/>
                    <a:pt x="2" y="95"/>
                  </a:cubicBezTo>
                  <a:cubicBezTo>
                    <a:pt x="1" y="101"/>
                    <a:pt x="0" y="108"/>
                    <a:pt x="0" y="114"/>
                  </a:cubicBezTo>
                  <a:cubicBezTo>
                    <a:pt x="2" y="114"/>
                    <a:pt x="2" y="114"/>
                    <a:pt x="2" y="114"/>
                  </a:cubicBezTo>
                  <a:cubicBezTo>
                    <a:pt x="2" y="108"/>
                    <a:pt x="3" y="101"/>
                    <a:pt x="4" y="95"/>
                  </a:cubicBezTo>
                  <a:moveTo>
                    <a:pt x="92" y="0"/>
                  </a:moveTo>
                  <a:cubicBezTo>
                    <a:pt x="91" y="0"/>
                    <a:pt x="91" y="0"/>
                    <a:pt x="91" y="0"/>
                  </a:cubicBezTo>
                  <a:cubicBezTo>
                    <a:pt x="46" y="11"/>
                    <a:pt x="12" y="48"/>
                    <a:pt x="2" y="93"/>
                  </a:cubicBezTo>
                  <a:cubicBezTo>
                    <a:pt x="4" y="93"/>
                    <a:pt x="4" y="93"/>
                    <a:pt x="4" y="93"/>
                  </a:cubicBezTo>
                  <a:cubicBezTo>
                    <a:pt x="14" y="49"/>
                    <a:pt x="48" y="13"/>
                    <a:pt x="92" y="2"/>
                  </a:cubicBezTo>
                  <a:cubicBezTo>
                    <a:pt x="92" y="2"/>
                    <a:pt x="93" y="2"/>
                    <a:pt x="93" y="1"/>
                  </a:cubicBezTo>
                  <a:cubicBezTo>
                    <a:pt x="92" y="1"/>
                    <a:pt x="92"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iśļîḓe">
              <a:extLst>
                <a:ext uri="{FF2B5EF4-FFF2-40B4-BE49-F238E27FC236}">
                  <a16:creationId xmlns:a16="http://schemas.microsoft.com/office/drawing/2014/main" id="{CBF6BAB2-992C-CD2E-9683-A2F10D8D1B7D}"/>
                </a:ext>
              </a:extLst>
            </p:cNvPr>
            <p:cNvSpPr/>
            <p:nvPr/>
          </p:nvSpPr>
          <p:spPr bwMode="auto">
            <a:xfrm>
              <a:off x="7034213" y="3759200"/>
              <a:ext cx="7938"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íŝľîdè">
              <a:extLst>
                <a:ext uri="{FF2B5EF4-FFF2-40B4-BE49-F238E27FC236}">
                  <a16:creationId xmlns:a16="http://schemas.microsoft.com/office/drawing/2014/main" id="{467331BA-2365-B44E-7A8A-CD08F7BBEA3B}"/>
                </a:ext>
              </a:extLst>
            </p:cNvPr>
            <p:cNvSpPr/>
            <p:nvPr/>
          </p:nvSpPr>
          <p:spPr bwMode="auto">
            <a:xfrm>
              <a:off x="7027863" y="3827462"/>
              <a:ext cx="6350" cy="11113"/>
            </a:xfrm>
            <a:custGeom>
              <a:avLst/>
              <a:gdLst>
                <a:gd name="T0" fmla="*/ 2 w 2"/>
                <a:gd name="T1" fmla="*/ 0 h 3"/>
                <a:gd name="T2" fmla="*/ 0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0" y="0"/>
                    <a:pt x="0" y="0"/>
                    <a:pt x="0" y="0"/>
                  </a:cubicBezTo>
                  <a:cubicBezTo>
                    <a:pt x="0" y="1"/>
                    <a:pt x="0" y="2"/>
                    <a:pt x="0" y="3"/>
                  </a:cubicBezTo>
                  <a:cubicBezTo>
                    <a:pt x="2" y="3"/>
                    <a:pt x="2" y="3"/>
                    <a:pt x="2" y="3"/>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îśḷiḓe">
              <a:extLst>
                <a:ext uri="{FF2B5EF4-FFF2-40B4-BE49-F238E27FC236}">
                  <a16:creationId xmlns:a16="http://schemas.microsoft.com/office/drawing/2014/main" id="{85D09B22-CD10-3144-376A-410BD3E26A25}"/>
                </a:ext>
              </a:extLst>
            </p:cNvPr>
            <p:cNvSpPr/>
            <p:nvPr/>
          </p:nvSpPr>
          <p:spPr bwMode="auto">
            <a:xfrm>
              <a:off x="7054851" y="3468687"/>
              <a:ext cx="742950" cy="741363"/>
            </a:xfrm>
            <a:custGeom>
              <a:avLst/>
              <a:gdLst>
                <a:gd name="T0" fmla="*/ 171 w 225"/>
                <a:gd name="T1" fmla="*/ 17 h 225"/>
                <a:gd name="T2" fmla="*/ 171 w 225"/>
                <a:gd name="T3" fmla="*/ 19 h 225"/>
                <a:gd name="T4" fmla="*/ 191 w 225"/>
                <a:gd name="T5" fmla="*/ 35 h 225"/>
                <a:gd name="T6" fmla="*/ 223 w 225"/>
                <a:gd name="T7" fmla="*/ 113 h 225"/>
                <a:gd name="T8" fmla="*/ 191 w 225"/>
                <a:gd name="T9" fmla="*/ 191 h 225"/>
                <a:gd name="T10" fmla="*/ 112 w 225"/>
                <a:gd name="T11" fmla="*/ 223 h 225"/>
                <a:gd name="T12" fmla="*/ 34 w 225"/>
                <a:gd name="T13" fmla="*/ 191 h 225"/>
                <a:gd name="T14" fmla="*/ 2 w 225"/>
                <a:gd name="T15" fmla="*/ 113 h 225"/>
                <a:gd name="T16" fmla="*/ 1 w 225"/>
                <a:gd name="T17" fmla="*/ 112 h 225"/>
                <a:gd name="T18" fmla="*/ 0 w 225"/>
                <a:gd name="T19" fmla="*/ 113 h 225"/>
                <a:gd name="T20" fmla="*/ 112 w 225"/>
                <a:gd name="T21" fmla="*/ 225 h 225"/>
                <a:gd name="T22" fmla="*/ 225 w 225"/>
                <a:gd name="T23" fmla="*/ 113 h 225"/>
                <a:gd name="T24" fmla="*/ 171 w 225"/>
                <a:gd name="T25" fmla="*/ 17 h 225"/>
                <a:gd name="T26" fmla="*/ 151 w 225"/>
                <a:gd name="T27" fmla="*/ 7 h 225"/>
                <a:gd name="T28" fmla="*/ 151 w 225"/>
                <a:gd name="T29" fmla="*/ 9 h 225"/>
                <a:gd name="T30" fmla="*/ 169 w 225"/>
                <a:gd name="T31" fmla="*/ 18 h 225"/>
                <a:gd name="T32" fmla="*/ 169 w 225"/>
                <a:gd name="T33" fmla="*/ 15 h 225"/>
                <a:gd name="T34" fmla="*/ 151 w 225"/>
                <a:gd name="T35" fmla="*/ 7 h 225"/>
                <a:gd name="T36" fmla="*/ 112 w 225"/>
                <a:gd name="T37" fmla="*/ 0 h 225"/>
                <a:gd name="T38" fmla="*/ 111 w 225"/>
                <a:gd name="T39" fmla="*/ 1 h 225"/>
                <a:gd name="T40" fmla="*/ 112 w 225"/>
                <a:gd name="T41" fmla="*/ 2 h 225"/>
                <a:gd name="T42" fmla="*/ 149 w 225"/>
                <a:gd name="T43" fmla="*/ 8 h 225"/>
                <a:gd name="T44" fmla="*/ 149 w 225"/>
                <a:gd name="T45" fmla="*/ 6 h 225"/>
                <a:gd name="T46" fmla="*/ 112 w 225"/>
                <a:gd name="T4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5">
                  <a:moveTo>
                    <a:pt x="171" y="17"/>
                  </a:moveTo>
                  <a:cubicBezTo>
                    <a:pt x="171" y="19"/>
                    <a:pt x="171" y="19"/>
                    <a:pt x="171" y="19"/>
                  </a:cubicBezTo>
                  <a:cubicBezTo>
                    <a:pt x="178" y="23"/>
                    <a:pt x="185" y="29"/>
                    <a:pt x="191" y="35"/>
                  </a:cubicBezTo>
                  <a:cubicBezTo>
                    <a:pt x="211" y="55"/>
                    <a:pt x="223" y="82"/>
                    <a:pt x="223" y="113"/>
                  </a:cubicBezTo>
                  <a:cubicBezTo>
                    <a:pt x="223" y="143"/>
                    <a:pt x="211" y="171"/>
                    <a:pt x="191" y="191"/>
                  </a:cubicBezTo>
                  <a:cubicBezTo>
                    <a:pt x="171"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5"/>
                    <a:pt x="112" y="225"/>
                  </a:cubicBezTo>
                  <a:cubicBezTo>
                    <a:pt x="175" y="225"/>
                    <a:pt x="225" y="175"/>
                    <a:pt x="225" y="113"/>
                  </a:cubicBezTo>
                  <a:cubicBezTo>
                    <a:pt x="225" y="72"/>
                    <a:pt x="203" y="36"/>
                    <a:pt x="171" y="17"/>
                  </a:cubicBezTo>
                  <a:moveTo>
                    <a:pt x="151" y="7"/>
                  </a:moveTo>
                  <a:cubicBezTo>
                    <a:pt x="151" y="9"/>
                    <a:pt x="151" y="9"/>
                    <a:pt x="151" y="9"/>
                  </a:cubicBezTo>
                  <a:cubicBezTo>
                    <a:pt x="157" y="11"/>
                    <a:pt x="163" y="14"/>
                    <a:pt x="169" y="18"/>
                  </a:cubicBezTo>
                  <a:cubicBezTo>
                    <a:pt x="169" y="15"/>
                    <a:pt x="169" y="15"/>
                    <a:pt x="169" y="15"/>
                  </a:cubicBezTo>
                  <a:cubicBezTo>
                    <a:pt x="163" y="12"/>
                    <a:pt x="157" y="9"/>
                    <a:pt x="151" y="7"/>
                  </a:cubicBezTo>
                  <a:moveTo>
                    <a:pt x="112" y="0"/>
                  </a:moveTo>
                  <a:cubicBezTo>
                    <a:pt x="112" y="0"/>
                    <a:pt x="111" y="1"/>
                    <a:pt x="111" y="1"/>
                  </a:cubicBezTo>
                  <a:cubicBezTo>
                    <a:pt x="111" y="2"/>
                    <a:pt x="112" y="2"/>
                    <a:pt x="112" y="2"/>
                  </a:cubicBezTo>
                  <a:cubicBezTo>
                    <a:pt x="125" y="2"/>
                    <a:pt x="137" y="4"/>
                    <a:pt x="149" y="8"/>
                  </a:cubicBezTo>
                  <a:cubicBezTo>
                    <a:pt x="149" y="6"/>
                    <a:pt x="149" y="6"/>
                    <a:pt x="149" y="6"/>
                  </a:cubicBezTo>
                  <a:cubicBezTo>
                    <a:pt x="137" y="2"/>
                    <a:pt x="125"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îŝḻíḓê">
              <a:extLst>
                <a:ext uri="{FF2B5EF4-FFF2-40B4-BE49-F238E27FC236}">
                  <a16:creationId xmlns:a16="http://schemas.microsoft.com/office/drawing/2014/main" id="{ECCDDB0F-DC6B-5103-6B3F-2A37C9CB37EC}"/>
                </a:ext>
              </a:extLst>
            </p:cNvPr>
            <p:cNvSpPr/>
            <p:nvPr/>
          </p:nvSpPr>
          <p:spPr bwMode="auto">
            <a:xfrm>
              <a:off x="7546976" y="3487737"/>
              <a:ext cx="6350" cy="11113"/>
            </a:xfrm>
            <a:custGeom>
              <a:avLst/>
              <a:gdLst>
                <a:gd name="T0" fmla="*/ 0 w 2"/>
                <a:gd name="T1" fmla="*/ 0 h 3"/>
                <a:gd name="T2" fmla="*/ 0 w 2"/>
                <a:gd name="T3" fmla="*/ 2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2" y="3"/>
                  </a:cubicBezTo>
                  <a:cubicBezTo>
                    <a:pt x="2" y="1"/>
                    <a:pt x="2" y="1"/>
                    <a:pt x="2" y="1"/>
                  </a:cubicBezTo>
                  <a:cubicBezTo>
                    <a:pt x="1" y="1"/>
                    <a:pt x="1" y="0"/>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íṥļïďe">
              <a:extLst>
                <a:ext uri="{FF2B5EF4-FFF2-40B4-BE49-F238E27FC236}">
                  <a16:creationId xmlns:a16="http://schemas.microsoft.com/office/drawing/2014/main" id="{2A5495DF-BA7E-6FE4-E2E0-2A4F126330AB}"/>
                </a:ext>
              </a:extLst>
            </p:cNvPr>
            <p:cNvSpPr/>
            <p:nvPr/>
          </p:nvSpPr>
          <p:spPr bwMode="auto">
            <a:xfrm>
              <a:off x="7612063" y="3517900"/>
              <a:ext cx="6350" cy="12700"/>
            </a:xfrm>
            <a:custGeom>
              <a:avLst/>
              <a:gdLst>
                <a:gd name="T0" fmla="*/ 0 w 2"/>
                <a:gd name="T1" fmla="*/ 0 h 4"/>
                <a:gd name="T2" fmla="*/ 0 w 2"/>
                <a:gd name="T3" fmla="*/ 3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3"/>
                    <a:pt x="0" y="3"/>
                    <a:pt x="0" y="3"/>
                  </a:cubicBezTo>
                  <a:cubicBezTo>
                    <a:pt x="0" y="3"/>
                    <a:pt x="1" y="4"/>
                    <a:pt x="2" y="4"/>
                  </a:cubicBezTo>
                  <a:cubicBezTo>
                    <a:pt x="2" y="2"/>
                    <a:pt x="2" y="2"/>
                    <a:pt x="2" y="2"/>
                  </a:cubicBezTo>
                  <a:cubicBezTo>
                    <a:pt x="1" y="1"/>
                    <a:pt x="0" y="1"/>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ïSḻíḍe">
              <a:extLst>
                <a:ext uri="{FF2B5EF4-FFF2-40B4-BE49-F238E27FC236}">
                  <a16:creationId xmlns:a16="http://schemas.microsoft.com/office/drawing/2014/main" id="{0890A83D-8800-AF79-F4E8-C838C2EC01E8}"/>
                </a:ext>
              </a:extLst>
            </p:cNvPr>
            <p:cNvSpPr/>
            <p:nvPr/>
          </p:nvSpPr>
          <p:spPr bwMode="auto">
            <a:xfrm>
              <a:off x="7073901" y="3492500"/>
              <a:ext cx="703263" cy="698500"/>
            </a:xfrm>
            <a:custGeom>
              <a:avLst/>
              <a:gdLst>
                <a:gd name="T0" fmla="*/ 9 w 213"/>
                <a:gd name="T1" fmla="*/ 105 h 212"/>
                <a:gd name="T2" fmla="*/ 0 w 213"/>
                <a:gd name="T3" fmla="*/ 105 h 212"/>
                <a:gd name="T4" fmla="*/ 0 w 213"/>
                <a:gd name="T5" fmla="*/ 106 h 212"/>
                <a:gd name="T6" fmla="*/ 106 w 213"/>
                <a:gd name="T7" fmla="*/ 212 h 212"/>
                <a:gd name="T8" fmla="*/ 213 w 213"/>
                <a:gd name="T9" fmla="*/ 106 h 212"/>
                <a:gd name="T10" fmla="*/ 204 w 213"/>
                <a:gd name="T11" fmla="*/ 106 h 212"/>
                <a:gd name="T12" fmla="*/ 204 w 213"/>
                <a:gd name="T13" fmla="*/ 106 h 212"/>
                <a:gd name="T14" fmla="*/ 106 w 213"/>
                <a:gd name="T15" fmla="*/ 203 h 212"/>
                <a:gd name="T16" fmla="*/ 9 w 213"/>
                <a:gd name="T17" fmla="*/ 106 h 212"/>
                <a:gd name="T18" fmla="*/ 9 w 213"/>
                <a:gd name="T19" fmla="*/ 105 h 212"/>
                <a:gd name="T20" fmla="*/ 11 w 213"/>
                <a:gd name="T21" fmla="*/ 83 h 212"/>
                <a:gd name="T22" fmla="*/ 3 w 213"/>
                <a:gd name="T23" fmla="*/ 83 h 212"/>
                <a:gd name="T24" fmla="*/ 0 w 213"/>
                <a:gd name="T25" fmla="*/ 102 h 212"/>
                <a:gd name="T26" fmla="*/ 9 w 213"/>
                <a:gd name="T27" fmla="*/ 102 h 212"/>
                <a:gd name="T28" fmla="*/ 11 w 213"/>
                <a:gd name="T29" fmla="*/ 83 h 212"/>
                <a:gd name="T30" fmla="*/ 165 w 213"/>
                <a:gd name="T31" fmla="*/ 17 h 212"/>
                <a:gd name="T32" fmla="*/ 165 w 213"/>
                <a:gd name="T33" fmla="*/ 27 h 212"/>
                <a:gd name="T34" fmla="*/ 204 w 213"/>
                <a:gd name="T35" fmla="*/ 106 h 212"/>
                <a:gd name="T36" fmla="*/ 204 w 213"/>
                <a:gd name="T37" fmla="*/ 106 h 212"/>
                <a:gd name="T38" fmla="*/ 213 w 213"/>
                <a:gd name="T39" fmla="*/ 106 h 212"/>
                <a:gd name="T40" fmla="*/ 213 w 213"/>
                <a:gd name="T41" fmla="*/ 106 h 212"/>
                <a:gd name="T42" fmla="*/ 165 w 213"/>
                <a:gd name="T43" fmla="*/ 17 h 212"/>
                <a:gd name="T44" fmla="*/ 145 w 213"/>
                <a:gd name="T45" fmla="*/ 7 h 212"/>
                <a:gd name="T46" fmla="*/ 145 w 213"/>
                <a:gd name="T47" fmla="*/ 16 h 212"/>
                <a:gd name="T48" fmla="*/ 163 w 213"/>
                <a:gd name="T49" fmla="*/ 26 h 212"/>
                <a:gd name="T50" fmla="*/ 163 w 213"/>
                <a:gd name="T51" fmla="*/ 16 h 212"/>
                <a:gd name="T52" fmla="*/ 145 w 213"/>
                <a:gd name="T53" fmla="*/ 7 h 212"/>
                <a:gd name="T54" fmla="*/ 106 w 213"/>
                <a:gd name="T55" fmla="*/ 0 h 212"/>
                <a:gd name="T56" fmla="*/ 3 w 213"/>
                <a:gd name="T57" fmla="*/ 81 h 212"/>
                <a:gd name="T58" fmla="*/ 12 w 213"/>
                <a:gd name="T59" fmla="*/ 81 h 212"/>
                <a:gd name="T60" fmla="*/ 106 w 213"/>
                <a:gd name="T61" fmla="*/ 8 h 212"/>
                <a:gd name="T62" fmla="*/ 143 w 213"/>
                <a:gd name="T63" fmla="*/ 15 h 212"/>
                <a:gd name="T64" fmla="*/ 143 w 213"/>
                <a:gd name="T65" fmla="*/ 6 h 212"/>
                <a:gd name="T66" fmla="*/ 106 w 213"/>
                <a:gd name="T6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12">
                  <a:moveTo>
                    <a:pt x="9" y="105"/>
                  </a:moveTo>
                  <a:cubicBezTo>
                    <a:pt x="0" y="105"/>
                    <a:pt x="0" y="105"/>
                    <a:pt x="0" y="105"/>
                  </a:cubicBezTo>
                  <a:cubicBezTo>
                    <a:pt x="0" y="105"/>
                    <a:pt x="0" y="105"/>
                    <a:pt x="0" y="106"/>
                  </a:cubicBezTo>
                  <a:cubicBezTo>
                    <a:pt x="0" y="164"/>
                    <a:pt x="48" y="212"/>
                    <a:pt x="106" y="212"/>
                  </a:cubicBezTo>
                  <a:cubicBezTo>
                    <a:pt x="165" y="212"/>
                    <a:pt x="213" y="164"/>
                    <a:pt x="213" y="106"/>
                  </a:cubicBezTo>
                  <a:cubicBezTo>
                    <a:pt x="204" y="106"/>
                    <a:pt x="204" y="106"/>
                    <a:pt x="204" y="106"/>
                  </a:cubicBezTo>
                  <a:cubicBezTo>
                    <a:pt x="204" y="106"/>
                    <a:pt x="204" y="106"/>
                    <a:pt x="204" y="106"/>
                  </a:cubicBezTo>
                  <a:cubicBezTo>
                    <a:pt x="204" y="160"/>
                    <a:pt x="160" y="203"/>
                    <a:pt x="106" y="203"/>
                  </a:cubicBezTo>
                  <a:cubicBezTo>
                    <a:pt x="52" y="203"/>
                    <a:pt x="9" y="160"/>
                    <a:pt x="9" y="106"/>
                  </a:cubicBezTo>
                  <a:cubicBezTo>
                    <a:pt x="9" y="105"/>
                    <a:pt x="9" y="105"/>
                    <a:pt x="9" y="105"/>
                  </a:cubicBezTo>
                  <a:moveTo>
                    <a:pt x="11" y="83"/>
                  </a:moveTo>
                  <a:cubicBezTo>
                    <a:pt x="3" y="83"/>
                    <a:pt x="3" y="83"/>
                    <a:pt x="3" y="83"/>
                  </a:cubicBezTo>
                  <a:cubicBezTo>
                    <a:pt x="1" y="89"/>
                    <a:pt x="1" y="96"/>
                    <a:pt x="0" y="102"/>
                  </a:cubicBezTo>
                  <a:cubicBezTo>
                    <a:pt x="9" y="102"/>
                    <a:pt x="9" y="102"/>
                    <a:pt x="9" y="102"/>
                  </a:cubicBezTo>
                  <a:cubicBezTo>
                    <a:pt x="9" y="96"/>
                    <a:pt x="10" y="89"/>
                    <a:pt x="11" y="83"/>
                  </a:cubicBezTo>
                  <a:moveTo>
                    <a:pt x="165" y="17"/>
                  </a:moveTo>
                  <a:cubicBezTo>
                    <a:pt x="165" y="27"/>
                    <a:pt x="165" y="27"/>
                    <a:pt x="165" y="27"/>
                  </a:cubicBezTo>
                  <a:cubicBezTo>
                    <a:pt x="189" y="45"/>
                    <a:pt x="204" y="74"/>
                    <a:pt x="204" y="106"/>
                  </a:cubicBezTo>
                  <a:cubicBezTo>
                    <a:pt x="204" y="106"/>
                    <a:pt x="204" y="106"/>
                    <a:pt x="204" y="106"/>
                  </a:cubicBezTo>
                  <a:cubicBezTo>
                    <a:pt x="213" y="106"/>
                    <a:pt x="213" y="106"/>
                    <a:pt x="213" y="106"/>
                  </a:cubicBezTo>
                  <a:cubicBezTo>
                    <a:pt x="213" y="106"/>
                    <a:pt x="213" y="106"/>
                    <a:pt x="213" y="106"/>
                  </a:cubicBezTo>
                  <a:cubicBezTo>
                    <a:pt x="213" y="69"/>
                    <a:pt x="194" y="36"/>
                    <a:pt x="165" y="17"/>
                  </a:cubicBezTo>
                  <a:moveTo>
                    <a:pt x="145" y="7"/>
                  </a:moveTo>
                  <a:cubicBezTo>
                    <a:pt x="145" y="16"/>
                    <a:pt x="145" y="16"/>
                    <a:pt x="145" y="16"/>
                  </a:cubicBezTo>
                  <a:cubicBezTo>
                    <a:pt x="151" y="19"/>
                    <a:pt x="157" y="22"/>
                    <a:pt x="163" y="26"/>
                  </a:cubicBezTo>
                  <a:cubicBezTo>
                    <a:pt x="163" y="16"/>
                    <a:pt x="163" y="16"/>
                    <a:pt x="163" y="16"/>
                  </a:cubicBezTo>
                  <a:cubicBezTo>
                    <a:pt x="157" y="12"/>
                    <a:pt x="151" y="9"/>
                    <a:pt x="145" y="7"/>
                  </a:cubicBezTo>
                  <a:moveTo>
                    <a:pt x="106" y="0"/>
                  </a:moveTo>
                  <a:cubicBezTo>
                    <a:pt x="56" y="0"/>
                    <a:pt x="14" y="34"/>
                    <a:pt x="3" y="81"/>
                  </a:cubicBezTo>
                  <a:cubicBezTo>
                    <a:pt x="12" y="81"/>
                    <a:pt x="12" y="81"/>
                    <a:pt x="12" y="81"/>
                  </a:cubicBezTo>
                  <a:cubicBezTo>
                    <a:pt x="23" y="39"/>
                    <a:pt x="61" y="8"/>
                    <a:pt x="106" y="8"/>
                  </a:cubicBezTo>
                  <a:cubicBezTo>
                    <a:pt x="119" y="8"/>
                    <a:pt x="132" y="10"/>
                    <a:pt x="143" y="15"/>
                  </a:cubicBezTo>
                  <a:cubicBezTo>
                    <a:pt x="143" y="6"/>
                    <a:pt x="143" y="6"/>
                    <a:pt x="143" y="6"/>
                  </a:cubicBezTo>
                  <a:cubicBezTo>
                    <a:pt x="131" y="2"/>
                    <a:pt x="119"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ïṧľiḋé">
              <a:extLst>
                <a:ext uri="{FF2B5EF4-FFF2-40B4-BE49-F238E27FC236}">
                  <a16:creationId xmlns:a16="http://schemas.microsoft.com/office/drawing/2014/main" id="{D531408D-85A1-4C87-6311-8A944C372B6E}"/>
                </a:ext>
              </a:extLst>
            </p:cNvPr>
            <p:cNvSpPr/>
            <p:nvPr/>
          </p:nvSpPr>
          <p:spPr bwMode="auto">
            <a:xfrm>
              <a:off x="7085013" y="3511550"/>
              <a:ext cx="468313" cy="254000"/>
            </a:xfrm>
            <a:custGeom>
              <a:avLst/>
              <a:gdLst>
                <a:gd name="T0" fmla="*/ 9 w 142"/>
                <a:gd name="T1" fmla="*/ 75 h 77"/>
                <a:gd name="T2" fmla="*/ 0 w 142"/>
                <a:gd name="T3" fmla="*/ 75 h 77"/>
                <a:gd name="T4" fmla="*/ 0 w 142"/>
                <a:gd name="T5" fmla="*/ 77 h 77"/>
                <a:gd name="T6" fmla="*/ 8 w 142"/>
                <a:gd name="T7" fmla="*/ 77 h 77"/>
                <a:gd name="T8" fmla="*/ 9 w 142"/>
                <a:gd name="T9" fmla="*/ 75 h 77"/>
                <a:gd name="T10" fmla="*/ 140 w 142"/>
                <a:gd name="T11" fmla="*/ 0 h 77"/>
                <a:gd name="T12" fmla="*/ 140 w 142"/>
                <a:gd name="T13" fmla="*/ 9 h 77"/>
                <a:gd name="T14" fmla="*/ 142 w 142"/>
                <a:gd name="T15" fmla="*/ 10 h 77"/>
                <a:gd name="T16" fmla="*/ 142 w 142"/>
                <a:gd name="T17" fmla="*/ 1 h 77"/>
                <a:gd name="T18" fmla="*/ 140 w 142"/>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77">
                  <a:moveTo>
                    <a:pt x="9" y="75"/>
                  </a:moveTo>
                  <a:cubicBezTo>
                    <a:pt x="0" y="75"/>
                    <a:pt x="0" y="75"/>
                    <a:pt x="0" y="75"/>
                  </a:cubicBezTo>
                  <a:cubicBezTo>
                    <a:pt x="0" y="76"/>
                    <a:pt x="0" y="77"/>
                    <a:pt x="0" y="77"/>
                  </a:cubicBezTo>
                  <a:cubicBezTo>
                    <a:pt x="8" y="77"/>
                    <a:pt x="8" y="77"/>
                    <a:pt x="8" y="77"/>
                  </a:cubicBezTo>
                  <a:cubicBezTo>
                    <a:pt x="8" y="77"/>
                    <a:pt x="9" y="76"/>
                    <a:pt x="9" y="75"/>
                  </a:cubicBezTo>
                  <a:moveTo>
                    <a:pt x="140" y="0"/>
                  </a:moveTo>
                  <a:cubicBezTo>
                    <a:pt x="140" y="9"/>
                    <a:pt x="140" y="9"/>
                    <a:pt x="140" y="9"/>
                  </a:cubicBezTo>
                  <a:cubicBezTo>
                    <a:pt x="141" y="9"/>
                    <a:pt x="141" y="10"/>
                    <a:pt x="142" y="10"/>
                  </a:cubicBezTo>
                  <a:cubicBezTo>
                    <a:pt x="142" y="1"/>
                    <a:pt x="142" y="1"/>
                    <a:pt x="142" y="1"/>
                  </a:cubicBezTo>
                  <a:cubicBezTo>
                    <a:pt x="141" y="0"/>
                    <a:pt x="141" y="0"/>
                    <a:pt x="14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íṣļíḑe">
              <a:extLst>
                <a:ext uri="{FF2B5EF4-FFF2-40B4-BE49-F238E27FC236}">
                  <a16:creationId xmlns:a16="http://schemas.microsoft.com/office/drawing/2014/main" id="{F1D1634A-01D0-F612-D5D6-A276C7FE03F1}"/>
                </a:ext>
              </a:extLst>
            </p:cNvPr>
            <p:cNvSpPr/>
            <p:nvPr/>
          </p:nvSpPr>
          <p:spPr bwMode="auto">
            <a:xfrm>
              <a:off x="7073901" y="3544887"/>
              <a:ext cx="544513" cy="293688"/>
            </a:xfrm>
            <a:custGeom>
              <a:avLst/>
              <a:gdLst>
                <a:gd name="T0" fmla="*/ 9 w 165"/>
                <a:gd name="T1" fmla="*/ 86 h 89"/>
                <a:gd name="T2" fmla="*/ 0 w 165"/>
                <a:gd name="T3" fmla="*/ 86 h 89"/>
                <a:gd name="T4" fmla="*/ 0 w 165"/>
                <a:gd name="T5" fmla="*/ 89 h 89"/>
                <a:gd name="T6" fmla="*/ 9 w 165"/>
                <a:gd name="T7" fmla="*/ 89 h 89"/>
                <a:gd name="T8" fmla="*/ 9 w 165"/>
                <a:gd name="T9" fmla="*/ 86 h 89"/>
                <a:gd name="T10" fmla="*/ 163 w 165"/>
                <a:gd name="T11" fmla="*/ 0 h 89"/>
                <a:gd name="T12" fmla="*/ 163 w 165"/>
                <a:gd name="T13" fmla="*/ 10 h 89"/>
                <a:gd name="T14" fmla="*/ 165 w 165"/>
                <a:gd name="T15" fmla="*/ 11 h 89"/>
                <a:gd name="T16" fmla="*/ 165 w 165"/>
                <a:gd name="T17" fmla="*/ 1 h 89"/>
                <a:gd name="T18" fmla="*/ 163 w 16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89">
                  <a:moveTo>
                    <a:pt x="9" y="86"/>
                  </a:moveTo>
                  <a:cubicBezTo>
                    <a:pt x="0" y="86"/>
                    <a:pt x="0" y="86"/>
                    <a:pt x="0" y="86"/>
                  </a:cubicBezTo>
                  <a:cubicBezTo>
                    <a:pt x="0" y="87"/>
                    <a:pt x="0" y="88"/>
                    <a:pt x="0" y="89"/>
                  </a:cubicBezTo>
                  <a:cubicBezTo>
                    <a:pt x="9" y="89"/>
                    <a:pt x="9" y="89"/>
                    <a:pt x="9" y="89"/>
                  </a:cubicBezTo>
                  <a:cubicBezTo>
                    <a:pt x="9" y="88"/>
                    <a:pt x="9" y="87"/>
                    <a:pt x="9" y="86"/>
                  </a:cubicBezTo>
                  <a:moveTo>
                    <a:pt x="163" y="0"/>
                  </a:moveTo>
                  <a:cubicBezTo>
                    <a:pt x="163" y="10"/>
                    <a:pt x="163" y="10"/>
                    <a:pt x="163" y="10"/>
                  </a:cubicBezTo>
                  <a:cubicBezTo>
                    <a:pt x="163" y="10"/>
                    <a:pt x="164" y="11"/>
                    <a:pt x="165" y="11"/>
                  </a:cubicBezTo>
                  <a:cubicBezTo>
                    <a:pt x="165" y="1"/>
                    <a:pt x="165" y="1"/>
                    <a:pt x="165" y="1"/>
                  </a:cubicBezTo>
                  <a:cubicBezTo>
                    <a:pt x="164" y="1"/>
                    <a:pt x="163" y="0"/>
                    <a:pt x="16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slidé">
              <a:extLst>
                <a:ext uri="{FF2B5EF4-FFF2-40B4-BE49-F238E27FC236}">
                  <a16:creationId xmlns:a16="http://schemas.microsoft.com/office/drawing/2014/main" id="{8976692C-B46E-828A-F2CD-50E837B147A0}"/>
                </a:ext>
              </a:extLst>
            </p:cNvPr>
            <p:cNvSpPr/>
            <p:nvPr/>
          </p:nvSpPr>
          <p:spPr bwMode="auto">
            <a:xfrm>
              <a:off x="7104063" y="3517900"/>
              <a:ext cx="642938" cy="642938"/>
            </a:xfrm>
            <a:custGeom>
              <a:avLst/>
              <a:gdLst>
                <a:gd name="T0" fmla="*/ 97 w 195"/>
                <a:gd name="T1" fmla="*/ 0 h 195"/>
                <a:gd name="T2" fmla="*/ 3 w 195"/>
                <a:gd name="T3" fmla="*/ 73 h 195"/>
                <a:gd name="T4" fmla="*/ 2 w 195"/>
                <a:gd name="T5" fmla="*/ 75 h 195"/>
                <a:gd name="T6" fmla="*/ 0 w 195"/>
                <a:gd name="T7" fmla="*/ 94 h 195"/>
                <a:gd name="T8" fmla="*/ 0 w 195"/>
                <a:gd name="T9" fmla="*/ 97 h 195"/>
                <a:gd name="T10" fmla="*/ 0 w 195"/>
                <a:gd name="T11" fmla="*/ 98 h 195"/>
                <a:gd name="T12" fmla="*/ 97 w 195"/>
                <a:gd name="T13" fmla="*/ 195 h 195"/>
                <a:gd name="T14" fmla="*/ 195 w 195"/>
                <a:gd name="T15" fmla="*/ 98 h 195"/>
                <a:gd name="T16" fmla="*/ 195 w 195"/>
                <a:gd name="T17" fmla="*/ 98 h 195"/>
                <a:gd name="T18" fmla="*/ 187 w 195"/>
                <a:gd name="T19" fmla="*/ 98 h 195"/>
                <a:gd name="T20" fmla="*/ 161 w 195"/>
                <a:gd name="T21" fmla="*/ 161 h 195"/>
                <a:gd name="T22" fmla="*/ 97 w 195"/>
                <a:gd name="T23" fmla="*/ 187 h 195"/>
                <a:gd name="T24" fmla="*/ 34 w 195"/>
                <a:gd name="T25" fmla="*/ 161 h 195"/>
                <a:gd name="T26" fmla="*/ 8 w 195"/>
                <a:gd name="T27" fmla="*/ 98 h 195"/>
                <a:gd name="T28" fmla="*/ 34 w 195"/>
                <a:gd name="T29" fmla="*/ 35 h 195"/>
                <a:gd name="T30" fmla="*/ 97 w 195"/>
                <a:gd name="T31" fmla="*/ 8 h 195"/>
                <a:gd name="T32" fmla="*/ 161 w 195"/>
                <a:gd name="T33" fmla="*/ 35 h 195"/>
                <a:gd name="T34" fmla="*/ 187 w 195"/>
                <a:gd name="T35" fmla="*/ 98 h 195"/>
                <a:gd name="T36" fmla="*/ 195 w 195"/>
                <a:gd name="T37" fmla="*/ 98 h 195"/>
                <a:gd name="T38" fmla="*/ 156 w 195"/>
                <a:gd name="T39" fmla="*/ 19 h 195"/>
                <a:gd name="T40" fmla="*/ 154 w 195"/>
                <a:gd name="T41" fmla="*/ 18 h 195"/>
                <a:gd name="T42" fmla="*/ 136 w 195"/>
                <a:gd name="T43" fmla="*/ 8 h 195"/>
                <a:gd name="T44" fmla="*/ 134 w 195"/>
                <a:gd name="T45" fmla="*/ 7 h 195"/>
                <a:gd name="T46" fmla="*/ 97 w 195"/>
                <a:gd name="T4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5" h="195">
                  <a:moveTo>
                    <a:pt x="97" y="0"/>
                  </a:moveTo>
                  <a:cubicBezTo>
                    <a:pt x="52" y="0"/>
                    <a:pt x="14" y="31"/>
                    <a:pt x="3" y="73"/>
                  </a:cubicBezTo>
                  <a:cubicBezTo>
                    <a:pt x="3" y="74"/>
                    <a:pt x="2" y="75"/>
                    <a:pt x="2" y="75"/>
                  </a:cubicBezTo>
                  <a:cubicBezTo>
                    <a:pt x="1" y="81"/>
                    <a:pt x="0" y="88"/>
                    <a:pt x="0" y="94"/>
                  </a:cubicBezTo>
                  <a:cubicBezTo>
                    <a:pt x="0" y="95"/>
                    <a:pt x="0" y="96"/>
                    <a:pt x="0" y="97"/>
                  </a:cubicBezTo>
                  <a:cubicBezTo>
                    <a:pt x="0" y="97"/>
                    <a:pt x="0" y="97"/>
                    <a:pt x="0" y="98"/>
                  </a:cubicBezTo>
                  <a:cubicBezTo>
                    <a:pt x="0" y="152"/>
                    <a:pt x="43" y="195"/>
                    <a:pt x="97" y="195"/>
                  </a:cubicBezTo>
                  <a:cubicBezTo>
                    <a:pt x="151" y="195"/>
                    <a:pt x="195" y="152"/>
                    <a:pt x="195" y="98"/>
                  </a:cubicBezTo>
                  <a:cubicBezTo>
                    <a:pt x="195" y="98"/>
                    <a:pt x="195" y="98"/>
                    <a:pt x="195" y="98"/>
                  </a:cubicBezTo>
                  <a:cubicBezTo>
                    <a:pt x="187" y="98"/>
                    <a:pt x="187" y="98"/>
                    <a:pt x="187" y="98"/>
                  </a:cubicBezTo>
                  <a:cubicBezTo>
                    <a:pt x="187" y="122"/>
                    <a:pt x="177" y="145"/>
                    <a:pt x="161" y="161"/>
                  </a:cubicBezTo>
                  <a:cubicBezTo>
                    <a:pt x="144" y="177"/>
                    <a:pt x="122" y="187"/>
                    <a:pt x="97" y="187"/>
                  </a:cubicBezTo>
                  <a:cubicBezTo>
                    <a:pt x="73" y="187"/>
                    <a:pt x="51" y="177"/>
                    <a:pt x="34" y="161"/>
                  </a:cubicBezTo>
                  <a:cubicBezTo>
                    <a:pt x="18" y="145"/>
                    <a:pt x="8" y="122"/>
                    <a:pt x="8" y="98"/>
                  </a:cubicBezTo>
                  <a:cubicBezTo>
                    <a:pt x="8" y="73"/>
                    <a:pt x="18" y="51"/>
                    <a:pt x="34" y="35"/>
                  </a:cubicBezTo>
                  <a:cubicBezTo>
                    <a:pt x="51" y="18"/>
                    <a:pt x="73" y="8"/>
                    <a:pt x="97" y="8"/>
                  </a:cubicBezTo>
                  <a:cubicBezTo>
                    <a:pt x="122" y="8"/>
                    <a:pt x="144" y="18"/>
                    <a:pt x="161" y="35"/>
                  </a:cubicBezTo>
                  <a:cubicBezTo>
                    <a:pt x="177" y="51"/>
                    <a:pt x="187" y="73"/>
                    <a:pt x="187" y="98"/>
                  </a:cubicBezTo>
                  <a:cubicBezTo>
                    <a:pt x="195" y="98"/>
                    <a:pt x="195" y="98"/>
                    <a:pt x="195" y="98"/>
                  </a:cubicBezTo>
                  <a:cubicBezTo>
                    <a:pt x="195" y="66"/>
                    <a:pt x="180" y="37"/>
                    <a:pt x="156" y="19"/>
                  </a:cubicBezTo>
                  <a:cubicBezTo>
                    <a:pt x="155" y="19"/>
                    <a:pt x="154" y="18"/>
                    <a:pt x="154" y="18"/>
                  </a:cubicBezTo>
                  <a:cubicBezTo>
                    <a:pt x="148" y="14"/>
                    <a:pt x="142" y="11"/>
                    <a:pt x="136" y="8"/>
                  </a:cubicBezTo>
                  <a:cubicBezTo>
                    <a:pt x="135" y="8"/>
                    <a:pt x="135" y="7"/>
                    <a:pt x="134" y="7"/>
                  </a:cubicBezTo>
                  <a:cubicBezTo>
                    <a:pt x="123" y="2"/>
                    <a:pt x="110"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íṧľïḋe">
              <a:extLst>
                <a:ext uri="{FF2B5EF4-FFF2-40B4-BE49-F238E27FC236}">
                  <a16:creationId xmlns:a16="http://schemas.microsoft.com/office/drawing/2014/main" id="{E263DB5D-84C0-18C4-55E7-3C303168738E}"/>
                </a:ext>
              </a:extLst>
            </p:cNvPr>
            <p:cNvSpPr/>
            <p:nvPr/>
          </p:nvSpPr>
          <p:spPr bwMode="auto">
            <a:xfrm>
              <a:off x="7216776" y="3716337"/>
              <a:ext cx="168275" cy="273050"/>
            </a:xfrm>
            <a:custGeom>
              <a:avLst/>
              <a:gdLst>
                <a:gd name="T0" fmla="*/ 51 w 51"/>
                <a:gd name="T1" fmla="*/ 54 h 83"/>
                <a:gd name="T2" fmla="*/ 25 w 51"/>
                <a:gd name="T3" fmla="*/ 83 h 83"/>
                <a:gd name="T4" fmla="*/ 0 w 51"/>
                <a:gd name="T5" fmla="*/ 64 h 83"/>
                <a:gd name="T6" fmla="*/ 16 w 51"/>
                <a:gd name="T7" fmla="*/ 60 h 83"/>
                <a:gd name="T8" fmla="*/ 24 w 51"/>
                <a:gd name="T9" fmla="*/ 67 h 83"/>
                <a:gd name="T10" fmla="*/ 33 w 51"/>
                <a:gd name="T11" fmla="*/ 52 h 83"/>
                <a:gd name="T12" fmla="*/ 33 w 51"/>
                <a:gd name="T13" fmla="*/ 0 h 83"/>
                <a:gd name="T14" fmla="*/ 51 w 51"/>
                <a:gd name="T15" fmla="*/ 0 h 83"/>
                <a:gd name="T16" fmla="*/ 51 w 51"/>
                <a:gd name="T17" fmla="*/ 5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83">
                  <a:moveTo>
                    <a:pt x="51" y="54"/>
                  </a:moveTo>
                  <a:cubicBezTo>
                    <a:pt x="51" y="69"/>
                    <a:pt x="47" y="83"/>
                    <a:pt x="25" y="83"/>
                  </a:cubicBezTo>
                  <a:cubicBezTo>
                    <a:pt x="12" y="83"/>
                    <a:pt x="3" y="77"/>
                    <a:pt x="0" y="64"/>
                  </a:cubicBezTo>
                  <a:cubicBezTo>
                    <a:pt x="16" y="60"/>
                    <a:pt x="16" y="60"/>
                    <a:pt x="16" y="60"/>
                  </a:cubicBezTo>
                  <a:cubicBezTo>
                    <a:pt x="17" y="64"/>
                    <a:pt x="21" y="67"/>
                    <a:pt x="24" y="67"/>
                  </a:cubicBezTo>
                  <a:cubicBezTo>
                    <a:pt x="33" y="67"/>
                    <a:pt x="33" y="58"/>
                    <a:pt x="33" y="52"/>
                  </a:cubicBezTo>
                  <a:cubicBezTo>
                    <a:pt x="33" y="0"/>
                    <a:pt x="33" y="0"/>
                    <a:pt x="33" y="0"/>
                  </a:cubicBezTo>
                  <a:cubicBezTo>
                    <a:pt x="51" y="0"/>
                    <a:pt x="51" y="0"/>
                    <a:pt x="51" y="0"/>
                  </a:cubicBezTo>
                  <a:lnTo>
                    <a:pt x="51" y="54"/>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îṣḷiḓe">
              <a:extLst>
                <a:ext uri="{FF2B5EF4-FFF2-40B4-BE49-F238E27FC236}">
                  <a16:creationId xmlns:a16="http://schemas.microsoft.com/office/drawing/2014/main" id="{8935CA2C-4C3C-C6D5-8F19-2577D9A8B678}"/>
                </a:ext>
              </a:extLst>
            </p:cNvPr>
            <p:cNvSpPr/>
            <p:nvPr/>
          </p:nvSpPr>
          <p:spPr bwMode="auto">
            <a:xfrm>
              <a:off x="7415213" y="3709987"/>
              <a:ext cx="193675" cy="279400"/>
            </a:xfrm>
            <a:custGeom>
              <a:avLst/>
              <a:gdLst>
                <a:gd name="T0" fmla="*/ 46 w 59"/>
                <a:gd name="T1" fmla="*/ 22 h 85"/>
                <a:gd name="T2" fmla="*/ 33 w 59"/>
                <a:gd name="T3" fmla="*/ 16 h 85"/>
                <a:gd name="T4" fmla="*/ 21 w 59"/>
                <a:gd name="T5" fmla="*/ 25 h 85"/>
                <a:gd name="T6" fmla="*/ 59 w 59"/>
                <a:gd name="T7" fmla="*/ 58 h 85"/>
                <a:gd name="T8" fmla="*/ 27 w 59"/>
                <a:gd name="T9" fmla="*/ 85 h 85"/>
                <a:gd name="T10" fmla="*/ 0 w 59"/>
                <a:gd name="T11" fmla="*/ 75 h 85"/>
                <a:gd name="T12" fmla="*/ 13 w 59"/>
                <a:gd name="T13" fmla="*/ 61 h 85"/>
                <a:gd name="T14" fmla="*/ 28 w 59"/>
                <a:gd name="T15" fmla="*/ 68 h 85"/>
                <a:gd name="T16" fmla="*/ 41 w 59"/>
                <a:gd name="T17" fmla="*/ 60 h 85"/>
                <a:gd name="T18" fmla="*/ 3 w 59"/>
                <a:gd name="T19" fmla="*/ 26 h 85"/>
                <a:gd name="T20" fmla="*/ 34 w 59"/>
                <a:gd name="T21" fmla="*/ 0 h 85"/>
                <a:gd name="T22" fmla="*/ 58 w 59"/>
                <a:gd name="T23" fmla="*/ 8 h 85"/>
                <a:gd name="T24" fmla="*/ 46 w 59"/>
                <a:gd name="T25"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5">
                  <a:moveTo>
                    <a:pt x="46" y="22"/>
                  </a:moveTo>
                  <a:cubicBezTo>
                    <a:pt x="43" y="18"/>
                    <a:pt x="38" y="16"/>
                    <a:pt x="33" y="16"/>
                  </a:cubicBezTo>
                  <a:cubicBezTo>
                    <a:pt x="28" y="16"/>
                    <a:pt x="21" y="19"/>
                    <a:pt x="21" y="25"/>
                  </a:cubicBezTo>
                  <a:cubicBezTo>
                    <a:pt x="21" y="39"/>
                    <a:pt x="59" y="30"/>
                    <a:pt x="59" y="58"/>
                  </a:cubicBezTo>
                  <a:cubicBezTo>
                    <a:pt x="59" y="76"/>
                    <a:pt x="44" y="85"/>
                    <a:pt x="27" y="85"/>
                  </a:cubicBezTo>
                  <a:cubicBezTo>
                    <a:pt x="17" y="85"/>
                    <a:pt x="8" y="82"/>
                    <a:pt x="0" y="75"/>
                  </a:cubicBezTo>
                  <a:cubicBezTo>
                    <a:pt x="13" y="61"/>
                    <a:pt x="13" y="61"/>
                    <a:pt x="13" y="61"/>
                  </a:cubicBezTo>
                  <a:cubicBezTo>
                    <a:pt x="16" y="66"/>
                    <a:pt x="22" y="68"/>
                    <a:pt x="28" y="68"/>
                  </a:cubicBezTo>
                  <a:cubicBezTo>
                    <a:pt x="34" y="68"/>
                    <a:pt x="41" y="66"/>
                    <a:pt x="41" y="60"/>
                  </a:cubicBezTo>
                  <a:cubicBezTo>
                    <a:pt x="41" y="45"/>
                    <a:pt x="3" y="53"/>
                    <a:pt x="3" y="26"/>
                  </a:cubicBezTo>
                  <a:cubicBezTo>
                    <a:pt x="3" y="9"/>
                    <a:pt x="18" y="0"/>
                    <a:pt x="34" y="0"/>
                  </a:cubicBezTo>
                  <a:cubicBezTo>
                    <a:pt x="43" y="0"/>
                    <a:pt x="52" y="2"/>
                    <a:pt x="58" y="8"/>
                  </a:cubicBezTo>
                  <a:lnTo>
                    <a:pt x="46"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ḻîḋê">
              <a:extLst>
                <a:ext uri="{FF2B5EF4-FFF2-40B4-BE49-F238E27FC236}">
                  <a16:creationId xmlns:a16="http://schemas.microsoft.com/office/drawing/2014/main" id="{B9A8A8AD-9D12-5314-EA02-205A834FA627}"/>
                </a:ext>
              </a:extLst>
            </p:cNvPr>
            <p:cNvSpPr/>
            <p:nvPr/>
          </p:nvSpPr>
          <p:spPr bwMode="auto">
            <a:xfrm>
              <a:off x="6797676"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îṥľíde">
              <a:extLst>
                <a:ext uri="{FF2B5EF4-FFF2-40B4-BE49-F238E27FC236}">
                  <a16:creationId xmlns:a16="http://schemas.microsoft.com/office/drawing/2014/main" id="{0AFAA052-A5C1-7331-CBB0-1D6B46817B54}"/>
                </a:ext>
              </a:extLst>
            </p:cNvPr>
            <p:cNvSpPr/>
            <p:nvPr/>
          </p:nvSpPr>
          <p:spPr bwMode="auto">
            <a:xfrm>
              <a:off x="6721476" y="2325687"/>
              <a:ext cx="403225" cy="784225"/>
            </a:xfrm>
            <a:custGeom>
              <a:avLst/>
              <a:gdLst>
                <a:gd name="T0" fmla="*/ 15 w 122"/>
                <a:gd name="T1" fmla="*/ 64 h 238"/>
                <a:gd name="T2" fmla="*/ 12 w 122"/>
                <a:gd name="T3" fmla="*/ 64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15 w 122"/>
                <a:gd name="T19" fmla="*/ 64 h 238"/>
                <a:gd name="T20" fmla="*/ 92 w 122"/>
                <a:gd name="T21" fmla="*/ 0 h 238"/>
                <a:gd name="T22" fmla="*/ 92 w 122"/>
                <a:gd name="T23" fmla="*/ 0 h 238"/>
                <a:gd name="T24" fmla="*/ 23 w 122"/>
                <a:gd name="T25" fmla="*/ 47 h 238"/>
                <a:gd name="T26" fmla="*/ 26 w 122"/>
                <a:gd name="T27" fmla="*/ 47 h 238"/>
                <a:gd name="T28" fmla="*/ 93 w 122"/>
                <a:gd name="T29" fmla="*/ 2 h 238"/>
                <a:gd name="T30" fmla="*/ 93 w 122"/>
                <a:gd name="T31" fmla="*/ 0 h 238"/>
                <a:gd name="T32" fmla="*/ 92 w 122"/>
                <a:gd name="T3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38">
                  <a:moveTo>
                    <a:pt x="15" y="64"/>
                  </a:moveTo>
                  <a:cubicBezTo>
                    <a:pt x="12" y="64"/>
                    <a:pt x="12" y="64"/>
                    <a:pt x="12" y="64"/>
                  </a:cubicBezTo>
                  <a:cubicBezTo>
                    <a:pt x="5" y="80"/>
                    <a:pt x="0" y="98"/>
                    <a:pt x="0" y="117"/>
                  </a:cubicBezTo>
                  <a:cubicBezTo>
                    <a:pt x="0" y="166"/>
                    <a:pt x="30" y="208"/>
                    <a:pt x="72" y="227"/>
                  </a:cubicBezTo>
                  <a:cubicBezTo>
                    <a:pt x="87" y="234"/>
                    <a:pt x="104" y="238"/>
                    <a:pt x="121" y="238"/>
                  </a:cubicBezTo>
                  <a:cubicBezTo>
                    <a:pt x="122" y="238"/>
                    <a:pt x="122" y="237"/>
                    <a:pt x="122" y="237"/>
                  </a:cubicBezTo>
                  <a:cubicBezTo>
                    <a:pt x="122" y="236"/>
                    <a:pt x="122" y="236"/>
                    <a:pt x="121" y="236"/>
                  </a:cubicBezTo>
                  <a:cubicBezTo>
                    <a:pt x="104" y="236"/>
                    <a:pt x="88" y="232"/>
                    <a:pt x="73" y="225"/>
                  </a:cubicBezTo>
                  <a:cubicBezTo>
                    <a:pt x="31" y="207"/>
                    <a:pt x="2" y="165"/>
                    <a:pt x="2" y="117"/>
                  </a:cubicBezTo>
                  <a:cubicBezTo>
                    <a:pt x="2" y="98"/>
                    <a:pt x="7" y="80"/>
                    <a:pt x="15" y="64"/>
                  </a:cubicBezTo>
                  <a:moveTo>
                    <a:pt x="92" y="0"/>
                  </a:moveTo>
                  <a:cubicBezTo>
                    <a:pt x="92" y="0"/>
                    <a:pt x="92" y="0"/>
                    <a:pt x="92" y="0"/>
                  </a:cubicBezTo>
                  <a:cubicBezTo>
                    <a:pt x="64" y="7"/>
                    <a:pt x="39" y="24"/>
                    <a:pt x="23" y="47"/>
                  </a:cubicBezTo>
                  <a:cubicBezTo>
                    <a:pt x="26" y="47"/>
                    <a:pt x="26" y="47"/>
                    <a:pt x="26" y="47"/>
                  </a:cubicBezTo>
                  <a:cubicBezTo>
                    <a:pt x="42" y="25"/>
                    <a:pt x="65" y="8"/>
                    <a:pt x="93"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is1íḓé">
              <a:extLst>
                <a:ext uri="{FF2B5EF4-FFF2-40B4-BE49-F238E27FC236}">
                  <a16:creationId xmlns:a16="http://schemas.microsoft.com/office/drawing/2014/main" id="{B3B21B8D-EB52-152A-7072-7FB76036B761}"/>
                </a:ext>
              </a:extLst>
            </p:cNvPr>
            <p:cNvSpPr/>
            <p:nvPr/>
          </p:nvSpPr>
          <p:spPr bwMode="auto">
            <a:xfrm>
              <a:off x="6761163" y="2479675"/>
              <a:ext cx="46038" cy="55563"/>
            </a:xfrm>
            <a:custGeom>
              <a:avLst/>
              <a:gdLst>
                <a:gd name="T0" fmla="*/ 14 w 14"/>
                <a:gd name="T1" fmla="*/ 0 h 17"/>
                <a:gd name="T2" fmla="*/ 11 w 14"/>
                <a:gd name="T3" fmla="*/ 0 h 17"/>
                <a:gd name="T4" fmla="*/ 0 w 14"/>
                <a:gd name="T5" fmla="*/ 17 h 17"/>
                <a:gd name="T6" fmla="*/ 3 w 14"/>
                <a:gd name="T7" fmla="*/ 17 h 17"/>
                <a:gd name="T8" fmla="*/ 14 w 14"/>
                <a:gd name="T9" fmla="*/ 0 h 17"/>
              </a:gdLst>
              <a:ahLst/>
              <a:cxnLst>
                <a:cxn ang="0">
                  <a:pos x="T0" y="T1"/>
                </a:cxn>
                <a:cxn ang="0">
                  <a:pos x="T2" y="T3"/>
                </a:cxn>
                <a:cxn ang="0">
                  <a:pos x="T4" y="T5"/>
                </a:cxn>
                <a:cxn ang="0">
                  <a:pos x="T6" y="T7"/>
                </a:cxn>
                <a:cxn ang="0">
                  <a:pos x="T8" y="T9"/>
                </a:cxn>
              </a:cxnLst>
              <a:rect l="0" t="0" r="r" b="b"/>
              <a:pathLst>
                <a:path w="14" h="17">
                  <a:moveTo>
                    <a:pt x="14" y="0"/>
                  </a:moveTo>
                  <a:cubicBezTo>
                    <a:pt x="11" y="0"/>
                    <a:pt x="11" y="0"/>
                    <a:pt x="11" y="0"/>
                  </a:cubicBezTo>
                  <a:cubicBezTo>
                    <a:pt x="7" y="5"/>
                    <a:pt x="3" y="11"/>
                    <a:pt x="0" y="17"/>
                  </a:cubicBezTo>
                  <a:cubicBezTo>
                    <a:pt x="3" y="17"/>
                    <a:pt x="3" y="17"/>
                    <a:pt x="3" y="17"/>
                  </a:cubicBezTo>
                  <a:cubicBezTo>
                    <a:pt x="6" y="11"/>
                    <a:pt x="9" y="5"/>
                    <a:pt x="1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ṣḻíďé">
              <a:extLst>
                <a:ext uri="{FF2B5EF4-FFF2-40B4-BE49-F238E27FC236}">
                  <a16:creationId xmlns:a16="http://schemas.microsoft.com/office/drawing/2014/main" id="{A4F66B68-BB95-97BC-1F35-BD6B1BF64EE2}"/>
                </a:ext>
              </a:extLst>
            </p:cNvPr>
            <p:cNvSpPr/>
            <p:nvPr/>
          </p:nvSpPr>
          <p:spPr bwMode="auto">
            <a:xfrm>
              <a:off x="6751638" y="2338387"/>
              <a:ext cx="741363" cy="744538"/>
            </a:xfrm>
            <a:custGeom>
              <a:avLst/>
              <a:gdLst>
                <a:gd name="T0" fmla="*/ 112 w 225"/>
                <a:gd name="T1" fmla="*/ 0 h 226"/>
                <a:gd name="T2" fmla="*/ 111 w 225"/>
                <a:gd name="T3" fmla="*/ 1 h 226"/>
                <a:gd name="T4" fmla="*/ 112 w 225"/>
                <a:gd name="T5" fmla="*/ 3 h 226"/>
                <a:gd name="T6" fmla="*/ 190 w 225"/>
                <a:gd name="T7" fmla="*/ 35 h 226"/>
                <a:gd name="T8" fmla="*/ 223 w 225"/>
                <a:gd name="T9" fmla="*/ 113 h 226"/>
                <a:gd name="T10" fmla="*/ 190 w 225"/>
                <a:gd name="T11" fmla="*/ 191 h 226"/>
                <a:gd name="T12" fmla="*/ 112 w 225"/>
                <a:gd name="T13" fmla="*/ 223 h 226"/>
                <a:gd name="T14" fmla="*/ 34 w 225"/>
                <a:gd name="T15" fmla="*/ 191 h 226"/>
                <a:gd name="T16" fmla="*/ 2 w 225"/>
                <a:gd name="T17" fmla="*/ 113 h 226"/>
                <a:gd name="T18" fmla="*/ 1 w 225"/>
                <a:gd name="T19" fmla="*/ 112 h 226"/>
                <a:gd name="T20" fmla="*/ 0 w 225"/>
                <a:gd name="T21" fmla="*/ 113 h 226"/>
                <a:gd name="T22" fmla="*/ 112 w 225"/>
                <a:gd name="T23" fmla="*/ 226 h 226"/>
                <a:gd name="T24" fmla="*/ 225 w 225"/>
                <a:gd name="T25" fmla="*/ 113 h 226"/>
                <a:gd name="T26" fmla="*/ 112 w 225"/>
                <a:gd name="T2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26">
                  <a:moveTo>
                    <a:pt x="112" y="0"/>
                  </a:moveTo>
                  <a:cubicBezTo>
                    <a:pt x="112" y="0"/>
                    <a:pt x="111" y="1"/>
                    <a:pt x="111" y="1"/>
                  </a:cubicBezTo>
                  <a:cubicBezTo>
                    <a:pt x="111" y="2"/>
                    <a:pt x="112" y="3"/>
                    <a:pt x="112" y="3"/>
                  </a:cubicBezTo>
                  <a:cubicBezTo>
                    <a:pt x="143" y="3"/>
                    <a:pt x="170" y="15"/>
                    <a:pt x="190" y="35"/>
                  </a:cubicBezTo>
                  <a:cubicBezTo>
                    <a:pt x="210" y="55"/>
                    <a:pt x="223" y="82"/>
                    <a:pt x="223" y="113"/>
                  </a:cubicBezTo>
                  <a:cubicBezTo>
                    <a:pt x="223" y="143"/>
                    <a:pt x="210" y="171"/>
                    <a:pt x="190" y="191"/>
                  </a:cubicBezTo>
                  <a:cubicBezTo>
                    <a:pt x="170"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6"/>
                    <a:pt x="112" y="226"/>
                  </a:cubicBezTo>
                  <a:cubicBezTo>
                    <a:pt x="174" y="226"/>
                    <a:pt x="225" y="175"/>
                    <a:pt x="225" y="113"/>
                  </a:cubicBezTo>
                  <a:cubicBezTo>
                    <a:pt x="225" y="51"/>
                    <a:pt x="174"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îSļíḑé">
              <a:extLst>
                <a:ext uri="{FF2B5EF4-FFF2-40B4-BE49-F238E27FC236}">
                  <a16:creationId xmlns:a16="http://schemas.microsoft.com/office/drawing/2014/main" id="{16C5CA0B-71D9-F7F2-68EE-E7965B0E88D4}"/>
                </a:ext>
              </a:extLst>
            </p:cNvPr>
            <p:cNvSpPr/>
            <p:nvPr/>
          </p:nvSpPr>
          <p:spPr bwMode="auto">
            <a:xfrm>
              <a:off x="6770688" y="2360612"/>
              <a:ext cx="700088" cy="700088"/>
            </a:xfrm>
            <a:custGeom>
              <a:avLst/>
              <a:gdLst>
                <a:gd name="T0" fmla="*/ 24 w 212"/>
                <a:gd name="T1" fmla="*/ 53 h 212"/>
                <a:gd name="T2" fmla="*/ 14 w 212"/>
                <a:gd name="T3" fmla="*/ 53 h 212"/>
                <a:gd name="T4" fmla="*/ 0 w 212"/>
                <a:gd name="T5" fmla="*/ 106 h 212"/>
                <a:gd name="T6" fmla="*/ 106 w 212"/>
                <a:gd name="T7" fmla="*/ 212 h 212"/>
                <a:gd name="T8" fmla="*/ 212 w 212"/>
                <a:gd name="T9" fmla="*/ 106 h 212"/>
                <a:gd name="T10" fmla="*/ 204 w 212"/>
                <a:gd name="T11" fmla="*/ 106 h 212"/>
                <a:gd name="T12" fmla="*/ 204 w 212"/>
                <a:gd name="T13" fmla="*/ 106 h 212"/>
                <a:gd name="T14" fmla="*/ 106 w 212"/>
                <a:gd name="T15" fmla="*/ 204 h 212"/>
                <a:gd name="T16" fmla="*/ 8 w 212"/>
                <a:gd name="T17" fmla="*/ 106 h 212"/>
                <a:gd name="T18" fmla="*/ 24 w 212"/>
                <a:gd name="T19" fmla="*/ 53 h 212"/>
                <a:gd name="T20" fmla="*/ 106 w 212"/>
                <a:gd name="T21" fmla="*/ 0 h 212"/>
                <a:gd name="T22" fmla="*/ 27 w 212"/>
                <a:gd name="T23" fmla="*/ 36 h 212"/>
                <a:gd name="T24" fmla="*/ 33 w 212"/>
                <a:gd name="T25" fmla="*/ 41 h 212"/>
                <a:gd name="T26" fmla="*/ 106 w 212"/>
                <a:gd name="T27" fmla="*/ 8 h 212"/>
                <a:gd name="T28" fmla="*/ 204 w 212"/>
                <a:gd name="T29" fmla="*/ 106 h 212"/>
                <a:gd name="T30" fmla="*/ 204 w 212"/>
                <a:gd name="T31" fmla="*/ 106 h 212"/>
                <a:gd name="T32" fmla="*/ 212 w 212"/>
                <a:gd name="T33" fmla="*/ 106 h 212"/>
                <a:gd name="T34" fmla="*/ 212 w 212"/>
                <a:gd name="T35" fmla="*/ 106 h 212"/>
                <a:gd name="T36" fmla="*/ 106 w 212"/>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12">
                  <a:moveTo>
                    <a:pt x="24" y="53"/>
                  </a:moveTo>
                  <a:cubicBezTo>
                    <a:pt x="14" y="53"/>
                    <a:pt x="14" y="53"/>
                    <a:pt x="14" y="53"/>
                  </a:cubicBezTo>
                  <a:cubicBezTo>
                    <a:pt x="5" y="69"/>
                    <a:pt x="0" y="87"/>
                    <a:pt x="0" y="106"/>
                  </a:cubicBezTo>
                  <a:cubicBezTo>
                    <a:pt x="0" y="165"/>
                    <a:pt x="48" y="212"/>
                    <a:pt x="106" y="212"/>
                  </a:cubicBezTo>
                  <a:cubicBezTo>
                    <a:pt x="165" y="212"/>
                    <a:pt x="212" y="165"/>
                    <a:pt x="212" y="106"/>
                  </a:cubicBezTo>
                  <a:cubicBezTo>
                    <a:pt x="204" y="106"/>
                    <a:pt x="204" y="106"/>
                    <a:pt x="204" y="106"/>
                  </a:cubicBezTo>
                  <a:cubicBezTo>
                    <a:pt x="204" y="106"/>
                    <a:pt x="204" y="106"/>
                    <a:pt x="204" y="106"/>
                  </a:cubicBezTo>
                  <a:cubicBezTo>
                    <a:pt x="204" y="160"/>
                    <a:pt x="160" y="204"/>
                    <a:pt x="106" y="204"/>
                  </a:cubicBezTo>
                  <a:cubicBezTo>
                    <a:pt x="52" y="204"/>
                    <a:pt x="8" y="160"/>
                    <a:pt x="8" y="106"/>
                  </a:cubicBezTo>
                  <a:cubicBezTo>
                    <a:pt x="8" y="87"/>
                    <a:pt x="14" y="69"/>
                    <a:pt x="24" y="53"/>
                  </a:cubicBezTo>
                  <a:moveTo>
                    <a:pt x="106" y="0"/>
                  </a:moveTo>
                  <a:cubicBezTo>
                    <a:pt x="74" y="0"/>
                    <a:pt x="46" y="14"/>
                    <a:pt x="27" y="36"/>
                  </a:cubicBezTo>
                  <a:cubicBezTo>
                    <a:pt x="30" y="36"/>
                    <a:pt x="32" y="38"/>
                    <a:pt x="33" y="41"/>
                  </a:cubicBezTo>
                  <a:cubicBezTo>
                    <a:pt x="51" y="21"/>
                    <a:pt x="77" y="8"/>
                    <a:pt x="106" y="8"/>
                  </a:cubicBezTo>
                  <a:cubicBezTo>
                    <a:pt x="160" y="8"/>
                    <a:pt x="204" y="52"/>
                    <a:pt x="204" y="106"/>
                  </a:cubicBezTo>
                  <a:cubicBezTo>
                    <a:pt x="204" y="106"/>
                    <a:pt x="204" y="106"/>
                    <a:pt x="204" y="106"/>
                  </a:cubicBezTo>
                  <a:cubicBezTo>
                    <a:pt x="212" y="106"/>
                    <a:pt x="212" y="106"/>
                    <a:pt x="212" y="106"/>
                  </a:cubicBezTo>
                  <a:cubicBezTo>
                    <a:pt x="212" y="106"/>
                    <a:pt x="212" y="106"/>
                    <a:pt x="212" y="106"/>
                  </a:cubicBezTo>
                  <a:cubicBezTo>
                    <a:pt x="212" y="47"/>
                    <a:pt x="165"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ïsḻîďè">
              <a:extLst>
                <a:ext uri="{FF2B5EF4-FFF2-40B4-BE49-F238E27FC236}">
                  <a16:creationId xmlns:a16="http://schemas.microsoft.com/office/drawing/2014/main" id="{2A2065AE-732E-2B74-2DB7-306DCB9CC84D}"/>
                </a:ext>
              </a:extLst>
            </p:cNvPr>
            <p:cNvSpPr/>
            <p:nvPr/>
          </p:nvSpPr>
          <p:spPr bwMode="auto">
            <a:xfrm>
              <a:off x="6816726" y="2479675"/>
              <a:ext cx="63500" cy="55563"/>
            </a:xfrm>
            <a:custGeom>
              <a:avLst/>
              <a:gdLst>
                <a:gd name="T0" fmla="*/ 13 w 19"/>
                <a:gd name="T1" fmla="*/ 0 h 17"/>
                <a:gd name="T2" fmla="*/ 0 w 19"/>
                <a:gd name="T3" fmla="*/ 17 h 17"/>
                <a:gd name="T4" fmla="*/ 10 w 19"/>
                <a:gd name="T5" fmla="*/ 17 h 17"/>
                <a:gd name="T6" fmla="*/ 19 w 19"/>
                <a:gd name="T7" fmla="*/ 5 h 17"/>
                <a:gd name="T8" fmla="*/ 13 w 19"/>
                <a:gd name="T9" fmla="*/ 0 h 17"/>
              </a:gdLst>
              <a:ahLst/>
              <a:cxnLst>
                <a:cxn ang="0">
                  <a:pos x="T0" y="T1"/>
                </a:cxn>
                <a:cxn ang="0">
                  <a:pos x="T2" y="T3"/>
                </a:cxn>
                <a:cxn ang="0">
                  <a:pos x="T4" y="T5"/>
                </a:cxn>
                <a:cxn ang="0">
                  <a:pos x="T6" y="T7"/>
                </a:cxn>
                <a:cxn ang="0">
                  <a:pos x="T8" y="T9"/>
                </a:cxn>
              </a:cxnLst>
              <a:rect l="0" t="0" r="r" b="b"/>
              <a:pathLst>
                <a:path w="19" h="17">
                  <a:moveTo>
                    <a:pt x="13" y="0"/>
                  </a:moveTo>
                  <a:cubicBezTo>
                    <a:pt x="8" y="5"/>
                    <a:pt x="3" y="11"/>
                    <a:pt x="0" y="17"/>
                  </a:cubicBezTo>
                  <a:cubicBezTo>
                    <a:pt x="10" y="17"/>
                    <a:pt x="10" y="17"/>
                    <a:pt x="10" y="17"/>
                  </a:cubicBezTo>
                  <a:cubicBezTo>
                    <a:pt x="13" y="13"/>
                    <a:pt x="16" y="9"/>
                    <a:pt x="19" y="5"/>
                  </a:cubicBezTo>
                  <a:cubicBezTo>
                    <a:pt x="18" y="2"/>
                    <a:pt x="16"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ṥḻíḍé">
              <a:extLst>
                <a:ext uri="{FF2B5EF4-FFF2-40B4-BE49-F238E27FC236}">
                  <a16:creationId xmlns:a16="http://schemas.microsoft.com/office/drawing/2014/main" id="{C3E60306-3D57-333A-E1C8-FB7889D0C8AD}"/>
                </a:ext>
              </a:extLst>
            </p:cNvPr>
            <p:cNvSpPr/>
            <p:nvPr/>
          </p:nvSpPr>
          <p:spPr bwMode="auto">
            <a:xfrm>
              <a:off x="6797676" y="2387600"/>
              <a:ext cx="646113" cy="646113"/>
            </a:xfrm>
            <a:custGeom>
              <a:avLst/>
              <a:gdLst>
                <a:gd name="T0" fmla="*/ 98 w 196"/>
                <a:gd name="T1" fmla="*/ 0 h 196"/>
                <a:gd name="T2" fmla="*/ 25 w 196"/>
                <a:gd name="T3" fmla="*/ 33 h 196"/>
                <a:gd name="T4" fmla="*/ 16 w 196"/>
                <a:gd name="T5" fmla="*/ 45 h 196"/>
                <a:gd name="T6" fmla="*/ 0 w 196"/>
                <a:gd name="T7" fmla="*/ 98 h 196"/>
                <a:gd name="T8" fmla="*/ 98 w 196"/>
                <a:gd name="T9" fmla="*/ 196 h 196"/>
                <a:gd name="T10" fmla="*/ 196 w 196"/>
                <a:gd name="T11" fmla="*/ 98 h 196"/>
                <a:gd name="T12" fmla="*/ 196 w 196"/>
                <a:gd name="T13" fmla="*/ 98 h 196"/>
                <a:gd name="T14" fmla="*/ 187 w 196"/>
                <a:gd name="T15" fmla="*/ 98 h 196"/>
                <a:gd name="T16" fmla="*/ 161 w 196"/>
                <a:gd name="T17" fmla="*/ 161 h 196"/>
                <a:gd name="T18" fmla="*/ 98 w 196"/>
                <a:gd name="T19" fmla="*/ 187 h 196"/>
                <a:gd name="T20" fmla="*/ 35 w 196"/>
                <a:gd name="T21" fmla="*/ 161 h 196"/>
                <a:gd name="T22" fmla="*/ 9 w 196"/>
                <a:gd name="T23" fmla="*/ 98 h 196"/>
                <a:gd name="T24" fmla="*/ 35 w 196"/>
                <a:gd name="T25" fmla="*/ 35 h 196"/>
                <a:gd name="T26" fmla="*/ 98 w 196"/>
                <a:gd name="T27" fmla="*/ 9 h 196"/>
                <a:gd name="T28" fmla="*/ 161 w 196"/>
                <a:gd name="T29" fmla="*/ 35 h 196"/>
                <a:gd name="T30" fmla="*/ 187 w 196"/>
                <a:gd name="T31" fmla="*/ 98 h 196"/>
                <a:gd name="T32" fmla="*/ 196 w 196"/>
                <a:gd name="T33" fmla="*/ 98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0"/>
                  </a:moveTo>
                  <a:cubicBezTo>
                    <a:pt x="69" y="0"/>
                    <a:pt x="43" y="13"/>
                    <a:pt x="25" y="33"/>
                  </a:cubicBezTo>
                  <a:cubicBezTo>
                    <a:pt x="22" y="37"/>
                    <a:pt x="19" y="41"/>
                    <a:pt x="16" y="45"/>
                  </a:cubicBezTo>
                  <a:cubicBezTo>
                    <a:pt x="6" y="61"/>
                    <a:pt x="0" y="79"/>
                    <a:pt x="0" y="98"/>
                  </a:cubicBezTo>
                  <a:cubicBezTo>
                    <a:pt x="0" y="152"/>
                    <a:pt x="44" y="196"/>
                    <a:pt x="98" y="196"/>
                  </a:cubicBezTo>
                  <a:cubicBezTo>
                    <a:pt x="152" y="196"/>
                    <a:pt x="196" y="15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44"/>
                    <a:pt x="152"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isļíḓe">
              <a:extLst>
                <a:ext uri="{FF2B5EF4-FFF2-40B4-BE49-F238E27FC236}">
                  <a16:creationId xmlns:a16="http://schemas.microsoft.com/office/drawing/2014/main" id="{E7E4A98C-55B2-3A83-2D9B-3417F8ADED5D}"/>
                </a:ext>
              </a:extLst>
            </p:cNvPr>
            <p:cNvSpPr/>
            <p:nvPr/>
          </p:nvSpPr>
          <p:spPr bwMode="auto">
            <a:xfrm>
              <a:off x="6853238" y="2647950"/>
              <a:ext cx="128588" cy="147638"/>
            </a:xfrm>
            <a:custGeom>
              <a:avLst/>
              <a:gdLst>
                <a:gd name="T0" fmla="*/ 0 w 81"/>
                <a:gd name="T1" fmla="*/ 0 h 93"/>
                <a:gd name="T2" fmla="*/ 21 w 81"/>
                <a:gd name="T3" fmla="*/ 0 h 93"/>
                <a:gd name="T4" fmla="*/ 21 w 81"/>
                <a:gd name="T5" fmla="*/ 35 h 93"/>
                <a:gd name="T6" fmla="*/ 60 w 81"/>
                <a:gd name="T7" fmla="*/ 35 h 93"/>
                <a:gd name="T8" fmla="*/ 60 w 81"/>
                <a:gd name="T9" fmla="*/ 0 h 93"/>
                <a:gd name="T10" fmla="*/ 81 w 81"/>
                <a:gd name="T11" fmla="*/ 0 h 93"/>
                <a:gd name="T12" fmla="*/ 81 w 81"/>
                <a:gd name="T13" fmla="*/ 93 h 93"/>
                <a:gd name="T14" fmla="*/ 60 w 81"/>
                <a:gd name="T15" fmla="*/ 93 h 93"/>
                <a:gd name="T16" fmla="*/ 60 w 81"/>
                <a:gd name="T17" fmla="*/ 54 h 93"/>
                <a:gd name="T18" fmla="*/ 21 w 81"/>
                <a:gd name="T19" fmla="*/ 54 h 93"/>
                <a:gd name="T20" fmla="*/ 21 w 81"/>
                <a:gd name="T21" fmla="*/ 93 h 93"/>
                <a:gd name="T22" fmla="*/ 0 w 81"/>
                <a:gd name="T23" fmla="*/ 93 h 93"/>
                <a:gd name="T24" fmla="*/ 0 w 81"/>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3">
                  <a:moveTo>
                    <a:pt x="0" y="0"/>
                  </a:moveTo>
                  <a:lnTo>
                    <a:pt x="21" y="0"/>
                  </a:lnTo>
                  <a:lnTo>
                    <a:pt x="21" y="35"/>
                  </a:lnTo>
                  <a:lnTo>
                    <a:pt x="60" y="35"/>
                  </a:lnTo>
                  <a:lnTo>
                    <a:pt x="60" y="0"/>
                  </a:lnTo>
                  <a:lnTo>
                    <a:pt x="81" y="0"/>
                  </a:lnTo>
                  <a:lnTo>
                    <a:pt x="81" y="93"/>
                  </a:lnTo>
                  <a:lnTo>
                    <a:pt x="60" y="93"/>
                  </a:lnTo>
                  <a:lnTo>
                    <a:pt x="60" y="54"/>
                  </a:lnTo>
                  <a:lnTo>
                    <a:pt x="21" y="54"/>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isḻiḋe">
              <a:extLst>
                <a:ext uri="{FF2B5EF4-FFF2-40B4-BE49-F238E27FC236}">
                  <a16:creationId xmlns:a16="http://schemas.microsoft.com/office/drawing/2014/main" id="{21E36A15-0A2A-8124-BA08-7DBEBE76E913}"/>
                </a:ext>
              </a:extLst>
            </p:cNvPr>
            <p:cNvSpPr/>
            <p:nvPr/>
          </p:nvSpPr>
          <p:spPr bwMode="auto">
            <a:xfrm>
              <a:off x="6999288" y="2647950"/>
              <a:ext cx="114300" cy="147638"/>
            </a:xfrm>
            <a:custGeom>
              <a:avLst/>
              <a:gdLst>
                <a:gd name="T0" fmla="*/ 27 w 72"/>
                <a:gd name="T1" fmla="*/ 19 h 93"/>
                <a:gd name="T2" fmla="*/ 0 w 72"/>
                <a:gd name="T3" fmla="*/ 19 h 93"/>
                <a:gd name="T4" fmla="*/ 0 w 72"/>
                <a:gd name="T5" fmla="*/ 0 h 93"/>
                <a:gd name="T6" fmla="*/ 72 w 72"/>
                <a:gd name="T7" fmla="*/ 0 h 93"/>
                <a:gd name="T8" fmla="*/ 72 w 72"/>
                <a:gd name="T9" fmla="*/ 19 h 93"/>
                <a:gd name="T10" fmla="*/ 45 w 72"/>
                <a:gd name="T11" fmla="*/ 19 h 93"/>
                <a:gd name="T12" fmla="*/ 45 w 72"/>
                <a:gd name="T13" fmla="*/ 93 h 93"/>
                <a:gd name="T14" fmla="*/ 27 w 72"/>
                <a:gd name="T15" fmla="*/ 93 h 93"/>
                <a:gd name="T16" fmla="*/ 27 w 72"/>
                <a:gd name="T17"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3">
                  <a:moveTo>
                    <a:pt x="27" y="19"/>
                  </a:moveTo>
                  <a:lnTo>
                    <a:pt x="0" y="19"/>
                  </a:lnTo>
                  <a:lnTo>
                    <a:pt x="0" y="0"/>
                  </a:lnTo>
                  <a:lnTo>
                    <a:pt x="72" y="0"/>
                  </a:lnTo>
                  <a:lnTo>
                    <a:pt x="72" y="19"/>
                  </a:lnTo>
                  <a:lnTo>
                    <a:pt x="45" y="19"/>
                  </a:lnTo>
                  <a:lnTo>
                    <a:pt x="45" y="93"/>
                  </a:lnTo>
                  <a:lnTo>
                    <a:pt x="27" y="93"/>
                  </a:lnTo>
                  <a:lnTo>
                    <a:pt x="27" y="1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islíde">
              <a:extLst>
                <a:ext uri="{FF2B5EF4-FFF2-40B4-BE49-F238E27FC236}">
                  <a16:creationId xmlns:a16="http://schemas.microsoft.com/office/drawing/2014/main" id="{B07A6AD1-C3BD-5FA9-793C-B6FA3F73F81B}"/>
                </a:ext>
              </a:extLst>
            </p:cNvPr>
            <p:cNvSpPr/>
            <p:nvPr/>
          </p:nvSpPr>
          <p:spPr bwMode="auto">
            <a:xfrm>
              <a:off x="7131051" y="2647950"/>
              <a:ext cx="165100" cy="147638"/>
            </a:xfrm>
            <a:custGeom>
              <a:avLst/>
              <a:gdLst>
                <a:gd name="T0" fmla="*/ 0 w 104"/>
                <a:gd name="T1" fmla="*/ 0 h 93"/>
                <a:gd name="T2" fmla="*/ 31 w 104"/>
                <a:gd name="T3" fmla="*/ 0 h 93"/>
                <a:gd name="T4" fmla="*/ 52 w 104"/>
                <a:gd name="T5" fmla="*/ 60 h 93"/>
                <a:gd name="T6" fmla="*/ 52 w 104"/>
                <a:gd name="T7" fmla="*/ 60 h 93"/>
                <a:gd name="T8" fmla="*/ 75 w 104"/>
                <a:gd name="T9" fmla="*/ 0 h 93"/>
                <a:gd name="T10" fmla="*/ 104 w 104"/>
                <a:gd name="T11" fmla="*/ 0 h 93"/>
                <a:gd name="T12" fmla="*/ 104 w 104"/>
                <a:gd name="T13" fmla="*/ 93 h 93"/>
                <a:gd name="T14" fmla="*/ 85 w 104"/>
                <a:gd name="T15" fmla="*/ 93 h 93"/>
                <a:gd name="T16" fmla="*/ 85 w 104"/>
                <a:gd name="T17" fmla="*/ 23 h 93"/>
                <a:gd name="T18" fmla="*/ 85 w 104"/>
                <a:gd name="T19" fmla="*/ 23 h 93"/>
                <a:gd name="T20" fmla="*/ 60 w 104"/>
                <a:gd name="T21" fmla="*/ 93 h 93"/>
                <a:gd name="T22" fmla="*/ 43 w 104"/>
                <a:gd name="T23" fmla="*/ 93 h 93"/>
                <a:gd name="T24" fmla="*/ 21 w 104"/>
                <a:gd name="T25" fmla="*/ 23 h 93"/>
                <a:gd name="T26" fmla="*/ 21 w 104"/>
                <a:gd name="T27" fmla="*/ 23 h 93"/>
                <a:gd name="T28" fmla="*/ 21 w 104"/>
                <a:gd name="T29" fmla="*/ 93 h 93"/>
                <a:gd name="T30" fmla="*/ 0 w 104"/>
                <a:gd name="T31" fmla="*/ 93 h 93"/>
                <a:gd name="T32" fmla="*/ 0 w 104"/>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93">
                  <a:moveTo>
                    <a:pt x="0" y="0"/>
                  </a:moveTo>
                  <a:lnTo>
                    <a:pt x="31" y="0"/>
                  </a:lnTo>
                  <a:lnTo>
                    <a:pt x="52" y="60"/>
                  </a:lnTo>
                  <a:lnTo>
                    <a:pt x="52" y="60"/>
                  </a:lnTo>
                  <a:lnTo>
                    <a:pt x="75" y="0"/>
                  </a:lnTo>
                  <a:lnTo>
                    <a:pt x="104" y="0"/>
                  </a:lnTo>
                  <a:lnTo>
                    <a:pt x="104" y="93"/>
                  </a:lnTo>
                  <a:lnTo>
                    <a:pt x="85" y="93"/>
                  </a:lnTo>
                  <a:lnTo>
                    <a:pt x="85" y="23"/>
                  </a:lnTo>
                  <a:lnTo>
                    <a:pt x="85" y="23"/>
                  </a:lnTo>
                  <a:lnTo>
                    <a:pt x="60" y="93"/>
                  </a:lnTo>
                  <a:lnTo>
                    <a:pt x="43" y="93"/>
                  </a:lnTo>
                  <a:lnTo>
                    <a:pt x="21" y="23"/>
                  </a:lnTo>
                  <a:lnTo>
                    <a:pt x="21" y="23"/>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íṩḻîḍe">
              <a:extLst>
                <a:ext uri="{FF2B5EF4-FFF2-40B4-BE49-F238E27FC236}">
                  <a16:creationId xmlns:a16="http://schemas.microsoft.com/office/drawing/2014/main" id="{DED4C7E1-9205-488E-1994-BA8E79DE94BD}"/>
                </a:ext>
              </a:extLst>
            </p:cNvPr>
            <p:cNvSpPr/>
            <p:nvPr/>
          </p:nvSpPr>
          <p:spPr bwMode="auto">
            <a:xfrm>
              <a:off x="7327901" y="2647950"/>
              <a:ext cx="93663" cy="147638"/>
            </a:xfrm>
            <a:custGeom>
              <a:avLst/>
              <a:gdLst>
                <a:gd name="T0" fmla="*/ 0 w 59"/>
                <a:gd name="T1" fmla="*/ 0 h 93"/>
                <a:gd name="T2" fmla="*/ 21 w 59"/>
                <a:gd name="T3" fmla="*/ 0 h 93"/>
                <a:gd name="T4" fmla="*/ 21 w 59"/>
                <a:gd name="T5" fmla="*/ 75 h 93"/>
                <a:gd name="T6" fmla="*/ 59 w 59"/>
                <a:gd name="T7" fmla="*/ 75 h 93"/>
                <a:gd name="T8" fmla="*/ 59 w 59"/>
                <a:gd name="T9" fmla="*/ 93 h 93"/>
                <a:gd name="T10" fmla="*/ 0 w 59"/>
                <a:gd name="T11" fmla="*/ 93 h 93"/>
                <a:gd name="T12" fmla="*/ 0 w 59"/>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59" h="93">
                  <a:moveTo>
                    <a:pt x="0" y="0"/>
                  </a:moveTo>
                  <a:lnTo>
                    <a:pt x="21" y="0"/>
                  </a:lnTo>
                  <a:lnTo>
                    <a:pt x="21" y="75"/>
                  </a:lnTo>
                  <a:lnTo>
                    <a:pt x="59" y="75"/>
                  </a:lnTo>
                  <a:lnTo>
                    <a:pt x="59"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íṥlîḋe">
              <a:extLst>
                <a:ext uri="{FF2B5EF4-FFF2-40B4-BE49-F238E27FC236}">
                  <a16:creationId xmlns:a16="http://schemas.microsoft.com/office/drawing/2014/main" id="{1885020F-088D-E658-D60D-4747B2DB624A}"/>
                </a:ext>
              </a:extLst>
            </p:cNvPr>
            <p:cNvSpPr/>
            <p:nvPr/>
          </p:nvSpPr>
          <p:spPr bwMode="auto">
            <a:xfrm>
              <a:off x="4586288"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ïṣ1íḋê">
              <a:extLst>
                <a:ext uri="{FF2B5EF4-FFF2-40B4-BE49-F238E27FC236}">
                  <a16:creationId xmlns:a16="http://schemas.microsoft.com/office/drawing/2014/main" id="{32B83400-7C93-B9DA-6794-5E0B545230D0}"/>
                </a:ext>
              </a:extLst>
            </p:cNvPr>
            <p:cNvSpPr/>
            <p:nvPr/>
          </p:nvSpPr>
          <p:spPr bwMode="auto">
            <a:xfrm>
              <a:off x="4510088" y="2325687"/>
              <a:ext cx="403225" cy="784225"/>
            </a:xfrm>
            <a:custGeom>
              <a:avLst/>
              <a:gdLst>
                <a:gd name="T0" fmla="*/ 92 w 122"/>
                <a:gd name="T1" fmla="*/ 0 h 238"/>
                <a:gd name="T2" fmla="*/ 92 w 122"/>
                <a:gd name="T3" fmla="*/ 0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92 w 122"/>
                <a:gd name="T19" fmla="*/ 2 h 238"/>
                <a:gd name="T20" fmla="*/ 93 w 122"/>
                <a:gd name="T21" fmla="*/ 0 h 238"/>
                <a:gd name="T22" fmla="*/ 92 w 122"/>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38">
                  <a:moveTo>
                    <a:pt x="92" y="0"/>
                  </a:moveTo>
                  <a:cubicBezTo>
                    <a:pt x="92" y="0"/>
                    <a:pt x="92" y="0"/>
                    <a:pt x="92" y="0"/>
                  </a:cubicBezTo>
                  <a:cubicBezTo>
                    <a:pt x="39" y="13"/>
                    <a:pt x="0" y="60"/>
                    <a:pt x="0" y="117"/>
                  </a:cubicBezTo>
                  <a:cubicBezTo>
                    <a:pt x="0" y="166"/>
                    <a:pt x="30" y="208"/>
                    <a:pt x="72" y="227"/>
                  </a:cubicBezTo>
                  <a:cubicBezTo>
                    <a:pt x="87" y="234"/>
                    <a:pt x="103" y="238"/>
                    <a:pt x="121" y="238"/>
                  </a:cubicBezTo>
                  <a:cubicBezTo>
                    <a:pt x="121" y="238"/>
                    <a:pt x="122" y="237"/>
                    <a:pt x="122" y="237"/>
                  </a:cubicBezTo>
                  <a:cubicBezTo>
                    <a:pt x="122" y="236"/>
                    <a:pt x="121" y="236"/>
                    <a:pt x="121" y="236"/>
                  </a:cubicBezTo>
                  <a:cubicBezTo>
                    <a:pt x="104" y="236"/>
                    <a:pt x="87" y="232"/>
                    <a:pt x="73" y="225"/>
                  </a:cubicBezTo>
                  <a:cubicBezTo>
                    <a:pt x="31" y="207"/>
                    <a:pt x="2" y="165"/>
                    <a:pt x="2" y="117"/>
                  </a:cubicBezTo>
                  <a:cubicBezTo>
                    <a:pt x="2" y="61"/>
                    <a:pt x="41" y="15"/>
                    <a:pt x="92"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ïṡľídè">
              <a:extLst>
                <a:ext uri="{FF2B5EF4-FFF2-40B4-BE49-F238E27FC236}">
                  <a16:creationId xmlns:a16="http://schemas.microsoft.com/office/drawing/2014/main" id="{95AFD176-5894-ACEF-C798-CB9EF0A06229}"/>
                </a:ext>
              </a:extLst>
            </p:cNvPr>
            <p:cNvSpPr/>
            <p:nvPr/>
          </p:nvSpPr>
          <p:spPr bwMode="auto">
            <a:xfrm>
              <a:off x="4537076" y="2338387"/>
              <a:ext cx="741363" cy="744538"/>
            </a:xfrm>
            <a:custGeom>
              <a:avLst/>
              <a:gdLst>
                <a:gd name="T0" fmla="*/ 209 w 225"/>
                <a:gd name="T1" fmla="*/ 171 h 226"/>
                <a:gd name="T2" fmla="*/ 207 w 225"/>
                <a:gd name="T3" fmla="*/ 171 h 226"/>
                <a:gd name="T4" fmla="*/ 191 w 225"/>
                <a:gd name="T5" fmla="*/ 191 h 226"/>
                <a:gd name="T6" fmla="*/ 180 w 225"/>
                <a:gd name="T7" fmla="*/ 201 h 226"/>
                <a:gd name="T8" fmla="*/ 183 w 225"/>
                <a:gd name="T9" fmla="*/ 201 h 226"/>
                <a:gd name="T10" fmla="*/ 209 w 225"/>
                <a:gd name="T11" fmla="*/ 171 h 226"/>
                <a:gd name="T12" fmla="*/ 225 w 225"/>
                <a:gd name="T13" fmla="*/ 124 h 226"/>
                <a:gd name="T14" fmla="*/ 223 w 225"/>
                <a:gd name="T15" fmla="*/ 124 h 226"/>
                <a:gd name="T16" fmla="*/ 216 w 225"/>
                <a:gd name="T17" fmla="*/ 153 h 226"/>
                <a:gd name="T18" fmla="*/ 218 w 225"/>
                <a:gd name="T19" fmla="*/ 153 h 226"/>
                <a:gd name="T20" fmla="*/ 225 w 225"/>
                <a:gd name="T21" fmla="*/ 124 h 226"/>
                <a:gd name="T22" fmla="*/ 1 w 225"/>
                <a:gd name="T23" fmla="*/ 112 h 226"/>
                <a:gd name="T24" fmla="*/ 0 w 225"/>
                <a:gd name="T25" fmla="*/ 113 h 226"/>
                <a:gd name="T26" fmla="*/ 113 w 225"/>
                <a:gd name="T27" fmla="*/ 226 h 226"/>
                <a:gd name="T28" fmla="*/ 169 w 225"/>
                <a:gd name="T29" fmla="*/ 210 h 226"/>
                <a:gd name="T30" fmla="*/ 169 w 225"/>
                <a:gd name="T31" fmla="*/ 210 h 226"/>
                <a:gd name="T32" fmla="*/ 169 w 225"/>
                <a:gd name="T33" fmla="*/ 208 h 226"/>
                <a:gd name="T34" fmla="*/ 113 w 225"/>
                <a:gd name="T35" fmla="*/ 223 h 226"/>
                <a:gd name="T36" fmla="*/ 35 w 225"/>
                <a:gd name="T37" fmla="*/ 191 h 226"/>
                <a:gd name="T38" fmla="*/ 2 w 225"/>
                <a:gd name="T39" fmla="*/ 113 h 226"/>
                <a:gd name="T40" fmla="*/ 1 w 225"/>
                <a:gd name="T41" fmla="*/ 112 h 226"/>
                <a:gd name="T42" fmla="*/ 212 w 225"/>
                <a:gd name="T43" fmla="*/ 60 h 226"/>
                <a:gd name="T44" fmla="*/ 210 w 225"/>
                <a:gd name="T45" fmla="*/ 60 h 226"/>
                <a:gd name="T46" fmla="*/ 223 w 225"/>
                <a:gd name="T47" fmla="*/ 106 h 226"/>
                <a:gd name="T48" fmla="*/ 225 w 225"/>
                <a:gd name="T49" fmla="*/ 106 h 226"/>
                <a:gd name="T50" fmla="*/ 212 w 225"/>
                <a:gd name="T51" fmla="*/ 60 h 226"/>
                <a:gd name="T52" fmla="*/ 113 w 225"/>
                <a:gd name="T53" fmla="*/ 0 h 226"/>
                <a:gd name="T54" fmla="*/ 112 w 225"/>
                <a:gd name="T55" fmla="*/ 1 h 226"/>
                <a:gd name="T56" fmla="*/ 113 w 225"/>
                <a:gd name="T57" fmla="*/ 3 h 226"/>
                <a:gd name="T58" fmla="*/ 191 w 225"/>
                <a:gd name="T59" fmla="*/ 35 h 226"/>
                <a:gd name="T60" fmla="*/ 198 w 225"/>
                <a:gd name="T61" fmla="*/ 43 h 226"/>
                <a:gd name="T62" fmla="*/ 201 w 225"/>
                <a:gd name="T63" fmla="*/ 43 h 226"/>
                <a:gd name="T64" fmla="*/ 113 w 225"/>
                <a:gd name="T6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226">
                  <a:moveTo>
                    <a:pt x="209" y="171"/>
                  </a:moveTo>
                  <a:cubicBezTo>
                    <a:pt x="207" y="171"/>
                    <a:pt x="207" y="171"/>
                    <a:pt x="207" y="171"/>
                  </a:cubicBezTo>
                  <a:cubicBezTo>
                    <a:pt x="202" y="178"/>
                    <a:pt x="197" y="185"/>
                    <a:pt x="191" y="191"/>
                  </a:cubicBezTo>
                  <a:cubicBezTo>
                    <a:pt x="187" y="195"/>
                    <a:pt x="184" y="198"/>
                    <a:pt x="180" y="201"/>
                  </a:cubicBezTo>
                  <a:cubicBezTo>
                    <a:pt x="183" y="201"/>
                    <a:pt x="183" y="201"/>
                    <a:pt x="183" y="201"/>
                  </a:cubicBezTo>
                  <a:cubicBezTo>
                    <a:pt x="193" y="193"/>
                    <a:pt x="202" y="183"/>
                    <a:pt x="209" y="171"/>
                  </a:cubicBezTo>
                  <a:moveTo>
                    <a:pt x="225" y="124"/>
                  </a:moveTo>
                  <a:cubicBezTo>
                    <a:pt x="223" y="124"/>
                    <a:pt x="223" y="124"/>
                    <a:pt x="223" y="124"/>
                  </a:cubicBezTo>
                  <a:cubicBezTo>
                    <a:pt x="222" y="134"/>
                    <a:pt x="219" y="144"/>
                    <a:pt x="216" y="153"/>
                  </a:cubicBezTo>
                  <a:cubicBezTo>
                    <a:pt x="218" y="153"/>
                    <a:pt x="218" y="153"/>
                    <a:pt x="218" y="153"/>
                  </a:cubicBezTo>
                  <a:cubicBezTo>
                    <a:pt x="222" y="144"/>
                    <a:pt x="224" y="134"/>
                    <a:pt x="225" y="124"/>
                  </a:cubicBezTo>
                  <a:moveTo>
                    <a:pt x="1" y="112"/>
                  </a:moveTo>
                  <a:cubicBezTo>
                    <a:pt x="1" y="112"/>
                    <a:pt x="0" y="112"/>
                    <a:pt x="0" y="113"/>
                  </a:cubicBezTo>
                  <a:cubicBezTo>
                    <a:pt x="0" y="175"/>
                    <a:pt x="51" y="226"/>
                    <a:pt x="113" y="226"/>
                  </a:cubicBezTo>
                  <a:cubicBezTo>
                    <a:pt x="133" y="226"/>
                    <a:pt x="153" y="220"/>
                    <a:pt x="169" y="210"/>
                  </a:cubicBezTo>
                  <a:cubicBezTo>
                    <a:pt x="169" y="210"/>
                    <a:pt x="169" y="210"/>
                    <a:pt x="169" y="210"/>
                  </a:cubicBezTo>
                  <a:cubicBezTo>
                    <a:pt x="169" y="209"/>
                    <a:pt x="169" y="209"/>
                    <a:pt x="169" y="208"/>
                  </a:cubicBezTo>
                  <a:cubicBezTo>
                    <a:pt x="153" y="218"/>
                    <a:pt x="134" y="223"/>
                    <a:pt x="113" y="223"/>
                  </a:cubicBezTo>
                  <a:cubicBezTo>
                    <a:pt x="82" y="223"/>
                    <a:pt x="55" y="211"/>
                    <a:pt x="35" y="191"/>
                  </a:cubicBezTo>
                  <a:cubicBezTo>
                    <a:pt x="15" y="171"/>
                    <a:pt x="2" y="143"/>
                    <a:pt x="2" y="113"/>
                  </a:cubicBezTo>
                  <a:cubicBezTo>
                    <a:pt x="2" y="112"/>
                    <a:pt x="2" y="112"/>
                    <a:pt x="1" y="112"/>
                  </a:cubicBezTo>
                  <a:moveTo>
                    <a:pt x="212" y="60"/>
                  </a:moveTo>
                  <a:cubicBezTo>
                    <a:pt x="210" y="60"/>
                    <a:pt x="210" y="60"/>
                    <a:pt x="210" y="60"/>
                  </a:cubicBezTo>
                  <a:cubicBezTo>
                    <a:pt x="217" y="74"/>
                    <a:pt x="222" y="89"/>
                    <a:pt x="223" y="106"/>
                  </a:cubicBezTo>
                  <a:cubicBezTo>
                    <a:pt x="225" y="106"/>
                    <a:pt x="225" y="106"/>
                    <a:pt x="225" y="106"/>
                  </a:cubicBezTo>
                  <a:cubicBezTo>
                    <a:pt x="224" y="89"/>
                    <a:pt x="220" y="74"/>
                    <a:pt x="212" y="60"/>
                  </a:cubicBezTo>
                  <a:moveTo>
                    <a:pt x="113" y="0"/>
                  </a:moveTo>
                  <a:cubicBezTo>
                    <a:pt x="112" y="0"/>
                    <a:pt x="112" y="1"/>
                    <a:pt x="112" y="1"/>
                  </a:cubicBezTo>
                  <a:cubicBezTo>
                    <a:pt x="112" y="2"/>
                    <a:pt x="112" y="3"/>
                    <a:pt x="113" y="3"/>
                  </a:cubicBezTo>
                  <a:cubicBezTo>
                    <a:pt x="143" y="3"/>
                    <a:pt x="171" y="15"/>
                    <a:pt x="191" y="35"/>
                  </a:cubicBezTo>
                  <a:cubicBezTo>
                    <a:pt x="193" y="37"/>
                    <a:pt x="196" y="40"/>
                    <a:pt x="198" y="43"/>
                  </a:cubicBezTo>
                  <a:cubicBezTo>
                    <a:pt x="201" y="43"/>
                    <a:pt x="201" y="43"/>
                    <a:pt x="201" y="43"/>
                  </a:cubicBezTo>
                  <a:cubicBezTo>
                    <a:pt x="180" y="17"/>
                    <a:pt x="148" y="0"/>
                    <a:pt x="11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ṧḻîḑê">
              <a:extLst>
                <a:ext uri="{FF2B5EF4-FFF2-40B4-BE49-F238E27FC236}">
                  <a16:creationId xmlns:a16="http://schemas.microsoft.com/office/drawing/2014/main" id="{C6EC66B6-8C5A-880D-9848-D17335781BC6}"/>
                </a:ext>
              </a:extLst>
            </p:cNvPr>
            <p:cNvSpPr/>
            <p:nvPr/>
          </p:nvSpPr>
          <p:spPr bwMode="auto">
            <a:xfrm>
              <a:off x="5189538" y="2479675"/>
              <a:ext cx="46038" cy="55563"/>
            </a:xfrm>
            <a:custGeom>
              <a:avLst/>
              <a:gdLst>
                <a:gd name="T0" fmla="*/ 3 w 14"/>
                <a:gd name="T1" fmla="*/ 0 h 17"/>
                <a:gd name="T2" fmla="*/ 0 w 14"/>
                <a:gd name="T3" fmla="*/ 0 h 17"/>
                <a:gd name="T4" fmla="*/ 12 w 14"/>
                <a:gd name="T5" fmla="*/ 17 h 17"/>
                <a:gd name="T6" fmla="*/ 14 w 14"/>
                <a:gd name="T7" fmla="*/ 17 h 17"/>
                <a:gd name="T8" fmla="*/ 3 w 14"/>
                <a:gd name="T9" fmla="*/ 0 h 17"/>
              </a:gdLst>
              <a:ahLst/>
              <a:cxnLst>
                <a:cxn ang="0">
                  <a:pos x="T0" y="T1"/>
                </a:cxn>
                <a:cxn ang="0">
                  <a:pos x="T2" y="T3"/>
                </a:cxn>
                <a:cxn ang="0">
                  <a:pos x="T4" y="T5"/>
                </a:cxn>
                <a:cxn ang="0">
                  <a:pos x="T6" y="T7"/>
                </a:cxn>
                <a:cxn ang="0">
                  <a:pos x="T8" y="T9"/>
                </a:cxn>
              </a:cxnLst>
              <a:rect l="0" t="0" r="r" b="b"/>
              <a:pathLst>
                <a:path w="14" h="17">
                  <a:moveTo>
                    <a:pt x="3" y="0"/>
                  </a:moveTo>
                  <a:cubicBezTo>
                    <a:pt x="0" y="0"/>
                    <a:pt x="0" y="0"/>
                    <a:pt x="0" y="0"/>
                  </a:cubicBezTo>
                  <a:cubicBezTo>
                    <a:pt x="5" y="5"/>
                    <a:pt x="9" y="11"/>
                    <a:pt x="12" y="17"/>
                  </a:cubicBezTo>
                  <a:cubicBezTo>
                    <a:pt x="14" y="17"/>
                    <a:pt x="14" y="17"/>
                    <a:pt x="14" y="17"/>
                  </a:cubicBezTo>
                  <a:cubicBezTo>
                    <a:pt x="11" y="11"/>
                    <a:pt x="7"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išľïďê">
              <a:extLst>
                <a:ext uri="{FF2B5EF4-FFF2-40B4-BE49-F238E27FC236}">
                  <a16:creationId xmlns:a16="http://schemas.microsoft.com/office/drawing/2014/main" id="{FEC3F288-17FA-737B-237C-06C2EDDF37B1}"/>
                </a:ext>
              </a:extLst>
            </p:cNvPr>
            <p:cNvSpPr/>
            <p:nvPr/>
          </p:nvSpPr>
          <p:spPr bwMode="auto">
            <a:xfrm>
              <a:off x="5272088" y="2687637"/>
              <a:ext cx="6350" cy="58738"/>
            </a:xfrm>
            <a:custGeom>
              <a:avLst/>
              <a:gdLst>
                <a:gd name="T0" fmla="*/ 2 w 2"/>
                <a:gd name="T1" fmla="*/ 0 h 18"/>
                <a:gd name="T2" fmla="*/ 0 w 2"/>
                <a:gd name="T3" fmla="*/ 0 h 18"/>
                <a:gd name="T4" fmla="*/ 0 w 2"/>
                <a:gd name="T5" fmla="*/ 7 h 18"/>
                <a:gd name="T6" fmla="*/ 0 w 2"/>
                <a:gd name="T7" fmla="*/ 18 h 18"/>
                <a:gd name="T8" fmla="*/ 2 w 2"/>
                <a:gd name="T9" fmla="*/ 18 h 18"/>
                <a:gd name="T10" fmla="*/ 2 w 2"/>
                <a:gd name="T11" fmla="*/ 7 h 18"/>
                <a:gd name="T12" fmla="*/ 2 w 2"/>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 h="18">
                  <a:moveTo>
                    <a:pt x="2" y="0"/>
                  </a:moveTo>
                  <a:cubicBezTo>
                    <a:pt x="0" y="0"/>
                    <a:pt x="0" y="0"/>
                    <a:pt x="0" y="0"/>
                  </a:cubicBezTo>
                  <a:cubicBezTo>
                    <a:pt x="0" y="2"/>
                    <a:pt x="0" y="5"/>
                    <a:pt x="0" y="7"/>
                  </a:cubicBezTo>
                  <a:cubicBezTo>
                    <a:pt x="0" y="11"/>
                    <a:pt x="0" y="14"/>
                    <a:pt x="0" y="18"/>
                  </a:cubicBezTo>
                  <a:cubicBezTo>
                    <a:pt x="2" y="18"/>
                    <a:pt x="2" y="18"/>
                    <a:pt x="2" y="18"/>
                  </a:cubicBezTo>
                  <a:cubicBezTo>
                    <a:pt x="2" y="14"/>
                    <a:pt x="2" y="11"/>
                    <a:pt x="2" y="7"/>
                  </a:cubicBezTo>
                  <a:cubicBezTo>
                    <a:pt x="2" y="5"/>
                    <a:pt x="2" y="2"/>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îṩḷîďe">
              <a:extLst>
                <a:ext uri="{FF2B5EF4-FFF2-40B4-BE49-F238E27FC236}">
                  <a16:creationId xmlns:a16="http://schemas.microsoft.com/office/drawing/2014/main" id="{5D1D99A0-8FD9-184A-5D0D-746F3054F8F2}"/>
                </a:ext>
              </a:extLst>
            </p:cNvPr>
            <p:cNvSpPr/>
            <p:nvPr/>
          </p:nvSpPr>
          <p:spPr bwMode="auto">
            <a:xfrm>
              <a:off x="5219701" y="2843212"/>
              <a:ext cx="36513" cy="58738"/>
            </a:xfrm>
            <a:custGeom>
              <a:avLst/>
              <a:gdLst>
                <a:gd name="T0" fmla="*/ 11 w 11"/>
                <a:gd name="T1" fmla="*/ 0 h 18"/>
                <a:gd name="T2" fmla="*/ 9 w 11"/>
                <a:gd name="T3" fmla="*/ 0 h 18"/>
                <a:gd name="T4" fmla="*/ 0 w 11"/>
                <a:gd name="T5" fmla="*/ 18 h 18"/>
                <a:gd name="T6" fmla="*/ 2 w 11"/>
                <a:gd name="T7" fmla="*/ 18 h 18"/>
                <a:gd name="T8" fmla="*/ 11 w 11"/>
                <a:gd name="T9" fmla="*/ 0 h 18"/>
              </a:gdLst>
              <a:ahLst/>
              <a:cxnLst>
                <a:cxn ang="0">
                  <a:pos x="T0" y="T1"/>
                </a:cxn>
                <a:cxn ang="0">
                  <a:pos x="T2" y="T3"/>
                </a:cxn>
                <a:cxn ang="0">
                  <a:pos x="T4" y="T5"/>
                </a:cxn>
                <a:cxn ang="0">
                  <a:pos x="T6" y="T7"/>
                </a:cxn>
                <a:cxn ang="0">
                  <a:pos x="T8" y="T9"/>
                </a:cxn>
              </a:cxnLst>
              <a:rect l="0" t="0" r="r" b="b"/>
              <a:pathLst>
                <a:path w="11" h="18">
                  <a:moveTo>
                    <a:pt x="11" y="0"/>
                  </a:moveTo>
                  <a:cubicBezTo>
                    <a:pt x="9" y="0"/>
                    <a:pt x="9" y="0"/>
                    <a:pt x="9" y="0"/>
                  </a:cubicBezTo>
                  <a:cubicBezTo>
                    <a:pt x="6" y="7"/>
                    <a:pt x="3" y="13"/>
                    <a:pt x="0" y="18"/>
                  </a:cubicBezTo>
                  <a:cubicBezTo>
                    <a:pt x="2" y="18"/>
                    <a:pt x="2" y="18"/>
                    <a:pt x="2" y="18"/>
                  </a:cubicBezTo>
                  <a:cubicBezTo>
                    <a:pt x="6" y="13"/>
                    <a:pt x="9" y="7"/>
                    <a:pt x="1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ïṩḻïḋé">
              <a:extLst>
                <a:ext uri="{FF2B5EF4-FFF2-40B4-BE49-F238E27FC236}">
                  <a16:creationId xmlns:a16="http://schemas.microsoft.com/office/drawing/2014/main" id="{4CE26D14-C554-41B1-E23F-62FC3046459F}"/>
                </a:ext>
              </a:extLst>
            </p:cNvPr>
            <p:cNvSpPr/>
            <p:nvPr/>
          </p:nvSpPr>
          <p:spPr bwMode="auto">
            <a:xfrm>
              <a:off x="5094288" y="3000375"/>
              <a:ext cx="46038" cy="30163"/>
            </a:xfrm>
            <a:custGeom>
              <a:avLst/>
              <a:gdLst>
                <a:gd name="T0" fmla="*/ 14 w 14"/>
                <a:gd name="T1" fmla="*/ 0 h 9"/>
                <a:gd name="T2" fmla="*/ 11 w 14"/>
                <a:gd name="T3" fmla="*/ 0 h 9"/>
                <a:gd name="T4" fmla="*/ 0 w 14"/>
                <a:gd name="T5" fmla="*/ 7 h 9"/>
                <a:gd name="T6" fmla="*/ 0 w 14"/>
                <a:gd name="T7" fmla="*/ 9 h 9"/>
                <a:gd name="T8" fmla="*/ 0 w 14"/>
                <a:gd name="T9" fmla="*/ 9 h 9"/>
                <a:gd name="T10" fmla="*/ 14 w 14"/>
                <a:gd name="T11" fmla="*/ 0 h 9"/>
              </a:gdLst>
              <a:ahLst/>
              <a:cxnLst>
                <a:cxn ang="0">
                  <a:pos x="T0" y="T1"/>
                </a:cxn>
                <a:cxn ang="0">
                  <a:pos x="T2" y="T3"/>
                </a:cxn>
                <a:cxn ang="0">
                  <a:pos x="T4" y="T5"/>
                </a:cxn>
                <a:cxn ang="0">
                  <a:pos x="T6" y="T7"/>
                </a:cxn>
                <a:cxn ang="0">
                  <a:pos x="T8" y="T9"/>
                </a:cxn>
                <a:cxn ang="0">
                  <a:pos x="T10" y="T11"/>
                </a:cxn>
              </a:cxnLst>
              <a:rect l="0" t="0" r="r" b="b"/>
              <a:pathLst>
                <a:path w="14" h="9">
                  <a:moveTo>
                    <a:pt x="14" y="0"/>
                  </a:moveTo>
                  <a:cubicBezTo>
                    <a:pt x="11" y="0"/>
                    <a:pt x="11" y="0"/>
                    <a:pt x="11" y="0"/>
                  </a:cubicBezTo>
                  <a:cubicBezTo>
                    <a:pt x="7" y="3"/>
                    <a:pt x="4" y="5"/>
                    <a:pt x="0" y="7"/>
                  </a:cubicBezTo>
                  <a:cubicBezTo>
                    <a:pt x="0" y="8"/>
                    <a:pt x="0" y="8"/>
                    <a:pt x="0" y="9"/>
                  </a:cubicBezTo>
                  <a:cubicBezTo>
                    <a:pt x="0" y="9"/>
                    <a:pt x="0" y="9"/>
                    <a:pt x="0" y="9"/>
                  </a:cubicBezTo>
                  <a:cubicBezTo>
                    <a:pt x="5" y="7"/>
                    <a:pt x="10" y="4"/>
                    <a:pt x="14"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iṣḻíḍé">
              <a:extLst>
                <a:ext uri="{FF2B5EF4-FFF2-40B4-BE49-F238E27FC236}">
                  <a16:creationId xmlns:a16="http://schemas.microsoft.com/office/drawing/2014/main" id="{967FEC71-74AD-A4BC-D878-7D6BC830A72D}"/>
                </a:ext>
              </a:extLst>
            </p:cNvPr>
            <p:cNvSpPr/>
            <p:nvPr/>
          </p:nvSpPr>
          <p:spPr bwMode="auto">
            <a:xfrm>
              <a:off x="4559301" y="2360612"/>
              <a:ext cx="700088" cy="700088"/>
            </a:xfrm>
            <a:custGeom>
              <a:avLst/>
              <a:gdLst>
                <a:gd name="T0" fmla="*/ 212 w 212"/>
                <a:gd name="T1" fmla="*/ 117 h 212"/>
                <a:gd name="T2" fmla="*/ 203 w 212"/>
                <a:gd name="T3" fmla="*/ 117 h 212"/>
                <a:gd name="T4" fmla="*/ 195 w 212"/>
                <a:gd name="T5" fmla="*/ 146 h 212"/>
                <a:gd name="T6" fmla="*/ 204 w 212"/>
                <a:gd name="T7" fmla="*/ 146 h 212"/>
                <a:gd name="T8" fmla="*/ 212 w 212"/>
                <a:gd name="T9" fmla="*/ 117 h 212"/>
                <a:gd name="T10" fmla="*/ 198 w 212"/>
                <a:gd name="T11" fmla="*/ 53 h 212"/>
                <a:gd name="T12" fmla="*/ 188 w 212"/>
                <a:gd name="T13" fmla="*/ 53 h 212"/>
                <a:gd name="T14" fmla="*/ 203 w 212"/>
                <a:gd name="T15" fmla="*/ 99 h 212"/>
                <a:gd name="T16" fmla="*/ 212 w 212"/>
                <a:gd name="T17" fmla="*/ 99 h 212"/>
                <a:gd name="T18" fmla="*/ 198 w 212"/>
                <a:gd name="T19" fmla="*/ 53 h 212"/>
                <a:gd name="T20" fmla="*/ 106 w 212"/>
                <a:gd name="T21" fmla="*/ 0 h 212"/>
                <a:gd name="T22" fmla="*/ 0 w 212"/>
                <a:gd name="T23" fmla="*/ 106 h 212"/>
                <a:gd name="T24" fmla="*/ 106 w 212"/>
                <a:gd name="T25" fmla="*/ 212 h 212"/>
                <a:gd name="T26" fmla="*/ 195 w 212"/>
                <a:gd name="T27" fmla="*/ 164 h 212"/>
                <a:gd name="T28" fmla="*/ 184 w 212"/>
                <a:gd name="T29" fmla="*/ 164 h 212"/>
                <a:gd name="T30" fmla="*/ 106 w 212"/>
                <a:gd name="T31" fmla="*/ 204 h 212"/>
                <a:gd name="T32" fmla="*/ 8 w 212"/>
                <a:gd name="T33" fmla="*/ 106 h 212"/>
                <a:gd name="T34" fmla="*/ 106 w 212"/>
                <a:gd name="T35" fmla="*/ 8 h 212"/>
                <a:gd name="T36" fmla="*/ 174 w 212"/>
                <a:gd name="T37" fmla="*/ 36 h 212"/>
                <a:gd name="T38" fmla="*/ 185 w 212"/>
                <a:gd name="T39" fmla="*/ 36 h 212"/>
                <a:gd name="T40" fmla="*/ 106 w 212"/>
                <a:gd name="T4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12">
                  <a:moveTo>
                    <a:pt x="212" y="117"/>
                  </a:moveTo>
                  <a:cubicBezTo>
                    <a:pt x="203" y="117"/>
                    <a:pt x="203" y="117"/>
                    <a:pt x="203" y="117"/>
                  </a:cubicBezTo>
                  <a:cubicBezTo>
                    <a:pt x="202" y="127"/>
                    <a:pt x="199" y="137"/>
                    <a:pt x="195" y="146"/>
                  </a:cubicBezTo>
                  <a:cubicBezTo>
                    <a:pt x="204" y="146"/>
                    <a:pt x="204" y="146"/>
                    <a:pt x="204" y="146"/>
                  </a:cubicBezTo>
                  <a:cubicBezTo>
                    <a:pt x="208" y="137"/>
                    <a:pt x="211" y="127"/>
                    <a:pt x="212" y="117"/>
                  </a:cubicBezTo>
                  <a:moveTo>
                    <a:pt x="198" y="53"/>
                  </a:moveTo>
                  <a:cubicBezTo>
                    <a:pt x="188" y="53"/>
                    <a:pt x="188" y="53"/>
                    <a:pt x="188" y="53"/>
                  </a:cubicBezTo>
                  <a:cubicBezTo>
                    <a:pt x="197" y="67"/>
                    <a:pt x="202" y="82"/>
                    <a:pt x="203" y="99"/>
                  </a:cubicBezTo>
                  <a:cubicBezTo>
                    <a:pt x="212" y="99"/>
                    <a:pt x="212" y="99"/>
                    <a:pt x="212" y="99"/>
                  </a:cubicBezTo>
                  <a:cubicBezTo>
                    <a:pt x="211" y="82"/>
                    <a:pt x="206" y="67"/>
                    <a:pt x="198" y="53"/>
                  </a:cubicBezTo>
                  <a:moveTo>
                    <a:pt x="106" y="0"/>
                  </a:moveTo>
                  <a:cubicBezTo>
                    <a:pt x="47" y="0"/>
                    <a:pt x="0" y="47"/>
                    <a:pt x="0" y="106"/>
                  </a:cubicBezTo>
                  <a:cubicBezTo>
                    <a:pt x="0" y="165"/>
                    <a:pt x="47" y="212"/>
                    <a:pt x="106" y="212"/>
                  </a:cubicBezTo>
                  <a:cubicBezTo>
                    <a:pt x="143" y="212"/>
                    <a:pt x="176" y="193"/>
                    <a:pt x="195" y="164"/>
                  </a:cubicBezTo>
                  <a:cubicBezTo>
                    <a:pt x="184" y="164"/>
                    <a:pt x="184" y="164"/>
                    <a:pt x="184" y="164"/>
                  </a:cubicBezTo>
                  <a:cubicBezTo>
                    <a:pt x="167" y="188"/>
                    <a:pt x="138" y="204"/>
                    <a:pt x="106" y="204"/>
                  </a:cubicBezTo>
                  <a:cubicBezTo>
                    <a:pt x="52" y="204"/>
                    <a:pt x="8" y="160"/>
                    <a:pt x="8" y="106"/>
                  </a:cubicBezTo>
                  <a:cubicBezTo>
                    <a:pt x="8" y="52"/>
                    <a:pt x="52" y="8"/>
                    <a:pt x="106" y="8"/>
                  </a:cubicBezTo>
                  <a:cubicBezTo>
                    <a:pt x="132" y="8"/>
                    <a:pt x="156" y="19"/>
                    <a:pt x="174" y="36"/>
                  </a:cubicBezTo>
                  <a:cubicBezTo>
                    <a:pt x="185" y="36"/>
                    <a:pt x="185" y="36"/>
                    <a:pt x="185" y="36"/>
                  </a:cubicBezTo>
                  <a:cubicBezTo>
                    <a:pt x="166" y="14"/>
                    <a:pt x="138"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ïsľíďé">
              <a:extLst>
                <a:ext uri="{FF2B5EF4-FFF2-40B4-BE49-F238E27FC236}">
                  <a16:creationId xmlns:a16="http://schemas.microsoft.com/office/drawing/2014/main" id="{9EB9B3D9-7A71-D966-B8F1-119D6769FD42}"/>
                </a:ext>
              </a:extLst>
            </p:cNvPr>
            <p:cNvSpPr/>
            <p:nvPr/>
          </p:nvSpPr>
          <p:spPr bwMode="auto">
            <a:xfrm>
              <a:off x="5133976" y="2479675"/>
              <a:ext cx="79375" cy="55563"/>
            </a:xfrm>
            <a:custGeom>
              <a:avLst/>
              <a:gdLst>
                <a:gd name="T0" fmla="*/ 11 w 24"/>
                <a:gd name="T1" fmla="*/ 0 h 17"/>
                <a:gd name="T2" fmla="*/ 0 w 24"/>
                <a:gd name="T3" fmla="*/ 0 h 17"/>
                <a:gd name="T4" fmla="*/ 14 w 24"/>
                <a:gd name="T5" fmla="*/ 17 h 17"/>
                <a:gd name="T6" fmla="*/ 24 w 24"/>
                <a:gd name="T7" fmla="*/ 17 h 17"/>
                <a:gd name="T8" fmla="*/ 11 w 24"/>
                <a:gd name="T9" fmla="*/ 0 h 17"/>
              </a:gdLst>
              <a:ahLst/>
              <a:cxnLst>
                <a:cxn ang="0">
                  <a:pos x="T0" y="T1"/>
                </a:cxn>
                <a:cxn ang="0">
                  <a:pos x="T2" y="T3"/>
                </a:cxn>
                <a:cxn ang="0">
                  <a:pos x="T4" y="T5"/>
                </a:cxn>
                <a:cxn ang="0">
                  <a:pos x="T6" y="T7"/>
                </a:cxn>
                <a:cxn ang="0">
                  <a:pos x="T8" y="T9"/>
                </a:cxn>
              </a:cxnLst>
              <a:rect l="0" t="0" r="r" b="b"/>
              <a:pathLst>
                <a:path w="24" h="17">
                  <a:moveTo>
                    <a:pt x="11" y="0"/>
                  </a:moveTo>
                  <a:cubicBezTo>
                    <a:pt x="0" y="0"/>
                    <a:pt x="0" y="0"/>
                    <a:pt x="0" y="0"/>
                  </a:cubicBezTo>
                  <a:cubicBezTo>
                    <a:pt x="5" y="5"/>
                    <a:pt x="10" y="11"/>
                    <a:pt x="14" y="17"/>
                  </a:cubicBezTo>
                  <a:cubicBezTo>
                    <a:pt x="24" y="17"/>
                    <a:pt x="24" y="17"/>
                    <a:pt x="24" y="17"/>
                  </a:cubicBezTo>
                  <a:cubicBezTo>
                    <a:pt x="21" y="11"/>
                    <a:pt x="16" y="5"/>
                    <a:pt x="11"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iṥ1íḑè">
              <a:extLst>
                <a:ext uri="{FF2B5EF4-FFF2-40B4-BE49-F238E27FC236}">
                  <a16:creationId xmlns:a16="http://schemas.microsoft.com/office/drawing/2014/main" id="{851B5465-C761-191F-D04B-EC68C54F1D1B}"/>
                </a:ext>
              </a:extLst>
            </p:cNvPr>
            <p:cNvSpPr/>
            <p:nvPr/>
          </p:nvSpPr>
          <p:spPr bwMode="auto">
            <a:xfrm>
              <a:off x="5229226" y="2687637"/>
              <a:ext cx="30163" cy="58738"/>
            </a:xfrm>
            <a:custGeom>
              <a:avLst/>
              <a:gdLst>
                <a:gd name="T0" fmla="*/ 9 w 9"/>
                <a:gd name="T1" fmla="*/ 7 h 18"/>
                <a:gd name="T2" fmla="*/ 1 w 9"/>
                <a:gd name="T3" fmla="*/ 7 h 18"/>
                <a:gd name="T4" fmla="*/ 1 w 9"/>
                <a:gd name="T5" fmla="*/ 7 h 18"/>
                <a:gd name="T6" fmla="*/ 0 w 9"/>
                <a:gd name="T7" fmla="*/ 18 h 18"/>
                <a:gd name="T8" fmla="*/ 9 w 9"/>
                <a:gd name="T9" fmla="*/ 18 h 18"/>
                <a:gd name="T10" fmla="*/ 9 w 9"/>
                <a:gd name="T11" fmla="*/ 7 h 18"/>
                <a:gd name="T12" fmla="*/ 9 w 9"/>
                <a:gd name="T13" fmla="*/ 0 h 18"/>
                <a:gd name="T14" fmla="*/ 0 w 9"/>
                <a:gd name="T15" fmla="*/ 0 h 18"/>
                <a:gd name="T16" fmla="*/ 1 w 9"/>
                <a:gd name="T17" fmla="*/ 7 h 18"/>
                <a:gd name="T18" fmla="*/ 1 w 9"/>
                <a:gd name="T19" fmla="*/ 7 h 18"/>
                <a:gd name="T20" fmla="*/ 9 w 9"/>
                <a:gd name="T21" fmla="*/ 7 h 18"/>
                <a:gd name="T22" fmla="*/ 9 w 9"/>
                <a:gd name="T23" fmla="*/ 7 h 18"/>
                <a:gd name="T24" fmla="*/ 9 w 9"/>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9" y="7"/>
                  </a:moveTo>
                  <a:cubicBezTo>
                    <a:pt x="1" y="7"/>
                    <a:pt x="1" y="7"/>
                    <a:pt x="1" y="7"/>
                  </a:cubicBezTo>
                  <a:cubicBezTo>
                    <a:pt x="1" y="7"/>
                    <a:pt x="1" y="7"/>
                    <a:pt x="1" y="7"/>
                  </a:cubicBezTo>
                  <a:cubicBezTo>
                    <a:pt x="1" y="11"/>
                    <a:pt x="0" y="14"/>
                    <a:pt x="0" y="18"/>
                  </a:cubicBezTo>
                  <a:cubicBezTo>
                    <a:pt x="9" y="18"/>
                    <a:pt x="9" y="18"/>
                    <a:pt x="9" y="18"/>
                  </a:cubicBezTo>
                  <a:cubicBezTo>
                    <a:pt x="9" y="14"/>
                    <a:pt x="9" y="11"/>
                    <a:pt x="9" y="7"/>
                  </a:cubicBezTo>
                  <a:moveTo>
                    <a:pt x="9" y="0"/>
                  </a:moveTo>
                  <a:cubicBezTo>
                    <a:pt x="0" y="0"/>
                    <a:pt x="0" y="0"/>
                    <a:pt x="0" y="0"/>
                  </a:cubicBezTo>
                  <a:cubicBezTo>
                    <a:pt x="1" y="2"/>
                    <a:pt x="1" y="5"/>
                    <a:pt x="1" y="7"/>
                  </a:cubicBezTo>
                  <a:cubicBezTo>
                    <a:pt x="1" y="7"/>
                    <a:pt x="1" y="7"/>
                    <a:pt x="1" y="7"/>
                  </a:cubicBezTo>
                  <a:cubicBezTo>
                    <a:pt x="9" y="7"/>
                    <a:pt x="9" y="7"/>
                    <a:pt x="9" y="7"/>
                  </a:cubicBezTo>
                  <a:cubicBezTo>
                    <a:pt x="9" y="7"/>
                    <a:pt x="9" y="7"/>
                    <a:pt x="9" y="7"/>
                  </a:cubicBezTo>
                  <a:cubicBezTo>
                    <a:pt x="9" y="5"/>
                    <a:pt x="9" y="2"/>
                    <a:pt x="9"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îşḷiḓê">
              <a:extLst>
                <a:ext uri="{FF2B5EF4-FFF2-40B4-BE49-F238E27FC236}">
                  <a16:creationId xmlns:a16="http://schemas.microsoft.com/office/drawing/2014/main" id="{5AAF9C6F-5C1B-208A-BE62-5CE8FE28E42A}"/>
                </a:ext>
              </a:extLst>
            </p:cNvPr>
            <p:cNvSpPr/>
            <p:nvPr/>
          </p:nvSpPr>
          <p:spPr bwMode="auto">
            <a:xfrm>
              <a:off x="5167313" y="2843212"/>
              <a:ext cx="65088" cy="58738"/>
            </a:xfrm>
            <a:custGeom>
              <a:avLst/>
              <a:gdLst>
                <a:gd name="T0" fmla="*/ 20 w 20"/>
                <a:gd name="T1" fmla="*/ 0 h 18"/>
                <a:gd name="T2" fmla="*/ 11 w 20"/>
                <a:gd name="T3" fmla="*/ 0 h 18"/>
                <a:gd name="T4" fmla="*/ 0 w 20"/>
                <a:gd name="T5" fmla="*/ 18 h 18"/>
                <a:gd name="T6" fmla="*/ 11 w 20"/>
                <a:gd name="T7" fmla="*/ 18 h 18"/>
                <a:gd name="T8" fmla="*/ 20 w 20"/>
                <a:gd name="T9" fmla="*/ 0 h 18"/>
              </a:gdLst>
              <a:ahLst/>
              <a:cxnLst>
                <a:cxn ang="0">
                  <a:pos x="T0" y="T1"/>
                </a:cxn>
                <a:cxn ang="0">
                  <a:pos x="T2" y="T3"/>
                </a:cxn>
                <a:cxn ang="0">
                  <a:pos x="T4" y="T5"/>
                </a:cxn>
                <a:cxn ang="0">
                  <a:pos x="T6" y="T7"/>
                </a:cxn>
                <a:cxn ang="0">
                  <a:pos x="T8" y="T9"/>
                </a:cxn>
              </a:cxnLst>
              <a:rect l="0" t="0" r="r" b="b"/>
              <a:pathLst>
                <a:path w="20" h="18">
                  <a:moveTo>
                    <a:pt x="20" y="0"/>
                  </a:moveTo>
                  <a:cubicBezTo>
                    <a:pt x="11" y="0"/>
                    <a:pt x="11" y="0"/>
                    <a:pt x="11" y="0"/>
                  </a:cubicBezTo>
                  <a:cubicBezTo>
                    <a:pt x="8" y="7"/>
                    <a:pt x="4" y="13"/>
                    <a:pt x="0" y="18"/>
                  </a:cubicBezTo>
                  <a:cubicBezTo>
                    <a:pt x="11" y="18"/>
                    <a:pt x="11" y="18"/>
                    <a:pt x="11" y="18"/>
                  </a:cubicBezTo>
                  <a:cubicBezTo>
                    <a:pt x="14" y="13"/>
                    <a:pt x="18" y="7"/>
                    <a:pt x="2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iśľiḍé">
              <a:extLst>
                <a:ext uri="{FF2B5EF4-FFF2-40B4-BE49-F238E27FC236}">
                  <a16:creationId xmlns:a16="http://schemas.microsoft.com/office/drawing/2014/main" id="{C4C60B96-A1DC-CC36-948C-67C75501BB1F}"/>
                </a:ext>
              </a:extLst>
            </p:cNvPr>
            <p:cNvSpPr/>
            <p:nvPr/>
          </p:nvSpPr>
          <p:spPr bwMode="auto">
            <a:xfrm>
              <a:off x="4586288" y="2387600"/>
              <a:ext cx="646113" cy="646113"/>
            </a:xfrm>
            <a:custGeom>
              <a:avLst/>
              <a:gdLst>
                <a:gd name="T0" fmla="*/ 98 w 196"/>
                <a:gd name="T1" fmla="*/ 0 h 196"/>
                <a:gd name="T2" fmla="*/ 0 w 196"/>
                <a:gd name="T3" fmla="*/ 98 h 196"/>
                <a:gd name="T4" fmla="*/ 98 w 196"/>
                <a:gd name="T5" fmla="*/ 196 h 196"/>
                <a:gd name="T6" fmla="*/ 176 w 196"/>
                <a:gd name="T7" fmla="*/ 156 h 196"/>
                <a:gd name="T8" fmla="*/ 187 w 196"/>
                <a:gd name="T9" fmla="*/ 138 h 196"/>
                <a:gd name="T10" fmla="*/ 195 w 196"/>
                <a:gd name="T11" fmla="*/ 109 h 196"/>
                <a:gd name="T12" fmla="*/ 196 w 196"/>
                <a:gd name="T13" fmla="*/ 98 h 196"/>
                <a:gd name="T14" fmla="*/ 196 w 196"/>
                <a:gd name="T15" fmla="*/ 98 h 196"/>
                <a:gd name="T16" fmla="*/ 187 w 196"/>
                <a:gd name="T17" fmla="*/ 98 h 196"/>
                <a:gd name="T18" fmla="*/ 161 w 196"/>
                <a:gd name="T19" fmla="*/ 161 h 196"/>
                <a:gd name="T20" fmla="*/ 98 w 196"/>
                <a:gd name="T21" fmla="*/ 187 h 196"/>
                <a:gd name="T22" fmla="*/ 35 w 196"/>
                <a:gd name="T23" fmla="*/ 161 h 196"/>
                <a:gd name="T24" fmla="*/ 9 w 196"/>
                <a:gd name="T25" fmla="*/ 98 h 196"/>
                <a:gd name="T26" fmla="*/ 35 w 196"/>
                <a:gd name="T27" fmla="*/ 35 h 196"/>
                <a:gd name="T28" fmla="*/ 98 w 196"/>
                <a:gd name="T29" fmla="*/ 9 h 196"/>
                <a:gd name="T30" fmla="*/ 161 w 196"/>
                <a:gd name="T31" fmla="*/ 35 h 196"/>
                <a:gd name="T32" fmla="*/ 187 w 196"/>
                <a:gd name="T33" fmla="*/ 98 h 196"/>
                <a:gd name="T34" fmla="*/ 196 w 196"/>
                <a:gd name="T35" fmla="*/ 98 h 196"/>
                <a:gd name="T36" fmla="*/ 195 w 196"/>
                <a:gd name="T37" fmla="*/ 91 h 196"/>
                <a:gd name="T38" fmla="*/ 180 w 196"/>
                <a:gd name="T39" fmla="*/ 45 h 196"/>
                <a:gd name="T40" fmla="*/ 166 w 196"/>
                <a:gd name="T41" fmla="*/ 28 h 196"/>
                <a:gd name="T42" fmla="*/ 98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98" y="0"/>
                  </a:moveTo>
                  <a:cubicBezTo>
                    <a:pt x="44" y="0"/>
                    <a:pt x="0" y="44"/>
                    <a:pt x="0" y="98"/>
                  </a:cubicBezTo>
                  <a:cubicBezTo>
                    <a:pt x="0" y="152"/>
                    <a:pt x="44" y="196"/>
                    <a:pt x="98" y="196"/>
                  </a:cubicBezTo>
                  <a:cubicBezTo>
                    <a:pt x="130" y="196"/>
                    <a:pt x="159" y="180"/>
                    <a:pt x="176" y="156"/>
                  </a:cubicBezTo>
                  <a:cubicBezTo>
                    <a:pt x="180" y="151"/>
                    <a:pt x="184" y="145"/>
                    <a:pt x="187" y="138"/>
                  </a:cubicBezTo>
                  <a:cubicBezTo>
                    <a:pt x="191" y="129"/>
                    <a:pt x="194" y="119"/>
                    <a:pt x="195" y="109"/>
                  </a:cubicBezTo>
                  <a:cubicBezTo>
                    <a:pt x="195" y="105"/>
                    <a:pt x="196" y="10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96"/>
                    <a:pt x="196" y="93"/>
                    <a:pt x="195" y="91"/>
                  </a:cubicBezTo>
                  <a:cubicBezTo>
                    <a:pt x="194" y="74"/>
                    <a:pt x="189" y="59"/>
                    <a:pt x="180" y="45"/>
                  </a:cubicBezTo>
                  <a:cubicBezTo>
                    <a:pt x="176" y="39"/>
                    <a:pt x="171" y="33"/>
                    <a:pt x="166" y="28"/>
                  </a:cubicBezTo>
                  <a:cubicBezTo>
                    <a:pt x="148" y="11"/>
                    <a:pt x="12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îşļiḓê">
              <a:extLst>
                <a:ext uri="{FF2B5EF4-FFF2-40B4-BE49-F238E27FC236}">
                  <a16:creationId xmlns:a16="http://schemas.microsoft.com/office/drawing/2014/main" id="{B4E0C458-1D75-4097-3D9F-FDD24BBAE53A}"/>
                </a:ext>
              </a:extLst>
            </p:cNvPr>
            <p:cNvSpPr/>
            <p:nvPr/>
          </p:nvSpPr>
          <p:spPr bwMode="auto">
            <a:xfrm>
              <a:off x="4619626" y="2632075"/>
              <a:ext cx="98425" cy="160338"/>
            </a:xfrm>
            <a:custGeom>
              <a:avLst/>
              <a:gdLst>
                <a:gd name="T0" fmla="*/ 30 w 30"/>
                <a:gd name="T1" fmla="*/ 32 h 49"/>
                <a:gd name="T2" fmla="*/ 15 w 30"/>
                <a:gd name="T3" fmla="*/ 49 h 49"/>
                <a:gd name="T4" fmla="*/ 0 w 30"/>
                <a:gd name="T5" fmla="*/ 38 h 49"/>
                <a:gd name="T6" fmla="*/ 10 w 30"/>
                <a:gd name="T7" fmla="*/ 36 h 49"/>
                <a:gd name="T8" fmla="*/ 15 w 30"/>
                <a:gd name="T9" fmla="*/ 40 h 49"/>
                <a:gd name="T10" fmla="*/ 20 w 30"/>
                <a:gd name="T11" fmla="*/ 31 h 49"/>
                <a:gd name="T12" fmla="*/ 20 w 30"/>
                <a:gd name="T13" fmla="*/ 0 h 49"/>
                <a:gd name="T14" fmla="*/ 30 w 30"/>
                <a:gd name="T15" fmla="*/ 0 h 49"/>
                <a:gd name="T16" fmla="*/ 30 w 30"/>
                <a:gd name="T17"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9">
                  <a:moveTo>
                    <a:pt x="30" y="32"/>
                  </a:moveTo>
                  <a:cubicBezTo>
                    <a:pt x="30" y="41"/>
                    <a:pt x="28" y="49"/>
                    <a:pt x="15" y="49"/>
                  </a:cubicBezTo>
                  <a:cubicBezTo>
                    <a:pt x="7" y="49"/>
                    <a:pt x="2" y="45"/>
                    <a:pt x="0" y="38"/>
                  </a:cubicBezTo>
                  <a:cubicBezTo>
                    <a:pt x="10" y="36"/>
                    <a:pt x="10" y="36"/>
                    <a:pt x="10" y="36"/>
                  </a:cubicBezTo>
                  <a:cubicBezTo>
                    <a:pt x="10" y="38"/>
                    <a:pt x="12" y="40"/>
                    <a:pt x="15" y="40"/>
                  </a:cubicBezTo>
                  <a:cubicBezTo>
                    <a:pt x="20" y="40"/>
                    <a:pt x="20" y="34"/>
                    <a:pt x="20" y="31"/>
                  </a:cubicBezTo>
                  <a:cubicBezTo>
                    <a:pt x="20" y="0"/>
                    <a:pt x="20" y="0"/>
                    <a:pt x="20" y="0"/>
                  </a:cubicBezTo>
                  <a:cubicBezTo>
                    <a:pt x="30" y="0"/>
                    <a:pt x="30" y="0"/>
                    <a:pt x="30" y="0"/>
                  </a:cubicBezTo>
                  <a:lnTo>
                    <a:pt x="30" y="3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ïšľïďê">
              <a:extLst>
                <a:ext uri="{FF2B5EF4-FFF2-40B4-BE49-F238E27FC236}">
                  <a16:creationId xmlns:a16="http://schemas.microsoft.com/office/drawing/2014/main" id="{B41FB169-1488-A5AC-176C-19F214825447}"/>
                </a:ext>
              </a:extLst>
            </p:cNvPr>
            <p:cNvSpPr/>
            <p:nvPr/>
          </p:nvSpPr>
          <p:spPr bwMode="auto">
            <a:xfrm>
              <a:off x="4730751"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3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3"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î$ľiḑè">
              <a:extLst>
                <a:ext uri="{FF2B5EF4-FFF2-40B4-BE49-F238E27FC236}">
                  <a16:creationId xmlns:a16="http://schemas.microsoft.com/office/drawing/2014/main" id="{E4D4D2BB-3A22-46FA-B0AB-2AA381C73FB6}"/>
                </a:ext>
              </a:extLst>
            </p:cNvPr>
            <p:cNvSpPr/>
            <p:nvPr/>
          </p:nvSpPr>
          <p:spPr bwMode="auto">
            <a:xfrm>
              <a:off x="4883151" y="2632075"/>
              <a:ext cx="152400" cy="157163"/>
            </a:xfrm>
            <a:custGeom>
              <a:avLst/>
              <a:gdLst>
                <a:gd name="T0" fmla="*/ 0 w 96"/>
                <a:gd name="T1" fmla="*/ 0 h 99"/>
                <a:gd name="T2" fmla="*/ 25 w 96"/>
                <a:gd name="T3" fmla="*/ 0 h 99"/>
                <a:gd name="T4" fmla="*/ 48 w 96"/>
                <a:gd name="T5" fmla="*/ 64 h 99"/>
                <a:gd name="T6" fmla="*/ 48 w 96"/>
                <a:gd name="T7" fmla="*/ 64 h 99"/>
                <a:gd name="T8" fmla="*/ 73 w 96"/>
                <a:gd name="T9" fmla="*/ 0 h 99"/>
                <a:gd name="T10" fmla="*/ 96 w 96"/>
                <a:gd name="T11" fmla="*/ 0 h 99"/>
                <a:gd name="T12" fmla="*/ 56 w 96"/>
                <a:gd name="T13" fmla="*/ 99 h 99"/>
                <a:gd name="T14" fmla="*/ 39 w 96"/>
                <a:gd name="T15" fmla="*/ 99 h 99"/>
                <a:gd name="T16" fmla="*/ 0 w 96"/>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
                  <a:moveTo>
                    <a:pt x="0" y="0"/>
                  </a:moveTo>
                  <a:lnTo>
                    <a:pt x="25" y="0"/>
                  </a:lnTo>
                  <a:lnTo>
                    <a:pt x="48" y="64"/>
                  </a:lnTo>
                  <a:lnTo>
                    <a:pt x="48" y="64"/>
                  </a:lnTo>
                  <a:lnTo>
                    <a:pt x="73" y="0"/>
                  </a:lnTo>
                  <a:lnTo>
                    <a:pt x="96" y="0"/>
                  </a:lnTo>
                  <a:lnTo>
                    <a:pt x="56" y="99"/>
                  </a:lnTo>
                  <a:lnTo>
                    <a:pt x="39" y="99"/>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iṡḻîdè">
              <a:extLst>
                <a:ext uri="{FF2B5EF4-FFF2-40B4-BE49-F238E27FC236}">
                  <a16:creationId xmlns:a16="http://schemas.microsoft.com/office/drawing/2014/main" id="{0D4A2F63-BAC8-CBBD-A70C-E5D6E3D3F4EB}"/>
                </a:ext>
              </a:extLst>
            </p:cNvPr>
            <p:cNvSpPr/>
            <p:nvPr/>
          </p:nvSpPr>
          <p:spPr bwMode="auto">
            <a:xfrm>
              <a:off x="5021263"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5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5"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ïšḻide">
              <a:extLst>
                <a:ext uri="{FF2B5EF4-FFF2-40B4-BE49-F238E27FC236}">
                  <a16:creationId xmlns:a16="http://schemas.microsoft.com/office/drawing/2014/main" id="{824501DF-99BA-C358-7DFD-25FEF14BEF81}"/>
                </a:ext>
              </a:extLst>
            </p:cNvPr>
            <p:cNvSpPr/>
            <p:nvPr/>
          </p:nvSpPr>
          <p:spPr bwMode="auto">
            <a:xfrm>
              <a:off x="5754688" y="3863975"/>
              <a:ext cx="455613" cy="320675"/>
            </a:xfrm>
            <a:custGeom>
              <a:avLst/>
              <a:gdLst>
                <a:gd name="T0" fmla="*/ 121 w 138"/>
                <a:gd name="T1" fmla="*/ 52 h 97"/>
                <a:gd name="T2" fmla="*/ 107 w 138"/>
                <a:gd name="T3" fmla="*/ 31 h 97"/>
                <a:gd name="T4" fmla="*/ 107 w 138"/>
                <a:gd name="T5" fmla="*/ 0 h 97"/>
                <a:gd name="T6" fmla="*/ 107 w 138"/>
                <a:gd name="T7" fmla="*/ 0 h 97"/>
                <a:gd name="T8" fmla="*/ 47 w 138"/>
                <a:gd name="T9" fmla="*/ 0 h 97"/>
                <a:gd name="T10" fmla="*/ 30 w 138"/>
                <a:gd name="T11" fmla="*/ 0 h 97"/>
                <a:gd name="T12" fmla="*/ 30 w 138"/>
                <a:gd name="T13" fmla="*/ 31 h 97"/>
                <a:gd name="T14" fmla="*/ 16 w 138"/>
                <a:gd name="T15" fmla="*/ 52 h 97"/>
                <a:gd name="T16" fmla="*/ 0 w 138"/>
                <a:gd name="T17" fmla="*/ 60 h 97"/>
                <a:gd name="T18" fmla="*/ 53 w 138"/>
                <a:gd name="T19" fmla="*/ 97 h 97"/>
                <a:gd name="T20" fmla="*/ 85 w 138"/>
                <a:gd name="T21" fmla="*/ 97 h 97"/>
                <a:gd name="T22" fmla="*/ 138 w 138"/>
                <a:gd name="T23" fmla="*/ 60 h 97"/>
                <a:gd name="T24" fmla="*/ 121 w 138"/>
                <a:gd name="T25"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97">
                  <a:moveTo>
                    <a:pt x="121" y="52"/>
                  </a:moveTo>
                  <a:cubicBezTo>
                    <a:pt x="113" y="48"/>
                    <a:pt x="107" y="40"/>
                    <a:pt x="107" y="31"/>
                  </a:cubicBezTo>
                  <a:cubicBezTo>
                    <a:pt x="107" y="0"/>
                    <a:pt x="107" y="0"/>
                    <a:pt x="107" y="0"/>
                  </a:cubicBezTo>
                  <a:cubicBezTo>
                    <a:pt x="107" y="0"/>
                    <a:pt x="107" y="0"/>
                    <a:pt x="107" y="0"/>
                  </a:cubicBezTo>
                  <a:cubicBezTo>
                    <a:pt x="47" y="0"/>
                    <a:pt x="47" y="0"/>
                    <a:pt x="47" y="0"/>
                  </a:cubicBezTo>
                  <a:cubicBezTo>
                    <a:pt x="30" y="0"/>
                    <a:pt x="30" y="0"/>
                    <a:pt x="30" y="0"/>
                  </a:cubicBezTo>
                  <a:cubicBezTo>
                    <a:pt x="30" y="31"/>
                    <a:pt x="30" y="31"/>
                    <a:pt x="30" y="31"/>
                  </a:cubicBezTo>
                  <a:cubicBezTo>
                    <a:pt x="30" y="40"/>
                    <a:pt x="25" y="48"/>
                    <a:pt x="16" y="52"/>
                  </a:cubicBezTo>
                  <a:cubicBezTo>
                    <a:pt x="0" y="60"/>
                    <a:pt x="0" y="60"/>
                    <a:pt x="0" y="60"/>
                  </a:cubicBezTo>
                  <a:cubicBezTo>
                    <a:pt x="53" y="97"/>
                    <a:pt x="53" y="97"/>
                    <a:pt x="53" y="97"/>
                  </a:cubicBezTo>
                  <a:cubicBezTo>
                    <a:pt x="85" y="97"/>
                    <a:pt x="85" y="97"/>
                    <a:pt x="85" y="97"/>
                  </a:cubicBezTo>
                  <a:cubicBezTo>
                    <a:pt x="138" y="60"/>
                    <a:pt x="138" y="60"/>
                    <a:pt x="138" y="60"/>
                  </a:cubicBezTo>
                  <a:lnTo>
                    <a:pt x="121" y="52"/>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íṥļîďê">
              <a:extLst>
                <a:ext uri="{FF2B5EF4-FFF2-40B4-BE49-F238E27FC236}">
                  <a16:creationId xmlns:a16="http://schemas.microsoft.com/office/drawing/2014/main" id="{6A6B92DC-0C6C-5DAD-9F2C-878E987B90C1}"/>
                </a:ext>
              </a:extLst>
            </p:cNvPr>
            <p:cNvSpPr/>
            <p:nvPr/>
          </p:nvSpPr>
          <p:spPr bwMode="auto">
            <a:xfrm>
              <a:off x="5853113" y="3863975"/>
              <a:ext cx="257175" cy="128588"/>
            </a:xfrm>
            <a:custGeom>
              <a:avLst/>
              <a:gdLst>
                <a:gd name="T0" fmla="*/ 77 w 78"/>
                <a:gd name="T1" fmla="*/ 0 h 39"/>
                <a:gd name="T2" fmla="*/ 17 w 78"/>
                <a:gd name="T3" fmla="*/ 0 h 39"/>
                <a:gd name="T4" fmla="*/ 0 w 78"/>
                <a:gd name="T5" fmla="*/ 0 h 39"/>
                <a:gd name="T6" fmla="*/ 0 w 78"/>
                <a:gd name="T7" fmla="*/ 31 h 39"/>
                <a:gd name="T8" fmla="*/ 0 w 78"/>
                <a:gd name="T9" fmla="*/ 33 h 39"/>
                <a:gd name="T10" fmla="*/ 40 w 78"/>
                <a:gd name="T11" fmla="*/ 39 h 39"/>
                <a:gd name="T12" fmla="*/ 78 w 78"/>
                <a:gd name="T13" fmla="*/ 34 h 39"/>
                <a:gd name="T14" fmla="*/ 77 w 78"/>
                <a:gd name="T15" fmla="*/ 31 h 39"/>
                <a:gd name="T16" fmla="*/ 77 w 7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9">
                  <a:moveTo>
                    <a:pt x="77" y="0"/>
                  </a:moveTo>
                  <a:cubicBezTo>
                    <a:pt x="17" y="0"/>
                    <a:pt x="17" y="0"/>
                    <a:pt x="17" y="0"/>
                  </a:cubicBezTo>
                  <a:cubicBezTo>
                    <a:pt x="0" y="0"/>
                    <a:pt x="0" y="0"/>
                    <a:pt x="0" y="0"/>
                  </a:cubicBezTo>
                  <a:cubicBezTo>
                    <a:pt x="0" y="31"/>
                    <a:pt x="0" y="31"/>
                    <a:pt x="0" y="31"/>
                  </a:cubicBezTo>
                  <a:cubicBezTo>
                    <a:pt x="0" y="31"/>
                    <a:pt x="0" y="32"/>
                    <a:pt x="0" y="33"/>
                  </a:cubicBezTo>
                  <a:cubicBezTo>
                    <a:pt x="13" y="37"/>
                    <a:pt x="26" y="39"/>
                    <a:pt x="40" y="39"/>
                  </a:cubicBezTo>
                  <a:cubicBezTo>
                    <a:pt x="53" y="39"/>
                    <a:pt x="66" y="37"/>
                    <a:pt x="78" y="34"/>
                  </a:cubicBezTo>
                  <a:cubicBezTo>
                    <a:pt x="78" y="33"/>
                    <a:pt x="77" y="32"/>
                    <a:pt x="77" y="31"/>
                  </a:cubicBezTo>
                  <a:cubicBezTo>
                    <a:pt x="77" y="0"/>
                    <a:pt x="77" y="0"/>
                    <a:pt x="77" y="0"/>
                  </a:cubicBezTo>
                  <a:close/>
                </a:path>
              </a:pathLst>
            </a:custGeom>
            <a:solidFill>
              <a:srgbClr val="E5AD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išḻiḑé">
              <a:extLst>
                <a:ext uri="{FF2B5EF4-FFF2-40B4-BE49-F238E27FC236}">
                  <a16:creationId xmlns:a16="http://schemas.microsoft.com/office/drawing/2014/main" id="{0AF4B683-C517-D19A-BB27-06181FC60EE3}"/>
                </a:ext>
              </a:extLst>
            </p:cNvPr>
            <p:cNvSpPr/>
            <p:nvPr/>
          </p:nvSpPr>
          <p:spPr bwMode="auto">
            <a:xfrm>
              <a:off x="5537201" y="4044950"/>
              <a:ext cx="1009650" cy="1166813"/>
            </a:xfrm>
            <a:custGeom>
              <a:avLst/>
              <a:gdLst>
                <a:gd name="T0" fmla="*/ 306 w 306"/>
                <a:gd name="T1" fmla="*/ 74 h 354"/>
                <a:gd name="T2" fmla="*/ 284 w 306"/>
                <a:gd name="T3" fmla="*/ 24 h 354"/>
                <a:gd name="T4" fmla="*/ 248 w 306"/>
                <a:gd name="T5" fmla="*/ 0 h 354"/>
                <a:gd name="T6" fmla="*/ 222 w 306"/>
                <a:gd name="T7" fmla="*/ 0 h 354"/>
                <a:gd name="T8" fmla="*/ 210 w 306"/>
                <a:gd name="T9" fmla="*/ 0 h 354"/>
                <a:gd name="T10" fmla="*/ 197 w 306"/>
                <a:gd name="T11" fmla="*/ 0 h 354"/>
                <a:gd name="T12" fmla="*/ 135 w 306"/>
                <a:gd name="T13" fmla="*/ 34 h 354"/>
                <a:gd name="T14" fmla="*/ 72 w 306"/>
                <a:gd name="T15" fmla="*/ 0 h 354"/>
                <a:gd name="T16" fmla="*/ 47 w 306"/>
                <a:gd name="T17" fmla="*/ 0 h 354"/>
                <a:gd name="T18" fmla="*/ 0 w 306"/>
                <a:gd name="T19" fmla="*/ 47 h 354"/>
                <a:gd name="T20" fmla="*/ 0 w 306"/>
                <a:gd name="T21" fmla="*/ 354 h 354"/>
                <a:gd name="T22" fmla="*/ 269 w 306"/>
                <a:gd name="T23" fmla="*/ 354 h 354"/>
                <a:gd name="T24" fmla="*/ 269 w 306"/>
                <a:gd name="T25" fmla="*/ 86 h 354"/>
                <a:gd name="T26" fmla="*/ 306 w 306"/>
                <a:gd name="T27" fmla="*/ 7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54">
                  <a:moveTo>
                    <a:pt x="306" y="74"/>
                  </a:moveTo>
                  <a:cubicBezTo>
                    <a:pt x="284" y="24"/>
                    <a:pt x="284" y="24"/>
                    <a:pt x="284" y="24"/>
                  </a:cubicBezTo>
                  <a:cubicBezTo>
                    <a:pt x="278" y="9"/>
                    <a:pt x="263" y="0"/>
                    <a:pt x="248" y="0"/>
                  </a:cubicBezTo>
                  <a:cubicBezTo>
                    <a:pt x="222" y="0"/>
                    <a:pt x="222" y="0"/>
                    <a:pt x="222" y="0"/>
                  </a:cubicBezTo>
                  <a:cubicBezTo>
                    <a:pt x="210" y="0"/>
                    <a:pt x="210" y="0"/>
                    <a:pt x="210" y="0"/>
                  </a:cubicBezTo>
                  <a:cubicBezTo>
                    <a:pt x="197" y="0"/>
                    <a:pt x="197" y="0"/>
                    <a:pt x="197" y="0"/>
                  </a:cubicBezTo>
                  <a:cubicBezTo>
                    <a:pt x="184" y="21"/>
                    <a:pt x="161" y="34"/>
                    <a:pt x="135" y="34"/>
                  </a:cubicBezTo>
                  <a:cubicBezTo>
                    <a:pt x="109" y="34"/>
                    <a:pt x="86" y="21"/>
                    <a:pt x="72" y="0"/>
                  </a:cubicBezTo>
                  <a:cubicBezTo>
                    <a:pt x="47" y="0"/>
                    <a:pt x="47" y="0"/>
                    <a:pt x="47" y="0"/>
                  </a:cubicBezTo>
                  <a:cubicBezTo>
                    <a:pt x="21" y="0"/>
                    <a:pt x="0" y="21"/>
                    <a:pt x="0" y="47"/>
                  </a:cubicBezTo>
                  <a:cubicBezTo>
                    <a:pt x="0" y="354"/>
                    <a:pt x="0" y="354"/>
                    <a:pt x="0" y="354"/>
                  </a:cubicBezTo>
                  <a:cubicBezTo>
                    <a:pt x="269" y="354"/>
                    <a:pt x="269" y="354"/>
                    <a:pt x="269" y="354"/>
                  </a:cubicBezTo>
                  <a:cubicBezTo>
                    <a:pt x="269" y="86"/>
                    <a:pt x="269" y="86"/>
                    <a:pt x="269" y="86"/>
                  </a:cubicBezTo>
                  <a:lnTo>
                    <a:pt x="306"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ïšḻïḑé">
              <a:extLst>
                <a:ext uri="{FF2B5EF4-FFF2-40B4-BE49-F238E27FC236}">
                  <a16:creationId xmlns:a16="http://schemas.microsoft.com/office/drawing/2014/main" id="{FFEA8D92-F2DA-30D9-D023-49C641093161}"/>
                </a:ext>
              </a:extLst>
            </p:cNvPr>
            <p:cNvSpPr/>
            <p:nvPr/>
          </p:nvSpPr>
          <p:spPr bwMode="auto">
            <a:xfrm>
              <a:off x="5360988" y="4044950"/>
              <a:ext cx="320675" cy="317500"/>
            </a:xfrm>
            <a:custGeom>
              <a:avLst/>
              <a:gdLst>
                <a:gd name="T0" fmla="*/ 0 w 97"/>
                <a:gd name="T1" fmla="*/ 74 h 96"/>
                <a:gd name="T2" fmla="*/ 64 w 97"/>
                <a:gd name="T3" fmla="*/ 96 h 96"/>
                <a:gd name="T4" fmla="*/ 97 w 97"/>
                <a:gd name="T5" fmla="*/ 0 h 96"/>
                <a:gd name="T6" fmla="*/ 59 w 97"/>
                <a:gd name="T7" fmla="*/ 0 h 96"/>
                <a:gd name="T8" fmla="*/ 22 w 97"/>
                <a:gd name="T9" fmla="*/ 24 h 96"/>
                <a:gd name="T10" fmla="*/ 0 w 97"/>
                <a:gd name="T11" fmla="*/ 74 h 96"/>
              </a:gdLst>
              <a:ahLst/>
              <a:cxnLst>
                <a:cxn ang="0">
                  <a:pos x="T0" y="T1"/>
                </a:cxn>
                <a:cxn ang="0">
                  <a:pos x="T2" y="T3"/>
                </a:cxn>
                <a:cxn ang="0">
                  <a:pos x="T4" y="T5"/>
                </a:cxn>
                <a:cxn ang="0">
                  <a:pos x="T6" y="T7"/>
                </a:cxn>
                <a:cxn ang="0">
                  <a:pos x="T8" y="T9"/>
                </a:cxn>
                <a:cxn ang="0">
                  <a:pos x="T10" y="T11"/>
                </a:cxn>
              </a:cxnLst>
              <a:rect l="0" t="0" r="r" b="b"/>
              <a:pathLst>
                <a:path w="97" h="96">
                  <a:moveTo>
                    <a:pt x="0" y="74"/>
                  </a:moveTo>
                  <a:cubicBezTo>
                    <a:pt x="64" y="96"/>
                    <a:pt x="64" y="96"/>
                    <a:pt x="64" y="96"/>
                  </a:cubicBezTo>
                  <a:cubicBezTo>
                    <a:pt x="97" y="0"/>
                    <a:pt x="97" y="0"/>
                    <a:pt x="97" y="0"/>
                  </a:cubicBezTo>
                  <a:cubicBezTo>
                    <a:pt x="59" y="0"/>
                    <a:pt x="59" y="0"/>
                    <a:pt x="59" y="0"/>
                  </a:cubicBezTo>
                  <a:cubicBezTo>
                    <a:pt x="43" y="0"/>
                    <a:pt x="29" y="9"/>
                    <a:pt x="22" y="24"/>
                  </a:cubicBezTo>
                  <a:lnTo>
                    <a:pt x="0"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ísḷide">
              <a:extLst>
                <a:ext uri="{FF2B5EF4-FFF2-40B4-BE49-F238E27FC236}">
                  <a16:creationId xmlns:a16="http://schemas.microsoft.com/office/drawing/2014/main" id="{BD855F7D-EEBF-206C-1DE5-B5692E129753}"/>
                </a:ext>
              </a:extLst>
            </p:cNvPr>
            <p:cNvSpPr/>
            <p:nvPr/>
          </p:nvSpPr>
          <p:spPr bwMode="auto">
            <a:xfrm>
              <a:off x="5770563" y="4044950"/>
              <a:ext cx="422275" cy="115888"/>
            </a:xfrm>
            <a:custGeom>
              <a:avLst/>
              <a:gdLst>
                <a:gd name="T0" fmla="*/ 123 w 128"/>
                <a:gd name="T1" fmla="*/ 0 h 35"/>
                <a:gd name="T2" fmla="*/ 65 w 128"/>
                <a:gd name="T3" fmla="*/ 31 h 35"/>
                <a:gd name="T4" fmla="*/ 5 w 128"/>
                <a:gd name="T5" fmla="*/ 0 h 35"/>
                <a:gd name="T6" fmla="*/ 0 w 128"/>
                <a:gd name="T7" fmla="*/ 0 h 35"/>
                <a:gd name="T8" fmla="*/ 65 w 128"/>
                <a:gd name="T9" fmla="*/ 35 h 35"/>
                <a:gd name="T10" fmla="*/ 128 w 128"/>
                <a:gd name="T11" fmla="*/ 0 h 35"/>
                <a:gd name="T12" fmla="*/ 123 w 128"/>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28" h="35">
                  <a:moveTo>
                    <a:pt x="123" y="0"/>
                  </a:moveTo>
                  <a:cubicBezTo>
                    <a:pt x="117" y="8"/>
                    <a:pt x="99" y="31"/>
                    <a:pt x="65" y="31"/>
                  </a:cubicBezTo>
                  <a:cubicBezTo>
                    <a:pt x="28" y="31"/>
                    <a:pt x="10" y="8"/>
                    <a:pt x="5" y="0"/>
                  </a:cubicBezTo>
                  <a:cubicBezTo>
                    <a:pt x="0" y="0"/>
                    <a:pt x="0" y="0"/>
                    <a:pt x="0" y="0"/>
                  </a:cubicBezTo>
                  <a:cubicBezTo>
                    <a:pt x="2" y="4"/>
                    <a:pt x="21" y="35"/>
                    <a:pt x="65" y="35"/>
                  </a:cubicBezTo>
                  <a:cubicBezTo>
                    <a:pt x="105" y="35"/>
                    <a:pt x="126" y="4"/>
                    <a:pt x="128" y="0"/>
                  </a:cubicBezTo>
                  <a:lnTo>
                    <a:pt x="123"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ïşḻíḍê">
              <a:extLst>
                <a:ext uri="{FF2B5EF4-FFF2-40B4-BE49-F238E27FC236}">
                  <a16:creationId xmlns:a16="http://schemas.microsoft.com/office/drawing/2014/main" id="{81E30DAB-CEF9-941D-71E2-C1DE80E8308C}"/>
                </a:ext>
              </a:extLst>
            </p:cNvPr>
            <p:cNvSpPr/>
            <p:nvPr/>
          </p:nvSpPr>
          <p:spPr bwMode="auto">
            <a:xfrm>
              <a:off x="6381751" y="3278187"/>
              <a:ext cx="98425" cy="242888"/>
            </a:xfrm>
            <a:custGeom>
              <a:avLst/>
              <a:gdLst>
                <a:gd name="T0" fmla="*/ 15 w 30"/>
                <a:gd name="T1" fmla="*/ 74 h 74"/>
                <a:gd name="T2" fmla="*/ 15 w 30"/>
                <a:gd name="T3" fmla="*/ 74 h 74"/>
                <a:gd name="T4" fmla="*/ 0 w 30"/>
                <a:gd name="T5" fmla="*/ 59 h 74"/>
                <a:gd name="T6" fmla="*/ 0 w 30"/>
                <a:gd name="T7" fmla="*/ 15 h 74"/>
                <a:gd name="T8" fmla="*/ 15 w 30"/>
                <a:gd name="T9" fmla="*/ 0 h 74"/>
                <a:gd name="T10" fmla="*/ 30 w 30"/>
                <a:gd name="T11" fmla="*/ 15 h 74"/>
                <a:gd name="T12" fmla="*/ 30 w 30"/>
                <a:gd name="T13" fmla="*/ 59 h 74"/>
                <a:gd name="T14" fmla="*/ 15 w 3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74"/>
                  </a:moveTo>
                  <a:cubicBezTo>
                    <a:pt x="15" y="74"/>
                    <a:pt x="15" y="74"/>
                    <a:pt x="15" y="74"/>
                  </a:cubicBezTo>
                  <a:cubicBezTo>
                    <a:pt x="7" y="74"/>
                    <a:pt x="0" y="67"/>
                    <a:pt x="0" y="59"/>
                  </a:cubicBezTo>
                  <a:cubicBezTo>
                    <a:pt x="0" y="15"/>
                    <a:pt x="0" y="15"/>
                    <a:pt x="0" y="15"/>
                  </a:cubicBezTo>
                  <a:cubicBezTo>
                    <a:pt x="0" y="7"/>
                    <a:pt x="7" y="0"/>
                    <a:pt x="15" y="0"/>
                  </a:cubicBezTo>
                  <a:cubicBezTo>
                    <a:pt x="24" y="0"/>
                    <a:pt x="30" y="7"/>
                    <a:pt x="30" y="15"/>
                  </a:cubicBezTo>
                  <a:cubicBezTo>
                    <a:pt x="30" y="59"/>
                    <a:pt x="30" y="59"/>
                    <a:pt x="30" y="59"/>
                  </a:cubicBezTo>
                  <a:cubicBezTo>
                    <a:pt x="30" y="67"/>
                    <a:pt x="24" y="74"/>
                    <a:pt x="15" y="74"/>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šḷíḑè">
              <a:extLst>
                <a:ext uri="{FF2B5EF4-FFF2-40B4-BE49-F238E27FC236}">
                  <a16:creationId xmlns:a16="http://schemas.microsoft.com/office/drawing/2014/main" id="{B880CE4D-4D6E-ABAB-CDA1-36E0539EAFC0}"/>
                </a:ext>
              </a:extLst>
            </p:cNvPr>
            <p:cNvSpPr/>
            <p:nvPr/>
          </p:nvSpPr>
          <p:spPr bwMode="auto">
            <a:xfrm>
              <a:off x="6381751" y="3278187"/>
              <a:ext cx="68263" cy="242888"/>
            </a:xfrm>
            <a:custGeom>
              <a:avLst/>
              <a:gdLst>
                <a:gd name="T0" fmla="*/ 0 w 21"/>
                <a:gd name="T1" fmla="*/ 15 h 74"/>
                <a:gd name="T2" fmla="*/ 0 w 21"/>
                <a:gd name="T3" fmla="*/ 59 h 74"/>
                <a:gd name="T4" fmla="*/ 15 w 21"/>
                <a:gd name="T5" fmla="*/ 74 h 74"/>
                <a:gd name="T6" fmla="*/ 21 w 21"/>
                <a:gd name="T7" fmla="*/ 73 h 74"/>
                <a:gd name="T8" fmla="*/ 21 w 21"/>
                <a:gd name="T9" fmla="*/ 68 h 74"/>
                <a:gd name="T10" fmla="*/ 21 w 21"/>
                <a:gd name="T11" fmla="*/ 7 h 74"/>
                <a:gd name="T12" fmla="*/ 21 w 21"/>
                <a:gd name="T13" fmla="*/ 1 h 74"/>
                <a:gd name="T14" fmla="*/ 15 w 21"/>
                <a:gd name="T15" fmla="*/ 0 h 74"/>
                <a:gd name="T16" fmla="*/ 0 w 21"/>
                <a:gd name="T17" fmla="*/ 1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0" y="15"/>
                  </a:moveTo>
                  <a:cubicBezTo>
                    <a:pt x="0" y="59"/>
                    <a:pt x="0" y="59"/>
                    <a:pt x="0" y="59"/>
                  </a:cubicBezTo>
                  <a:cubicBezTo>
                    <a:pt x="0" y="67"/>
                    <a:pt x="7" y="74"/>
                    <a:pt x="15" y="74"/>
                  </a:cubicBezTo>
                  <a:cubicBezTo>
                    <a:pt x="17" y="74"/>
                    <a:pt x="19" y="74"/>
                    <a:pt x="21" y="73"/>
                  </a:cubicBezTo>
                  <a:cubicBezTo>
                    <a:pt x="21" y="71"/>
                    <a:pt x="21" y="70"/>
                    <a:pt x="21" y="68"/>
                  </a:cubicBezTo>
                  <a:cubicBezTo>
                    <a:pt x="21" y="7"/>
                    <a:pt x="21" y="7"/>
                    <a:pt x="21" y="7"/>
                  </a:cubicBezTo>
                  <a:cubicBezTo>
                    <a:pt x="21" y="5"/>
                    <a:pt x="21" y="3"/>
                    <a:pt x="21" y="1"/>
                  </a:cubicBezTo>
                  <a:cubicBezTo>
                    <a:pt x="19" y="1"/>
                    <a:pt x="17" y="0"/>
                    <a:pt x="15" y="0"/>
                  </a:cubicBezTo>
                  <a:cubicBezTo>
                    <a:pt x="7" y="0"/>
                    <a:pt x="0" y="7"/>
                    <a:pt x="0" y="15"/>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išľíďé">
              <a:extLst>
                <a:ext uri="{FF2B5EF4-FFF2-40B4-BE49-F238E27FC236}">
                  <a16:creationId xmlns:a16="http://schemas.microsoft.com/office/drawing/2014/main" id="{27DC1792-7BDB-274A-4C26-10EF5C64D4C1}"/>
                </a:ext>
              </a:extLst>
            </p:cNvPr>
            <p:cNvSpPr/>
            <p:nvPr/>
          </p:nvSpPr>
          <p:spPr bwMode="auto">
            <a:xfrm>
              <a:off x="5489576" y="3278187"/>
              <a:ext cx="100013" cy="242888"/>
            </a:xfrm>
            <a:custGeom>
              <a:avLst/>
              <a:gdLst>
                <a:gd name="T0" fmla="*/ 15 w 30"/>
                <a:gd name="T1" fmla="*/ 0 h 74"/>
                <a:gd name="T2" fmla="*/ 15 w 30"/>
                <a:gd name="T3" fmla="*/ 0 h 74"/>
                <a:gd name="T4" fmla="*/ 30 w 30"/>
                <a:gd name="T5" fmla="*/ 15 h 74"/>
                <a:gd name="T6" fmla="*/ 30 w 30"/>
                <a:gd name="T7" fmla="*/ 59 h 74"/>
                <a:gd name="T8" fmla="*/ 15 w 30"/>
                <a:gd name="T9" fmla="*/ 74 h 74"/>
                <a:gd name="T10" fmla="*/ 0 w 30"/>
                <a:gd name="T11" fmla="*/ 59 h 74"/>
                <a:gd name="T12" fmla="*/ 0 w 30"/>
                <a:gd name="T13" fmla="*/ 15 h 74"/>
                <a:gd name="T14" fmla="*/ 15 w 30"/>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0"/>
                  </a:moveTo>
                  <a:cubicBezTo>
                    <a:pt x="15" y="0"/>
                    <a:pt x="15" y="0"/>
                    <a:pt x="15" y="0"/>
                  </a:cubicBezTo>
                  <a:cubicBezTo>
                    <a:pt x="23" y="0"/>
                    <a:pt x="30" y="7"/>
                    <a:pt x="30" y="15"/>
                  </a:cubicBezTo>
                  <a:cubicBezTo>
                    <a:pt x="30" y="59"/>
                    <a:pt x="30" y="59"/>
                    <a:pt x="30" y="59"/>
                  </a:cubicBezTo>
                  <a:cubicBezTo>
                    <a:pt x="30" y="67"/>
                    <a:pt x="23" y="74"/>
                    <a:pt x="15" y="74"/>
                  </a:cubicBezTo>
                  <a:cubicBezTo>
                    <a:pt x="7" y="74"/>
                    <a:pt x="0" y="67"/>
                    <a:pt x="0" y="59"/>
                  </a:cubicBezTo>
                  <a:cubicBezTo>
                    <a:pt x="0" y="15"/>
                    <a:pt x="0" y="15"/>
                    <a:pt x="0" y="15"/>
                  </a:cubicBezTo>
                  <a:cubicBezTo>
                    <a:pt x="0" y="7"/>
                    <a:pt x="7" y="0"/>
                    <a:pt x="15" y="0"/>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îSḷiḓe">
              <a:extLst>
                <a:ext uri="{FF2B5EF4-FFF2-40B4-BE49-F238E27FC236}">
                  <a16:creationId xmlns:a16="http://schemas.microsoft.com/office/drawing/2014/main" id="{325F4FBF-D6C8-ED8F-1EF8-5F1881472E62}"/>
                </a:ext>
              </a:extLst>
            </p:cNvPr>
            <p:cNvSpPr/>
            <p:nvPr/>
          </p:nvSpPr>
          <p:spPr bwMode="auto">
            <a:xfrm>
              <a:off x="5519738" y="3278187"/>
              <a:ext cx="69850" cy="242888"/>
            </a:xfrm>
            <a:custGeom>
              <a:avLst/>
              <a:gdLst>
                <a:gd name="T0" fmla="*/ 21 w 21"/>
                <a:gd name="T1" fmla="*/ 59 h 74"/>
                <a:gd name="T2" fmla="*/ 21 w 21"/>
                <a:gd name="T3" fmla="*/ 15 h 74"/>
                <a:gd name="T4" fmla="*/ 6 w 21"/>
                <a:gd name="T5" fmla="*/ 0 h 74"/>
                <a:gd name="T6" fmla="*/ 1 w 21"/>
                <a:gd name="T7" fmla="*/ 1 h 74"/>
                <a:gd name="T8" fmla="*/ 0 w 21"/>
                <a:gd name="T9" fmla="*/ 7 h 74"/>
                <a:gd name="T10" fmla="*/ 0 w 21"/>
                <a:gd name="T11" fmla="*/ 68 h 74"/>
                <a:gd name="T12" fmla="*/ 1 w 21"/>
                <a:gd name="T13" fmla="*/ 73 h 74"/>
                <a:gd name="T14" fmla="*/ 6 w 21"/>
                <a:gd name="T15" fmla="*/ 74 h 74"/>
                <a:gd name="T16" fmla="*/ 21 w 21"/>
                <a:gd name="T17"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21" y="59"/>
                  </a:moveTo>
                  <a:cubicBezTo>
                    <a:pt x="21" y="15"/>
                    <a:pt x="21" y="15"/>
                    <a:pt x="21" y="15"/>
                  </a:cubicBezTo>
                  <a:cubicBezTo>
                    <a:pt x="21" y="7"/>
                    <a:pt x="14" y="0"/>
                    <a:pt x="6" y="0"/>
                  </a:cubicBezTo>
                  <a:cubicBezTo>
                    <a:pt x="4" y="0"/>
                    <a:pt x="2" y="1"/>
                    <a:pt x="1" y="1"/>
                  </a:cubicBezTo>
                  <a:cubicBezTo>
                    <a:pt x="0" y="3"/>
                    <a:pt x="0" y="5"/>
                    <a:pt x="0" y="7"/>
                  </a:cubicBezTo>
                  <a:cubicBezTo>
                    <a:pt x="0" y="68"/>
                    <a:pt x="0" y="68"/>
                    <a:pt x="0" y="68"/>
                  </a:cubicBezTo>
                  <a:cubicBezTo>
                    <a:pt x="0" y="70"/>
                    <a:pt x="0" y="71"/>
                    <a:pt x="1" y="73"/>
                  </a:cubicBezTo>
                  <a:cubicBezTo>
                    <a:pt x="2" y="74"/>
                    <a:pt x="4" y="74"/>
                    <a:pt x="6" y="74"/>
                  </a:cubicBezTo>
                  <a:cubicBezTo>
                    <a:pt x="14" y="74"/>
                    <a:pt x="21" y="67"/>
                    <a:pt x="21" y="59"/>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íšlíḓe">
              <a:extLst>
                <a:ext uri="{FF2B5EF4-FFF2-40B4-BE49-F238E27FC236}">
                  <a16:creationId xmlns:a16="http://schemas.microsoft.com/office/drawing/2014/main" id="{98F250B7-6003-E61F-110C-DB7844383880}"/>
                </a:ext>
              </a:extLst>
            </p:cNvPr>
            <p:cNvSpPr/>
            <p:nvPr/>
          </p:nvSpPr>
          <p:spPr bwMode="auto">
            <a:xfrm>
              <a:off x="5543551" y="2776537"/>
              <a:ext cx="884238" cy="1173163"/>
            </a:xfrm>
            <a:custGeom>
              <a:avLst/>
              <a:gdLst>
                <a:gd name="T0" fmla="*/ 134 w 268"/>
                <a:gd name="T1" fmla="*/ 356 h 356"/>
                <a:gd name="T2" fmla="*/ 134 w 268"/>
                <a:gd name="T3" fmla="*/ 356 h 356"/>
                <a:gd name="T4" fmla="*/ 0 w 268"/>
                <a:gd name="T5" fmla="*/ 222 h 356"/>
                <a:gd name="T6" fmla="*/ 0 w 268"/>
                <a:gd name="T7" fmla="*/ 134 h 356"/>
                <a:gd name="T8" fmla="*/ 134 w 268"/>
                <a:gd name="T9" fmla="*/ 0 h 356"/>
                <a:gd name="T10" fmla="*/ 268 w 268"/>
                <a:gd name="T11" fmla="*/ 134 h 356"/>
                <a:gd name="T12" fmla="*/ 268 w 268"/>
                <a:gd name="T13" fmla="*/ 222 h 356"/>
                <a:gd name="T14" fmla="*/ 134 w 268"/>
                <a:gd name="T15" fmla="*/ 3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356">
                  <a:moveTo>
                    <a:pt x="134" y="356"/>
                  </a:moveTo>
                  <a:cubicBezTo>
                    <a:pt x="134" y="356"/>
                    <a:pt x="134" y="356"/>
                    <a:pt x="134" y="356"/>
                  </a:cubicBezTo>
                  <a:cubicBezTo>
                    <a:pt x="60" y="356"/>
                    <a:pt x="0" y="296"/>
                    <a:pt x="0" y="222"/>
                  </a:cubicBezTo>
                  <a:cubicBezTo>
                    <a:pt x="0" y="134"/>
                    <a:pt x="0" y="134"/>
                    <a:pt x="0" y="134"/>
                  </a:cubicBezTo>
                  <a:cubicBezTo>
                    <a:pt x="0" y="60"/>
                    <a:pt x="60" y="0"/>
                    <a:pt x="134" y="0"/>
                  </a:cubicBezTo>
                  <a:cubicBezTo>
                    <a:pt x="208" y="0"/>
                    <a:pt x="268" y="60"/>
                    <a:pt x="268" y="134"/>
                  </a:cubicBezTo>
                  <a:cubicBezTo>
                    <a:pt x="268" y="222"/>
                    <a:pt x="268" y="222"/>
                    <a:pt x="268" y="222"/>
                  </a:cubicBezTo>
                  <a:cubicBezTo>
                    <a:pt x="268" y="296"/>
                    <a:pt x="208" y="356"/>
                    <a:pt x="134" y="356"/>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íśľîďê">
              <a:extLst>
                <a:ext uri="{FF2B5EF4-FFF2-40B4-BE49-F238E27FC236}">
                  <a16:creationId xmlns:a16="http://schemas.microsoft.com/office/drawing/2014/main" id="{09D46C2A-BF5C-A9C3-F13C-170F4760E366}"/>
                </a:ext>
              </a:extLst>
            </p:cNvPr>
            <p:cNvSpPr/>
            <p:nvPr/>
          </p:nvSpPr>
          <p:spPr bwMode="auto">
            <a:xfrm>
              <a:off x="5889626" y="2776537"/>
              <a:ext cx="538163" cy="1173163"/>
            </a:xfrm>
            <a:custGeom>
              <a:avLst/>
              <a:gdLst>
                <a:gd name="T0" fmla="*/ 37 w 163"/>
                <a:gd name="T1" fmla="*/ 0 h 356"/>
                <a:gd name="T2" fmla="*/ 143 w 163"/>
                <a:gd name="T3" fmla="*/ 131 h 356"/>
                <a:gd name="T4" fmla="*/ 143 w 163"/>
                <a:gd name="T5" fmla="*/ 219 h 356"/>
                <a:gd name="T6" fmla="*/ 8 w 163"/>
                <a:gd name="T7" fmla="*/ 353 h 356"/>
                <a:gd name="T8" fmla="*/ 0 w 163"/>
                <a:gd name="T9" fmla="*/ 353 h 356"/>
                <a:gd name="T10" fmla="*/ 29 w 163"/>
                <a:gd name="T11" fmla="*/ 356 h 356"/>
                <a:gd name="T12" fmla="*/ 163 w 163"/>
                <a:gd name="T13" fmla="*/ 222 h 356"/>
                <a:gd name="T14" fmla="*/ 163 w 163"/>
                <a:gd name="T15" fmla="*/ 134 h 356"/>
                <a:gd name="T16" fmla="*/ 37 w 163"/>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356">
                  <a:moveTo>
                    <a:pt x="37" y="0"/>
                  </a:moveTo>
                  <a:cubicBezTo>
                    <a:pt x="97" y="13"/>
                    <a:pt x="143" y="67"/>
                    <a:pt x="143" y="131"/>
                  </a:cubicBezTo>
                  <a:cubicBezTo>
                    <a:pt x="143" y="219"/>
                    <a:pt x="143" y="219"/>
                    <a:pt x="143" y="219"/>
                  </a:cubicBezTo>
                  <a:cubicBezTo>
                    <a:pt x="143" y="293"/>
                    <a:pt x="82" y="353"/>
                    <a:pt x="8" y="353"/>
                  </a:cubicBezTo>
                  <a:cubicBezTo>
                    <a:pt x="6" y="353"/>
                    <a:pt x="3" y="353"/>
                    <a:pt x="0" y="353"/>
                  </a:cubicBezTo>
                  <a:cubicBezTo>
                    <a:pt x="10" y="355"/>
                    <a:pt x="19" y="356"/>
                    <a:pt x="29" y="356"/>
                  </a:cubicBezTo>
                  <a:cubicBezTo>
                    <a:pt x="103" y="356"/>
                    <a:pt x="163" y="296"/>
                    <a:pt x="163" y="222"/>
                  </a:cubicBezTo>
                  <a:cubicBezTo>
                    <a:pt x="163" y="134"/>
                    <a:pt x="163" y="134"/>
                    <a:pt x="163" y="134"/>
                  </a:cubicBezTo>
                  <a:cubicBezTo>
                    <a:pt x="163" y="62"/>
                    <a:pt x="108" y="4"/>
                    <a:pt x="37" y="0"/>
                  </a:cubicBezTo>
                  <a:close/>
                </a:path>
              </a:pathLst>
            </a:custGeom>
            <a:solidFill>
              <a:srgbClr val="F2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iṧļidê">
              <a:extLst>
                <a:ext uri="{FF2B5EF4-FFF2-40B4-BE49-F238E27FC236}">
                  <a16:creationId xmlns:a16="http://schemas.microsoft.com/office/drawing/2014/main" id="{966B64D4-6B70-7C93-8777-3937A0A8BDA7}"/>
                </a:ext>
              </a:extLst>
            </p:cNvPr>
            <p:cNvSpPr/>
            <p:nvPr/>
          </p:nvSpPr>
          <p:spPr bwMode="auto">
            <a:xfrm>
              <a:off x="5507038" y="2901950"/>
              <a:ext cx="168275" cy="401638"/>
            </a:xfrm>
            <a:custGeom>
              <a:avLst/>
              <a:gdLst>
                <a:gd name="T0" fmla="*/ 9 w 51"/>
                <a:gd name="T1" fmla="*/ 122 h 122"/>
                <a:gd name="T2" fmla="*/ 51 w 51"/>
                <a:gd name="T3" fmla="*/ 0 h 122"/>
                <a:gd name="T4" fmla="*/ 9 w 51"/>
                <a:gd name="T5" fmla="*/ 122 h 122"/>
              </a:gdLst>
              <a:ahLst/>
              <a:cxnLst>
                <a:cxn ang="0">
                  <a:pos x="T0" y="T1"/>
                </a:cxn>
                <a:cxn ang="0">
                  <a:pos x="T2" y="T3"/>
                </a:cxn>
                <a:cxn ang="0">
                  <a:pos x="T4" y="T5"/>
                </a:cxn>
              </a:cxnLst>
              <a:rect l="0" t="0" r="r" b="b"/>
              <a:pathLst>
                <a:path w="51" h="122">
                  <a:moveTo>
                    <a:pt x="9" y="122"/>
                  </a:moveTo>
                  <a:cubicBezTo>
                    <a:pt x="9" y="122"/>
                    <a:pt x="46" y="74"/>
                    <a:pt x="51" y="0"/>
                  </a:cubicBezTo>
                  <a:cubicBezTo>
                    <a:pt x="51" y="0"/>
                    <a:pt x="0" y="21"/>
                    <a:pt x="9"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iṩľîḓé">
              <a:extLst>
                <a:ext uri="{FF2B5EF4-FFF2-40B4-BE49-F238E27FC236}">
                  <a16:creationId xmlns:a16="http://schemas.microsoft.com/office/drawing/2014/main" id="{3CA950A6-C5FB-168A-47D2-ECCB9D69FB60}"/>
                </a:ext>
              </a:extLst>
            </p:cNvPr>
            <p:cNvSpPr/>
            <p:nvPr/>
          </p:nvSpPr>
          <p:spPr bwMode="auto">
            <a:xfrm>
              <a:off x="6289676" y="2901950"/>
              <a:ext cx="168275" cy="401638"/>
            </a:xfrm>
            <a:custGeom>
              <a:avLst/>
              <a:gdLst>
                <a:gd name="T0" fmla="*/ 42 w 51"/>
                <a:gd name="T1" fmla="*/ 122 h 122"/>
                <a:gd name="T2" fmla="*/ 0 w 51"/>
                <a:gd name="T3" fmla="*/ 0 h 122"/>
                <a:gd name="T4" fmla="*/ 42 w 51"/>
                <a:gd name="T5" fmla="*/ 122 h 122"/>
              </a:gdLst>
              <a:ahLst/>
              <a:cxnLst>
                <a:cxn ang="0">
                  <a:pos x="T0" y="T1"/>
                </a:cxn>
                <a:cxn ang="0">
                  <a:pos x="T2" y="T3"/>
                </a:cxn>
                <a:cxn ang="0">
                  <a:pos x="T4" y="T5"/>
                </a:cxn>
              </a:cxnLst>
              <a:rect l="0" t="0" r="r" b="b"/>
              <a:pathLst>
                <a:path w="51" h="122">
                  <a:moveTo>
                    <a:pt x="42" y="122"/>
                  </a:moveTo>
                  <a:cubicBezTo>
                    <a:pt x="42" y="122"/>
                    <a:pt x="5" y="74"/>
                    <a:pt x="0" y="0"/>
                  </a:cubicBezTo>
                  <a:cubicBezTo>
                    <a:pt x="0" y="0"/>
                    <a:pt x="51" y="21"/>
                    <a:pt x="42"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išliḍe">
              <a:extLst>
                <a:ext uri="{FF2B5EF4-FFF2-40B4-BE49-F238E27FC236}">
                  <a16:creationId xmlns:a16="http://schemas.microsoft.com/office/drawing/2014/main" id="{E5A48A33-6D9C-7821-2F0D-6FCEB42CF192}"/>
                </a:ext>
              </a:extLst>
            </p:cNvPr>
            <p:cNvSpPr/>
            <p:nvPr/>
          </p:nvSpPr>
          <p:spPr bwMode="auto">
            <a:xfrm>
              <a:off x="5519738" y="2492375"/>
              <a:ext cx="1063625" cy="627063"/>
            </a:xfrm>
            <a:custGeom>
              <a:avLst/>
              <a:gdLst>
                <a:gd name="T0" fmla="*/ 40 w 322"/>
                <a:gd name="T1" fmla="*/ 160 h 190"/>
                <a:gd name="T2" fmla="*/ 139 w 322"/>
                <a:gd name="T3" fmla="*/ 148 h 190"/>
                <a:gd name="T4" fmla="*/ 242 w 322"/>
                <a:gd name="T5" fmla="*/ 160 h 190"/>
                <a:gd name="T6" fmla="*/ 288 w 322"/>
                <a:gd name="T7" fmla="*/ 33 h 190"/>
                <a:gd name="T8" fmla="*/ 254 w 322"/>
                <a:gd name="T9" fmla="*/ 91 h 190"/>
                <a:gd name="T10" fmla="*/ 275 w 322"/>
                <a:gd name="T11" fmla="*/ 0 h 190"/>
                <a:gd name="T12" fmla="*/ 40 w 322"/>
                <a:gd name="T13" fmla="*/ 138 h 190"/>
                <a:gd name="T14" fmla="*/ 40 w 322"/>
                <a:gd name="T15" fmla="*/ 16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90">
                  <a:moveTo>
                    <a:pt x="40" y="160"/>
                  </a:moveTo>
                  <a:cubicBezTo>
                    <a:pt x="40" y="160"/>
                    <a:pt x="85" y="111"/>
                    <a:pt x="139" y="148"/>
                  </a:cubicBezTo>
                  <a:cubicBezTo>
                    <a:pt x="139" y="148"/>
                    <a:pt x="174" y="190"/>
                    <a:pt x="242" y="160"/>
                  </a:cubicBezTo>
                  <a:cubicBezTo>
                    <a:pt x="242" y="160"/>
                    <a:pt x="322" y="118"/>
                    <a:pt x="288" y="33"/>
                  </a:cubicBezTo>
                  <a:cubicBezTo>
                    <a:pt x="288" y="33"/>
                    <a:pt x="279" y="87"/>
                    <a:pt x="254" y="91"/>
                  </a:cubicBezTo>
                  <a:cubicBezTo>
                    <a:pt x="254" y="91"/>
                    <a:pt x="281" y="60"/>
                    <a:pt x="275" y="0"/>
                  </a:cubicBezTo>
                  <a:cubicBezTo>
                    <a:pt x="242" y="27"/>
                    <a:pt x="0" y="6"/>
                    <a:pt x="40" y="138"/>
                  </a:cubicBezTo>
                  <a:lnTo>
                    <a:pt x="40" y="160"/>
                  </a:ln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íṥ1îdè">
              <a:extLst>
                <a:ext uri="{FF2B5EF4-FFF2-40B4-BE49-F238E27FC236}">
                  <a16:creationId xmlns:a16="http://schemas.microsoft.com/office/drawing/2014/main" id="{CA56657D-1560-6C31-19BE-30FDD5A6CF9C}"/>
                </a:ext>
              </a:extLst>
            </p:cNvPr>
            <p:cNvSpPr/>
            <p:nvPr/>
          </p:nvSpPr>
          <p:spPr bwMode="auto">
            <a:xfrm>
              <a:off x="5978526" y="2601912"/>
              <a:ext cx="604838" cy="517525"/>
            </a:xfrm>
            <a:custGeom>
              <a:avLst/>
              <a:gdLst>
                <a:gd name="T0" fmla="*/ 0 w 183"/>
                <a:gd name="T1" fmla="*/ 115 h 157"/>
                <a:gd name="T2" fmla="*/ 103 w 183"/>
                <a:gd name="T3" fmla="*/ 127 h 157"/>
                <a:gd name="T4" fmla="*/ 149 w 183"/>
                <a:gd name="T5" fmla="*/ 0 h 157"/>
                <a:gd name="T6" fmla="*/ 0 w 183"/>
                <a:gd name="T7" fmla="*/ 115 h 157"/>
              </a:gdLst>
              <a:ahLst/>
              <a:cxnLst>
                <a:cxn ang="0">
                  <a:pos x="T0" y="T1"/>
                </a:cxn>
                <a:cxn ang="0">
                  <a:pos x="T2" y="T3"/>
                </a:cxn>
                <a:cxn ang="0">
                  <a:pos x="T4" y="T5"/>
                </a:cxn>
                <a:cxn ang="0">
                  <a:pos x="T6" y="T7"/>
                </a:cxn>
              </a:cxnLst>
              <a:rect l="0" t="0" r="r" b="b"/>
              <a:pathLst>
                <a:path w="183" h="157">
                  <a:moveTo>
                    <a:pt x="0" y="115"/>
                  </a:moveTo>
                  <a:cubicBezTo>
                    <a:pt x="0" y="115"/>
                    <a:pt x="35" y="157"/>
                    <a:pt x="103" y="127"/>
                  </a:cubicBezTo>
                  <a:cubicBezTo>
                    <a:pt x="103" y="127"/>
                    <a:pt x="183" y="85"/>
                    <a:pt x="149" y="0"/>
                  </a:cubicBezTo>
                  <a:cubicBezTo>
                    <a:pt x="158" y="40"/>
                    <a:pt x="129" y="146"/>
                    <a:pt x="0" y="115"/>
                  </a:cubicBezTo>
                  <a:close/>
                </a:path>
              </a:pathLst>
            </a:custGeom>
            <a:solidFill>
              <a:srgbClr val="CE87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ŝ1îdè">
              <a:extLst>
                <a:ext uri="{FF2B5EF4-FFF2-40B4-BE49-F238E27FC236}">
                  <a16:creationId xmlns:a16="http://schemas.microsoft.com/office/drawing/2014/main" id="{5424AF88-B8D8-F3DC-5253-1038847D3DCC}"/>
                </a:ext>
              </a:extLst>
            </p:cNvPr>
            <p:cNvSpPr/>
            <p:nvPr/>
          </p:nvSpPr>
          <p:spPr bwMode="auto">
            <a:xfrm>
              <a:off x="5635626"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7 w 78"/>
                <a:gd name="T11" fmla="*/ 37 h 43"/>
                <a:gd name="T12" fmla="*/ 72 w 78"/>
                <a:gd name="T13" fmla="*/ 43 h 43"/>
                <a:gd name="T14" fmla="*/ 66 w 78"/>
                <a:gd name="T15" fmla="*/ 38 h 43"/>
                <a:gd name="T16" fmla="*/ 66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0" y="27"/>
                    <a:pt x="5" y="17"/>
                    <a:pt x="12" y="11"/>
                  </a:cubicBezTo>
                  <a:cubicBezTo>
                    <a:pt x="19" y="4"/>
                    <a:pt x="29" y="0"/>
                    <a:pt x="39" y="0"/>
                  </a:cubicBezTo>
                  <a:cubicBezTo>
                    <a:pt x="48" y="0"/>
                    <a:pt x="58" y="4"/>
                    <a:pt x="65" y="11"/>
                  </a:cubicBezTo>
                  <a:cubicBezTo>
                    <a:pt x="72" y="17"/>
                    <a:pt x="77" y="27"/>
                    <a:pt x="77" y="37"/>
                  </a:cubicBezTo>
                  <a:cubicBezTo>
                    <a:pt x="77" y="37"/>
                    <a:pt x="77" y="37"/>
                    <a:pt x="77" y="37"/>
                  </a:cubicBezTo>
                  <a:cubicBezTo>
                    <a:pt x="78" y="40"/>
                    <a:pt x="75" y="43"/>
                    <a:pt x="72" y="43"/>
                  </a:cubicBezTo>
                  <a:cubicBezTo>
                    <a:pt x="69" y="43"/>
                    <a:pt x="67" y="41"/>
                    <a:pt x="66" y="38"/>
                  </a:cubicBezTo>
                  <a:cubicBezTo>
                    <a:pt x="66" y="37"/>
                    <a:pt x="66" y="37"/>
                    <a:pt x="66" y="37"/>
                  </a:cubicBezTo>
                  <a:cubicBezTo>
                    <a:pt x="67" y="33"/>
                    <a:pt x="66" y="30"/>
                    <a:pt x="65" y="26"/>
                  </a:cubicBezTo>
                  <a:cubicBezTo>
                    <a:pt x="64" y="23"/>
                    <a:pt x="62" y="19"/>
                    <a:pt x="59" y="17"/>
                  </a:cubicBezTo>
                  <a:cubicBezTo>
                    <a:pt x="54" y="11"/>
                    <a:pt x="46" y="8"/>
                    <a:pt x="39" y="8"/>
                  </a:cubicBezTo>
                  <a:cubicBezTo>
                    <a:pt x="31" y="8"/>
                    <a:pt x="23" y="11"/>
                    <a:pt x="18" y="17"/>
                  </a:cubicBezTo>
                  <a:cubicBezTo>
                    <a:pt x="15" y="19"/>
                    <a:pt x="13"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iṣḻíḍe">
              <a:extLst>
                <a:ext uri="{FF2B5EF4-FFF2-40B4-BE49-F238E27FC236}">
                  <a16:creationId xmlns:a16="http://schemas.microsoft.com/office/drawing/2014/main" id="{66132A6D-B78F-975C-5308-40006B9CD52F}"/>
                </a:ext>
              </a:extLst>
            </p:cNvPr>
            <p:cNvSpPr/>
            <p:nvPr/>
          </p:nvSpPr>
          <p:spPr bwMode="auto">
            <a:xfrm>
              <a:off x="6081713"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8 w 78"/>
                <a:gd name="T11" fmla="*/ 37 h 43"/>
                <a:gd name="T12" fmla="*/ 72 w 78"/>
                <a:gd name="T13" fmla="*/ 43 h 43"/>
                <a:gd name="T14" fmla="*/ 67 w 78"/>
                <a:gd name="T15" fmla="*/ 38 h 43"/>
                <a:gd name="T16" fmla="*/ 67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1" y="27"/>
                    <a:pt x="5" y="17"/>
                    <a:pt x="12" y="11"/>
                  </a:cubicBezTo>
                  <a:cubicBezTo>
                    <a:pt x="19" y="4"/>
                    <a:pt x="29" y="0"/>
                    <a:pt x="39" y="0"/>
                  </a:cubicBezTo>
                  <a:cubicBezTo>
                    <a:pt x="48" y="0"/>
                    <a:pt x="58" y="4"/>
                    <a:pt x="65" y="11"/>
                  </a:cubicBezTo>
                  <a:cubicBezTo>
                    <a:pt x="72" y="17"/>
                    <a:pt x="77" y="27"/>
                    <a:pt x="77" y="37"/>
                  </a:cubicBezTo>
                  <a:cubicBezTo>
                    <a:pt x="78" y="37"/>
                    <a:pt x="78" y="37"/>
                    <a:pt x="78" y="37"/>
                  </a:cubicBezTo>
                  <a:cubicBezTo>
                    <a:pt x="78" y="40"/>
                    <a:pt x="75" y="43"/>
                    <a:pt x="72" y="43"/>
                  </a:cubicBezTo>
                  <a:cubicBezTo>
                    <a:pt x="69" y="43"/>
                    <a:pt x="67" y="41"/>
                    <a:pt x="67" y="38"/>
                  </a:cubicBezTo>
                  <a:cubicBezTo>
                    <a:pt x="67" y="37"/>
                    <a:pt x="67" y="37"/>
                    <a:pt x="67" y="37"/>
                  </a:cubicBezTo>
                  <a:cubicBezTo>
                    <a:pt x="67" y="33"/>
                    <a:pt x="66" y="30"/>
                    <a:pt x="65" y="26"/>
                  </a:cubicBezTo>
                  <a:cubicBezTo>
                    <a:pt x="64" y="23"/>
                    <a:pt x="62" y="19"/>
                    <a:pt x="59" y="17"/>
                  </a:cubicBezTo>
                  <a:cubicBezTo>
                    <a:pt x="54" y="11"/>
                    <a:pt x="46" y="8"/>
                    <a:pt x="39" y="8"/>
                  </a:cubicBezTo>
                  <a:cubicBezTo>
                    <a:pt x="31" y="8"/>
                    <a:pt x="23" y="11"/>
                    <a:pt x="18" y="17"/>
                  </a:cubicBezTo>
                  <a:cubicBezTo>
                    <a:pt x="16" y="19"/>
                    <a:pt x="14"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iṥ1iḋè">
              <a:extLst>
                <a:ext uri="{FF2B5EF4-FFF2-40B4-BE49-F238E27FC236}">
                  <a16:creationId xmlns:a16="http://schemas.microsoft.com/office/drawing/2014/main" id="{052F8004-E51F-030C-D015-2742F97946DF}"/>
                </a:ext>
              </a:extLst>
            </p:cNvPr>
            <p:cNvSpPr/>
            <p:nvPr/>
          </p:nvSpPr>
          <p:spPr bwMode="auto">
            <a:xfrm>
              <a:off x="5510213" y="3168650"/>
              <a:ext cx="939800" cy="300038"/>
            </a:xfrm>
            <a:custGeom>
              <a:avLst/>
              <a:gdLst>
                <a:gd name="T0" fmla="*/ 279 w 285"/>
                <a:gd name="T1" fmla="*/ 15 h 91"/>
                <a:gd name="T2" fmla="*/ 275 w 285"/>
                <a:gd name="T3" fmla="*/ 15 h 91"/>
                <a:gd name="T4" fmla="*/ 255 w 285"/>
                <a:gd name="T5" fmla="*/ 0 h 91"/>
                <a:gd name="T6" fmla="*/ 172 w 285"/>
                <a:gd name="T7" fmla="*/ 0 h 91"/>
                <a:gd name="T8" fmla="*/ 150 w 285"/>
                <a:gd name="T9" fmla="*/ 19 h 91"/>
                <a:gd name="T10" fmla="*/ 134 w 285"/>
                <a:gd name="T11" fmla="*/ 19 h 91"/>
                <a:gd name="T12" fmla="*/ 112 w 285"/>
                <a:gd name="T13" fmla="*/ 0 h 91"/>
                <a:gd name="T14" fmla="*/ 29 w 285"/>
                <a:gd name="T15" fmla="*/ 0 h 91"/>
                <a:gd name="T16" fmla="*/ 9 w 285"/>
                <a:gd name="T17" fmla="*/ 15 h 91"/>
                <a:gd name="T18" fmla="*/ 5 w 285"/>
                <a:gd name="T19" fmla="*/ 15 h 91"/>
                <a:gd name="T20" fmla="*/ 0 w 285"/>
                <a:gd name="T21" fmla="*/ 21 h 91"/>
                <a:gd name="T22" fmla="*/ 0 w 285"/>
                <a:gd name="T23" fmla="*/ 36 h 91"/>
                <a:gd name="T24" fmla="*/ 5 w 285"/>
                <a:gd name="T25" fmla="*/ 41 h 91"/>
                <a:gd name="T26" fmla="*/ 8 w 285"/>
                <a:gd name="T27" fmla="*/ 41 h 91"/>
                <a:gd name="T28" fmla="*/ 8 w 285"/>
                <a:gd name="T29" fmla="*/ 69 h 91"/>
                <a:gd name="T30" fmla="*/ 29 w 285"/>
                <a:gd name="T31" fmla="*/ 91 h 91"/>
                <a:gd name="T32" fmla="*/ 112 w 285"/>
                <a:gd name="T33" fmla="*/ 91 h 91"/>
                <a:gd name="T34" fmla="*/ 134 w 285"/>
                <a:gd name="T35" fmla="*/ 69 h 91"/>
                <a:gd name="T36" fmla="*/ 134 w 285"/>
                <a:gd name="T37" fmla="*/ 45 h 91"/>
                <a:gd name="T38" fmla="*/ 150 w 285"/>
                <a:gd name="T39" fmla="*/ 45 h 91"/>
                <a:gd name="T40" fmla="*/ 150 w 285"/>
                <a:gd name="T41" fmla="*/ 69 h 91"/>
                <a:gd name="T42" fmla="*/ 172 w 285"/>
                <a:gd name="T43" fmla="*/ 91 h 91"/>
                <a:gd name="T44" fmla="*/ 255 w 285"/>
                <a:gd name="T45" fmla="*/ 91 h 91"/>
                <a:gd name="T46" fmla="*/ 276 w 285"/>
                <a:gd name="T47" fmla="*/ 69 h 91"/>
                <a:gd name="T48" fmla="*/ 276 w 285"/>
                <a:gd name="T49" fmla="*/ 41 h 91"/>
                <a:gd name="T50" fmla="*/ 279 w 285"/>
                <a:gd name="T51" fmla="*/ 41 h 91"/>
                <a:gd name="T52" fmla="*/ 285 w 285"/>
                <a:gd name="T53" fmla="*/ 36 h 91"/>
                <a:gd name="T54" fmla="*/ 285 w 285"/>
                <a:gd name="T55" fmla="*/ 21 h 91"/>
                <a:gd name="T56" fmla="*/ 279 w 285"/>
                <a:gd name="T57" fmla="*/ 15 h 91"/>
                <a:gd name="T58" fmla="*/ 130 w 285"/>
                <a:gd name="T59" fmla="*/ 69 h 91"/>
                <a:gd name="T60" fmla="*/ 112 w 285"/>
                <a:gd name="T61" fmla="*/ 86 h 91"/>
                <a:gd name="T62" fmla="*/ 29 w 285"/>
                <a:gd name="T63" fmla="*/ 86 h 91"/>
                <a:gd name="T64" fmla="*/ 12 w 285"/>
                <a:gd name="T65" fmla="*/ 69 h 91"/>
                <a:gd name="T66" fmla="*/ 12 w 285"/>
                <a:gd name="T67" fmla="*/ 22 h 91"/>
                <a:gd name="T68" fmla="*/ 29 w 285"/>
                <a:gd name="T69" fmla="*/ 4 h 91"/>
                <a:gd name="T70" fmla="*/ 112 w 285"/>
                <a:gd name="T71" fmla="*/ 4 h 91"/>
                <a:gd name="T72" fmla="*/ 130 w 285"/>
                <a:gd name="T73" fmla="*/ 22 h 91"/>
                <a:gd name="T74" fmla="*/ 130 w 285"/>
                <a:gd name="T75" fmla="*/ 69 h 91"/>
                <a:gd name="T76" fmla="*/ 272 w 285"/>
                <a:gd name="T77" fmla="*/ 69 h 91"/>
                <a:gd name="T78" fmla="*/ 255 w 285"/>
                <a:gd name="T79" fmla="*/ 86 h 91"/>
                <a:gd name="T80" fmla="*/ 172 w 285"/>
                <a:gd name="T81" fmla="*/ 86 h 91"/>
                <a:gd name="T82" fmla="*/ 154 w 285"/>
                <a:gd name="T83" fmla="*/ 69 h 91"/>
                <a:gd name="T84" fmla="*/ 154 w 285"/>
                <a:gd name="T85" fmla="*/ 22 h 91"/>
                <a:gd name="T86" fmla="*/ 172 w 285"/>
                <a:gd name="T87" fmla="*/ 4 h 91"/>
                <a:gd name="T88" fmla="*/ 255 w 285"/>
                <a:gd name="T89" fmla="*/ 4 h 91"/>
                <a:gd name="T90" fmla="*/ 272 w 285"/>
                <a:gd name="T91" fmla="*/ 22 h 91"/>
                <a:gd name="T92" fmla="*/ 272 w 285"/>
                <a:gd name="T93"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5" h="91">
                  <a:moveTo>
                    <a:pt x="279" y="15"/>
                  </a:moveTo>
                  <a:cubicBezTo>
                    <a:pt x="275" y="15"/>
                    <a:pt x="275" y="15"/>
                    <a:pt x="275" y="15"/>
                  </a:cubicBezTo>
                  <a:cubicBezTo>
                    <a:pt x="273" y="7"/>
                    <a:pt x="265" y="0"/>
                    <a:pt x="255" y="0"/>
                  </a:cubicBezTo>
                  <a:cubicBezTo>
                    <a:pt x="172" y="0"/>
                    <a:pt x="172" y="0"/>
                    <a:pt x="172" y="0"/>
                  </a:cubicBezTo>
                  <a:cubicBezTo>
                    <a:pt x="161" y="0"/>
                    <a:pt x="152" y="9"/>
                    <a:pt x="150" y="19"/>
                  </a:cubicBezTo>
                  <a:cubicBezTo>
                    <a:pt x="134" y="19"/>
                    <a:pt x="134" y="19"/>
                    <a:pt x="134" y="19"/>
                  </a:cubicBezTo>
                  <a:cubicBezTo>
                    <a:pt x="133" y="9"/>
                    <a:pt x="124" y="0"/>
                    <a:pt x="112" y="0"/>
                  </a:cubicBezTo>
                  <a:cubicBezTo>
                    <a:pt x="29" y="0"/>
                    <a:pt x="29" y="0"/>
                    <a:pt x="29" y="0"/>
                  </a:cubicBezTo>
                  <a:cubicBezTo>
                    <a:pt x="20" y="0"/>
                    <a:pt x="12" y="7"/>
                    <a:pt x="9" y="15"/>
                  </a:cubicBezTo>
                  <a:cubicBezTo>
                    <a:pt x="5" y="15"/>
                    <a:pt x="5" y="15"/>
                    <a:pt x="5" y="15"/>
                  </a:cubicBezTo>
                  <a:cubicBezTo>
                    <a:pt x="2" y="15"/>
                    <a:pt x="0" y="18"/>
                    <a:pt x="0" y="21"/>
                  </a:cubicBezTo>
                  <a:cubicBezTo>
                    <a:pt x="0" y="36"/>
                    <a:pt x="0" y="36"/>
                    <a:pt x="0" y="36"/>
                  </a:cubicBezTo>
                  <a:cubicBezTo>
                    <a:pt x="0" y="39"/>
                    <a:pt x="2" y="41"/>
                    <a:pt x="5" y="41"/>
                  </a:cubicBezTo>
                  <a:cubicBezTo>
                    <a:pt x="8" y="41"/>
                    <a:pt x="8" y="41"/>
                    <a:pt x="8" y="41"/>
                  </a:cubicBezTo>
                  <a:cubicBezTo>
                    <a:pt x="8" y="69"/>
                    <a:pt x="8" y="69"/>
                    <a:pt x="8" y="69"/>
                  </a:cubicBezTo>
                  <a:cubicBezTo>
                    <a:pt x="8" y="81"/>
                    <a:pt x="17" y="91"/>
                    <a:pt x="29" y="91"/>
                  </a:cubicBezTo>
                  <a:cubicBezTo>
                    <a:pt x="112" y="91"/>
                    <a:pt x="112" y="91"/>
                    <a:pt x="112" y="91"/>
                  </a:cubicBezTo>
                  <a:cubicBezTo>
                    <a:pt x="124" y="91"/>
                    <a:pt x="134" y="81"/>
                    <a:pt x="134" y="69"/>
                  </a:cubicBezTo>
                  <a:cubicBezTo>
                    <a:pt x="134" y="45"/>
                    <a:pt x="134" y="45"/>
                    <a:pt x="134" y="45"/>
                  </a:cubicBezTo>
                  <a:cubicBezTo>
                    <a:pt x="150" y="45"/>
                    <a:pt x="150" y="45"/>
                    <a:pt x="150" y="45"/>
                  </a:cubicBezTo>
                  <a:cubicBezTo>
                    <a:pt x="150" y="69"/>
                    <a:pt x="150" y="69"/>
                    <a:pt x="150" y="69"/>
                  </a:cubicBezTo>
                  <a:cubicBezTo>
                    <a:pt x="150" y="81"/>
                    <a:pt x="160" y="91"/>
                    <a:pt x="172" y="91"/>
                  </a:cubicBezTo>
                  <a:cubicBezTo>
                    <a:pt x="255" y="91"/>
                    <a:pt x="255" y="91"/>
                    <a:pt x="255" y="91"/>
                  </a:cubicBezTo>
                  <a:cubicBezTo>
                    <a:pt x="267" y="91"/>
                    <a:pt x="276" y="81"/>
                    <a:pt x="276" y="69"/>
                  </a:cubicBezTo>
                  <a:cubicBezTo>
                    <a:pt x="276" y="41"/>
                    <a:pt x="276" y="41"/>
                    <a:pt x="276" y="41"/>
                  </a:cubicBezTo>
                  <a:cubicBezTo>
                    <a:pt x="279" y="41"/>
                    <a:pt x="279" y="41"/>
                    <a:pt x="279" y="41"/>
                  </a:cubicBezTo>
                  <a:cubicBezTo>
                    <a:pt x="282" y="41"/>
                    <a:pt x="285" y="39"/>
                    <a:pt x="285" y="36"/>
                  </a:cubicBezTo>
                  <a:cubicBezTo>
                    <a:pt x="285" y="21"/>
                    <a:pt x="285" y="21"/>
                    <a:pt x="285" y="21"/>
                  </a:cubicBezTo>
                  <a:cubicBezTo>
                    <a:pt x="285" y="18"/>
                    <a:pt x="282" y="15"/>
                    <a:pt x="279" y="15"/>
                  </a:cubicBezTo>
                  <a:close/>
                  <a:moveTo>
                    <a:pt x="130" y="69"/>
                  </a:moveTo>
                  <a:cubicBezTo>
                    <a:pt x="130" y="79"/>
                    <a:pt x="122" y="86"/>
                    <a:pt x="112" y="86"/>
                  </a:cubicBezTo>
                  <a:cubicBezTo>
                    <a:pt x="29" y="86"/>
                    <a:pt x="29" y="86"/>
                    <a:pt x="29" y="86"/>
                  </a:cubicBezTo>
                  <a:cubicBezTo>
                    <a:pt x="20" y="86"/>
                    <a:pt x="12" y="79"/>
                    <a:pt x="12" y="69"/>
                  </a:cubicBezTo>
                  <a:cubicBezTo>
                    <a:pt x="12" y="22"/>
                    <a:pt x="12" y="22"/>
                    <a:pt x="12" y="22"/>
                  </a:cubicBezTo>
                  <a:cubicBezTo>
                    <a:pt x="12" y="12"/>
                    <a:pt x="20" y="4"/>
                    <a:pt x="29" y="4"/>
                  </a:cubicBezTo>
                  <a:cubicBezTo>
                    <a:pt x="112" y="4"/>
                    <a:pt x="112" y="4"/>
                    <a:pt x="112" y="4"/>
                  </a:cubicBezTo>
                  <a:cubicBezTo>
                    <a:pt x="122" y="4"/>
                    <a:pt x="130" y="12"/>
                    <a:pt x="130" y="22"/>
                  </a:cubicBezTo>
                  <a:lnTo>
                    <a:pt x="130" y="69"/>
                  </a:lnTo>
                  <a:close/>
                  <a:moveTo>
                    <a:pt x="272" y="69"/>
                  </a:moveTo>
                  <a:cubicBezTo>
                    <a:pt x="272" y="79"/>
                    <a:pt x="264" y="86"/>
                    <a:pt x="255" y="86"/>
                  </a:cubicBezTo>
                  <a:cubicBezTo>
                    <a:pt x="172" y="86"/>
                    <a:pt x="172" y="86"/>
                    <a:pt x="172" y="86"/>
                  </a:cubicBezTo>
                  <a:cubicBezTo>
                    <a:pt x="162" y="86"/>
                    <a:pt x="154" y="79"/>
                    <a:pt x="154" y="69"/>
                  </a:cubicBezTo>
                  <a:cubicBezTo>
                    <a:pt x="154" y="22"/>
                    <a:pt x="154" y="22"/>
                    <a:pt x="154" y="22"/>
                  </a:cubicBezTo>
                  <a:cubicBezTo>
                    <a:pt x="154" y="12"/>
                    <a:pt x="162" y="4"/>
                    <a:pt x="172" y="4"/>
                  </a:cubicBezTo>
                  <a:cubicBezTo>
                    <a:pt x="255" y="4"/>
                    <a:pt x="255" y="4"/>
                    <a:pt x="255" y="4"/>
                  </a:cubicBezTo>
                  <a:cubicBezTo>
                    <a:pt x="264" y="4"/>
                    <a:pt x="272" y="12"/>
                    <a:pt x="272" y="22"/>
                  </a:cubicBezTo>
                  <a:lnTo>
                    <a:pt x="272" y="69"/>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ïŝ1îḋê">
              <a:extLst>
                <a:ext uri="{FF2B5EF4-FFF2-40B4-BE49-F238E27FC236}">
                  <a16:creationId xmlns:a16="http://schemas.microsoft.com/office/drawing/2014/main" id="{A9C83792-73E4-5575-C46C-0D3AC5298DCA}"/>
                </a:ext>
              </a:extLst>
            </p:cNvPr>
            <p:cNvSpPr/>
            <p:nvPr/>
          </p:nvSpPr>
          <p:spPr bwMode="auto">
            <a:xfrm>
              <a:off x="5916613" y="3573462"/>
              <a:ext cx="125413" cy="69850"/>
            </a:xfrm>
            <a:custGeom>
              <a:avLst/>
              <a:gdLst>
                <a:gd name="T0" fmla="*/ 19 w 38"/>
                <a:gd name="T1" fmla="*/ 8 h 21"/>
                <a:gd name="T2" fmla="*/ 1 w 38"/>
                <a:gd name="T3" fmla="*/ 0 h 21"/>
                <a:gd name="T4" fmla="*/ 0 w 38"/>
                <a:gd name="T5" fmla="*/ 3 h 21"/>
                <a:gd name="T6" fmla="*/ 19 w 38"/>
                <a:gd name="T7" fmla="*/ 21 h 21"/>
                <a:gd name="T8" fmla="*/ 38 w 38"/>
                <a:gd name="T9" fmla="*/ 3 h 21"/>
                <a:gd name="T10" fmla="*/ 37 w 38"/>
                <a:gd name="T11" fmla="*/ 0 h 21"/>
                <a:gd name="T12" fmla="*/ 19 w 38"/>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38" h="21">
                  <a:moveTo>
                    <a:pt x="19" y="8"/>
                  </a:moveTo>
                  <a:cubicBezTo>
                    <a:pt x="12" y="8"/>
                    <a:pt x="5" y="5"/>
                    <a:pt x="1" y="0"/>
                  </a:cubicBezTo>
                  <a:cubicBezTo>
                    <a:pt x="1" y="1"/>
                    <a:pt x="0" y="2"/>
                    <a:pt x="0" y="3"/>
                  </a:cubicBezTo>
                  <a:cubicBezTo>
                    <a:pt x="0" y="13"/>
                    <a:pt x="9" y="21"/>
                    <a:pt x="19" y="21"/>
                  </a:cubicBezTo>
                  <a:cubicBezTo>
                    <a:pt x="29" y="21"/>
                    <a:pt x="38" y="13"/>
                    <a:pt x="38" y="3"/>
                  </a:cubicBezTo>
                  <a:cubicBezTo>
                    <a:pt x="38" y="2"/>
                    <a:pt x="38" y="1"/>
                    <a:pt x="37" y="0"/>
                  </a:cubicBezTo>
                  <a:cubicBezTo>
                    <a:pt x="33" y="5"/>
                    <a:pt x="26" y="8"/>
                    <a:pt x="19" y="8"/>
                  </a:cubicBezTo>
                  <a:close/>
                </a:path>
              </a:pathLst>
            </a:custGeom>
            <a:solidFill>
              <a:srgbClr val="EF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ïsḷíḋè">
              <a:extLst>
                <a:ext uri="{FF2B5EF4-FFF2-40B4-BE49-F238E27FC236}">
                  <a16:creationId xmlns:a16="http://schemas.microsoft.com/office/drawing/2014/main" id="{110B1935-1DCE-4988-3962-2B2FEF3C6C4C}"/>
                </a:ext>
              </a:extLst>
            </p:cNvPr>
            <p:cNvSpPr/>
            <p:nvPr/>
          </p:nvSpPr>
          <p:spPr bwMode="auto">
            <a:xfrm>
              <a:off x="5800726" y="3676650"/>
              <a:ext cx="355600" cy="153988"/>
            </a:xfrm>
            <a:custGeom>
              <a:avLst/>
              <a:gdLst>
                <a:gd name="T0" fmla="*/ 54 w 108"/>
                <a:gd name="T1" fmla="*/ 16 h 47"/>
                <a:gd name="T2" fmla="*/ 0 w 108"/>
                <a:gd name="T3" fmla="*/ 0 h 47"/>
                <a:gd name="T4" fmla="*/ 54 w 108"/>
                <a:gd name="T5" fmla="*/ 47 h 47"/>
                <a:gd name="T6" fmla="*/ 108 w 108"/>
                <a:gd name="T7" fmla="*/ 0 h 47"/>
                <a:gd name="T8" fmla="*/ 54 w 108"/>
                <a:gd name="T9" fmla="*/ 16 h 47"/>
              </a:gdLst>
              <a:ahLst/>
              <a:cxnLst>
                <a:cxn ang="0">
                  <a:pos x="T0" y="T1"/>
                </a:cxn>
                <a:cxn ang="0">
                  <a:pos x="T2" y="T3"/>
                </a:cxn>
                <a:cxn ang="0">
                  <a:pos x="T4" y="T5"/>
                </a:cxn>
                <a:cxn ang="0">
                  <a:pos x="T6" y="T7"/>
                </a:cxn>
                <a:cxn ang="0">
                  <a:pos x="T8" y="T9"/>
                </a:cxn>
              </a:cxnLst>
              <a:rect l="0" t="0" r="r" b="b"/>
              <a:pathLst>
                <a:path w="108" h="47">
                  <a:moveTo>
                    <a:pt x="54" y="16"/>
                  </a:moveTo>
                  <a:cubicBezTo>
                    <a:pt x="34" y="16"/>
                    <a:pt x="16" y="10"/>
                    <a:pt x="0" y="0"/>
                  </a:cubicBezTo>
                  <a:cubicBezTo>
                    <a:pt x="4" y="27"/>
                    <a:pt x="26" y="47"/>
                    <a:pt x="54" y="47"/>
                  </a:cubicBezTo>
                  <a:cubicBezTo>
                    <a:pt x="82" y="47"/>
                    <a:pt x="105" y="27"/>
                    <a:pt x="108" y="0"/>
                  </a:cubicBezTo>
                  <a:cubicBezTo>
                    <a:pt x="93" y="10"/>
                    <a:pt x="74" y="16"/>
                    <a:pt x="54" y="16"/>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ïṥḷiḑè">
              <a:extLst>
                <a:ext uri="{FF2B5EF4-FFF2-40B4-BE49-F238E27FC236}">
                  <a16:creationId xmlns:a16="http://schemas.microsoft.com/office/drawing/2014/main" id="{578DD1D8-A0CE-FEB7-3191-9FCDAD585043}"/>
                </a:ext>
              </a:extLst>
            </p:cNvPr>
            <p:cNvSpPr/>
            <p:nvPr/>
          </p:nvSpPr>
          <p:spPr bwMode="auto">
            <a:xfrm>
              <a:off x="6427788" y="4295775"/>
              <a:ext cx="98425" cy="584200"/>
            </a:xfrm>
            <a:prstGeom prst="rect">
              <a:avLst/>
            </a:prstGeom>
            <a:solidFill>
              <a:srgbClr val="FFC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7" name="îśľiḑe">
              <a:extLst>
                <a:ext uri="{FF2B5EF4-FFF2-40B4-BE49-F238E27FC236}">
                  <a16:creationId xmlns:a16="http://schemas.microsoft.com/office/drawing/2014/main" id="{5E6FDE3B-CF2B-F254-D5E2-7976D498F290}"/>
                </a:ext>
              </a:extLst>
            </p:cNvPr>
            <p:cNvSpPr/>
            <p:nvPr/>
          </p:nvSpPr>
          <p:spPr bwMode="auto">
            <a:xfrm>
              <a:off x="3925888" y="4675187"/>
              <a:ext cx="4119563" cy="487363"/>
            </a:xfrm>
            <a:custGeom>
              <a:avLst/>
              <a:gdLst>
                <a:gd name="T0" fmla="*/ 2595 w 2595"/>
                <a:gd name="T1" fmla="*/ 307 h 307"/>
                <a:gd name="T2" fmla="*/ 0 w 2595"/>
                <a:gd name="T3" fmla="*/ 307 h 307"/>
                <a:gd name="T4" fmla="*/ 460 w 2595"/>
                <a:gd name="T5" fmla="*/ 0 h 307"/>
                <a:gd name="T6" fmla="*/ 2135 w 2595"/>
                <a:gd name="T7" fmla="*/ 0 h 307"/>
                <a:gd name="T8" fmla="*/ 2595 w 2595"/>
                <a:gd name="T9" fmla="*/ 307 h 307"/>
              </a:gdLst>
              <a:ahLst/>
              <a:cxnLst>
                <a:cxn ang="0">
                  <a:pos x="T0" y="T1"/>
                </a:cxn>
                <a:cxn ang="0">
                  <a:pos x="T2" y="T3"/>
                </a:cxn>
                <a:cxn ang="0">
                  <a:pos x="T4" y="T5"/>
                </a:cxn>
                <a:cxn ang="0">
                  <a:pos x="T6" y="T7"/>
                </a:cxn>
                <a:cxn ang="0">
                  <a:pos x="T8" y="T9"/>
                </a:cxn>
              </a:cxnLst>
              <a:rect l="0" t="0" r="r" b="b"/>
              <a:pathLst>
                <a:path w="2595" h="307">
                  <a:moveTo>
                    <a:pt x="2595" y="307"/>
                  </a:moveTo>
                  <a:lnTo>
                    <a:pt x="0" y="307"/>
                  </a:lnTo>
                  <a:lnTo>
                    <a:pt x="460" y="0"/>
                  </a:lnTo>
                  <a:lnTo>
                    <a:pt x="2135" y="0"/>
                  </a:lnTo>
                  <a:lnTo>
                    <a:pt x="2595" y="307"/>
                  </a:lnTo>
                  <a:close/>
                </a:path>
              </a:pathLst>
            </a:custGeom>
            <a:solidFill>
              <a:srgbClr val="E2CA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îṣļidê">
              <a:extLst>
                <a:ext uri="{FF2B5EF4-FFF2-40B4-BE49-F238E27FC236}">
                  <a16:creationId xmlns:a16="http://schemas.microsoft.com/office/drawing/2014/main" id="{64FE5DE1-830A-63CA-9400-D97B88131534}"/>
                </a:ext>
              </a:extLst>
            </p:cNvPr>
            <p:cNvSpPr/>
            <p:nvPr/>
          </p:nvSpPr>
          <p:spPr bwMode="auto">
            <a:xfrm>
              <a:off x="4919663" y="4675187"/>
              <a:ext cx="217488" cy="85725"/>
            </a:xfrm>
            <a:custGeom>
              <a:avLst/>
              <a:gdLst>
                <a:gd name="T0" fmla="*/ 137 w 137"/>
                <a:gd name="T1" fmla="*/ 0 h 54"/>
                <a:gd name="T2" fmla="*/ 73 w 137"/>
                <a:gd name="T3" fmla="*/ 0 h 54"/>
                <a:gd name="T4" fmla="*/ 0 w 137"/>
                <a:gd name="T5" fmla="*/ 39 h 54"/>
                <a:gd name="T6" fmla="*/ 0 w 137"/>
                <a:gd name="T7" fmla="*/ 54 h 54"/>
                <a:gd name="T8" fmla="*/ 41 w 137"/>
                <a:gd name="T9" fmla="*/ 54 h 54"/>
                <a:gd name="T10" fmla="*/ 137 w 137"/>
                <a:gd name="T11" fmla="*/ 0 h 54"/>
              </a:gdLst>
              <a:ahLst/>
              <a:cxnLst>
                <a:cxn ang="0">
                  <a:pos x="T0" y="T1"/>
                </a:cxn>
                <a:cxn ang="0">
                  <a:pos x="T2" y="T3"/>
                </a:cxn>
                <a:cxn ang="0">
                  <a:pos x="T4" y="T5"/>
                </a:cxn>
                <a:cxn ang="0">
                  <a:pos x="T6" y="T7"/>
                </a:cxn>
                <a:cxn ang="0">
                  <a:pos x="T8" y="T9"/>
                </a:cxn>
                <a:cxn ang="0">
                  <a:pos x="T10" y="T11"/>
                </a:cxn>
              </a:cxnLst>
              <a:rect l="0" t="0" r="r" b="b"/>
              <a:pathLst>
                <a:path w="137" h="54">
                  <a:moveTo>
                    <a:pt x="137" y="0"/>
                  </a:moveTo>
                  <a:lnTo>
                    <a:pt x="73" y="0"/>
                  </a:lnTo>
                  <a:lnTo>
                    <a:pt x="0" y="39"/>
                  </a:lnTo>
                  <a:lnTo>
                    <a:pt x="0" y="54"/>
                  </a:lnTo>
                  <a:lnTo>
                    <a:pt x="41" y="54"/>
                  </a:lnTo>
                  <a:lnTo>
                    <a:pt x="137" y="0"/>
                  </a:ln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i$ľïḓè">
              <a:extLst>
                <a:ext uri="{FF2B5EF4-FFF2-40B4-BE49-F238E27FC236}">
                  <a16:creationId xmlns:a16="http://schemas.microsoft.com/office/drawing/2014/main" id="{C8A65B88-54D7-573B-50FE-6A013F5138F3}"/>
                </a:ext>
              </a:extLst>
            </p:cNvPr>
            <p:cNvSpPr/>
            <p:nvPr/>
          </p:nvSpPr>
          <p:spPr bwMode="auto">
            <a:xfrm>
              <a:off x="3925888" y="5162550"/>
              <a:ext cx="4119563" cy="63500"/>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0" name="íšļíďê">
              <a:extLst>
                <a:ext uri="{FF2B5EF4-FFF2-40B4-BE49-F238E27FC236}">
                  <a16:creationId xmlns:a16="http://schemas.microsoft.com/office/drawing/2014/main" id="{151BDF4B-CA5B-5519-9B14-8F79844D368D}"/>
                </a:ext>
              </a:extLst>
            </p:cNvPr>
            <p:cNvSpPr/>
            <p:nvPr/>
          </p:nvSpPr>
          <p:spPr bwMode="auto">
            <a:xfrm>
              <a:off x="4910138" y="4302125"/>
              <a:ext cx="593725" cy="422275"/>
            </a:xfrm>
            <a:custGeom>
              <a:avLst/>
              <a:gdLst>
                <a:gd name="T0" fmla="*/ 150 w 180"/>
                <a:gd name="T1" fmla="*/ 0 h 128"/>
                <a:gd name="T2" fmla="*/ 114 w 180"/>
                <a:gd name="T3" fmla="*/ 47 h 128"/>
                <a:gd name="T4" fmla="*/ 11 w 180"/>
                <a:gd name="T5" fmla="*/ 100 h 128"/>
                <a:gd name="T6" fmla="*/ 4 w 180"/>
                <a:gd name="T7" fmla="*/ 119 h 128"/>
                <a:gd name="T8" fmla="*/ 17 w 180"/>
                <a:gd name="T9" fmla="*/ 128 h 128"/>
                <a:gd name="T10" fmla="*/ 24 w 180"/>
                <a:gd name="T11" fmla="*/ 126 h 128"/>
                <a:gd name="T12" fmla="*/ 134 w 180"/>
                <a:gd name="T13" fmla="*/ 70 h 128"/>
                <a:gd name="T14" fmla="*/ 180 w 180"/>
                <a:gd name="T15" fmla="*/ 10 h 128"/>
                <a:gd name="T16" fmla="*/ 150 w 180"/>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8">
                  <a:moveTo>
                    <a:pt x="150" y="0"/>
                  </a:moveTo>
                  <a:cubicBezTo>
                    <a:pt x="114" y="47"/>
                    <a:pt x="114" y="47"/>
                    <a:pt x="114" y="47"/>
                  </a:cubicBezTo>
                  <a:cubicBezTo>
                    <a:pt x="11" y="100"/>
                    <a:pt x="11" y="100"/>
                    <a:pt x="11" y="100"/>
                  </a:cubicBezTo>
                  <a:cubicBezTo>
                    <a:pt x="3" y="103"/>
                    <a:pt x="0" y="112"/>
                    <a:pt x="4" y="119"/>
                  </a:cubicBezTo>
                  <a:cubicBezTo>
                    <a:pt x="7" y="125"/>
                    <a:pt x="12" y="128"/>
                    <a:pt x="17" y="128"/>
                  </a:cubicBezTo>
                  <a:cubicBezTo>
                    <a:pt x="20" y="128"/>
                    <a:pt x="22" y="127"/>
                    <a:pt x="24" y="126"/>
                  </a:cubicBezTo>
                  <a:cubicBezTo>
                    <a:pt x="134" y="70"/>
                    <a:pt x="134" y="70"/>
                    <a:pt x="134" y="70"/>
                  </a:cubicBezTo>
                  <a:cubicBezTo>
                    <a:pt x="180" y="10"/>
                    <a:pt x="180" y="10"/>
                    <a:pt x="180" y="10"/>
                  </a:cubicBezTo>
                  <a:lnTo>
                    <a:pt x="150" y="0"/>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íŝľîḓê">
              <a:extLst>
                <a:ext uri="{FF2B5EF4-FFF2-40B4-BE49-F238E27FC236}">
                  <a16:creationId xmlns:a16="http://schemas.microsoft.com/office/drawing/2014/main" id="{52E0B3F5-4C33-3379-A98E-E7BFCEEFACB8}"/>
                </a:ext>
              </a:extLst>
            </p:cNvPr>
            <p:cNvSpPr/>
            <p:nvPr/>
          </p:nvSpPr>
          <p:spPr bwMode="auto">
            <a:xfrm>
              <a:off x="4938713" y="4329112"/>
              <a:ext cx="565150" cy="395288"/>
            </a:xfrm>
            <a:custGeom>
              <a:avLst/>
              <a:gdLst>
                <a:gd name="T0" fmla="*/ 163 w 171"/>
                <a:gd name="T1" fmla="*/ 0 h 120"/>
                <a:gd name="T2" fmla="*/ 120 w 171"/>
                <a:gd name="T3" fmla="*/ 55 h 120"/>
                <a:gd name="T4" fmla="*/ 0 w 171"/>
                <a:gd name="T5" fmla="*/ 117 h 120"/>
                <a:gd name="T6" fmla="*/ 8 w 171"/>
                <a:gd name="T7" fmla="*/ 120 h 120"/>
                <a:gd name="T8" fmla="*/ 15 w 171"/>
                <a:gd name="T9" fmla="*/ 118 h 120"/>
                <a:gd name="T10" fmla="*/ 125 w 171"/>
                <a:gd name="T11" fmla="*/ 62 h 120"/>
                <a:gd name="T12" fmla="*/ 171 w 171"/>
                <a:gd name="T13" fmla="*/ 2 h 120"/>
                <a:gd name="T14" fmla="*/ 163 w 171"/>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20">
                  <a:moveTo>
                    <a:pt x="163" y="0"/>
                  </a:moveTo>
                  <a:cubicBezTo>
                    <a:pt x="120" y="55"/>
                    <a:pt x="120" y="55"/>
                    <a:pt x="120" y="55"/>
                  </a:cubicBezTo>
                  <a:cubicBezTo>
                    <a:pt x="0" y="117"/>
                    <a:pt x="0" y="117"/>
                    <a:pt x="0" y="117"/>
                  </a:cubicBezTo>
                  <a:cubicBezTo>
                    <a:pt x="2" y="119"/>
                    <a:pt x="5" y="120"/>
                    <a:pt x="8" y="120"/>
                  </a:cubicBezTo>
                  <a:cubicBezTo>
                    <a:pt x="11" y="120"/>
                    <a:pt x="13" y="119"/>
                    <a:pt x="15" y="118"/>
                  </a:cubicBezTo>
                  <a:cubicBezTo>
                    <a:pt x="125" y="62"/>
                    <a:pt x="125" y="62"/>
                    <a:pt x="125" y="62"/>
                  </a:cubicBezTo>
                  <a:cubicBezTo>
                    <a:pt x="171" y="2"/>
                    <a:pt x="171" y="2"/>
                    <a:pt x="171" y="2"/>
                  </a:cubicBezTo>
                  <a:lnTo>
                    <a:pt x="163" y="0"/>
                  </a:lnTo>
                  <a:close/>
                </a:path>
              </a:pathLst>
            </a:custGeom>
            <a:solidFill>
              <a:srgbClr val="EFB3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íšḻîḍê">
              <a:extLst>
                <a:ext uri="{FF2B5EF4-FFF2-40B4-BE49-F238E27FC236}">
                  <a16:creationId xmlns:a16="http://schemas.microsoft.com/office/drawing/2014/main" id="{7588C0B3-F775-89B2-0AF1-48A724EB9177}"/>
                </a:ext>
              </a:extLst>
            </p:cNvPr>
            <p:cNvSpPr/>
            <p:nvPr/>
          </p:nvSpPr>
          <p:spPr bwMode="auto">
            <a:xfrm>
              <a:off x="4800601" y="4730750"/>
              <a:ext cx="227013" cy="125413"/>
            </a:xfrm>
            <a:custGeom>
              <a:avLst/>
              <a:gdLst>
                <a:gd name="T0" fmla="*/ 66 w 69"/>
                <a:gd name="T1" fmla="*/ 19 h 38"/>
                <a:gd name="T2" fmla="*/ 29 w 69"/>
                <a:gd name="T3" fmla="*/ 38 h 38"/>
                <a:gd name="T4" fmla="*/ 3 w 69"/>
                <a:gd name="T5" fmla="*/ 19 h 38"/>
                <a:gd name="T6" fmla="*/ 40 w 69"/>
                <a:gd name="T7" fmla="*/ 0 h 38"/>
                <a:gd name="T8" fmla="*/ 66 w 69"/>
                <a:gd name="T9" fmla="*/ 19 h 38"/>
              </a:gdLst>
              <a:ahLst/>
              <a:cxnLst>
                <a:cxn ang="0">
                  <a:pos x="T0" y="T1"/>
                </a:cxn>
                <a:cxn ang="0">
                  <a:pos x="T2" y="T3"/>
                </a:cxn>
                <a:cxn ang="0">
                  <a:pos x="T4" y="T5"/>
                </a:cxn>
                <a:cxn ang="0">
                  <a:pos x="T6" y="T7"/>
                </a:cxn>
                <a:cxn ang="0">
                  <a:pos x="T8" y="T9"/>
                </a:cxn>
              </a:cxnLst>
              <a:rect l="0" t="0" r="r" b="b"/>
              <a:pathLst>
                <a:path w="69" h="38">
                  <a:moveTo>
                    <a:pt x="66" y="19"/>
                  </a:moveTo>
                  <a:cubicBezTo>
                    <a:pt x="63" y="30"/>
                    <a:pt x="46" y="38"/>
                    <a:pt x="29" y="38"/>
                  </a:cubicBezTo>
                  <a:cubicBezTo>
                    <a:pt x="12" y="38"/>
                    <a:pt x="0" y="30"/>
                    <a:pt x="3" y="19"/>
                  </a:cubicBezTo>
                  <a:cubicBezTo>
                    <a:pt x="6" y="8"/>
                    <a:pt x="23" y="0"/>
                    <a:pt x="40" y="0"/>
                  </a:cubicBezTo>
                  <a:cubicBezTo>
                    <a:pt x="57" y="0"/>
                    <a:pt x="69" y="8"/>
                    <a:pt x="66" y="19"/>
                  </a:cubicBez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ïṧlïďé">
              <a:extLst>
                <a:ext uri="{FF2B5EF4-FFF2-40B4-BE49-F238E27FC236}">
                  <a16:creationId xmlns:a16="http://schemas.microsoft.com/office/drawing/2014/main" id="{5124E64B-0FBD-0C11-18CC-212009F8FE58}"/>
                </a:ext>
              </a:extLst>
            </p:cNvPr>
            <p:cNvSpPr/>
            <p:nvPr/>
          </p:nvSpPr>
          <p:spPr bwMode="auto">
            <a:xfrm>
              <a:off x="4776788" y="4694237"/>
              <a:ext cx="228600" cy="158750"/>
            </a:xfrm>
            <a:custGeom>
              <a:avLst/>
              <a:gdLst>
                <a:gd name="T0" fmla="*/ 66 w 69"/>
                <a:gd name="T1" fmla="*/ 24 h 48"/>
                <a:gd name="T2" fmla="*/ 29 w 69"/>
                <a:gd name="T3" fmla="*/ 48 h 48"/>
                <a:gd name="T4" fmla="*/ 3 w 69"/>
                <a:gd name="T5" fmla="*/ 24 h 48"/>
                <a:gd name="T6" fmla="*/ 40 w 69"/>
                <a:gd name="T7" fmla="*/ 0 h 48"/>
                <a:gd name="T8" fmla="*/ 66 w 69"/>
                <a:gd name="T9" fmla="*/ 24 h 48"/>
              </a:gdLst>
              <a:ahLst/>
              <a:cxnLst>
                <a:cxn ang="0">
                  <a:pos x="T0" y="T1"/>
                </a:cxn>
                <a:cxn ang="0">
                  <a:pos x="T2" y="T3"/>
                </a:cxn>
                <a:cxn ang="0">
                  <a:pos x="T4" y="T5"/>
                </a:cxn>
                <a:cxn ang="0">
                  <a:pos x="T6" y="T7"/>
                </a:cxn>
                <a:cxn ang="0">
                  <a:pos x="T8" y="T9"/>
                </a:cxn>
              </a:cxnLst>
              <a:rect l="0" t="0" r="r" b="b"/>
              <a:pathLst>
                <a:path w="69" h="48">
                  <a:moveTo>
                    <a:pt x="66" y="24"/>
                  </a:moveTo>
                  <a:cubicBezTo>
                    <a:pt x="63" y="37"/>
                    <a:pt x="46" y="48"/>
                    <a:pt x="29" y="48"/>
                  </a:cubicBezTo>
                  <a:cubicBezTo>
                    <a:pt x="12" y="48"/>
                    <a:pt x="0" y="37"/>
                    <a:pt x="3" y="24"/>
                  </a:cubicBezTo>
                  <a:cubicBezTo>
                    <a:pt x="6" y="11"/>
                    <a:pt x="23" y="0"/>
                    <a:pt x="40" y="0"/>
                  </a:cubicBezTo>
                  <a:cubicBezTo>
                    <a:pt x="57" y="0"/>
                    <a:pt x="69" y="11"/>
                    <a:pt x="66" y="24"/>
                  </a:cubicBezTo>
                  <a:close/>
                </a:path>
              </a:pathLst>
            </a:custGeom>
            <a:solidFill>
              <a:srgbClr val="A7C0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íṧḻïḋê">
              <a:extLst>
                <a:ext uri="{FF2B5EF4-FFF2-40B4-BE49-F238E27FC236}">
                  <a16:creationId xmlns:a16="http://schemas.microsoft.com/office/drawing/2014/main" id="{A948C4B8-114D-4136-A019-207B5E791277}"/>
                </a:ext>
              </a:extLst>
            </p:cNvPr>
            <p:cNvSpPr/>
            <p:nvPr/>
          </p:nvSpPr>
          <p:spPr bwMode="auto">
            <a:xfrm>
              <a:off x="4776788" y="4684712"/>
              <a:ext cx="228600" cy="155575"/>
            </a:xfrm>
            <a:custGeom>
              <a:avLst/>
              <a:gdLst>
                <a:gd name="T0" fmla="*/ 66 w 69"/>
                <a:gd name="T1" fmla="*/ 23 h 47"/>
                <a:gd name="T2" fmla="*/ 29 w 69"/>
                <a:gd name="T3" fmla="*/ 47 h 47"/>
                <a:gd name="T4" fmla="*/ 3 w 69"/>
                <a:gd name="T5" fmla="*/ 23 h 47"/>
                <a:gd name="T6" fmla="*/ 40 w 69"/>
                <a:gd name="T7" fmla="*/ 0 h 47"/>
                <a:gd name="T8" fmla="*/ 66 w 69"/>
                <a:gd name="T9" fmla="*/ 23 h 47"/>
              </a:gdLst>
              <a:ahLst/>
              <a:cxnLst>
                <a:cxn ang="0">
                  <a:pos x="T0" y="T1"/>
                </a:cxn>
                <a:cxn ang="0">
                  <a:pos x="T2" y="T3"/>
                </a:cxn>
                <a:cxn ang="0">
                  <a:pos x="T4" y="T5"/>
                </a:cxn>
                <a:cxn ang="0">
                  <a:pos x="T6" y="T7"/>
                </a:cxn>
                <a:cxn ang="0">
                  <a:pos x="T8" y="T9"/>
                </a:cxn>
              </a:cxnLst>
              <a:rect l="0" t="0" r="r" b="b"/>
              <a:pathLst>
                <a:path w="69" h="47">
                  <a:moveTo>
                    <a:pt x="66" y="23"/>
                  </a:moveTo>
                  <a:cubicBezTo>
                    <a:pt x="63" y="37"/>
                    <a:pt x="46" y="47"/>
                    <a:pt x="29" y="47"/>
                  </a:cubicBezTo>
                  <a:cubicBezTo>
                    <a:pt x="12" y="47"/>
                    <a:pt x="0" y="37"/>
                    <a:pt x="3" y="23"/>
                  </a:cubicBezTo>
                  <a:cubicBezTo>
                    <a:pt x="6" y="10"/>
                    <a:pt x="23" y="0"/>
                    <a:pt x="40" y="0"/>
                  </a:cubicBezTo>
                  <a:cubicBezTo>
                    <a:pt x="57" y="0"/>
                    <a:pt x="69" y="10"/>
                    <a:pt x="66" y="23"/>
                  </a:cubicBez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işḷíḓé">
              <a:extLst>
                <a:ext uri="{FF2B5EF4-FFF2-40B4-BE49-F238E27FC236}">
                  <a16:creationId xmlns:a16="http://schemas.microsoft.com/office/drawing/2014/main" id="{0957C0AC-6018-4738-D782-847661AA763B}"/>
                </a:ext>
              </a:extLst>
            </p:cNvPr>
            <p:cNvSpPr/>
            <p:nvPr/>
          </p:nvSpPr>
          <p:spPr bwMode="auto">
            <a:xfrm>
              <a:off x="4806951" y="4684712"/>
              <a:ext cx="195263" cy="109538"/>
            </a:xfrm>
            <a:custGeom>
              <a:avLst/>
              <a:gdLst>
                <a:gd name="T0" fmla="*/ 57 w 59"/>
                <a:gd name="T1" fmla="*/ 23 h 33"/>
                <a:gd name="T2" fmla="*/ 31 w 59"/>
                <a:gd name="T3" fmla="*/ 0 h 33"/>
                <a:gd name="T4" fmla="*/ 3 w 59"/>
                <a:gd name="T5" fmla="*/ 10 h 33"/>
                <a:gd name="T6" fmla="*/ 2 w 59"/>
                <a:gd name="T7" fmla="*/ 14 h 33"/>
                <a:gd name="T8" fmla="*/ 6 w 59"/>
                <a:gd name="T9" fmla="*/ 23 h 33"/>
                <a:gd name="T10" fmla="*/ 12 w 59"/>
                <a:gd name="T11" fmla="*/ 23 h 33"/>
                <a:gd name="T12" fmla="*/ 17 w 59"/>
                <a:gd name="T13" fmla="*/ 31 h 33"/>
                <a:gd name="T14" fmla="*/ 17 w 59"/>
                <a:gd name="T15" fmla="*/ 31 h 33"/>
                <a:gd name="T16" fmla="*/ 23 w 59"/>
                <a:gd name="T17" fmla="*/ 30 h 33"/>
                <a:gd name="T18" fmla="*/ 25 w 59"/>
                <a:gd name="T19" fmla="*/ 31 h 33"/>
                <a:gd name="T20" fmla="*/ 34 w 59"/>
                <a:gd name="T21" fmla="*/ 27 h 33"/>
                <a:gd name="T22" fmla="*/ 36 w 59"/>
                <a:gd name="T23" fmla="*/ 28 h 33"/>
                <a:gd name="T24" fmla="*/ 46 w 59"/>
                <a:gd name="T25" fmla="*/ 23 h 33"/>
                <a:gd name="T26" fmla="*/ 46 w 59"/>
                <a:gd name="T27" fmla="*/ 23 h 33"/>
                <a:gd name="T28" fmla="*/ 49 w 59"/>
                <a:gd name="T29" fmla="*/ 22 h 33"/>
                <a:gd name="T30" fmla="*/ 54 w 59"/>
                <a:gd name="T31" fmla="*/ 23 h 33"/>
                <a:gd name="T32" fmla="*/ 57 w 59"/>
                <a:gd name="T33"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3">
                  <a:moveTo>
                    <a:pt x="57" y="23"/>
                  </a:moveTo>
                  <a:cubicBezTo>
                    <a:pt x="59" y="10"/>
                    <a:pt x="48" y="0"/>
                    <a:pt x="31" y="0"/>
                  </a:cubicBezTo>
                  <a:cubicBezTo>
                    <a:pt x="21" y="0"/>
                    <a:pt x="10" y="4"/>
                    <a:pt x="3" y="10"/>
                  </a:cubicBezTo>
                  <a:cubicBezTo>
                    <a:pt x="2" y="14"/>
                    <a:pt x="2" y="14"/>
                    <a:pt x="2" y="14"/>
                  </a:cubicBezTo>
                  <a:cubicBezTo>
                    <a:pt x="0" y="18"/>
                    <a:pt x="3" y="22"/>
                    <a:pt x="6" y="23"/>
                  </a:cubicBezTo>
                  <a:cubicBezTo>
                    <a:pt x="8" y="24"/>
                    <a:pt x="10" y="24"/>
                    <a:pt x="12" y="23"/>
                  </a:cubicBezTo>
                  <a:cubicBezTo>
                    <a:pt x="12" y="26"/>
                    <a:pt x="14" y="30"/>
                    <a:pt x="17" y="31"/>
                  </a:cubicBezTo>
                  <a:cubicBezTo>
                    <a:pt x="17" y="31"/>
                    <a:pt x="17" y="31"/>
                    <a:pt x="17" y="31"/>
                  </a:cubicBezTo>
                  <a:cubicBezTo>
                    <a:pt x="19" y="32"/>
                    <a:pt x="21" y="31"/>
                    <a:pt x="23" y="30"/>
                  </a:cubicBezTo>
                  <a:cubicBezTo>
                    <a:pt x="24" y="31"/>
                    <a:pt x="24" y="31"/>
                    <a:pt x="25" y="31"/>
                  </a:cubicBezTo>
                  <a:cubicBezTo>
                    <a:pt x="29" y="33"/>
                    <a:pt x="33" y="31"/>
                    <a:pt x="34" y="27"/>
                  </a:cubicBezTo>
                  <a:cubicBezTo>
                    <a:pt x="35" y="27"/>
                    <a:pt x="36" y="28"/>
                    <a:pt x="36" y="28"/>
                  </a:cubicBezTo>
                  <a:cubicBezTo>
                    <a:pt x="40" y="29"/>
                    <a:pt x="45" y="27"/>
                    <a:pt x="46" y="23"/>
                  </a:cubicBezTo>
                  <a:cubicBezTo>
                    <a:pt x="46" y="23"/>
                    <a:pt x="46" y="23"/>
                    <a:pt x="46" y="23"/>
                  </a:cubicBezTo>
                  <a:cubicBezTo>
                    <a:pt x="47" y="23"/>
                    <a:pt x="48" y="22"/>
                    <a:pt x="49" y="22"/>
                  </a:cubicBezTo>
                  <a:cubicBezTo>
                    <a:pt x="50" y="23"/>
                    <a:pt x="52" y="23"/>
                    <a:pt x="54" y="23"/>
                  </a:cubicBezTo>
                  <a:cubicBezTo>
                    <a:pt x="55" y="23"/>
                    <a:pt x="56" y="23"/>
                    <a:pt x="57" y="23"/>
                  </a:cubicBezTo>
                  <a:close/>
                </a:path>
              </a:pathLst>
            </a:custGeom>
            <a:solidFill>
              <a:srgbClr val="A3BF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śľîḑê">
              <a:extLst>
                <a:ext uri="{FF2B5EF4-FFF2-40B4-BE49-F238E27FC236}">
                  <a16:creationId xmlns:a16="http://schemas.microsoft.com/office/drawing/2014/main" id="{D0AD8505-9109-0C6D-CD21-C31C19ECD2CC}"/>
                </a:ext>
              </a:extLst>
            </p:cNvPr>
            <p:cNvSpPr/>
            <p:nvPr/>
          </p:nvSpPr>
          <p:spPr bwMode="auto">
            <a:xfrm>
              <a:off x="4794251" y="4614862"/>
              <a:ext cx="220663" cy="165100"/>
            </a:xfrm>
            <a:custGeom>
              <a:avLst/>
              <a:gdLst>
                <a:gd name="T0" fmla="*/ 67 w 67"/>
                <a:gd name="T1" fmla="*/ 21 h 50"/>
                <a:gd name="T2" fmla="*/ 36 w 67"/>
                <a:gd name="T3" fmla="*/ 0 h 50"/>
                <a:gd name="T4" fmla="*/ 6 w 67"/>
                <a:gd name="T5" fmla="*/ 19 h 50"/>
                <a:gd name="T6" fmla="*/ 1 w 67"/>
                <a:gd name="T7" fmla="*/ 31 h 50"/>
                <a:gd name="T8" fmla="*/ 6 w 67"/>
                <a:gd name="T9" fmla="*/ 41 h 50"/>
                <a:gd name="T10" fmla="*/ 12 w 67"/>
                <a:gd name="T11" fmla="*/ 41 h 50"/>
                <a:gd name="T12" fmla="*/ 16 w 67"/>
                <a:gd name="T13" fmla="*/ 48 h 50"/>
                <a:gd name="T14" fmla="*/ 17 w 67"/>
                <a:gd name="T15" fmla="*/ 49 h 50"/>
                <a:gd name="T16" fmla="*/ 23 w 67"/>
                <a:gd name="T17" fmla="*/ 48 h 50"/>
                <a:gd name="T18" fmla="*/ 25 w 67"/>
                <a:gd name="T19" fmla="*/ 49 h 50"/>
                <a:gd name="T20" fmla="*/ 34 w 67"/>
                <a:gd name="T21" fmla="*/ 45 h 50"/>
                <a:gd name="T22" fmla="*/ 36 w 67"/>
                <a:gd name="T23" fmla="*/ 46 h 50"/>
                <a:gd name="T24" fmla="*/ 46 w 67"/>
                <a:gd name="T25" fmla="*/ 41 h 50"/>
                <a:gd name="T26" fmla="*/ 46 w 67"/>
                <a:gd name="T27" fmla="*/ 40 h 50"/>
                <a:gd name="T28" fmla="*/ 49 w 67"/>
                <a:gd name="T29" fmla="*/ 40 h 50"/>
                <a:gd name="T30" fmla="*/ 54 w 67"/>
                <a:gd name="T31" fmla="*/ 40 h 50"/>
                <a:gd name="T32" fmla="*/ 66 w 67"/>
                <a:gd name="T33" fmla="*/ 34 h 50"/>
                <a:gd name="T34" fmla="*/ 64 w 67"/>
                <a:gd name="T35" fmla="*/ 30 h 50"/>
                <a:gd name="T36" fmla="*/ 67 w 67"/>
                <a:gd name="T3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0">
                  <a:moveTo>
                    <a:pt x="67" y="21"/>
                  </a:moveTo>
                  <a:cubicBezTo>
                    <a:pt x="67" y="9"/>
                    <a:pt x="54" y="0"/>
                    <a:pt x="36" y="0"/>
                  </a:cubicBezTo>
                  <a:cubicBezTo>
                    <a:pt x="20" y="0"/>
                    <a:pt x="7" y="8"/>
                    <a:pt x="6" y="19"/>
                  </a:cubicBezTo>
                  <a:cubicBezTo>
                    <a:pt x="1" y="31"/>
                    <a:pt x="1" y="31"/>
                    <a:pt x="1" y="31"/>
                  </a:cubicBezTo>
                  <a:cubicBezTo>
                    <a:pt x="0" y="35"/>
                    <a:pt x="2" y="40"/>
                    <a:pt x="6" y="41"/>
                  </a:cubicBezTo>
                  <a:cubicBezTo>
                    <a:pt x="8" y="42"/>
                    <a:pt x="10" y="42"/>
                    <a:pt x="12" y="41"/>
                  </a:cubicBezTo>
                  <a:cubicBezTo>
                    <a:pt x="11" y="44"/>
                    <a:pt x="13" y="47"/>
                    <a:pt x="16" y="48"/>
                  </a:cubicBezTo>
                  <a:cubicBezTo>
                    <a:pt x="17" y="49"/>
                    <a:pt x="17" y="49"/>
                    <a:pt x="17" y="49"/>
                  </a:cubicBezTo>
                  <a:cubicBezTo>
                    <a:pt x="19" y="49"/>
                    <a:pt x="21" y="49"/>
                    <a:pt x="23" y="48"/>
                  </a:cubicBezTo>
                  <a:cubicBezTo>
                    <a:pt x="23" y="48"/>
                    <a:pt x="24" y="49"/>
                    <a:pt x="25" y="49"/>
                  </a:cubicBezTo>
                  <a:cubicBezTo>
                    <a:pt x="28" y="50"/>
                    <a:pt x="33" y="48"/>
                    <a:pt x="34" y="45"/>
                  </a:cubicBezTo>
                  <a:cubicBezTo>
                    <a:pt x="35" y="45"/>
                    <a:pt x="35" y="45"/>
                    <a:pt x="36" y="46"/>
                  </a:cubicBezTo>
                  <a:cubicBezTo>
                    <a:pt x="40" y="47"/>
                    <a:pt x="44" y="45"/>
                    <a:pt x="46" y="41"/>
                  </a:cubicBezTo>
                  <a:cubicBezTo>
                    <a:pt x="46" y="40"/>
                    <a:pt x="46" y="40"/>
                    <a:pt x="46" y="40"/>
                  </a:cubicBezTo>
                  <a:cubicBezTo>
                    <a:pt x="47" y="40"/>
                    <a:pt x="48" y="40"/>
                    <a:pt x="49" y="40"/>
                  </a:cubicBezTo>
                  <a:cubicBezTo>
                    <a:pt x="50" y="40"/>
                    <a:pt x="52" y="40"/>
                    <a:pt x="54" y="40"/>
                  </a:cubicBezTo>
                  <a:cubicBezTo>
                    <a:pt x="60" y="40"/>
                    <a:pt x="66" y="38"/>
                    <a:pt x="66" y="34"/>
                  </a:cubicBezTo>
                  <a:cubicBezTo>
                    <a:pt x="66" y="32"/>
                    <a:pt x="65" y="31"/>
                    <a:pt x="64" y="30"/>
                  </a:cubicBezTo>
                  <a:cubicBezTo>
                    <a:pt x="66" y="27"/>
                    <a:pt x="67" y="24"/>
                    <a:pt x="67" y="21"/>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ï$ḻîḑe">
              <a:extLst>
                <a:ext uri="{FF2B5EF4-FFF2-40B4-BE49-F238E27FC236}">
                  <a16:creationId xmlns:a16="http://schemas.microsoft.com/office/drawing/2014/main" id="{C7789A03-6384-EA92-B980-57F9DA79A01B}"/>
                </a:ext>
              </a:extLst>
            </p:cNvPr>
            <p:cNvSpPr/>
            <p:nvPr/>
          </p:nvSpPr>
          <p:spPr bwMode="auto">
            <a:xfrm>
              <a:off x="5195888" y="4875212"/>
              <a:ext cx="1581150" cy="7938"/>
            </a:xfrm>
            <a:prstGeom prst="rect">
              <a:avLst/>
            </a:prstGeom>
            <a:solidFill>
              <a:srgbClr val="738C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8" name="ïṡḷíďê">
              <a:extLst>
                <a:ext uri="{FF2B5EF4-FFF2-40B4-BE49-F238E27FC236}">
                  <a16:creationId xmlns:a16="http://schemas.microsoft.com/office/drawing/2014/main" id="{80051AED-E6F8-43DB-2C6B-31836A47FA3B}"/>
                </a:ext>
              </a:extLst>
            </p:cNvPr>
            <p:cNvSpPr/>
            <p:nvPr/>
          </p:nvSpPr>
          <p:spPr bwMode="auto">
            <a:xfrm>
              <a:off x="5189538" y="4883150"/>
              <a:ext cx="1593850" cy="349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9" name="iṩḻiďe">
              <a:extLst>
                <a:ext uri="{FF2B5EF4-FFF2-40B4-BE49-F238E27FC236}">
                  <a16:creationId xmlns:a16="http://schemas.microsoft.com/office/drawing/2014/main" id="{925702AC-4A7A-A82F-6589-E90F5FC7DC20}"/>
                </a:ext>
              </a:extLst>
            </p:cNvPr>
            <p:cNvSpPr/>
            <p:nvPr/>
          </p:nvSpPr>
          <p:spPr bwMode="auto">
            <a:xfrm>
              <a:off x="5121276" y="4194175"/>
              <a:ext cx="1728788" cy="95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0" name="ïṣļíḑé">
              <a:extLst>
                <a:ext uri="{FF2B5EF4-FFF2-40B4-BE49-F238E27FC236}">
                  <a16:creationId xmlns:a16="http://schemas.microsoft.com/office/drawing/2014/main" id="{FA4F7DA5-7D61-FEBC-E936-EDCBED0280EE}"/>
                </a:ext>
              </a:extLst>
            </p:cNvPr>
            <p:cNvSpPr/>
            <p:nvPr/>
          </p:nvSpPr>
          <p:spPr bwMode="auto">
            <a:xfrm>
              <a:off x="5121276" y="4203700"/>
              <a:ext cx="1728788" cy="671513"/>
            </a:xfrm>
            <a:custGeom>
              <a:avLst/>
              <a:gdLst>
                <a:gd name="T0" fmla="*/ 1047 w 1089"/>
                <a:gd name="T1" fmla="*/ 423 h 423"/>
                <a:gd name="T2" fmla="*/ 43 w 1089"/>
                <a:gd name="T3" fmla="*/ 423 h 423"/>
                <a:gd name="T4" fmla="*/ 0 w 1089"/>
                <a:gd name="T5" fmla="*/ 0 h 423"/>
                <a:gd name="T6" fmla="*/ 1089 w 1089"/>
                <a:gd name="T7" fmla="*/ 0 h 423"/>
                <a:gd name="T8" fmla="*/ 1047 w 1089"/>
                <a:gd name="T9" fmla="*/ 423 h 423"/>
              </a:gdLst>
              <a:ahLst/>
              <a:cxnLst>
                <a:cxn ang="0">
                  <a:pos x="T0" y="T1"/>
                </a:cxn>
                <a:cxn ang="0">
                  <a:pos x="T2" y="T3"/>
                </a:cxn>
                <a:cxn ang="0">
                  <a:pos x="T4" y="T5"/>
                </a:cxn>
                <a:cxn ang="0">
                  <a:pos x="T6" y="T7"/>
                </a:cxn>
                <a:cxn ang="0">
                  <a:pos x="T8" y="T9"/>
                </a:cxn>
              </a:cxnLst>
              <a:rect l="0" t="0" r="r" b="b"/>
              <a:pathLst>
                <a:path w="1089" h="423">
                  <a:moveTo>
                    <a:pt x="1047" y="423"/>
                  </a:moveTo>
                  <a:lnTo>
                    <a:pt x="43" y="423"/>
                  </a:lnTo>
                  <a:lnTo>
                    <a:pt x="0" y="0"/>
                  </a:lnTo>
                  <a:lnTo>
                    <a:pt x="1089" y="0"/>
                  </a:lnTo>
                  <a:lnTo>
                    <a:pt x="1047" y="423"/>
                  </a:ln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iş1íďe">
              <a:extLst>
                <a:ext uri="{FF2B5EF4-FFF2-40B4-BE49-F238E27FC236}">
                  <a16:creationId xmlns:a16="http://schemas.microsoft.com/office/drawing/2014/main" id="{5B6F4D36-21A3-2FA4-F847-3D7A81C25E4D}"/>
                </a:ext>
              </a:extLst>
            </p:cNvPr>
            <p:cNvSpPr/>
            <p:nvPr/>
          </p:nvSpPr>
          <p:spPr bwMode="auto">
            <a:xfrm>
              <a:off x="5889626" y="4479925"/>
              <a:ext cx="214313" cy="241300"/>
            </a:xfrm>
            <a:custGeom>
              <a:avLst/>
              <a:gdLst>
                <a:gd name="T0" fmla="*/ 28 w 65"/>
                <a:gd name="T1" fmla="*/ 0 h 73"/>
                <a:gd name="T2" fmla="*/ 0 w 65"/>
                <a:gd name="T3" fmla="*/ 13 h 73"/>
                <a:gd name="T4" fmla="*/ 9 w 65"/>
                <a:gd name="T5" fmla="*/ 37 h 73"/>
                <a:gd name="T6" fmla="*/ 0 w 65"/>
                <a:gd name="T7" fmla="*/ 61 h 73"/>
                <a:gd name="T8" fmla="*/ 28 w 65"/>
                <a:gd name="T9" fmla="*/ 73 h 73"/>
                <a:gd name="T10" fmla="*/ 65 w 65"/>
                <a:gd name="T11" fmla="*/ 37 h 73"/>
                <a:gd name="T12" fmla="*/ 28 w 65"/>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5" h="73">
                  <a:moveTo>
                    <a:pt x="28" y="0"/>
                  </a:moveTo>
                  <a:cubicBezTo>
                    <a:pt x="17" y="0"/>
                    <a:pt x="7" y="5"/>
                    <a:pt x="0" y="13"/>
                  </a:cubicBezTo>
                  <a:cubicBezTo>
                    <a:pt x="6" y="19"/>
                    <a:pt x="9" y="27"/>
                    <a:pt x="9" y="37"/>
                  </a:cubicBezTo>
                  <a:cubicBezTo>
                    <a:pt x="9" y="46"/>
                    <a:pt x="6" y="54"/>
                    <a:pt x="0" y="61"/>
                  </a:cubicBezTo>
                  <a:cubicBezTo>
                    <a:pt x="7" y="68"/>
                    <a:pt x="17" y="73"/>
                    <a:pt x="28" y="73"/>
                  </a:cubicBezTo>
                  <a:cubicBezTo>
                    <a:pt x="48" y="73"/>
                    <a:pt x="65" y="57"/>
                    <a:pt x="65" y="37"/>
                  </a:cubicBezTo>
                  <a:cubicBezTo>
                    <a:pt x="65" y="16"/>
                    <a:pt x="48" y="0"/>
                    <a:pt x="28" y="0"/>
                  </a:cubicBezTo>
                  <a:close/>
                </a:path>
              </a:pathLst>
            </a:custGeom>
            <a:solidFill>
              <a:srgbClr val="E9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íṡ1ídé">
              <a:extLst>
                <a:ext uri="{FF2B5EF4-FFF2-40B4-BE49-F238E27FC236}">
                  <a16:creationId xmlns:a16="http://schemas.microsoft.com/office/drawing/2014/main" id="{CA07CFD9-F044-EAC4-1E31-B6B7B1DA3A61}"/>
                </a:ext>
              </a:extLst>
            </p:cNvPr>
            <p:cNvSpPr/>
            <p:nvPr/>
          </p:nvSpPr>
          <p:spPr bwMode="auto">
            <a:xfrm>
              <a:off x="7027863" y="4806950"/>
              <a:ext cx="336550" cy="88900"/>
            </a:xfrm>
            <a:prstGeom prst="ellipse">
              <a:avLst/>
            </a:pr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îṣ1ïḓê">
              <a:extLst>
                <a:ext uri="{FF2B5EF4-FFF2-40B4-BE49-F238E27FC236}">
                  <a16:creationId xmlns:a16="http://schemas.microsoft.com/office/drawing/2014/main" id="{21CD48B2-F406-1792-06FB-7A1AEEBFD045}"/>
                </a:ext>
              </a:extLst>
            </p:cNvPr>
            <p:cNvSpPr/>
            <p:nvPr/>
          </p:nvSpPr>
          <p:spPr bwMode="auto">
            <a:xfrm>
              <a:off x="7242176" y="4614862"/>
              <a:ext cx="119063" cy="219075"/>
            </a:xfrm>
            <a:custGeom>
              <a:avLst/>
              <a:gdLst>
                <a:gd name="T0" fmla="*/ 13 w 36"/>
                <a:gd name="T1" fmla="*/ 66 h 66"/>
                <a:gd name="T2" fmla="*/ 0 w 36"/>
                <a:gd name="T3" fmla="*/ 62 h 66"/>
                <a:gd name="T4" fmla="*/ 4 w 36"/>
                <a:gd name="T5" fmla="*/ 55 h 66"/>
                <a:gd name="T6" fmla="*/ 18 w 36"/>
                <a:gd name="T7" fmla="*/ 56 h 66"/>
                <a:gd name="T8" fmla="*/ 27 w 36"/>
                <a:gd name="T9" fmla="*/ 33 h 66"/>
                <a:gd name="T10" fmla="*/ 20 w 36"/>
                <a:gd name="T11" fmla="*/ 12 h 66"/>
                <a:gd name="T12" fmla="*/ 7 w 36"/>
                <a:gd name="T13" fmla="*/ 11 h 66"/>
                <a:gd name="T14" fmla="*/ 6 w 36"/>
                <a:gd name="T15" fmla="*/ 11 h 66"/>
                <a:gd name="T16" fmla="*/ 2 w 36"/>
                <a:gd name="T17" fmla="*/ 12 h 66"/>
                <a:gd name="T18" fmla="*/ 1 w 36"/>
                <a:gd name="T19" fmla="*/ 4 h 66"/>
                <a:gd name="T20" fmla="*/ 4 w 36"/>
                <a:gd name="T21" fmla="*/ 3 h 66"/>
                <a:gd name="T22" fmla="*/ 24 w 36"/>
                <a:gd name="T23" fmla="*/ 5 h 66"/>
                <a:gd name="T24" fmla="*/ 36 w 36"/>
                <a:gd name="T25" fmla="*/ 34 h 66"/>
                <a:gd name="T26" fmla="*/ 22 w 36"/>
                <a:gd name="T27" fmla="*/ 63 h 66"/>
                <a:gd name="T28" fmla="*/ 13 w 3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6">
                  <a:moveTo>
                    <a:pt x="13" y="66"/>
                  </a:moveTo>
                  <a:cubicBezTo>
                    <a:pt x="9" y="66"/>
                    <a:pt x="5" y="65"/>
                    <a:pt x="0" y="62"/>
                  </a:cubicBezTo>
                  <a:cubicBezTo>
                    <a:pt x="4" y="55"/>
                    <a:pt x="4" y="55"/>
                    <a:pt x="4" y="55"/>
                  </a:cubicBezTo>
                  <a:cubicBezTo>
                    <a:pt x="10" y="58"/>
                    <a:pt x="14" y="58"/>
                    <a:pt x="18" y="56"/>
                  </a:cubicBezTo>
                  <a:cubicBezTo>
                    <a:pt x="23" y="53"/>
                    <a:pt x="27" y="44"/>
                    <a:pt x="27" y="33"/>
                  </a:cubicBezTo>
                  <a:cubicBezTo>
                    <a:pt x="28" y="24"/>
                    <a:pt x="25" y="16"/>
                    <a:pt x="20" y="12"/>
                  </a:cubicBezTo>
                  <a:cubicBezTo>
                    <a:pt x="16" y="9"/>
                    <a:pt x="12" y="9"/>
                    <a:pt x="7" y="11"/>
                  </a:cubicBezTo>
                  <a:cubicBezTo>
                    <a:pt x="6" y="11"/>
                    <a:pt x="6" y="11"/>
                    <a:pt x="6" y="11"/>
                  </a:cubicBezTo>
                  <a:cubicBezTo>
                    <a:pt x="2" y="12"/>
                    <a:pt x="2" y="12"/>
                    <a:pt x="2" y="12"/>
                  </a:cubicBezTo>
                  <a:cubicBezTo>
                    <a:pt x="1" y="4"/>
                    <a:pt x="1" y="4"/>
                    <a:pt x="1" y="4"/>
                  </a:cubicBezTo>
                  <a:cubicBezTo>
                    <a:pt x="4" y="3"/>
                    <a:pt x="4" y="3"/>
                    <a:pt x="4" y="3"/>
                  </a:cubicBezTo>
                  <a:cubicBezTo>
                    <a:pt x="14" y="0"/>
                    <a:pt x="20" y="2"/>
                    <a:pt x="24" y="5"/>
                  </a:cubicBezTo>
                  <a:cubicBezTo>
                    <a:pt x="32" y="10"/>
                    <a:pt x="36" y="21"/>
                    <a:pt x="36" y="34"/>
                  </a:cubicBezTo>
                  <a:cubicBezTo>
                    <a:pt x="35" y="40"/>
                    <a:pt x="34" y="57"/>
                    <a:pt x="22" y="63"/>
                  </a:cubicBezTo>
                  <a:cubicBezTo>
                    <a:pt x="20" y="64"/>
                    <a:pt x="17" y="66"/>
                    <a:pt x="13" y="66"/>
                  </a:cubicBez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iṥ1ïḍè">
              <a:extLst>
                <a:ext uri="{FF2B5EF4-FFF2-40B4-BE49-F238E27FC236}">
                  <a16:creationId xmlns:a16="http://schemas.microsoft.com/office/drawing/2014/main" id="{037E7E87-7B25-EDC2-A933-3D5C009BFECC}"/>
                </a:ext>
              </a:extLst>
            </p:cNvPr>
            <p:cNvSpPr/>
            <p:nvPr/>
          </p:nvSpPr>
          <p:spPr bwMode="auto">
            <a:xfrm>
              <a:off x="7275513" y="4651375"/>
              <a:ext cx="69850" cy="158750"/>
            </a:xfrm>
            <a:custGeom>
              <a:avLst/>
              <a:gdLst>
                <a:gd name="T0" fmla="*/ 12 w 21"/>
                <a:gd name="T1" fmla="*/ 46 h 48"/>
                <a:gd name="T2" fmla="*/ 21 w 21"/>
                <a:gd name="T3" fmla="*/ 23 h 48"/>
                <a:gd name="T4" fmla="*/ 13 w 21"/>
                <a:gd name="T5" fmla="*/ 2 h 48"/>
                <a:gd name="T6" fmla="*/ 8 w 21"/>
                <a:gd name="T7" fmla="*/ 0 h 48"/>
                <a:gd name="T8" fmla="*/ 10 w 21"/>
                <a:gd name="T9" fmla="*/ 1 h 48"/>
                <a:gd name="T10" fmla="*/ 17 w 21"/>
                <a:gd name="T11" fmla="*/ 22 h 48"/>
                <a:gd name="T12" fmla="*/ 8 w 21"/>
                <a:gd name="T13" fmla="*/ 45 h 48"/>
                <a:gd name="T14" fmla="*/ 0 w 21"/>
                <a:gd name="T15" fmla="*/ 46 h 48"/>
                <a:gd name="T16" fmla="*/ 12 w 21"/>
                <a:gd name="T1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8">
                  <a:moveTo>
                    <a:pt x="12" y="46"/>
                  </a:moveTo>
                  <a:cubicBezTo>
                    <a:pt x="17" y="43"/>
                    <a:pt x="20" y="34"/>
                    <a:pt x="21" y="23"/>
                  </a:cubicBezTo>
                  <a:cubicBezTo>
                    <a:pt x="21" y="14"/>
                    <a:pt x="18" y="6"/>
                    <a:pt x="13" y="2"/>
                  </a:cubicBezTo>
                  <a:cubicBezTo>
                    <a:pt x="11" y="1"/>
                    <a:pt x="10" y="0"/>
                    <a:pt x="8" y="0"/>
                  </a:cubicBezTo>
                  <a:cubicBezTo>
                    <a:pt x="8" y="0"/>
                    <a:pt x="9" y="1"/>
                    <a:pt x="10" y="1"/>
                  </a:cubicBezTo>
                  <a:cubicBezTo>
                    <a:pt x="15" y="5"/>
                    <a:pt x="18" y="13"/>
                    <a:pt x="17" y="22"/>
                  </a:cubicBezTo>
                  <a:cubicBezTo>
                    <a:pt x="17" y="33"/>
                    <a:pt x="13" y="42"/>
                    <a:pt x="8" y="45"/>
                  </a:cubicBezTo>
                  <a:cubicBezTo>
                    <a:pt x="6" y="46"/>
                    <a:pt x="3" y="46"/>
                    <a:pt x="0" y="46"/>
                  </a:cubicBezTo>
                  <a:cubicBezTo>
                    <a:pt x="5" y="48"/>
                    <a:pt x="9" y="48"/>
                    <a:pt x="12" y="46"/>
                  </a:cubicBezTo>
                  <a:close/>
                </a:path>
              </a:pathLst>
            </a:custGeom>
            <a:solidFill>
              <a:srgbClr val="BAB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îŝľíḑê">
              <a:extLst>
                <a:ext uri="{FF2B5EF4-FFF2-40B4-BE49-F238E27FC236}">
                  <a16:creationId xmlns:a16="http://schemas.microsoft.com/office/drawing/2014/main" id="{ACF6F69F-C8BF-D5D0-5F3A-9022A3B8CE61}"/>
                </a:ext>
              </a:extLst>
            </p:cNvPr>
            <p:cNvSpPr/>
            <p:nvPr/>
          </p:nvSpPr>
          <p:spPr bwMode="auto">
            <a:xfrm>
              <a:off x="7027863" y="4605337"/>
              <a:ext cx="234950" cy="284163"/>
            </a:xfrm>
            <a:custGeom>
              <a:avLst/>
              <a:gdLst>
                <a:gd name="T0" fmla="*/ 0 w 71"/>
                <a:gd name="T1" fmla="*/ 0 h 86"/>
                <a:gd name="T2" fmla="*/ 0 w 71"/>
                <a:gd name="T3" fmla="*/ 73 h 86"/>
                <a:gd name="T4" fmla="*/ 36 w 71"/>
                <a:gd name="T5" fmla="*/ 86 h 86"/>
                <a:gd name="T6" fmla="*/ 71 w 71"/>
                <a:gd name="T7" fmla="*/ 73 h 86"/>
                <a:gd name="T8" fmla="*/ 71 w 71"/>
                <a:gd name="T9" fmla="*/ 0 h 86"/>
                <a:gd name="T10" fmla="*/ 0 w 71"/>
                <a:gd name="T11" fmla="*/ 0 h 86"/>
              </a:gdLst>
              <a:ahLst/>
              <a:cxnLst>
                <a:cxn ang="0">
                  <a:pos x="T0" y="T1"/>
                </a:cxn>
                <a:cxn ang="0">
                  <a:pos x="T2" y="T3"/>
                </a:cxn>
                <a:cxn ang="0">
                  <a:pos x="T4" y="T5"/>
                </a:cxn>
                <a:cxn ang="0">
                  <a:pos x="T6" y="T7"/>
                </a:cxn>
                <a:cxn ang="0">
                  <a:pos x="T8" y="T9"/>
                </a:cxn>
                <a:cxn ang="0">
                  <a:pos x="T10" y="T11"/>
                </a:cxn>
              </a:cxnLst>
              <a:rect l="0" t="0" r="r" b="b"/>
              <a:pathLst>
                <a:path w="71" h="86">
                  <a:moveTo>
                    <a:pt x="0" y="0"/>
                  </a:moveTo>
                  <a:cubicBezTo>
                    <a:pt x="0" y="73"/>
                    <a:pt x="0" y="73"/>
                    <a:pt x="0" y="73"/>
                  </a:cubicBezTo>
                  <a:cubicBezTo>
                    <a:pt x="0" y="80"/>
                    <a:pt x="16" y="86"/>
                    <a:pt x="36" y="86"/>
                  </a:cubicBezTo>
                  <a:cubicBezTo>
                    <a:pt x="55" y="86"/>
                    <a:pt x="71" y="80"/>
                    <a:pt x="71" y="73"/>
                  </a:cubicBezTo>
                  <a:cubicBezTo>
                    <a:pt x="71" y="0"/>
                    <a:pt x="71" y="0"/>
                    <a:pt x="71" y="0"/>
                  </a:cubicBez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6" name="iṩḷíḓé">
              <a:extLst>
                <a:ext uri="{FF2B5EF4-FFF2-40B4-BE49-F238E27FC236}">
                  <a16:creationId xmlns:a16="http://schemas.microsoft.com/office/drawing/2014/main" id="{D915050D-DCD5-2978-C5EA-77D6D6972892}"/>
                </a:ext>
              </a:extLst>
            </p:cNvPr>
            <p:cNvSpPr/>
            <p:nvPr/>
          </p:nvSpPr>
          <p:spPr bwMode="auto">
            <a:xfrm>
              <a:off x="7213601" y="4605337"/>
              <a:ext cx="49213" cy="277813"/>
            </a:xfrm>
            <a:custGeom>
              <a:avLst/>
              <a:gdLst>
                <a:gd name="T0" fmla="*/ 0 w 15"/>
                <a:gd name="T1" fmla="*/ 84 h 84"/>
                <a:gd name="T2" fmla="*/ 15 w 15"/>
                <a:gd name="T3" fmla="*/ 73 h 84"/>
                <a:gd name="T4" fmla="*/ 15 w 15"/>
                <a:gd name="T5" fmla="*/ 0 h 84"/>
                <a:gd name="T6" fmla="*/ 0 w 15"/>
                <a:gd name="T7" fmla="*/ 0 h 84"/>
                <a:gd name="T8" fmla="*/ 0 w 15"/>
                <a:gd name="T9" fmla="*/ 84 h 84"/>
              </a:gdLst>
              <a:ahLst/>
              <a:cxnLst>
                <a:cxn ang="0">
                  <a:pos x="T0" y="T1"/>
                </a:cxn>
                <a:cxn ang="0">
                  <a:pos x="T2" y="T3"/>
                </a:cxn>
                <a:cxn ang="0">
                  <a:pos x="T4" y="T5"/>
                </a:cxn>
                <a:cxn ang="0">
                  <a:pos x="T6" y="T7"/>
                </a:cxn>
                <a:cxn ang="0">
                  <a:pos x="T8" y="T9"/>
                </a:cxn>
              </a:cxnLst>
              <a:rect l="0" t="0" r="r" b="b"/>
              <a:pathLst>
                <a:path w="15" h="84">
                  <a:moveTo>
                    <a:pt x="0" y="84"/>
                  </a:moveTo>
                  <a:cubicBezTo>
                    <a:pt x="9" y="82"/>
                    <a:pt x="15" y="78"/>
                    <a:pt x="15" y="73"/>
                  </a:cubicBezTo>
                  <a:cubicBezTo>
                    <a:pt x="15" y="0"/>
                    <a:pt x="15" y="0"/>
                    <a:pt x="15" y="0"/>
                  </a:cubicBezTo>
                  <a:cubicBezTo>
                    <a:pt x="0" y="0"/>
                    <a:pt x="0" y="0"/>
                    <a:pt x="0" y="0"/>
                  </a:cubicBezTo>
                  <a:lnTo>
                    <a:pt x="0" y="84"/>
                  </a:ln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iŝľîďé">
              <a:extLst>
                <a:ext uri="{FF2B5EF4-FFF2-40B4-BE49-F238E27FC236}">
                  <a16:creationId xmlns:a16="http://schemas.microsoft.com/office/drawing/2014/main" id="{E041B381-3CD4-590B-4693-BEC491C2733A}"/>
                </a:ext>
              </a:extLst>
            </p:cNvPr>
            <p:cNvSpPr/>
            <p:nvPr/>
          </p:nvSpPr>
          <p:spPr bwMode="auto">
            <a:xfrm>
              <a:off x="7027863" y="4586287"/>
              <a:ext cx="234950" cy="36513"/>
            </a:xfrm>
            <a:prstGeom prst="ellipse">
              <a:avLst/>
            </a:prstGeom>
            <a:solidFill>
              <a:srgbClr val="C5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ïṣľiḍè">
              <a:extLst>
                <a:ext uri="{FF2B5EF4-FFF2-40B4-BE49-F238E27FC236}">
                  <a16:creationId xmlns:a16="http://schemas.microsoft.com/office/drawing/2014/main" id="{BBCE095F-7B8D-D5B9-69A3-B919290DAEF3}"/>
                </a:ext>
              </a:extLst>
            </p:cNvPr>
            <p:cNvSpPr/>
            <p:nvPr/>
          </p:nvSpPr>
          <p:spPr bwMode="auto">
            <a:xfrm>
              <a:off x="7045326" y="4589462"/>
              <a:ext cx="204788" cy="30163"/>
            </a:xfrm>
            <a:prstGeom prst="ellipse">
              <a:avLst/>
            </a:prstGeom>
            <a:solidFill>
              <a:srgbClr val="9494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ïsḷïḋê">
              <a:extLst>
                <a:ext uri="{FF2B5EF4-FFF2-40B4-BE49-F238E27FC236}">
                  <a16:creationId xmlns:a16="http://schemas.microsoft.com/office/drawing/2014/main" id="{B668A3AF-B9A6-B5FD-140A-DE20B499D426}"/>
                </a:ext>
              </a:extLst>
            </p:cNvPr>
            <p:cNvSpPr/>
            <p:nvPr/>
          </p:nvSpPr>
          <p:spPr bwMode="auto">
            <a:xfrm>
              <a:off x="8193088" y="3033712"/>
              <a:ext cx="73025" cy="76200"/>
            </a:xfrm>
            <a:custGeom>
              <a:avLst/>
              <a:gdLst>
                <a:gd name="T0" fmla="*/ 20 w 22"/>
                <a:gd name="T1" fmla="*/ 11 h 23"/>
                <a:gd name="T2" fmla="*/ 18 w 22"/>
                <a:gd name="T3" fmla="*/ 11 h 23"/>
                <a:gd name="T4" fmla="*/ 11 w 22"/>
                <a:gd name="T5" fmla="*/ 18 h 23"/>
                <a:gd name="T6" fmla="*/ 4 w 22"/>
                <a:gd name="T7" fmla="*/ 11 h 23"/>
                <a:gd name="T8" fmla="*/ 11 w 22"/>
                <a:gd name="T9" fmla="*/ 5 h 23"/>
                <a:gd name="T10" fmla="*/ 18 w 22"/>
                <a:gd name="T11" fmla="*/ 11 h 23"/>
                <a:gd name="T12" fmla="*/ 20 w 22"/>
                <a:gd name="T13" fmla="*/ 11 h 23"/>
                <a:gd name="T14" fmla="*/ 22 w 22"/>
                <a:gd name="T15" fmla="*/ 11 h 23"/>
                <a:gd name="T16" fmla="*/ 11 w 22"/>
                <a:gd name="T17" fmla="*/ 0 h 23"/>
                <a:gd name="T18" fmla="*/ 0 w 22"/>
                <a:gd name="T19" fmla="*/ 11 h 23"/>
                <a:gd name="T20" fmla="*/ 11 w 22"/>
                <a:gd name="T21" fmla="*/ 23 h 23"/>
                <a:gd name="T22" fmla="*/ 22 w 22"/>
                <a:gd name="T23" fmla="*/ 11 h 23"/>
                <a:gd name="T24" fmla="*/ 20 w 22"/>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20" y="11"/>
                  </a:moveTo>
                  <a:cubicBezTo>
                    <a:pt x="18" y="11"/>
                    <a:pt x="18" y="11"/>
                    <a:pt x="18" y="11"/>
                  </a:cubicBezTo>
                  <a:cubicBezTo>
                    <a:pt x="18" y="15"/>
                    <a:pt x="15" y="18"/>
                    <a:pt x="11" y="18"/>
                  </a:cubicBezTo>
                  <a:cubicBezTo>
                    <a:pt x="7" y="18"/>
                    <a:pt x="4" y="15"/>
                    <a:pt x="4" y="11"/>
                  </a:cubicBezTo>
                  <a:cubicBezTo>
                    <a:pt x="4" y="8"/>
                    <a:pt x="7" y="5"/>
                    <a:pt x="11" y="5"/>
                  </a:cubicBezTo>
                  <a:cubicBezTo>
                    <a:pt x="15" y="5"/>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8"/>
                    <a:pt x="5" y="23"/>
                    <a:pt x="11" y="23"/>
                  </a:cubicBezTo>
                  <a:cubicBezTo>
                    <a:pt x="17" y="23"/>
                    <a:pt x="22" y="18"/>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îsļïḑè">
              <a:extLst>
                <a:ext uri="{FF2B5EF4-FFF2-40B4-BE49-F238E27FC236}">
                  <a16:creationId xmlns:a16="http://schemas.microsoft.com/office/drawing/2014/main" id="{9939493E-2B3C-69B8-DEBD-0F1B944B2C51}"/>
                </a:ext>
              </a:extLst>
            </p:cNvPr>
            <p:cNvSpPr/>
            <p:nvPr/>
          </p:nvSpPr>
          <p:spPr bwMode="auto">
            <a:xfrm>
              <a:off x="4179888" y="3416300"/>
              <a:ext cx="73025" cy="71438"/>
            </a:xfrm>
            <a:custGeom>
              <a:avLst/>
              <a:gdLst>
                <a:gd name="T0" fmla="*/ 22 w 22"/>
                <a:gd name="T1" fmla="*/ 11 h 22"/>
                <a:gd name="T2" fmla="*/ 22 w 22"/>
                <a:gd name="T3" fmla="*/ 11 h 22"/>
                <a:gd name="T4" fmla="*/ 22 w 22"/>
                <a:gd name="T5" fmla="*/ 11 h 22"/>
                <a:gd name="T6" fmla="*/ 11 w 22"/>
                <a:gd name="T7" fmla="*/ 0 h 22"/>
                <a:gd name="T8" fmla="*/ 0 w 22"/>
                <a:gd name="T9" fmla="*/ 11 h 22"/>
                <a:gd name="T10" fmla="*/ 11 w 22"/>
                <a:gd name="T11" fmla="*/ 22 h 22"/>
                <a:gd name="T12" fmla="*/ 22 w 22"/>
                <a:gd name="T13" fmla="*/ 11 h 22"/>
                <a:gd name="T14" fmla="*/ 20 w 22"/>
                <a:gd name="T15" fmla="*/ 11 h 22"/>
                <a:gd name="T16" fmla="*/ 18 w 22"/>
                <a:gd name="T17" fmla="*/ 11 h 22"/>
                <a:gd name="T18" fmla="*/ 11 w 22"/>
                <a:gd name="T19" fmla="*/ 17 h 22"/>
                <a:gd name="T20" fmla="*/ 4 w 22"/>
                <a:gd name="T21" fmla="*/ 11 h 22"/>
                <a:gd name="T22" fmla="*/ 11 w 22"/>
                <a:gd name="T23" fmla="*/ 4 h 22"/>
                <a:gd name="T24" fmla="*/ 18 w 22"/>
                <a:gd name="T25" fmla="*/ 11 h 22"/>
                <a:gd name="T26" fmla="*/ 20 w 22"/>
                <a:gd name="T27" fmla="*/ 11 h 22"/>
                <a:gd name="T28" fmla="*/ 22 w 22"/>
                <a:gd name="T29" fmla="*/ 11 h 22"/>
                <a:gd name="T30" fmla="*/ 22 w 22"/>
                <a:gd name="T31" fmla="*/ 11 h 22"/>
                <a:gd name="T32" fmla="*/ 11 w 22"/>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2">
                  <a:moveTo>
                    <a:pt x="22" y="11"/>
                  </a:moveTo>
                  <a:cubicBezTo>
                    <a:pt x="22" y="11"/>
                    <a:pt x="22" y="11"/>
                    <a:pt x="22" y="11"/>
                  </a:cubicBezTo>
                  <a:cubicBezTo>
                    <a:pt x="22" y="11"/>
                    <a:pt x="22" y="11"/>
                    <a:pt x="22" y="11"/>
                  </a:cubicBezTo>
                  <a:moveTo>
                    <a:pt x="11" y="0"/>
                  </a:moveTo>
                  <a:cubicBezTo>
                    <a:pt x="5" y="0"/>
                    <a:pt x="0" y="4"/>
                    <a:pt x="0" y="11"/>
                  </a:cubicBezTo>
                  <a:cubicBezTo>
                    <a:pt x="0" y="17"/>
                    <a:pt x="5" y="22"/>
                    <a:pt x="11" y="22"/>
                  </a:cubicBezTo>
                  <a:cubicBezTo>
                    <a:pt x="17" y="22"/>
                    <a:pt x="22" y="17"/>
                    <a:pt x="22" y="11"/>
                  </a:cubicBezTo>
                  <a:cubicBezTo>
                    <a:pt x="20" y="11"/>
                    <a:pt x="20" y="11"/>
                    <a:pt x="20" y="11"/>
                  </a:cubicBezTo>
                  <a:cubicBezTo>
                    <a:pt x="18" y="11"/>
                    <a:pt x="18" y="11"/>
                    <a:pt x="18" y="11"/>
                  </a:cubicBezTo>
                  <a:cubicBezTo>
                    <a:pt x="18" y="14"/>
                    <a:pt x="15" y="17"/>
                    <a:pt x="11" y="17"/>
                  </a:cubicBezTo>
                  <a:cubicBezTo>
                    <a:pt x="7" y="17"/>
                    <a:pt x="4" y="14"/>
                    <a:pt x="4" y="11"/>
                  </a:cubicBezTo>
                  <a:cubicBezTo>
                    <a:pt x="4" y="7"/>
                    <a:pt x="7" y="4"/>
                    <a:pt x="11" y="4"/>
                  </a:cubicBezTo>
                  <a:cubicBezTo>
                    <a:pt x="15" y="4"/>
                    <a:pt x="18" y="7"/>
                    <a:pt x="18" y="11"/>
                  </a:cubicBezTo>
                  <a:cubicBezTo>
                    <a:pt x="20" y="11"/>
                    <a:pt x="20" y="11"/>
                    <a:pt x="20" y="11"/>
                  </a:cubicBezTo>
                  <a:cubicBezTo>
                    <a:pt x="22" y="11"/>
                    <a:pt x="22" y="11"/>
                    <a:pt x="22" y="11"/>
                  </a:cubicBezTo>
                  <a:cubicBezTo>
                    <a:pt x="22" y="11"/>
                    <a:pt x="22" y="11"/>
                    <a:pt x="22" y="11"/>
                  </a:cubicBezTo>
                  <a:cubicBezTo>
                    <a:pt x="22" y="4"/>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î$ḷiḋé">
              <a:extLst>
                <a:ext uri="{FF2B5EF4-FFF2-40B4-BE49-F238E27FC236}">
                  <a16:creationId xmlns:a16="http://schemas.microsoft.com/office/drawing/2014/main" id="{A9C19CC1-9CEC-A443-E287-9A64A44D1DEF}"/>
                </a:ext>
              </a:extLst>
            </p:cNvPr>
            <p:cNvSpPr/>
            <p:nvPr/>
          </p:nvSpPr>
          <p:spPr bwMode="auto">
            <a:xfrm>
              <a:off x="8134351" y="2146300"/>
              <a:ext cx="71438" cy="76200"/>
            </a:xfrm>
            <a:custGeom>
              <a:avLst/>
              <a:gdLst>
                <a:gd name="T0" fmla="*/ 22 w 22"/>
                <a:gd name="T1" fmla="*/ 12 h 23"/>
                <a:gd name="T2" fmla="*/ 22 w 22"/>
                <a:gd name="T3" fmla="*/ 12 h 23"/>
                <a:gd name="T4" fmla="*/ 22 w 22"/>
                <a:gd name="T5" fmla="*/ 12 h 23"/>
                <a:gd name="T6" fmla="*/ 11 w 22"/>
                <a:gd name="T7" fmla="*/ 0 h 23"/>
                <a:gd name="T8" fmla="*/ 0 w 22"/>
                <a:gd name="T9" fmla="*/ 12 h 23"/>
                <a:gd name="T10" fmla="*/ 11 w 22"/>
                <a:gd name="T11" fmla="*/ 23 h 23"/>
                <a:gd name="T12" fmla="*/ 22 w 22"/>
                <a:gd name="T13" fmla="*/ 12 h 23"/>
                <a:gd name="T14" fmla="*/ 20 w 22"/>
                <a:gd name="T15" fmla="*/ 12 h 23"/>
                <a:gd name="T16" fmla="*/ 18 w 22"/>
                <a:gd name="T17" fmla="*/ 12 h 23"/>
                <a:gd name="T18" fmla="*/ 11 w 22"/>
                <a:gd name="T19" fmla="*/ 18 h 23"/>
                <a:gd name="T20" fmla="*/ 4 w 22"/>
                <a:gd name="T21" fmla="*/ 12 h 23"/>
                <a:gd name="T22" fmla="*/ 11 w 22"/>
                <a:gd name="T23" fmla="*/ 5 h 23"/>
                <a:gd name="T24" fmla="*/ 18 w 22"/>
                <a:gd name="T25" fmla="*/ 12 h 23"/>
                <a:gd name="T26" fmla="*/ 20 w 22"/>
                <a:gd name="T27" fmla="*/ 12 h 23"/>
                <a:gd name="T28" fmla="*/ 22 w 22"/>
                <a:gd name="T29" fmla="*/ 12 h 23"/>
                <a:gd name="T30" fmla="*/ 22 w 22"/>
                <a:gd name="T31" fmla="*/ 12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2"/>
                  </a:moveTo>
                  <a:cubicBezTo>
                    <a:pt x="22" y="12"/>
                    <a:pt x="22" y="12"/>
                    <a:pt x="22" y="12"/>
                  </a:cubicBezTo>
                  <a:cubicBezTo>
                    <a:pt x="22" y="12"/>
                    <a:pt x="22" y="12"/>
                    <a:pt x="22" y="12"/>
                  </a:cubicBezTo>
                  <a:moveTo>
                    <a:pt x="11" y="0"/>
                  </a:moveTo>
                  <a:cubicBezTo>
                    <a:pt x="5" y="0"/>
                    <a:pt x="0" y="5"/>
                    <a:pt x="0" y="12"/>
                  </a:cubicBezTo>
                  <a:cubicBezTo>
                    <a:pt x="0" y="18"/>
                    <a:pt x="5" y="23"/>
                    <a:pt x="11" y="23"/>
                  </a:cubicBezTo>
                  <a:cubicBezTo>
                    <a:pt x="17" y="23"/>
                    <a:pt x="22" y="18"/>
                    <a:pt x="22" y="12"/>
                  </a:cubicBezTo>
                  <a:cubicBezTo>
                    <a:pt x="20" y="12"/>
                    <a:pt x="20" y="12"/>
                    <a:pt x="20" y="12"/>
                  </a:cubicBezTo>
                  <a:cubicBezTo>
                    <a:pt x="18" y="12"/>
                    <a:pt x="18" y="12"/>
                    <a:pt x="18" y="12"/>
                  </a:cubicBezTo>
                  <a:cubicBezTo>
                    <a:pt x="18" y="15"/>
                    <a:pt x="15" y="18"/>
                    <a:pt x="11" y="18"/>
                  </a:cubicBezTo>
                  <a:cubicBezTo>
                    <a:pt x="7" y="18"/>
                    <a:pt x="4" y="15"/>
                    <a:pt x="4" y="12"/>
                  </a:cubicBezTo>
                  <a:cubicBezTo>
                    <a:pt x="4" y="8"/>
                    <a:pt x="7" y="5"/>
                    <a:pt x="11" y="5"/>
                  </a:cubicBezTo>
                  <a:cubicBezTo>
                    <a:pt x="15" y="5"/>
                    <a:pt x="18" y="8"/>
                    <a:pt x="18" y="12"/>
                  </a:cubicBezTo>
                  <a:cubicBezTo>
                    <a:pt x="20" y="12"/>
                    <a:pt x="20" y="12"/>
                    <a:pt x="20" y="12"/>
                  </a:cubicBezTo>
                  <a:cubicBezTo>
                    <a:pt x="22" y="12"/>
                    <a:pt x="22" y="12"/>
                    <a:pt x="22" y="12"/>
                  </a:cubicBezTo>
                  <a:cubicBezTo>
                    <a:pt x="22" y="12"/>
                    <a:pt x="22" y="12"/>
                    <a:pt x="22" y="12"/>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2" name="iśḻíḑe">
              <a:extLst>
                <a:ext uri="{FF2B5EF4-FFF2-40B4-BE49-F238E27FC236}">
                  <a16:creationId xmlns:a16="http://schemas.microsoft.com/office/drawing/2014/main" id="{5FA9D01F-24D5-DA72-EB0A-AE3F26A94757}"/>
                </a:ext>
              </a:extLst>
            </p:cNvPr>
            <p:cNvSpPr/>
            <p:nvPr/>
          </p:nvSpPr>
          <p:spPr bwMode="auto">
            <a:xfrm>
              <a:off x="7367588" y="4516437"/>
              <a:ext cx="73025" cy="76200"/>
            </a:xfrm>
            <a:custGeom>
              <a:avLst/>
              <a:gdLst>
                <a:gd name="T0" fmla="*/ 22 w 22"/>
                <a:gd name="T1" fmla="*/ 11 h 23"/>
                <a:gd name="T2" fmla="*/ 22 w 22"/>
                <a:gd name="T3" fmla="*/ 11 h 23"/>
                <a:gd name="T4" fmla="*/ 22 w 22"/>
                <a:gd name="T5" fmla="*/ 11 h 23"/>
                <a:gd name="T6" fmla="*/ 11 w 22"/>
                <a:gd name="T7" fmla="*/ 0 h 23"/>
                <a:gd name="T8" fmla="*/ 0 w 22"/>
                <a:gd name="T9" fmla="*/ 11 h 23"/>
                <a:gd name="T10" fmla="*/ 11 w 22"/>
                <a:gd name="T11" fmla="*/ 23 h 23"/>
                <a:gd name="T12" fmla="*/ 22 w 22"/>
                <a:gd name="T13" fmla="*/ 11 h 23"/>
                <a:gd name="T14" fmla="*/ 20 w 22"/>
                <a:gd name="T15" fmla="*/ 11 h 23"/>
                <a:gd name="T16" fmla="*/ 18 w 22"/>
                <a:gd name="T17" fmla="*/ 11 h 23"/>
                <a:gd name="T18" fmla="*/ 11 w 22"/>
                <a:gd name="T19" fmla="*/ 18 h 23"/>
                <a:gd name="T20" fmla="*/ 4 w 22"/>
                <a:gd name="T21" fmla="*/ 11 h 23"/>
                <a:gd name="T22" fmla="*/ 11 w 22"/>
                <a:gd name="T23" fmla="*/ 5 h 23"/>
                <a:gd name="T24" fmla="*/ 18 w 22"/>
                <a:gd name="T25" fmla="*/ 11 h 23"/>
                <a:gd name="T26" fmla="*/ 20 w 22"/>
                <a:gd name="T27" fmla="*/ 11 h 23"/>
                <a:gd name="T28" fmla="*/ 22 w 22"/>
                <a:gd name="T29" fmla="*/ 11 h 23"/>
                <a:gd name="T30" fmla="*/ 22 w 22"/>
                <a:gd name="T31" fmla="*/ 11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1"/>
                  </a:moveTo>
                  <a:cubicBezTo>
                    <a:pt x="22" y="11"/>
                    <a:pt x="22" y="11"/>
                    <a:pt x="22" y="11"/>
                  </a:cubicBezTo>
                  <a:cubicBezTo>
                    <a:pt x="22" y="11"/>
                    <a:pt x="22" y="11"/>
                    <a:pt x="22" y="11"/>
                  </a:cubicBezTo>
                  <a:moveTo>
                    <a:pt x="11" y="0"/>
                  </a:moveTo>
                  <a:cubicBezTo>
                    <a:pt x="5" y="0"/>
                    <a:pt x="0" y="5"/>
                    <a:pt x="0" y="11"/>
                  </a:cubicBezTo>
                  <a:cubicBezTo>
                    <a:pt x="0" y="18"/>
                    <a:pt x="5" y="23"/>
                    <a:pt x="11" y="23"/>
                  </a:cubicBezTo>
                  <a:cubicBezTo>
                    <a:pt x="17" y="23"/>
                    <a:pt x="22" y="18"/>
                    <a:pt x="22" y="11"/>
                  </a:cubicBezTo>
                  <a:cubicBezTo>
                    <a:pt x="20" y="11"/>
                    <a:pt x="20" y="11"/>
                    <a:pt x="20" y="11"/>
                  </a:cubicBezTo>
                  <a:cubicBezTo>
                    <a:pt x="18" y="11"/>
                    <a:pt x="18" y="11"/>
                    <a:pt x="18" y="11"/>
                  </a:cubicBezTo>
                  <a:cubicBezTo>
                    <a:pt x="18" y="15"/>
                    <a:pt x="14" y="18"/>
                    <a:pt x="11" y="18"/>
                  </a:cubicBezTo>
                  <a:cubicBezTo>
                    <a:pt x="7" y="18"/>
                    <a:pt x="4" y="15"/>
                    <a:pt x="4" y="11"/>
                  </a:cubicBezTo>
                  <a:cubicBezTo>
                    <a:pt x="4" y="8"/>
                    <a:pt x="7" y="5"/>
                    <a:pt x="11" y="5"/>
                  </a:cubicBezTo>
                  <a:cubicBezTo>
                    <a:pt x="14" y="5"/>
                    <a:pt x="18" y="8"/>
                    <a:pt x="18" y="11"/>
                  </a:cubicBezTo>
                  <a:cubicBezTo>
                    <a:pt x="20" y="11"/>
                    <a:pt x="20" y="11"/>
                    <a:pt x="20" y="11"/>
                  </a:cubicBezTo>
                  <a:cubicBezTo>
                    <a:pt x="22" y="11"/>
                    <a:pt x="22" y="11"/>
                    <a:pt x="22" y="11"/>
                  </a:cubicBezTo>
                  <a:cubicBezTo>
                    <a:pt x="22" y="11"/>
                    <a:pt x="22" y="11"/>
                    <a:pt x="22" y="11"/>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3" name="íṩļîdé">
              <a:extLst>
                <a:ext uri="{FF2B5EF4-FFF2-40B4-BE49-F238E27FC236}">
                  <a16:creationId xmlns:a16="http://schemas.microsoft.com/office/drawing/2014/main" id="{90C3D6C1-BA64-BC23-ADDE-471B8144B93F}"/>
                </a:ext>
              </a:extLst>
            </p:cNvPr>
            <p:cNvSpPr/>
            <p:nvPr/>
          </p:nvSpPr>
          <p:spPr bwMode="auto">
            <a:xfrm>
              <a:off x="7972426" y="4705350"/>
              <a:ext cx="73025" cy="71438"/>
            </a:xfrm>
            <a:custGeom>
              <a:avLst/>
              <a:gdLst>
                <a:gd name="T0" fmla="*/ 20 w 22"/>
                <a:gd name="T1" fmla="*/ 11 h 22"/>
                <a:gd name="T2" fmla="*/ 17 w 22"/>
                <a:gd name="T3" fmla="*/ 11 h 22"/>
                <a:gd name="T4" fmla="*/ 11 w 22"/>
                <a:gd name="T5" fmla="*/ 18 h 22"/>
                <a:gd name="T6" fmla="*/ 4 w 22"/>
                <a:gd name="T7" fmla="*/ 11 h 22"/>
                <a:gd name="T8" fmla="*/ 11 w 22"/>
                <a:gd name="T9" fmla="*/ 4 h 22"/>
                <a:gd name="T10" fmla="*/ 17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7" y="11"/>
                    <a:pt x="17" y="11"/>
                    <a:pt x="17" y="11"/>
                  </a:cubicBezTo>
                  <a:cubicBezTo>
                    <a:pt x="17" y="15"/>
                    <a:pt x="14" y="18"/>
                    <a:pt x="11" y="18"/>
                  </a:cubicBezTo>
                  <a:cubicBezTo>
                    <a:pt x="7" y="18"/>
                    <a:pt x="4" y="15"/>
                    <a:pt x="4" y="11"/>
                  </a:cubicBezTo>
                  <a:cubicBezTo>
                    <a:pt x="4" y="7"/>
                    <a:pt x="7" y="4"/>
                    <a:pt x="11" y="4"/>
                  </a:cubicBezTo>
                  <a:cubicBezTo>
                    <a:pt x="14" y="4"/>
                    <a:pt x="17" y="7"/>
                    <a:pt x="17" y="11"/>
                  </a:cubicBezTo>
                  <a:cubicBezTo>
                    <a:pt x="20" y="11"/>
                    <a:pt x="20" y="11"/>
                    <a:pt x="20" y="11"/>
                  </a:cubicBezTo>
                  <a:cubicBezTo>
                    <a:pt x="22" y="11"/>
                    <a:pt x="22" y="11"/>
                    <a:pt x="22" y="11"/>
                  </a:cubicBezTo>
                  <a:cubicBezTo>
                    <a:pt x="22" y="5"/>
                    <a:pt x="17" y="0"/>
                    <a:pt x="11" y="0"/>
                  </a:cubicBezTo>
                  <a:cubicBezTo>
                    <a:pt x="4" y="0"/>
                    <a:pt x="0" y="5"/>
                    <a:pt x="0" y="11"/>
                  </a:cubicBezTo>
                  <a:cubicBezTo>
                    <a:pt x="0" y="17"/>
                    <a:pt x="4"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ïṩliḋè">
              <a:extLst>
                <a:ext uri="{FF2B5EF4-FFF2-40B4-BE49-F238E27FC236}">
                  <a16:creationId xmlns:a16="http://schemas.microsoft.com/office/drawing/2014/main" id="{B25673FE-C611-DD51-E9A3-33A1381333F1}"/>
                </a:ext>
              </a:extLst>
            </p:cNvPr>
            <p:cNvSpPr/>
            <p:nvPr/>
          </p:nvSpPr>
          <p:spPr bwMode="auto">
            <a:xfrm>
              <a:off x="4400551" y="1879600"/>
              <a:ext cx="73025"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iṩlîḑé">
              <a:extLst>
                <a:ext uri="{FF2B5EF4-FFF2-40B4-BE49-F238E27FC236}">
                  <a16:creationId xmlns:a16="http://schemas.microsoft.com/office/drawing/2014/main" id="{12EECC73-4674-57A8-B2A2-7AF6DE7C8F9F}"/>
                </a:ext>
              </a:extLst>
            </p:cNvPr>
            <p:cNvSpPr/>
            <p:nvPr/>
          </p:nvSpPr>
          <p:spPr bwMode="auto">
            <a:xfrm>
              <a:off x="6623051" y="1135062"/>
              <a:ext cx="71438"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6" name="iṡ1iďê">
              <a:extLst>
                <a:ext uri="{FF2B5EF4-FFF2-40B4-BE49-F238E27FC236}">
                  <a16:creationId xmlns:a16="http://schemas.microsoft.com/office/drawing/2014/main" id="{CBA46663-802B-304B-AA81-76012B39BA0A}"/>
                </a:ext>
              </a:extLst>
            </p:cNvPr>
            <p:cNvSpPr/>
            <p:nvPr/>
          </p:nvSpPr>
          <p:spPr bwMode="auto">
            <a:xfrm>
              <a:off x="4430713" y="4579937"/>
              <a:ext cx="73025" cy="71438"/>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8"/>
                    <a:pt x="7" y="4"/>
                    <a:pt x="11" y="4"/>
                  </a:cubicBezTo>
                  <a:cubicBezTo>
                    <a:pt x="15" y="4"/>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367" name="组合 36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0518B9B-99CB-DD59-4A25-45B65E747877}"/>
              </a:ext>
            </a:extLst>
          </p:cNvPr>
          <p:cNvGrpSpPr>
            <a:grpSpLocks noChangeAspect="1"/>
          </p:cNvGrpSpPr>
          <p:nvPr/>
        </p:nvGrpSpPr>
        <p:grpSpPr>
          <a:xfrm>
            <a:off x="8673293" y="5065370"/>
            <a:ext cx="889182" cy="939918"/>
            <a:chOff x="3925888" y="1135062"/>
            <a:chExt cx="4340225" cy="4587876"/>
          </a:xfrm>
        </p:grpSpPr>
        <p:sp>
          <p:nvSpPr>
            <p:cNvPr id="368" name="iSlíḋé">
              <a:extLst>
                <a:ext uri="{FF2B5EF4-FFF2-40B4-BE49-F238E27FC236}">
                  <a16:creationId xmlns:a16="http://schemas.microsoft.com/office/drawing/2014/main" id="{FAF535E9-04BB-17FF-DC63-C4EFD061350F}"/>
                </a:ext>
              </a:extLst>
            </p:cNvPr>
            <p:cNvSpPr/>
            <p:nvPr/>
          </p:nvSpPr>
          <p:spPr bwMode="auto">
            <a:xfrm>
              <a:off x="4467226" y="3502025"/>
              <a:ext cx="3036888" cy="701675"/>
            </a:xfrm>
            <a:custGeom>
              <a:avLst/>
              <a:gdLst>
                <a:gd name="T0" fmla="*/ 1913 w 1913"/>
                <a:gd name="T1" fmla="*/ 0 h 442"/>
                <a:gd name="T2" fmla="*/ 0 w 1913"/>
                <a:gd name="T3" fmla="*/ 0 h 442"/>
                <a:gd name="T4" fmla="*/ 412 w 1913"/>
                <a:gd name="T5" fmla="*/ 442 h 442"/>
                <a:gd name="T6" fmla="*/ 1501 w 1913"/>
                <a:gd name="T7" fmla="*/ 442 h 442"/>
                <a:gd name="T8" fmla="*/ 1913 w 1913"/>
                <a:gd name="T9" fmla="*/ 0 h 442"/>
              </a:gdLst>
              <a:ahLst/>
              <a:cxnLst>
                <a:cxn ang="0">
                  <a:pos x="T0" y="T1"/>
                </a:cxn>
                <a:cxn ang="0">
                  <a:pos x="T2" y="T3"/>
                </a:cxn>
                <a:cxn ang="0">
                  <a:pos x="T4" y="T5"/>
                </a:cxn>
                <a:cxn ang="0">
                  <a:pos x="T6" y="T7"/>
                </a:cxn>
                <a:cxn ang="0">
                  <a:pos x="T8" y="T9"/>
                </a:cxn>
              </a:cxnLst>
              <a:rect l="0" t="0" r="r" b="b"/>
              <a:pathLst>
                <a:path w="1913" h="442">
                  <a:moveTo>
                    <a:pt x="1913" y="0"/>
                  </a:moveTo>
                  <a:lnTo>
                    <a:pt x="0" y="0"/>
                  </a:lnTo>
                  <a:lnTo>
                    <a:pt x="412" y="442"/>
                  </a:lnTo>
                  <a:lnTo>
                    <a:pt x="1501" y="442"/>
                  </a:lnTo>
                  <a:lnTo>
                    <a:pt x="1913" y="0"/>
                  </a:lnTo>
                  <a:close/>
                </a:path>
              </a:pathLst>
            </a:custGeom>
            <a:gradFill>
              <a:gsLst>
                <a:gs pos="0">
                  <a:schemeClr val="bg1">
                    <a:alpha val="33000"/>
                  </a:schemeClr>
                </a:gs>
                <a:gs pos="100000">
                  <a:schemeClr val="bg1">
                    <a:lumMod val="85000"/>
                    <a:alpha val="64000"/>
                  </a:schemeClr>
                </a:gs>
              </a:gsLst>
              <a:lin ang="5400000" scaled="0"/>
            </a:gradFill>
            <a:ln>
              <a:noFill/>
            </a:ln>
          </p:spPr>
          <p:txBody>
            <a:bodyPr anchor="ctr"/>
            <a:lstStyle/>
            <a:p>
              <a:pPr algn="ctr"/>
              <a:endParaRPr/>
            </a:p>
          </p:txBody>
        </p:sp>
        <p:sp>
          <p:nvSpPr>
            <p:cNvPr id="369" name="iṡļíḓe">
              <a:extLst>
                <a:ext uri="{FF2B5EF4-FFF2-40B4-BE49-F238E27FC236}">
                  <a16:creationId xmlns:a16="http://schemas.microsoft.com/office/drawing/2014/main" id="{21B7011C-999A-C7B1-100A-CA03F503C22B}"/>
                </a:ext>
              </a:extLst>
            </p:cNvPr>
            <p:cNvSpPr/>
            <p:nvPr/>
          </p:nvSpPr>
          <p:spPr bwMode="auto">
            <a:xfrm>
              <a:off x="4206876" y="5089525"/>
              <a:ext cx="3587750" cy="633413"/>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0" name="išlïḋè">
              <a:extLst>
                <a:ext uri="{FF2B5EF4-FFF2-40B4-BE49-F238E27FC236}">
                  <a16:creationId xmlns:a16="http://schemas.microsoft.com/office/drawing/2014/main" id="{447B7B04-93B6-E009-6966-4EB1E2CCC388}"/>
                </a:ext>
              </a:extLst>
            </p:cNvPr>
            <p:cNvSpPr/>
            <p:nvPr/>
          </p:nvSpPr>
          <p:spPr bwMode="auto">
            <a:xfrm>
              <a:off x="4206876" y="5089525"/>
              <a:ext cx="3587750" cy="217488"/>
            </a:xfrm>
            <a:prstGeom prst="rect">
              <a:avLst/>
            </a:prstGeom>
            <a:solidFill>
              <a:srgbClr val="C69B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1" name="ïṣḷiḑé">
              <a:extLst>
                <a:ext uri="{FF2B5EF4-FFF2-40B4-BE49-F238E27FC236}">
                  <a16:creationId xmlns:a16="http://schemas.microsoft.com/office/drawing/2014/main" id="{D50BD164-F275-B3EF-8004-0BAADCB1D55F}"/>
                </a:ext>
              </a:extLst>
            </p:cNvPr>
            <p:cNvSpPr/>
            <p:nvPr/>
          </p:nvSpPr>
          <p:spPr bwMode="auto">
            <a:xfrm>
              <a:off x="4522788" y="1539875"/>
              <a:ext cx="476250" cy="60325"/>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2" name="ïsļïďe">
              <a:extLst>
                <a:ext uri="{FF2B5EF4-FFF2-40B4-BE49-F238E27FC236}">
                  <a16:creationId xmlns:a16="http://schemas.microsoft.com/office/drawing/2014/main" id="{19C6C1B8-FA79-1019-7F49-2CE3EAE5CF07}"/>
                </a:ext>
              </a:extLst>
            </p:cNvPr>
            <p:cNvSpPr/>
            <p:nvPr/>
          </p:nvSpPr>
          <p:spPr bwMode="auto">
            <a:xfrm>
              <a:off x="4522788" y="1860550"/>
              <a:ext cx="476250" cy="58738"/>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3" name="ïs1îdé">
              <a:extLst>
                <a:ext uri="{FF2B5EF4-FFF2-40B4-BE49-F238E27FC236}">
                  <a16:creationId xmlns:a16="http://schemas.microsoft.com/office/drawing/2014/main" id="{38235D13-C1E1-5C2E-0F34-4362F90D06C9}"/>
                </a:ext>
              </a:extLst>
            </p:cNvPr>
            <p:cNvSpPr/>
            <p:nvPr/>
          </p:nvSpPr>
          <p:spPr bwMode="auto">
            <a:xfrm>
              <a:off x="4522788" y="2193925"/>
              <a:ext cx="650875"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4" name="íşḷïḑê">
              <a:extLst>
                <a:ext uri="{FF2B5EF4-FFF2-40B4-BE49-F238E27FC236}">
                  <a16:creationId xmlns:a16="http://schemas.microsoft.com/office/drawing/2014/main" id="{A2696619-4930-D100-1E1A-767007E2918A}"/>
                </a:ext>
              </a:extLst>
            </p:cNvPr>
            <p:cNvSpPr/>
            <p:nvPr/>
          </p:nvSpPr>
          <p:spPr bwMode="auto">
            <a:xfrm>
              <a:off x="5338763" y="2193925"/>
              <a:ext cx="649288"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ïṩlíḋé">
              <a:extLst>
                <a:ext uri="{FF2B5EF4-FFF2-40B4-BE49-F238E27FC236}">
                  <a16:creationId xmlns:a16="http://schemas.microsoft.com/office/drawing/2014/main" id="{A3E05FA8-E4EA-22D0-9F9F-94D99B7E8D4E}"/>
                </a:ext>
              </a:extLst>
            </p:cNvPr>
            <p:cNvSpPr/>
            <p:nvPr/>
          </p:nvSpPr>
          <p:spPr bwMode="auto">
            <a:xfrm>
              <a:off x="4941888" y="2479675"/>
              <a:ext cx="650875" cy="55563"/>
            </a:xfrm>
            <a:custGeom>
              <a:avLst/>
              <a:gdLst>
                <a:gd name="T0" fmla="*/ 188 w 197"/>
                <a:gd name="T1" fmla="*/ 17 h 17"/>
                <a:gd name="T2" fmla="*/ 9 w 197"/>
                <a:gd name="T3" fmla="*/ 17 h 17"/>
                <a:gd name="T4" fmla="*/ 0 w 197"/>
                <a:gd name="T5" fmla="*/ 8 h 17"/>
                <a:gd name="T6" fmla="*/ 9 w 197"/>
                <a:gd name="T7" fmla="*/ 0 h 17"/>
                <a:gd name="T8" fmla="*/ 188 w 197"/>
                <a:gd name="T9" fmla="*/ 0 h 17"/>
                <a:gd name="T10" fmla="*/ 197 w 197"/>
                <a:gd name="T11" fmla="*/ 8 h 17"/>
                <a:gd name="T12" fmla="*/ 188 w 19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97" h="17">
                  <a:moveTo>
                    <a:pt x="188" y="17"/>
                  </a:moveTo>
                  <a:cubicBezTo>
                    <a:pt x="9" y="17"/>
                    <a:pt x="9" y="17"/>
                    <a:pt x="9" y="17"/>
                  </a:cubicBezTo>
                  <a:cubicBezTo>
                    <a:pt x="4" y="17"/>
                    <a:pt x="0" y="13"/>
                    <a:pt x="0" y="8"/>
                  </a:cubicBezTo>
                  <a:cubicBezTo>
                    <a:pt x="0" y="4"/>
                    <a:pt x="4" y="0"/>
                    <a:pt x="9" y="0"/>
                  </a:cubicBezTo>
                  <a:cubicBezTo>
                    <a:pt x="188" y="0"/>
                    <a:pt x="188" y="0"/>
                    <a:pt x="188" y="0"/>
                  </a:cubicBezTo>
                  <a:cubicBezTo>
                    <a:pt x="193" y="0"/>
                    <a:pt x="197" y="4"/>
                    <a:pt x="197" y="8"/>
                  </a:cubicBezTo>
                  <a:cubicBezTo>
                    <a:pt x="197" y="13"/>
                    <a:pt x="193" y="17"/>
                    <a:pt x="188"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6" name="iṡľïḑê">
              <a:extLst>
                <a:ext uri="{FF2B5EF4-FFF2-40B4-BE49-F238E27FC236}">
                  <a16:creationId xmlns:a16="http://schemas.microsoft.com/office/drawing/2014/main" id="{977C6295-6A99-4D87-2225-7BE7051640F5}"/>
                </a:ext>
              </a:extLst>
            </p:cNvPr>
            <p:cNvSpPr/>
            <p:nvPr/>
          </p:nvSpPr>
          <p:spPr bwMode="auto">
            <a:xfrm>
              <a:off x="5665788" y="2479675"/>
              <a:ext cx="1217613" cy="55563"/>
            </a:xfrm>
            <a:custGeom>
              <a:avLst/>
              <a:gdLst>
                <a:gd name="T0" fmla="*/ 360 w 369"/>
                <a:gd name="T1" fmla="*/ 17 h 17"/>
                <a:gd name="T2" fmla="*/ 9 w 369"/>
                <a:gd name="T3" fmla="*/ 17 h 17"/>
                <a:gd name="T4" fmla="*/ 0 w 369"/>
                <a:gd name="T5" fmla="*/ 8 h 17"/>
                <a:gd name="T6" fmla="*/ 9 w 369"/>
                <a:gd name="T7" fmla="*/ 0 h 17"/>
                <a:gd name="T8" fmla="*/ 360 w 369"/>
                <a:gd name="T9" fmla="*/ 0 h 17"/>
                <a:gd name="T10" fmla="*/ 369 w 369"/>
                <a:gd name="T11" fmla="*/ 8 h 17"/>
                <a:gd name="T12" fmla="*/ 360 w 36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69" h="17">
                  <a:moveTo>
                    <a:pt x="360" y="17"/>
                  </a:moveTo>
                  <a:cubicBezTo>
                    <a:pt x="9" y="17"/>
                    <a:pt x="9" y="17"/>
                    <a:pt x="9" y="17"/>
                  </a:cubicBezTo>
                  <a:cubicBezTo>
                    <a:pt x="4" y="17"/>
                    <a:pt x="0" y="13"/>
                    <a:pt x="0" y="8"/>
                  </a:cubicBezTo>
                  <a:cubicBezTo>
                    <a:pt x="0" y="4"/>
                    <a:pt x="4" y="0"/>
                    <a:pt x="9" y="0"/>
                  </a:cubicBezTo>
                  <a:cubicBezTo>
                    <a:pt x="360" y="0"/>
                    <a:pt x="360" y="0"/>
                    <a:pt x="360" y="0"/>
                  </a:cubicBezTo>
                  <a:cubicBezTo>
                    <a:pt x="365" y="0"/>
                    <a:pt x="369" y="4"/>
                    <a:pt x="369" y="8"/>
                  </a:cubicBezTo>
                  <a:cubicBezTo>
                    <a:pt x="369" y="13"/>
                    <a:pt x="365" y="17"/>
                    <a:pt x="360"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7" name="íşľîḑe">
              <a:extLst>
                <a:ext uri="{FF2B5EF4-FFF2-40B4-BE49-F238E27FC236}">
                  <a16:creationId xmlns:a16="http://schemas.microsoft.com/office/drawing/2014/main" id="{B6BDE84E-B4CB-1D10-2D18-048368EFA58A}"/>
                </a:ext>
              </a:extLst>
            </p:cNvPr>
            <p:cNvSpPr/>
            <p:nvPr/>
          </p:nvSpPr>
          <p:spPr bwMode="auto">
            <a:xfrm>
              <a:off x="6305551" y="2028825"/>
              <a:ext cx="477838" cy="58738"/>
            </a:xfrm>
            <a:custGeom>
              <a:avLst/>
              <a:gdLst>
                <a:gd name="T0" fmla="*/ 136 w 145"/>
                <a:gd name="T1" fmla="*/ 18 h 18"/>
                <a:gd name="T2" fmla="*/ 9 w 145"/>
                <a:gd name="T3" fmla="*/ 18 h 18"/>
                <a:gd name="T4" fmla="*/ 0 w 145"/>
                <a:gd name="T5" fmla="*/ 9 h 18"/>
                <a:gd name="T6" fmla="*/ 9 w 145"/>
                <a:gd name="T7" fmla="*/ 0 h 18"/>
                <a:gd name="T8" fmla="*/ 136 w 145"/>
                <a:gd name="T9" fmla="*/ 0 h 18"/>
                <a:gd name="T10" fmla="*/ 145 w 145"/>
                <a:gd name="T11" fmla="*/ 9 h 18"/>
                <a:gd name="T12" fmla="*/ 136 w 1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5"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5" y="4"/>
                    <a:pt x="145" y="9"/>
                  </a:cubicBezTo>
                  <a:cubicBezTo>
                    <a:pt x="145" y="14"/>
                    <a:pt x="141" y="18"/>
                    <a:pt x="13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8" name="iśľíḍé">
              <a:extLst>
                <a:ext uri="{FF2B5EF4-FFF2-40B4-BE49-F238E27FC236}">
                  <a16:creationId xmlns:a16="http://schemas.microsoft.com/office/drawing/2014/main" id="{FCE97971-51A4-7F41-AAA4-81FDC51B201E}"/>
                </a:ext>
              </a:extLst>
            </p:cNvPr>
            <p:cNvSpPr/>
            <p:nvPr/>
          </p:nvSpPr>
          <p:spPr bwMode="auto">
            <a:xfrm>
              <a:off x="5414963" y="1860550"/>
              <a:ext cx="850900" cy="58738"/>
            </a:xfrm>
            <a:custGeom>
              <a:avLst/>
              <a:gdLst>
                <a:gd name="T0" fmla="*/ 249 w 258"/>
                <a:gd name="T1" fmla="*/ 18 h 18"/>
                <a:gd name="T2" fmla="*/ 8 w 258"/>
                <a:gd name="T3" fmla="*/ 18 h 18"/>
                <a:gd name="T4" fmla="*/ 0 w 258"/>
                <a:gd name="T5" fmla="*/ 9 h 18"/>
                <a:gd name="T6" fmla="*/ 8 w 258"/>
                <a:gd name="T7" fmla="*/ 0 h 18"/>
                <a:gd name="T8" fmla="*/ 249 w 258"/>
                <a:gd name="T9" fmla="*/ 0 h 18"/>
                <a:gd name="T10" fmla="*/ 258 w 258"/>
                <a:gd name="T11" fmla="*/ 9 h 18"/>
                <a:gd name="T12" fmla="*/ 249 w 25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8" h="18">
                  <a:moveTo>
                    <a:pt x="249" y="18"/>
                  </a:moveTo>
                  <a:cubicBezTo>
                    <a:pt x="8" y="18"/>
                    <a:pt x="8" y="18"/>
                    <a:pt x="8" y="18"/>
                  </a:cubicBezTo>
                  <a:cubicBezTo>
                    <a:pt x="4" y="18"/>
                    <a:pt x="0" y="14"/>
                    <a:pt x="0" y="9"/>
                  </a:cubicBezTo>
                  <a:cubicBezTo>
                    <a:pt x="0" y="4"/>
                    <a:pt x="4" y="0"/>
                    <a:pt x="8" y="0"/>
                  </a:cubicBezTo>
                  <a:cubicBezTo>
                    <a:pt x="249" y="0"/>
                    <a:pt x="249" y="0"/>
                    <a:pt x="249" y="0"/>
                  </a:cubicBezTo>
                  <a:cubicBezTo>
                    <a:pt x="254" y="0"/>
                    <a:pt x="258" y="4"/>
                    <a:pt x="258" y="9"/>
                  </a:cubicBezTo>
                  <a:cubicBezTo>
                    <a:pt x="258" y="14"/>
                    <a:pt x="254" y="18"/>
                    <a:pt x="249"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9" name="ïśḷîḍè">
              <a:extLst>
                <a:ext uri="{FF2B5EF4-FFF2-40B4-BE49-F238E27FC236}">
                  <a16:creationId xmlns:a16="http://schemas.microsoft.com/office/drawing/2014/main" id="{8B5E2F5D-973E-E396-DB6B-E61C72273D69}"/>
                </a:ext>
              </a:extLst>
            </p:cNvPr>
            <p:cNvSpPr/>
            <p:nvPr/>
          </p:nvSpPr>
          <p:spPr bwMode="auto">
            <a:xfrm>
              <a:off x="5064126" y="1860550"/>
              <a:ext cx="274638" cy="58738"/>
            </a:xfrm>
            <a:custGeom>
              <a:avLst/>
              <a:gdLst>
                <a:gd name="T0" fmla="*/ 75 w 83"/>
                <a:gd name="T1" fmla="*/ 18 h 18"/>
                <a:gd name="T2" fmla="*/ 9 w 83"/>
                <a:gd name="T3" fmla="*/ 18 h 18"/>
                <a:gd name="T4" fmla="*/ 0 w 83"/>
                <a:gd name="T5" fmla="*/ 9 h 18"/>
                <a:gd name="T6" fmla="*/ 9 w 83"/>
                <a:gd name="T7" fmla="*/ 0 h 18"/>
                <a:gd name="T8" fmla="*/ 75 w 83"/>
                <a:gd name="T9" fmla="*/ 0 h 18"/>
                <a:gd name="T10" fmla="*/ 83 w 83"/>
                <a:gd name="T11" fmla="*/ 9 h 18"/>
                <a:gd name="T12" fmla="*/ 75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5" y="18"/>
                  </a:moveTo>
                  <a:cubicBezTo>
                    <a:pt x="9" y="18"/>
                    <a:pt x="9" y="18"/>
                    <a:pt x="9" y="18"/>
                  </a:cubicBezTo>
                  <a:cubicBezTo>
                    <a:pt x="4" y="18"/>
                    <a:pt x="0" y="14"/>
                    <a:pt x="0" y="9"/>
                  </a:cubicBezTo>
                  <a:cubicBezTo>
                    <a:pt x="0" y="4"/>
                    <a:pt x="4" y="0"/>
                    <a:pt x="9" y="0"/>
                  </a:cubicBezTo>
                  <a:cubicBezTo>
                    <a:pt x="75" y="0"/>
                    <a:pt x="75" y="0"/>
                    <a:pt x="75" y="0"/>
                  </a:cubicBezTo>
                  <a:cubicBezTo>
                    <a:pt x="79" y="0"/>
                    <a:pt x="83" y="4"/>
                    <a:pt x="83" y="9"/>
                  </a:cubicBezTo>
                  <a:cubicBezTo>
                    <a:pt x="83" y="14"/>
                    <a:pt x="79" y="18"/>
                    <a:pt x="7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0" name="îš1ïḋe">
              <a:extLst>
                <a:ext uri="{FF2B5EF4-FFF2-40B4-BE49-F238E27FC236}">
                  <a16:creationId xmlns:a16="http://schemas.microsoft.com/office/drawing/2014/main" id="{61F0BEE6-AE87-B54D-D857-118A6E01EED8}"/>
                </a:ext>
              </a:extLst>
            </p:cNvPr>
            <p:cNvSpPr/>
            <p:nvPr/>
          </p:nvSpPr>
          <p:spPr bwMode="auto">
            <a:xfrm>
              <a:off x="5094288" y="2687637"/>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1" name="íṥḻïḓè">
              <a:extLst>
                <a:ext uri="{FF2B5EF4-FFF2-40B4-BE49-F238E27FC236}">
                  <a16:creationId xmlns:a16="http://schemas.microsoft.com/office/drawing/2014/main" id="{3B470D21-85DD-EABA-5DB7-61ABC94868A3}"/>
                </a:ext>
              </a:extLst>
            </p:cNvPr>
            <p:cNvSpPr/>
            <p:nvPr/>
          </p:nvSpPr>
          <p:spPr bwMode="auto">
            <a:xfrm>
              <a:off x="5503863" y="2687637"/>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2" name="ïsļiḍe">
              <a:extLst>
                <a:ext uri="{FF2B5EF4-FFF2-40B4-BE49-F238E27FC236}">
                  <a16:creationId xmlns:a16="http://schemas.microsoft.com/office/drawing/2014/main" id="{D8B647EA-BF30-088B-E980-396326E0C57E}"/>
                </a:ext>
              </a:extLst>
            </p:cNvPr>
            <p:cNvSpPr/>
            <p:nvPr/>
          </p:nvSpPr>
          <p:spPr bwMode="auto">
            <a:xfrm>
              <a:off x="5094288" y="2843212"/>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3" name="iŝľîďè">
              <a:extLst>
                <a:ext uri="{FF2B5EF4-FFF2-40B4-BE49-F238E27FC236}">
                  <a16:creationId xmlns:a16="http://schemas.microsoft.com/office/drawing/2014/main" id="{0DE48F7B-3465-1254-7CDD-3AF7BA5B2E53}"/>
                </a:ext>
              </a:extLst>
            </p:cNvPr>
            <p:cNvSpPr/>
            <p:nvPr/>
          </p:nvSpPr>
          <p:spPr bwMode="auto">
            <a:xfrm>
              <a:off x="5503863" y="2843212"/>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4" name="íṡ1íḋê">
              <a:extLst>
                <a:ext uri="{FF2B5EF4-FFF2-40B4-BE49-F238E27FC236}">
                  <a16:creationId xmlns:a16="http://schemas.microsoft.com/office/drawing/2014/main" id="{661DEA34-4DB3-C6B4-36B2-91D92BF2FA0D}"/>
                </a:ext>
              </a:extLst>
            </p:cNvPr>
            <p:cNvSpPr/>
            <p:nvPr/>
          </p:nvSpPr>
          <p:spPr bwMode="auto">
            <a:xfrm>
              <a:off x="5094288" y="3000375"/>
              <a:ext cx="342900" cy="60325"/>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5" name="ïṩḻiḋé">
              <a:extLst>
                <a:ext uri="{FF2B5EF4-FFF2-40B4-BE49-F238E27FC236}">
                  <a16:creationId xmlns:a16="http://schemas.microsoft.com/office/drawing/2014/main" id="{B4DE0A1F-B616-9DB7-B127-D1D6C8C0D3D0}"/>
                </a:ext>
              </a:extLst>
            </p:cNvPr>
            <p:cNvSpPr/>
            <p:nvPr/>
          </p:nvSpPr>
          <p:spPr bwMode="auto">
            <a:xfrm>
              <a:off x="6196013" y="2687637"/>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6" name="ïṩḷíḋe">
              <a:extLst>
                <a:ext uri="{FF2B5EF4-FFF2-40B4-BE49-F238E27FC236}">
                  <a16:creationId xmlns:a16="http://schemas.microsoft.com/office/drawing/2014/main" id="{F5B65A35-4284-2863-3E3F-835FA060FF0F}"/>
                </a:ext>
              </a:extLst>
            </p:cNvPr>
            <p:cNvSpPr/>
            <p:nvPr/>
          </p:nvSpPr>
          <p:spPr bwMode="auto">
            <a:xfrm>
              <a:off x="6196013" y="2843212"/>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7" name="isļïḑè">
              <a:extLst>
                <a:ext uri="{FF2B5EF4-FFF2-40B4-BE49-F238E27FC236}">
                  <a16:creationId xmlns:a16="http://schemas.microsoft.com/office/drawing/2014/main" id="{CC09920C-0427-1AFC-8B4E-81A37BD61418}"/>
                </a:ext>
              </a:extLst>
            </p:cNvPr>
            <p:cNvSpPr/>
            <p:nvPr/>
          </p:nvSpPr>
          <p:spPr bwMode="auto">
            <a:xfrm>
              <a:off x="6196013" y="3000375"/>
              <a:ext cx="344488" cy="60325"/>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8" name="iŝḻïḍé">
              <a:extLst>
                <a:ext uri="{FF2B5EF4-FFF2-40B4-BE49-F238E27FC236}">
                  <a16:creationId xmlns:a16="http://schemas.microsoft.com/office/drawing/2014/main" id="{5C09B709-5CEA-67A5-5758-661E9EF6A864}"/>
                </a:ext>
              </a:extLst>
            </p:cNvPr>
            <p:cNvSpPr/>
            <p:nvPr/>
          </p:nvSpPr>
          <p:spPr bwMode="auto">
            <a:xfrm>
              <a:off x="5503863" y="3000375"/>
              <a:ext cx="627063" cy="60325"/>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9" name="ïşḻïḑê">
              <a:extLst>
                <a:ext uri="{FF2B5EF4-FFF2-40B4-BE49-F238E27FC236}">
                  <a16:creationId xmlns:a16="http://schemas.microsoft.com/office/drawing/2014/main" id="{EBCB935A-8EC0-C7AF-241C-132F1292D3A4}"/>
                </a:ext>
              </a:extLst>
            </p:cNvPr>
            <p:cNvSpPr/>
            <p:nvPr/>
          </p:nvSpPr>
          <p:spPr bwMode="auto">
            <a:xfrm>
              <a:off x="6348413" y="1860550"/>
              <a:ext cx="835025" cy="58738"/>
            </a:xfrm>
            <a:custGeom>
              <a:avLst/>
              <a:gdLst>
                <a:gd name="T0" fmla="*/ 244 w 253"/>
                <a:gd name="T1" fmla="*/ 18 h 18"/>
                <a:gd name="T2" fmla="*/ 9 w 253"/>
                <a:gd name="T3" fmla="*/ 18 h 18"/>
                <a:gd name="T4" fmla="*/ 0 w 253"/>
                <a:gd name="T5" fmla="*/ 9 h 18"/>
                <a:gd name="T6" fmla="*/ 9 w 253"/>
                <a:gd name="T7" fmla="*/ 0 h 18"/>
                <a:gd name="T8" fmla="*/ 244 w 253"/>
                <a:gd name="T9" fmla="*/ 0 h 18"/>
                <a:gd name="T10" fmla="*/ 253 w 253"/>
                <a:gd name="T11" fmla="*/ 9 h 18"/>
                <a:gd name="T12" fmla="*/ 244 w 25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3" h="18">
                  <a:moveTo>
                    <a:pt x="244" y="18"/>
                  </a:moveTo>
                  <a:cubicBezTo>
                    <a:pt x="9" y="18"/>
                    <a:pt x="9" y="18"/>
                    <a:pt x="9" y="18"/>
                  </a:cubicBezTo>
                  <a:cubicBezTo>
                    <a:pt x="4" y="18"/>
                    <a:pt x="0" y="14"/>
                    <a:pt x="0" y="9"/>
                  </a:cubicBezTo>
                  <a:cubicBezTo>
                    <a:pt x="0" y="4"/>
                    <a:pt x="4" y="0"/>
                    <a:pt x="9" y="0"/>
                  </a:cubicBezTo>
                  <a:cubicBezTo>
                    <a:pt x="244" y="0"/>
                    <a:pt x="244" y="0"/>
                    <a:pt x="244" y="0"/>
                  </a:cubicBezTo>
                  <a:cubicBezTo>
                    <a:pt x="249" y="0"/>
                    <a:pt x="253" y="4"/>
                    <a:pt x="253" y="9"/>
                  </a:cubicBezTo>
                  <a:cubicBezTo>
                    <a:pt x="253" y="14"/>
                    <a:pt x="249" y="18"/>
                    <a:pt x="244"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0" name="işlide">
              <a:extLst>
                <a:ext uri="{FF2B5EF4-FFF2-40B4-BE49-F238E27FC236}">
                  <a16:creationId xmlns:a16="http://schemas.microsoft.com/office/drawing/2014/main" id="{D74CCDAA-0B87-5929-7E22-946800F3E606}"/>
                </a:ext>
              </a:extLst>
            </p:cNvPr>
            <p:cNvSpPr/>
            <p:nvPr/>
          </p:nvSpPr>
          <p:spPr bwMode="auto">
            <a:xfrm>
              <a:off x="6916738" y="1539875"/>
              <a:ext cx="557213" cy="60325"/>
            </a:xfrm>
            <a:custGeom>
              <a:avLst/>
              <a:gdLst>
                <a:gd name="T0" fmla="*/ 160 w 169"/>
                <a:gd name="T1" fmla="*/ 18 h 18"/>
                <a:gd name="T2" fmla="*/ 9 w 169"/>
                <a:gd name="T3" fmla="*/ 18 h 18"/>
                <a:gd name="T4" fmla="*/ 0 w 169"/>
                <a:gd name="T5" fmla="*/ 9 h 18"/>
                <a:gd name="T6" fmla="*/ 9 w 169"/>
                <a:gd name="T7" fmla="*/ 0 h 18"/>
                <a:gd name="T8" fmla="*/ 160 w 169"/>
                <a:gd name="T9" fmla="*/ 0 h 18"/>
                <a:gd name="T10" fmla="*/ 169 w 169"/>
                <a:gd name="T11" fmla="*/ 9 h 18"/>
                <a:gd name="T12" fmla="*/ 160 w 16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9" h="18">
                  <a:moveTo>
                    <a:pt x="160" y="18"/>
                  </a:moveTo>
                  <a:cubicBezTo>
                    <a:pt x="9" y="18"/>
                    <a:pt x="9" y="18"/>
                    <a:pt x="9" y="18"/>
                  </a:cubicBezTo>
                  <a:cubicBezTo>
                    <a:pt x="4" y="18"/>
                    <a:pt x="0" y="14"/>
                    <a:pt x="0" y="9"/>
                  </a:cubicBezTo>
                  <a:cubicBezTo>
                    <a:pt x="0" y="4"/>
                    <a:pt x="4" y="0"/>
                    <a:pt x="9" y="0"/>
                  </a:cubicBezTo>
                  <a:cubicBezTo>
                    <a:pt x="160" y="0"/>
                    <a:pt x="160" y="0"/>
                    <a:pt x="160" y="0"/>
                  </a:cubicBezTo>
                  <a:cubicBezTo>
                    <a:pt x="165" y="0"/>
                    <a:pt x="169" y="4"/>
                    <a:pt x="169" y="9"/>
                  </a:cubicBezTo>
                  <a:cubicBezTo>
                    <a:pt x="169" y="14"/>
                    <a:pt x="165" y="18"/>
                    <a:pt x="16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1" name="îṣḻïḍe">
              <a:extLst>
                <a:ext uri="{FF2B5EF4-FFF2-40B4-BE49-F238E27FC236}">
                  <a16:creationId xmlns:a16="http://schemas.microsoft.com/office/drawing/2014/main" id="{EE1FE8E6-8FCF-11AC-ADC9-301C3ED8932E}"/>
                </a:ext>
              </a:extLst>
            </p:cNvPr>
            <p:cNvSpPr/>
            <p:nvPr/>
          </p:nvSpPr>
          <p:spPr bwMode="auto">
            <a:xfrm>
              <a:off x="5087938" y="1539875"/>
              <a:ext cx="1700213" cy="60325"/>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2" name="íŝľíḑê">
              <a:extLst>
                <a:ext uri="{FF2B5EF4-FFF2-40B4-BE49-F238E27FC236}">
                  <a16:creationId xmlns:a16="http://schemas.microsoft.com/office/drawing/2014/main" id="{992D0CA5-021E-DB4D-F60A-66F11F5DCDB4}"/>
                </a:ext>
              </a:extLst>
            </p:cNvPr>
            <p:cNvSpPr/>
            <p:nvPr/>
          </p:nvSpPr>
          <p:spPr bwMode="auto">
            <a:xfrm>
              <a:off x="4522788" y="202882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3" name="îṡḷîḋé">
              <a:extLst>
                <a:ext uri="{FF2B5EF4-FFF2-40B4-BE49-F238E27FC236}">
                  <a16:creationId xmlns:a16="http://schemas.microsoft.com/office/drawing/2014/main" id="{9FBF0FD3-8492-E777-E2CB-9036918E7484}"/>
                </a:ext>
              </a:extLst>
            </p:cNvPr>
            <p:cNvSpPr/>
            <p:nvPr/>
          </p:nvSpPr>
          <p:spPr bwMode="auto">
            <a:xfrm>
              <a:off x="4522788" y="325437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4" name="is1iḋè">
              <a:extLst>
                <a:ext uri="{FF2B5EF4-FFF2-40B4-BE49-F238E27FC236}">
                  <a16:creationId xmlns:a16="http://schemas.microsoft.com/office/drawing/2014/main" id="{B93ECAFD-5F1E-D3F1-A654-059AB8E720AC}"/>
                </a:ext>
              </a:extLst>
            </p:cNvPr>
            <p:cNvSpPr/>
            <p:nvPr/>
          </p:nvSpPr>
          <p:spPr bwMode="auto">
            <a:xfrm>
              <a:off x="4522788" y="3441700"/>
              <a:ext cx="908050" cy="60325"/>
            </a:xfrm>
            <a:custGeom>
              <a:avLst/>
              <a:gdLst>
                <a:gd name="T0" fmla="*/ 266 w 275"/>
                <a:gd name="T1" fmla="*/ 18 h 18"/>
                <a:gd name="T2" fmla="*/ 9 w 275"/>
                <a:gd name="T3" fmla="*/ 18 h 18"/>
                <a:gd name="T4" fmla="*/ 0 w 275"/>
                <a:gd name="T5" fmla="*/ 9 h 18"/>
                <a:gd name="T6" fmla="*/ 9 w 275"/>
                <a:gd name="T7" fmla="*/ 0 h 18"/>
                <a:gd name="T8" fmla="*/ 266 w 275"/>
                <a:gd name="T9" fmla="*/ 0 h 18"/>
                <a:gd name="T10" fmla="*/ 275 w 275"/>
                <a:gd name="T11" fmla="*/ 9 h 18"/>
                <a:gd name="T12" fmla="*/ 266 w 27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5" h="18">
                  <a:moveTo>
                    <a:pt x="266" y="18"/>
                  </a:moveTo>
                  <a:cubicBezTo>
                    <a:pt x="9" y="18"/>
                    <a:pt x="9" y="18"/>
                    <a:pt x="9" y="18"/>
                  </a:cubicBezTo>
                  <a:cubicBezTo>
                    <a:pt x="4" y="18"/>
                    <a:pt x="0" y="14"/>
                    <a:pt x="0" y="9"/>
                  </a:cubicBezTo>
                  <a:cubicBezTo>
                    <a:pt x="0" y="4"/>
                    <a:pt x="4" y="0"/>
                    <a:pt x="9" y="0"/>
                  </a:cubicBezTo>
                  <a:cubicBezTo>
                    <a:pt x="266" y="0"/>
                    <a:pt x="266" y="0"/>
                    <a:pt x="266" y="0"/>
                  </a:cubicBezTo>
                  <a:cubicBezTo>
                    <a:pt x="271" y="0"/>
                    <a:pt x="275" y="4"/>
                    <a:pt x="275" y="9"/>
                  </a:cubicBezTo>
                  <a:cubicBezTo>
                    <a:pt x="275" y="14"/>
                    <a:pt x="271" y="18"/>
                    <a:pt x="26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5" name="îSḻïḍè">
              <a:extLst>
                <a:ext uri="{FF2B5EF4-FFF2-40B4-BE49-F238E27FC236}">
                  <a16:creationId xmlns:a16="http://schemas.microsoft.com/office/drawing/2014/main" id="{97AB35E6-AB57-780F-F47E-E8C7FCABFF2F}"/>
                </a:ext>
              </a:extLst>
            </p:cNvPr>
            <p:cNvSpPr/>
            <p:nvPr/>
          </p:nvSpPr>
          <p:spPr bwMode="auto">
            <a:xfrm>
              <a:off x="5486401" y="3441700"/>
              <a:ext cx="446088"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6" name="ïs1íḍe">
              <a:extLst>
                <a:ext uri="{FF2B5EF4-FFF2-40B4-BE49-F238E27FC236}">
                  <a16:creationId xmlns:a16="http://schemas.microsoft.com/office/drawing/2014/main" id="{B64D1FED-02DF-1738-1E04-F9FDDF7AFD26}"/>
                </a:ext>
              </a:extLst>
            </p:cNvPr>
            <p:cNvSpPr/>
            <p:nvPr/>
          </p:nvSpPr>
          <p:spPr bwMode="auto">
            <a:xfrm>
              <a:off x="6005513" y="3441700"/>
              <a:ext cx="444500"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7" name="íṡľïḑé">
              <a:extLst>
                <a:ext uri="{FF2B5EF4-FFF2-40B4-BE49-F238E27FC236}">
                  <a16:creationId xmlns:a16="http://schemas.microsoft.com/office/drawing/2014/main" id="{87D53BD7-4C81-5414-F2AD-E4DC7ACB0013}"/>
                </a:ext>
              </a:extLst>
            </p:cNvPr>
            <p:cNvSpPr/>
            <p:nvPr/>
          </p:nvSpPr>
          <p:spPr bwMode="auto">
            <a:xfrm>
              <a:off x="6510338" y="3441700"/>
              <a:ext cx="273050" cy="60325"/>
            </a:xfrm>
            <a:custGeom>
              <a:avLst/>
              <a:gdLst>
                <a:gd name="T0" fmla="*/ 74 w 83"/>
                <a:gd name="T1" fmla="*/ 18 h 18"/>
                <a:gd name="T2" fmla="*/ 9 w 83"/>
                <a:gd name="T3" fmla="*/ 18 h 18"/>
                <a:gd name="T4" fmla="*/ 0 w 83"/>
                <a:gd name="T5" fmla="*/ 9 h 18"/>
                <a:gd name="T6" fmla="*/ 9 w 83"/>
                <a:gd name="T7" fmla="*/ 0 h 18"/>
                <a:gd name="T8" fmla="*/ 74 w 83"/>
                <a:gd name="T9" fmla="*/ 0 h 18"/>
                <a:gd name="T10" fmla="*/ 83 w 83"/>
                <a:gd name="T11" fmla="*/ 9 h 18"/>
                <a:gd name="T12" fmla="*/ 74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4" y="18"/>
                  </a:moveTo>
                  <a:cubicBezTo>
                    <a:pt x="9" y="18"/>
                    <a:pt x="9" y="18"/>
                    <a:pt x="9" y="18"/>
                  </a:cubicBezTo>
                  <a:cubicBezTo>
                    <a:pt x="4" y="18"/>
                    <a:pt x="0" y="14"/>
                    <a:pt x="0" y="9"/>
                  </a:cubicBezTo>
                  <a:cubicBezTo>
                    <a:pt x="0" y="4"/>
                    <a:pt x="4" y="0"/>
                    <a:pt x="9" y="0"/>
                  </a:cubicBezTo>
                  <a:cubicBezTo>
                    <a:pt x="74" y="0"/>
                    <a:pt x="74" y="0"/>
                    <a:pt x="74" y="0"/>
                  </a:cubicBezTo>
                  <a:cubicBezTo>
                    <a:pt x="79" y="0"/>
                    <a:pt x="83" y="4"/>
                    <a:pt x="83" y="9"/>
                  </a:cubicBezTo>
                  <a:cubicBezTo>
                    <a:pt x="83" y="14"/>
                    <a:pt x="79" y="18"/>
                    <a:pt x="74"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8" name="íṡľide">
              <a:extLst>
                <a:ext uri="{FF2B5EF4-FFF2-40B4-BE49-F238E27FC236}">
                  <a16:creationId xmlns:a16="http://schemas.microsoft.com/office/drawing/2014/main" id="{16A9A9CE-7D1F-5B1B-36E4-271BC6BD14F9}"/>
                </a:ext>
              </a:extLst>
            </p:cNvPr>
            <p:cNvSpPr/>
            <p:nvPr/>
          </p:nvSpPr>
          <p:spPr bwMode="auto">
            <a:xfrm>
              <a:off x="6394451" y="3254375"/>
              <a:ext cx="458788" cy="58738"/>
            </a:xfrm>
            <a:custGeom>
              <a:avLst/>
              <a:gdLst>
                <a:gd name="T0" fmla="*/ 130 w 139"/>
                <a:gd name="T1" fmla="*/ 18 h 18"/>
                <a:gd name="T2" fmla="*/ 9 w 139"/>
                <a:gd name="T3" fmla="*/ 18 h 18"/>
                <a:gd name="T4" fmla="*/ 0 w 139"/>
                <a:gd name="T5" fmla="*/ 9 h 18"/>
                <a:gd name="T6" fmla="*/ 9 w 139"/>
                <a:gd name="T7" fmla="*/ 0 h 18"/>
                <a:gd name="T8" fmla="*/ 130 w 139"/>
                <a:gd name="T9" fmla="*/ 0 h 18"/>
                <a:gd name="T10" fmla="*/ 139 w 139"/>
                <a:gd name="T11" fmla="*/ 9 h 18"/>
                <a:gd name="T12" fmla="*/ 130 w 13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30" y="18"/>
                  </a:moveTo>
                  <a:cubicBezTo>
                    <a:pt x="9" y="18"/>
                    <a:pt x="9" y="18"/>
                    <a:pt x="9" y="18"/>
                  </a:cubicBezTo>
                  <a:cubicBezTo>
                    <a:pt x="4" y="18"/>
                    <a:pt x="0" y="14"/>
                    <a:pt x="0" y="9"/>
                  </a:cubicBezTo>
                  <a:cubicBezTo>
                    <a:pt x="0" y="4"/>
                    <a:pt x="4" y="0"/>
                    <a:pt x="9" y="0"/>
                  </a:cubicBezTo>
                  <a:cubicBezTo>
                    <a:pt x="130" y="0"/>
                    <a:pt x="130" y="0"/>
                    <a:pt x="130" y="0"/>
                  </a:cubicBezTo>
                  <a:cubicBezTo>
                    <a:pt x="135" y="0"/>
                    <a:pt x="139" y="4"/>
                    <a:pt x="139" y="9"/>
                  </a:cubicBezTo>
                  <a:cubicBezTo>
                    <a:pt x="139" y="14"/>
                    <a:pt x="135" y="18"/>
                    <a:pt x="13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9" name="iṡļîďê">
              <a:extLst>
                <a:ext uri="{FF2B5EF4-FFF2-40B4-BE49-F238E27FC236}">
                  <a16:creationId xmlns:a16="http://schemas.microsoft.com/office/drawing/2014/main" id="{2CAE4B4C-B1E0-300B-3104-CC8C4EE839B3}"/>
                </a:ext>
              </a:extLst>
            </p:cNvPr>
            <p:cNvSpPr/>
            <p:nvPr/>
          </p:nvSpPr>
          <p:spPr bwMode="auto">
            <a:xfrm>
              <a:off x="4522788"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0" name="iślîdè">
              <a:extLst>
                <a:ext uri="{FF2B5EF4-FFF2-40B4-BE49-F238E27FC236}">
                  <a16:creationId xmlns:a16="http://schemas.microsoft.com/office/drawing/2014/main" id="{23307500-D2F8-BC60-64C7-27257918D2DC}"/>
                </a:ext>
              </a:extLst>
            </p:cNvPr>
            <p:cNvSpPr/>
            <p:nvPr/>
          </p:nvSpPr>
          <p:spPr bwMode="auto">
            <a:xfrm>
              <a:off x="5651501"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1" name="iṡľiḑè">
              <a:extLst>
                <a:ext uri="{FF2B5EF4-FFF2-40B4-BE49-F238E27FC236}">
                  <a16:creationId xmlns:a16="http://schemas.microsoft.com/office/drawing/2014/main" id="{66556415-5401-3FB9-06E3-87CB6C33F070}"/>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2" name="îṡḻîḋê">
              <a:extLst>
                <a:ext uri="{FF2B5EF4-FFF2-40B4-BE49-F238E27FC236}">
                  <a16:creationId xmlns:a16="http://schemas.microsoft.com/office/drawing/2014/main" id="{B9C2A145-A56F-F8A7-FB16-CF1BE1D90D1B}"/>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3" name="i$ļíďê">
              <a:extLst>
                <a:ext uri="{FF2B5EF4-FFF2-40B4-BE49-F238E27FC236}">
                  <a16:creationId xmlns:a16="http://schemas.microsoft.com/office/drawing/2014/main" id="{DB39D292-5FA4-3B1D-C463-2AE0B3D88A17}"/>
                </a:ext>
              </a:extLst>
            </p:cNvPr>
            <p:cNvSpPr/>
            <p:nvPr/>
          </p:nvSpPr>
          <p:spPr bwMode="auto">
            <a:xfrm>
              <a:off x="7612063" y="2282825"/>
              <a:ext cx="6350" cy="1023938"/>
            </a:xfrm>
            <a:custGeom>
              <a:avLst/>
              <a:gdLst>
                <a:gd name="T0" fmla="*/ 0 w 2"/>
                <a:gd name="T1" fmla="*/ 1 h 311"/>
                <a:gd name="T2" fmla="*/ 0 w 2"/>
                <a:gd name="T3" fmla="*/ 310 h 311"/>
                <a:gd name="T4" fmla="*/ 1 w 2"/>
                <a:gd name="T5" fmla="*/ 311 h 311"/>
                <a:gd name="T6" fmla="*/ 2 w 2"/>
                <a:gd name="T7" fmla="*/ 310 h 311"/>
                <a:gd name="T8" fmla="*/ 2 w 2"/>
                <a:gd name="T9" fmla="*/ 1 h 311"/>
                <a:gd name="T10" fmla="*/ 1 w 2"/>
                <a:gd name="T11" fmla="*/ 0 h 311"/>
                <a:gd name="T12" fmla="*/ 0 w 2"/>
                <a:gd name="T13" fmla="*/ 1 h 311"/>
              </a:gdLst>
              <a:ahLst/>
              <a:cxnLst>
                <a:cxn ang="0">
                  <a:pos x="T0" y="T1"/>
                </a:cxn>
                <a:cxn ang="0">
                  <a:pos x="T2" y="T3"/>
                </a:cxn>
                <a:cxn ang="0">
                  <a:pos x="T4" y="T5"/>
                </a:cxn>
                <a:cxn ang="0">
                  <a:pos x="T6" y="T7"/>
                </a:cxn>
                <a:cxn ang="0">
                  <a:pos x="T8" y="T9"/>
                </a:cxn>
                <a:cxn ang="0">
                  <a:pos x="T10" y="T11"/>
                </a:cxn>
                <a:cxn ang="0">
                  <a:pos x="T12" y="T13"/>
                </a:cxn>
              </a:cxnLst>
              <a:rect l="0" t="0" r="r" b="b"/>
              <a:pathLst>
                <a:path w="2" h="311">
                  <a:moveTo>
                    <a:pt x="0" y="1"/>
                  </a:moveTo>
                  <a:cubicBezTo>
                    <a:pt x="0" y="310"/>
                    <a:pt x="0" y="310"/>
                    <a:pt x="0" y="310"/>
                  </a:cubicBezTo>
                  <a:cubicBezTo>
                    <a:pt x="0" y="311"/>
                    <a:pt x="0" y="311"/>
                    <a:pt x="1" y="311"/>
                  </a:cubicBezTo>
                  <a:cubicBezTo>
                    <a:pt x="1" y="311"/>
                    <a:pt x="2" y="311"/>
                    <a:pt x="2" y="310"/>
                  </a:cubicBezTo>
                  <a:cubicBezTo>
                    <a:pt x="2" y="1"/>
                    <a:pt x="2" y="1"/>
                    <a:pt x="2" y="1"/>
                  </a:cubicBezTo>
                  <a:cubicBezTo>
                    <a:pt x="2" y="0"/>
                    <a:pt x="1" y="0"/>
                    <a:pt x="1" y="0"/>
                  </a:cubicBezTo>
                  <a:cubicBezTo>
                    <a:pt x="0" y="0"/>
                    <a:pt x="0" y="0"/>
                    <a:pt x="0"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4" name="ïṥḻïḓê">
              <a:extLst>
                <a:ext uri="{FF2B5EF4-FFF2-40B4-BE49-F238E27FC236}">
                  <a16:creationId xmlns:a16="http://schemas.microsoft.com/office/drawing/2014/main" id="{C5D87831-445E-530A-2BFC-50CEC887BA86}"/>
                </a:ext>
              </a:extLst>
            </p:cNvPr>
            <p:cNvSpPr/>
            <p:nvPr/>
          </p:nvSpPr>
          <p:spPr bwMode="auto">
            <a:xfrm>
              <a:off x="7002463" y="1276350"/>
              <a:ext cx="615950" cy="823913"/>
            </a:xfrm>
            <a:custGeom>
              <a:avLst/>
              <a:gdLst>
                <a:gd name="T0" fmla="*/ 1 w 187"/>
                <a:gd name="T1" fmla="*/ 3 h 250"/>
                <a:gd name="T2" fmla="*/ 185 w 187"/>
                <a:gd name="T3" fmla="*/ 3 h 250"/>
                <a:gd name="T4" fmla="*/ 185 w 187"/>
                <a:gd name="T5" fmla="*/ 248 h 250"/>
                <a:gd name="T6" fmla="*/ 186 w 187"/>
                <a:gd name="T7" fmla="*/ 250 h 250"/>
                <a:gd name="T8" fmla="*/ 187 w 187"/>
                <a:gd name="T9" fmla="*/ 248 h 250"/>
                <a:gd name="T10" fmla="*/ 187 w 187"/>
                <a:gd name="T11" fmla="*/ 0 h 250"/>
                <a:gd name="T12" fmla="*/ 1 w 187"/>
                <a:gd name="T13" fmla="*/ 0 h 250"/>
                <a:gd name="T14" fmla="*/ 0 w 187"/>
                <a:gd name="T15" fmla="*/ 1 h 250"/>
                <a:gd name="T16" fmla="*/ 1 w 187"/>
                <a:gd name="T17"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50">
                  <a:moveTo>
                    <a:pt x="1" y="3"/>
                  </a:moveTo>
                  <a:cubicBezTo>
                    <a:pt x="185" y="3"/>
                    <a:pt x="185" y="3"/>
                    <a:pt x="185" y="3"/>
                  </a:cubicBezTo>
                  <a:cubicBezTo>
                    <a:pt x="185" y="248"/>
                    <a:pt x="185" y="248"/>
                    <a:pt x="185" y="248"/>
                  </a:cubicBezTo>
                  <a:cubicBezTo>
                    <a:pt x="185" y="249"/>
                    <a:pt x="185" y="250"/>
                    <a:pt x="186" y="250"/>
                  </a:cubicBezTo>
                  <a:cubicBezTo>
                    <a:pt x="186" y="250"/>
                    <a:pt x="187" y="249"/>
                    <a:pt x="187" y="248"/>
                  </a:cubicBezTo>
                  <a:cubicBezTo>
                    <a:pt x="187" y="0"/>
                    <a:pt x="187" y="0"/>
                    <a:pt x="187" y="0"/>
                  </a:cubicBezTo>
                  <a:cubicBezTo>
                    <a:pt x="1" y="0"/>
                    <a:pt x="1" y="0"/>
                    <a:pt x="1" y="0"/>
                  </a:cubicBezTo>
                  <a:cubicBezTo>
                    <a:pt x="1" y="0"/>
                    <a:pt x="0" y="1"/>
                    <a:pt x="0" y="1"/>
                  </a:cubicBezTo>
                  <a:cubicBezTo>
                    <a:pt x="0" y="2"/>
                    <a:pt x="1" y="3"/>
                    <a:pt x="1" y="3"/>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5" name="îs1ide">
              <a:extLst>
                <a:ext uri="{FF2B5EF4-FFF2-40B4-BE49-F238E27FC236}">
                  <a16:creationId xmlns:a16="http://schemas.microsoft.com/office/drawing/2014/main" id="{8F53FEB4-93A6-3298-C3F0-9D0A4D0C0B96}"/>
                </a:ext>
              </a:extLst>
            </p:cNvPr>
            <p:cNvSpPr/>
            <p:nvPr/>
          </p:nvSpPr>
          <p:spPr bwMode="auto">
            <a:xfrm>
              <a:off x="4351338" y="1276350"/>
              <a:ext cx="1397000" cy="587375"/>
            </a:xfrm>
            <a:custGeom>
              <a:avLst/>
              <a:gdLst>
                <a:gd name="T0" fmla="*/ 3 w 423"/>
                <a:gd name="T1" fmla="*/ 177 h 178"/>
                <a:gd name="T2" fmla="*/ 3 w 423"/>
                <a:gd name="T3" fmla="*/ 3 h 178"/>
                <a:gd name="T4" fmla="*/ 422 w 423"/>
                <a:gd name="T5" fmla="*/ 3 h 178"/>
                <a:gd name="T6" fmla="*/ 423 w 423"/>
                <a:gd name="T7" fmla="*/ 1 h 178"/>
                <a:gd name="T8" fmla="*/ 422 w 423"/>
                <a:gd name="T9" fmla="*/ 0 h 178"/>
                <a:gd name="T10" fmla="*/ 0 w 423"/>
                <a:gd name="T11" fmla="*/ 0 h 178"/>
                <a:gd name="T12" fmla="*/ 0 w 423"/>
                <a:gd name="T13" fmla="*/ 177 h 178"/>
                <a:gd name="T14" fmla="*/ 1 w 423"/>
                <a:gd name="T15" fmla="*/ 178 h 178"/>
                <a:gd name="T16" fmla="*/ 3 w 423"/>
                <a:gd name="T17"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178">
                  <a:moveTo>
                    <a:pt x="3" y="177"/>
                  </a:moveTo>
                  <a:cubicBezTo>
                    <a:pt x="3" y="3"/>
                    <a:pt x="3" y="3"/>
                    <a:pt x="3" y="3"/>
                  </a:cubicBezTo>
                  <a:cubicBezTo>
                    <a:pt x="422" y="3"/>
                    <a:pt x="422" y="3"/>
                    <a:pt x="422" y="3"/>
                  </a:cubicBezTo>
                  <a:cubicBezTo>
                    <a:pt x="423" y="3"/>
                    <a:pt x="423" y="2"/>
                    <a:pt x="423" y="1"/>
                  </a:cubicBezTo>
                  <a:cubicBezTo>
                    <a:pt x="423" y="1"/>
                    <a:pt x="423" y="0"/>
                    <a:pt x="422" y="0"/>
                  </a:cubicBezTo>
                  <a:cubicBezTo>
                    <a:pt x="0" y="0"/>
                    <a:pt x="0" y="0"/>
                    <a:pt x="0" y="0"/>
                  </a:cubicBezTo>
                  <a:cubicBezTo>
                    <a:pt x="0" y="177"/>
                    <a:pt x="0" y="177"/>
                    <a:pt x="0" y="177"/>
                  </a:cubicBezTo>
                  <a:cubicBezTo>
                    <a:pt x="0" y="178"/>
                    <a:pt x="1" y="178"/>
                    <a:pt x="1" y="178"/>
                  </a:cubicBezTo>
                  <a:cubicBezTo>
                    <a:pt x="2" y="178"/>
                    <a:pt x="3" y="178"/>
                    <a:pt x="3" y="177"/>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6" name="îṧliḓe">
              <a:extLst>
                <a:ext uri="{FF2B5EF4-FFF2-40B4-BE49-F238E27FC236}">
                  <a16:creationId xmlns:a16="http://schemas.microsoft.com/office/drawing/2014/main" id="{CDEE75BF-CAA9-3AE9-4A2A-BEA67C618D64}"/>
                </a:ext>
              </a:extLst>
            </p:cNvPr>
            <p:cNvSpPr/>
            <p:nvPr/>
          </p:nvSpPr>
          <p:spPr bwMode="auto">
            <a:xfrm>
              <a:off x="4351338" y="2789237"/>
              <a:ext cx="360363" cy="1049338"/>
            </a:xfrm>
            <a:custGeom>
              <a:avLst/>
              <a:gdLst>
                <a:gd name="T0" fmla="*/ 108 w 109"/>
                <a:gd name="T1" fmla="*/ 315 h 318"/>
                <a:gd name="T2" fmla="*/ 3 w 109"/>
                <a:gd name="T3" fmla="*/ 315 h 318"/>
                <a:gd name="T4" fmla="*/ 3 w 109"/>
                <a:gd name="T5" fmla="*/ 2 h 318"/>
                <a:gd name="T6" fmla="*/ 1 w 109"/>
                <a:gd name="T7" fmla="*/ 0 h 318"/>
                <a:gd name="T8" fmla="*/ 0 w 109"/>
                <a:gd name="T9" fmla="*/ 2 h 318"/>
                <a:gd name="T10" fmla="*/ 0 w 109"/>
                <a:gd name="T11" fmla="*/ 318 h 318"/>
                <a:gd name="T12" fmla="*/ 108 w 109"/>
                <a:gd name="T13" fmla="*/ 318 h 318"/>
                <a:gd name="T14" fmla="*/ 109 w 109"/>
                <a:gd name="T15" fmla="*/ 316 h 318"/>
                <a:gd name="T16" fmla="*/ 108 w 109"/>
                <a:gd name="T17" fmla="*/ 31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8">
                  <a:moveTo>
                    <a:pt x="108" y="315"/>
                  </a:moveTo>
                  <a:cubicBezTo>
                    <a:pt x="3" y="315"/>
                    <a:pt x="3" y="315"/>
                    <a:pt x="3" y="315"/>
                  </a:cubicBezTo>
                  <a:cubicBezTo>
                    <a:pt x="3" y="2"/>
                    <a:pt x="3" y="2"/>
                    <a:pt x="3" y="2"/>
                  </a:cubicBezTo>
                  <a:cubicBezTo>
                    <a:pt x="3" y="1"/>
                    <a:pt x="2" y="0"/>
                    <a:pt x="1" y="0"/>
                  </a:cubicBezTo>
                  <a:cubicBezTo>
                    <a:pt x="1" y="0"/>
                    <a:pt x="0" y="1"/>
                    <a:pt x="0" y="2"/>
                  </a:cubicBezTo>
                  <a:cubicBezTo>
                    <a:pt x="0" y="318"/>
                    <a:pt x="0" y="318"/>
                    <a:pt x="0" y="318"/>
                  </a:cubicBezTo>
                  <a:cubicBezTo>
                    <a:pt x="108" y="318"/>
                    <a:pt x="108" y="318"/>
                    <a:pt x="108" y="318"/>
                  </a:cubicBezTo>
                  <a:cubicBezTo>
                    <a:pt x="109" y="318"/>
                    <a:pt x="109" y="317"/>
                    <a:pt x="109" y="316"/>
                  </a:cubicBezTo>
                  <a:cubicBezTo>
                    <a:pt x="109" y="316"/>
                    <a:pt x="109" y="315"/>
                    <a:pt x="108" y="315"/>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7" name="ísḷïḍê">
              <a:extLst>
                <a:ext uri="{FF2B5EF4-FFF2-40B4-BE49-F238E27FC236}">
                  <a16:creationId xmlns:a16="http://schemas.microsoft.com/office/drawing/2014/main" id="{496A32A4-F42C-F193-9B22-A026452D08AB}"/>
                </a:ext>
              </a:extLst>
            </p:cNvPr>
            <p:cNvSpPr/>
            <p:nvPr/>
          </p:nvSpPr>
          <p:spPr bwMode="auto">
            <a:xfrm>
              <a:off x="6651626" y="3438525"/>
              <a:ext cx="966788" cy="400050"/>
            </a:xfrm>
            <a:custGeom>
              <a:avLst/>
              <a:gdLst>
                <a:gd name="T0" fmla="*/ 291 w 293"/>
                <a:gd name="T1" fmla="*/ 1 h 121"/>
                <a:gd name="T2" fmla="*/ 291 w 293"/>
                <a:gd name="T3" fmla="*/ 118 h 121"/>
                <a:gd name="T4" fmla="*/ 1 w 293"/>
                <a:gd name="T5" fmla="*/ 118 h 121"/>
                <a:gd name="T6" fmla="*/ 0 w 293"/>
                <a:gd name="T7" fmla="*/ 119 h 121"/>
                <a:gd name="T8" fmla="*/ 1 w 293"/>
                <a:gd name="T9" fmla="*/ 121 h 121"/>
                <a:gd name="T10" fmla="*/ 293 w 293"/>
                <a:gd name="T11" fmla="*/ 121 h 121"/>
                <a:gd name="T12" fmla="*/ 293 w 293"/>
                <a:gd name="T13" fmla="*/ 1 h 121"/>
                <a:gd name="T14" fmla="*/ 292 w 293"/>
                <a:gd name="T15" fmla="*/ 0 h 121"/>
                <a:gd name="T16" fmla="*/ 291 w 293"/>
                <a:gd name="T1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21">
                  <a:moveTo>
                    <a:pt x="291" y="1"/>
                  </a:moveTo>
                  <a:cubicBezTo>
                    <a:pt x="291" y="118"/>
                    <a:pt x="291" y="118"/>
                    <a:pt x="291" y="118"/>
                  </a:cubicBezTo>
                  <a:cubicBezTo>
                    <a:pt x="1" y="118"/>
                    <a:pt x="1" y="118"/>
                    <a:pt x="1" y="118"/>
                  </a:cubicBezTo>
                  <a:cubicBezTo>
                    <a:pt x="0" y="118"/>
                    <a:pt x="0" y="119"/>
                    <a:pt x="0" y="119"/>
                  </a:cubicBezTo>
                  <a:cubicBezTo>
                    <a:pt x="0" y="120"/>
                    <a:pt x="0" y="121"/>
                    <a:pt x="1" y="121"/>
                  </a:cubicBezTo>
                  <a:cubicBezTo>
                    <a:pt x="293" y="121"/>
                    <a:pt x="293" y="121"/>
                    <a:pt x="293" y="121"/>
                  </a:cubicBezTo>
                  <a:cubicBezTo>
                    <a:pt x="293" y="1"/>
                    <a:pt x="293" y="1"/>
                    <a:pt x="293" y="1"/>
                  </a:cubicBezTo>
                  <a:cubicBezTo>
                    <a:pt x="293" y="1"/>
                    <a:pt x="292" y="0"/>
                    <a:pt x="292" y="0"/>
                  </a:cubicBezTo>
                  <a:cubicBezTo>
                    <a:pt x="291" y="0"/>
                    <a:pt x="291" y="1"/>
                    <a:pt x="291"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8" name="iṡ1îḍé">
              <a:extLst>
                <a:ext uri="{FF2B5EF4-FFF2-40B4-BE49-F238E27FC236}">
                  <a16:creationId xmlns:a16="http://schemas.microsoft.com/office/drawing/2014/main" id="{BD0E75AE-53DF-BBF3-67A7-BA3B284D7279}"/>
                </a:ext>
              </a:extLst>
            </p:cNvPr>
            <p:cNvSpPr/>
            <p:nvPr/>
          </p:nvSpPr>
          <p:spPr bwMode="auto">
            <a:xfrm>
              <a:off x="5678488" y="1590675"/>
              <a:ext cx="642938"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9" name="íšlíḓè">
              <a:extLst>
                <a:ext uri="{FF2B5EF4-FFF2-40B4-BE49-F238E27FC236}">
                  <a16:creationId xmlns:a16="http://schemas.microsoft.com/office/drawing/2014/main" id="{211355BA-821D-4AB0-8EF8-35CD3ACE94D7}"/>
                </a:ext>
              </a:extLst>
            </p:cNvPr>
            <p:cNvSpPr/>
            <p:nvPr/>
          </p:nvSpPr>
          <p:spPr bwMode="auto">
            <a:xfrm>
              <a:off x="5599113" y="1527175"/>
              <a:ext cx="403225" cy="784225"/>
            </a:xfrm>
            <a:custGeom>
              <a:avLst/>
              <a:gdLst>
                <a:gd name="T0" fmla="*/ 62 w 122"/>
                <a:gd name="T1" fmla="*/ 220 h 238"/>
                <a:gd name="T2" fmla="*/ 58 w 122"/>
                <a:gd name="T3" fmla="*/ 220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62 w 122"/>
                <a:gd name="T15" fmla="*/ 220 h 238"/>
                <a:gd name="T16" fmla="*/ 15 w 122"/>
                <a:gd name="T17" fmla="*/ 170 h 238"/>
                <a:gd name="T18" fmla="*/ 12 w 122"/>
                <a:gd name="T19" fmla="*/ 170 h 238"/>
                <a:gd name="T20" fmla="*/ 35 w 122"/>
                <a:gd name="T21" fmla="*/ 202 h 238"/>
                <a:gd name="T22" fmla="*/ 38 w 122"/>
                <a:gd name="T23" fmla="*/ 202 h 238"/>
                <a:gd name="T24" fmla="*/ 15 w 122"/>
                <a:gd name="T25" fmla="*/ 170 h 238"/>
                <a:gd name="T26" fmla="*/ 3 w 122"/>
                <a:gd name="T27" fmla="*/ 119 h 238"/>
                <a:gd name="T28" fmla="*/ 0 w 122"/>
                <a:gd name="T29" fmla="*/ 119 h 238"/>
                <a:gd name="T30" fmla="*/ 5 w 122"/>
                <a:gd name="T31" fmla="*/ 152 h 238"/>
                <a:gd name="T32" fmla="*/ 8 w 122"/>
                <a:gd name="T33" fmla="*/ 152 h 238"/>
                <a:gd name="T34" fmla="*/ 3 w 122"/>
                <a:gd name="T35" fmla="*/ 119 h 238"/>
                <a:gd name="T36" fmla="*/ 50 w 122"/>
                <a:gd name="T37" fmla="*/ 22 h 238"/>
                <a:gd name="T38" fmla="*/ 47 w 122"/>
                <a:gd name="T39" fmla="*/ 22 h 238"/>
                <a:gd name="T40" fmla="*/ 2 w 122"/>
                <a:gd name="T41" fmla="*/ 101 h 238"/>
                <a:gd name="T42" fmla="*/ 4 w 122"/>
                <a:gd name="T43" fmla="*/ 101 h 238"/>
                <a:gd name="T44" fmla="*/ 16 w 122"/>
                <a:gd name="T45" fmla="*/ 63 h 238"/>
                <a:gd name="T46" fmla="*/ 16 w 122"/>
                <a:gd name="T47" fmla="*/ 62 h 238"/>
                <a:gd name="T48" fmla="*/ 21 w 122"/>
                <a:gd name="T49" fmla="*/ 53 h 238"/>
                <a:gd name="T50" fmla="*/ 50 w 122"/>
                <a:gd name="T51" fmla="*/ 22 h 238"/>
                <a:gd name="T52" fmla="*/ 92 w 122"/>
                <a:gd name="T53" fmla="*/ 0 h 238"/>
                <a:gd name="T54" fmla="*/ 92 w 122"/>
                <a:gd name="T55" fmla="*/ 0 h 238"/>
                <a:gd name="T56" fmla="*/ 78 w 122"/>
                <a:gd name="T57" fmla="*/ 4 h 238"/>
                <a:gd name="T58" fmla="*/ 84 w 122"/>
                <a:gd name="T59" fmla="*/ 4 h 238"/>
                <a:gd name="T60" fmla="*/ 93 w 122"/>
                <a:gd name="T61" fmla="*/ 2 h 238"/>
                <a:gd name="T62" fmla="*/ 93 w 122"/>
                <a:gd name="T63" fmla="*/ 1 h 238"/>
                <a:gd name="T64" fmla="*/ 92 w 122"/>
                <a:gd name="T6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238">
                  <a:moveTo>
                    <a:pt x="62" y="220"/>
                  </a:moveTo>
                  <a:cubicBezTo>
                    <a:pt x="58" y="220"/>
                    <a:pt x="58" y="220"/>
                    <a:pt x="58" y="220"/>
                  </a:cubicBezTo>
                  <a:cubicBezTo>
                    <a:pt x="62" y="223"/>
                    <a:pt x="67" y="225"/>
                    <a:pt x="72" y="228"/>
                  </a:cubicBezTo>
                  <a:cubicBezTo>
                    <a:pt x="87" y="234"/>
                    <a:pt x="104" y="238"/>
                    <a:pt x="121" y="238"/>
                  </a:cubicBezTo>
                  <a:cubicBezTo>
                    <a:pt x="122" y="238"/>
                    <a:pt x="122" y="238"/>
                    <a:pt x="122" y="237"/>
                  </a:cubicBezTo>
                  <a:cubicBezTo>
                    <a:pt x="122" y="236"/>
                    <a:pt x="122" y="236"/>
                    <a:pt x="121" y="236"/>
                  </a:cubicBezTo>
                  <a:cubicBezTo>
                    <a:pt x="104" y="236"/>
                    <a:pt x="88" y="232"/>
                    <a:pt x="73" y="226"/>
                  </a:cubicBezTo>
                  <a:cubicBezTo>
                    <a:pt x="69" y="224"/>
                    <a:pt x="66" y="222"/>
                    <a:pt x="62" y="220"/>
                  </a:cubicBezTo>
                  <a:moveTo>
                    <a:pt x="15" y="170"/>
                  </a:moveTo>
                  <a:cubicBezTo>
                    <a:pt x="12" y="170"/>
                    <a:pt x="12" y="170"/>
                    <a:pt x="12" y="170"/>
                  </a:cubicBezTo>
                  <a:cubicBezTo>
                    <a:pt x="18" y="182"/>
                    <a:pt x="26" y="193"/>
                    <a:pt x="35" y="202"/>
                  </a:cubicBezTo>
                  <a:cubicBezTo>
                    <a:pt x="38" y="202"/>
                    <a:pt x="38" y="202"/>
                    <a:pt x="38" y="202"/>
                  </a:cubicBezTo>
                  <a:cubicBezTo>
                    <a:pt x="29" y="193"/>
                    <a:pt x="21" y="182"/>
                    <a:pt x="15" y="170"/>
                  </a:cubicBezTo>
                  <a:moveTo>
                    <a:pt x="3" y="119"/>
                  </a:moveTo>
                  <a:cubicBezTo>
                    <a:pt x="0" y="119"/>
                    <a:pt x="0" y="119"/>
                    <a:pt x="0" y="119"/>
                  </a:cubicBezTo>
                  <a:cubicBezTo>
                    <a:pt x="1" y="130"/>
                    <a:pt x="2" y="141"/>
                    <a:pt x="5" y="152"/>
                  </a:cubicBezTo>
                  <a:cubicBezTo>
                    <a:pt x="8" y="152"/>
                    <a:pt x="8" y="152"/>
                    <a:pt x="8" y="152"/>
                  </a:cubicBezTo>
                  <a:cubicBezTo>
                    <a:pt x="5" y="141"/>
                    <a:pt x="3" y="130"/>
                    <a:pt x="3" y="119"/>
                  </a:cubicBezTo>
                  <a:moveTo>
                    <a:pt x="50" y="22"/>
                  </a:moveTo>
                  <a:cubicBezTo>
                    <a:pt x="47" y="22"/>
                    <a:pt x="47" y="22"/>
                    <a:pt x="47" y="22"/>
                  </a:cubicBezTo>
                  <a:cubicBezTo>
                    <a:pt x="23" y="41"/>
                    <a:pt x="6" y="69"/>
                    <a:pt x="2" y="101"/>
                  </a:cubicBezTo>
                  <a:cubicBezTo>
                    <a:pt x="4" y="101"/>
                    <a:pt x="4" y="101"/>
                    <a:pt x="4" y="101"/>
                  </a:cubicBezTo>
                  <a:cubicBezTo>
                    <a:pt x="5" y="87"/>
                    <a:pt x="10" y="74"/>
                    <a:pt x="16" y="63"/>
                  </a:cubicBezTo>
                  <a:cubicBezTo>
                    <a:pt x="16" y="62"/>
                    <a:pt x="16" y="62"/>
                    <a:pt x="16" y="62"/>
                  </a:cubicBezTo>
                  <a:cubicBezTo>
                    <a:pt x="16" y="58"/>
                    <a:pt x="18" y="55"/>
                    <a:pt x="21" y="53"/>
                  </a:cubicBezTo>
                  <a:cubicBezTo>
                    <a:pt x="29" y="41"/>
                    <a:pt x="39" y="31"/>
                    <a:pt x="50" y="22"/>
                  </a:cubicBezTo>
                  <a:moveTo>
                    <a:pt x="92" y="0"/>
                  </a:moveTo>
                  <a:cubicBezTo>
                    <a:pt x="92" y="0"/>
                    <a:pt x="92" y="0"/>
                    <a:pt x="92" y="0"/>
                  </a:cubicBezTo>
                  <a:cubicBezTo>
                    <a:pt x="87" y="1"/>
                    <a:pt x="83" y="3"/>
                    <a:pt x="78" y="4"/>
                  </a:cubicBezTo>
                  <a:cubicBezTo>
                    <a:pt x="84" y="4"/>
                    <a:pt x="84" y="4"/>
                    <a:pt x="84" y="4"/>
                  </a:cubicBezTo>
                  <a:cubicBezTo>
                    <a:pt x="87" y="3"/>
                    <a:pt x="90" y="3"/>
                    <a:pt x="93" y="2"/>
                  </a:cubicBezTo>
                  <a:cubicBezTo>
                    <a:pt x="93" y="2"/>
                    <a:pt x="94" y="1"/>
                    <a:pt x="93" y="1"/>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0" name="îśļíḑé">
              <a:extLst>
                <a:ext uri="{FF2B5EF4-FFF2-40B4-BE49-F238E27FC236}">
                  <a16:creationId xmlns:a16="http://schemas.microsoft.com/office/drawing/2014/main" id="{51DE2D3F-7AAC-9DE5-9197-DB6880F1619F}"/>
                </a:ext>
              </a:extLst>
            </p:cNvPr>
            <p:cNvSpPr/>
            <p:nvPr/>
          </p:nvSpPr>
          <p:spPr bwMode="auto">
            <a:xfrm>
              <a:off x="5715001" y="2193925"/>
              <a:ext cx="88900" cy="58738"/>
            </a:xfrm>
            <a:custGeom>
              <a:avLst/>
              <a:gdLst>
                <a:gd name="T0" fmla="*/ 3 w 27"/>
                <a:gd name="T1" fmla="*/ 0 h 18"/>
                <a:gd name="T2" fmla="*/ 0 w 27"/>
                <a:gd name="T3" fmla="*/ 0 h 18"/>
                <a:gd name="T4" fmla="*/ 23 w 27"/>
                <a:gd name="T5" fmla="*/ 18 h 18"/>
                <a:gd name="T6" fmla="*/ 27 w 27"/>
                <a:gd name="T7" fmla="*/ 18 h 18"/>
                <a:gd name="T8" fmla="*/ 3 w 27"/>
                <a:gd name="T9" fmla="*/ 0 h 18"/>
              </a:gdLst>
              <a:ahLst/>
              <a:cxnLst>
                <a:cxn ang="0">
                  <a:pos x="T0" y="T1"/>
                </a:cxn>
                <a:cxn ang="0">
                  <a:pos x="T2" y="T3"/>
                </a:cxn>
                <a:cxn ang="0">
                  <a:pos x="T4" y="T5"/>
                </a:cxn>
                <a:cxn ang="0">
                  <a:pos x="T6" y="T7"/>
                </a:cxn>
                <a:cxn ang="0">
                  <a:pos x="T8" y="T9"/>
                </a:cxn>
              </a:cxnLst>
              <a:rect l="0" t="0" r="r" b="b"/>
              <a:pathLst>
                <a:path w="27" h="18">
                  <a:moveTo>
                    <a:pt x="3" y="0"/>
                  </a:moveTo>
                  <a:cubicBezTo>
                    <a:pt x="0" y="0"/>
                    <a:pt x="0" y="0"/>
                    <a:pt x="0" y="0"/>
                  </a:cubicBezTo>
                  <a:cubicBezTo>
                    <a:pt x="7" y="7"/>
                    <a:pt x="15" y="13"/>
                    <a:pt x="23" y="18"/>
                  </a:cubicBezTo>
                  <a:cubicBezTo>
                    <a:pt x="27" y="18"/>
                    <a:pt x="27" y="18"/>
                    <a:pt x="27" y="18"/>
                  </a:cubicBezTo>
                  <a:cubicBezTo>
                    <a:pt x="18" y="13"/>
                    <a:pt x="11" y="7"/>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1" name="íṩlîdé">
              <a:extLst>
                <a:ext uri="{FF2B5EF4-FFF2-40B4-BE49-F238E27FC236}">
                  <a16:creationId xmlns:a16="http://schemas.microsoft.com/office/drawing/2014/main" id="{98C20100-BB58-F74C-5F45-335A43791C79}"/>
                </a:ext>
              </a:extLst>
            </p:cNvPr>
            <p:cNvSpPr/>
            <p:nvPr/>
          </p:nvSpPr>
          <p:spPr bwMode="auto">
            <a:xfrm>
              <a:off x="5599113" y="1860550"/>
              <a:ext cx="12700" cy="58738"/>
            </a:xfrm>
            <a:custGeom>
              <a:avLst/>
              <a:gdLst>
                <a:gd name="T0" fmla="*/ 4 w 4"/>
                <a:gd name="T1" fmla="*/ 0 h 18"/>
                <a:gd name="T2" fmla="*/ 2 w 4"/>
                <a:gd name="T3" fmla="*/ 0 h 18"/>
                <a:gd name="T4" fmla="*/ 0 w 4"/>
                <a:gd name="T5" fmla="*/ 16 h 18"/>
                <a:gd name="T6" fmla="*/ 0 w 4"/>
                <a:gd name="T7" fmla="*/ 18 h 18"/>
                <a:gd name="T8" fmla="*/ 3 w 4"/>
                <a:gd name="T9" fmla="*/ 18 h 18"/>
                <a:gd name="T10" fmla="*/ 3 w 4"/>
                <a:gd name="T11" fmla="*/ 16 h 18"/>
                <a:gd name="T12" fmla="*/ 4 w 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 h="18">
                  <a:moveTo>
                    <a:pt x="4" y="0"/>
                  </a:moveTo>
                  <a:cubicBezTo>
                    <a:pt x="2" y="0"/>
                    <a:pt x="2" y="0"/>
                    <a:pt x="2" y="0"/>
                  </a:cubicBezTo>
                  <a:cubicBezTo>
                    <a:pt x="1" y="5"/>
                    <a:pt x="0" y="11"/>
                    <a:pt x="0" y="16"/>
                  </a:cubicBezTo>
                  <a:cubicBezTo>
                    <a:pt x="0" y="17"/>
                    <a:pt x="0" y="17"/>
                    <a:pt x="0" y="18"/>
                  </a:cubicBezTo>
                  <a:cubicBezTo>
                    <a:pt x="3" y="18"/>
                    <a:pt x="3" y="18"/>
                    <a:pt x="3" y="18"/>
                  </a:cubicBezTo>
                  <a:cubicBezTo>
                    <a:pt x="3" y="17"/>
                    <a:pt x="3" y="17"/>
                    <a:pt x="3" y="16"/>
                  </a:cubicBezTo>
                  <a:cubicBezTo>
                    <a:pt x="3" y="11"/>
                    <a:pt x="3" y="5"/>
                    <a:pt x="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2" name="î$ļídê">
              <a:extLst>
                <a:ext uri="{FF2B5EF4-FFF2-40B4-BE49-F238E27FC236}">
                  <a16:creationId xmlns:a16="http://schemas.microsoft.com/office/drawing/2014/main" id="{39690A45-5940-A392-A8AC-DF7C9FAFA50E}"/>
                </a:ext>
              </a:extLst>
            </p:cNvPr>
            <p:cNvSpPr/>
            <p:nvPr/>
          </p:nvSpPr>
          <p:spPr bwMode="auto">
            <a:xfrm>
              <a:off x="5754688" y="1539875"/>
              <a:ext cx="122238" cy="60325"/>
            </a:xfrm>
            <a:custGeom>
              <a:avLst/>
              <a:gdLst>
                <a:gd name="T0" fmla="*/ 37 w 37"/>
                <a:gd name="T1" fmla="*/ 0 h 18"/>
                <a:gd name="T2" fmla="*/ 31 w 37"/>
                <a:gd name="T3" fmla="*/ 0 h 18"/>
                <a:gd name="T4" fmla="*/ 0 w 37"/>
                <a:gd name="T5" fmla="*/ 18 h 18"/>
                <a:gd name="T6" fmla="*/ 3 w 37"/>
                <a:gd name="T7" fmla="*/ 18 h 18"/>
                <a:gd name="T8" fmla="*/ 37 w 37"/>
                <a:gd name="T9" fmla="*/ 0 h 18"/>
              </a:gdLst>
              <a:ahLst/>
              <a:cxnLst>
                <a:cxn ang="0">
                  <a:pos x="T0" y="T1"/>
                </a:cxn>
                <a:cxn ang="0">
                  <a:pos x="T2" y="T3"/>
                </a:cxn>
                <a:cxn ang="0">
                  <a:pos x="T4" y="T5"/>
                </a:cxn>
                <a:cxn ang="0">
                  <a:pos x="T6" y="T7"/>
                </a:cxn>
                <a:cxn ang="0">
                  <a:pos x="T8" y="T9"/>
                </a:cxn>
              </a:cxnLst>
              <a:rect l="0" t="0" r="r" b="b"/>
              <a:pathLst>
                <a:path w="37" h="18">
                  <a:moveTo>
                    <a:pt x="37" y="0"/>
                  </a:moveTo>
                  <a:cubicBezTo>
                    <a:pt x="31" y="0"/>
                    <a:pt x="31" y="0"/>
                    <a:pt x="31" y="0"/>
                  </a:cubicBezTo>
                  <a:cubicBezTo>
                    <a:pt x="20" y="5"/>
                    <a:pt x="9" y="11"/>
                    <a:pt x="0" y="18"/>
                  </a:cubicBezTo>
                  <a:cubicBezTo>
                    <a:pt x="3" y="18"/>
                    <a:pt x="3" y="18"/>
                    <a:pt x="3" y="18"/>
                  </a:cubicBezTo>
                  <a:cubicBezTo>
                    <a:pt x="13" y="10"/>
                    <a:pt x="25" y="4"/>
                    <a:pt x="37"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3" name="iş1iḑè">
              <a:extLst>
                <a:ext uri="{FF2B5EF4-FFF2-40B4-BE49-F238E27FC236}">
                  <a16:creationId xmlns:a16="http://schemas.microsoft.com/office/drawing/2014/main" id="{2B603F69-2C69-6788-D31E-7AEF7E131AF2}"/>
                </a:ext>
              </a:extLst>
            </p:cNvPr>
            <p:cNvSpPr/>
            <p:nvPr/>
          </p:nvSpPr>
          <p:spPr bwMode="auto">
            <a:xfrm>
              <a:off x="5614988" y="2028825"/>
              <a:ext cx="33338" cy="58738"/>
            </a:xfrm>
            <a:custGeom>
              <a:avLst/>
              <a:gdLst>
                <a:gd name="T0" fmla="*/ 3 w 10"/>
                <a:gd name="T1" fmla="*/ 0 h 18"/>
                <a:gd name="T2" fmla="*/ 0 w 10"/>
                <a:gd name="T3" fmla="*/ 0 h 18"/>
                <a:gd name="T4" fmla="*/ 7 w 10"/>
                <a:gd name="T5" fmla="*/ 18 h 18"/>
                <a:gd name="T6" fmla="*/ 10 w 10"/>
                <a:gd name="T7" fmla="*/ 18 h 18"/>
                <a:gd name="T8" fmla="*/ 3 w 10"/>
                <a:gd name="T9" fmla="*/ 0 h 18"/>
              </a:gdLst>
              <a:ahLst/>
              <a:cxnLst>
                <a:cxn ang="0">
                  <a:pos x="T0" y="T1"/>
                </a:cxn>
                <a:cxn ang="0">
                  <a:pos x="T2" y="T3"/>
                </a:cxn>
                <a:cxn ang="0">
                  <a:pos x="T4" y="T5"/>
                </a:cxn>
                <a:cxn ang="0">
                  <a:pos x="T6" y="T7"/>
                </a:cxn>
                <a:cxn ang="0">
                  <a:pos x="T8" y="T9"/>
                </a:cxn>
              </a:cxnLst>
              <a:rect l="0" t="0" r="r" b="b"/>
              <a:pathLst>
                <a:path w="10" h="18">
                  <a:moveTo>
                    <a:pt x="3" y="0"/>
                  </a:moveTo>
                  <a:cubicBezTo>
                    <a:pt x="0" y="0"/>
                    <a:pt x="0" y="0"/>
                    <a:pt x="0" y="0"/>
                  </a:cubicBezTo>
                  <a:cubicBezTo>
                    <a:pt x="2" y="6"/>
                    <a:pt x="5" y="12"/>
                    <a:pt x="7" y="18"/>
                  </a:cubicBezTo>
                  <a:cubicBezTo>
                    <a:pt x="10" y="18"/>
                    <a:pt x="10" y="18"/>
                    <a:pt x="10" y="18"/>
                  </a:cubicBezTo>
                  <a:cubicBezTo>
                    <a:pt x="7" y="12"/>
                    <a:pt x="5" y="6"/>
                    <a:pt x="3"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4" name="ïşļíďè">
              <a:extLst>
                <a:ext uri="{FF2B5EF4-FFF2-40B4-BE49-F238E27FC236}">
                  <a16:creationId xmlns:a16="http://schemas.microsoft.com/office/drawing/2014/main" id="{3EF26017-D481-C697-9867-6D8A4A8E169D}"/>
                </a:ext>
              </a:extLst>
            </p:cNvPr>
            <p:cNvSpPr/>
            <p:nvPr/>
          </p:nvSpPr>
          <p:spPr bwMode="auto">
            <a:xfrm>
              <a:off x="5651501" y="1701800"/>
              <a:ext cx="17463" cy="33338"/>
            </a:xfrm>
            <a:custGeom>
              <a:avLst/>
              <a:gdLst>
                <a:gd name="T0" fmla="*/ 5 w 5"/>
                <a:gd name="T1" fmla="*/ 0 h 10"/>
                <a:gd name="T2" fmla="*/ 0 w 5"/>
                <a:gd name="T3" fmla="*/ 9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cubicBezTo>
                    <a:pt x="2" y="2"/>
                    <a:pt x="0" y="5"/>
                    <a:pt x="0" y="9"/>
                  </a:cubicBezTo>
                  <a:cubicBezTo>
                    <a:pt x="0" y="9"/>
                    <a:pt x="0" y="9"/>
                    <a:pt x="0" y="10"/>
                  </a:cubicBezTo>
                  <a:cubicBezTo>
                    <a:pt x="1" y="6"/>
                    <a:pt x="3" y="3"/>
                    <a:pt x="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5" name="ïśḻïḍè">
              <a:extLst>
                <a:ext uri="{FF2B5EF4-FFF2-40B4-BE49-F238E27FC236}">
                  <a16:creationId xmlns:a16="http://schemas.microsoft.com/office/drawing/2014/main" id="{C041422A-343E-EAB7-6163-AA2CF00D29BB}"/>
                </a:ext>
              </a:extLst>
            </p:cNvPr>
            <p:cNvSpPr/>
            <p:nvPr/>
          </p:nvSpPr>
          <p:spPr bwMode="auto">
            <a:xfrm>
              <a:off x="5629276" y="1600200"/>
              <a:ext cx="742950" cy="685800"/>
            </a:xfrm>
            <a:custGeom>
              <a:avLst/>
              <a:gdLst>
                <a:gd name="T0" fmla="*/ 15 w 225"/>
                <a:gd name="T1" fmla="*/ 148 h 208"/>
                <a:gd name="T2" fmla="*/ 13 w 225"/>
                <a:gd name="T3" fmla="*/ 148 h 208"/>
                <a:gd name="T4" fmla="*/ 39 w 225"/>
                <a:gd name="T5" fmla="*/ 180 h 208"/>
                <a:gd name="T6" fmla="*/ 42 w 225"/>
                <a:gd name="T7" fmla="*/ 180 h 208"/>
                <a:gd name="T8" fmla="*/ 34 w 225"/>
                <a:gd name="T9" fmla="*/ 173 h 208"/>
                <a:gd name="T10" fmla="*/ 15 w 225"/>
                <a:gd name="T11" fmla="*/ 148 h 208"/>
                <a:gd name="T12" fmla="*/ 210 w 225"/>
                <a:gd name="T13" fmla="*/ 146 h 208"/>
                <a:gd name="T14" fmla="*/ 190 w 225"/>
                <a:gd name="T15" fmla="*/ 173 h 208"/>
                <a:gd name="T16" fmla="*/ 112 w 225"/>
                <a:gd name="T17" fmla="*/ 206 h 208"/>
                <a:gd name="T18" fmla="*/ 72 w 225"/>
                <a:gd name="T19" fmla="*/ 198 h 208"/>
                <a:gd name="T20" fmla="*/ 66 w 225"/>
                <a:gd name="T21" fmla="*/ 198 h 208"/>
                <a:gd name="T22" fmla="*/ 112 w 225"/>
                <a:gd name="T23" fmla="*/ 208 h 208"/>
                <a:gd name="T24" fmla="*/ 212 w 225"/>
                <a:gd name="T25" fmla="*/ 147 h 208"/>
                <a:gd name="T26" fmla="*/ 210 w 225"/>
                <a:gd name="T27" fmla="*/ 146 h 208"/>
                <a:gd name="T28" fmla="*/ 2 w 225"/>
                <a:gd name="T29" fmla="*/ 97 h 208"/>
                <a:gd name="T30" fmla="*/ 0 w 225"/>
                <a:gd name="T31" fmla="*/ 97 h 208"/>
                <a:gd name="T32" fmla="*/ 5 w 225"/>
                <a:gd name="T33" fmla="*/ 130 h 208"/>
                <a:gd name="T34" fmla="*/ 7 w 225"/>
                <a:gd name="T35" fmla="*/ 130 h 208"/>
                <a:gd name="T36" fmla="*/ 2 w 225"/>
                <a:gd name="T37" fmla="*/ 97 h 208"/>
                <a:gd name="T38" fmla="*/ 223 w 225"/>
                <a:gd name="T39" fmla="*/ 96 h 208"/>
                <a:gd name="T40" fmla="*/ 217 w 225"/>
                <a:gd name="T41" fmla="*/ 130 h 208"/>
                <a:gd name="T42" fmla="*/ 219 w 225"/>
                <a:gd name="T43" fmla="*/ 130 h 208"/>
                <a:gd name="T44" fmla="*/ 225 w 225"/>
                <a:gd name="T45" fmla="*/ 97 h 208"/>
                <a:gd name="T46" fmla="*/ 223 w 225"/>
                <a:gd name="T47" fmla="*/ 96 h 208"/>
                <a:gd name="T48" fmla="*/ 215 w 225"/>
                <a:gd name="T49" fmla="*/ 49 h 208"/>
                <a:gd name="T50" fmla="*/ 212 w 225"/>
                <a:gd name="T51" fmla="*/ 49 h 208"/>
                <a:gd name="T52" fmla="*/ 222 w 225"/>
                <a:gd name="T53" fmla="*/ 81 h 208"/>
                <a:gd name="T54" fmla="*/ 224 w 225"/>
                <a:gd name="T55" fmla="*/ 80 h 208"/>
                <a:gd name="T56" fmla="*/ 215 w 225"/>
                <a:gd name="T57" fmla="*/ 49 h 208"/>
                <a:gd name="T58" fmla="*/ 173 w 225"/>
                <a:gd name="T59" fmla="*/ 0 h 208"/>
                <a:gd name="T60" fmla="*/ 169 w 225"/>
                <a:gd name="T61" fmla="*/ 0 h 208"/>
                <a:gd name="T62" fmla="*/ 190 w 225"/>
                <a:gd name="T63" fmla="*/ 17 h 208"/>
                <a:gd name="T64" fmla="*/ 202 w 225"/>
                <a:gd name="T65" fmla="*/ 31 h 208"/>
                <a:gd name="T66" fmla="*/ 205 w 225"/>
                <a:gd name="T67" fmla="*/ 31 h 208"/>
                <a:gd name="T68" fmla="*/ 173 w 225"/>
                <a:gd name="T6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08">
                  <a:moveTo>
                    <a:pt x="15" y="148"/>
                  </a:moveTo>
                  <a:cubicBezTo>
                    <a:pt x="13" y="148"/>
                    <a:pt x="13" y="148"/>
                    <a:pt x="13" y="148"/>
                  </a:cubicBezTo>
                  <a:cubicBezTo>
                    <a:pt x="19" y="160"/>
                    <a:pt x="28" y="171"/>
                    <a:pt x="39" y="180"/>
                  </a:cubicBezTo>
                  <a:cubicBezTo>
                    <a:pt x="42" y="180"/>
                    <a:pt x="42" y="180"/>
                    <a:pt x="42" y="180"/>
                  </a:cubicBezTo>
                  <a:cubicBezTo>
                    <a:pt x="39" y="178"/>
                    <a:pt x="37" y="176"/>
                    <a:pt x="34" y="173"/>
                  </a:cubicBezTo>
                  <a:cubicBezTo>
                    <a:pt x="27" y="166"/>
                    <a:pt x="20" y="157"/>
                    <a:pt x="15" y="148"/>
                  </a:cubicBezTo>
                  <a:moveTo>
                    <a:pt x="210" y="146"/>
                  </a:moveTo>
                  <a:cubicBezTo>
                    <a:pt x="205" y="156"/>
                    <a:pt x="198" y="165"/>
                    <a:pt x="190" y="173"/>
                  </a:cubicBezTo>
                  <a:cubicBezTo>
                    <a:pt x="170" y="193"/>
                    <a:pt x="143" y="206"/>
                    <a:pt x="112" y="206"/>
                  </a:cubicBezTo>
                  <a:cubicBezTo>
                    <a:pt x="98" y="206"/>
                    <a:pt x="84" y="203"/>
                    <a:pt x="72" y="198"/>
                  </a:cubicBezTo>
                  <a:cubicBezTo>
                    <a:pt x="66" y="198"/>
                    <a:pt x="66" y="198"/>
                    <a:pt x="66" y="198"/>
                  </a:cubicBezTo>
                  <a:cubicBezTo>
                    <a:pt x="80" y="204"/>
                    <a:pt x="96" y="208"/>
                    <a:pt x="112" y="208"/>
                  </a:cubicBezTo>
                  <a:cubicBezTo>
                    <a:pt x="156" y="208"/>
                    <a:pt x="193" y="183"/>
                    <a:pt x="212" y="147"/>
                  </a:cubicBezTo>
                  <a:cubicBezTo>
                    <a:pt x="211" y="147"/>
                    <a:pt x="211" y="147"/>
                    <a:pt x="210" y="146"/>
                  </a:cubicBezTo>
                  <a:moveTo>
                    <a:pt x="2" y="97"/>
                  </a:moveTo>
                  <a:cubicBezTo>
                    <a:pt x="0" y="97"/>
                    <a:pt x="0" y="97"/>
                    <a:pt x="0" y="97"/>
                  </a:cubicBezTo>
                  <a:cubicBezTo>
                    <a:pt x="0" y="108"/>
                    <a:pt x="2" y="119"/>
                    <a:pt x="5" y="130"/>
                  </a:cubicBezTo>
                  <a:cubicBezTo>
                    <a:pt x="7" y="130"/>
                    <a:pt x="7" y="130"/>
                    <a:pt x="7" y="130"/>
                  </a:cubicBezTo>
                  <a:cubicBezTo>
                    <a:pt x="4" y="119"/>
                    <a:pt x="2" y="108"/>
                    <a:pt x="2" y="97"/>
                  </a:cubicBezTo>
                  <a:moveTo>
                    <a:pt x="223" y="96"/>
                  </a:moveTo>
                  <a:cubicBezTo>
                    <a:pt x="223" y="108"/>
                    <a:pt x="221" y="119"/>
                    <a:pt x="217" y="130"/>
                  </a:cubicBezTo>
                  <a:cubicBezTo>
                    <a:pt x="219" y="130"/>
                    <a:pt x="219" y="130"/>
                    <a:pt x="219" y="130"/>
                  </a:cubicBezTo>
                  <a:cubicBezTo>
                    <a:pt x="223" y="119"/>
                    <a:pt x="225" y="108"/>
                    <a:pt x="225" y="97"/>
                  </a:cubicBezTo>
                  <a:cubicBezTo>
                    <a:pt x="224" y="96"/>
                    <a:pt x="223" y="96"/>
                    <a:pt x="223" y="96"/>
                  </a:cubicBezTo>
                  <a:moveTo>
                    <a:pt x="215" y="49"/>
                  </a:moveTo>
                  <a:cubicBezTo>
                    <a:pt x="212" y="49"/>
                    <a:pt x="212" y="49"/>
                    <a:pt x="212" y="49"/>
                  </a:cubicBezTo>
                  <a:cubicBezTo>
                    <a:pt x="217" y="59"/>
                    <a:pt x="220" y="69"/>
                    <a:pt x="222" y="81"/>
                  </a:cubicBezTo>
                  <a:cubicBezTo>
                    <a:pt x="222" y="80"/>
                    <a:pt x="223" y="80"/>
                    <a:pt x="224" y="80"/>
                  </a:cubicBezTo>
                  <a:cubicBezTo>
                    <a:pt x="222" y="69"/>
                    <a:pt x="219" y="58"/>
                    <a:pt x="215" y="49"/>
                  </a:cubicBezTo>
                  <a:moveTo>
                    <a:pt x="173" y="0"/>
                  </a:moveTo>
                  <a:cubicBezTo>
                    <a:pt x="169" y="0"/>
                    <a:pt x="169" y="0"/>
                    <a:pt x="169" y="0"/>
                  </a:cubicBezTo>
                  <a:cubicBezTo>
                    <a:pt x="176" y="5"/>
                    <a:pt x="184" y="11"/>
                    <a:pt x="190" y="17"/>
                  </a:cubicBezTo>
                  <a:cubicBezTo>
                    <a:pt x="195" y="21"/>
                    <a:pt x="198" y="26"/>
                    <a:pt x="202" y="31"/>
                  </a:cubicBezTo>
                  <a:cubicBezTo>
                    <a:pt x="205" y="31"/>
                    <a:pt x="205" y="31"/>
                    <a:pt x="205" y="31"/>
                  </a:cubicBezTo>
                  <a:cubicBezTo>
                    <a:pt x="196" y="19"/>
                    <a:pt x="185" y="8"/>
                    <a:pt x="17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6" name="îṧļiḓe">
              <a:extLst>
                <a:ext uri="{FF2B5EF4-FFF2-40B4-BE49-F238E27FC236}">
                  <a16:creationId xmlns:a16="http://schemas.microsoft.com/office/drawing/2014/main" id="{4C751492-CCED-ED61-7E46-168D12682DFF}"/>
                </a:ext>
              </a:extLst>
            </p:cNvPr>
            <p:cNvSpPr/>
            <p:nvPr/>
          </p:nvSpPr>
          <p:spPr bwMode="auto">
            <a:xfrm>
              <a:off x="5757863" y="2193925"/>
              <a:ext cx="107950" cy="58738"/>
            </a:xfrm>
            <a:custGeom>
              <a:avLst/>
              <a:gdLst>
                <a:gd name="T0" fmla="*/ 3 w 33"/>
                <a:gd name="T1" fmla="*/ 0 h 18"/>
                <a:gd name="T2" fmla="*/ 0 w 33"/>
                <a:gd name="T3" fmla="*/ 0 h 18"/>
                <a:gd name="T4" fmla="*/ 27 w 33"/>
                <a:gd name="T5" fmla="*/ 18 h 18"/>
                <a:gd name="T6" fmla="*/ 33 w 33"/>
                <a:gd name="T7" fmla="*/ 18 h 18"/>
                <a:gd name="T8" fmla="*/ 3 w 33"/>
                <a:gd name="T9" fmla="*/ 0 h 18"/>
              </a:gdLst>
              <a:ahLst/>
              <a:cxnLst>
                <a:cxn ang="0">
                  <a:pos x="T0" y="T1"/>
                </a:cxn>
                <a:cxn ang="0">
                  <a:pos x="T2" y="T3"/>
                </a:cxn>
                <a:cxn ang="0">
                  <a:pos x="T4" y="T5"/>
                </a:cxn>
                <a:cxn ang="0">
                  <a:pos x="T6" y="T7"/>
                </a:cxn>
                <a:cxn ang="0">
                  <a:pos x="T8" y="T9"/>
                </a:cxn>
              </a:cxnLst>
              <a:rect l="0" t="0" r="r" b="b"/>
              <a:pathLst>
                <a:path w="33" h="18">
                  <a:moveTo>
                    <a:pt x="3" y="0"/>
                  </a:moveTo>
                  <a:cubicBezTo>
                    <a:pt x="0" y="0"/>
                    <a:pt x="0" y="0"/>
                    <a:pt x="0" y="0"/>
                  </a:cubicBezTo>
                  <a:cubicBezTo>
                    <a:pt x="8" y="7"/>
                    <a:pt x="17" y="14"/>
                    <a:pt x="27" y="18"/>
                  </a:cubicBezTo>
                  <a:cubicBezTo>
                    <a:pt x="33" y="18"/>
                    <a:pt x="33" y="18"/>
                    <a:pt x="33" y="18"/>
                  </a:cubicBezTo>
                  <a:cubicBezTo>
                    <a:pt x="22" y="14"/>
                    <a:pt x="12" y="8"/>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7" name="îṩlîdè">
              <a:extLst>
                <a:ext uri="{FF2B5EF4-FFF2-40B4-BE49-F238E27FC236}">
                  <a16:creationId xmlns:a16="http://schemas.microsoft.com/office/drawing/2014/main" id="{10338F1D-329C-8294-711D-6A2FEFA8A4E4}"/>
                </a:ext>
              </a:extLst>
            </p:cNvPr>
            <p:cNvSpPr/>
            <p:nvPr/>
          </p:nvSpPr>
          <p:spPr bwMode="auto">
            <a:xfrm>
              <a:off x="6321426" y="2028825"/>
              <a:ext cx="30163" cy="55563"/>
            </a:xfrm>
            <a:custGeom>
              <a:avLst/>
              <a:gdLst>
                <a:gd name="T0" fmla="*/ 9 w 9"/>
                <a:gd name="T1" fmla="*/ 0 h 17"/>
                <a:gd name="T2" fmla="*/ 7 w 9"/>
                <a:gd name="T3" fmla="*/ 0 h 17"/>
                <a:gd name="T4" fmla="*/ 0 w 9"/>
                <a:gd name="T5" fmla="*/ 16 h 17"/>
                <a:gd name="T6" fmla="*/ 2 w 9"/>
                <a:gd name="T7" fmla="*/ 17 h 17"/>
                <a:gd name="T8" fmla="*/ 9 w 9"/>
                <a:gd name="T9" fmla="*/ 0 h 17"/>
              </a:gdLst>
              <a:ahLst/>
              <a:cxnLst>
                <a:cxn ang="0">
                  <a:pos x="T0" y="T1"/>
                </a:cxn>
                <a:cxn ang="0">
                  <a:pos x="T2" y="T3"/>
                </a:cxn>
                <a:cxn ang="0">
                  <a:pos x="T4" y="T5"/>
                </a:cxn>
                <a:cxn ang="0">
                  <a:pos x="T6" y="T7"/>
                </a:cxn>
                <a:cxn ang="0">
                  <a:pos x="T8" y="T9"/>
                </a:cxn>
              </a:cxnLst>
              <a:rect l="0" t="0" r="r" b="b"/>
              <a:pathLst>
                <a:path w="9" h="17">
                  <a:moveTo>
                    <a:pt x="9" y="0"/>
                  </a:moveTo>
                  <a:cubicBezTo>
                    <a:pt x="7" y="0"/>
                    <a:pt x="7" y="0"/>
                    <a:pt x="7" y="0"/>
                  </a:cubicBezTo>
                  <a:cubicBezTo>
                    <a:pt x="5" y="6"/>
                    <a:pt x="3" y="11"/>
                    <a:pt x="0" y="16"/>
                  </a:cubicBezTo>
                  <a:cubicBezTo>
                    <a:pt x="1" y="17"/>
                    <a:pt x="1" y="17"/>
                    <a:pt x="2" y="17"/>
                  </a:cubicBezTo>
                  <a:cubicBezTo>
                    <a:pt x="5" y="12"/>
                    <a:pt x="7" y="6"/>
                    <a:pt x="9"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8" name="işḷídê">
              <a:extLst>
                <a:ext uri="{FF2B5EF4-FFF2-40B4-BE49-F238E27FC236}">
                  <a16:creationId xmlns:a16="http://schemas.microsoft.com/office/drawing/2014/main" id="{18F9A83A-39BB-64B9-922C-EA1326DB635B}"/>
                </a:ext>
              </a:extLst>
            </p:cNvPr>
            <p:cNvSpPr/>
            <p:nvPr/>
          </p:nvSpPr>
          <p:spPr bwMode="auto">
            <a:xfrm>
              <a:off x="5629276" y="1909762"/>
              <a:ext cx="6350" cy="9525"/>
            </a:xfrm>
            <a:custGeom>
              <a:avLst/>
              <a:gdLst>
                <a:gd name="T0" fmla="*/ 1 w 2"/>
                <a:gd name="T1" fmla="*/ 0 h 3"/>
                <a:gd name="T2" fmla="*/ 0 w 2"/>
                <a:gd name="T3" fmla="*/ 1 h 3"/>
                <a:gd name="T4" fmla="*/ 0 w 2"/>
                <a:gd name="T5" fmla="*/ 3 h 3"/>
                <a:gd name="T6" fmla="*/ 2 w 2"/>
                <a:gd name="T7" fmla="*/ 3 h 3"/>
                <a:gd name="T8" fmla="*/ 2 w 2"/>
                <a:gd name="T9" fmla="*/ 1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0" y="0"/>
                    <a:pt x="0" y="1"/>
                    <a:pt x="0" y="1"/>
                  </a:cubicBezTo>
                  <a:cubicBezTo>
                    <a:pt x="0" y="2"/>
                    <a:pt x="0" y="2"/>
                    <a:pt x="0" y="3"/>
                  </a:cubicBezTo>
                  <a:cubicBezTo>
                    <a:pt x="2" y="3"/>
                    <a:pt x="2" y="3"/>
                    <a:pt x="2" y="3"/>
                  </a:cubicBezTo>
                  <a:cubicBezTo>
                    <a:pt x="2" y="2"/>
                    <a:pt x="2" y="2"/>
                    <a:pt x="2" y="1"/>
                  </a:cubicBezTo>
                  <a:cubicBezTo>
                    <a:pt x="2" y="1"/>
                    <a:pt x="1"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9" name="íṩḷiḓé">
              <a:extLst>
                <a:ext uri="{FF2B5EF4-FFF2-40B4-BE49-F238E27FC236}">
                  <a16:creationId xmlns:a16="http://schemas.microsoft.com/office/drawing/2014/main" id="{46DDFF04-4E4D-97BA-7EF7-BB4A09B0B4CC}"/>
                </a:ext>
              </a:extLst>
            </p:cNvPr>
            <p:cNvSpPr/>
            <p:nvPr/>
          </p:nvSpPr>
          <p:spPr bwMode="auto">
            <a:xfrm>
              <a:off x="6361113" y="1863725"/>
              <a:ext cx="11113" cy="55563"/>
            </a:xfrm>
            <a:custGeom>
              <a:avLst/>
              <a:gdLst>
                <a:gd name="T0" fmla="*/ 2 w 3"/>
                <a:gd name="T1" fmla="*/ 0 h 17"/>
                <a:gd name="T2" fmla="*/ 0 w 3"/>
                <a:gd name="T3" fmla="*/ 1 h 17"/>
                <a:gd name="T4" fmla="*/ 1 w 3"/>
                <a:gd name="T5" fmla="*/ 15 h 17"/>
                <a:gd name="T6" fmla="*/ 1 w 3"/>
                <a:gd name="T7" fmla="*/ 16 h 17"/>
                <a:gd name="T8" fmla="*/ 3 w 3"/>
                <a:gd name="T9" fmla="*/ 17 h 17"/>
                <a:gd name="T10" fmla="*/ 3 w 3"/>
                <a:gd name="T11" fmla="*/ 15 h 17"/>
                <a:gd name="T12" fmla="*/ 2 w 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 h="17">
                  <a:moveTo>
                    <a:pt x="2" y="0"/>
                  </a:moveTo>
                  <a:cubicBezTo>
                    <a:pt x="1" y="0"/>
                    <a:pt x="0" y="0"/>
                    <a:pt x="0" y="1"/>
                  </a:cubicBezTo>
                  <a:cubicBezTo>
                    <a:pt x="0" y="6"/>
                    <a:pt x="1" y="10"/>
                    <a:pt x="1" y="15"/>
                  </a:cubicBezTo>
                  <a:cubicBezTo>
                    <a:pt x="1" y="15"/>
                    <a:pt x="1" y="16"/>
                    <a:pt x="1" y="16"/>
                  </a:cubicBezTo>
                  <a:cubicBezTo>
                    <a:pt x="1" y="16"/>
                    <a:pt x="2" y="16"/>
                    <a:pt x="3" y="17"/>
                  </a:cubicBezTo>
                  <a:cubicBezTo>
                    <a:pt x="3" y="16"/>
                    <a:pt x="3" y="16"/>
                    <a:pt x="3" y="15"/>
                  </a:cubicBezTo>
                  <a:cubicBezTo>
                    <a:pt x="3" y="10"/>
                    <a:pt x="2" y="5"/>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0" name="ïšļïḓé">
              <a:extLst>
                <a:ext uri="{FF2B5EF4-FFF2-40B4-BE49-F238E27FC236}">
                  <a16:creationId xmlns:a16="http://schemas.microsoft.com/office/drawing/2014/main" id="{30043FFB-D256-C242-82FA-7B09285D5996}"/>
                </a:ext>
              </a:extLst>
            </p:cNvPr>
            <p:cNvSpPr/>
            <p:nvPr/>
          </p:nvSpPr>
          <p:spPr bwMode="auto">
            <a:xfrm>
              <a:off x="5995988" y="1544637"/>
              <a:ext cx="203200" cy="55563"/>
            </a:xfrm>
            <a:custGeom>
              <a:avLst/>
              <a:gdLst>
                <a:gd name="T0" fmla="*/ 1 w 62"/>
                <a:gd name="T1" fmla="*/ 0 h 17"/>
                <a:gd name="T2" fmla="*/ 0 w 62"/>
                <a:gd name="T3" fmla="*/ 1 h 17"/>
                <a:gd name="T4" fmla="*/ 1 w 62"/>
                <a:gd name="T5" fmla="*/ 2 h 17"/>
                <a:gd name="T6" fmla="*/ 58 w 62"/>
                <a:gd name="T7" fmla="*/ 17 h 17"/>
                <a:gd name="T8" fmla="*/ 62 w 62"/>
                <a:gd name="T9" fmla="*/ 17 h 17"/>
                <a:gd name="T10" fmla="*/ 1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1" y="0"/>
                  </a:moveTo>
                  <a:cubicBezTo>
                    <a:pt x="1" y="0"/>
                    <a:pt x="0" y="0"/>
                    <a:pt x="0" y="1"/>
                  </a:cubicBezTo>
                  <a:cubicBezTo>
                    <a:pt x="0" y="1"/>
                    <a:pt x="1" y="2"/>
                    <a:pt x="1" y="2"/>
                  </a:cubicBezTo>
                  <a:cubicBezTo>
                    <a:pt x="22" y="2"/>
                    <a:pt x="41" y="7"/>
                    <a:pt x="58" y="17"/>
                  </a:cubicBezTo>
                  <a:cubicBezTo>
                    <a:pt x="62" y="17"/>
                    <a:pt x="62" y="17"/>
                    <a:pt x="62" y="17"/>
                  </a:cubicBezTo>
                  <a:cubicBezTo>
                    <a:pt x="44" y="6"/>
                    <a:pt x="23" y="0"/>
                    <a:pt x="1"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1" name="îšḷiḓè">
              <a:extLst>
                <a:ext uri="{FF2B5EF4-FFF2-40B4-BE49-F238E27FC236}">
                  <a16:creationId xmlns:a16="http://schemas.microsoft.com/office/drawing/2014/main" id="{819D60E6-FFAB-A15E-CFF9-BD765B1A7730}"/>
                </a:ext>
              </a:extLst>
            </p:cNvPr>
            <p:cNvSpPr/>
            <p:nvPr/>
          </p:nvSpPr>
          <p:spPr bwMode="auto">
            <a:xfrm>
              <a:off x="5645151" y="2028825"/>
              <a:ext cx="33338" cy="58738"/>
            </a:xfrm>
            <a:custGeom>
              <a:avLst/>
              <a:gdLst>
                <a:gd name="T0" fmla="*/ 2 w 10"/>
                <a:gd name="T1" fmla="*/ 0 h 18"/>
                <a:gd name="T2" fmla="*/ 0 w 10"/>
                <a:gd name="T3" fmla="*/ 0 h 18"/>
                <a:gd name="T4" fmla="*/ 8 w 10"/>
                <a:gd name="T5" fmla="*/ 18 h 18"/>
                <a:gd name="T6" fmla="*/ 10 w 10"/>
                <a:gd name="T7" fmla="*/ 18 h 18"/>
                <a:gd name="T8" fmla="*/ 2 w 10"/>
                <a:gd name="T9" fmla="*/ 0 h 18"/>
              </a:gdLst>
              <a:ahLst/>
              <a:cxnLst>
                <a:cxn ang="0">
                  <a:pos x="T0" y="T1"/>
                </a:cxn>
                <a:cxn ang="0">
                  <a:pos x="T2" y="T3"/>
                </a:cxn>
                <a:cxn ang="0">
                  <a:pos x="T4" y="T5"/>
                </a:cxn>
                <a:cxn ang="0">
                  <a:pos x="T6" y="T7"/>
                </a:cxn>
                <a:cxn ang="0">
                  <a:pos x="T8" y="T9"/>
                </a:cxn>
              </a:cxnLst>
              <a:rect l="0" t="0" r="r" b="b"/>
              <a:pathLst>
                <a:path w="10" h="18">
                  <a:moveTo>
                    <a:pt x="2" y="0"/>
                  </a:moveTo>
                  <a:cubicBezTo>
                    <a:pt x="0" y="0"/>
                    <a:pt x="0" y="0"/>
                    <a:pt x="0" y="0"/>
                  </a:cubicBezTo>
                  <a:cubicBezTo>
                    <a:pt x="2" y="6"/>
                    <a:pt x="5" y="12"/>
                    <a:pt x="8" y="18"/>
                  </a:cubicBezTo>
                  <a:cubicBezTo>
                    <a:pt x="10" y="18"/>
                    <a:pt x="10" y="18"/>
                    <a:pt x="10" y="18"/>
                  </a:cubicBezTo>
                  <a:cubicBezTo>
                    <a:pt x="7" y="12"/>
                    <a:pt x="4" y="6"/>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2" name="íSliḑe">
              <a:extLst>
                <a:ext uri="{FF2B5EF4-FFF2-40B4-BE49-F238E27FC236}">
                  <a16:creationId xmlns:a16="http://schemas.microsoft.com/office/drawing/2014/main" id="{97D073CE-CFFD-A291-A61D-BAC6E3966499}"/>
                </a:ext>
              </a:extLst>
            </p:cNvPr>
            <p:cNvSpPr/>
            <p:nvPr/>
          </p:nvSpPr>
          <p:spPr bwMode="auto">
            <a:xfrm>
              <a:off x="6296026" y="1701800"/>
              <a:ext cx="42863" cy="60325"/>
            </a:xfrm>
            <a:custGeom>
              <a:avLst/>
              <a:gdLst>
                <a:gd name="T0" fmla="*/ 3 w 13"/>
                <a:gd name="T1" fmla="*/ 0 h 18"/>
                <a:gd name="T2" fmla="*/ 0 w 13"/>
                <a:gd name="T3" fmla="*/ 0 h 18"/>
                <a:gd name="T4" fmla="*/ 10 w 13"/>
                <a:gd name="T5" fmla="*/ 18 h 18"/>
                <a:gd name="T6" fmla="*/ 13 w 13"/>
                <a:gd name="T7" fmla="*/ 18 h 18"/>
                <a:gd name="T8" fmla="*/ 3 w 13"/>
                <a:gd name="T9" fmla="*/ 0 h 18"/>
              </a:gdLst>
              <a:ahLst/>
              <a:cxnLst>
                <a:cxn ang="0">
                  <a:pos x="T0" y="T1"/>
                </a:cxn>
                <a:cxn ang="0">
                  <a:pos x="T2" y="T3"/>
                </a:cxn>
                <a:cxn ang="0">
                  <a:pos x="T4" y="T5"/>
                </a:cxn>
                <a:cxn ang="0">
                  <a:pos x="T6" y="T7"/>
                </a:cxn>
                <a:cxn ang="0">
                  <a:pos x="T8" y="T9"/>
                </a:cxn>
              </a:cxnLst>
              <a:rect l="0" t="0" r="r" b="b"/>
              <a:pathLst>
                <a:path w="13" h="18">
                  <a:moveTo>
                    <a:pt x="3" y="0"/>
                  </a:moveTo>
                  <a:cubicBezTo>
                    <a:pt x="0" y="0"/>
                    <a:pt x="0" y="0"/>
                    <a:pt x="0" y="0"/>
                  </a:cubicBezTo>
                  <a:cubicBezTo>
                    <a:pt x="4" y="5"/>
                    <a:pt x="7" y="11"/>
                    <a:pt x="10" y="18"/>
                  </a:cubicBezTo>
                  <a:cubicBezTo>
                    <a:pt x="13" y="18"/>
                    <a:pt x="13" y="18"/>
                    <a:pt x="13" y="18"/>
                  </a:cubicBezTo>
                  <a:cubicBezTo>
                    <a:pt x="10" y="11"/>
                    <a:pt x="6"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3" name="i$ḻíḋê">
              <a:extLst>
                <a:ext uri="{FF2B5EF4-FFF2-40B4-BE49-F238E27FC236}">
                  <a16:creationId xmlns:a16="http://schemas.microsoft.com/office/drawing/2014/main" id="{95AE83C7-6A8A-A232-8932-CD2871344289}"/>
                </a:ext>
              </a:extLst>
            </p:cNvPr>
            <p:cNvSpPr/>
            <p:nvPr/>
          </p:nvSpPr>
          <p:spPr bwMode="auto">
            <a:xfrm>
              <a:off x="5648326" y="1600200"/>
              <a:ext cx="700088" cy="661988"/>
            </a:xfrm>
            <a:custGeom>
              <a:avLst/>
              <a:gdLst>
                <a:gd name="T0" fmla="*/ 24 w 212"/>
                <a:gd name="T1" fmla="*/ 148 h 201"/>
                <a:gd name="T2" fmla="*/ 14 w 212"/>
                <a:gd name="T3" fmla="*/ 148 h 201"/>
                <a:gd name="T4" fmla="*/ 43 w 212"/>
                <a:gd name="T5" fmla="*/ 180 h 201"/>
                <a:gd name="T6" fmla="*/ 58 w 212"/>
                <a:gd name="T7" fmla="*/ 180 h 201"/>
                <a:gd name="T8" fmla="*/ 24 w 212"/>
                <a:gd name="T9" fmla="*/ 148 h 201"/>
                <a:gd name="T10" fmla="*/ 9 w 212"/>
                <a:gd name="T11" fmla="*/ 97 h 201"/>
                <a:gd name="T12" fmla="*/ 0 w 212"/>
                <a:gd name="T13" fmla="*/ 97 h 201"/>
                <a:gd name="T14" fmla="*/ 6 w 212"/>
                <a:gd name="T15" fmla="*/ 130 h 201"/>
                <a:gd name="T16" fmla="*/ 15 w 212"/>
                <a:gd name="T17" fmla="*/ 130 h 201"/>
                <a:gd name="T18" fmla="*/ 9 w 212"/>
                <a:gd name="T19" fmla="*/ 97 h 201"/>
                <a:gd name="T20" fmla="*/ 212 w 212"/>
                <a:gd name="T21" fmla="*/ 95 h 201"/>
                <a:gd name="T22" fmla="*/ 204 w 212"/>
                <a:gd name="T23" fmla="*/ 95 h 201"/>
                <a:gd name="T24" fmla="*/ 204 w 212"/>
                <a:gd name="T25" fmla="*/ 95 h 201"/>
                <a:gd name="T26" fmla="*/ 106 w 212"/>
                <a:gd name="T27" fmla="*/ 193 h 201"/>
                <a:gd name="T28" fmla="*/ 103 w 212"/>
                <a:gd name="T29" fmla="*/ 193 h 201"/>
                <a:gd name="T30" fmla="*/ 94 w 212"/>
                <a:gd name="T31" fmla="*/ 198 h 201"/>
                <a:gd name="T32" fmla="*/ 80 w 212"/>
                <a:gd name="T33" fmla="*/ 198 h 201"/>
                <a:gd name="T34" fmla="*/ 106 w 212"/>
                <a:gd name="T35" fmla="*/ 201 h 201"/>
                <a:gd name="T36" fmla="*/ 201 w 212"/>
                <a:gd name="T37" fmla="*/ 143 h 201"/>
                <a:gd name="T38" fmla="*/ 199 w 212"/>
                <a:gd name="T39" fmla="*/ 139 h 201"/>
                <a:gd name="T40" fmla="*/ 207 w 212"/>
                <a:gd name="T41" fmla="*/ 130 h 201"/>
                <a:gd name="T42" fmla="*/ 212 w 212"/>
                <a:gd name="T43" fmla="*/ 95 h 201"/>
                <a:gd name="T44" fmla="*/ 20 w 212"/>
                <a:gd name="T45" fmla="*/ 49 h 201"/>
                <a:gd name="T46" fmla="*/ 11 w 212"/>
                <a:gd name="T47" fmla="*/ 49 h 201"/>
                <a:gd name="T48" fmla="*/ 1 w 212"/>
                <a:gd name="T49" fmla="*/ 79 h 201"/>
                <a:gd name="T50" fmla="*/ 10 w 212"/>
                <a:gd name="T51" fmla="*/ 79 h 201"/>
                <a:gd name="T52" fmla="*/ 20 w 212"/>
                <a:gd name="T53" fmla="*/ 49 h 201"/>
                <a:gd name="T54" fmla="*/ 202 w 212"/>
                <a:gd name="T55" fmla="*/ 49 h 201"/>
                <a:gd name="T56" fmla="*/ 192 w 212"/>
                <a:gd name="T57" fmla="*/ 49 h 201"/>
                <a:gd name="T58" fmla="*/ 204 w 212"/>
                <a:gd name="T59" fmla="*/ 95 h 201"/>
                <a:gd name="T60" fmla="*/ 204 w 212"/>
                <a:gd name="T61" fmla="*/ 95 h 201"/>
                <a:gd name="T62" fmla="*/ 212 w 212"/>
                <a:gd name="T63" fmla="*/ 95 h 201"/>
                <a:gd name="T64" fmla="*/ 212 w 212"/>
                <a:gd name="T65" fmla="*/ 95 h 201"/>
                <a:gd name="T66" fmla="*/ 212 w 212"/>
                <a:gd name="T67" fmla="*/ 90 h 201"/>
                <a:gd name="T68" fmla="*/ 212 w 212"/>
                <a:gd name="T69" fmla="*/ 88 h 201"/>
                <a:gd name="T70" fmla="*/ 212 w 212"/>
                <a:gd name="T71" fmla="*/ 88 h 201"/>
                <a:gd name="T72" fmla="*/ 202 w 212"/>
                <a:gd name="T73" fmla="*/ 49 h 201"/>
                <a:gd name="T74" fmla="*/ 84 w 212"/>
                <a:gd name="T75" fmla="*/ 0 h 201"/>
                <a:gd name="T76" fmla="*/ 59 w 212"/>
                <a:gd name="T77" fmla="*/ 0 h 201"/>
                <a:gd name="T78" fmla="*/ 22 w 212"/>
                <a:gd name="T79" fmla="*/ 31 h 201"/>
                <a:gd name="T80" fmla="*/ 33 w 212"/>
                <a:gd name="T81" fmla="*/ 31 h 201"/>
                <a:gd name="T82" fmla="*/ 84 w 212"/>
                <a:gd name="T83" fmla="*/ 0 h 201"/>
                <a:gd name="T84" fmla="*/ 154 w 212"/>
                <a:gd name="T85" fmla="*/ 0 h 201"/>
                <a:gd name="T86" fmla="*/ 129 w 212"/>
                <a:gd name="T87" fmla="*/ 0 h 201"/>
                <a:gd name="T88" fmla="*/ 180 w 212"/>
                <a:gd name="T89" fmla="*/ 31 h 201"/>
                <a:gd name="T90" fmla="*/ 191 w 212"/>
                <a:gd name="T91" fmla="*/ 31 h 201"/>
                <a:gd name="T92" fmla="*/ 154 w 212"/>
                <a:gd name="T9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01">
                  <a:moveTo>
                    <a:pt x="24" y="148"/>
                  </a:moveTo>
                  <a:cubicBezTo>
                    <a:pt x="14" y="148"/>
                    <a:pt x="14" y="148"/>
                    <a:pt x="14" y="148"/>
                  </a:cubicBezTo>
                  <a:cubicBezTo>
                    <a:pt x="21" y="160"/>
                    <a:pt x="31" y="171"/>
                    <a:pt x="43" y="180"/>
                  </a:cubicBezTo>
                  <a:cubicBezTo>
                    <a:pt x="58" y="180"/>
                    <a:pt x="58" y="180"/>
                    <a:pt x="58" y="180"/>
                  </a:cubicBezTo>
                  <a:cubicBezTo>
                    <a:pt x="44" y="172"/>
                    <a:pt x="32" y="161"/>
                    <a:pt x="24" y="148"/>
                  </a:cubicBezTo>
                  <a:moveTo>
                    <a:pt x="9" y="97"/>
                  </a:moveTo>
                  <a:cubicBezTo>
                    <a:pt x="0" y="97"/>
                    <a:pt x="0" y="97"/>
                    <a:pt x="0" y="97"/>
                  </a:cubicBezTo>
                  <a:cubicBezTo>
                    <a:pt x="0" y="108"/>
                    <a:pt x="2" y="119"/>
                    <a:pt x="6" y="130"/>
                  </a:cubicBezTo>
                  <a:cubicBezTo>
                    <a:pt x="15" y="130"/>
                    <a:pt x="15" y="130"/>
                    <a:pt x="15" y="130"/>
                  </a:cubicBezTo>
                  <a:cubicBezTo>
                    <a:pt x="11" y="119"/>
                    <a:pt x="9" y="108"/>
                    <a:pt x="9" y="97"/>
                  </a:cubicBezTo>
                  <a:moveTo>
                    <a:pt x="212" y="95"/>
                  </a:moveTo>
                  <a:cubicBezTo>
                    <a:pt x="204" y="95"/>
                    <a:pt x="204" y="95"/>
                    <a:pt x="204" y="95"/>
                  </a:cubicBezTo>
                  <a:cubicBezTo>
                    <a:pt x="204" y="95"/>
                    <a:pt x="204" y="95"/>
                    <a:pt x="204" y="95"/>
                  </a:cubicBezTo>
                  <a:cubicBezTo>
                    <a:pt x="204" y="149"/>
                    <a:pt x="160" y="193"/>
                    <a:pt x="106" y="193"/>
                  </a:cubicBezTo>
                  <a:cubicBezTo>
                    <a:pt x="105" y="193"/>
                    <a:pt x="104" y="193"/>
                    <a:pt x="103" y="193"/>
                  </a:cubicBezTo>
                  <a:cubicBezTo>
                    <a:pt x="101" y="196"/>
                    <a:pt x="98" y="198"/>
                    <a:pt x="94" y="198"/>
                  </a:cubicBezTo>
                  <a:cubicBezTo>
                    <a:pt x="80" y="198"/>
                    <a:pt x="80" y="198"/>
                    <a:pt x="80" y="198"/>
                  </a:cubicBezTo>
                  <a:cubicBezTo>
                    <a:pt x="88" y="200"/>
                    <a:pt x="97" y="201"/>
                    <a:pt x="106" y="201"/>
                  </a:cubicBezTo>
                  <a:cubicBezTo>
                    <a:pt x="148" y="201"/>
                    <a:pt x="183" y="178"/>
                    <a:pt x="201" y="143"/>
                  </a:cubicBezTo>
                  <a:cubicBezTo>
                    <a:pt x="200" y="142"/>
                    <a:pt x="199" y="140"/>
                    <a:pt x="199" y="139"/>
                  </a:cubicBezTo>
                  <a:cubicBezTo>
                    <a:pt x="199" y="134"/>
                    <a:pt x="203" y="131"/>
                    <a:pt x="207" y="130"/>
                  </a:cubicBezTo>
                  <a:cubicBezTo>
                    <a:pt x="210" y="119"/>
                    <a:pt x="212" y="107"/>
                    <a:pt x="212" y="95"/>
                  </a:cubicBezTo>
                  <a:moveTo>
                    <a:pt x="20" y="49"/>
                  </a:moveTo>
                  <a:cubicBezTo>
                    <a:pt x="11" y="49"/>
                    <a:pt x="11" y="49"/>
                    <a:pt x="11" y="49"/>
                  </a:cubicBezTo>
                  <a:cubicBezTo>
                    <a:pt x="6" y="58"/>
                    <a:pt x="3" y="68"/>
                    <a:pt x="1" y="79"/>
                  </a:cubicBezTo>
                  <a:cubicBezTo>
                    <a:pt x="10" y="79"/>
                    <a:pt x="10" y="79"/>
                    <a:pt x="10" y="79"/>
                  </a:cubicBezTo>
                  <a:cubicBezTo>
                    <a:pt x="12" y="68"/>
                    <a:pt x="15" y="58"/>
                    <a:pt x="20" y="49"/>
                  </a:cubicBezTo>
                  <a:moveTo>
                    <a:pt x="202" y="49"/>
                  </a:moveTo>
                  <a:cubicBezTo>
                    <a:pt x="192" y="49"/>
                    <a:pt x="192" y="49"/>
                    <a:pt x="192" y="49"/>
                  </a:cubicBezTo>
                  <a:cubicBezTo>
                    <a:pt x="200" y="62"/>
                    <a:pt x="204" y="78"/>
                    <a:pt x="204" y="95"/>
                  </a:cubicBezTo>
                  <a:cubicBezTo>
                    <a:pt x="204" y="95"/>
                    <a:pt x="204" y="95"/>
                    <a:pt x="204" y="95"/>
                  </a:cubicBezTo>
                  <a:cubicBezTo>
                    <a:pt x="212" y="95"/>
                    <a:pt x="212" y="95"/>
                    <a:pt x="212" y="95"/>
                  </a:cubicBezTo>
                  <a:cubicBezTo>
                    <a:pt x="212" y="95"/>
                    <a:pt x="212" y="95"/>
                    <a:pt x="212" y="95"/>
                  </a:cubicBezTo>
                  <a:cubicBezTo>
                    <a:pt x="212" y="93"/>
                    <a:pt x="212" y="91"/>
                    <a:pt x="212" y="90"/>
                  </a:cubicBezTo>
                  <a:cubicBezTo>
                    <a:pt x="212" y="89"/>
                    <a:pt x="212" y="89"/>
                    <a:pt x="212" y="88"/>
                  </a:cubicBezTo>
                  <a:cubicBezTo>
                    <a:pt x="212" y="88"/>
                    <a:pt x="212" y="88"/>
                    <a:pt x="212" y="88"/>
                  </a:cubicBezTo>
                  <a:cubicBezTo>
                    <a:pt x="211" y="74"/>
                    <a:pt x="207" y="60"/>
                    <a:pt x="202" y="49"/>
                  </a:cubicBezTo>
                  <a:moveTo>
                    <a:pt x="84" y="0"/>
                  </a:moveTo>
                  <a:cubicBezTo>
                    <a:pt x="59" y="0"/>
                    <a:pt x="59" y="0"/>
                    <a:pt x="59" y="0"/>
                  </a:cubicBezTo>
                  <a:cubicBezTo>
                    <a:pt x="44" y="7"/>
                    <a:pt x="32" y="18"/>
                    <a:pt x="22" y="31"/>
                  </a:cubicBezTo>
                  <a:cubicBezTo>
                    <a:pt x="33" y="31"/>
                    <a:pt x="33" y="31"/>
                    <a:pt x="33" y="31"/>
                  </a:cubicBezTo>
                  <a:cubicBezTo>
                    <a:pt x="46" y="16"/>
                    <a:pt x="64" y="5"/>
                    <a:pt x="84" y="0"/>
                  </a:cubicBezTo>
                  <a:moveTo>
                    <a:pt x="154" y="0"/>
                  </a:moveTo>
                  <a:cubicBezTo>
                    <a:pt x="129" y="0"/>
                    <a:pt x="129" y="0"/>
                    <a:pt x="129" y="0"/>
                  </a:cubicBezTo>
                  <a:cubicBezTo>
                    <a:pt x="149" y="5"/>
                    <a:pt x="167" y="16"/>
                    <a:pt x="180" y="31"/>
                  </a:cubicBezTo>
                  <a:cubicBezTo>
                    <a:pt x="191" y="31"/>
                    <a:pt x="191" y="31"/>
                    <a:pt x="191" y="31"/>
                  </a:cubicBezTo>
                  <a:cubicBezTo>
                    <a:pt x="181" y="18"/>
                    <a:pt x="168" y="7"/>
                    <a:pt x="154"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4" name="îṩ1iḍe">
              <a:extLst>
                <a:ext uri="{FF2B5EF4-FFF2-40B4-BE49-F238E27FC236}">
                  <a16:creationId xmlns:a16="http://schemas.microsoft.com/office/drawing/2014/main" id="{8AB8442A-B228-3729-B314-6093C065CAE6}"/>
                </a:ext>
              </a:extLst>
            </p:cNvPr>
            <p:cNvSpPr/>
            <p:nvPr/>
          </p:nvSpPr>
          <p:spPr bwMode="auto">
            <a:xfrm>
              <a:off x="5791201" y="2193925"/>
              <a:ext cx="196850" cy="58738"/>
            </a:xfrm>
            <a:custGeom>
              <a:avLst/>
              <a:gdLst>
                <a:gd name="T0" fmla="*/ 15 w 60"/>
                <a:gd name="T1" fmla="*/ 0 h 18"/>
                <a:gd name="T2" fmla="*/ 0 w 60"/>
                <a:gd name="T3" fmla="*/ 0 h 18"/>
                <a:gd name="T4" fmla="*/ 37 w 60"/>
                <a:gd name="T5" fmla="*/ 18 h 18"/>
                <a:gd name="T6" fmla="*/ 51 w 60"/>
                <a:gd name="T7" fmla="*/ 18 h 18"/>
                <a:gd name="T8" fmla="*/ 60 w 60"/>
                <a:gd name="T9" fmla="*/ 13 h 18"/>
                <a:gd name="T10" fmla="*/ 15 w 60"/>
                <a:gd name="T11" fmla="*/ 0 h 18"/>
              </a:gdLst>
              <a:ahLst/>
              <a:cxnLst>
                <a:cxn ang="0">
                  <a:pos x="T0" y="T1"/>
                </a:cxn>
                <a:cxn ang="0">
                  <a:pos x="T2" y="T3"/>
                </a:cxn>
                <a:cxn ang="0">
                  <a:pos x="T4" y="T5"/>
                </a:cxn>
                <a:cxn ang="0">
                  <a:pos x="T6" y="T7"/>
                </a:cxn>
                <a:cxn ang="0">
                  <a:pos x="T8" y="T9"/>
                </a:cxn>
                <a:cxn ang="0">
                  <a:pos x="T10" y="T11"/>
                </a:cxn>
              </a:cxnLst>
              <a:rect l="0" t="0" r="r" b="b"/>
              <a:pathLst>
                <a:path w="60" h="18">
                  <a:moveTo>
                    <a:pt x="15" y="0"/>
                  </a:moveTo>
                  <a:cubicBezTo>
                    <a:pt x="0" y="0"/>
                    <a:pt x="0" y="0"/>
                    <a:pt x="0" y="0"/>
                  </a:cubicBezTo>
                  <a:cubicBezTo>
                    <a:pt x="11" y="8"/>
                    <a:pt x="23" y="15"/>
                    <a:pt x="37" y="18"/>
                  </a:cubicBezTo>
                  <a:cubicBezTo>
                    <a:pt x="51" y="18"/>
                    <a:pt x="51" y="18"/>
                    <a:pt x="51" y="18"/>
                  </a:cubicBezTo>
                  <a:cubicBezTo>
                    <a:pt x="55" y="18"/>
                    <a:pt x="58" y="16"/>
                    <a:pt x="60" y="13"/>
                  </a:cubicBezTo>
                  <a:cubicBezTo>
                    <a:pt x="43" y="12"/>
                    <a:pt x="28" y="8"/>
                    <a:pt x="1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5" name="îṥ1ïḋê">
              <a:extLst>
                <a:ext uri="{FF2B5EF4-FFF2-40B4-BE49-F238E27FC236}">
                  <a16:creationId xmlns:a16="http://schemas.microsoft.com/office/drawing/2014/main" id="{B4558FC0-9C5D-4AFB-F966-64E45769B059}"/>
                </a:ext>
              </a:extLst>
            </p:cNvPr>
            <p:cNvSpPr/>
            <p:nvPr/>
          </p:nvSpPr>
          <p:spPr bwMode="auto">
            <a:xfrm>
              <a:off x="6305551" y="2028825"/>
              <a:ext cx="26988" cy="42863"/>
            </a:xfrm>
            <a:custGeom>
              <a:avLst/>
              <a:gdLst>
                <a:gd name="T0" fmla="*/ 8 w 8"/>
                <a:gd name="T1" fmla="*/ 0 h 13"/>
                <a:gd name="T2" fmla="*/ 0 w 8"/>
                <a:gd name="T3" fmla="*/ 9 h 13"/>
                <a:gd name="T4" fmla="*/ 2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4" y="1"/>
                    <a:pt x="0" y="4"/>
                    <a:pt x="0" y="9"/>
                  </a:cubicBezTo>
                  <a:cubicBezTo>
                    <a:pt x="0" y="10"/>
                    <a:pt x="1" y="12"/>
                    <a:pt x="2" y="13"/>
                  </a:cubicBezTo>
                  <a:cubicBezTo>
                    <a:pt x="4" y="9"/>
                    <a:pt x="6" y="5"/>
                    <a:pt x="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6" name="íṣļîde">
              <a:extLst>
                <a:ext uri="{FF2B5EF4-FFF2-40B4-BE49-F238E27FC236}">
                  <a16:creationId xmlns:a16="http://schemas.microsoft.com/office/drawing/2014/main" id="{8029FD98-89B6-50A1-CB01-CA73AA1E2F23}"/>
                </a:ext>
              </a:extLst>
            </p:cNvPr>
            <p:cNvSpPr/>
            <p:nvPr/>
          </p:nvSpPr>
          <p:spPr bwMode="auto">
            <a:xfrm>
              <a:off x="5648326" y="1860550"/>
              <a:ext cx="33338" cy="58738"/>
            </a:xfrm>
            <a:custGeom>
              <a:avLst/>
              <a:gdLst>
                <a:gd name="T0" fmla="*/ 10 w 10"/>
                <a:gd name="T1" fmla="*/ 0 h 18"/>
                <a:gd name="T2" fmla="*/ 1 w 10"/>
                <a:gd name="T3" fmla="*/ 0 h 18"/>
                <a:gd name="T4" fmla="*/ 0 w 10"/>
                <a:gd name="T5" fmla="*/ 16 h 18"/>
                <a:gd name="T6" fmla="*/ 0 w 10"/>
                <a:gd name="T7" fmla="*/ 18 h 18"/>
                <a:gd name="T8" fmla="*/ 9 w 10"/>
                <a:gd name="T9" fmla="*/ 18 h 18"/>
                <a:gd name="T10" fmla="*/ 9 w 10"/>
                <a:gd name="T11" fmla="*/ 16 h 18"/>
                <a:gd name="T12" fmla="*/ 10 w 1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0" y="0"/>
                  </a:moveTo>
                  <a:cubicBezTo>
                    <a:pt x="1" y="0"/>
                    <a:pt x="1" y="0"/>
                    <a:pt x="1" y="0"/>
                  </a:cubicBezTo>
                  <a:cubicBezTo>
                    <a:pt x="0" y="5"/>
                    <a:pt x="0" y="11"/>
                    <a:pt x="0" y="16"/>
                  </a:cubicBezTo>
                  <a:cubicBezTo>
                    <a:pt x="0" y="17"/>
                    <a:pt x="0" y="17"/>
                    <a:pt x="0" y="18"/>
                  </a:cubicBezTo>
                  <a:cubicBezTo>
                    <a:pt x="9" y="18"/>
                    <a:pt x="9" y="18"/>
                    <a:pt x="9" y="18"/>
                  </a:cubicBezTo>
                  <a:cubicBezTo>
                    <a:pt x="9" y="17"/>
                    <a:pt x="9" y="17"/>
                    <a:pt x="9" y="16"/>
                  </a:cubicBezTo>
                  <a:cubicBezTo>
                    <a:pt x="9" y="11"/>
                    <a:pt x="9" y="5"/>
                    <a:pt x="1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7" name="îslîde">
              <a:extLst>
                <a:ext uri="{FF2B5EF4-FFF2-40B4-BE49-F238E27FC236}">
                  <a16:creationId xmlns:a16="http://schemas.microsoft.com/office/drawing/2014/main" id="{CBBA7E29-CF7C-9DA0-415F-D050D6F3F722}"/>
                </a:ext>
              </a:extLst>
            </p:cNvPr>
            <p:cNvSpPr/>
            <p:nvPr/>
          </p:nvSpPr>
          <p:spPr bwMode="auto">
            <a:xfrm>
              <a:off x="6348413" y="1890712"/>
              <a:ext cx="0" cy="6350"/>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0"/>
                    <a:pt x="0"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8" name="îṡḻîďè">
              <a:extLst>
                <a:ext uri="{FF2B5EF4-FFF2-40B4-BE49-F238E27FC236}">
                  <a16:creationId xmlns:a16="http://schemas.microsoft.com/office/drawing/2014/main" id="{3BE0C672-7255-0FA6-639D-F11A4DA2591B}"/>
                </a:ext>
              </a:extLst>
            </p:cNvPr>
            <p:cNvSpPr/>
            <p:nvPr/>
          </p:nvSpPr>
          <p:spPr bwMode="auto">
            <a:xfrm>
              <a:off x="5843588" y="1563687"/>
              <a:ext cx="312738" cy="36513"/>
            </a:xfrm>
            <a:custGeom>
              <a:avLst/>
              <a:gdLst>
                <a:gd name="T0" fmla="*/ 47 w 95"/>
                <a:gd name="T1" fmla="*/ 0 h 11"/>
                <a:gd name="T2" fmla="*/ 0 w 95"/>
                <a:gd name="T3" fmla="*/ 11 h 11"/>
                <a:gd name="T4" fmla="*/ 25 w 95"/>
                <a:gd name="T5" fmla="*/ 11 h 11"/>
                <a:gd name="T6" fmla="*/ 47 w 95"/>
                <a:gd name="T7" fmla="*/ 8 h 11"/>
                <a:gd name="T8" fmla="*/ 70 w 95"/>
                <a:gd name="T9" fmla="*/ 11 h 11"/>
                <a:gd name="T10" fmla="*/ 95 w 95"/>
                <a:gd name="T11" fmla="*/ 11 h 11"/>
                <a:gd name="T12" fmla="*/ 47 w 9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5" h="11">
                  <a:moveTo>
                    <a:pt x="47" y="0"/>
                  </a:moveTo>
                  <a:cubicBezTo>
                    <a:pt x="30" y="0"/>
                    <a:pt x="14" y="4"/>
                    <a:pt x="0" y="11"/>
                  </a:cubicBezTo>
                  <a:cubicBezTo>
                    <a:pt x="25" y="11"/>
                    <a:pt x="25" y="11"/>
                    <a:pt x="25" y="11"/>
                  </a:cubicBezTo>
                  <a:cubicBezTo>
                    <a:pt x="32" y="9"/>
                    <a:pt x="39" y="8"/>
                    <a:pt x="47" y="8"/>
                  </a:cubicBezTo>
                  <a:cubicBezTo>
                    <a:pt x="55" y="8"/>
                    <a:pt x="63" y="9"/>
                    <a:pt x="70" y="11"/>
                  </a:cubicBezTo>
                  <a:cubicBezTo>
                    <a:pt x="95" y="11"/>
                    <a:pt x="95" y="11"/>
                    <a:pt x="95" y="11"/>
                  </a:cubicBezTo>
                  <a:cubicBezTo>
                    <a:pt x="80" y="4"/>
                    <a:pt x="64" y="0"/>
                    <a:pt x="47"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9" name="îṣḷîḍè">
              <a:extLst>
                <a:ext uri="{FF2B5EF4-FFF2-40B4-BE49-F238E27FC236}">
                  <a16:creationId xmlns:a16="http://schemas.microsoft.com/office/drawing/2014/main" id="{A1A8B6A0-B133-A090-D08C-A889D6F16C28}"/>
                </a:ext>
              </a:extLst>
            </p:cNvPr>
            <p:cNvSpPr/>
            <p:nvPr/>
          </p:nvSpPr>
          <p:spPr bwMode="auto">
            <a:xfrm>
              <a:off x="5668963" y="2028825"/>
              <a:ext cx="58738" cy="58738"/>
            </a:xfrm>
            <a:custGeom>
              <a:avLst/>
              <a:gdLst>
                <a:gd name="T0" fmla="*/ 9 w 18"/>
                <a:gd name="T1" fmla="*/ 0 h 18"/>
                <a:gd name="T2" fmla="*/ 0 w 18"/>
                <a:gd name="T3" fmla="*/ 0 h 18"/>
                <a:gd name="T4" fmla="*/ 8 w 18"/>
                <a:gd name="T5" fmla="*/ 18 h 18"/>
                <a:gd name="T6" fmla="*/ 18 w 18"/>
                <a:gd name="T7" fmla="*/ 18 h 18"/>
                <a:gd name="T8" fmla="*/ 9 w 18"/>
                <a:gd name="T9" fmla="*/ 0 h 18"/>
              </a:gdLst>
              <a:ahLst/>
              <a:cxnLst>
                <a:cxn ang="0">
                  <a:pos x="T0" y="T1"/>
                </a:cxn>
                <a:cxn ang="0">
                  <a:pos x="T2" y="T3"/>
                </a:cxn>
                <a:cxn ang="0">
                  <a:pos x="T4" y="T5"/>
                </a:cxn>
                <a:cxn ang="0">
                  <a:pos x="T6" y="T7"/>
                </a:cxn>
                <a:cxn ang="0">
                  <a:pos x="T8" y="T9"/>
                </a:cxn>
              </a:cxnLst>
              <a:rect l="0" t="0" r="r" b="b"/>
              <a:pathLst>
                <a:path w="18" h="18">
                  <a:moveTo>
                    <a:pt x="9" y="0"/>
                  </a:moveTo>
                  <a:cubicBezTo>
                    <a:pt x="0" y="0"/>
                    <a:pt x="0" y="0"/>
                    <a:pt x="0" y="0"/>
                  </a:cubicBezTo>
                  <a:cubicBezTo>
                    <a:pt x="2" y="6"/>
                    <a:pt x="5" y="12"/>
                    <a:pt x="8" y="18"/>
                  </a:cubicBezTo>
                  <a:cubicBezTo>
                    <a:pt x="18" y="18"/>
                    <a:pt x="18" y="18"/>
                    <a:pt x="18" y="18"/>
                  </a:cubicBezTo>
                  <a:cubicBezTo>
                    <a:pt x="14" y="12"/>
                    <a:pt x="11" y="6"/>
                    <a:pt x="9"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0" name="îṡļîḍe">
              <a:extLst>
                <a:ext uri="{FF2B5EF4-FFF2-40B4-BE49-F238E27FC236}">
                  <a16:creationId xmlns:a16="http://schemas.microsoft.com/office/drawing/2014/main" id="{3F781254-9A26-785F-E58C-3D02736B969A}"/>
                </a:ext>
              </a:extLst>
            </p:cNvPr>
            <p:cNvSpPr/>
            <p:nvPr/>
          </p:nvSpPr>
          <p:spPr bwMode="auto">
            <a:xfrm>
              <a:off x="5684838" y="1701800"/>
              <a:ext cx="630238" cy="60325"/>
            </a:xfrm>
            <a:custGeom>
              <a:avLst/>
              <a:gdLst>
                <a:gd name="T0" fmla="*/ 22 w 191"/>
                <a:gd name="T1" fmla="*/ 0 h 18"/>
                <a:gd name="T2" fmla="*/ 11 w 191"/>
                <a:gd name="T3" fmla="*/ 0 h 18"/>
                <a:gd name="T4" fmla="*/ 0 w 191"/>
                <a:gd name="T5" fmla="*/ 18 h 18"/>
                <a:gd name="T6" fmla="*/ 9 w 191"/>
                <a:gd name="T7" fmla="*/ 18 h 18"/>
                <a:gd name="T8" fmla="*/ 22 w 191"/>
                <a:gd name="T9" fmla="*/ 0 h 18"/>
                <a:gd name="T10" fmla="*/ 180 w 191"/>
                <a:gd name="T11" fmla="*/ 0 h 18"/>
                <a:gd name="T12" fmla="*/ 169 w 191"/>
                <a:gd name="T13" fmla="*/ 0 h 18"/>
                <a:gd name="T14" fmla="*/ 181 w 191"/>
                <a:gd name="T15" fmla="*/ 18 h 18"/>
                <a:gd name="T16" fmla="*/ 191 w 191"/>
                <a:gd name="T17" fmla="*/ 18 h 18"/>
                <a:gd name="T18" fmla="*/ 180 w 19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8">
                  <a:moveTo>
                    <a:pt x="22" y="0"/>
                  </a:moveTo>
                  <a:cubicBezTo>
                    <a:pt x="11" y="0"/>
                    <a:pt x="11" y="0"/>
                    <a:pt x="11" y="0"/>
                  </a:cubicBezTo>
                  <a:cubicBezTo>
                    <a:pt x="7" y="5"/>
                    <a:pt x="3" y="11"/>
                    <a:pt x="0" y="18"/>
                  </a:cubicBezTo>
                  <a:cubicBezTo>
                    <a:pt x="9" y="18"/>
                    <a:pt x="9" y="18"/>
                    <a:pt x="9" y="18"/>
                  </a:cubicBezTo>
                  <a:cubicBezTo>
                    <a:pt x="13" y="11"/>
                    <a:pt x="17" y="5"/>
                    <a:pt x="22" y="0"/>
                  </a:cubicBezTo>
                  <a:moveTo>
                    <a:pt x="180" y="0"/>
                  </a:moveTo>
                  <a:cubicBezTo>
                    <a:pt x="169" y="0"/>
                    <a:pt x="169" y="0"/>
                    <a:pt x="169" y="0"/>
                  </a:cubicBezTo>
                  <a:cubicBezTo>
                    <a:pt x="173" y="5"/>
                    <a:pt x="178" y="11"/>
                    <a:pt x="181" y="18"/>
                  </a:cubicBezTo>
                  <a:cubicBezTo>
                    <a:pt x="191" y="18"/>
                    <a:pt x="191" y="18"/>
                    <a:pt x="191" y="18"/>
                  </a:cubicBezTo>
                  <a:cubicBezTo>
                    <a:pt x="188" y="11"/>
                    <a:pt x="184" y="5"/>
                    <a:pt x="18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1" name="iṡḷíḑê">
              <a:extLst>
                <a:ext uri="{FF2B5EF4-FFF2-40B4-BE49-F238E27FC236}">
                  <a16:creationId xmlns:a16="http://schemas.microsoft.com/office/drawing/2014/main" id="{3A4DCFD0-90E2-90C1-FDEA-66C8B7A00191}"/>
                </a:ext>
              </a:extLst>
            </p:cNvPr>
            <p:cNvSpPr/>
            <p:nvPr/>
          </p:nvSpPr>
          <p:spPr bwMode="auto">
            <a:xfrm>
              <a:off x="5678488" y="1590675"/>
              <a:ext cx="642938" cy="646113"/>
            </a:xfrm>
            <a:custGeom>
              <a:avLst/>
              <a:gdLst>
                <a:gd name="T0" fmla="*/ 97 w 195"/>
                <a:gd name="T1" fmla="*/ 0 h 196"/>
                <a:gd name="T2" fmla="*/ 75 w 195"/>
                <a:gd name="T3" fmla="*/ 3 h 196"/>
                <a:gd name="T4" fmla="*/ 24 w 195"/>
                <a:gd name="T5" fmla="*/ 34 h 196"/>
                <a:gd name="T6" fmla="*/ 11 w 195"/>
                <a:gd name="T7" fmla="*/ 52 h 196"/>
                <a:gd name="T8" fmla="*/ 1 w 195"/>
                <a:gd name="T9" fmla="*/ 82 h 196"/>
                <a:gd name="T10" fmla="*/ 0 w 195"/>
                <a:gd name="T11" fmla="*/ 98 h 196"/>
                <a:gd name="T12" fmla="*/ 0 w 195"/>
                <a:gd name="T13" fmla="*/ 100 h 196"/>
                <a:gd name="T14" fmla="*/ 6 w 195"/>
                <a:gd name="T15" fmla="*/ 133 h 196"/>
                <a:gd name="T16" fmla="*/ 15 w 195"/>
                <a:gd name="T17" fmla="*/ 151 h 196"/>
                <a:gd name="T18" fmla="*/ 49 w 195"/>
                <a:gd name="T19" fmla="*/ 183 h 196"/>
                <a:gd name="T20" fmla="*/ 94 w 195"/>
                <a:gd name="T21" fmla="*/ 196 h 196"/>
                <a:gd name="T22" fmla="*/ 97 w 195"/>
                <a:gd name="T23" fmla="*/ 196 h 196"/>
                <a:gd name="T24" fmla="*/ 195 w 195"/>
                <a:gd name="T25" fmla="*/ 98 h 196"/>
                <a:gd name="T26" fmla="*/ 195 w 195"/>
                <a:gd name="T27" fmla="*/ 98 h 196"/>
                <a:gd name="T28" fmla="*/ 186 w 195"/>
                <a:gd name="T29" fmla="*/ 98 h 196"/>
                <a:gd name="T30" fmla="*/ 160 w 195"/>
                <a:gd name="T31" fmla="*/ 161 h 196"/>
                <a:gd name="T32" fmla="*/ 97 w 195"/>
                <a:gd name="T33" fmla="*/ 187 h 196"/>
                <a:gd name="T34" fmla="*/ 34 w 195"/>
                <a:gd name="T35" fmla="*/ 161 h 196"/>
                <a:gd name="T36" fmla="*/ 8 w 195"/>
                <a:gd name="T37" fmla="*/ 98 h 196"/>
                <a:gd name="T38" fmla="*/ 34 w 195"/>
                <a:gd name="T39" fmla="*/ 35 h 196"/>
                <a:gd name="T40" fmla="*/ 97 w 195"/>
                <a:gd name="T41" fmla="*/ 9 h 196"/>
                <a:gd name="T42" fmla="*/ 160 w 195"/>
                <a:gd name="T43" fmla="*/ 35 h 196"/>
                <a:gd name="T44" fmla="*/ 186 w 195"/>
                <a:gd name="T45" fmla="*/ 98 h 196"/>
                <a:gd name="T46" fmla="*/ 195 w 195"/>
                <a:gd name="T47" fmla="*/ 98 h 196"/>
                <a:gd name="T48" fmla="*/ 183 w 195"/>
                <a:gd name="T49" fmla="*/ 52 h 196"/>
                <a:gd name="T50" fmla="*/ 171 w 195"/>
                <a:gd name="T51" fmla="*/ 34 h 196"/>
                <a:gd name="T52" fmla="*/ 120 w 195"/>
                <a:gd name="T53" fmla="*/ 3 h 196"/>
                <a:gd name="T54" fmla="*/ 97 w 195"/>
                <a:gd name="T5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196">
                  <a:moveTo>
                    <a:pt x="97" y="0"/>
                  </a:moveTo>
                  <a:cubicBezTo>
                    <a:pt x="89" y="0"/>
                    <a:pt x="82" y="1"/>
                    <a:pt x="75" y="3"/>
                  </a:cubicBezTo>
                  <a:cubicBezTo>
                    <a:pt x="55" y="8"/>
                    <a:pt x="37" y="19"/>
                    <a:pt x="24" y="34"/>
                  </a:cubicBezTo>
                  <a:cubicBezTo>
                    <a:pt x="19" y="39"/>
                    <a:pt x="15" y="45"/>
                    <a:pt x="11" y="52"/>
                  </a:cubicBezTo>
                  <a:cubicBezTo>
                    <a:pt x="6" y="61"/>
                    <a:pt x="3" y="71"/>
                    <a:pt x="1" y="82"/>
                  </a:cubicBezTo>
                  <a:cubicBezTo>
                    <a:pt x="0" y="87"/>
                    <a:pt x="0" y="93"/>
                    <a:pt x="0" y="98"/>
                  </a:cubicBezTo>
                  <a:cubicBezTo>
                    <a:pt x="0" y="99"/>
                    <a:pt x="0" y="99"/>
                    <a:pt x="0" y="100"/>
                  </a:cubicBezTo>
                  <a:cubicBezTo>
                    <a:pt x="0" y="111"/>
                    <a:pt x="2" y="122"/>
                    <a:pt x="6" y="133"/>
                  </a:cubicBezTo>
                  <a:cubicBezTo>
                    <a:pt x="8" y="139"/>
                    <a:pt x="11" y="145"/>
                    <a:pt x="15" y="151"/>
                  </a:cubicBezTo>
                  <a:cubicBezTo>
                    <a:pt x="23" y="164"/>
                    <a:pt x="35" y="175"/>
                    <a:pt x="49" y="183"/>
                  </a:cubicBezTo>
                  <a:cubicBezTo>
                    <a:pt x="62" y="191"/>
                    <a:pt x="77" y="195"/>
                    <a:pt x="94" y="196"/>
                  </a:cubicBezTo>
                  <a:cubicBezTo>
                    <a:pt x="95" y="196"/>
                    <a:pt x="96" y="196"/>
                    <a:pt x="97" y="196"/>
                  </a:cubicBezTo>
                  <a:cubicBezTo>
                    <a:pt x="151" y="196"/>
                    <a:pt x="195" y="152"/>
                    <a:pt x="195" y="98"/>
                  </a:cubicBezTo>
                  <a:cubicBezTo>
                    <a:pt x="195" y="98"/>
                    <a:pt x="195" y="98"/>
                    <a:pt x="195" y="98"/>
                  </a:cubicBezTo>
                  <a:cubicBezTo>
                    <a:pt x="186" y="98"/>
                    <a:pt x="186" y="98"/>
                    <a:pt x="186" y="98"/>
                  </a:cubicBezTo>
                  <a:cubicBezTo>
                    <a:pt x="186" y="123"/>
                    <a:pt x="177" y="145"/>
                    <a:pt x="160" y="161"/>
                  </a:cubicBezTo>
                  <a:cubicBezTo>
                    <a:pt x="144" y="177"/>
                    <a:pt x="122" y="187"/>
                    <a:pt x="97" y="187"/>
                  </a:cubicBezTo>
                  <a:cubicBezTo>
                    <a:pt x="73" y="187"/>
                    <a:pt x="50" y="177"/>
                    <a:pt x="34" y="161"/>
                  </a:cubicBezTo>
                  <a:cubicBezTo>
                    <a:pt x="18" y="145"/>
                    <a:pt x="8" y="123"/>
                    <a:pt x="8" y="98"/>
                  </a:cubicBezTo>
                  <a:cubicBezTo>
                    <a:pt x="8" y="74"/>
                    <a:pt x="18" y="51"/>
                    <a:pt x="34" y="35"/>
                  </a:cubicBezTo>
                  <a:cubicBezTo>
                    <a:pt x="50" y="19"/>
                    <a:pt x="73" y="9"/>
                    <a:pt x="97" y="9"/>
                  </a:cubicBezTo>
                  <a:cubicBezTo>
                    <a:pt x="122" y="9"/>
                    <a:pt x="144" y="19"/>
                    <a:pt x="160" y="35"/>
                  </a:cubicBezTo>
                  <a:cubicBezTo>
                    <a:pt x="177" y="51"/>
                    <a:pt x="186" y="74"/>
                    <a:pt x="186" y="98"/>
                  </a:cubicBezTo>
                  <a:cubicBezTo>
                    <a:pt x="195" y="98"/>
                    <a:pt x="195" y="98"/>
                    <a:pt x="195" y="98"/>
                  </a:cubicBezTo>
                  <a:cubicBezTo>
                    <a:pt x="195" y="81"/>
                    <a:pt x="191" y="65"/>
                    <a:pt x="183" y="52"/>
                  </a:cubicBezTo>
                  <a:cubicBezTo>
                    <a:pt x="180" y="45"/>
                    <a:pt x="175" y="39"/>
                    <a:pt x="171" y="34"/>
                  </a:cubicBezTo>
                  <a:cubicBezTo>
                    <a:pt x="158" y="19"/>
                    <a:pt x="140" y="8"/>
                    <a:pt x="120" y="3"/>
                  </a:cubicBezTo>
                  <a:cubicBezTo>
                    <a:pt x="113" y="1"/>
                    <a:pt x="105"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2" name="íṣ1ïḓe">
              <a:extLst>
                <a:ext uri="{FF2B5EF4-FFF2-40B4-BE49-F238E27FC236}">
                  <a16:creationId xmlns:a16="http://schemas.microsoft.com/office/drawing/2014/main" id="{F9E0A642-0FF5-44B7-6168-A1FEC47C9D70}"/>
                </a:ext>
              </a:extLst>
            </p:cNvPr>
            <p:cNvSpPr/>
            <p:nvPr/>
          </p:nvSpPr>
          <p:spPr bwMode="auto">
            <a:xfrm>
              <a:off x="5715001" y="1804987"/>
              <a:ext cx="187325" cy="220663"/>
            </a:xfrm>
            <a:custGeom>
              <a:avLst/>
              <a:gdLst>
                <a:gd name="T0" fmla="*/ 45 w 57"/>
                <a:gd name="T1" fmla="*/ 18 h 67"/>
                <a:gd name="T2" fmla="*/ 33 w 57"/>
                <a:gd name="T3" fmla="*/ 13 h 67"/>
                <a:gd name="T4" fmla="*/ 14 w 57"/>
                <a:gd name="T5" fmla="*/ 33 h 67"/>
                <a:gd name="T6" fmla="*/ 32 w 57"/>
                <a:gd name="T7" fmla="*/ 54 h 67"/>
                <a:gd name="T8" fmla="*/ 46 w 57"/>
                <a:gd name="T9" fmla="*/ 47 h 67"/>
                <a:gd name="T10" fmla="*/ 57 w 57"/>
                <a:gd name="T11" fmla="*/ 56 h 67"/>
                <a:gd name="T12" fmla="*/ 34 w 57"/>
                <a:gd name="T13" fmla="*/ 67 h 67"/>
                <a:gd name="T14" fmla="*/ 0 w 57"/>
                <a:gd name="T15" fmla="*/ 33 h 67"/>
                <a:gd name="T16" fmla="*/ 34 w 57"/>
                <a:gd name="T17" fmla="*/ 0 h 67"/>
                <a:gd name="T18" fmla="*/ 56 w 57"/>
                <a:gd name="T19" fmla="*/ 9 h 67"/>
                <a:gd name="T20" fmla="*/ 45 w 57"/>
                <a:gd name="T2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67">
                  <a:moveTo>
                    <a:pt x="45" y="18"/>
                  </a:moveTo>
                  <a:cubicBezTo>
                    <a:pt x="42" y="15"/>
                    <a:pt x="38" y="13"/>
                    <a:pt x="33" y="13"/>
                  </a:cubicBezTo>
                  <a:cubicBezTo>
                    <a:pt x="22" y="13"/>
                    <a:pt x="14" y="21"/>
                    <a:pt x="14" y="33"/>
                  </a:cubicBezTo>
                  <a:cubicBezTo>
                    <a:pt x="14" y="45"/>
                    <a:pt x="22" y="54"/>
                    <a:pt x="32" y="54"/>
                  </a:cubicBezTo>
                  <a:cubicBezTo>
                    <a:pt x="38" y="54"/>
                    <a:pt x="43" y="51"/>
                    <a:pt x="46" y="47"/>
                  </a:cubicBezTo>
                  <a:cubicBezTo>
                    <a:pt x="57" y="56"/>
                    <a:pt x="57" y="56"/>
                    <a:pt x="57" y="56"/>
                  </a:cubicBezTo>
                  <a:cubicBezTo>
                    <a:pt x="52" y="63"/>
                    <a:pt x="43" y="67"/>
                    <a:pt x="34" y="67"/>
                  </a:cubicBezTo>
                  <a:cubicBezTo>
                    <a:pt x="14" y="67"/>
                    <a:pt x="0" y="54"/>
                    <a:pt x="0" y="33"/>
                  </a:cubicBezTo>
                  <a:cubicBezTo>
                    <a:pt x="0" y="13"/>
                    <a:pt x="14" y="0"/>
                    <a:pt x="34" y="0"/>
                  </a:cubicBezTo>
                  <a:cubicBezTo>
                    <a:pt x="41" y="0"/>
                    <a:pt x="50" y="2"/>
                    <a:pt x="56" y="9"/>
                  </a:cubicBezTo>
                  <a:lnTo>
                    <a:pt x="45" y="18"/>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3" name="îSľiḑê">
              <a:extLst>
                <a:ext uri="{FF2B5EF4-FFF2-40B4-BE49-F238E27FC236}">
                  <a16:creationId xmlns:a16="http://schemas.microsoft.com/office/drawing/2014/main" id="{681D33D4-EA53-DD80-F969-9AA436D7785A}"/>
                </a:ext>
              </a:extLst>
            </p:cNvPr>
            <p:cNvSpPr/>
            <p:nvPr/>
          </p:nvSpPr>
          <p:spPr bwMode="auto">
            <a:xfrm>
              <a:off x="5926138" y="1847850"/>
              <a:ext cx="161925" cy="160338"/>
            </a:xfrm>
            <a:custGeom>
              <a:avLst/>
              <a:gdLst>
                <a:gd name="T0" fmla="*/ 0 w 102"/>
                <a:gd name="T1" fmla="*/ 39 h 101"/>
                <a:gd name="T2" fmla="*/ 39 w 102"/>
                <a:gd name="T3" fmla="*/ 39 h 101"/>
                <a:gd name="T4" fmla="*/ 39 w 102"/>
                <a:gd name="T5" fmla="*/ 0 h 101"/>
                <a:gd name="T6" fmla="*/ 62 w 102"/>
                <a:gd name="T7" fmla="*/ 0 h 101"/>
                <a:gd name="T8" fmla="*/ 62 w 102"/>
                <a:gd name="T9" fmla="*/ 39 h 101"/>
                <a:gd name="T10" fmla="*/ 102 w 102"/>
                <a:gd name="T11" fmla="*/ 39 h 101"/>
                <a:gd name="T12" fmla="*/ 102 w 102"/>
                <a:gd name="T13" fmla="*/ 62 h 101"/>
                <a:gd name="T14" fmla="*/ 62 w 102"/>
                <a:gd name="T15" fmla="*/ 62 h 101"/>
                <a:gd name="T16" fmla="*/ 62 w 102"/>
                <a:gd name="T17" fmla="*/ 101 h 101"/>
                <a:gd name="T18" fmla="*/ 39 w 102"/>
                <a:gd name="T19" fmla="*/ 101 h 101"/>
                <a:gd name="T20" fmla="*/ 39 w 102"/>
                <a:gd name="T21" fmla="*/ 62 h 101"/>
                <a:gd name="T22" fmla="*/ 0 w 102"/>
                <a:gd name="T23" fmla="*/ 62 h 101"/>
                <a:gd name="T24" fmla="*/ 0 w 102"/>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0" y="39"/>
                  </a:moveTo>
                  <a:lnTo>
                    <a:pt x="39" y="39"/>
                  </a:lnTo>
                  <a:lnTo>
                    <a:pt x="39" y="0"/>
                  </a:lnTo>
                  <a:lnTo>
                    <a:pt x="62" y="0"/>
                  </a:lnTo>
                  <a:lnTo>
                    <a:pt x="62" y="39"/>
                  </a:lnTo>
                  <a:lnTo>
                    <a:pt x="102" y="39"/>
                  </a:lnTo>
                  <a:lnTo>
                    <a:pt x="102" y="62"/>
                  </a:lnTo>
                  <a:lnTo>
                    <a:pt x="62" y="62"/>
                  </a:lnTo>
                  <a:lnTo>
                    <a:pt x="62"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4" name="iSļîḋé">
              <a:extLst>
                <a:ext uri="{FF2B5EF4-FFF2-40B4-BE49-F238E27FC236}">
                  <a16:creationId xmlns:a16="http://schemas.microsoft.com/office/drawing/2014/main" id="{1B62F8A0-BB6E-E2D7-B07C-8AF9FC9C09DC}"/>
                </a:ext>
              </a:extLst>
            </p:cNvPr>
            <p:cNvSpPr/>
            <p:nvPr/>
          </p:nvSpPr>
          <p:spPr bwMode="auto">
            <a:xfrm>
              <a:off x="6121401" y="1847850"/>
              <a:ext cx="165100" cy="160338"/>
            </a:xfrm>
            <a:custGeom>
              <a:avLst/>
              <a:gdLst>
                <a:gd name="T0" fmla="*/ 0 w 104"/>
                <a:gd name="T1" fmla="*/ 39 h 101"/>
                <a:gd name="T2" fmla="*/ 39 w 104"/>
                <a:gd name="T3" fmla="*/ 39 h 101"/>
                <a:gd name="T4" fmla="*/ 39 w 104"/>
                <a:gd name="T5" fmla="*/ 0 h 101"/>
                <a:gd name="T6" fmla="*/ 64 w 104"/>
                <a:gd name="T7" fmla="*/ 0 h 101"/>
                <a:gd name="T8" fmla="*/ 64 w 104"/>
                <a:gd name="T9" fmla="*/ 39 h 101"/>
                <a:gd name="T10" fmla="*/ 104 w 104"/>
                <a:gd name="T11" fmla="*/ 39 h 101"/>
                <a:gd name="T12" fmla="*/ 104 w 104"/>
                <a:gd name="T13" fmla="*/ 62 h 101"/>
                <a:gd name="T14" fmla="*/ 64 w 104"/>
                <a:gd name="T15" fmla="*/ 62 h 101"/>
                <a:gd name="T16" fmla="*/ 64 w 104"/>
                <a:gd name="T17" fmla="*/ 101 h 101"/>
                <a:gd name="T18" fmla="*/ 39 w 104"/>
                <a:gd name="T19" fmla="*/ 101 h 101"/>
                <a:gd name="T20" fmla="*/ 39 w 104"/>
                <a:gd name="T21" fmla="*/ 62 h 101"/>
                <a:gd name="T22" fmla="*/ 0 w 104"/>
                <a:gd name="T23" fmla="*/ 62 h 101"/>
                <a:gd name="T24" fmla="*/ 0 w 104"/>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1">
                  <a:moveTo>
                    <a:pt x="0" y="39"/>
                  </a:moveTo>
                  <a:lnTo>
                    <a:pt x="39" y="39"/>
                  </a:lnTo>
                  <a:lnTo>
                    <a:pt x="39" y="0"/>
                  </a:lnTo>
                  <a:lnTo>
                    <a:pt x="64" y="0"/>
                  </a:lnTo>
                  <a:lnTo>
                    <a:pt x="64" y="39"/>
                  </a:lnTo>
                  <a:lnTo>
                    <a:pt x="104" y="39"/>
                  </a:lnTo>
                  <a:lnTo>
                    <a:pt x="104" y="62"/>
                  </a:lnTo>
                  <a:lnTo>
                    <a:pt x="64" y="62"/>
                  </a:lnTo>
                  <a:lnTo>
                    <a:pt x="64"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5" name="iŝlídé">
              <a:extLst>
                <a:ext uri="{FF2B5EF4-FFF2-40B4-BE49-F238E27FC236}">
                  <a16:creationId xmlns:a16="http://schemas.microsoft.com/office/drawing/2014/main" id="{96A6782F-A86B-5FC8-B9AA-EB45F18A3D31}"/>
                </a:ext>
              </a:extLst>
            </p:cNvPr>
            <p:cNvSpPr/>
            <p:nvPr/>
          </p:nvSpPr>
          <p:spPr bwMode="auto">
            <a:xfrm>
              <a:off x="4249738" y="3517900"/>
              <a:ext cx="646113"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6" name="îşḷïḍé">
              <a:extLst>
                <a:ext uri="{FF2B5EF4-FFF2-40B4-BE49-F238E27FC236}">
                  <a16:creationId xmlns:a16="http://schemas.microsoft.com/office/drawing/2014/main" id="{C88228DD-0D2E-3D4D-4E52-8BC42A731513}"/>
                </a:ext>
              </a:extLst>
            </p:cNvPr>
            <p:cNvSpPr/>
            <p:nvPr/>
          </p:nvSpPr>
          <p:spPr bwMode="auto">
            <a:xfrm>
              <a:off x="4173538" y="3452812"/>
              <a:ext cx="403225" cy="784225"/>
            </a:xfrm>
            <a:custGeom>
              <a:avLst/>
              <a:gdLst>
                <a:gd name="T0" fmla="*/ 54 w 122"/>
                <a:gd name="T1" fmla="*/ 17 h 238"/>
                <a:gd name="T2" fmla="*/ 0 w 122"/>
                <a:gd name="T3" fmla="*/ 118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2 w 122"/>
                <a:gd name="T15" fmla="*/ 118 h 238"/>
                <a:gd name="T16" fmla="*/ 54 w 122"/>
                <a:gd name="T17" fmla="*/ 20 h 238"/>
                <a:gd name="T18" fmla="*/ 54 w 122"/>
                <a:gd name="T19" fmla="*/ 17 h 238"/>
                <a:gd name="T20" fmla="*/ 74 w 122"/>
                <a:gd name="T21" fmla="*/ 6 h 238"/>
                <a:gd name="T22" fmla="*/ 57 w 122"/>
                <a:gd name="T23" fmla="*/ 16 h 238"/>
                <a:gd name="T24" fmla="*/ 57 w 122"/>
                <a:gd name="T25" fmla="*/ 18 h 238"/>
                <a:gd name="T26" fmla="*/ 74 w 122"/>
                <a:gd name="T27" fmla="*/ 9 h 238"/>
                <a:gd name="T28" fmla="*/ 74 w 122"/>
                <a:gd name="T29" fmla="*/ 6 h 238"/>
                <a:gd name="T30" fmla="*/ 92 w 122"/>
                <a:gd name="T31" fmla="*/ 0 h 238"/>
                <a:gd name="T32" fmla="*/ 92 w 122"/>
                <a:gd name="T33" fmla="*/ 0 h 238"/>
                <a:gd name="T34" fmla="*/ 76 w 122"/>
                <a:gd name="T35" fmla="*/ 5 h 238"/>
                <a:gd name="T36" fmla="*/ 76 w 122"/>
                <a:gd name="T37" fmla="*/ 8 h 238"/>
                <a:gd name="T38" fmla="*/ 92 w 122"/>
                <a:gd name="T39" fmla="*/ 2 h 238"/>
                <a:gd name="T40" fmla="*/ 93 w 122"/>
                <a:gd name="T41" fmla="*/ 1 h 238"/>
                <a:gd name="T42" fmla="*/ 92 w 122"/>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238">
                  <a:moveTo>
                    <a:pt x="54" y="17"/>
                  </a:moveTo>
                  <a:cubicBezTo>
                    <a:pt x="22" y="39"/>
                    <a:pt x="0" y="76"/>
                    <a:pt x="0" y="118"/>
                  </a:cubicBezTo>
                  <a:cubicBezTo>
                    <a:pt x="0" y="167"/>
                    <a:pt x="30" y="209"/>
                    <a:pt x="72" y="228"/>
                  </a:cubicBezTo>
                  <a:cubicBezTo>
                    <a:pt x="87" y="235"/>
                    <a:pt x="104" y="238"/>
                    <a:pt x="121" y="238"/>
                  </a:cubicBezTo>
                  <a:cubicBezTo>
                    <a:pt x="122" y="238"/>
                    <a:pt x="122" y="238"/>
                    <a:pt x="122" y="237"/>
                  </a:cubicBezTo>
                  <a:cubicBezTo>
                    <a:pt x="122" y="237"/>
                    <a:pt x="122" y="236"/>
                    <a:pt x="121" y="236"/>
                  </a:cubicBezTo>
                  <a:cubicBezTo>
                    <a:pt x="104" y="236"/>
                    <a:pt x="88" y="233"/>
                    <a:pt x="73" y="226"/>
                  </a:cubicBezTo>
                  <a:cubicBezTo>
                    <a:pt x="31" y="208"/>
                    <a:pt x="2" y="166"/>
                    <a:pt x="2" y="118"/>
                  </a:cubicBezTo>
                  <a:cubicBezTo>
                    <a:pt x="2" y="77"/>
                    <a:pt x="23" y="41"/>
                    <a:pt x="54" y="20"/>
                  </a:cubicBezTo>
                  <a:cubicBezTo>
                    <a:pt x="54" y="17"/>
                    <a:pt x="54" y="17"/>
                    <a:pt x="54" y="17"/>
                  </a:cubicBezTo>
                  <a:moveTo>
                    <a:pt x="74" y="6"/>
                  </a:moveTo>
                  <a:cubicBezTo>
                    <a:pt x="68" y="9"/>
                    <a:pt x="62" y="12"/>
                    <a:pt x="57" y="16"/>
                  </a:cubicBezTo>
                  <a:cubicBezTo>
                    <a:pt x="57" y="18"/>
                    <a:pt x="57" y="18"/>
                    <a:pt x="57" y="18"/>
                  </a:cubicBezTo>
                  <a:cubicBezTo>
                    <a:pt x="62" y="14"/>
                    <a:pt x="68" y="11"/>
                    <a:pt x="74" y="9"/>
                  </a:cubicBezTo>
                  <a:cubicBezTo>
                    <a:pt x="74" y="6"/>
                    <a:pt x="74" y="6"/>
                    <a:pt x="74" y="6"/>
                  </a:cubicBezTo>
                  <a:moveTo>
                    <a:pt x="92" y="0"/>
                  </a:moveTo>
                  <a:cubicBezTo>
                    <a:pt x="92" y="0"/>
                    <a:pt x="92" y="0"/>
                    <a:pt x="92" y="0"/>
                  </a:cubicBezTo>
                  <a:cubicBezTo>
                    <a:pt x="87" y="2"/>
                    <a:pt x="81" y="3"/>
                    <a:pt x="76" y="5"/>
                  </a:cubicBezTo>
                  <a:cubicBezTo>
                    <a:pt x="76" y="8"/>
                    <a:pt x="76" y="8"/>
                    <a:pt x="76" y="8"/>
                  </a:cubicBezTo>
                  <a:cubicBezTo>
                    <a:pt x="82" y="6"/>
                    <a:pt x="87" y="4"/>
                    <a:pt x="92" y="2"/>
                  </a:cubicBezTo>
                  <a:cubicBezTo>
                    <a:pt x="93" y="2"/>
                    <a:pt x="93" y="2"/>
                    <a:pt x="93" y="1"/>
                  </a:cubicBezTo>
                  <a:cubicBezTo>
                    <a:pt x="93" y="1"/>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7" name="íśḷiḋè">
              <a:extLst>
                <a:ext uri="{FF2B5EF4-FFF2-40B4-BE49-F238E27FC236}">
                  <a16:creationId xmlns:a16="http://schemas.microsoft.com/office/drawing/2014/main" id="{885A3978-18EB-B627-319F-4EE2E1C4C703}"/>
                </a:ext>
              </a:extLst>
            </p:cNvPr>
            <p:cNvSpPr/>
            <p:nvPr/>
          </p:nvSpPr>
          <p:spPr bwMode="auto">
            <a:xfrm>
              <a:off x="4418013" y="3468687"/>
              <a:ext cx="6350" cy="12700"/>
            </a:xfrm>
            <a:custGeom>
              <a:avLst/>
              <a:gdLst>
                <a:gd name="T0" fmla="*/ 2 w 2"/>
                <a:gd name="T1" fmla="*/ 0 h 4"/>
                <a:gd name="T2" fmla="*/ 0 w 2"/>
                <a:gd name="T3" fmla="*/ 1 h 4"/>
                <a:gd name="T4" fmla="*/ 0 w 2"/>
                <a:gd name="T5" fmla="*/ 4 h 4"/>
                <a:gd name="T6" fmla="*/ 2 w 2"/>
                <a:gd name="T7" fmla="*/ 3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1" y="1"/>
                    <a:pt x="0" y="1"/>
                  </a:cubicBezTo>
                  <a:cubicBezTo>
                    <a:pt x="0" y="4"/>
                    <a:pt x="0" y="4"/>
                    <a:pt x="0" y="4"/>
                  </a:cubicBezTo>
                  <a:cubicBezTo>
                    <a:pt x="1" y="3"/>
                    <a:pt x="2" y="3"/>
                    <a:pt x="2" y="3"/>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8" name="íşḻîďè">
              <a:extLst>
                <a:ext uri="{FF2B5EF4-FFF2-40B4-BE49-F238E27FC236}">
                  <a16:creationId xmlns:a16="http://schemas.microsoft.com/office/drawing/2014/main" id="{D6AEE560-84BF-64CB-0ED7-15C9FB709CC2}"/>
                </a:ext>
              </a:extLst>
            </p:cNvPr>
            <p:cNvSpPr/>
            <p:nvPr/>
          </p:nvSpPr>
          <p:spPr bwMode="auto">
            <a:xfrm>
              <a:off x="4351338" y="3505200"/>
              <a:ext cx="11113" cy="12700"/>
            </a:xfrm>
            <a:custGeom>
              <a:avLst/>
              <a:gdLst>
                <a:gd name="T0" fmla="*/ 3 w 3"/>
                <a:gd name="T1" fmla="*/ 0 h 4"/>
                <a:gd name="T2" fmla="*/ 0 w 3"/>
                <a:gd name="T3" fmla="*/ 1 h 4"/>
                <a:gd name="T4" fmla="*/ 0 w 3"/>
                <a:gd name="T5" fmla="*/ 4 h 4"/>
                <a:gd name="T6" fmla="*/ 3 w 3"/>
                <a:gd name="T7" fmla="*/ 2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2" y="0"/>
                    <a:pt x="1" y="0"/>
                    <a:pt x="0" y="1"/>
                  </a:cubicBezTo>
                  <a:cubicBezTo>
                    <a:pt x="0" y="4"/>
                    <a:pt x="0" y="4"/>
                    <a:pt x="0" y="4"/>
                  </a:cubicBezTo>
                  <a:cubicBezTo>
                    <a:pt x="1" y="3"/>
                    <a:pt x="2" y="3"/>
                    <a:pt x="3" y="2"/>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9" name="ïṥḻîḍè">
              <a:extLst>
                <a:ext uri="{FF2B5EF4-FFF2-40B4-BE49-F238E27FC236}">
                  <a16:creationId xmlns:a16="http://schemas.microsoft.com/office/drawing/2014/main" id="{092DD04C-22F0-CD05-3674-3D35D079ADAB}"/>
                </a:ext>
              </a:extLst>
            </p:cNvPr>
            <p:cNvSpPr/>
            <p:nvPr/>
          </p:nvSpPr>
          <p:spPr bwMode="auto">
            <a:xfrm>
              <a:off x="4203701" y="3502025"/>
              <a:ext cx="741363" cy="708025"/>
            </a:xfrm>
            <a:custGeom>
              <a:avLst/>
              <a:gdLst>
                <a:gd name="T0" fmla="*/ 222 w 225"/>
                <a:gd name="T1" fmla="*/ 80 h 215"/>
                <a:gd name="T2" fmla="*/ 220 w 225"/>
                <a:gd name="T3" fmla="*/ 80 h 215"/>
                <a:gd name="T4" fmla="*/ 223 w 225"/>
                <a:gd name="T5" fmla="*/ 103 h 215"/>
                <a:gd name="T6" fmla="*/ 190 w 225"/>
                <a:gd name="T7" fmla="*/ 181 h 215"/>
                <a:gd name="T8" fmla="*/ 112 w 225"/>
                <a:gd name="T9" fmla="*/ 213 h 215"/>
                <a:gd name="T10" fmla="*/ 34 w 225"/>
                <a:gd name="T11" fmla="*/ 181 h 215"/>
                <a:gd name="T12" fmla="*/ 2 w 225"/>
                <a:gd name="T13" fmla="*/ 103 h 215"/>
                <a:gd name="T14" fmla="*/ 1 w 225"/>
                <a:gd name="T15" fmla="*/ 102 h 215"/>
                <a:gd name="T16" fmla="*/ 0 w 225"/>
                <a:gd name="T17" fmla="*/ 103 h 215"/>
                <a:gd name="T18" fmla="*/ 112 w 225"/>
                <a:gd name="T19" fmla="*/ 215 h 215"/>
                <a:gd name="T20" fmla="*/ 225 w 225"/>
                <a:gd name="T21" fmla="*/ 103 h 215"/>
                <a:gd name="T22" fmla="*/ 222 w 225"/>
                <a:gd name="T23" fmla="*/ 80 h 215"/>
                <a:gd name="T24" fmla="*/ 159 w 225"/>
                <a:gd name="T25" fmla="*/ 0 h 215"/>
                <a:gd name="T26" fmla="*/ 153 w 225"/>
                <a:gd name="T27" fmla="*/ 0 h 215"/>
                <a:gd name="T28" fmla="*/ 190 w 225"/>
                <a:gd name="T29" fmla="*/ 25 h 215"/>
                <a:gd name="T30" fmla="*/ 220 w 225"/>
                <a:gd name="T31" fmla="*/ 78 h 215"/>
                <a:gd name="T32" fmla="*/ 222 w 225"/>
                <a:gd name="T33" fmla="*/ 78 h 215"/>
                <a:gd name="T34" fmla="*/ 159 w 225"/>
                <a:gd name="T3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215">
                  <a:moveTo>
                    <a:pt x="222" y="80"/>
                  </a:moveTo>
                  <a:cubicBezTo>
                    <a:pt x="220" y="80"/>
                    <a:pt x="220" y="80"/>
                    <a:pt x="220" y="80"/>
                  </a:cubicBezTo>
                  <a:cubicBezTo>
                    <a:pt x="222" y="87"/>
                    <a:pt x="223" y="95"/>
                    <a:pt x="223" y="103"/>
                  </a:cubicBezTo>
                  <a:cubicBezTo>
                    <a:pt x="223" y="133"/>
                    <a:pt x="210" y="161"/>
                    <a:pt x="190" y="181"/>
                  </a:cubicBezTo>
                  <a:cubicBezTo>
                    <a:pt x="170" y="201"/>
                    <a:pt x="143" y="213"/>
                    <a:pt x="112" y="213"/>
                  </a:cubicBezTo>
                  <a:cubicBezTo>
                    <a:pt x="82" y="213"/>
                    <a:pt x="54" y="201"/>
                    <a:pt x="34" y="181"/>
                  </a:cubicBezTo>
                  <a:cubicBezTo>
                    <a:pt x="14" y="161"/>
                    <a:pt x="2" y="133"/>
                    <a:pt x="2" y="103"/>
                  </a:cubicBezTo>
                  <a:cubicBezTo>
                    <a:pt x="2" y="102"/>
                    <a:pt x="1" y="102"/>
                    <a:pt x="1" y="102"/>
                  </a:cubicBezTo>
                  <a:cubicBezTo>
                    <a:pt x="0" y="102"/>
                    <a:pt x="0" y="102"/>
                    <a:pt x="0" y="103"/>
                  </a:cubicBezTo>
                  <a:cubicBezTo>
                    <a:pt x="0" y="165"/>
                    <a:pt x="50" y="215"/>
                    <a:pt x="112" y="215"/>
                  </a:cubicBezTo>
                  <a:cubicBezTo>
                    <a:pt x="174" y="215"/>
                    <a:pt x="225" y="165"/>
                    <a:pt x="225" y="103"/>
                  </a:cubicBezTo>
                  <a:cubicBezTo>
                    <a:pt x="225" y="95"/>
                    <a:pt x="224" y="87"/>
                    <a:pt x="222" y="80"/>
                  </a:cubicBezTo>
                  <a:moveTo>
                    <a:pt x="159" y="0"/>
                  </a:moveTo>
                  <a:cubicBezTo>
                    <a:pt x="153" y="0"/>
                    <a:pt x="153" y="0"/>
                    <a:pt x="153" y="0"/>
                  </a:cubicBezTo>
                  <a:cubicBezTo>
                    <a:pt x="167" y="6"/>
                    <a:pt x="180" y="14"/>
                    <a:pt x="190" y="25"/>
                  </a:cubicBezTo>
                  <a:cubicBezTo>
                    <a:pt x="205" y="39"/>
                    <a:pt x="215" y="57"/>
                    <a:pt x="220" y="78"/>
                  </a:cubicBezTo>
                  <a:cubicBezTo>
                    <a:pt x="222" y="78"/>
                    <a:pt x="222" y="78"/>
                    <a:pt x="222" y="78"/>
                  </a:cubicBezTo>
                  <a:cubicBezTo>
                    <a:pt x="214" y="43"/>
                    <a:pt x="190" y="15"/>
                    <a:pt x="159"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0" name="îṩ1iḋê">
              <a:extLst>
                <a:ext uri="{FF2B5EF4-FFF2-40B4-BE49-F238E27FC236}">
                  <a16:creationId xmlns:a16="http://schemas.microsoft.com/office/drawing/2014/main" id="{1D588B69-5AC3-41A0-AE1D-4B31E3C38A6A}"/>
                </a:ext>
              </a:extLst>
            </p:cNvPr>
            <p:cNvSpPr/>
            <p:nvPr/>
          </p:nvSpPr>
          <p:spPr bwMode="auto">
            <a:xfrm>
              <a:off x="4568826" y="3468687"/>
              <a:ext cx="158750" cy="33338"/>
            </a:xfrm>
            <a:custGeom>
              <a:avLst/>
              <a:gdLst>
                <a:gd name="T0" fmla="*/ 1 w 48"/>
                <a:gd name="T1" fmla="*/ 0 h 10"/>
                <a:gd name="T2" fmla="*/ 0 w 48"/>
                <a:gd name="T3" fmla="*/ 1 h 10"/>
                <a:gd name="T4" fmla="*/ 1 w 48"/>
                <a:gd name="T5" fmla="*/ 2 h 10"/>
                <a:gd name="T6" fmla="*/ 42 w 48"/>
                <a:gd name="T7" fmla="*/ 10 h 10"/>
                <a:gd name="T8" fmla="*/ 48 w 48"/>
                <a:gd name="T9" fmla="*/ 10 h 10"/>
                <a:gd name="T10" fmla="*/ 1 w 48"/>
                <a:gd name="T11" fmla="*/ 0 h 10"/>
              </a:gdLst>
              <a:ahLst/>
              <a:cxnLst>
                <a:cxn ang="0">
                  <a:pos x="T0" y="T1"/>
                </a:cxn>
                <a:cxn ang="0">
                  <a:pos x="T2" y="T3"/>
                </a:cxn>
                <a:cxn ang="0">
                  <a:pos x="T4" y="T5"/>
                </a:cxn>
                <a:cxn ang="0">
                  <a:pos x="T6" y="T7"/>
                </a:cxn>
                <a:cxn ang="0">
                  <a:pos x="T8" y="T9"/>
                </a:cxn>
                <a:cxn ang="0">
                  <a:pos x="T10" y="T11"/>
                </a:cxn>
              </a:cxnLst>
              <a:rect l="0" t="0" r="r" b="b"/>
              <a:pathLst>
                <a:path w="48" h="10">
                  <a:moveTo>
                    <a:pt x="1" y="0"/>
                  </a:moveTo>
                  <a:cubicBezTo>
                    <a:pt x="1" y="0"/>
                    <a:pt x="0" y="1"/>
                    <a:pt x="0" y="1"/>
                  </a:cubicBezTo>
                  <a:cubicBezTo>
                    <a:pt x="0" y="2"/>
                    <a:pt x="1" y="2"/>
                    <a:pt x="1" y="2"/>
                  </a:cubicBezTo>
                  <a:cubicBezTo>
                    <a:pt x="16" y="2"/>
                    <a:pt x="30" y="5"/>
                    <a:pt x="42" y="10"/>
                  </a:cubicBezTo>
                  <a:cubicBezTo>
                    <a:pt x="48" y="10"/>
                    <a:pt x="48" y="10"/>
                    <a:pt x="48" y="10"/>
                  </a:cubicBezTo>
                  <a:cubicBezTo>
                    <a:pt x="33" y="4"/>
                    <a:pt x="18"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1" name="îsļídé">
              <a:extLst>
                <a:ext uri="{FF2B5EF4-FFF2-40B4-BE49-F238E27FC236}">
                  <a16:creationId xmlns:a16="http://schemas.microsoft.com/office/drawing/2014/main" id="{CA74C00E-4E8B-A941-1CD6-5662283EE5CA}"/>
                </a:ext>
              </a:extLst>
            </p:cNvPr>
            <p:cNvSpPr/>
            <p:nvPr/>
          </p:nvSpPr>
          <p:spPr bwMode="auto">
            <a:xfrm>
              <a:off x="4929188" y="3759200"/>
              <a:ext cx="6350"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2" name="íṧļïḑè">
              <a:extLst>
                <a:ext uri="{FF2B5EF4-FFF2-40B4-BE49-F238E27FC236}">
                  <a16:creationId xmlns:a16="http://schemas.microsoft.com/office/drawing/2014/main" id="{C7AC4AC7-3FFE-AEE5-0904-EF45CE642EC3}"/>
                </a:ext>
              </a:extLst>
            </p:cNvPr>
            <p:cNvSpPr/>
            <p:nvPr/>
          </p:nvSpPr>
          <p:spPr bwMode="auto">
            <a:xfrm>
              <a:off x="4222751" y="3492500"/>
              <a:ext cx="700088" cy="698500"/>
            </a:xfrm>
            <a:custGeom>
              <a:avLst/>
              <a:gdLst>
                <a:gd name="T0" fmla="*/ 210 w 212"/>
                <a:gd name="T1" fmla="*/ 83 h 212"/>
                <a:gd name="T2" fmla="*/ 201 w 212"/>
                <a:gd name="T3" fmla="*/ 83 h 212"/>
                <a:gd name="T4" fmla="*/ 204 w 212"/>
                <a:gd name="T5" fmla="*/ 106 h 212"/>
                <a:gd name="T6" fmla="*/ 204 w 212"/>
                <a:gd name="T7" fmla="*/ 106 h 212"/>
                <a:gd name="T8" fmla="*/ 212 w 212"/>
                <a:gd name="T9" fmla="*/ 106 h 212"/>
                <a:gd name="T10" fmla="*/ 212 w 212"/>
                <a:gd name="T11" fmla="*/ 106 h 212"/>
                <a:gd name="T12" fmla="*/ 210 w 212"/>
                <a:gd name="T13" fmla="*/ 83 h 212"/>
                <a:gd name="T14" fmla="*/ 39 w 212"/>
                <a:gd name="T15" fmla="*/ 23 h 212"/>
                <a:gd name="T16" fmla="*/ 0 w 212"/>
                <a:gd name="T17" fmla="*/ 106 h 212"/>
                <a:gd name="T18" fmla="*/ 106 w 212"/>
                <a:gd name="T19" fmla="*/ 212 h 212"/>
                <a:gd name="T20" fmla="*/ 212 w 212"/>
                <a:gd name="T21" fmla="*/ 106 h 212"/>
                <a:gd name="T22" fmla="*/ 204 w 212"/>
                <a:gd name="T23" fmla="*/ 106 h 212"/>
                <a:gd name="T24" fmla="*/ 204 w 212"/>
                <a:gd name="T25" fmla="*/ 106 h 212"/>
                <a:gd name="T26" fmla="*/ 106 w 212"/>
                <a:gd name="T27" fmla="*/ 203 h 212"/>
                <a:gd name="T28" fmla="*/ 8 w 212"/>
                <a:gd name="T29" fmla="*/ 106 h 212"/>
                <a:gd name="T30" fmla="*/ 39 w 212"/>
                <a:gd name="T31" fmla="*/ 34 h 212"/>
                <a:gd name="T32" fmla="*/ 39 w 212"/>
                <a:gd name="T33" fmla="*/ 23 h 212"/>
                <a:gd name="T34" fmla="*/ 59 w 212"/>
                <a:gd name="T35" fmla="*/ 10 h 212"/>
                <a:gd name="T36" fmla="*/ 42 w 212"/>
                <a:gd name="T37" fmla="*/ 21 h 212"/>
                <a:gd name="T38" fmla="*/ 42 w 212"/>
                <a:gd name="T39" fmla="*/ 32 h 212"/>
                <a:gd name="T40" fmla="*/ 59 w 212"/>
                <a:gd name="T41" fmla="*/ 20 h 212"/>
                <a:gd name="T42" fmla="*/ 59 w 212"/>
                <a:gd name="T43" fmla="*/ 10 h 212"/>
                <a:gd name="T44" fmla="*/ 93 w 212"/>
                <a:gd name="T45" fmla="*/ 0 h 212"/>
                <a:gd name="T46" fmla="*/ 61 w 212"/>
                <a:gd name="T47" fmla="*/ 9 h 212"/>
                <a:gd name="T48" fmla="*/ 61 w 212"/>
                <a:gd name="T49" fmla="*/ 19 h 212"/>
                <a:gd name="T50" fmla="*/ 106 w 212"/>
                <a:gd name="T51" fmla="*/ 8 h 212"/>
                <a:gd name="T52" fmla="*/ 201 w 212"/>
                <a:gd name="T53" fmla="*/ 81 h 212"/>
                <a:gd name="T54" fmla="*/ 209 w 212"/>
                <a:gd name="T55" fmla="*/ 81 h 212"/>
                <a:gd name="T56" fmla="*/ 134 w 212"/>
                <a:gd name="T57" fmla="*/ 3 h 212"/>
                <a:gd name="T58" fmla="*/ 100 w 212"/>
                <a:gd name="T59" fmla="*/ 3 h 212"/>
                <a:gd name="T60" fmla="*/ 93 w 212"/>
                <a:gd name="T6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2" h="212">
                  <a:moveTo>
                    <a:pt x="210" y="83"/>
                  </a:moveTo>
                  <a:cubicBezTo>
                    <a:pt x="201" y="83"/>
                    <a:pt x="201" y="83"/>
                    <a:pt x="201" y="83"/>
                  </a:cubicBezTo>
                  <a:cubicBezTo>
                    <a:pt x="203" y="90"/>
                    <a:pt x="204" y="98"/>
                    <a:pt x="204" y="106"/>
                  </a:cubicBezTo>
                  <a:cubicBezTo>
                    <a:pt x="204" y="106"/>
                    <a:pt x="204" y="106"/>
                    <a:pt x="204" y="106"/>
                  </a:cubicBezTo>
                  <a:cubicBezTo>
                    <a:pt x="212" y="106"/>
                    <a:pt x="212" y="106"/>
                    <a:pt x="212" y="106"/>
                  </a:cubicBezTo>
                  <a:cubicBezTo>
                    <a:pt x="212" y="106"/>
                    <a:pt x="212" y="106"/>
                    <a:pt x="212" y="106"/>
                  </a:cubicBezTo>
                  <a:cubicBezTo>
                    <a:pt x="212" y="98"/>
                    <a:pt x="211" y="90"/>
                    <a:pt x="210" y="83"/>
                  </a:cubicBezTo>
                  <a:moveTo>
                    <a:pt x="39" y="23"/>
                  </a:moveTo>
                  <a:cubicBezTo>
                    <a:pt x="15" y="43"/>
                    <a:pt x="0" y="72"/>
                    <a:pt x="0" y="106"/>
                  </a:cubicBezTo>
                  <a:cubicBezTo>
                    <a:pt x="0" y="164"/>
                    <a:pt x="47" y="212"/>
                    <a:pt x="106" y="212"/>
                  </a:cubicBezTo>
                  <a:cubicBezTo>
                    <a:pt x="165" y="212"/>
                    <a:pt x="212" y="164"/>
                    <a:pt x="212" y="106"/>
                  </a:cubicBezTo>
                  <a:cubicBezTo>
                    <a:pt x="204" y="106"/>
                    <a:pt x="204" y="106"/>
                    <a:pt x="204" y="106"/>
                  </a:cubicBezTo>
                  <a:cubicBezTo>
                    <a:pt x="204" y="106"/>
                    <a:pt x="204" y="106"/>
                    <a:pt x="204" y="106"/>
                  </a:cubicBezTo>
                  <a:cubicBezTo>
                    <a:pt x="204" y="160"/>
                    <a:pt x="160" y="203"/>
                    <a:pt x="106" y="203"/>
                  </a:cubicBezTo>
                  <a:cubicBezTo>
                    <a:pt x="52" y="203"/>
                    <a:pt x="8" y="160"/>
                    <a:pt x="8" y="106"/>
                  </a:cubicBezTo>
                  <a:cubicBezTo>
                    <a:pt x="8" y="78"/>
                    <a:pt x="20" y="52"/>
                    <a:pt x="39" y="34"/>
                  </a:cubicBezTo>
                  <a:cubicBezTo>
                    <a:pt x="39" y="23"/>
                    <a:pt x="39" y="23"/>
                    <a:pt x="39" y="23"/>
                  </a:cubicBezTo>
                  <a:moveTo>
                    <a:pt x="59" y="10"/>
                  </a:moveTo>
                  <a:cubicBezTo>
                    <a:pt x="53" y="13"/>
                    <a:pt x="47" y="17"/>
                    <a:pt x="42" y="21"/>
                  </a:cubicBezTo>
                  <a:cubicBezTo>
                    <a:pt x="42" y="32"/>
                    <a:pt x="42" y="32"/>
                    <a:pt x="42" y="32"/>
                  </a:cubicBezTo>
                  <a:cubicBezTo>
                    <a:pt x="47" y="28"/>
                    <a:pt x="53" y="23"/>
                    <a:pt x="59" y="20"/>
                  </a:cubicBezTo>
                  <a:cubicBezTo>
                    <a:pt x="59" y="10"/>
                    <a:pt x="59" y="10"/>
                    <a:pt x="59" y="10"/>
                  </a:cubicBezTo>
                  <a:moveTo>
                    <a:pt x="93" y="0"/>
                  </a:moveTo>
                  <a:cubicBezTo>
                    <a:pt x="82" y="2"/>
                    <a:pt x="71" y="5"/>
                    <a:pt x="61" y="9"/>
                  </a:cubicBezTo>
                  <a:cubicBezTo>
                    <a:pt x="61" y="19"/>
                    <a:pt x="61" y="19"/>
                    <a:pt x="61" y="19"/>
                  </a:cubicBezTo>
                  <a:cubicBezTo>
                    <a:pt x="75" y="12"/>
                    <a:pt x="90" y="8"/>
                    <a:pt x="106" y="8"/>
                  </a:cubicBezTo>
                  <a:cubicBezTo>
                    <a:pt x="152" y="8"/>
                    <a:pt x="190" y="39"/>
                    <a:pt x="201" y="81"/>
                  </a:cubicBezTo>
                  <a:cubicBezTo>
                    <a:pt x="209" y="81"/>
                    <a:pt x="209" y="81"/>
                    <a:pt x="209" y="81"/>
                  </a:cubicBezTo>
                  <a:cubicBezTo>
                    <a:pt x="200" y="43"/>
                    <a:pt x="171" y="13"/>
                    <a:pt x="134" y="3"/>
                  </a:cubicBezTo>
                  <a:cubicBezTo>
                    <a:pt x="100" y="3"/>
                    <a:pt x="100" y="3"/>
                    <a:pt x="100" y="3"/>
                  </a:cubicBezTo>
                  <a:cubicBezTo>
                    <a:pt x="97" y="3"/>
                    <a:pt x="95" y="2"/>
                    <a:pt x="93"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3" name="iSḻíḋè">
              <a:extLst>
                <a:ext uri="{FF2B5EF4-FFF2-40B4-BE49-F238E27FC236}">
                  <a16:creationId xmlns:a16="http://schemas.microsoft.com/office/drawing/2014/main" id="{49154FA3-53DB-091D-880D-B323DDF94FC5}"/>
                </a:ext>
              </a:extLst>
            </p:cNvPr>
            <p:cNvSpPr/>
            <p:nvPr/>
          </p:nvSpPr>
          <p:spPr bwMode="auto">
            <a:xfrm>
              <a:off x="4530726" y="3492500"/>
              <a:ext cx="134938" cy="9525"/>
            </a:xfrm>
            <a:custGeom>
              <a:avLst/>
              <a:gdLst>
                <a:gd name="T0" fmla="*/ 13 w 41"/>
                <a:gd name="T1" fmla="*/ 0 h 3"/>
                <a:gd name="T2" fmla="*/ 0 w 41"/>
                <a:gd name="T3" fmla="*/ 0 h 3"/>
                <a:gd name="T4" fmla="*/ 7 w 41"/>
                <a:gd name="T5" fmla="*/ 3 h 3"/>
                <a:gd name="T6" fmla="*/ 41 w 41"/>
                <a:gd name="T7" fmla="*/ 3 h 3"/>
                <a:gd name="T8" fmla="*/ 13 w 41"/>
                <a:gd name="T9" fmla="*/ 0 h 3"/>
              </a:gdLst>
              <a:ahLst/>
              <a:cxnLst>
                <a:cxn ang="0">
                  <a:pos x="T0" y="T1"/>
                </a:cxn>
                <a:cxn ang="0">
                  <a:pos x="T2" y="T3"/>
                </a:cxn>
                <a:cxn ang="0">
                  <a:pos x="T4" y="T5"/>
                </a:cxn>
                <a:cxn ang="0">
                  <a:pos x="T6" y="T7"/>
                </a:cxn>
                <a:cxn ang="0">
                  <a:pos x="T8" y="T9"/>
                </a:cxn>
              </a:cxnLst>
              <a:rect l="0" t="0" r="r" b="b"/>
              <a:pathLst>
                <a:path w="41" h="3">
                  <a:moveTo>
                    <a:pt x="13" y="0"/>
                  </a:moveTo>
                  <a:cubicBezTo>
                    <a:pt x="9" y="0"/>
                    <a:pt x="5" y="0"/>
                    <a:pt x="0" y="0"/>
                  </a:cubicBezTo>
                  <a:cubicBezTo>
                    <a:pt x="2" y="2"/>
                    <a:pt x="4" y="3"/>
                    <a:pt x="7" y="3"/>
                  </a:cubicBezTo>
                  <a:cubicBezTo>
                    <a:pt x="41" y="3"/>
                    <a:pt x="41" y="3"/>
                    <a:pt x="41" y="3"/>
                  </a:cubicBezTo>
                  <a:cubicBezTo>
                    <a:pt x="32" y="1"/>
                    <a:pt x="23"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4" name="ïṥḷïḍè">
              <a:extLst>
                <a:ext uri="{FF2B5EF4-FFF2-40B4-BE49-F238E27FC236}">
                  <a16:creationId xmlns:a16="http://schemas.microsoft.com/office/drawing/2014/main" id="{E767F93A-CED6-0929-F1D7-A184467586C1}"/>
                </a:ext>
              </a:extLst>
            </p:cNvPr>
            <p:cNvSpPr/>
            <p:nvPr/>
          </p:nvSpPr>
          <p:spPr bwMode="auto">
            <a:xfrm>
              <a:off x="4418013" y="3521075"/>
              <a:ext cx="498475" cy="244475"/>
            </a:xfrm>
            <a:custGeom>
              <a:avLst/>
              <a:gdLst>
                <a:gd name="T0" fmla="*/ 150 w 151"/>
                <a:gd name="T1" fmla="*/ 72 h 74"/>
                <a:gd name="T2" fmla="*/ 142 w 151"/>
                <a:gd name="T3" fmla="*/ 72 h 74"/>
                <a:gd name="T4" fmla="*/ 142 w 151"/>
                <a:gd name="T5" fmla="*/ 74 h 74"/>
                <a:gd name="T6" fmla="*/ 151 w 151"/>
                <a:gd name="T7" fmla="*/ 74 h 74"/>
                <a:gd name="T8" fmla="*/ 150 w 151"/>
                <a:gd name="T9" fmla="*/ 72 h 74"/>
                <a:gd name="T10" fmla="*/ 2 w 151"/>
                <a:gd name="T11" fmla="*/ 0 h 74"/>
                <a:gd name="T12" fmla="*/ 0 w 151"/>
                <a:gd name="T13" fmla="*/ 1 h 74"/>
                <a:gd name="T14" fmla="*/ 0 w 151"/>
                <a:gd name="T15" fmla="*/ 11 h 74"/>
                <a:gd name="T16" fmla="*/ 2 w 151"/>
                <a:gd name="T17" fmla="*/ 10 h 74"/>
                <a:gd name="T18" fmla="*/ 2 w 15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74">
                  <a:moveTo>
                    <a:pt x="150" y="72"/>
                  </a:moveTo>
                  <a:cubicBezTo>
                    <a:pt x="142" y="72"/>
                    <a:pt x="142" y="72"/>
                    <a:pt x="142" y="72"/>
                  </a:cubicBezTo>
                  <a:cubicBezTo>
                    <a:pt x="142" y="73"/>
                    <a:pt x="142" y="74"/>
                    <a:pt x="142" y="74"/>
                  </a:cubicBezTo>
                  <a:cubicBezTo>
                    <a:pt x="151" y="74"/>
                    <a:pt x="151" y="74"/>
                    <a:pt x="151" y="74"/>
                  </a:cubicBezTo>
                  <a:cubicBezTo>
                    <a:pt x="151" y="74"/>
                    <a:pt x="151" y="73"/>
                    <a:pt x="150" y="72"/>
                  </a:cubicBezTo>
                  <a:moveTo>
                    <a:pt x="2" y="0"/>
                  </a:moveTo>
                  <a:cubicBezTo>
                    <a:pt x="2" y="1"/>
                    <a:pt x="1" y="1"/>
                    <a:pt x="0" y="1"/>
                  </a:cubicBezTo>
                  <a:cubicBezTo>
                    <a:pt x="0" y="11"/>
                    <a:pt x="0" y="11"/>
                    <a:pt x="0" y="11"/>
                  </a:cubicBezTo>
                  <a:cubicBezTo>
                    <a:pt x="1" y="11"/>
                    <a:pt x="2" y="10"/>
                    <a:pt x="2" y="10"/>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5" name="ïsļíḍê">
              <a:extLst>
                <a:ext uri="{FF2B5EF4-FFF2-40B4-BE49-F238E27FC236}">
                  <a16:creationId xmlns:a16="http://schemas.microsoft.com/office/drawing/2014/main" id="{8A400455-2F57-F114-DE20-00E23938B0A0}"/>
                </a:ext>
              </a:extLst>
            </p:cNvPr>
            <p:cNvSpPr/>
            <p:nvPr/>
          </p:nvSpPr>
          <p:spPr bwMode="auto">
            <a:xfrm>
              <a:off x="4351338" y="3560762"/>
              <a:ext cx="11113" cy="42863"/>
            </a:xfrm>
            <a:custGeom>
              <a:avLst/>
              <a:gdLst>
                <a:gd name="T0" fmla="*/ 3 w 3"/>
                <a:gd name="T1" fmla="*/ 0 h 13"/>
                <a:gd name="T2" fmla="*/ 0 w 3"/>
                <a:gd name="T3" fmla="*/ 2 h 13"/>
                <a:gd name="T4" fmla="*/ 0 w 3"/>
                <a:gd name="T5" fmla="*/ 13 h 13"/>
                <a:gd name="T6" fmla="*/ 3 w 3"/>
                <a:gd name="T7" fmla="*/ 11 h 13"/>
                <a:gd name="T8" fmla="*/ 3 w 3"/>
                <a:gd name="T9" fmla="*/ 0 h 13"/>
              </a:gdLst>
              <a:ahLst/>
              <a:cxnLst>
                <a:cxn ang="0">
                  <a:pos x="T0" y="T1"/>
                </a:cxn>
                <a:cxn ang="0">
                  <a:pos x="T2" y="T3"/>
                </a:cxn>
                <a:cxn ang="0">
                  <a:pos x="T4" y="T5"/>
                </a:cxn>
                <a:cxn ang="0">
                  <a:pos x="T6" y="T7"/>
                </a:cxn>
                <a:cxn ang="0">
                  <a:pos x="T8" y="T9"/>
                </a:cxn>
              </a:cxnLst>
              <a:rect l="0" t="0" r="r" b="b"/>
              <a:pathLst>
                <a:path w="3" h="13">
                  <a:moveTo>
                    <a:pt x="3" y="0"/>
                  </a:moveTo>
                  <a:cubicBezTo>
                    <a:pt x="2" y="1"/>
                    <a:pt x="1" y="2"/>
                    <a:pt x="0" y="2"/>
                  </a:cubicBezTo>
                  <a:cubicBezTo>
                    <a:pt x="0" y="13"/>
                    <a:pt x="0" y="13"/>
                    <a:pt x="0" y="13"/>
                  </a:cubicBezTo>
                  <a:cubicBezTo>
                    <a:pt x="1" y="13"/>
                    <a:pt x="2" y="12"/>
                    <a:pt x="3" y="11"/>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6" name="îś1ïḍe">
              <a:extLst>
                <a:ext uri="{FF2B5EF4-FFF2-40B4-BE49-F238E27FC236}">
                  <a16:creationId xmlns:a16="http://schemas.microsoft.com/office/drawing/2014/main" id="{CC9DA603-B3DA-7560-03CB-B0CDD339DB86}"/>
                </a:ext>
              </a:extLst>
            </p:cNvPr>
            <p:cNvSpPr/>
            <p:nvPr/>
          </p:nvSpPr>
          <p:spPr bwMode="auto">
            <a:xfrm>
              <a:off x="4249738" y="3517900"/>
              <a:ext cx="646113" cy="642938"/>
            </a:xfrm>
            <a:custGeom>
              <a:avLst/>
              <a:gdLst>
                <a:gd name="T0" fmla="*/ 98 w 196"/>
                <a:gd name="T1" fmla="*/ 0 h 195"/>
                <a:gd name="T2" fmla="*/ 53 w 196"/>
                <a:gd name="T3" fmla="*/ 11 h 195"/>
                <a:gd name="T4" fmla="*/ 51 w 196"/>
                <a:gd name="T5" fmla="*/ 12 h 195"/>
                <a:gd name="T6" fmla="*/ 34 w 196"/>
                <a:gd name="T7" fmla="*/ 24 h 195"/>
                <a:gd name="T8" fmla="*/ 31 w 196"/>
                <a:gd name="T9" fmla="*/ 26 h 195"/>
                <a:gd name="T10" fmla="*/ 0 w 196"/>
                <a:gd name="T11" fmla="*/ 98 h 195"/>
                <a:gd name="T12" fmla="*/ 98 w 196"/>
                <a:gd name="T13" fmla="*/ 195 h 195"/>
                <a:gd name="T14" fmla="*/ 196 w 196"/>
                <a:gd name="T15" fmla="*/ 98 h 195"/>
                <a:gd name="T16" fmla="*/ 196 w 196"/>
                <a:gd name="T17" fmla="*/ 98 h 195"/>
                <a:gd name="T18" fmla="*/ 187 w 196"/>
                <a:gd name="T19" fmla="*/ 98 h 195"/>
                <a:gd name="T20" fmla="*/ 161 w 196"/>
                <a:gd name="T21" fmla="*/ 161 h 195"/>
                <a:gd name="T22" fmla="*/ 98 w 196"/>
                <a:gd name="T23" fmla="*/ 187 h 195"/>
                <a:gd name="T24" fmla="*/ 35 w 196"/>
                <a:gd name="T25" fmla="*/ 161 h 195"/>
                <a:gd name="T26" fmla="*/ 9 w 196"/>
                <a:gd name="T27" fmla="*/ 98 h 195"/>
                <a:gd name="T28" fmla="*/ 35 w 196"/>
                <a:gd name="T29" fmla="*/ 35 h 195"/>
                <a:gd name="T30" fmla="*/ 98 w 196"/>
                <a:gd name="T31" fmla="*/ 8 h 195"/>
                <a:gd name="T32" fmla="*/ 161 w 196"/>
                <a:gd name="T33" fmla="*/ 35 h 195"/>
                <a:gd name="T34" fmla="*/ 187 w 196"/>
                <a:gd name="T35" fmla="*/ 98 h 195"/>
                <a:gd name="T36" fmla="*/ 196 w 196"/>
                <a:gd name="T37" fmla="*/ 98 h 195"/>
                <a:gd name="T38" fmla="*/ 193 w 196"/>
                <a:gd name="T39" fmla="*/ 75 h 195"/>
                <a:gd name="T40" fmla="*/ 193 w 196"/>
                <a:gd name="T41" fmla="*/ 73 h 195"/>
                <a:gd name="T42" fmla="*/ 98 w 196"/>
                <a:gd name="T4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5">
                  <a:moveTo>
                    <a:pt x="98" y="0"/>
                  </a:moveTo>
                  <a:cubicBezTo>
                    <a:pt x="82" y="0"/>
                    <a:pt x="67" y="4"/>
                    <a:pt x="53" y="11"/>
                  </a:cubicBezTo>
                  <a:cubicBezTo>
                    <a:pt x="53" y="11"/>
                    <a:pt x="52" y="12"/>
                    <a:pt x="51" y="12"/>
                  </a:cubicBezTo>
                  <a:cubicBezTo>
                    <a:pt x="45" y="15"/>
                    <a:pt x="39" y="20"/>
                    <a:pt x="34" y="24"/>
                  </a:cubicBezTo>
                  <a:cubicBezTo>
                    <a:pt x="33" y="25"/>
                    <a:pt x="32" y="26"/>
                    <a:pt x="31" y="26"/>
                  </a:cubicBezTo>
                  <a:cubicBezTo>
                    <a:pt x="12" y="44"/>
                    <a:pt x="0" y="70"/>
                    <a:pt x="0" y="98"/>
                  </a:cubicBezTo>
                  <a:cubicBezTo>
                    <a:pt x="0" y="152"/>
                    <a:pt x="44" y="195"/>
                    <a:pt x="98" y="195"/>
                  </a:cubicBezTo>
                  <a:cubicBezTo>
                    <a:pt x="152" y="195"/>
                    <a:pt x="196" y="152"/>
                    <a:pt x="196" y="98"/>
                  </a:cubicBezTo>
                  <a:cubicBezTo>
                    <a:pt x="196" y="98"/>
                    <a:pt x="196" y="98"/>
                    <a:pt x="196" y="98"/>
                  </a:cubicBezTo>
                  <a:cubicBezTo>
                    <a:pt x="187" y="98"/>
                    <a:pt x="187" y="98"/>
                    <a:pt x="187" y="98"/>
                  </a:cubicBezTo>
                  <a:cubicBezTo>
                    <a:pt x="187" y="122"/>
                    <a:pt x="177" y="145"/>
                    <a:pt x="161" y="161"/>
                  </a:cubicBezTo>
                  <a:cubicBezTo>
                    <a:pt x="145" y="177"/>
                    <a:pt x="123" y="187"/>
                    <a:pt x="98" y="187"/>
                  </a:cubicBezTo>
                  <a:cubicBezTo>
                    <a:pt x="73" y="187"/>
                    <a:pt x="51" y="177"/>
                    <a:pt x="35" y="161"/>
                  </a:cubicBezTo>
                  <a:cubicBezTo>
                    <a:pt x="19" y="145"/>
                    <a:pt x="9" y="122"/>
                    <a:pt x="9" y="98"/>
                  </a:cubicBezTo>
                  <a:cubicBezTo>
                    <a:pt x="9" y="73"/>
                    <a:pt x="19" y="51"/>
                    <a:pt x="35" y="35"/>
                  </a:cubicBezTo>
                  <a:cubicBezTo>
                    <a:pt x="51" y="18"/>
                    <a:pt x="73" y="8"/>
                    <a:pt x="98" y="8"/>
                  </a:cubicBezTo>
                  <a:cubicBezTo>
                    <a:pt x="123" y="8"/>
                    <a:pt x="145" y="18"/>
                    <a:pt x="161" y="35"/>
                  </a:cubicBezTo>
                  <a:cubicBezTo>
                    <a:pt x="177" y="51"/>
                    <a:pt x="187" y="73"/>
                    <a:pt x="187" y="98"/>
                  </a:cubicBezTo>
                  <a:cubicBezTo>
                    <a:pt x="196" y="98"/>
                    <a:pt x="196" y="98"/>
                    <a:pt x="196" y="98"/>
                  </a:cubicBezTo>
                  <a:cubicBezTo>
                    <a:pt x="196" y="90"/>
                    <a:pt x="195" y="82"/>
                    <a:pt x="193" y="75"/>
                  </a:cubicBezTo>
                  <a:cubicBezTo>
                    <a:pt x="193" y="75"/>
                    <a:pt x="193" y="74"/>
                    <a:pt x="193" y="73"/>
                  </a:cubicBezTo>
                  <a:cubicBezTo>
                    <a:pt x="182" y="31"/>
                    <a:pt x="14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7" name="îSḻiḋe">
              <a:extLst>
                <a:ext uri="{FF2B5EF4-FFF2-40B4-BE49-F238E27FC236}">
                  <a16:creationId xmlns:a16="http://schemas.microsoft.com/office/drawing/2014/main" id="{985817CD-81F8-32E0-7AA3-B629E9C78FE0}"/>
                </a:ext>
              </a:extLst>
            </p:cNvPr>
            <p:cNvSpPr/>
            <p:nvPr/>
          </p:nvSpPr>
          <p:spPr bwMode="auto">
            <a:xfrm>
              <a:off x="4351338" y="3762375"/>
              <a:ext cx="131763" cy="174625"/>
            </a:xfrm>
            <a:custGeom>
              <a:avLst/>
              <a:gdLst>
                <a:gd name="T0" fmla="*/ 0 w 40"/>
                <a:gd name="T1" fmla="*/ 0 h 53"/>
                <a:gd name="T2" fmla="*/ 20 w 40"/>
                <a:gd name="T3" fmla="*/ 0 h 53"/>
                <a:gd name="T4" fmla="*/ 40 w 40"/>
                <a:gd name="T5" fmla="*/ 16 h 53"/>
                <a:gd name="T6" fmla="*/ 20 w 40"/>
                <a:gd name="T7" fmla="*/ 32 h 53"/>
                <a:gd name="T8" fmla="*/ 12 w 40"/>
                <a:gd name="T9" fmla="*/ 32 h 53"/>
                <a:gd name="T10" fmla="*/ 12 w 40"/>
                <a:gd name="T11" fmla="*/ 53 h 53"/>
                <a:gd name="T12" fmla="*/ 0 w 40"/>
                <a:gd name="T13" fmla="*/ 53 h 53"/>
                <a:gd name="T14" fmla="*/ 0 w 40"/>
                <a:gd name="T15" fmla="*/ 0 h 53"/>
                <a:gd name="T16" fmla="*/ 12 w 40"/>
                <a:gd name="T17" fmla="*/ 22 h 53"/>
                <a:gd name="T18" fmla="*/ 19 w 40"/>
                <a:gd name="T19" fmla="*/ 22 h 53"/>
                <a:gd name="T20" fmla="*/ 28 w 40"/>
                <a:gd name="T21" fmla="*/ 16 h 53"/>
                <a:gd name="T22" fmla="*/ 18 w 40"/>
                <a:gd name="T23" fmla="*/ 10 h 53"/>
                <a:gd name="T24" fmla="*/ 12 w 40"/>
                <a:gd name="T25" fmla="*/ 10 h 53"/>
                <a:gd name="T26" fmla="*/ 12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2" y="32"/>
                    <a:pt x="12" y="32"/>
                    <a:pt x="12" y="32"/>
                  </a:cubicBezTo>
                  <a:cubicBezTo>
                    <a:pt x="12" y="53"/>
                    <a:pt x="12" y="53"/>
                    <a:pt x="12" y="53"/>
                  </a:cubicBezTo>
                  <a:cubicBezTo>
                    <a:pt x="0" y="53"/>
                    <a:pt x="0" y="53"/>
                    <a:pt x="0" y="53"/>
                  </a:cubicBezTo>
                  <a:lnTo>
                    <a:pt x="0" y="0"/>
                  </a:lnTo>
                  <a:close/>
                  <a:moveTo>
                    <a:pt x="12" y="22"/>
                  </a:moveTo>
                  <a:cubicBezTo>
                    <a:pt x="19" y="22"/>
                    <a:pt x="19" y="22"/>
                    <a:pt x="19" y="22"/>
                  </a:cubicBezTo>
                  <a:cubicBezTo>
                    <a:pt x="24" y="22"/>
                    <a:pt x="28" y="21"/>
                    <a:pt x="28" y="16"/>
                  </a:cubicBezTo>
                  <a:cubicBezTo>
                    <a:pt x="28" y="10"/>
                    <a:pt x="22" y="10"/>
                    <a:pt x="18" y="10"/>
                  </a:cubicBezTo>
                  <a:cubicBezTo>
                    <a:pt x="12" y="10"/>
                    <a:pt x="12" y="10"/>
                    <a:pt x="12" y="10"/>
                  </a:cubicBezTo>
                  <a:lnTo>
                    <a:pt x="12"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8" name="ïsḻîḍè">
              <a:extLst>
                <a:ext uri="{FF2B5EF4-FFF2-40B4-BE49-F238E27FC236}">
                  <a16:creationId xmlns:a16="http://schemas.microsoft.com/office/drawing/2014/main" id="{0E6BF70D-0DD6-D700-CCDF-EEE89B8888E4}"/>
                </a:ext>
              </a:extLst>
            </p:cNvPr>
            <p:cNvSpPr/>
            <p:nvPr/>
          </p:nvSpPr>
          <p:spPr bwMode="auto">
            <a:xfrm>
              <a:off x="4506913" y="3762375"/>
              <a:ext cx="155575" cy="174625"/>
            </a:xfrm>
            <a:custGeom>
              <a:avLst/>
              <a:gdLst>
                <a:gd name="T0" fmla="*/ 0 w 98"/>
                <a:gd name="T1" fmla="*/ 0 h 110"/>
                <a:gd name="T2" fmla="*/ 25 w 98"/>
                <a:gd name="T3" fmla="*/ 0 h 110"/>
                <a:gd name="T4" fmla="*/ 25 w 98"/>
                <a:gd name="T5" fmla="*/ 41 h 110"/>
                <a:gd name="T6" fmla="*/ 73 w 98"/>
                <a:gd name="T7" fmla="*/ 41 h 110"/>
                <a:gd name="T8" fmla="*/ 73 w 98"/>
                <a:gd name="T9" fmla="*/ 0 h 110"/>
                <a:gd name="T10" fmla="*/ 98 w 98"/>
                <a:gd name="T11" fmla="*/ 0 h 110"/>
                <a:gd name="T12" fmla="*/ 98 w 98"/>
                <a:gd name="T13" fmla="*/ 110 h 110"/>
                <a:gd name="T14" fmla="*/ 73 w 98"/>
                <a:gd name="T15" fmla="*/ 110 h 110"/>
                <a:gd name="T16" fmla="*/ 73 w 98"/>
                <a:gd name="T17" fmla="*/ 62 h 110"/>
                <a:gd name="T18" fmla="*/ 25 w 98"/>
                <a:gd name="T19" fmla="*/ 62 h 110"/>
                <a:gd name="T20" fmla="*/ 25 w 98"/>
                <a:gd name="T21" fmla="*/ 110 h 110"/>
                <a:gd name="T22" fmla="*/ 0 w 98"/>
                <a:gd name="T23" fmla="*/ 110 h 110"/>
                <a:gd name="T24" fmla="*/ 0 w 98"/>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0">
                  <a:moveTo>
                    <a:pt x="0" y="0"/>
                  </a:moveTo>
                  <a:lnTo>
                    <a:pt x="25" y="0"/>
                  </a:lnTo>
                  <a:lnTo>
                    <a:pt x="25" y="41"/>
                  </a:lnTo>
                  <a:lnTo>
                    <a:pt x="73" y="41"/>
                  </a:lnTo>
                  <a:lnTo>
                    <a:pt x="73" y="0"/>
                  </a:lnTo>
                  <a:lnTo>
                    <a:pt x="98" y="0"/>
                  </a:lnTo>
                  <a:lnTo>
                    <a:pt x="98" y="110"/>
                  </a:lnTo>
                  <a:lnTo>
                    <a:pt x="73" y="110"/>
                  </a:lnTo>
                  <a:lnTo>
                    <a:pt x="73" y="62"/>
                  </a:lnTo>
                  <a:lnTo>
                    <a:pt x="25" y="62"/>
                  </a:lnTo>
                  <a:lnTo>
                    <a:pt x="25" y="110"/>
                  </a:lnTo>
                  <a:lnTo>
                    <a:pt x="0" y="110"/>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9" name="î$lïḋé">
              <a:extLst>
                <a:ext uri="{FF2B5EF4-FFF2-40B4-BE49-F238E27FC236}">
                  <a16:creationId xmlns:a16="http://schemas.microsoft.com/office/drawing/2014/main" id="{F03E017F-F218-31F8-B6F7-42B13BAA4F88}"/>
                </a:ext>
              </a:extLst>
            </p:cNvPr>
            <p:cNvSpPr/>
            <p:nvPr/>
          </p:nvSpPr>
          <p:spPr bwMode="auto">
            <a:xfrm>
              <a:off x="4699001" y="3762375"/>
              <a:ext cx="131763" cy="174625"/>
            </a:xfrm>
            <a:custGeom>
              <a:avLst/>
              <a:gdLst>
                <a:gd name="T0" fmla="*/ 0 w 40"/>
                <a:gd name="T1" fmla="*/ 0 h 53"/>
                <a:gd name="T2" fmla="*/ 20 w 40"/>
                <a:gd name="T3" fmla="*/ 0 h 53"/>
                <a:gd name="T4" fmla="*/ 40 w 40"/>
                <a:gd name="T5" fmla="*/ 16 h 53"/>
                <a:gd name="T6" fmla="*/ 20 w 40"/>
                <a:gd name="T7" fmla="*/ 32 h 53"/>
                <a:gd name="T8" fmla="*/ 11 w 40"/>
                <a:gd name="T9" fmla="*/ 32 h 53"/>
                <a:gd name="T10" fmla="*/ 11 w 40"/>
                <a:gd name="T11" fmla="*/ 53 h 53"/>
                <a:gd name="T12" fmla="*/ 0 w 40"/>
                <a:gd name="T13" fmla="*/ 53 h 53"/>
                <a:gd name="T14" fmla="*/ 0 w 40"/>
                <a:gd name="T15" fmla="*/ 0 h 53"/>
                <a:gd name="T16" fmla="*/ 11 w 40"/>
                <a:gd name="T17" fmla="*/ 22 h 53"/>
                <a:gd name="T18" fmla="*/ 19 w 40"/>
                <a:gd name="T19" fmla="*/ 22 h 53"/>
                <a:gd name="T20" fmla="*/ 28 w 40"/>
                <a:gd name="T21" fmla="*/ 16 h 53"/>
                <a:gd name="T22" fmla="*/ 18 w 40"/>
                <a:gd name="T23" fmla="*/ 10 h 53"/>
                <a:gd name="T24" fmla="*/ 11 w 40"/>
                <a:gd name="T25" fmla="*/ 10 h 53"/>
                <a:gd name="T26" fmla="*/ 11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1" y="32"/>
                    <a:pt x="11" y="32"/>
                    <a:pt x="11" y="32"/>
                  </a:cubicBezTo>
                  <a:cubicBezTo>
                    <a:pt x="11" y="53"/>
                    <a:pt x="11" y="53"/>
                    <a:pt x="11" y="53"/>
                  </a:cubicBezTo>
                  <a:cubicBezTo>
                    <a:pt x="0" y="53"/>
                    <a:pt x="0" y="53"/>
                    <a:pt x="0" y="53"/>
                  </a:cubicBezTo>
                  <a:lnTo>
                    <a:pt x="0" y="0"/>
                  </a:lnTo>
                  <a:close/>
                  <a:moveTo>
                    <a:pt x="11" y="22"/>
                  </a:moveTo>
                  <a:cubicBezTo>
                    <a:pt x="19" y="22"/>
                    <a:pt x="19" y="22"/>
                    <a:pt x="19" y="22"/>
                  </a:cubicBezTo>
                  <a:cubicBezTo>
                    <a:pt x="23" y="22"/>
                    <a:pt x="28" y="21"/>
                    <a:pt x="28" y="16"/>
                  </a:cubicBezTo>
                  <a:cubicBezTo>
                    <a:pt x="28" y="10"/>
                    <a:pt x="22" y="10"/>
                    <a:pt x="18" y="10"/>
                  </a:cubicBezTo>
                  <a:cubicBezTo>
                    <a:pt x="11" y="10"/>
                    <a:pt x="11" y="10"/>
                    <a:pt x="11" y="10"/>
                  </a:cubicBezTo>
                  <a:lnTo>
                    <a:pt x="11"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0" name="iŝļiḍê">
              <a:extLst>
                <a:ext uri="{FF2B5EF4-FFF2-40B4-BE49-F238E27FC236}">
                  <a16:creationId xmlns:a16="http://schemas.microsoft.com/office/drawing/2014/main" id="{0C589495-FB01-E4F5-1984-D1A2EF46371D}"/>
                </a:ext>
              </a:extLst>
            </p:cNvPr>
            <p:cNvSpPr/>
            <p:nvPr/>
          </p:nvSpPr>
          <p:spPr bwMode="auto">
            <a:xfrm>
              <a:off x="7104063" y="3517900"/>
              <a:ext cx="642938"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1" name="iSľîḋè">
              <a:extLst>
                <a:ext uri="{FF2B5EF4-FFF2-40B4-BE49-F238E27FC236}">
                  <a16:creationId xmlns:a16="http://schemas.microsoft.com/office/drawing/2014/main" id="{A50978D4-67C7-ACFC-0A9F-1D986B9286C3}"/>
                </a:ext>
              </a:extLst>
            </p:cNvPr>
            <p:cNvSpPr/>
            <p:nvPr/>
          </p:nvSpPr>
          <p:spPr bwMode="auto">
            <a:xfrm>
              <a:off x="7027863" y="3452812"/>
              <a:ext cx="400050" cy="784225"/>
            </a:xfrm>
            <a:custGeom>
              <a:avLst/>
              <a:gdLst>
                <a:gd name="T0" fmla="*/ 2 w 121"/>
                <a:gd name="T1" fmla="*/ 117 h 238"/>
                <a:gd name="T2" fmla="*/ 0 w 121"/>
                <a:gd name="T3" fmla="*/ 117 h 238"/>
                <a:gd name="T4" fmla="*/ 0 w 121"/>
                <a:gd name="T5" fmla="*/ 118 h 238"/>
                <a:gd name="T6" fmla="*/ 71 w 121"/>
                <a:gd name="T7" fmla="*/ 228 h 238"/>
                <a:gd name="T8" fmla="*/ 120 w 121"/>
                <a:gd name="T9" fmla="*/ 238 h 238"/>
                <a:gd name="T10" fmla="*/ 121 w 121"/>
                <a:gd name="T11" fmla="*/ 237 h 238"/>
                <a:gd name="T12" fmla="*/ 120 w 121"/>
                <a:gd name="T13" fmla="*/ 236 h 238"/>
                <a:gd name="T14" fmla="*/ 72 w 121"/>
                <a:gd name="T15" fmla="*/ 226 h 238"/>
                <a:gd name="T16" fmla="*/ 2 w 121"/>
                <a:gd name="T17" fmla="*/ 118 h 238"/>
                <a:gd name="T18" fmla="*/ 2 w 121"/>
                <a:gd name="T19" fmla="*/ 117 h 238"/>
                <a:gd name="T20" fmla="*/ 4 w 121"/>
                <a:gd name="T21" fmla="*/ 95 h 238"/>
                <a:gd name="T22" fmla="*/ 2 w 121"/>
                <a:gd name="T23" fmla="*/ 95 h 238"/>
                <a:gd name="T24" fmla="*/ 0 w 121"/>
                <a:gd name="T25" fmla="*/ 114 h 238"/>
                <a:gd name="T26" fmla="*/ 2 w 121"/>
                <a:gd name="T27" fmla="*/ 114 h 238"/>
                <a:gd name="T28" fmla="*/ 4 w 121"/>
                <a:gd name="T29" fmla="*/ 95 h 238"/>
                <a:gd name="T30" fmla="*/ 92 w 121"/>
                <a:gd name="T31" fmla="*/ 0 h 238"/>
                <a:gd name="T32" fmla="*/ 91 w 121"/>
                <a:gd name="T33" fmla="*/ 0 h 238"/>
                <a:gd name="T34" fmla="*/ 2 w 121"/>
                <a:gd name="T35" fmla="*/ 93 h 238"/>
                <a:gd name="T36" fmla="*/ 4 w 121"/>
                <a:gd name="T37" fmla="*/ 93 h 238"/>
                <a:gd name="T38" fmla="*/ 92 w 121"/>
                <a:gd name="T39" fmla="*/ 2 h 238"/>
                <a:gd name="T40" fmla="*/ 93 w 121"/>
                <a:gd name="T41" fmla="*/ 1 h 238"/>
                <a:gd name="T42" fmla="*/ 92 w 121"/>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238">
                  <a:moveTo>
                    <a:pt x="2" y="117"/>
                  </a:moveTo>
                  <a:cubicBezTo>
                    <a:pt x="0" y="117"/>
                    <a:pt x="0" y="117"/>
                    <a:pt x="0" y="117"/>
                  </a:cubicBezTo>
                  <a:cubicBezTo>
                    <a:pt x="0" y="117"/>
                    <a:pt x="0" y="117"/>
                    <a:pt x="0" y="118"/>
                  </a:cubicBezTo>
                  <a:cubicBezTo>
                    <a:pt x="0" y="167"/>
                    <a:pt x="29" y="209"/>
                    <a:pt x="71" y="228"/>
                  </a:cubicBezTo>
                  <a:cubicBezTo>
                    <a:pt x="86" y="235"/>
                    <a:pt x="103" y="238"/>
                    <a:pt x="120" y="238"/>
                  </a:cubicBezTo>
                  <a:cubicBezTo>
                    <a:pt x="121" y="238"/>
                    <a:pt x="121" y="238"/>
                    <a:pt x="121" y="237"/>
                  </a:cubicBezTo>
                  <a:cubicBezTo>
                    <a:pt x="121" y="237"/>
                    <a:pt x="121" y="236"/>
                    <a:pt x="120" y="236"/>
                  </a:cubicBezTo>
                  <a:cubicBezTo>
                    <a:pt x="103" y="236"/>
                    <a:pt x="87" y="233"/>
                    <a:pt x="72" y="226"/>
                  </a:cubicBezTo>
                  <a:cubicBezTo>
                    <a:pt x="31" y="208"/>
                    <a:pt x="2" y="166"/>
                    <a:pt x="2" y="118"/>
                  </a:cubicBezTo>
                  <a:cubicBezTo>
                    <a:pt x="2" y="117"/>
                    <a:pt x="2" y="117"/>
                    <a:pt x="2" y="117"/>
                  </a:cubicBezTo>
                  <a:moveTo>
                    <a:pt x="4" y="95"/>
                  </a:moveTo>
                  <a:cubicBezTo>
                    <a:pt x="2" y="95"/>
                    <a:pt x="2" y="95"/>
                    <a:pt x="2" y="95"/>
                  </a:cubicBezTo>
                  <a:cubicBezTo>
                    <a:pt x="1" y="101"/>
                    <a:pt x="0" y="108"/>
                    <a:pt x="0" y="114"/>
                  </a:cubicBezTo>
                  <a:cubicBezTo>
                    <a:pt x="2" y="114"/>
                    <a:pt x="2" y="114"/>
                    <a:pt x="2" y="114"/>
                  </a:cubicBezTo>
                  <a:cubicBezTo>
                    <a:pt x="2" y="108"/>
                    <a:pt x="3" y="101"/>
                    <a:pt x="4" y="95"/>
                  </a:cubicBezTo>
                  <a:moveTo>
                    <a:pt x="92" y="0"/>
                  </a:moveTo>
                  <a:cubicBezTo>
                    <a:pt x="91" y="0"/>
                    <a:pt x="91" y="0"/>
                    <a:pt x="91" y="0"/>
                  </a:cubicBezTo>
                  <a:cubicBezTo>
                    <a:pt x="46" y="11"/>
                    <a:pt x="12" y="48"/>
                    <a:pt x="2" y="93"/>
                  </a:cubicBezTo>
                  <a:cubicBezTo>
                    <a:pt x="4" y="93"/>
                    <a:pt x="4" y="93"/>
                    <a:pt x="4" y="93"/>
                  </a:cubicBezTo>
                  <a:cubicBezTo>
                    <a:pt x="14" y="49"/>
                    <a:pt x="48" y="13"/>
                    <a:pt x="92" y="2"/>
                  </a:cubicBezTo>
                  <a:cubicBezTo>
                    <a:pt x="92" y="2"/>
                    <a:pt x="93" y="2"/>
                    <a:pt x="93" y="1"/>
                  </a:cubicBezTo>
                  <a:cubicBezTo>
                    <a:pt x="92" y="1"/>
                    <a:pt x="92"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2" name="iśļîḓe">
              <a:extLst>
                <a:ext uri="{FF2B5EF4-FFF2-40B4-BE49-F238E27FC236}">
                  <a16:creationId xmlns:a16="http://schemas.microsoft.com/office/drawing/2014/main" id="{5278CEC8-EF39-0AA1-AB16-F5C35BD42F76}"/>
                </a:ext>
              </a:extLst>
            </p:cNvPr>
            <p:cNvSpPr/>
            <p:nvPr/>
          </p:nvSpPr>
          <p:spPr bwMode="auto">
            <a:xfrm>
              <a:off x="7034213" y="3759200"/>
              <a:ext cx="7938"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3" name="íŝľîdè">
              <a:extLst>
                <a:ext uri="{FF2B5EF4-FFF2-40B4-BE49-F238E27FC236}">
                  <a16:creationId xmlns:a16="http://schemas.microsoft.com/office/drawing/2014/main" id="{BC8B3D52-78C4-EABC-4C7B-AED30EB6C8C0}"/>
                </a:ext>
              </a:extLst>
            </p:cNvPr>
            <p:cNvSpPr/>
            <p:nvPr/>
          </p:nvSpPr>
          <p:spPr bwMode="auto">
            <a:xfrm>
              <a:off x="7027863" y="3827462"/>
              <a:ext cx="6350" cy="11113"/>
            </a:xfrm>
            <a:custGeom>
              <a:avLst/>
              <a:gdLst>
                <a:gd name="T0" fmla="*/ 2 w 2"/>
                <a:gd name="T1" fmla="*/ 0 h 3"/>
                <a:gd name="T2" fmla="*/ 0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0" y="0"/>
                    <a:pt x="0" y="0"/>
                    <a:pt x="0" y="0"/>
                  </a:cubicBezTo>
                  <a:cubicBezTo>
                    <a:pt x="0" y="1"/>
                    <a:pt x="0" y="2"/>
                    <a:pt x="0" y="3"/>
                  </a:cubicBezTo>
                  <a:cubicBezTo>
                    <a:pt x="2" y="3"/>
                    <a:pt x="2" y="3"/>
                    <a:pt x="2" y="3"/>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4" name="îśḷiḓe">
              <a:extLst>
                <a:ext uri="{FF2B5EF4-FFF2-40B4-BE49-F238E27FC236}">
                  <a16:creationId xmlns:a16="http://schemas.microsoft.com/office/drawing/2014/main" id="{C58C1B01-0C8F-EBD5-9491-87BCE57C49F6}"/>
                </a:ext>
              </a:extLst>
            </p:cNvPr>
            <p:cNvSpPr/>
            <p:nvPr/>
          </p:nvSpPr>
          <p:spPr bwMode="auto">
            <a:xfrm>
              <a:off x="7054851" y="3468687"/>
              <a:ext cx="742950" cy="741363"/>
            </a:xfrm>
            <a:custGeom>
              <a:avLst/>
              <a:gdLst>
                <a:gd name="T0" fmla="*/ 171 w 225"/>
                <a:gd name="T1" fmla="*/ 17 h 225"/>
                <a:gd name="T2" fmla="*/ 171 w 225"/>
                <a:gd name="T3" fmla="*/ 19 h 225"/>
                <a:gd name="T4" fmla="*/ 191 w 225"/>
                <a:gd name="T5" fmla="*/ 35 h 225"/>
                <a:gd name="T6" fmla="*/ 223 w 225"/>
                <a:gd name="T7" fmla="*/ 113 h 225"/>
                <a:gd name="T8" fmla="*/ 191 w 225"/>
                <a:gd name="T9" fmla="*/ 191 h 225"/>
                <a:gd name="T10" fmla="*/ 112 w 225"/>
                <a:gd name="T11" fmla="*/ 223 h 225"/>
                <a:gd name="T12" fmla="*/ 34 w 225"/>
                <a:gd name="T13" fmla="*/ 191 h 225"/>
                <a:gd name="T14" fmla="*/ 2 w 225"/>
                <a:gd name="T15" fmla="*/ 113 h 225"/>
                <a:gd name="T16" fmla="*/ 1 w 225"/>
                <a:gd name="T17" fmla="*/ 112 h 225"/>
                <a:gd name="T18" fmla="*/ 0 w 225"/>
                <a:gd name="T19" fmla="*/ 113 h 225"/>
                <a:gd name="T20" fmla="*/ 112 w 225"/>
                <a:gd name="T21" fmla="*/ 225 h 225"/>
                <a:gd name="T22" fmla="*/ 225 w 225"/>
                <a:gd name="T23" fmla="*/ 113 h 225"/>
                <a:gd name="T24" fmla="*/ 171 w 225"/>
                <a:gd name="T25" fmla="*/ 17 h 225"/>
                <a:gd name="T26" fmla="*/ 151 w 225"/>
                <a:gd name="T27" fmla="*/ 7 h 225"/>
                <a:gd name="T28" fmla="*/ 151 w 225"/>
                <a:gd name="T29" fmla="*/ 9 h 225"/>
                <a:gd name="T30" fmla="*/ 169 w 225"/>
                <a:gd name="T31" fmla="*/ 18 h 225"/>
                <a:gd name="T32" fmla="*/ 169 w 225"/>
                <a:gd name="T33" fmla="*/ 15 h 225"/>
                <a:gd name="T34" fmla="*/ 151 w 225"/>
                <a:gd name="T35" fmla="*/ 7 h 225"/>
                <a:gd name="T36" fmla="*/ 112 w 225"/>
                <a:gd name="T37" fmla="*/ 0 h 225"/>
                <a:gd name="T38" fmla="*/ 111 w 225"/>
                <a:gd name="T39" fmla="*/ 1 h 225"/>
                <a:gd name="T40" fmla="*/ 112 w 225"/>
                <a:gd name="T41" fmla="*/ 2 h 225"/>
                <a:gd name="T42" fmla="*/ 149 w 225"/>
                <a:gd name="T43" fmla="*/ 8 h 225"/>
                <a:gd name="T44" fmla="*/ 149 w 225"/>
                <a:gd name="T45" fmla="*/ 6 h 225"/>
                <a:gd name="T46" fmla="*/ 112 w 225"/>
                <a:gd name="T4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5">
                  <a:moveTo>
                    <a:pt x="171" y="17"/>
                  </a:moveTo>
                  <a:cubicBezTo>
                    <a:pt x="171" y="19"/>
                    <a:pt x="171" y="19"/>
                    <a:pt x="171" y="19"/>
                  </a:cubicBezTo>
                  <a:cubicBezTo>
                    <a:pt x="178" y="23"/>
                    <a:pt x="185" y="29"/>
                    <a:pt x="191" y="35"/>
                  </a:cubicBezTo>
                  <a:cubicBezTo>
                    <a:pt x="211" y="55"/>
                    <a:pt x="223" y="82"/>
                    <a:pt x="223" y="113"/>
                  </a:cubicBezTo>
                  <a:cubicBezTo>
                    <a:pt x="223" y="143"/>
                    <a:pt x="211" y="171"/>
                    <a:pt x="191" y="191"/>
                  </a:cubicBezTo>
                  <a:cubicBezTo>
                    <a:pt x="171"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5"/>
                    <a:pt x="112" y="225"/>
                  </a:cubicBezTo>
                  <a:cubicBezTo>
                    <a:pt x="175" y="225"/>
                    <a:pt x="225" y="175"/>
                    <a:pt x="225" y="113"/>
                  </a:cubicBezTo>
                  <a:cubicBezTo>
                    <a:pt x="225" y="72"/>
                    <a:pt x="203" y="36"/>
                    <a:pt x="171" y="17"/>
                  </a:cubicBezTo>
                  <a:moveTo>
                    <a:pt x="151" y="7"/>
                  </a:moveTo>
                  <a:cubicBezTo>
                    <a:pt x="151" y="9"/>
                    <a:pt x="151" y="9"/>
                    <a:pt x="151" y="9"/>
                  </a:cubicBezTo>
                  <a:cubicBezTo>
                    <a:pt x="157" y="11"/>
                    <a:pt x="163" y="14"/>
                    <a:pt x="169" y="18"/>
                  </a:cubicBezTo>
                  <a:cubicBezTo>
                    <a:pt x="169" y="15"/>
                    <a:pt x="169" y="15"/>
                    <a:pt x="169" y="15"/>
                  </a:cubicBezTo>
                  <a:cubicBezTo>
                    <a:pt x="163" y="12"/>
                    <a:pt x="157" y="9"/>
                    <a:pt x="151" y="7"/>
                  </a:cubicBezTo>
                  <a:moveTo>
                    <a:pt x="112" y="0"/>
                  </a:moveTo>
                  <a:cubicBezTo>
                    <a:pt x="112" y="0"/>
                    <a:pt x="111" y="1"/>
                    <a:pt x="111" y="1"/>
                  </a:cubicBezTo>
                  <a:cubicBezTo>
                    <a:pt x="111" y="2"/>
                    <a:pt x="112" y="2"/>
                    <a:pt x="112" y="2"/>
                  </a:cubicBezTo>
                  <a:cubicBezTo>
                    <a:pt x="125" y="2"/>
                    <a:pt x="137" y="4"/>
                    <a:pt x="149" y="8"/>
                  </a:cubicBezTo>
                  <a:cubicBezTo>
                    <a:pt x="149" y="6"/>
                    <a:pt x="149" y="6"/>
                    <a:pt x="149" y="6"/>
                  </a:cubicBezTo>
                  <a:cubicBezTo>
                    <a:pt x="137" y="2"/>
                    <a:pt x="125"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5" name="îŝḻíḓê">
              <a:extLst>
                <a:ext uri="{FF2B5EF4-FFF2-40B4-BE49-F238E27FC236}">
                  <a16:creationId xmlns:a16="http://schemas.microsoft.com/office/drawing/2014/main" id="{DC32C764-A197-387E-C395-3C3947B3CF4C}"/>
                </a:ext>
              </a:extLst>
            </p:cNvPr>
            <p:cNvSpPr/>
            <p:nvPr/>
          </p:nvSpPr>
          <p:spPr bwMode="auto">
            <a:xfrm>
              <a:off x="7546976" y="3487737"/>
              <a:ext cx="6350" cy="11113"/>
            </a:xfrm>
            <a:custGeom>
              <a:avLst/>
              <a:gdLst>
                <a:gd name="T0" fmla="*/ 0 w 2"/>
                <a:gd name="T1" fmla="*/ 0 h 3"/>
                <a:gd name="T2" fmla="*/ 0 w 2"/>
                <a:gd name="T3" fmla="*/ 2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2" y="3"/>
                  </a:cubicBezTo>
                  <a:cubicBezTo>
                    <a:pt x="2" y="1"/>
                    <a:pt x="2" y="1"/>
                    <a:pt x="2" y="1"/>
                  </a:cubicBezTo>
                  <a:cubicBezTo>
                    <a:pt x="1" y="1"/>
                    <a:pt x="1" y="0"/>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6" name="íṥļïďe">
              <a:extLst>
                <a:ext uri="{FF2B5EF4-FFF2-40B4-BE49-F238E27FC236}">
                  <a16:creationId xmlns:a16="http://schemas.microsoft.com/office/drawing/2014/main" id="{8685502D-AA10-EB91-F3FB-BC60E59E163F}"/>
                </a:ext>
              </a:extLst>
            </p:cNvPr>
            <p:cNvSpPr/>
            <p:nvPr/>
          </p:nvSpPr>
          <p:spPr bwMode="auto">
            <a:xfrm>
              <a:off x="7612063" y="3517900"/>
              <a:ext cx="6350" cy="12700"/>
            </a:xfrm>
            <a:custGeom>
              <a:avLst/>
              <a:gdLst>
                <a:gd name="T0" fmla="*/ 0 w 2"/>
                <a:gd name="T1" fmla="*/ 0 h 4"/>
                <a:gd name="T2" fmla="*/ 0 w 2"/>
                <a:gd name="T3" fmla="*/ 3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3"/>
                    <a:pt x="0" y="3"/>
                    <a:pt x="0" y="3"/>
                  </a:cubicBezTo>
                  <a:cubicBezTo>
                    <a:pt x="0" y="3"/>
                    <a:pt x="1" y="4"/>
                    <a:pt x="2" y="4"/>
                  </a:cubicBezTo>
                  <a:cubicBezTo>
                    <a:pt x="2" y="2"/>
                    <a:pt x="2" y="2"/>
                    <a:pt x="2" y="2"/>
                  </a:cubicBezTo>
                  <a:cubicBezTo>
                    <a:pt x="1" y="1"/>
                    <a:pt x="0" y="1"/>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7" name="ïSḻíḍe">
              <a:extLst>
                <a:ext uri="{FF2B5EF4-FFF2-40B4-BE49-F238E27FC236}">
                  <a16:creationId xmlns:a16="http://schemas.microsoft.com/office/drawing/2014/main" id="{7876A83E-06AC-A714-7A91-2FC3E68ACCEB}"/>
                </a:ext>
              </a:extLst>
            </p:cNvPr>
            <p:cNvSpPr/>
            <p:nvPr/>
          </p:nvSpPr>
          <p:spPr bwMode="auto">
            <a:xfrm>
              <a:off x="7073901" y="3492500"/>
              <a:ext cx="703263" cy="698500"/>
            </a:xfrm>
            <a:custGeom>
              <a:avLst/>
              <a:gdLst>
                <a:gd name="T0" fmla="*/ 9 w 213"/>
                <a:gd name="T1" fmla="*/ 105 h 212"/>
                <a:gd name="T2" fmla="*/ 0 w 213"/>
                <a:gd name="T3" fmla="*/ 105 h 212"/>
                <a:gd name="T4" fmla="*/ 0 w 213"/>
                <a:gd name="T5" fmla="*/ 106 h 212"/>
                <a:gd name="T6" fmla="*/ 106 w 213"/>
                <a:gd name="T7" fmla="*/ 212 h 212"/>
                <a:gd name="T8" fmla="*/ 213 w 213"/>
                <a:gd name="T9" fmla="*/ 106 h 212"/>
                <a:gd name="T10" fmla="*/ 204 w 213"/>
                <a:gd name="T11" fmla="*/ 106 h 212"/>
                <a:gd name="T12" fmla="*/ 204 w 213"/>
                <a:gd name="T13" fmla="*/ 106 h 212"/>
                <a:gd name="T14" fmla="*/ 106 w 213"/>
                <a:gd name="T15" fmla="*/ 203 h 212"/>
                <a:gd name="T16" fmla="*/ 9 w 213"/>
                <a:gd name="T17" fmla="*/ 106 h 212"/>
                <a:gd name="T18" fmla="*/ 9 w 213"/>
                <a:gd name="T19" fmla="*/ 105 h 212"/>
                <a:gd name="T20" fmla="*/ 11 w 213"/>
                <a:gd name="T21" fmla="*/ 83 h 212"/>
                <a:gd name="T22" fmla="*/ 3 w 213"/>
                <a:gd name="T23" fmla="*/ 83 h 212"/>
                <a:gd name="T24" fmla="*/ 0 w 213"/>
                <a:gd name="T25" fmla="*/ 102 h 212"/>
                <a:gd name="T26" fmla="*/ 9 w 213"/>
                <a:gd name="T27" fmla="*/ 102 h 212"/>
                <a:gd name="T28" fmla="*/ 11 w 213"/>
                <a:gd name="T29" fmla="*/ 83 h 212"/>
                <a:gd name="T30" fmla="*/ 165 w 213"/>
                <a:gd name="T31" fmla="*/ 17 h 212"/>
                <a:gd name="T32" fmla="*/ 165 w 213"/>
                <a:gd name="T33" fmla="*/ 27 h 212"/>
                <a:gd name="T34" fmla="*/ 204 w 213"/>
                <a:gd name="T35" fmla="*/ 106 h 212"/>
                <a:gd name="T36" fmla="*/ 204 w 213"/>
                <a:gd name="T37" fmla="*/ 106 h 212"/>
                <a:gd name="T38" fmla="*/ 213 w 213"/>
                <a:gd name="T39" fmla="*/ 106 h 212"/>
                <a:gd name="T40" fmla="*/ 213 w 213"/>
                <a:gd name="T41" fmla="*/ 106 h 212"/>
                <a:gd name="T42" fmla="*/ 165 w 213"/>
                <a:gd name="T43" fmla="*/ 17 h 212"/>
                <a:gd name="T44" fmla="*/ 145 w 213"/>
                <a:gd name="T45" fmla="*/ 7 h 212"/>
                <a:gd name="T46" fmla="*/ 145 w 213"/>
                <a:gd name="T47" fmla="*/ 16 h 212"/>
                <a:gd name="T48" fmla="*/ 163 w 213"/>
                <a:gd name="T49" fmla="*/ 26 h 212"/>
                <a:gd name="T50" fmla="*/ 163 w 213"/>
                <a:gd name="T51" fmla="*/ 16 h 212"/>
                <a:gd name="T52" fmla="*/ 145 w 213"/>
                <a:gd name="T53" fmla="*/ 7 h 212"/>
                <a:gd name="T54" fmla="*/ 106 w 213"/>
                <a:gd name="T55" fmla="*/ 0 h 212"/>
                <a:gd name="T56" fmla="*/ 3 w 213"/>
                <a:gd name="T57" fmla="*/ 81 h 212"/>
                <a:gd name="T58" fmla="*/ 12 w 213"/>
                <a:gd name="T59" fmla="*/ 81 h 212"/>
                <a:gd name="T60" fmla="*/ 106 w 213"/>
                <a:gd name="T61" fmla="*/ 8 h 212"/>
                <a:gd name="T62" fmla="*/ 143 w 213"/>
                <a:gd name="T63" fmla="*/ 15 h 212"/>
                <a:gd name="T64" fmla="*/ 143 w 213"/>
                <a:gd name="T65" fmla="*/ 6 h 212"/>
                <a:gd name="T66" fmla="*/ 106 w 213"/>
                <a:gd name="T6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12">
                  <a:moveTo>
                    <a:pt x="9" y="105"/>
                  </a:moveTo>
                  <a:cubicBezTo>
                    <a:pt x="0" y="105"/>
                    <a:pt x="0" y="105"/>
                    <a:pt x="0" y="105"/>
                  </a:cubicBezTo>
                  <a:cubicBezTo>
                    <a:pt x="0" y="105"/>
                    <a:pt x="0" y="105"/>
                    <a:pt x="0" y="106"/>
                  </a:cubicBezTo>
                  <a:cubicBezTo>
                    <a:pt x="0" y="164"/>
                    <a:pt x="48" y="212"/>
                    <a:pt x="106" y="212"/>
                  </a:cubicBezTo>
                  <a:cubicBezTo>
                    <a:pt x="165" y="212"/>
                    <a:pt x="213" y="164"/>
                    <a:pt x="213" y="106"/>
                  </a:cubicBezTo>
                  <a:cubicBezTo>
                    <a:pt x="204" y="106"/>
                    <a:pt x="204" y="106"/>
                    <a:pt x="204" y="106"/>
                  </a:cubicBezTo>
                  <a:cubicBezTo>
                    <a:pt x="204" y="106"/>
                    <a:pt x="204" y="106"/>
                    <a:pt x="204" y="106"/>
                  </a:cubicBezTo>
                  <a:cubicBezTo>
                    <a:pt x="204" y="160"/>
                    <a:pt x="160" y="203"/>
                    <a:pt x="106" y="203"/>
                  </a:cubicBezTo>
                  <a:cubicBezTo>
                    <a:pt x="52" y="203"/>
                    <a:pt x="9" y="160"/>
                    <a:pt x="9" y="106"/>
                  </a:cubicBezTo>
                  <a:cubicBezTo>
                    <a:pt x="9" y="105"/>
                    <a:pt x="9" y="105"/>
                    <a:pt x="9" y="105"/>
                  </a:cubicBezTo>
                  <a:moveTo>
                    <a:pt x="11" y="83"/>
                  </a:moveTo>
                  <a:cubicBezTo>
                    <a:pt x="3" y="83"/>
                    <a:pt x="3" y="83"/>
                    <a:pt x="3" y="83"/>
                  </a:cubicBezTo>
                  <a:cubicBezTo>
                    <a:pt x="1" y="89"/>
                    <a:pt x="1" y="96"/>
                    <a:pt x="0" y="102"/>
                  </a:cubicBezTo>
                  <a:cubicBezTo>
                    <a:pt x="9" y="102"/>
                    <a:pt x="9" y="102"/>
                    <a:pt x="9" y="102"/>
                  </a:cubicBezTo>
                  <a:cubicBezTo>
                    <a:pt x="9" y="96"/>
                    <a:pt x="10" y="89"/>
                    <a:pt x="11" y="83"/>
                  </a:cubicBezTo>
                  <a:moveTo>
                    <a:pt x="165" y="17"/>
                  </a:moveTo>
                  <a:cubicBezTo>
                    <a:pt x="165" y="27"/>
                    <a:pt x="165" y="27"/>
                    <a:pt x="165" y="27"/>
                  </a:cubicBezTo>
                  <a:cubicBezTo>
                    <a:pt x="189" y="45"/>
                    <a:pt x="204" y="74"/>
                    <a:pt x="204" y="106"/>
                  </a:cubicBezTo>
                  <a:cubicBezTo>
                    <a:pt x="204" y="106"/>
                    <a:pt x="204" y="106"/>
                    <a:pt x="204" y="106"/>
                  </a:cubicBezTo>
                  <a:cubicBezTo>
                    <a:pt x="213" y="106"/>
                    <a:pt x="213" y="106"/>
                    <a:pt x="213" y="106"/>
                  </a:cubicBezTo>
                  <a:cubicBezTo>
                    <a:pt x="213" y="106"/>
                    <a:pt x="213" y="106"/>
                    <a:pt x="213" y="106"/>
                  </a:cubicBezTo>
                  <a:cubicBezTo>
                    <a:pt x="213" y="69"/>
                    <a:pt x="194" y="36"/>
                    <a:pt x="165" y="17"/>
                  </a:cubicBezTo>
                  <a:moveTo>
                    <a:pt x="145" y="7"/>
                  </a:moveTo>
                  <a:cubicBezTo>
                    <a:pt x="145" y="16"/>
                    <a:pt x="145" y="16"/>
                    <a:pt x="145" y="16"/>
                  </a:cubicBezTo>
                  <a:cubicBezTo>
                    <a:pt x="151" y="19"/>
                    <a:pt x="157" y="22"/>
                    <a:pt x="163" y="26"/>
                  </a:cubicBezTo>
                  <a:cubicBezTo>
                    <a:pt x="163" y="16"/>
                    <a:pt x="163" y="16"/>
                    <a:pt x="163" y="16"/>
                  </a:cubicBezTo>
                  <a:cubicBezTo>
                    <a:pt x="157" y="12"/>
                    <a:pt x="151" y="9"/>
                    <a:pt x="145" y="7"/>
                  </a:cubicBezTo>
                  <a:moveTo>
                    <a:pt x="106" y="0"/>
                  </a:moveTo>
                  <a:cubicBezTo>
                    <a:pt x="56" y="0"/>
                    <a:pt x="14" y="34"/>
                    <a:pt x="3" y="81"/>
                  </a:cubicBezTo>
                  <a:cubicBezTo>
                    <a:pt x="12" y="81"/>
                    <a:pt x="12" y="81"/>
                    <a:pt x="12" y="81"/>
                  </a:cubicBezTo>
                  <a:cubicBezTo>
                    <a:pt x="23" y="39"/>
                    <a:pt x="61" y="8"/>
                    <a:pt x="106" y="8"/>
                  </a:cubicBezTo>
                  <a:cubicBezTo>
                    <a:pt x="119" y="8"/>
                    <a:pt x="132" y="10"/>
                    <a:pt x="143" y="15"/>
                  </a:cubicBezTo>
                  <a:cubicBezTo>
                    <a:pt x="143" y="6"/>
                    <a:pt x="143" y="6"/>
                    <a:pt x="143" y="6"/>
                  </a:cubicBezTo>
                  <a:cubicBezTo>
                    <a:pt x="131" y="2"/>
                    <a:pt x="119"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8" name="ïṧľiḋé">
              <a:extLst>
                <a:ext uri="{FF2B5EF4-FFF2-40B4-BE49-F238E27FC236}">
                  <a16:creationId xmlns:a16="http://schemas.microsoft.com/office/drawing/2014/main" id="{1BD94B16-6441-A1AE-35A0-19328522E177}"/>
                </a:ext>
              </a:extLst>
            </p:cNvPr>
            <p:cNvSpPr/>
            <p:nvPr/>
          </p:nvSpPr>
          <p:spPr bwMode="auto">
            <a:xfrm>
              <a:off x="7085013" y="3511550"/>
              <a:ext cx="468313" cy="254000"/>
            </a:xfrm>
            <a:custGeom>
              <a:avLst/>
              <a:gdLst>
                <a:gd name="T0" fmla="*/ 9 w 142"/>
                <a:gd name="T1" fmla="*/ 75 h 77"/>
                <a:gd name="T2" fmla="*/ 0 w 142"/>
                <a:gd name="T3" fmla="*/ 75 h 77"/>
                <a:gd name="T4" fmla="*/ 0 w 142"/>
                <a:gd name="T5" fmla="*/ 77 h 77"/>
                <a:gd name="T6" fmla="*/ 8 w 142"/>
                <a:gd name="T7" fmla="*/ 77 h 77"/>
                <a:gd name="T8" fmla="*/ 9 w 142"/>
                <a:gd name="T9" fmla="*/ 75 h 77"/>
                <a:gd name="T10" fmla="*/ 140 w 142"/>
                <a:gd name="T11" fmla="*/ 0 h 77"/>
                <a:gd name="T12" fmla="*/ 140 w 142"/>
                <a:gd name="T13" fmla="*/ 9 h 77"/>
                <a:gd name="T14" fmla="*/ 142 w 142"/>
                <a:gd name="T15" fmla="*/ 10 h 77"/>
                <a:gd name="T16" fmla="*/ 142 w 142"/>
                <a:gd name="T17" fmla="*/ 1 h 77"/>
                <a:gd name="T18" fmla="*/ 140 w 142"/>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77">
                  <a:moveTo>
                    <a:pt x="9" y="75"/>
                  </a:moveTo>
                  <a:cubicBezTo>
                    <a:pt x="0" y="75"/>
                    <a:pt x="0" y="75"/>
                    <a:pt x="0" y="75"/>
                  </a:cubicBezTo>
                  <a:cubicBezTo>
                    <a:pt x="0" y="76"/>
                    <a:pt x="0" y="77"/>
                    <a:pt x="0" y="77"/>
                  </a:cubicBezTo>
                  <a:cubicBezTo>
                    <a:pt x="8" y="77"/>
                    <a:pt x="8" y="77"/>
                    <a:pt x="8" y="77"/>
                  </a:cubicBezTo>
                  <a:cubicBezTo>
                    <a:pt x="8" y="77"/>
                    <a:pt x="9" y="76"/>
                    <a:pt x="9" y="75"/>
                  </a:cubicBezTo>
                  <a:moveTo>
                    <a:pt x="140" y="0"/>
                  </a:moveTo>
                  <a:cubicBezTo>
                    <a:pt x="140" y="9"/>
                    <a:pt x="140" y="9"/>
                    <a:pt x="140" y="9"/>
                  </a:cubicBezTo>
                  <a:cubicBezTo>
                    <a:pt x="141" y="9"/>
                    <a:pt x="141" y="10"/>
                    <a:pt x="142" y="10"/>
                  </a:cubicBezTo>
                  <a:cubicBezTo>
                    <a:pt x="142" y="1"/>
                    <a:pt x="142" y="1"/>
                    <a:pt x="142" y="1"/>
                  </a:cubicBezTo>
                  <a:cubicBezTo>
                    <a:pt x="141" y="0"/>
                    <a:pt x="141" y="0"/>
                    <a:pt x="14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9" name="íṣļíḑe">
              <a:extLst>
                <a:ext uri="{FF2B5EF4-FFF2-40B4-BE49-F238E27FC236}">
                  <a16:creationId xmlns:a16="http://schemas.microsoft.com/office/drawing/2014/main" id="{DD799B25-222F-3DD6-0B73-DF8699B31096}"/>
                </a:ext>
              </a:extLst>
            </p:cNvPr>
            <p:cNvSpPr/>
            <p:nvPr/>
          </p:nvSpPr>
          <p:spPr bwMode="auto">
            <a:xfrm>
              <a:off x="7073901" y="3544887"/>
              <a:ext cx="544513" cy="293688"/>
            </a:xfrm>
            <a:custGeom>
              <a:avLst/>
              <a:gdLst>
                <a:gd name="T0" fmla="*/ 9 w 165"/>
                <a:gd name="T1" fmla="*/ 86 h 89"/>
                <a:gd name="T2" fmla="*/ 0 w 165"/>
                <a:gd name="T3" fmla="*/ 86 h 89"/>
                <a:gd name="T4" fmla="*/ 0 w 165"/>
                <a:gd name="T5" fmla="*/ 89 h 89"/>
                <a:gd name="T6" fmla="*/ 9 w 165"/>
                <a:gd name="T7" fmla="*/ 89 h 89"/>
                <a:gd name="T8" fmla="*/ 9 w 165"/>
                <a:gd name="T9" fmla="*/ 86 h 89"/>
                <a:gd name="T10" fmla="*/ 163 w 165"/>
                <a:gd name="T11" fmla="*/ 0 h 89"/>
                <a:gd name="T12" fmla="*/ 163 w 165"/>
                <a:gd name="T13" fmla="*/ 10 h 89"/>
                <a:gd name="T14" fmla="*/ 165 w 165"/>
                <a:gd name="T15" fmla="*/ 11 h 89"/>
                <a:gd name="T16" fmla="*/ 165 w 165"/>
                <a:gd name="T17" fmla="*/ 1 h 89"/>
                <a:gd name="T18" fmla="*/ 163 w 16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89">
                  <a:moveTo>
                    <a:pt x="9" y="86"/>
                  </a:moveTo>
                  <a:cubicBezTo>
                    <a:pt x="0" y="86"/>
                    <a:pt x="0" y="86"/>
                    <a:pt x="0" y="86"/>
                  </a:cubicBezTo>
                  <a:cubicBezTo>
                    <a:pt x="0" y="87"/>
                    <a:pt x="0" y="88"/>
                    <a:pt x="0" y="89"/>
                  </a:cubicBezTo>
                  <a:cubicBezTo>
                    <a:pt x="9" y="89"/>
                    <a:pt x="9" y="89"/>
                    <a:pt x="9" y="89"/>
                  </a:cubicBezTo>
                  <a:cubicBezTo>
                    <a:pt x="9" y="88"/>
                    <a:pt x="9" y="87"/>
                    <a:pt x="9" y="86"/>
                  </a:cubicBezTo>
                  <a:moveTo>
                    <a:pt x="163" y="0"/>
                  </a:moveTo>
                  <a:cubicBezTo>
                    <a:pt x="163" y="10"/>
                    <a:pt x="163" y="10"/>
                    <a:pt x="163" y="10"/>
                  </a:cubicBezTo>
                  <a:cubicBezTo>
                    <a:pt x="163" y="10"/>
                    <a:pt x="164" y="11"/>
                    <a:pt x="165" y="11"/>
                  </a:cubicBezTo>
                  <a:cubicBezTo>
                    <a:pt x="165" y="1"/>
                    <a:pt x="165" y="1"/>
                    <a:pt x="165" y="1"/>
                  </a:cubicBezTo>
                  <a:cubicBezTo>
                    <a:pt x="164" y="1"/>
                    <a:pt x="163" y="0"/>
                    <a:pt x="16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0" name="islidé">
              <a:extLst>
                <a:ext uri="{FF2B5EF4-FFF2-40B4-BE49-F238E27FC236}">
                  <a16:creationId xmlns:a16="http://schemas.microsoft.com/office/drawing/2014/main" id="{85B965EF-E0CD-8A5C-55C7-291909C4BF4B}"/>
                </a:ext>
              </a:extLst>
            </p:cNvPr>
            <p:cNvSpPr/>
            <p:nvPr/>
          </p:nvSpPr>
          <p:spPr bwMode="auto">
            <a:xfrm>
              <a:off x="7104063" y="3517900"/>
              <a:ext cx="642938" cy="642938"/>
            </a:xfrm>
            <a:custGeom>
              <a:avLst/>
              <a:gdLst>
                <a:gd name="T0" fmla="*/ 97 w 195"/>
                <a:gd name="T1" fmla="*/ 0 h 195"/>
                <a:gd name="T2" fmla="*/ 3 w 195"/>
                <a:gd name="T3" fmla="*/ 73 h 195"/>
                <a:gd name="T4" fmla="*/ 2 w 195"/>
                <a:gd name="T5" fmla="*/ 75 h 195"/>
                <a:gd name="T6" fmla="*/ 0 w 195"/>
                <a:gd name="T7" fmla="*/ 94 h 195"/>
                <a:gd name="T8" fmla="*/ 0 w 195"/>
                <a:gd name="T9" fmla="*/ 97 h 195"/>
                <a:gd name="T10" fmla="*/ 0 w 195"/>
                <a:gd name="T11" fmla="*/ 98 h 195"/>
                <a:gd name="T12" fmla="*/ 97 w 195"/>
                <a:gd name="T13" fmla="*/ 195 h 195"/>
                <a:gd name="T14" fmla="*/ 195 w 195"/>
                <a:gd name="T15" fmla="*/ 98 h 195"/>
                <a:gd name="T16" fmla="*/ 195 w 195"/>
                <a:gd name="T17" fmla="*/ 98 h 195"/>
                <a:gd name="T18" fmla="*/ 187 w 195"/>
                <a:gd name="T19" fmla="*/ 98 h 195"/>
                <a:gd name="T20" fmla="*/ 161 w 195"/>
                <a:gd name="T21" fmla="*/ 161 h 195"/>
                <a:gd name="T22" fmla="*/ 97 w 195"/>
                <a:gd name="T23" fmla="*/ 187 h 195"/>
                <a:gd name="T24" fmla="*/ 34 w 195"/>
                <a:gd name="T25" fmla="*/ 161 h 195"/>
                <a:gd name="T26" fmla="*/ 8 w 195"/>
                <a:gd name="T27" fmla="*/ 98 h 195"/>
                <a:gd name="T28" fmla="*/ 34 w 195"/>
                <a:gd name="T29" fmla="*/ 35 h 195"/>
                <a:gd name="T30" fmla="*/ 97 w 195"/>
                <a:gd name="T31" fmla="*/ 8 h 195"/>
                <a:gd name="T32" fmla="*/ 161 w 195"/>
                <a:gd name="T33" fmla="*/ 35 h 195"/>
                <a:gd name="T34" fmla="*/ 187 w 195"/>
                <a:gd name="T35" fmla="*/ 98 h 195"/>
                <a:gd name="T36" fmla="*/ 195 w 195"/>
                <a:gd name="T37" fmla="*/ 98 h 195"/>
                <a:gd name="T38" fmla="*/ 156 w 195"/>
                <a:gd name="T39" fmla="*/ 19 h 195"/>
                <a:gd name="T40" fmla="*/ 154 w 195"/>
                <a:gd name="T41" fmla="*/ 18 h 195"/>
                <a:gd name="T42" fmla="*/ 136 w 195"/>
                <a:gd name="T43" fmla="*/ 8 h 195"/>
                <a:gd name="T44" fmla="*/ 134 w 195"/>
                <a:gd name="T45" fmla="*/ 7 h 195"/>
                <a:gd name="T46" fmla="*/ 97 w 195"/>
                <a:gd name="T4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5" h="195">
                  <a:moveTo>
                    <a:pt x="97" y="0"/>
                  </a:moveTo>
                  <a:cubicBezTo>
                    <a:pt x="52" y="0"/>
                    <a:pt x="14" y="31"/>
                    <a:pt x="3" y="73"/>
                  </a:cubicBezTo>
                  <a:cubicBezTo>
                    <a:pt x="3" y="74"/>
                    <a:pt x="2" y="75"/>
                    <a:pt x="2" y="75"/>
                  </a:cubicBezTo>
                  <a:cubicBezTo>
                    <a:pt x="1" y="81"/>
                    <a:pt x="0" y="88"/>
                    <a:pt x="0" y="94"/>
                  </a:cubicBezTo>
                  <a:cubicBezTo>
                    <a:pt x="0" y="95"/>
                    <a:pt x="0" y="96"/>
                    <a:pt x="0" y="97"/>
                  </a:cubicBezTo>
                  <a:cubicBezTo>
                    <a:pt x="0" y="97"/>
                    <a:pt x="0" y="97"/>
                    <a:pt x="0" y="98"/>
                  </a:cubicBezTo>
                  <a:cubicBezTo>
                    <a:pt x="0" y="152"/>
                    <a:pt x="43" y="195"/>
                    <a:pt x="97" y="195"/>
                  </a:cubicBezTo>
                  <a:cubicBezTo>
                    <a:pt x="151" y="195"/>
                    <a:pt x="195" y="152"/>
                    <a:pt x="195" y="98"/>
                  </a:cubicBezTo>
                  <a:cubicBezTo>
                    <a:pt x="195" y="98"/>
                    <a:pt x="195" y="98"/>
                    <a:pt x="195" y="98"/>
                  </a:cubicBezTo>
                  <a:cubicBezTo>
                    <a:pt x="187" y="98"/>
                    <a:pt x="187" y="98"/>
                    <a:pt x="187" y="98"/>
                  </a:cubicBezTo>
                  <a:cubicBezTo>
                    <a:pt x="187" y="122"/>
                    <a:pt x="177" y="145"/>
                    <a:pt x="161" y="161"/>
                  </a:cubicBezTo>
                  <a:cubicBezTo>
                    <a:pt x="144" y="177"/>
                    <a:pt x="122" y="187"/>
                    <a:pt x="97" y="187"/>
                  </a:cubicBezTo>
                  <a:cubicBezTo>
                    <a:pt x="73" y="187"/>
                    <a:pt x="51" y="177"/>
                    <a:pt x="34" y="161"/>
                  </a:cubicBezTo>
                  <a:cubicBezTo>
                    <a:pt x="18" y="145"/>
                    <a:pt x="8" y="122"/>
                    <a:pt x="8" y="98"/>
                  </a:cubicBezTo>
                  <a:cubicBezTo>
                    <a:pt x="8" y="73"/>
                    <a:pt x="18" y="51"/>
                    <a:pt x="34" y="35"/>
                  </a:cubicBezTo>
                  <a:cubicBezTo>
                    <a:pt x="51" y="18"/>
                    <a:pt x="73" y="8"/>
                    <a:pt x="97" y="8"/>
                  </a:cubicBezTo>
                  <a:cubicBezTo>
                    <a:pt x="122" y="8"/>
                    <a:pt x="144" y="18"/>
                    <a:pt x="161" y="35"/>
                  </a:cubicBezTo>
                  <a:cubicBezTo>
                    <a:pt x="177" y="51"/>
                    <a:pt x="187" y="73"/>
                    <a:pt x="187" y="98"/>
                  </a:cubicBezTo>
                  <a:cubicBezTo>
                    <a:pt x="195" y="98"/>
                    <a:pt x="195" y="98"/>
                    <a:pt x="195" y="98"/>
                  </a:cubicBezTo>
                  <a:cubicBezTo>
                    <a:pt x="195" y="66"/>
                    <a:pt x="180" y="37"/>
                    <a:pt x="156" y="19"/>
                  </a:cubicBezTo>
                  <a:cubicBezTo>
                    <a:pt x="155" y="19"/>
                    <a:pt x="154" y="18"/>
                    <a:pt x="154" y="18"/>
                  </a:cubicBezTo>
                  <a:cubicBezTo>
                    <a:pt x="148" y="14"/>
                    <a:pt x="142" y="11"/>
                    <a:pt x="136" y="8"/>
                  </a:cubicBezTo>
                  <a:cubicBezTo>
                    <a:pt x="135" y="8"/>
                    <a:pt x="135" y="7"/>
                    <a:pt x="134" y="7"/>
                  </a:cubicBezTo>
                  <a:cubicBezTo>
                    <a:pt x="123" y="2"/>
                    <a:pt x="110"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1" name="íṧľïḋe">
              <a:extLst>
                <a:ext uri="{FF2B5EF4-FFF2-40B4-BE49-F238E27FC236}">
                  <a16:creationId xmlns:a16="http://schemas.microsoft.com/office/drawing/2014/main" id="{061D13C6-438D-6822-EACF-2CAA43A8B564}"/>
                </a:ext>
              </a:extLst>
            </p:cNvPr>
            <p:cNvSpPr/>
            <p:nvPr/>
          </p:nvSpPr>
          <p:spPr bwMode="auto">
            <a:xfrm>
              <a:off x="7216776" y="3716337"/>
              <a:ext cx="168275" cy="273050"/>
            </a:xfrm>
            <a:custGeom>
              <a:avLst/>
              <a:gdLst>
                <a:gd name="T0" fmla="*/ 51 w 51"/>
                <a:gd name="T1" fmla="*/ 54 h 83"/>
                <a:gd name="T2" fmla="*/ 25 w 51"/>
                <a:gd name="T3" fmla="*/ 83 h 83"/>
                <a:gd name="T4" fmla="*/ 0 w 51"/>
                <a:gd name="T5" fmla="*/ 64 h 83"/>
                <a:gd name="T6" fmla="*/ 16 w 51"/>
                <a:gd name="T7" fmla="*/ 60 h 83"/>
                <a:gd name="T8" fmla="*/ 24 w 51"/>
                <a:gd name="T9" fmla="*/ 67 h 83"/>
                <a:gd name="T10" fmla="*/ 33 w 51"/>
                <a:gd name="T11" fmla="*/ 52 h 83"/>
                <a:gd name="T12" fmla="*/ 33 w 51"/>
                <a:gd name="T13" fmla="*/ 0 h 83"/>
                <a:gd name="T14" fmla="*/ 51 w 51"/>
                <a:gd name="T15" fmla="*/ 0 h 83"/>
                <a:gd name="T16" fmla="*/ 51 w 51"/>
                <a:gd name="T17" fmla="*/ 5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83">
                  <a:moveTo>
                    <a:pt x="51" y="54"/>
                  </a:moveTo>
                  <a:cubicBezTo>
                    <a:pt x="51" y="69"/>
                    <a:pt x="47" y="83"/>
                    <a:pt x="25" y="83"/>
                  </a:cubicBezTo>
                  <a:cubicBezTo>
                    <a:pt x="12" y="83"/>
                    <a:pt x="3" y="77"/>
                    <a:pt x="0" y="64"/>
                  </a:cubicBezTo>
                  <a:cubicBezTo>
                    <a:pt x="16" y="60"/>
                    <a:pt x="16" y="60"/>
                    <a:pt x="16" y="60"/>
                  </a:cubicBezTo>
                  <a:cubicBezTo>
                    <a:pt x="17" y="64"/>
                    <a:pt x="21" y="67"/>
                    <a:pt x="24" y="67"/>
                  </a:cubicBezTo>
                  <a:cubicBezTo>
                    <a:pt x="33" y="67"/>
                    <a:pt x="33" y="58"/>
                    <a:pt x="33" y="52"/>
                  </a:cubicBezTo>
                  <a:cubicBezTo>
                    <a:pt x="33" y="0"/>
                    <a:pt x="33" y="0"/>
                    <a:pt x="33" y="0"/>
                  </a:cubicBezTo>
                  <a:cubicBezTo>
                    <a:pt x="51" y="0"/>
                    <a:pt x="51" y="0"/>
                    <a:pt x="51" y="0"/>
                  </a:cubicBezTo>
                  <a:lnTo>
                    <a:pt x="51" y="54"/>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2" name="îṣḷiḓe">
              <a:extLst>
                <a:ext uri="{FF2B5EF4-FFF2-40B4-BE49-F238E27FC236}">
                  <a16:creationId xmlns:a16="http://schemas.microsoft.com/office/drawing/2014/main" id="{3AD7FE6B-0FEB-1FE8-94A9-C1C8667C95DF}"/>
                </a:ext>
              </a:extLst>
            </p:cNvPr>
            <p:cNvSpPr/>
            <p:nvPr/>
          </p:nvSpPr>
          <p:spPr bwMode="auto">
            <a:xfrm>
              <a:off x="7415213" y="3709987"/>
              <a:ext cx="193675" cy="279400"/>
            </a:xfrm>
            <a:custGeom>
              <a:avLst/>
              <a:gdLst>
                <a:gd name="T0" fmla="*/ 46 w 59"/>
                <a:gd name="T1" fmla="*/ 22 h 85"/>
                <a:gd name="T2" fmla="*/ 33 w 59"/>
                <a:gd name="T3" fmla="*/ 16 h 85"/>
                <a:gd name="T4" fmla="*/ 21 w 59"/>
                <a:gd name="T5" fmla="*/ 25 h 85"/>
                <a:gd name="T6" fmla="*/ 59 w 59"/>
                <a:gd name="T7" fmla="*/ 58 h 85"/>
                <a:gd name="T8" fmla="*/ 27 w 59"/>
                <a:gd name="T9" fmla="*/ 85 h 85"/>
                <a:gd name="T10" fmla="*/ 0 w 59"/>
                <a:gd name="T11" fmla="*/ 75 h 85"/>
                <a:gd name="T12" fmla="*/ 13 w 59"/>
                <a:gd name="T13" fmla="*/ 61 h 85"/>
                <a:gd name="T14" fmla="*/ 28 w 59"/>
                <a:gd name="T15" fmla="*/ 68 h 85"/>
                <a:gd name="T16" fmla="*/ 41 w 59"/>
                <a:gd name="T17" fmla="*/ 60 h 85"/>
                <a:gd name="T18" fmla="*/ 3 w 59"/>
                <a:gd name="T19" fmla="*/ 26 h 85"/>
                <a:gd name="T20" fmla="*/ 34 w 59"/>
                <a:gd name="T21" fmla="*/ 0 h 85"/>
                <a:gd name="T22" fmla="*/ 58 w 59"/>
                <a:gd name="T23" fmla="*/ 8 h 85"/>
                <a:gd name="T24" fmla="*/ 46 w 59"/>
                <a:gd name="T25"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5">
                  <a:moveTo>
                    <a:pt x="46" y="22"/>
                  </a:moveTo>
                  <a:cubicBezTo>
                    <a:pt x="43" y="18"/>
                    <a:pt x="38" y="16"/>
                    <a:pt x="33" y="16"/>
                  </a:cubicBezTo>
                  <a:cubicBezTo>
                    <a:pt x="28" y="16"/>
                    <a:pt x="21" y="19"/>
                    <a:pt x="21" y="25"/>
                  </a:cubicBezTo>
                  <a:cubicBezTo>
                    <a:pt x="21" y="39"/>
                    <a:pt x="59" y="30"/>
                    <a:pt x="59" y="58"/>
                  </a:cubicBezTo>
                  <a:cubicBezTo>
                    <a:pt x="59" y="76"/>
                    <a:pt x="44" y="85"/>
                    <a:pt x="27" y="85"/>
                  </a:cubicBezTo>
                  <a:cubicBezTo>
                    <a:pt x="17" y="85"/>
                    <a:pt x="8" y="82"/>
                    <a:pt x="0" y="75"/>
                  </a:cubicBezTo>
                  <a:cubicBezTo>
                    <a:pt x="13" y="61"/>
                    <a:pt x="13" y="61"/>
                    <a:pt x="13" y="61"/>
                  </a:cubicBezTo>
                  <a:cubicBezTo>
                    <a:pt x="16" y="66"/>
                    <a:pt x="22" y="68"/>
                    <a:pt x="28" y="68"/>
                  </a:cubicBezTo>
                  <a:cubicBezTo>
                    <a:pt x="34" y="68"/>
                    <a:pt x="41" y="66"/>
                    <a:pt x="41" y="60"/>
                  </a:cubicBezTo>
                  <a:cubicBezTo>
                    <a:pt x="41" y="45"/>
                    <a:pt x="3" y="53"/>
                    <a:pt x="3" y="26"/>
                  </a:cubicBezTo>
                  <a:cubicBezTo>
                    <a:pt x="3" y="9"/>
                    <a:pt x="18" y="0"/>
                    <a:pt x="34" y="0"/>
                  </a:cubicBezTo>
                  <a:cubicBezTo>
                    <a:pt x="43" y="0"/>
                    <a:pt x="52" y="2"/>
                    <a:pt x="58" y="8"/>
                  </a:cubicBezTo>
                  <a:lnTo>
                    <a:pt x="46"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3" name="í$ḻîḋê">
              <a:extLst>
                <a:ext uri="{FF2B5EF4-FFF2-40B4-BE49-F238E27FC236}">
                  <a16:creationId xmlns:a16="http://schemas.microsoft.com/office/drawing/2014/main" id="{421AA40E-4EAB-0265-345A-66812FDA91B7}"/>
                </a:ext>
              </a:extLst>
            </p:cNvPr>
            <p:cNvSpPr/>
            <p:nvPr/>
          </p:nvSpPr>
          <p:spPr bwMode="auto">
            <a:xfrm>
              <a:off x="6797676"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4" name="îṥľíde">
              <a:extLst>
                <a:ext uri="{FF2B5EF4-FFF2-40B4-BE49-F238E27FC236}">
                  <a16:creationId xmlns:a16="http://schemas.microsoft.com/office/drawing/2014/main" id="{8EB41B79-DF58-00A3-BFC6-F5DFAA540FAD}"/>
                </a:ext>
              </a:extLst>
            </p:cNvPr>
            <p:cNvSpPr/>
            <p:nvPr/>
          </p:nvSpPr>
          <p:spPr bwMode="auto">
            <a:xfrm>
              <a:off x="6721476" y="2325687"/>
              <a:ext cx="403225" cy="784225"/>
            </a:xfrm>
            <a:custGeom>
              <a:avLst/>
              <a:gdLst>
                <a:gd name="T0" fmla="*/ 15 w 122"/>
                <a:gd name="T1" fmla="*/ 64 h 238"/>
                <a:gd name="T2" fmla="*/ 12 w 122"/>
                <a:gd name="T3" fmla="*/ 64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15 w 122"/>
                <a:gd name="T19" fmla="*/ 64 h 238"/>
                <a:gd name="T20" fmla="*/ 92 w 122"/>
                <a:gd name="T21" fmla="*/ 0 h 238"/>
                <a:gd name="T22" fmla="*/ 92 w 122"/>
                <a:gd name="T23" fmla="*/ 0 h 238"/>
                <a:gd name="T24" fmla="*/ 23 w 122"/>
                <a:gd name="T25" fmla="*/ 47 h 238"/>
                <a:gd name="T26" fmla="*/ 26 w 122"/>
                <a:gd name="T27" fmla="*/ 47 h 238"/>
                <a:gd name="T28" fmla="*/ 93 w 122"/>
                <a:gd name="T29" fmla="*/ 2 h 238"/>
                <a:gd name="T30" fmla="*/ 93 w 122"/>
                <a:gd name="T31" fmla="*/ 0 h 238"/>
                <a:gd name="T32" fmla="*/ 92 w 122"/>
                <a:gd name="T3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38">
                  <a:moveTo>
                    <a:pt x="15" y="64"/>
                  </a:moveTo>
                  <a:cubicBezTo>
                    <a:pt x="12" y="64"/>
                    <a:pt x="12" y="64"/>
                    <a:pt x="12" y="64"/>
                  </a:cubicBezTo>
                  <a:cubicBezTo>
                    <a:pt x="5" y="80"/>
                    <a:pt x="0" y="98"/>
                    <a:pt x="0" y="117"/>
                  </a:cubicBezTo>
                  <a:cubicBezTo>
                    <a:pt x="0" y="166"/>
                    <a:pt x="30" y="208"/>
                    <a:pt x="72" y="227"/>
                  </a:cubicBezTo>
                  <a:cubicBezTo>
                    <a:pt x="87" y="234"/>
                    <a:pt x="104" y="238"/>
                    <a:pt x="121" y="238"/>
                  </a:cubicBezTo>
                  <a:cubicBezTo>
                    <a:pt x="122" y="238"/>
                    <a:pt x="122" y="237"/>
                    <a:pt x="122" y="237"/>
                  </a:cubicBezTo>
                  <a:cubicBezTo>
                    <a:pt x="122" y="236"/>
                    <a:pt x="122" y="236"/>
                    <a:pt x="121" y="236"/>
                  </a:cubicBezTo>
                  <a:cubicBezTo>
                    <a:pt x="104" y="236"/>
                    <a:pt x="88" y="232"/>
                    <a:pt x="73" y="225"/>
                  </a:cubicBezTo>
                  <a:cubicBezTo>
                    <a:pt x="31" y="207"/>
                    <a:pt x="2" y="165"/>
                    <a:pt x="2" y="117"/>
                  </a:cubicBezTo>
                  <a:cubicBezTo>
                    <a:pt x="2" y="98"/>
                    <a:pt x="7" y="80"/>
                    <a:pt x="15" y="64"/>
                  </a:cubicBezTo>
                  <a:moveTo>
                    <a:pt x="92" y="0"/>
                  </a:moveTo>
                  <a:cubicBezTo>
                    <a:pt x="92" y="0"/>
                    <a:pt x="92" y="0"/>
                    <a:pt x="92" y="0"/>
                  </a:cubicBezTo>
                  <a:cubicBezTo>
                    <a:pt x="64" y="7"/>
                    <a:pt x="39" y="24"/>
                    <a:pt x="23" y="47"/>
                  </a:cubicBezTo>
                  <a:cubicBezTo>
                    <a:pt x="26" y="47"/>
                    <a:pt x="26" y="47"/>
                    <a:pt x="26" y="47"/>
                  </a:cubicBezTo>
                  <a:cubicBezTo>
                    <a:pt x="42" y="25"/>
                    <a:pt x="65" y="8"/>
                    <a:pt x="93"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5" name="is1íḓé">
              <a:extLst>
                <a:ext uri="{FF2B5EF4-FFF2-40B4-BE49-F238E27FC236}">
                  <a16:creationId xmlns:a16="http://schemas.microsoft.com/office/drawing/2014/main" id="{D02EF1F5-CE91-1BB8-FD83-3EDB9CE652E7}"/>
                </a:ext>
              </a:extLst>
            </p:cNvPr>
            <p:cNvSpPr/>
            <p:nvPr/>
          </p:nvSpPr>
          <p:spPr bwMode="auto">
            <a:xfrm>
              <a:off x="6761163" y="2479675"/>
              <a:ext cx="46038" cy="55563"/>
            </a:xfrm>
            <a:custGeom>
              <a:avLst/>
              <a:gdLst>
                <a:gd name="T0" fmla="*/ 14 w 14"/>
                <a:gd name="T1" fmla="*/ 0 h 17"/>
                <a:gd name="T2" fmla="*/ 11 w 14"/>
                <a:gd name="T3" fmla="*/ 0 h 17"/>
                <a:gd name="T4" fmla="*/ 0 w 14"/>
                <a:gd name="T5" fmla="*/ 17 h 17"/>
                <a:gd name="T6" fmla="*/ 3 w 14"/>
                <a:gd name="T7" fmla="*/ 17 h 17"/>
                <a:gd name="T8" fmla="*/ 14 w 14"/>
                <a:gd name="T9" fmla="*/ 0 h 17"/>
              </a:gdLst>
              <a:ahLst/>
              <a:cxnLst>
                <a:cxn ang="0">
                  <a:pos x="T0" y="T1"/>
                </a:cxn>
                <a:cxn ang="0">
                  <a:pos x="T2" y="T3"/>
                </a:cxn>
                <a:cxn ang="0">
                  <a:pos x="T4" y="T5"/>
                </a:cxn>
                <a:cxn ang="0">
                  <a:pos x="T6" y="T7"/>
                </a:cxn>
                <a:cxn ang="0">
                  <a:pos x="T8" y="T9"/>
                </a:cxn>
              </a:cxnLst>
              <a:rect l="0" t="0" r="r" b="b"/>
              <a:pathLst>
                <a:path w="14" h="17">
                  <a:moveTo>
                    <a:pt x="14" y="0"/>
                  </a:moveTo>
                  <a:cubicBezTo>
                    <a:pt x="11" y="0"/>
                    <a:pt x="11" y="0"/>
                    <a:pt x="11" y="0"/>
                  </a:cubicBezTo>
                  <a:cubicBezTo>
                    <a:pt x="7" y="5"/>
                    <a:pt x="3" y="11"/>
                    <a:pt x="0" y="17"/>
                  </a:cubicBezTo>
                  <a:cubicBezTo>
                    <a:pt x="3" y="17"/>
                    <a:pt x="3" y="17"/>
                    <a:pt x="3" y="17"/>
                  </a:cubicBezTo>
                  <a:cubicBezTo>
                    <a:pt x="6" y="11"/>
                    <a:pt x="9" y="5"/>
                    <a:pt x="1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6" name="ïṣḻíďé">
              <a:extLst>
                <a:ext uri="{FF2B5EF4-FFF2-40B4-BE49-F238E27FC236}">
                  <a16:creationId xmlns:a16="http://schemas.microsoft.com/office/drawing/2014/main" id="{F9C39B8F-F057-06B8-40B2-D35B0067A2E4}"/>
                </a:ext>
              </a:extLst>
            </p:cNvPr>
            <p:cNvSpPr/>
            <p:nvPr/>
          </p:nvSpPr>
          <p:spPr bwMode="auto">
            <a:xfrm>
              <a:off x="6751638" y="2338387"/>
              <a:ext cx="741363" cy="744538"/>
            </a:xfrm>
            <a:custGeom>
              <a:avLst/>
              <a:gdLst>
                <a:gd name="T0" fmla="*/ 112 w 225"/>
                <a:gd name="T1" fmla="*/ 0 h 226"/>
                <a:gd name="T2" fmla="*/ 111 w 225"/>
                <a:gd name="T3" fmla="*/ 1 h 226"/>
                <a:gd name="T4" fmla="*/ 112 w 225"/>
                <a:gd name="T5" fmla="*/ 3 h 226"/>
                <a:gd name="T6" fmla="*/ 190 w 225"/>
                <a:gd name="T7" fmla="*/ 35 h 226"/>
                <a:gd name="T8" fmla="*/ 223 w 225"/>
                <a:gd name="T9" fmla="*/ 113 h 226"/>
                <a:gd name="T10" fmla="*/ 190 w 225"/>
                <a:gd name="T11" fmla="*/ 191 h 226"/>
                <a:gd name="T12" fmla="*/ 112 w 225"/>
                <a:gd name="T13" fmla="*/ 223 h 226"/>
                <a:gd name="T14" fmla="*/ 34 w 225"/>
                <a:gd name="T15" fmla="*/ 191 h 226"/>
                <a:gd name="T16" fmla="*/ 2 w 225"/>
                <a:gd name="T17" fmla="*/ 113 h 226"/>
                <a:gd name="T18" fmla="*/ 1 w 225"/>
                <a:gd name="T19" fmla="*/ 112 h 226"/>
                <a:gd name="T20" fmla="*/ 0 w 225"/>
                <a:gd name="T21" fmla="*/ 113 h 226"/>
                <a:gd name="T22" fmla="*/ 112 w 225"/>
                <a:gd name="T23" fmla="*/ 226 h 226"/>
                <a:gd name="T24" fmla="*/ 225 w 225"/>
                <a:gd name="T25" fmla="*/ 113 h 226"/>
                <a:gd name="T26" fmla="*/ 112 w 225"/>
                <a:gd name="T2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26">
                  <a:moveTo>
                    <a:pt x="112" y="0"/>
                  </a:moveTo>
                  <a:cubicBezTo>
                    <a:pt x="112" y="0"/>
                    <a:pt x="111" y="1"/>
                    <a:pt x="111" y="1"/>
                  </a:cubicBezTo>
                  <a:cubicBezTo>
                    <a:pt x="111" y="2"/>
                    <a:pt x="112" y="3"/>
                    <a:pt x="112" y="3"/>
                  </a:cubicBezTo>
                  <a:cubicBezTo>
                    <a:pt x="143" y="3"/>
                    <a:pt x="170" y="15"/>
                    <a:pt x="190" y="35"/>
                  </a:cubicBezTo>
                  <a:cubicBezTo>
                    <a:pt x="210" y="55"/>
                    <a:pt x="223" y="82"/>
                    <a:pt x="223" y="113"/>
                  </a:cubicBezTo>
                  <a:cubicBezTo>
                    <a:pt x="223" y="143"/>
                    <a:pt x="210" y="171"/>
                    <a:pt x="190" y="191"/>
                  </a:cubicBezTo>
                  <a:cubicBezTo>
                    <a:pt x="170"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6"/>
                    <a:pt x="112" y="226"/>
                  </a:cubicBezTo>
                  <a:cubicBezTo>
                    <a:pt x="174" y="226"/>
                    <a:pt x="225" y="175"/>
                    <a:pt x="225" y="113"/>
                  </a:cubicBezTo>
                  <a:cubicBezTo>
                    <a:pt x="225" y="51"/>
                    <a:pt x="174"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7" name="îSļíḑé">
              <a:extLst>
                <a:ext uri="{FF2B5EF4-FFF2-40B4-BE49-F238E27FC236}">
                  <a16:creationId xmlns:a16="http://schemas.microsoft.com/office/drawing/2014/main" id="{B7566099-4662-3941-39A0-88EA5E9BC78D}"/>
                </a:ext>
              </a:extLst>
            </p:cNvPr>
            <p:cNvSpPr/>
            <p:nvPr/>
          </p:nvSpPr>
          <p:spPr bwMode="auto">
            <a:xfrm>
              <a:off x="6770688" y="2360612"/>
              <a:ext cx="700088" cy="700088"/>
            </a:xfrm>
            <a:custGeom>
              <a:avLst/>
              <a:gdLst>
                <a:gd name="T0" fmla="*/ 24 w 212"/>
                <a:gd name="T1" fmla="*/ 53 h 212"/>
                <a:gd name="T2" fmla="*/ 14 w 212"/>
                <a:gd name="T3" fmla="*/ 53 h 212"/>
                <a:gd name="T4" fmla="*/ 0 w 212"/>
                <a:gd name="T5" fmla="*/ 106 h 212"/>
                <a:gd name="T6" fmla="*/ 106 w 212"/>
                <a:gd name="T7" fmla="*/ 212 h 212"/>
                <a:gd name="T8" fmla="*/ 212 w 212"/>
                <a:gd name="T9" fmla="*/ 106 h 212"/>
                <a:gd name="T10" fmla="*/ 204 w 212"/>
                <a:gd name="T11" fmla="*/ 106 h 212"/>
                <a:gd name="T12" fmla="*/ 204 w 212"/>
                <a:gd name="T13" fmla="*/ 106 h 212"/>
                <a:gd name="T14" fmla="*/ 106 w 212"/>
                <a:gd name="T15" fmla="*/ 204 h 212"/>
                <a:gd name="T16" fmla="*/ 8 w 212"/>
                <a:gd name="T17" fmla="*/ 106 h 212"/>
                <a:gd name="T18" fmla="*/ 24 w 212"/>
                <a:gd name="T19" fmla="*/ 53 h 212"/>
                <a:gd name="T20" fmla="*/ 106 w 212"/>
                <a:gd name="T21" fmla="*/ 0 h 212"/>
                <a:gd name="T22" fmla="*/ 27 w 212"/>
                <a:gd name="T23" fmla="*/ 36 h 212"/>
                <a:gd name="T24" fmla="*/ 33 w 212"/>
                <a:gd name="T25" fmla="*/ 41 h 212"/>
                <a:gd name="T26" fmla="*/ 106 w 212"/>
                <a:gd name="T27" fmla="*/ 8 h 212"/>
                <a:gd name="T28" fmla="*/ 204 w 212"/>
                <a:gd name="T29" fmla="*/ 106 h 212"/>
                <a:gd name="T30" fmla="*/ 204 w 212"/>
                <a:gd name="T31" fmla="*/ 106 h 212"/>
                <a:gd name="T32" fmla="*/ 212 w 212"/>
                <a:gd name="T33" fmla="*/ 106 h 212"/>
                <a:gd name="T34" fmla="*/ 212 w 212"/>
                <a:gd name="T35" fmla="*/ 106 h 212"/>
                <a:gd name="T36" fmla="*/ 106 w 212"/>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12">
                  <a:moveTo>
                    <a:pt x="24" y="53"/>
                  </a:moveTo>
                  <a:cubicBezTo>
                    <a:pt x="14" y="53"/>
                    <a:pt x="14" y="53"/>
                    <a:pt x="14" y="53"/>
                  </a:cubicBezTo>
                  <a:cubicBezTo>
                    <a:pt x="5" y="69"/>
                    <a:pt x="0" y="87"/>
                    <a:pt x="0" y="106"/>
                  </a:cubicBezTo>
                  <a:cubicBezTo>
                    <a:pt x="0" y="165"/>
                    <a:pt x="48" y="212"/>
                    <a:pt x="106" y="212"/>
                  </a:cubicBezTo>
                  <a:cubicBezTo>
                    <a:pt x="165" y="212"/>
                    <a:pt x="212" y="165"/>
                    <a:pt x="212" y="106"/>
                  </a:cubicBezTo>
                  <a:cubicBezTo>
                    <a:pt x="204" y="106"/>
                    <a:pt x="204" y="106"/>
                    <a:pt x="204" y="106"/>
                  </a:cubicBezTo>
                  <a:cubicBezTo>
                    <a:pt x="204" y="106"/>
                    <a:pt x="204" y="106"/>
                    <a:pt x="204" y="106"/>
                  </a:cubicBezTo>
                  <a:cubicBezTo>
                    <a:pt x="204" y="160"/>
                    <a:pt x="160" y="204"/>
                    <a:pt x="106" y="204"/>
                  </a:cubicBezTo>
                  <a:cubicBezTo>
                    <a:pt x="52" y="204"/>
                    <a:pt x="8" y="160"/>
                    <a:pt x="8" y="106"/>
                  </a:cubicBezTo>
                  <a:cubicBezTo>
                    <a:pt x="8" y="87"/>
                    <a:pt x="14" y="69"/>
                    <a:pt x="24" y="53"/>
                  </a:cubicBezTo>
                  <a:moveTo>
                    <a:pt x="106" y="0"/>
                  </a:moveTo>
                  <a:cubicBezTo>
                    <a:pt x="74" y="0"/>
                    <a:pt x="46" y="14"/>
                    <a:pt x="27" y="36"/>
                  </a:cubicBezTo>
                  <a:cubicBezTo>
                    <a:pt x="30" y="36"/>
                    <a:pt x="32" y="38"/>
                    <a:pt x="33" y="41"/>
                  </a:cubicBezTo>
                  <a:cubicBezTo>
                    <a:pt x="51" y="21"/>
                    <a:pt x="77" y="8"/>
                    <a:pt x="106" y="8"/>
                  </a:cubicBezTo>
                  <a:cubicBezTo>
                    <a:pt x="160" y="8"/>
                    <a:pt x="204" y="52"/>
                    <a:pt x="204" y="106"/>
                  </a:cubicBezTo>
                  <a:cubicBezTo>
                    <a:pt x="204" y="106"/>
                    <a:pt x="204" y="106"/>
                    <a:pt x="204" y="106"/>
                  </a:cubicBezTo>
                  <a:cubicBezTo>
                    <a:pt x="212" y="106"/>
                    <a:pt x="212" y="106"/>
                    <a:pt x="212" y="106"/>
                  </a:cubicBezTo>
                  <a:cubicBezTo>
                    <a:pt x="212" y="106"/>
                    <a:pt x="212" y="106"/>
                    <a:pt x="212" y="106"/>
                  </a:cubicBezTo>
                  <a:cubicBezTo>
                    <a:pt x="212" y="47"/>
                    <a:pt x="165"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8" name="ïsḻîďè">
              <a:extLst>
                <a:ext uri="{FF2B5EF4-FFF2-40B4-BE49-F238E27FC236}">
                  <a16:creationId xmlns:a16="http://schemas.microsoft.com/office/drawing/2014/main" id="{17049700-2008-0710-771D-D9DAC4FC70DA}"/>
                </a:ext>
              </a:extLst>
            </p:cNvPr>
            <p:cNvSpPr/>
            <p:nvPr/>
          </p:nvSpPr>
          <p:spPr bwMode="auto">
            <a:xfrm>
              <a:off x="6816726" y="2479675"/>
              <a:ext cx="63500" cy="55563"/>
            </a:xfrm>
            <a:custGeom>
              <a:avLst/>
              <a:gdLst>
                <a:gd name="T0" fmla="*/ 13 w 19"/>
                <a:gd name="T1" fmla="*/ 0 h 17"/>
                <a:gd name="T2" fmla="*/ 0 w 19"/>
                <a:gd name="T3" fmla="*/ 17 h 17"/>
                <a:gd name="T4" fmla="*/ 10 w 19"/>
                <a:gd name="T5" fmla="*/ 17 h 17"/>
                <a:gd name="T6" fmla="*/ 19 w 19"/>
                <a:gd name="T7" fmla="*/ 5 h 17"/>
                <a:gd name="T8" fmla="*/ 13 w 19"/>
                <a:gd name="T9" fmla="*/ 0 h 17"/>
              </a:gdLst>
              <a:ahLst/>
              <a:cxnLst>
                <a:cxn ang="0">
                  <a:pos x="T0" y="T1"/>
                </a:cxn>
                <a:cxn ang="0">
                  <a:pos x="T2" y="T3"/>
                </a:cxn>
                <a:cxn ang="0">
                  <a:pos x="T4" y="T5"/>
                </a:cxn>
                <a:cxn ang="0">
                  <a:pos x="T6" y="T7"/>
                </a:cxn>
                <a:cxn ang="0">
                  <a:pos x="T8" y="T9"/>
                </a:cxn>
              </a:cxnLst>
              <a:rect l="0" t="0" r="r" b="b"/>
              <a:pathLst>
                <a:path w="19" h="17">
                  <a:moveTo>
                    <a:pt x="13" y="0"/>
                  </a:moveTo>
                  <a:cubicBezTo>
                    <a:pt x="8" y="5"/>
                    <a:pt x="3" y="11"/>
                    <a:pt x="0" y="17"/>
                  </a:cubicBezTo>
                  <a:cubicBezTo>
                    <a:pt x="10" y="17"/>
                    <a:pt x="10" y="17"/>
                    <a:pt x="10" y="17"/>
                  </a:cubicBezTo>
                  <a:cubicBezTo>
                    <a:pt x="13" y="13"/>
                    <a:pt x="16" y="9"/>
                    <a:pt x="19" y="5"/>
                  </a:cubicBezTo>
                  <a:cubicBezTo>
                    <a:pt x="18" y="2"/>
                    <a:pt x="16"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9" name="iṥḻíḍé">
              <a:extLst>
                <a:ext uri="{FF2B5EF4-FFF2-40B4-BE49-F238E27FC236}">
                  <a16:creationId xmlns:a16="http://schemas.microsoft.com/office/drawing/2014/main" id="{116B6140-E20F-D258-BC4E-3D500983D390}"/>
                </a:ext>
              </a:extLst>
            </p:cNvPr>
            <p:cNvSpPr/>
            <p:nvPr/>
          </p:nvSpPr>
          <p:spPr bwMode="auto">
            <a:xfrm>
              <a:off x="6797676" y="2387600"/>
              <a:ext cx="646113" cy="646113"/>
            </a:xfrm>
            <a:custGeom>
              <a:avLst/>
              <a:gdLst>
                <a:gd name="T0" fmla="*/ 98 w 196"/>
                <a:gd name="T1" fmla="*/ 0 h 196"/>
                <a:gd name="T2" fmla="*/ 25 w 196"/>
                <a:gd name="T3" fmla="*/ 33 h 196"/>
                <a:gd name="T4" fmla="*/ 16 w 196"/>
                <a:gd name="T5" fmla="*/ 45 h 196"/>
                <a:gd name="T6" fmla="*/ 0 w 196"/>
                <a:gd name="T7" fmla="*/ 98 h 196"/>
                <a:gd name="T8" fmla="*/ 98 w 196"/>
                <a:gd name="T9" fmla="*/ 196 h 196"/>
                <a:gd name="T10" fmla="*/ 196 w 196"/>
                <a:gd name="T11" fmla="*/ 98 h 196"/>
                <a:gd name="T12" fmla="*/ 196 w 196"/>
                <a:gd name="T13" fmla="*/ 98 h 196"/>
                <a:gd name="T14" fmla="*/ 187 w 196"/>
                <a:gd name="T15" fmla="*/ 98 h 196"/>
                <a:gd name="T16" fmla="*/ 161 w 196"/>
                <a:gd name="T17" fmla="*/ 161 h 196"/>
                <a:gd name="T18" fmla="*/ 98 w 196"/>
                <a:gd name="T19" fmla="*/ 187 h 196"/>
                <a:gd name="T20" fmla="*/ 35 w 196"/>
                <a:gd name="T21" fmla="*/ 161 h 196"/>
                <a:gd name="T22" fmla="*/ 9 w 196"/>
                <a:gd name="T23" fmla="*/ 98 h 196"/>
                <a:gd name="T24" fmla="*/ 35 w 196"/>
                <a:gd name="T25" fmla="*/ 35 h 196"/>
                <a:gd name="T26" fmla="*/ 98 w 196"/>
                <a:gd name="T27" fmla="*/ 9 h 196"/>
                <a:gd name="T28" fmla="*/ 161 w 196"/>
                <a:gd name="T29" fmla="*/ 35 h 196"/>
                <a:gd name="T30" fmla="*/ 187 w 196"/>
                <a:gd name="T31" fmla="*/ 98 h 196"/>
                <a:gd name="T32" fmla="*/ 196 w 196"/>
                <a:gd name="T33" fmla="*/ 98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0"/>
                  </a:moveTo>
                  <a:cubicBezTo>
                    <a:pt x="69" y="0"/>
                    <a:pt x="43" y="13"/>
                    <a:pt x="25" y="33"/>
                  </a:cubicBezTo>
                  <a:cubicBezTo>
                    <a:pt x="22" y="37"/>
                    <a:pt x="19" y="41"/>
                    <a:pt x="16" y="45"/>
                  </a:cubicBezTo>
                  <a:cubicBezTo>
                    <a:pt x="6" y="61"/>
                    <a:pt x="0" y="79"/>
                    <a:pt x="0" y="98"/>
                  </a:cubicBezTo>
                  <a:cubicBezTo>
                    <a:pt x="0" y="152"/>
                    <a:pt x="44" y="196"/>
                    <a:pt x="98" y="196"/>
                  </a:cubicBezTo>
                  <a:cubicBezTo>
                    <a:pt x="152" y="196"/>
                    <a:pt x="196" y="15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44"/>
                    <a:pt x="152"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0" name="isļíḓe">
              <a:extLst>
                <a:ext uri="{FF2B5EF4-FFF2-40B4-BE49-F238E27FC236}">
                  <a16:creationId xmlns:a16="http://schemas.microsoft.com/office/drawing/2014/main" id="{8C81E430-1FCB-5094-C911-6531073B37FC}"/>
                </a:ext>
              </a:extLst>
            </p:cNvPr>
            <p:cNvSpPr/>
            <p:nvPr/>
          </p:nvSpPr>
          <p:spPr bwMode="auto">
            <a:xfrm>
              <a:off x="6853238" y="2647950"/>
              <a:ext cx="128588" cy="147638"/>
            </a:xfrm>
            <a:custGeom>
              <a:avLst/>
              <a:gdLst>
                <a:gd name="T0" fmla="*/ 0 w 81"/>
                <a:gd name="T1" fmla="*/ 0 h 93"/>
                <a:gd name="T2" fmla="*/ 21 w 81"/>
                <a:gd name="T3" fmla="*/ 0 h 93"/>
                <a:gd name="T4" fmla="*/ 21 w 81"/>
                <a:gd name="T5" fmla="*/ 35 h 93"/>
                <a:gd name="T6" fmla="*/ 60 w 81"/>
                <a:gd name="T7" fmla="*/ 35 h 93"/>
                <a:gd name="T8" fmla="*/ 60 w 81"/>
                <a:gd name="T9" fmla="*/ 0 h 93"/>
                <a:gd name="T10" fmla="*/ 81 w 81"/>
                <a:gd name="T11" fmla="*/ 0 h 93"/>
                <a:gd name="T12" fmla="*/ 81 w 81"/>
                <a:gd name="T13" fmla="*/ 93 h 93"/>
                <a:gd name="T14" fmla="*/ 60 w 81"/>
                <a:gd name="T15" fmla="*/ 93 h 93"/>
                <a:gd name="T16" fmla="*/ 60 w 81"/>
                <a:gd name="T17" fmla="*/ 54 h 93"/>
                <a:gd name="T18" fmla="*/ 21 w 81"/>
                <a:gd name="T19" fmla="*/ 54 h 93"/>
                <a:gd name="T20" fmla="*/ 21 w 81"/>
                <a:gd name="T21" fmla="*/ 93 h 93"/>
                <a:gd name="T22" fmla="*/ 0 w 81"/>
                <a:gd name="T23" fmla="*/ 93 h 93"/>
                <a:gd name="T24" fmla="*/ 0 w 81"/>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3">
                  <a:moveTo>
                    <a:pt x="0" y="0"/>
                  </a:moveTo>
                  <a:lnTo>
                    <a:pt x="21" y="0"/>
                  </a:lnTo>
                  <a:lnTo>
                    <a:pt x="21" y="35"/>
                  </a:lnTo>
                  <a:lnTo>
                    <a:pt x="60" y="35"/>
                  </a:lnTo>
                  <a:lnTo>
                    <a:pt x="60" y="0"/>
                  </a:lnTo>
                  <a:lnTo>
                    <a:pt x="81" y="0"/>
                  </a:lnTo>
                  <a:lnTo>
                    <a:pt x="81" y="93"/>
                  </a:lnTo>
                  <a:lnTo>
                    <a:pt x="60" y="93"/>
                  </a:lnTo>
                  <a:lnTo>
                    <a:pt x="60" y="54"/>
                  </a:lnTo>
                  <a:lnTo>
                    <a:pt x="21" y="54"/>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1" name="isḻiḋe">
              <a:extLst>
                <a:ext uri="{FF2B5EF4-FFF2-40B4-BE49-F238E27FC236}">
                  <a16:creationId xmlns:a16="http://schemas.microsoft.com/office/drawing/2014/main" id="{1D7BE3C9-54E1-6F59-AB04-793231903D0E}"/>
                </a:ext>
              </a:extLst>
            </p:cNvPr>
            <p:cNvSpPr/>
            <p:nvPr/>
          </p:nvSpPr>
          <p:spPr bwMode="auto">
            <a:xfrm>
              <a:off x="6999288" y="2647950"/>
              <a:ext cx="114300" cy="147638"/>
            </a:xfrm>
            <a:custGeom>
              <a:avLst/>
              <a:gdLst>
                <a:gd name="T0" fmla="*/ 27 w 72"/>
                <a:gd name="T1" fmla="*/ 19 h 93"/>
                <a:gd name="T2" fmla="*/ 0 w 72"/>
                <a:gd name="T3" fmla="*/ 19 h 93"/>
                <a:gd name="T4" fmla="*/ 0 w 72"/>
                <a:gd name="T5" fmla="*/ 0 h 93"/>
                <a:gd name="T6" fmla="*/ 72 w 72"/>
                <a:gd name="T7" fmla="*/ 0 h 93"/>
                <a:gd name="T8" fmla="*/ 72 w 72"/>
                <a:gd name="T9" fmla="*/ 19 h 93"/>
                <a:gd name="T10" fmla="*/ 45 w 72"/>
                <a:gd name="T11" fmla="*/ 19 h 93"/>
                <a:gd name="T12" fmla="*/ 45 w 72"/>
                <a:gd name="T13" fmla="*/ 93 h 93"/>
                <a:gd name="T14" fmla="*/ 27 w 72"/>
                <a:gd name="T15" fmla="*/ 93 h 93"/>
                <a:gd name="T16" fmla="*/ 27 w 72"/>
                <a:gd name="T17"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3">
                  <a:moveTo>
                    <a:pt x="27" y="19"/>
                  </a:moveTo>
                  <a:lnTo>
                    <a:pt x="0" y="19"/>
                  </a:lnTo>
                  <a:lnTo>
                    <a:pt x="0" y="0"/>
                  </a:lnTo>
                  <a:lnTo>
                    <a:pt x="72" y="0"/>
                  </a:lnTo>
                  <a:lnTo>
                    <a:pt x="72" y="19"/>
                  </a:lnTo>
                  <a:lnTo>
                    <a:pt x="45" y="19"/>
                  </a:lnTo>
                  <a:lnTo>
                    <a:pt x="45" y="93"/>
                  </a:lnTo>
                  <a:lnTo>
                    <a:pt x="27" y="93"/>
                  </a:lnTo>
                  <a:lnTo>
                    <a:pt x="27" y="1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2" name="islíde">
              <a:extLst>
                <a:ext uri="{FF2B5EF4-FFF2-40B4-BE49-F238E27FC236}">
                  <a16:creationId xmlns:a16="http://schemas.microsoft.com/office/drawing/2014/main" id="{E9BF63DF-B744-164B-9C7A-416B615A1814}"/>
                </a:ext>
              </a:extLst>
            </p:cNvPr>
            <p:cNvSpPr/>
            <p:nvPr/>
          </p:nvSpPr>
          <p:spPr bwMode="auto">
            <a:xfrm>
              <a:off x="7131051" y="2647950"/>
              <a:ext cx="165100" cy="147638"/>
            </a:xfrm>
            <a:custGeom>
              <a:avLst/>
              <a:gdLst>
                <a:gd name="T0" fmla="*/ 0 w 104"/>
                <a:gd name="T1" fmla="*/ 0 h 93"/>
                <a:gd name="T2" fmla="*/ 31 w 104"/>
                <a:gd name="T3" fmla="*/ 0 h 93"/>
                <a:gd name="T4" fmla="*/ 52 w 104"/>
                <a:gd name="T5" fmla="*/ 60 h 93"/>
                <a:gd name="T6" fmla="*/ 52 w 104"/>
                <a:gd name="T7" fmla="*/ 60 h 93"/>
                <a:gd name="T8" fmla="*/ 75 w 104"/>
                <a:gd name="T9" fmla="*/ 0 h 93"/>
                <a:gd name="T10" fmla="*/ 104 w 104"/>
                <a:gd name="T11" fmla="*/ 0 h 93"/>
                <a:gd name="T12" fmla="*/ 104 w 104"/>
                <a:gd name="T13" fmla="*/ 93 h 93"/>
                <a:gd name="T14" fmla="*/ 85 w 104"/>
                <a:gd name="T15" fmla="*/ 93 h 93"/>
                <a:gd name="T16" fmla="*/ 85 w 104"/>
                <a:gd name="T17" fmla="*/ 23 h 93"/>
                <a:gd name="T18" fmla="*/ 85 w 104"/>
                <a:gd name="T19" fmla="*/ 23 h 93"/>
                <a:gd name="T20" fmla="*/ 60 w 104"/>
                <a:gd name="T21" fmla="*/ 93 h 93"/>
                <a:gd name="T22" fmla="*/ 43 w 104"/>
                <a:gd name="T23" fmla="*/ 93 h 93"/>
                <a:gd name="T24" fmla="*/ 21 w 104"/>
                <a:gd name="T25" fmla="*/ 23 h 93"/>
                <a:gd name="T26" fmla="*/ 21 w 104"/>
                <a:gd name="T27" fmla="*/ 23 h 93"/>
                <a:gd name="T28" fmla="*/ 21 w 104"/>
                <a:gd name="T29" fmla="*/ 93 h 93"/>
                <a:gd name="T30" fmla="*/ 0 w 104"/>
                <a:gd name="T31" fmla="*/ 93 h 93"/>
                <a:gd name="T32" fmla="*/ 0 w 104"/>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93">
                  <a:moveTo>
                    <a:pt x="0" y="0"/>
                  </a:moveTo>
                  <a:lnTo>
                    <a:pt x="31" y="0"/>
                  </a:lnTo>
                  <a:lnTo>
                    <a:pt x="52" y="60"/>
                  </a:lnTo>
                  <a:lnTo>
                    <a:pt x="52" y="60"/>
                  </a:lnTo>
                  <a:lnTo>
                    <a:pt x="75" y="0"/>
                  </a:lnTo>
                  <a:lnTo>
                    <a:pt x="104" y="0"/>
                  </a:lnTo>
                  <a:lnTo>
                    <a:pt x="104" y="93"/>
                  </a:lnTo>
                  <a:lnTo>
                    <a:pt x="85" y="93"/>
                  </a:lnTo>
                  <a:lnTo>
                    <a:pt x="85" y="23"/>
                  </a:lnTo>
                  <a:lnTo>
                    <a:pt x="85" y="23"/>
                  </a:lnTo>
                  <a:lnTo>
                    <a:pt x="60" y="93"/>
                  </a:lnTo>
                  <a:lnTo>
                    <a:pt x="43" y="93"/>
                  </a:lnTo>
                  <a:lnTo>
                    <a:pt x="21" y="23"/>
                  </a:lnTo>
                  <a:lnTo>
                    <a:pt x="21" y="23"/>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3" name="íṩḻîḍe">
              <a:extLst>
                <a:ext uri="{FF2B5EF4-FFF2-40B4-BE49-F238E27FC236}">
                  <a16:creationId xmlns:a16="http://schemas.microsoft.com/office/drawing/2014/main" id="{C985545D-F0B5-2D70-A46B-0A6096ECF686}"/>
                </a:ext>
              </a:extLst>
            </p:cNvPr>
            <p:cNvSpPr/>
            <p:nvPr/>
          </p:nvSpPr>
          <p:spPr bwMode="auto">
            <a:xfrm>
              <a:off x="7327901" y="2647950"/>
              <a:ext cx="93663" cy="147638"/>
            </a:xfrm>
            <a:custGeom>
              <a:avLst/>
              <a:gdLst>
                <a:gd name="T0" fmla="*/ 0 w 59"/>
                <a:gd name="T1" fmla="*/ 0 h 93"/>
                <a:gd name="T2" fmla="*/ 21 w 59"/>
                <a:gd name="T3" fmla="*/ 0 h 93"/>
                <a:gd name="T4" fmla="*/ 21 w 59"/>
                <a:gd name="T5" fmla="*/ 75 h 93"/>
                <a:gd name="T6" fmla="*/ 59 w 59"/>
                <a:gd name="T7" fmla="*/ 75 h 93"/>
                <a:gd name="T8" fmla="*/ 59 w 59"/>
                <a:gd name="T9" fmla="*/ 93 h 93"/>
                <a:gd name="T10" fmla="*/ 0 w 59"/>
                <a:gd name="T11" fmla="*/ 93 h 93"/>
                <a:gd name="T12" fmla="*/ 0 w 59"/>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59" h="93">
                  <a:moveTo>
                    <a:pt x="0" y="0"/>
                  </a:moveTo>
                  <a:lnTo>
                    <a:pt x="21" y="0"/>
                  </a:lnTo>
                  <a:lnTo>
                    <a:pt x="21" y="75"/>
                  </a:lnTo>
                  <a:lnTo>
                    <a:pt x="59" y="75"/>
                  </a:lnTo>
                  <a:lnTo>
                    <a:pt x="59"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4" name="íṥlîḋe">
              <a:extLst>
                <a:ext uri="{FF2B5EF4-FFF2-40B4-BE49-F238E27FC236}">
                  <a16:creationId xmlns:a16="http://schemas.microsoft.com/office/drawing/2014/main" id="{AB4331E9-DE05-99B1-C132-50B1AB8253B9}"/>
                </a:ext>
              </a:extLst>
            </p:cNvPr>
            <p:cNvSpPr/>
            <p:nvPr/>
          </p:nvSpPr>
          <p:spPr bwMode="auto">
            <a:xfrm>
              <a:off x="4586288"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5" name="ïṣ1íḋê">
              <a:extLst>
                <a:ext uri="{FF2B5EF4-FFF2-40B4-BE49-F238E27FC236}">
                  <a16:creationId xmlns:a16="http://schemas.microsoft.com/office/drawing/2014/main" id="{CBF9468B-653F-8D6B-0D54-9FC746C5E15C}"/>
                </a:ext>
              </a:extLst>
            </p:cNvPr>
            <p:cNvSpPr/>
            <p:nvPr/>
          </p:nvSpPr>
          <p:spPr bwMode="auto">
            <a:xfrm>
              <a:off x="4510088" y="2325687"/>
              <a:ext cx="403225" cy="784225"/>
            </a:xfrm>
            <a:custGeom>
              <a:avLst/>
              <a:gdLst>
                <a:gd name="T0" fmla="*/ 92 w 122"/>
                <a:gd name="T1" fmla="*/ 0 h 238"/>
                <a:gd name="T2" fmla="*/ 92 w 122"/>
                <a:gd name="T3" fmla="*/ 0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92 w 122"/>
                <a:gd name="T19" fmla="*/ 2 h 238"/>
                <a:gd name="T20" fmla="*/ 93 w 122"/>
                <a:gd name="T21" fmla="*/ 0 h 238"/>
                <a:gd name="T22" fmla="*/ 92 w 122"/>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38">
                  <a:moveTo>
                    <a:pt x="92" y="0"/>
                  </a:moveTo>
                  <a:cubicBezTo>
                    <a:pt x="92" y="0"/>
                    <a:pt x="92" y="0"/>
                    <a:pt x="92" y="0"/>
                  </a:cubicBezTo>
                  <a:cubicBezTo>
                    <a:pt x="39" y="13"/>
                    <a:pt x="0" y="60"/>
                    <a:pt x="0" y="117"/>
                  </a:cubicBezTo>
                  <a:cubicBezTo>
                    <a:pt x="0" y="166"/>
                    <a:pt x="30" y="208"/>
                    <a:pt x="72" y="227"/>
                  </a:cubicBezTo>
                  <a:cubicBezTo>
                    <a:pt x="87" y="234"/>
                    <a:pt x="103" y="238"/>
                    <a:pt x="121" y="238"/>
                  </a:cubicBezTo>
                  <a:cubicBezTo>
                    <a:pt x="121" y="238"/>
                    <a:pt x="122" y="237"/>
                    <a:pt x="122" y="237"/>
                  </a:cubicBezTo>
                  <a:cubicBezTo>
                    <a:pt x="122" y="236"/>
                    <a:pt x="121" y="236"/>
                    <a:pt x="121" y="236"/>
                  </a:cubicBezTo>
                  <a:cubicBezTo>
                    <a:pt x="104" y="236"/>
                    <a:pt x="87" y="232"/>
                    <a:pt x="73" y="225"/>
                  </a:cubicBezTo>
                  <a:cubicBezTo>
                    <a:pt x="31" y="207"/>
                    <a:pt x="2" y="165"/>
                    <a:pt x="2" y="117"/>
                  </a:cubicBezTo>
                  <a:cubicBezTo>
                    <a:pt x="2" y="61"/>
                    <a:pt x="41" y="15"/>
                    <a:pt x="92"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6" name="ïṡľídè">
              <a:extLst>
                <a:ext uri="{FF2B5EF4-FFF2-40B4-BE49-F238E27FC236}">
                  <a16:creationId xmlns:a16="http://schemas.microsoft.com/office/drawing/2014/main" id="{414C3105-C5A6-3069-CEFB-3FD9D2C41D9A}"/>
                </a:ext>
              </a:extLst>
            </p:cNvPr>
            <p:cNvSpPr/>
            <p:nvPr/>
          </p:nvSpPr>
          <p:spPr bwMode="auto">
            <a:xfrm>
              <a:off x="4537076" y="2338387"/>
              <a:ext cx="741363" cy="744538"/>
            </a:xfrm>
            <a:custGeom>
              <a:avLst/>
              <a:gdLst>
                <a:gd name="T0" fmla="*/ 209 w 225"/>
                <a:gd name="T1" fmla="*/ 171 h 226"/>
                <a:gd name="T2" fmla="*/ 207 w 225"/>
                <a:gd name="T3" fmla="*/ 171 h 226"/>
                <a:gd name="T4" fmla="*/ 191 w 225"/>
                <a:gd name="T5" fmla="*/ 191 h 226"/>
                <a:gd name="T6" fmla="*/ 180 w 225"/>
                <a:gd name="T7" fmla="*/ 201 h 226"/>
                <a:gd name="T8" fmla="*/ 183 w 225"/>
                <a:gd name="T9" fmla="*/ 201 h 226"/>
                <a:gd name="T10" fmla="*/ 209 w 225"/>
                <a:gd name="T11" fmla="*/ 171 h 226"/>
                <a:gd name="T12" fmla="*/ 225 w 225"/>
                <a:gd name="T13" fmla="*/ 124 h 226"/>
                <a:gd name="T14" fmla="*/ 223 w 225"/>
                <a:gd name="T15" fmla="*/ 124 h 226"/>
                <a:gd name="T16" fmla="*/ 216 w 225"/>
                <a:gd name="T17" fmla="*/ 153 h 226"/>
                <a:gd name="T18" fmla="*/ 218 w 225"/>
                <a:gd name="T19" fmla="*/ 153 h 226"/>
                <a:gd name="T20" fmla="*/ 225 w 225"/>
                <a:gd name="T21" fmla="*/ 124 h 226"/>
                <a:gd name="T22" fmla="*/ 1 w 225"/>
                <a:gd name="T23" fmla="*/ 112 h 226"/>
                <a:gd name="T24" fmla="*/ 0 w 225"/>
                <a:gd name="T25" fmla="*/ 113 h 226"/>
                <a:gd name="T26" fmla="*/ 113 w 225"/>
                <a:gd name="T27" fmla="*/ 226 h 226"/>
                <a:gd name="T28" fmla="*/ 169 w 225"/>
                <a:gd name="T29" fmla="*/ 210 h 226"/>
                <a:gd name="T30" fmla="*/ 169 w 225"/>
                <a:gd name="T31" fmla="*/ 210 h 226"/>
                <a:gd name="T32" fmla="*/ 169 w 225"/>
                <a:gd name="T33" fmla="*/ 208 h 226"/>
                <a:gd name="T34" fmla="*/ 113 w 225"/>
                <a:gd name="T35" fmla="*/ 223 h 226"/>
                <a:gd name="T36" fmla="*/ 35 w 225"/>
                <a:gd name="T37" fmla="*/ 191 h 226"/>
                <a:gd name="T38" fmla="*/ 2 w 225"/>
                <a:gd name="T39" fmla="*/ 113 h 226"/>
                <a:gd name="T40" fmla="*/ 1 w 225"/>
                <a:gd name="T41" fmla="*/ 112 h 226"/>
                <a:gd name="T42" fmla="*/ 212 w 225"/>
                <a:gd name="T43" fmla="*/ 60 h 226"/>
                <a:gd name="T44" fmla="*/ 210 w 225"/>
                <a:gd name="T45" fmla="*/ 60 h 226"/>
                <a:gd name="T46" fmla="*/ 223 w 225"/>
                <a:gd name="T47" fmla="*/ 106 h 226"/>
                <a:gd name="T48" fmla="*/ 225 w 225"/>
                <a:gd name="T49" fmla="*/ 106 h 226"/>
                <a:gd name="T50" fmla="*/ 212 w 225"/>
                <a:gd name="T51" fmla="*/ 60 h 226"/>
                <a:gd name="T52" fmla="*/ 113 w 225"/>
                <a:gd name="T53" fmla="*/ 0 h 226"/>
                <a:gd name="T54" fmla="*/ 112 w 225"/>
                <a:gd name="T55" fmla="*/ 1 h 226"/>
                <a:gd name="T56" fmla="*/ 113 w 225"/>
                <a:gd name="T57" fmla="*/ 3 h 226"/>
                <a:gd name="T58" fmla="*/ 191 w 225"/>
                <a:gd name="T59" fmla="*/ 35 h 226"/>
                <a:gd name="T60" fmla="*/ 198 w 225"/>
                <a:gd name="T61" fmla="*/ 43 h 226"/>
                <a:gd name="T62" fmla="*/ 201 w 225"/>
                <a:gd name="T63" fmla="*/ 43 h 226"/>
                <a:gd name="T64" fmla="*/ 113 w 225"/>
                <a:gd name="T6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226">
                  <a:moveTo>
                    <a:pt x="209" y="171"/>
                  </a:moveTo>
                  <a:cubicBezTo>
                    <a:pt x="207" y="171"/>
                    <a:pt x="207" y="171"/>
                    <a:pt x="207" y="171"/>
                  </a:cubicBezTo>
                  <a:cubicBezTo>
                    <a:pt x="202" y="178"/>
                    <a:pt x="197" y="185"/>
                    <a:pt x="191" y="191"/>
                  </a:cubicBezTo>
                  <a:cubicBezTo>
                    <a:pt x="187" y="195"/>
                    <a:pt x="184" y="198"/>
                    <a:pt x="180" y="201"/>
                  </a:cubicBezTo>
                  <a:cubicBezTo>
                    <a:pt x="183" y="201"/>
                    <a:pt x="183" y="201"/>
                    <a:pt x="183" y="201"/>
                  </a:cubicBezTo>
                  <a:cubicBezTo>
                    <a:pt x="193" y="193"/>
                    <a:pt x="202" y="183"/>
                    <a:pt x="209" y="171"/>
                  </a:cubicBezTo>
                  <a:moveTo>
                    <a:pt x="225" y="124"/>
                  </a:moveTo>
                  <a:cubicBezTo>
                    <a:pt x="223" y="124"/>
                    <a:pt x="223" y="124"/>
                    <a:pt x="223" y="124"/>
                  </a:cubicBezTo>
                  <a:cubicBezTo>
                    <a:pt x="222" y="134"/>
                    <a:pt x="219" y="144"/>
                    <a:pt x="216" y="153"/>
                  </a:cubicBezTo>
                  <a:cubicBezTo>
                    <a:pt x="218" y="153"/>
                    <a:pt x="218" y="153"/>
                    <a:pt x="218" y="153"/>
                  </a:cubicBezTo>
                  <a:cubicBezTo>
                    <a:pt x="222" y="144"/>
                    <a:pt x="224" y="134"/>
                    <a:pt x="225" y="124"/>
                  </a:cubicBezTo>
                  <a:moveTo>
                    <a:pt x="1" y="112"/>
                  </a:moveTo>
                  <a:cubicBezTo>
                    <a:pt x="1" y="112"/>
                    <a:pt x="0" y="112"/>
                    <a:pt x="0" y="113"/>
                  </a:cubicBezTo>
                  <a:cubicBezTo>
                    <a:pt x="0" y="175"/>
                    <a:pt x="51" y="226"/>
                    <a:pt x="113" y="226"/>
                  </a:cubicBezTo>
                  <a:cubicBezTo>
                    <a:pt x="133" y="226"/>
                    <a:pt x="153" y="220"/>
                    <a:pt x="169" y="210"/>
                  </a:cubicBezTo>
                  <a:cubicBezTo>
                    <a:pt x="169" y="210"/>
                    <a:pt x="169" y="210"/>
                    <a:pt x="169" y="210"/>
                  </a:cubicBezTo>
                  <a:cubicBezTo>
                    <a:pt x="169" y="209"/>
                    <a:pt x="169" y="209"/>
                    <a:pt x="169" y="208"/>
                  </a:cubicBezTo>
                  <a:cubicBezTo>
                    <a:pt x="153" y="218"/>
                    <a:pt x="134" y="223"/>
                    <a:pt x="113" y="223"/>
                  </a:cubicBezTo>
                  <a:cubicBezTo>
                    <a:pt x="82" y="223"/>
                    <a:pt x="55" y="211"/>
                    <a:pt x="35" y="191"/>
                  </a:cubicBezTo>
                  <a:cubicBezTo>
                    <a:pt x="15" y="171"/>
                    <a:pt x="2" y="143"/>
                    <a:pt x="2" y="113"/>
                  </a:cubicBezTo>
                  <a:cubicBezTo>
                    <a:pt x="2" y="112"/>
                    <a:pt x="2" y="112"/>
                    <a:pt x="1" y="112"/>
                  </a:cubicBezTo>
                  <a:moveTo>
                    <a:pt x="212" y="60"/>
                  </a:moveTo>
                  <a:cubicBezTo>
                    <a:pt x="210" y="60"/>
                    <a:pt x="210" y="60"/>
                    <a:pt x="210" y="60"/>
                  </a:cubicBezTo>
                  <a:cubicBezTo>
                    <a:pt x="217" y="74"/>
                    <a:pt x="222" y="89"/>
                    <a:pt x="223" y="106"/>
                  </a:cubicBezTo>
                  <a:cubicBezTo>
                    <a:pt x="225" y="106"/>
                    <a:pt x="225" y="106"/>
                    <a:pt x="225" y="106"/>
                  </a:cubicBezTo>
                  <a:cubicBezTo>
                    <a:pt x="224" y="89"/>
                    <a:pt x="220" y="74"/>
                    <a:pt x="212" y="60"/>
                  </a:cubicBezTo>
                  <a:moveTo>
                    <a:pt x="113" y="0"/>
                  </a:moveTo>
                  <a:cubicBezTo>
                    <a:pt x="112" y="0"/>
                    <a:pt x="112" y="1"/>
                    <a:pt x="112" y="1"/>
                  </a:cubicBezTo>
                  <a:cubicBezTo>
                    <a:pt x="112" y="2"/>
                    <a:pt x="112" y="3"/>
                    <a:pt x="113" y="3"/>
                  </a:cubicBezTo>
                  <a:cubicBezTo>
                    <a:pt x="143" y="3"/>
                    <a:pt x="171" y="15"/>
                    <a:pt x="191" y="35"/>
                  </a:cubicBezTo>
                  <a:cubicBezTo>
                    <a:pt x="193" y="37"/>
                    <a:pt x="196" y="40"/>
                    <a:pt x="198" y="43"/>
                  </a:cubicBezTo>
                  <a:cubicBezTo>
                    <a:pt x="201" y="43"/>
                    <a:pt x="201" y="43"/>
                    <a:pt x="201" y="43"/>
                  </a:cubicBezTo>
                  <a:cubicBezTo>
                    <a:pt x="180" y="17"/>
                    <a:pt x="148" y="0"/>
                    <a:pt x="11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7" name="ïṧḻîḑê">
              <a:extLst>
                <a:ext uri="{FF2B5EF4-FFF2-40B4-BE49-F238E27FC236}">
                  <a16:creationId xmlns:a16="http://schemas.microsoft.com/office/drawing/2014/main" id="{EA069546-FA3E-EE06-2B0C-CE35D634F121}"/>
                </a:ext>
              </a:extLst>
            </p:cNvPr>
            <p:cNvSpPr/>
            <p:nvPr/>
          </p:nvSpPr>
          <p:spPr bwMode="auto">
            <a:xfrm>
              <a:off x="5189538" y="2479675"/>
              <a:ext cx="46038" cy="55563"/>
            </a:xfrm>
            <a:custGeom>
              <a:avLst/>
              <a:gdLst>
                <a:gd name="T0" fmla="*/ 3 w 14"/>
                <a:gd name="T1" fmla="*/ 0 h 17"/>
                <a:gd name="T2" fmla="*/ 0 w 14"/>
                <a:gd name="T3" fmla="*/ 0 h 17"/>
                <a:gd name="T4" fmla="*/ 12 w 14"/>
                <a:gd name="T5" fmla="*/ 17 h 17"/>
                <a:gd name="T6" fmla="*/ 14 w 14"/>
                <a:gd name="T7" fmla="*/ 17 h 17"/>
                <a:gd name="T8" fmla="*/ 3 w 14"/>
                <a:gd name="T9" fmla="*/ 0 h 17"/>
              </a:gdLst>
              <a:ahLst/>
              <a:cxnLst>
                <a:cxn ang="0">
                  <a:pos x="T0" y="T1"/>
                </a:cxn>
                <a:cxn ang="0">
                  <a:pos x="T2" y="T3"/>
                </a:cxn>
                <a:cxn ang="0">
                  <a:pos x="T4" y="T5"/>
                </a:cxn>
                <a:cxn ang="0">
                  <a:pos x="T6" y="T7"/>
                </a:cxn>
                <a:cxn ang="0">
                  <a:pos x="T8" y="T9"/>
                </a:cxn>
              </a:cxnLst>
              <a:rect l="0" t="0" r="r" b="b"/>
              <a:pathLst>
                <a:path w="14" h="17">
                  <a:moveTo>
                    <a:pt x="3" y="0"/>
                  </a:moveTo>
                  <a:cubicBezTo>
                    <a:pt x="0" y="0"/>
                    <a:pt x="0" y="0"/>
                    <a:pt x="0" y="0"/>
                  </a:cubicBezTo>
                  <a:cubicBezTo>
                    <a:pt x="5" y="5"/>
                    <a:pt x="9" y="11"/>
                    <a:pt x="12" y="17"/>
                  </a:cubicBezTo>
                  <a:cubicBezTo>
                    <a:pt x="14" y="17"/>
                    <a:pt x="14" y="17"/>
                    <a:pt x="14" y="17"/>
                  </a:cubicBezTo>
                  <a:cubicBezTo>
                    <a:pt x="11" y="11"/>
                    <a:pt x="7"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8" name="išľïďê">
              <a:extLst>
                <a:ext uri="{FF2B5EF4-FFF2-40B4-BE49-F238E27FC236}">
                  <a16:creationId xmlns:a16="http://schemas.microsoft.com/office/drawing/2014/main" id="{1B048937-14EC-2C2E-F730-55A7BDBBF03B}"/>
                </a:ext>
              </a:extLst>
            </p:cNvPr>
            <p:cNvSpPr/>
            <p:nvPr/>
          </p:nvSpPr>
          <p:spPr bwMode="auto">
            <a:xfrm>
              <a:off x="5272088" y="2687637"/>
              <a:ext cx="6350" cy="58738"/>
            </a:xfrm>
            <a:custGeom>
              <a:avLst/>
              <a:gdLst>
                <a:gd name="T0" fmla="*/ 2 w 2"/>
                <a:gd name="T1" fmla="*/ 0 h 18"/>
                <a:gd name="T2" fmla="*/ 0 w 2"/>
                <a:gd name="T3" fmla="*/ 0 h 18"/>
                <a:gd name="T4" fmla="*/ 0 w 2"/>
                <a:gd name="T5" fmla="*/ 7 h 18"/>
                <a:gd name="T6" fmla="*/ 0 w 2"/>
                <a:gd name="T7" fmla="*/ 18 h 18"/>
                <a:gd name="T8" fmla="*/ 2 w 2"/>
                <a:gd name="T9" fmla="*/ 18 h 18"/>
                <a:gd name="T10" fmla="*/ 2 w 2"/>
                <a:gd name="T11" fmla="*/ 7 h 18"/>
                <a:gd name="T12" fmla="*/ 2 w 2"/>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 h="18">
                  <a:moveTo>
                    <a:pt x="2" y="0"/>
                  </a:moveTo>
                  <a:cubicBezTo>
                    <a:pt x="0" y="0"/>
                    <a:pt x="0" y="0"/>
                    <a:pt x="0" y="0"/>
                  </a:cubicBezTo>
                  <a:cubicBezTo>
                    <a:pt x="0" y="2"/>
                    <a:pt x="0" y="5"/>
                    <a:pt x="0" y="7"/>
                  </a:cubicBezTo>
                  <a:cubicBezTo>
                    <a:pt x="0" y="11"/>
                    <a:pt x="0" y="14"/>
                    <a:pt x="0" y="18"/>
                  </a:cubicBezTo>
                  <a:cubicBezTo>
                    <a:pt x="2" y="18"/>
                    <a:pt x="2" y="18"/>
                    <a:pt x="2" y="18"/>
                  </a:cubicBezTo>
                  <a:cubicBezTo>
                    <a:pt x="2" y="14"/>
                    <a:pt x="2" y="11"/>
                    <a:pt x="2" y="7"/>
                  </a:cubicBezTo>
                  <a:cubicBezTo>
                    <a:pt x="2" y="5"/>
                    <a:pt x="2" y="2"/>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9" name="îṩḷîďe">
              <a:extLst>
                <a:ext uri="{FF2B5EF4-FFF2-40B4-BE49-F238E27FC236}">
                  <a16:creationId xmlns:a16="http://schemas.microsoft.com/office/drawing/2014/main" id="{2E3901BF-675D-8C00-F8D7-0E6C1C414C96}"/>
                </a:ext>
              </a:extLst>
            </p:cNvPr>
            <p:cNvSpPr/>
            <p:nvPr/>
          </p:nvSpPr>
          <p:spPr bwMode="auto">
            <a:xfrm>
              <a:off x="5219701" y="2843212"/>
              <a:ext cx="36513" cy="58738"/>
            </a:xfrm>
            <a:custGeom>
              <a:avLst/>
              <a:gdLst>
                <a:gd name="T0" fmla="*/ 11 w 11"/>
                <a:gd name="T1" fmla="*/ 0 h 18"/>
                <a:gd name="T2" fmla="*/ 9 w 11"/>
                <a:gd name="T3" fmla="*/ 0 h 18"/>
                <a:gd name="T4" fmla="*/ 0 w 11"/>
                <a:gd name="T5" fmla="*/ 18 h 18"/>
                <a:gd name="T6" fmla="*/ 2 w 11"/>
                <a:gd name="T7" fmla="*/ 18 h 18"/>
                <a:gd name="T8" fmla="*/ 11 w 11"/>
                <a:gd name="T9" fmla="*/ 0 h 18"/>
              </a:gdLst>
              <a:ahLst/>
              <a:cxnLst>
                <a:cxn ang="0">
                  <a:pos x="T0" y="T1"/>
                </a:cxn>
                <a:cxn ang="0">
                  <a:pos x="T2" y="T3"/>
                </a:cxn>
                <a:cxn ang="0">
                  <a:pos x="T4" y="T5"/>
                </a:cxn>
                <a:cxn ang="0">
                  <a:pos x="T6" y="T7"/>
                </a:cxn>
                <a:cxn ang="0">
                  <a:pos x="T8" y="T9"/>
                </a:cxn>
              </a:cxnLst>
              <a:rect l="0" t="0" r="r" b="b"/>
              <a:pathLst>
                <a:path w="11" h="18">
                  <a:moveTo>
                    <a:pt x="11" y="0"/>
                  </a:moveTo>
                  <a:cubicBezTo>
                    <a:pt x="9" y="0"/>
                    <a:pt x="9" y="0"/>
                    <a:pt x="9" y="0"/>
                  </a:cubicBezTo>
                  <a:cubicBezTo>
                    <a:pt x="6" y="7"/>
                    <a:pt x="3" y="13"/>
                    <a:pt x="0" y="18"/>
                  </a:cubicBezTo>
                  <a:cubicBezTo>
                    <a:pt x="2" y="18"/>
                    <a:pt x="2" y="18"/>
                    <a:pt x="2" y="18"/>
                  </a:cubicBezTo>
                  <a:cubicBezTo>
                    <a:pt x="6" y="13"/>
                    <a:pt x="9" y="7"/>
                    <a:pt x="1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0" name="ïṩḻïḋé">
              <a:extLst>
                <a:ext uri="{FF2B5EF4-FFF2-40B4-BE49-F238E27FC236}">
                  <a16:creationId xmlns:a16="http://schemas.microsoft.com/office/drawing/2014/main" id="{981B46E9-2B51-43A2-E507-220DA7BFDEAE}"/>
                </a:ext>
              </a:extLst>
            </p:cNvPr>
            <p:cNvSpPr/>
            <p:nvPr/>
          </p:nvSpPr>
          <p:spPr bwMode="auto">
            <a:xfrm>
              <a:off x="5094288" y="3000375"/>
              <a:ext cx="46038" cy="30163"/>
            </a:xfrm>
            <a:custGeom>
              <a:avLst/>
              <a:gdLst>
                <a:gd name="T0" fmla="*/ 14 w 14"/>
                <a:gd name="T1" fmla="*/ 0 h 9"/>
                <a:gd name="T2" fmla="*/ 11 w 14"/>
                <a:gd name="T3" fmla="*/ 0 h 9"/>
                <a:gd name="T4" fmla="*/ 0 w 14"/>
                <a:gd name="T5" fmla="*/ 7 h 9"/>
                <a:gd name="T6" fmla="*/ 0 w 14"/>
                <a:gd name="T7" fmla="*/ 9 h 9"/>
                <a:gd name="T8" fmla="*/ 0 w 14"/>
                <a:gd name="T9" fmla="*/ 9 h 9"/>
                <a:gd name="T10" fmla="*/ 14 w 14"/>
                <a:gd name="T11" fmla="*/ 0 h 9"/>
              </a:gdLst>
              <a:ahLst/>
              <a:cxnLst>
                <a:cxn ang="0">
                  <a:pos x="T0" y="T1"/>
                </a:cxn>
                <a:cxn ang="0">
                  <a:pos x="T2" y="T3"/>
                </a:cxn>
                <a:cxn ang="0">
                  <a:pos x="T4" y="T5"/>
                </a:cxn>
                <a:cxn ang="0">
                  <a:pos x="T6" y="T7"/>
                </a:cxn>
                <a:cxn ang="0">
                  <a:pos x="T8" y="T9"/>
                </a:cxn>
                <a:cxn ang="0">
                  <a:pos x="T10" y="T11"/>
                </a:cxn>
              </a:cxnLst>
              <a:rect l="0" t="0" r="r" b="b"/>
              <a:pathLst>
                <a:path w="14" h="9">
                  <a:moveTo>
                    <a:pt x="14" y="0"/>
                  </a:moveTo>
                  <a:cubicBezTo>
                    <a:pt x="11" y="0"/>
                    <a:pt x="11" y="0"/>
                    <a:pt x="11" y="0"/>
                  </a:cubicBezTo>
                  <a:cubicBezTo>
                    <a:pt x="7" y="3"/>
                    <a:pt x="4" y="5"/>
                    <a:pt x="0" y="7"/>
                  </a:cubicBezTo>
                  <a:cubicBezTo>
                    <a:pt x="0" y="8"/>
                    <a:pt x="0" y="8"/>
                    <a:pt x="0" y="9"/>
                  </a:cubicBezTo>
                  <a:cubicBezTo>
                    <a:pt x="0" y="9"/>
                    <a:pt x="0" y="9"/>
                    <a:pt x="0" y="9"/>
                  </a:cubicBezTo>
                  <a:cubicBezTo>
                    <a:pt x="5" y="7"/>
                    <a:pt x="10" y="4"/>
                    <a:pt x="14"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1" name="iṣḻíḍé">
              <a:extLst>
                <a:ext uri="{FF2B5EF4-FFF2-40B4-BE49-F238E27FC236}">
                  <a16:creationId xmlns:a16="http://schemas.microsoft.com/office/drawing/2014/main" id="{CE771D23-E905-FF62-2AD3-75052088ED7A}"/>
                </a:ext>
              </a:extLst>
            </p:cNvPr>
            <p:cNvSpPr/>
            <p:nvPr/>
          </p:nvSpPr>
          <p:spPr bwMode="auto">
            <a:xfrm>
              <a:off x="4559301" y="2360612"/>
              <a:ext cx="700088" cy="700088"/>
            </a:xfrm>
            <a:custGeom>
              <a:avLst/>
              <a:gdLst>
                <a:gd name="T0" fmla="*/ 212 w 212"/>
                <a:gd name="T1" fmla="*/ 117 h 212"/>
                <a:gd name="T2" fmla="*/ 203 w 212"/>
                <a:gd name="T3" fmla="*/ 117 h 212"/>
                <a:gd name="T4" fmla="*/ 195 w 212"/>
                <a:gd name="T5" fmla="*/ 146 h 212"/>
                <a:gd name="T6" fmla="*/ 204 w 212"/>
                <a:gd name="T7" fmla="*/ 146 h 212"/>
                <a:gd name="T8" fmla="*/ 212 w 212"/>
                <a:gd name="T9" fmla="*/ 117 h 212"/>
                <a:gd name="T10" fmla="*/ 198 w 212"/>
                <a:gd name="T11" fmla="*/ 53 h 212"/>
                <a:gd name="T12" fmla="*/ 188 w 212"/>
                <a:gd name="T13" fmla="*/ 53 h 212"/>
                <a:gd name="T14" fmla="*/ 203 w 212"/>
                <a:gd name="T15" fmla="*/ 99 h 212"/>
                <a:gd name="T16" fmla="*/ 212 w 212"/>
                <a:gd name="T17" fmla="*/ 99 h 212"/>
                <a:gd name="T18" fmla="*/ 198 w 212"/>
                <a:gd name="T19" fmla="*/ 53 h 212"/>
                <a:gd name="T20" fmla="*/ 106 w 212"/>
                <a:gd name="T21" fmla="*/ 0 h 212"/>
                <a:gd name="T22" fmla="*/ 0 w 212"/>
                <a:gd name="T23" fmla="*/ 106 h 212"/>
                <a:gd name="T24" fmla="*/ 106 w 212"/>
                <a:gd name="T25" fmla="*/ 212 h 212"/>
                <a:gd name="T26" fmla="*/ 195 w 212"/>
                <a:gd name="T27" fmla="*/ 164 h 212"/>
                <a:gd name="T28" fmla="*/ 184 w 212"/>
                <a:gd name="T29" fmla="*/ 164 h 212"/>
                <a:gd name="T30" fmla="*/ 106 w 212"/>
                <a:gd name="T31" fmla="*/ 204 h 212"/>
                <a:gd name="T32" fmla="*/ 8 w 212"/>
                <a:gd name="T33" fmla="*/ 106 h 212"/>
                <a:gd name="T34" fmla="*/ 106 w 212"/>
                <a:gd name="T35" fmla="*/ 8 h 212"/>
                <a:gd name="T36" fmla="*/ 174 w 212"/>
                <a:gd name="T37" fmla="*/ 36 h 212"/>
                <a:gd name="T38" fmla="*/ 185 w 212"/>
                <a:gd name="T39" fmla="*/ 36 h 212"/>
                <a:gd name="T40" fmla="*/ 106 w 212"/>
                <a:gd name="T4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12">
                  <a:moveTo>
                    <a:pt x="212" y="117"/>
                  </a:moveTo>
                  <a:cubicBezTo>
                    <a:pt x="203" y="117"/>
                    <a:pt x="203" y="117"/>
                    <a:pt x="203" y="117"/>
                  </a:cubicBezTo>
                  <a:cubicBezTo>
                    <a:pt x="202" y="127"/>
                    <a:pt x="199" y="137"/>
                    <a:pt x="195" y="146"/>
                  </a:cubicBezTo>
                  <a:cubicBezTo>
                    <a:pt x="204" y="146"/>
                    <a:pt x="204" y="146"/>
                    <a:pt x="204" y="146"/>
                  </a:cubicBezTo>
                  <a:cubicBezTo>
                    <a:pt x="208" y="137"/>
                    <a:pt x="211" y="127"/>
                    <a:pt x="212" y="117"/>
                  </a:cubicBezTo>
                  <a:moveTo>
                    <a:pt x="198" y="53"/>
                  </a:moveTo>
                  <a:cubicBezTo>
                    <a:pt x="188" y="53"/>
                    <a:pt x="188" y="53"/>
                    <a:pt x="188" y="53"/>
                  </a:cubicBezTo>
                  <a:cubicBezTo>
                    <a:pt x="197" y="67"/>
                    <a:pt x="202" y="82"/>
                    <a:pt x="203" y="99"/>
                  </a:cubicBezTo>
                  <a:cubicBezTo>
                    <a:pt x="212" y="99"/>
                    <a:pt x="212" y="99"/>
                    <a:pt x="212" y="99"/>
                  </a:cubicBezTo>
                  <a:cubicBezTo>
                    <a:pt x="211" y="82"/>
                    <a:pt x="206" y="67"/>
                    <a:pt x="198" y="53"/>
                  </a:cubicBezTo>
                  <a:moveTo>
                    <a:pt x="106" y="0"/>
                  </a:moveTo>
                  <a:cubicBezTo>
                    <a:pt x="47" y="0"/>
                    <a:pt x="0" y="47"/>
                    <a:pt x="0" y="106"/>
                  </a:cubicBezTo>
                  <a:cubicBezTo>
                    <a:pt x="0" y="165"/>
                    <a:pt x="47" y="212"/>
                    <a:pt x="106" y="212"/>
                  </a:cubicBezTo>
                  <a:cubicBezTo>
                    <a:pt x="143" y="212"/>
                    <a:pt x="176" y="193"/>
                    <a:pt x="195" y="164"/>
                  </a:cubicBezTo>
                  <a:cubicBezTo>
                    <a:pt x="184" y="164"/>
                    <a:pt x="184" y="164"/>
                    <a:pt x="184" y="164"/>
                  </a:cubicBezTo>
                  <a:cubicBezTo>
                    <a:pt x="167" y="188"/>
                    <a:pt x="138" y="204"/>
                    <a:pt x="106" y="204"/>
                  </a:cubicBezTo>
                  <a:cubicBezTo>
                    <a:pt x="52" y="204"/>
                    <a:pt x="8" y="160"/>
                    <a:pt x="8" y="106"/>
                  </a:cubicBezTo>
                  <a:cubicBezTo>
                    <a:pt x="8" y="52"/>
                    <a:pt x="52" y="8"/>
                    <a:pt x="106" y="8"/>
                  </a:cubicBezTo>
                  <a:cubicBezTo>
                    <a:pt x="132" y="8"/>
                    <a:pt x="156" y="19"/>
                    <a:pt x="174" y="36"/>
                  </a:cubicBezTo>
                  <a:cubicBezTo>
                    <a:pt x="185" y="36"/>
                    <a:pt x="185" y="36"/>
                    <a:pt x="185" y="36"/>
                  </a:cubicBezTo>
                  <a:cubicBezTo>
                    <a:pt x="166" y="14"/>
                    <a:pt x="138"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2" name="ïsľíďé">
              <a:extLst>
                <a:ext uri="{FF2B5EF4-FFF2-40B4-BE49-F238E27FC236}">
                  <a16:creationId xmlns:a16="http://schemas.microsoft.com/office/drawing/2014/main" id="{CAC8357C-7CB7-AD59-9666-6ACED7288285}"/>
                </a:ext>
              </a:extLst>
            </p:cNvPr>
            <p:cNvSpPr/>
            <p:nvPr/>
          </p:nvSpPr>
          <p:spPr bwMode="auto">
            <a:xfrm>
              <a:off x="5133976" y="2479675"/>
              <a:ext cx="79375" cy="55563"/>
            </a:xfrm>
            <a:custGeom>
              <a:avLst/>
              <a:gdLst>
                <a:gd name="T0" fmla="*/ 11 w 24"/>
                <a:gd name="T1" fmla="*/ 0 h 17"/>
                <a:gd name="T2" fmla="*/ 0 w 24"/>
                <a:gd name="T3" fmla="*/ 0 h 17"/>
                <a:gd name="T4" fmla="*/ 14 w 24"/>
                <a:gd name="T5" fmla="*/ 17 h 17"/>
                <a:gd name="T6" fmla="*/ 24 w 24"/>
                <a:gd name="T7" fmla="*/ 17 h 17"/>
                <a:gd name="T8" fmla="*/ 11 w 24"/>
                <a:gd name="T9" fmla="*/ 0 h 17"/>
              </a:gdLst>
              <a:ahLst/>
              <a:cxnLst>
                <a:cxn ang="0">
                  <a:pos x="T0" y="T1"/>
                </a:cxn>
                <a:cxn ang="0">
                  <a:pos x="T2" y="T3"/>
                </a:cxn>
                <a:cxn ang="0">
                  <a:pos x="T4" y="T5"/>
                </a:cxn>
                <a:cxn ang="0">
                  <a:pos x="T6" y="T7"/>
                </a:cxn>
                <a:cxn ang="0">
                  <a:pos x="T8" y="T9"/>
                </a:cxn>
              </a:cxnLst>
              <a:rect l="0" t="0" r="r" b="b"/>
              <a:pathLst>
                <a:path w="24" h="17">
                  <a:moveTo>
                    <a:pt x="11" y="0"/>
                  </a:moveTo>
                  <a:cubicBezTo>
                    <a:pt x="0" y="0"/>
                    <a:pt x="0" y="0"/>
                    <a:pt x="0" y="0"/>
                  </a:cubicBezTo>
                  <a:cubicBezTo>
                    <a:pt x="5" y="5"/>
                    <a:pt x="10" y="11"/>
                    <a:pt x="14" y="17"/>
                  </a:cubicBezTo>
                  <a:cubicBezTo>
                    <a:pt x="24" y="17"/>
                    <a:pt x="24" y="17"/>
                    <a:pt x="24" y="17"/>
                  </a:cubicBezTo>
                  <a:cubicBezTo>
                    <a:pt x="21" y="11"/>
                    <a:pt x="16" y="5"/>
                    <a:pt x="11"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3" name="iṥ1íḑè">
              <a:extLst>
                <a:ext uri="{FF2B5EF4-FFF2-40B4-BE49-F238E27FC236}">
                  <a16:creationId xmlns:a16="http://schemas.microsoft.com/office/drawing/2014/main" id="{64D61AF3-4FD8-76D9-891A-D957E4A69E80}"/>
                </a:ext>
              </a:extLst>
            </p:cNvPr>
            <p:cNvSpPr/>
            <p:nvPr/>
          </p:nvSpPr>
          <p:spPr bwMode="auto">
            <a:xfrm>
              <a:off x="5229226" y="2687637"/>
              <a:ext cx="30163" cy="58738"/>
            </a:xfrm>
            <a:custGeom>
              <a:avLst/>
              <a:gdLst>
                <a:gd name="T0" fmla="*/ 9 w 9"/>
                <a:gd name="T1" fmla="*/ 7 h 18"/>
                <a:gd name="T2" fmla="*/ 1 w 9"/>
                <a:gd name="T3" fmla="*/ 7 h 18"/>
                <a:gd name="T4" fmla="*/ 1 w 9"/>
                <a:gd name="T5" fmla="*/ 7 h 18"/>
                <a:gd name="T6" fmla="*/ 0 w 9"/>
                <a:gd name="T7" fmla="*/ 18 h 18"/>
                <a:gd name="T8" fmla="*/ 9 w 9"/>
                <a:gd name="T9" fmla="*/ 18 h 18"/>
                <a:gd name="T10" fmla="*/ 9 w 9"/>
                <a:gd name="T11" fmla="*/ 7 h 18"/>
                <a:gd name="T12" fmla="*/ 9 w 9"/>
                <a:gd name="T13" fmla="*/ 0 h 18"/>
                <a:gd name="T14" fmla="*/ 0 w 9"/>
                <a:gd name="T15" fmla="*/ 0 h 18"/>
                <a:gd name="T16" fmla="*/ 1 w 9"/>
                <a:gd name="T17" fmla="*/ 7 h 18"/>
                <a:gd name="T18" fmla="*/ 1 w 9"/>
                <a:gd name="T19" fmla="*/ 7 h 18"/>
                <a:gd name="T20" fmla="*/ 9 w 9"/>
                <a:gd name="T21" fmla="*/ 7 h 18"/>
                <a:gd name="T22" fmla="*/ 9 w 9"/>
                <a:gd name="T23" fmla="*/ 7 h 18"/>
                <a:gd name="T24" fmla="*/ 9 w 9"/>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9" y="7"/>
                  </a:moveTo>
                  <a:cubicBezTo>
                    <a:pt x="1" y="7"/>
                    <a:pt x="1" y="7"/>
                    <a:pt x="1" y="7"/>
                  </a:cubicBezTo>
                  <a:cubicBezTo>
                    <a:pt x="1" y="7"/>
                    <a:pt x="1" y="7"/>
                    <a:pt x="1" y="7"/>
                  </a:cubicBezTo>
                  <a:cubicBezTo>
                    <a:pt x="1" y="11"/>
                    <a:pt x="0" y="14"/>
                    <a:pt x="0" y="18"/>
                  </a:cubicBezTo>
                  <a:cubicBezTo>
                    <a:pt x="9" y="18"/>
                    <a:pt x="9" y="18"/>
                    <a:pt x="9" y="18"/>
                  </a:cubicBezTo>
                  <a:cubicBezTo>
                    <a:pt x="9" y="14"/>
                    <a:pt x="9" y="11"/>
                    <a:pt x="9" y="7"/>
                  </a:cubicBezTo>
                  <a:moveTo>
                    <a:pt x="9" y="0"/>
                  </a:moveTo>
                  <a:cubicBezTo>
                    <a:pt x="0" y="0"/>
                    <a:pt x="0" y="0"/>
                    <a:pt x="0" y="0"/>
                  </a:cubicBezTo>
                  <a:cubicBezTo>
                    <a:pt x="1" y="2"/>
                    <a:pt x="1" y="5"/>
                    <a:pt x="1" y="7"/>
                  </a:cubicBezTo>
                  <a:cubicBezTo>
                    <a:pt x="1" y="7"/>
                    <a:pt x="1" y="7"/>
                    <a:pt x="1" y="7"/>
                  </a:cubicBezTo>
                  <a:cubicBezTo>
                    <a:pt x="9" y="7"/>
                    <a:pt x="9" y="7"/>
                    <a:pt x="9" y="7"/>
                  </a:cubicBezTo>
                  <a:cubicBezTo>
                    <a:pt x="9" y="7"/>
                    <a:pt x="9" y="7"/>
                    <a:pt x="9" y="7"/>
                  </a:cubicBezTo>
                  <a:cubicBezTo>
                    <a:pt x="9" y="5"/>
                    <a:pt x="9" y="2"/>
                    <a:pt x="9"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4" name="îşḷiḓê">
              <a:extLst>
                <a:ext uri="{FF2B5EF4-FFF2-40B4-BE49-F238E27FC236}">
                  <a16:creationId xmlns:a16="http://schemas.microsoft.com/office/drawing/2014/main" id="{BF29CA02-3095-E0FA-4314-EC4C7EB9B768}"/>
                </a:ext>
              </a:extLst>
            </p:cNvPr>
            <p:cNvSpPr/>
            <p:nvPr/>
          </p:nvSpPr>
          <p:spPr bwMode="auto">
            <a:xfrm>
              <a:off x="5167313" y="2843212"/>
              <a:ext cx="65088" cy="58738"/>
            </a:xfrm>
            <a:custGeom>
              <a:avLst/>
              <a:gdLst>
                <a:gd name="T0" fmla="*/ 20 w 20"/>
                <a:gd name="T1" fmla="*/ 0 h 18"/>
                <a:gd name="T2" fmla="*/ 11 w 20"/>
                <a:gd name="T3" fmla="*/ 0 h 18"/>
                <a:gd name="T4" fmla="*/ 0 w 20"/>
                <a:gd name="T5" fmla="*/ 18 h 18"/>
                <a:gd name="T6" fmla="*/ 11 w 20"/>
                <a:gd name="T7" fmla="*/ 18 h 18"/>
                <a:gd name="T8" fmla="*/ 20 w 20"/>
                <a:gd name="T9" fmla="*/ 0 h 18"/>
              </a:gdLst>
              <a:ahLst/>
              <a:cxnLst>
                <a:cxn ang="0">
                  <a:pos x="T0" y="T1"/>
                </a:cxn>
                <a:cxn ang="0">
                  <a:pos x="T2" y="T3"/>
                </a:cxn>
                <a:cxn ang="0">
                  <a:pos x="T4" y="T5"/>
                </a:cxn>
                <a:cxn ang="0">
                  <a:pos x="T6" y="T7"/>
                </a:cxn>
                <a:cxn ang="0">
                  <a:pos x="T8" y="T9"/>
                </a:cxn>
              </a:cxnLst>
              <a:rect l="0" t="0" r="r" b="b"/>
              <a:pathLst>
                <a:path w="20" h="18">
                  <a:moveTo>
                    <a:pt x="20" y="0"/>
                  </a:moveTo>
                  <a:cubicBezTo>
                    <a:pt x="11" y="0"/>
                    <a:pt x="11" y="0"/>
                    <a:pt x="11" y="0"/>
                  </a:cubicBezTo>
                  <a:cubicBezTo>
                    <a:pt x="8" y="7"/>
                    <a:pt x="4" y="13"/>
                    <a:pt x="0" y="18"/>
                  </a:cubicBezTo>
                  <a:cubicBezTo>
                    <a:pt x="11" y="18"/>
                    <a:pt x="11" y="18"/>
                    <a:pt x="11" y="18"/>
                  </a:cubicBezTo>
                  <a:cubicBezTo>
                    <a:pt x="14" y="13"/>
                    <a:pt x="18" y="7"/>
                    <a:pt x="2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5" name="iśľiḍé">
              <a:extLst>
                <a:ext uri="{FF2B5EF4-FFF2-40B4-BE49-F238E27FC236}">
                  <a16:creationId xmlns:a16="http://schemas.microsoft.com/office/drawing/2014/main" id="{231F9E32-76B9-2B9F-B84A-FDCDB8D0E326}"/>
                </a:ext>
              </a:extLst>
            </p:cNvPr>
            <p:cNvSpPr/>
            <p:nvPr/>
          </p:nvSpPr>
          <p:spPr bwMode="auto">
            <a:xfrm>
              <a:off x="4586288" y="2387600"/>
              <a:ext cx="646113" cy="646113"/>
            </a:xfrm>
            <a:custGeom>
              <a:avLst/>
              <a:gdLst>
                <a:gd name="T0" fmla="*/ 98 w 196"/>
                <a:gd name="T1" fmla="*/ 0 h 196"/>
                <a:gd name="T2" fmla="*/ 0 w 196"/>
                <a:gd name="T3" fmla="*/ 98 h 196"/>
                <a:gd name="T4" fmla="*/ 98 w 196"/>
                <a:gd name="T5" fmla="*/ 196 h 196"/>
                <a:gd name="T6" fmla="*/ 176 w 196"/>
                <a:gd name="T7" fmla="*/ 156 h 196"/>
                <a:gd name="T8" fmla="*/ 187 w 196"/>
                <a:gd name="T9" fmla="*/ 138 h 196"/>
                <a:gd name="T10" fmla="*/ 195 w 196"/>
                <a:gd name="T11" fmla="*/ 109 h 196"/>
                <a:gd name="T12" fmla="*/ 196 w 196"/>
                <a:gd name="T13" fmla="*/ 98 h 196"/>
                <a:gd name="T14" fmla="*/ 196 w 196"/>
                <a:gd name="T15" fmla="*/ 98 h 196"/>
                <a:gd name="T16" fmla="*/ 187 w 196"/>
                <a:gd name="T17" fmla="*/ 98 h 196"/>
                <a:gd name="T18" fmla="*/ 161 w 196"/>
                <a:gd name="T19" fmla="*/ 161 h 196"/>
                <a:gd name="T20" fmla="*/ 98 w 196"/>
                <a:gd name="T21" fmla="*/ 187 h 196"/>
                <a:gd name="T22" fmla="*/ 35 w 196"/>
                <a:gd name="T23" fmla="*/ 161 h 196"/>
                <a:gd name="T24" fmla="*/ 9 w 196"/>
                <a:gd name="T25" fmla="*/ 98 h 196"/>
                <a:gd name="T26" fmla="*/ 35 w 196"/>
                <a:gd name="T27" fmla="*/ 35 h 196"/>
                <a:gd name="T28" fmla="*/ 98 w 196"/>
                <a:gd name="T29" fmla="*/ 9 h 196"/>
                <a:gd name="T30" fmla="*/ 161 w 196"/>
                <a:gd name="T31" fmla="*/ 35 h 196"/>
                <a:gd name="T32" fmla="*/ 187 w 196"/>
                <a:gd name="T33" fmla="*/ 98 h 196"/>
                <a:gd name="T34" fmla="*/ 196 w 196"/>
                <a:gd name="T35" fmla="*/ 98 h 196"/>
                <a:gd name="T36" fmla="*/ 195 w 196"/>
                <a:gd name="T37" fmla="*/ 91 h 196"/>
                <a:gd name="T38" fmla="*/ 180 w 196"/>
                <a:gd name="T39" fmla="*/ 45 h 196"/>
                <a:gd name="T40" fmla="*/ 166 w 196"/>
                <a:gd name="T41" fmla="*/ 28 h 196"/>
                <a:gd name="T42" fmla="*/ 98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98" y="0"/>
                  </a:moveTo>
                  <a:cubicBezTo>
                    <a:pt x="44" y="0"/>
                    <a:pt x="0" y="44"/>
                    <a:pt x="0" y="98"/>
                  </a:cubicBezTo>
                  <a:cubicBezTo>
                    <a:pt x="0" y="152"/>
                    <a:pt x="44" y="196"/>
                    <a:pt x="98" y="196"/>
                  </a:cubicBezTo>
                  <a:cubicBezTo>
                    <a:pt x="130" y="196"/>
                    <a:pt x="159" y="180"/>
                    <a:pt x="176" y="156"/>
                  </a:cubicBezTo>
                  <a:cubicBezTo>
                    <a:pt x="180" y="151"/>
                    <a:pt x="184" y="145"/>
                    <a:pt x="187" y="138"/>
                  </a:cubicBezTo>
                  <a:cubicBezTo>
                    <a:pt x="191" y="129"/>
                    <a:pt x="194" y="119"/>
                    <a:pt x="195" y="109"/>
                  </a:cubicBezTo>
                  <a:cubicBezTo>
                    <a:pt x="195" y="105"/>
                    <a:pt x="196" y="10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96"/>
                    <a:pt x="196" y="93"/>
                    <a:pt x="195" y="91"/>
                  </a:cubicBezTo>
                  <a:cubicBezTo>
                    <a:pt x="194" y="74"/>
                    <a:pt x="189" y="59"/>
                    <a:pt x="180" y="45"/>
                  </a:cubicBezTo>
                  <a:cubicBezTo>
                    <a:pt x="176" y="39"/>
                    <a:pt x="171" y="33"/>
                    <a:pt x="166" y="28"/>
                  </a:cubicBezTo>
                  <a:cubicBezTo>
                    <a:pt x="148" y="11"/>
                    <a:pt x="12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6" name="îşļiḓê">
              <a:extLst>
                <a:ext uri="{FF2B5EF4-FFF2-40B4-BE49-F238E27FC236}">
                  <a16:creationId xmlns:a16="http://schemas.microsoft.com/office/drawing/2014/main" id="{D0F53C0A-B735-3988-CB40-504B0D504AE1}"/>
                </a:ext>
              </a:extLst>
            </p:cNvPr>
            <p:cNvSpPr/>
            <p:nvPr/>
          </p:nvSpPr>
          <p:spPr bwMode="auto">
            <a:xfrm>
              <a:off x="4619626" y="2632075"/>
              <a:ext cx="98425" cy="160338"/>
            </a:xfrm>
            <a:custGeom>
              <a:avLst/>
              <a:gdLst>
                <a:gd name="T0" fmla="*/ 30 w 30"/>
                <a:gd name="T1" fmla="*/ 32 h 49"/>
                <a:gd name="T2" fmla="*/ 15 w 30"/>
                <a:gd name="T3" fmla="*/ 49 h 49"/>
                <a:gd name="T4" fmla="*/ 0 w 30"/>
                <a:gd name="T5" fmla="*/ 38 h 49"/>
                <a:gd name="T6" fmla="*/ 10 w 30"/>
                <a:gd name="T7" fmla="*/ 36 h 49"/>
                <a:gd name="T8" fmla="*/ 15 w 30"/>
                <a:gd name="T9" fmla="*/ 40 h 49"/>
                <a:gd name="T10" fmla="*/ 20 w 30"/>
                <a:gd name="T11" fmla="*/ 31 h 49"/>
                <a:gd name="T12" fmla="*/ 20 w 30"/>
                <a:gd name="T13" fmla="*/ 0 h 49"/>
                <a:gd name="T14" fmla="*/ 30 w 30"/>
                <a:gd name="T15" fmla="*/ 0 h 49"/>
                <a:gd name="T16" fmla="*/ 30 w 30"/>
                <a:gd name="T17"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9">
                  <a:moveTo>
                    <a:pt x="30" y="32"/>
                  </a:moveTo>
                  <a:cubicBezTo>
                    <a:pt x="30" y="41"/>
                    <a:pt x="28" y="49"/>
                    <a:pt x="15" y="49"/>
                  </a:cubicBezTo>
                  <a:cubicBezTo>
                    <a:pt x="7" y="49"/>
                    <a:pt x="2" y="45"/>
                    <a:pt x="0" y="38"/>
                  </a:cubicBezTo>
                  <a:cubicBezTo>
                    <a:pt x="10" y="36"/>
                    <a:pt x="10" y="36"/>
                    <a:pt x="10" y="36"/>
                  </a:cubicBezTo>
                  <a:cubicBezTo>
                    <a:pt x="10" y="38"/>
                    <a:pt x="12" y="40"/>
                    <a:pt x="15" y="40"/>
                  </a:cubicBezTo>
                  <a:cubicBezTo>
                    <a:pt x="20" y="40"/>
                    <a:pt x="20" y="34"/>
                    <a:pt x="20" y="31"/>
                  </a:cubicBezTo>
                  <a:cubicBezTo>
                    <a:pt x="20" y="0"/>
                    <a:pt x="20" y="0"/>
                    <a:pt x="20" y="0"/>
                  </a:cubicBezTo>
                  <a:cubicBezTo>
                    <a:pt x="30" y="0"/>
                    <a:pt x="30" y="0"/>
                    <a:pt x="30" y="0"/>
                  </a:cubicBezTo>
                  <a:lnTo>
                    <a:pt x="30" y="3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7" name="ïšľïďê">
              <a:extLst>
                <a:ext uri="{FF2B5EF4-FFF2-40B4-BE49-F238E27FC236}">
                  <a16:creationId xmlns:a16="http://schemas.microsoft.com/office/drawing/2014/main" id="{AD80C7A6-DB7A-1AD8-241A-84854CD9C3B5}"/>
                </a:ext>
              </a:extLst>
            </p:cNvPr>
            <p:cNvSpPr/>
            <p:nvPr/>
          </p:nvSpPr>
          <p:spPr bwMode="auto">
            <a:xfrm>
              <a:off x="4730751"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3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3"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8" name="î$ľiḑè">
              <a:extLst>
                <a:ext uri="{FF2B5EF4-FFF2-40B4-BE49-F238E27FC236}">
                  <a16:creationId xmlns:a16="http://schemas.microsoft.com/office/drawing/2014/main" id="{12CEB44C-DBBF-1EC1-E56B-C92AB61C2884}"/>
                </a:ext>
              </a:extLst>
            </p:cNvPr>
            <p:cNvSpPr/>
            <p:nvPr/>
          </p:nvSpPr>
          <p:spPr bwMode="auto">
            <a:xfrm>
              <a:off x="4883151" y="2632075"/>
              <a:ext cx="152400" cy="157163"/>
            </a:xfrm>
            <a:custGeom>
              <a:avLst/>
              <a:gdLst>
                <a:gd name="T0" fmla="*/ 0 w 96"/>
                <a:gd name="T1" fmla="*/ 0 h 99"/>
                <a:gd name="T2" fmla="*/ 25 w 96"/>
                <a:gd name="T3" fmla="*/ 0 h 99"/>
                <a:gd name="T4" fmla="*/ 48 w 96"/>
                <a:gd name="T5" fmla="*/ 64 h 99"/>
                <a:gd name="T6" fmla="*/ 48 w 96"/>
                <a:gd name="T7" fmla="*/ 64 h 99"/>
                <a:gd name="T8" fmla="*/ 73 w 96"/>
                <a:gd name="T9" fmla="*/ 0 h 99"/>
                <a:gd name="T10" fmla="*/ 96 w 96"/>
                <a:gd name="T11" fmla="*/ 0 h 99"/>
                <a:gd name="T12" fmla="*/ 56 w 96"/>
                <a:gd name="T13" fmla="*/ 99 h 99"/>
                <a:gd name="T14" fmla="*/ 39 w 96"/>
                <a:gd name="T15" fmla="*/ 99 h 99"/>
                <a:gd name="T16" fmla="*/ 0 w 96"/>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
                  <a:moveTo>
                    <a:pt x="0" y="0"/>
                  </a:moveTo>
                  <a:lnTo>
                    <a:pt x="25" y="0"/>
                  </a:lnTo>
                  <a:lnTo>
                    <a:pt x="48" y="64"/>
                  </a:lnTo>
                  <a:lnTo>
                    <a:pt x="48" y="64"/>
                  </a:lnTo>
                  <a:lnTo>
                    <a:pt x="73" y="0"/>
                  </a:lnTo>
                  <a:lnTo>
                    <a:pt x="96" y="0"/>
                  </a:lnTo>
                  <a:lnTo>
                    <a:pt x="56" y="99"/>
                  </a:lnTo>
                  <a:lnTo>
                    <a:pt x="39" y="99"/>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9" name="iṡḻîdè">
              <a:extLst>
                <a:ext uri="{FF2B5EF4-FFF2-40B4-BE49-F238E27FC236}">
                  <a16:creationId xmlns:a16="http://schemas.microsoft.com/office/drawing/2014/main" id="{6B3C8FB8-DDB4-B4A8-C925-AD05DFAC8F9C}"/>
                </a:ext>
              </a:extLst>
            </p:cNvPr>
            <p:cNvSpPr/>
            <p:nvPr/>
          </p:nvSpPr>
          <p:spPr bwMode="auto">
            <a:xfrm>
              <a:off x="5021263"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5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5"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0" name="ïšḻide">
              <a:extLst>
                <a:ext uri="{FF2B5EF4-FFF2-40B4-BE49-F238E27FC236}">
                  <a16:creationId xmlns:a16="http://schemas.microsoft.com/office/drawing/2014/main" id="{33546CD2-2CF9-264D-A2C7-58AD7916E229}"/>
                </a:ext>
              </a:extLst>
            </p:cNvPr>
            <p:cNvSpPr/>
            <p:nvPr/>
          </p:nvSpPr>
          <p:spPr bwMode="auto">
            <a:xfrm>
              <a:off x="5754688" y="3863975"/>
              <a:ext cx="455613" cy="320675"/>
            </a:xfrm>
            <a:custGeom>
              <a:avLst/>
              <a:gdLst>
                <a:gd name="T0" fmla="*/ 121 w 138"/>
                <a:gd name="T1" fmla="*/ 52 h 97"/>
                <a:gd name="T2" fmla="*/ 107 w 138"/>
                <a:gd name="T3" fmla="*/ 31 h 97"/>
                <a:gd name="T4" fmla="*/ 107 w 138"/>
                <a:gd name="T5" fmla="*/ 0 h 97"/>
                <a:gd name="T6" fmla="*/ 107 w 138"/>
                <a:gd name="T7" fmla="*/ 0 h 97"/>
                <a:gd name="T8" fmla="*/ 47 w 138"/>
                <a:gd name="T9" fmla="*/ 0 h 97"/>
                <a:gd name="T10" fmla="*/ 30 w 138"/>
                <a:gd name="T11" fmla="*/ 0 h 97"/>
                <a:gd name="T12" fmla="*/ 30 w 138"/>
                <a:gd name="T13" fmla="*/ 31 h 97"/>
                <a:gd name="T14" fmla="*/ 16 w 138"/>
                <a:gd name="T15" fmla="*/ 52 h 97"/>
                <a:gd name="T16" fmla="*/ 0 w 138"/>
                <a:gd name="T17" fmla="*/ 60 h 97"/>
                <a:gd name="T18" fmla="*/ 53 w 138"/>
                <a:gd name="T19" fmla="*/ 97 h 97"/>
                <a:gd name="T20" fmla="*/ 85 w 138"/>
                <a:gd name="T21" fmla="*/ 97 h 97"/>
                <a:gd name="T22" fmla="*/ 138 w 138"/>
                <a:gd name="T23" fmla="*/ 60 h 97"/>
                <a:gd name="T24" fmla="*/ 121 w 138"/>
                <a:gd name="T25"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97">
                  <a:moveTo>
                    <a:pt x="121" y="52"/>
                  </a:moveTo>
                  <a:cubicBezTo>
                    <a:pt x="113" y="48"/>
                    <a:pt x="107" y="40"/>
                    <a:pt x="107" y="31"/>
                  </a:cubicBezTo>
                  <a:cubicBezTo>
                    <a:pt x="107" y="0"/>
                    <a:pt x="107" y="0"/>
                    <a:pt x="107" y="0"/>
                  </a:cubicBezTo>
                  <a:cubicBezTo>
                    <a:pt x="107" y="0"/>
                    <a:pt x="107" y="0"/>
                    <a:pt x="107" y="0"/>
                  </a:cubicBezTo>
                  <a:cubicBezTo>
                    <a:pt x="47" y="0"/>
                    <a:pt x="47" y="0"/>
                    <a:pt x="47" y="0"/>
                  </a:cubicBezTo>
                  <a:cubicBezTo>
                    <a:pt x="30" y="0"/>
                    <a:pt x="30" y="0"/>
                    <a:pt x="30" y="0"/>
                  </a:cubicBezTo>
                  <a:cubicBezTo>
                    <a:pt x="30" y="31"/>
                    <a:pt x="30" y="31"/>
                    <a:pt x="30" y="31"/>
                  </a:cubicBezTo>
                  <a:cubicBezTo>
                    <a:pt x="30" y="40"/>
                    <a:pt x="25" y="48"/>
                    <a:pt x="16" y="52"/>
                  </a:cubicBezTo>
                  <a:cubicBezTo>
                    <a:pt x="0" y="60"/>
                    <a:pt x="0" y="60"/>
                    <a:pt x="0" y="60"/>
                  </a:cubicBezTo>
                  <a:cubicBezTo>
                    <a:pt x="53" y="97"/>
                    <a:pt x="53" y="97"/>
                    <a:pt x="53" y="97"/>
                  </a:cubicBezTo>
                  <a:cubicBezTo>
                    <a:pt x="85" y="97"/>
                    <a:pt x="85" y="97"/>
                    <a:pt x="85" y="97"/>
                  </a:cubicBezTo>
                  <a:cubicBezTo>
                    <a:pt x="138" y="60"/>
                    <a:pt x="138" y="60"/>
                    <a:pt x="138" y="60"/>
                  </a:cubicBezTo>
                  <a:lnTo>
                    <a:pt x="121" y="52"/>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1" name="íṥļîďê">
              <a:extLst>
                <a:ext uri="{FF2B5EF4-FFF2-40B4-BE49-F238E27FC236}">
                  <a16:creationId xmlns:a16="http://schemas.microsoft.com/office/drawing/2014/main" id="{B8BDAB79-5718-4F28-FBF2-6FC8DC540BDF}"/>
                </a:ext>
              </a:extLst>
            </p:cNvPr>
            <p:cNvSpPr/>
            <p:nvPr/>
          </p:nvSpPr>
          <p:spPr bwMode="auto">
            <a:xfrm>
              <a:off x="5853113" y="3863975"/>
              <a:ext cx="257175" cy="128588"/>
            </a:xfrm>
            <a:custGeom>
              <a:avLst/>
              <a:gdLst>
                <a:gd name="T0" fmla="*/ 77 w 78"/>
                <a:gd name="T1" fmla="*/ 0 h 39"/>
                <a:gd name="T2" fmla="*/ 17 w 78"/>
                <a:gd name="T3" fmla="*/ 0 h 39"/>
                <a:gd name="T4" fmla="*/ 0 w 78"/>
                <a:gd name="T5" fmla="*/ 0 h 39"/>
                <a:gd name="T6" fmla="*/ 0 w 78"/>
                <a:gd name="T7" fmla="*/ 31 h 39"/>
                <a:gd name="T8" fmla="*/ 0 w 78"/>
                <a:gd name="T9" fmla="*/ 33 h 39"/>
                <a:gd name="T10" fmla="*/ 40 w 78"/>
                <a:gd name="T11" fmla="*/ 39 h 39"/>
                <a:gd name="T12" fmla="*/ 78 w 78"/>
                <a:gd name="T13" fmla="*/ 34 h 39"/>
                <a:gd name="T14" fmla="*/ 77 w 78"/>
                <a:gd name="T15" fmla="*/ 31 h 39"/>
                <a:gd name="T16" fmla="*/ 77 w 7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9">
                  <a:moveTo>
                    <a:pt x="77" y="0"/>
                  </a:moveTo>
                  <a:cubicBezTo>
                    <a:pt x="17" y="0"/>
                    <a:pt x="17" y="0"/>
                    <a:pt x="17" y="0"/>
                  </a:cubicBezTo>
                  <a:cubicBezTo>
                    <a:pt x="0" y="0"/>
                    <a:pt x="0" y="0"/>
                    <a:pt x="0" y="0"/>
                  </a:cubicBezTo>
                  <a:cubicBezTo>
                    <a:pt x="0" y="31"/>
                    <a:pt x="0" y="31"/>
                    <a:pt x="0" y="31"/>
                  </a:cubicBezTo>
                  <a:cubicBezTo>
                    <a:pt x="0" y="31"/>
                    <a:pt x="0" y="32"/>
                    <a:pt x="0" y="33"/>
                  </a:cubicBezTo>
                  <a:cubicBezTo>
                    <a:pt x="13" y="37"/>
                    <a:pt x="26" y="39"/>
                    <a:pt x="40" y="39"/>
                  </a:cubicBezTo>
                  <a:cubicBezTo>
                    <a:pt x="53" y="39"/>
                    <a:pt x="66" y="37"/>
                    <a:pt x="78" y="34"/>
                  </a:cubicBezTo>
                  <a:cubicBezTo>
                    <a:pt x="78" y="33"/>
                    <a:pt x="77" y="32"/>
                    <a:pt x="77" y="31"/>
                  </a:cubicBezTo>
                  <a:cubicBezTo>
                    <a:pt x="77" y="0"/>
                    <a:pt x="77" y="0"/>
                    <a:pt x="77" y="0"/>
                  </a:cubicBezTo>
                  <a:close/>
                </a:path>
              </a:pathLst>
            </a:custGeom>
            <a:solidFill>
              <a:srgbClr val="E5AD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2" name="išḻiḑé">
              <a:extLst>
                <a:ext uri="{FF2B5EF4-FFF2-40B4-BE49-F238E27FC236}">
                  <a16:creationId xmlns:a16="http://schemas.microsoft.com/office/drawing/2014/main" id="{6BAEFAFB-C1D4-3FD0-73E3-46E1EA79C90F}"/>
                </a:ext>
              </a:extLst>
            </p:cNvPr>
            <p:cNvSpPr/>
            <p:nvPr/>
          </p:nvSpPr>
          <p:spPr bwMode="auto">
            <a:xfrm>
              <a:off x="5537201" y="4044950"/>
              <a:ext cx="1009650" cy="1166813"/>
            </a:xfrm>
            <a:custGeom>
              <a:avLst/>
              <a:gdLst>
                <a:gd name="T0" fmla="*/ 306 w 306"/>
                <a:gd name="T1" fmla="*/ 74 h 354"/>
                <a:gd name="T2" fmla="*/ 284 w 306"/>
                <a:gd name="T3" fmla="*/ 24 h 354"/>
                <a:gd name="T4" fmla="*/ 248 w 306"/>
                <a:gd name="T5" fmla="*/ 0 h 354"/>
                <a:gd name="T6" fmla="*/ 222 w 306"/>
                <a:gd name="T7" fmla="*/ 0 h 354"/>
                <a:gd name="T8" fmla="*/ 210 w 306"/>
                <a:gd name="T9" fmla="*/ 0 h 354"/>
                <a:gd name="T10" fmla="*/ 197 w 306"/>
                <a:gd name="T11" fmla="*/ 0 h 354"/>
                <a:gd name="T12" fmla="*/ 135 w 306"/>
                <a:gd name="T13" fmla="*/ 34 h 354"/>
                <a:gd name="T14" fmla="*/ 72 w 306"/>
                <a:gd name="T15" fmla="*/ 0 h 354"/>
                <a:gd name="T16" fmla="*/ 47 w 306"/>
                <a:gd name="T17" fmla="*/ 0 h 354"/>
                <a:gd name="T18" fmla="*/ 0 w 306"/>
                <a:gd name="T19" fmla="*/ 47 h 354"/>
                <a:gd name="T20" fmla="*/ 0 w 306"/>
                <a:gd name="T21" fmla="*/ 354 h 354"/>
                <a:gd name="T22" fmla="*/ 269 w 306"/>
                <a:gd name="T23" fmla="*/ 354 h 354"/>
                <a:gd name="T24" fmla="*/ 269 w 306"/>
                <a:gd name="T25" fmla="*/ 86 h 354"/>
                <a:gd name="T26" fmla="*/ 306 w 306"/>
                <a:gd name="T27" fmla="*/ 7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54">
                  <a:moveTo>
                    <a:pt x="306" y="74"/>
                  </a:moveTo>
                  <a:cubicBezTo>
                    <a:pt x="284" y="24"/>
                    <a:pt x="284" y="24"/>
                    <a:pt x="284" y="24"/>
                  </a:cubicBezTo>
                  <a:cubicBezTo>
                    <a:pt x="278" y="9"/>
                    <a:pt x="263" y="0"/>
                    <a:pt x="248" y="0"/>
                  </a:cubicBezTo>
                  <a:cubicBezTo>
                    <a:pt x="222" y="0"/>
                    <a:pt x="222" y="0"/>
                    <a:pt x="222" y="0"/>
                  </a:cubicBezTo>
                  <a:cubicBezTo>
                    <a:pt x="210" y="0"/>
                    <a:pt x="210" y="0"/>
                    <a:pt x="210" y="0"/>
                  </a:cubicBezTo>
                  <a:cubicBezTo>
                    <a:pt x="197" y="0"/>
                    <a:pt x="197" y="0"/>
                    <a:pt x="197" y="0"/>
                  </a:cubicBezTo>
                  <a:cubicBezTo>
                    <a:pt x="184" y="21"/>
                    <a:pt x="161" y="34"/>
                    <a:pt x="135" y="34"/>
                  </a:cubicBezTo>
                  <a:cubicBezTo>
                    <a:pt x="109" y="34"/>
                    <a:pt x="86" y="21"/>
                    <a:pt x="72" y="0"/>
                  </a:cubicBezTo>
                  <a:cubicBezTo>
                    <a:pt x="47" y="0"/>
                    <a:pt x="47" y="0"/>
                    <a:pt x="47" y="0"/>
                  </a:cubicBezTo>
                  <a:cubicBezTo>
                    <a:pt x="21" y="0"/>
                    <a:pt x="0" y="21"/>
                    <a:pt x="0" y="47"/>
                  </a:cubicBezTo>
                  <a:cubicBezTo>
                    <a:pt x="0" y="354"/>
                    <a:pt x="0" y="354"/>
                    <a:pt x="0" y="354"/>
                  </a:cubicBezTo>
                  <a:cubicBezTo>
                    <a:pt x="269" y="354"/>
                    <a:pt x="269" y="354"/>
                    <a:pt x="269" y="354"/>
                  </a:cubicBezTo>
                  <a:cubicBezTo>
                    <a:pt x="269" y="86"/>
                    <a:pt x="269" y="86"/>
                    <a:pt x="269" y="86"/>
                  </a:cubicBezTo>
                  <a:lnTo>
                    <a:pt x="306"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3" name="ïšḻïḑé">
              <a:extLst>
                <a:ext uri="{FF2B5EF4-FFF2-40B4-BE49-F238E27FC236}">
                  <a16:creationId xmlns:a16="http://schemas.microsoft.com/office/drawing/2014/main" id="{8E3E3D11-1FE9-86D9-9748-220376B54BF7}"/>
                </a:ext>
              </a:extLst>
            </p:cNvPr>
            <p:cNvSpPr/>
            <p:nvPr/>
          </p:nvSpPr>
          <p:spPr bwMode="auto">
            <a:xfrm>
              <a:off x="5360988" y="4044950"/>
              <a:ext cx="320675" cy="317500"/>
            </a:xfrm>
            <a:custGeom>
              <a:avLst/>
              <a:gdLst>
                <a:gd name="T0" fmla="*/ 0 w 97"/>
                <a:gd name="T1" fmla="*/ 74 h 96"/>
                <a:gd name="T2" fmla="*/ 64 w 97"/>
                <a:gd name="T3" fmla="*/ 96 h 96"/>
                <a:gd name="T4" fmla="*/ 97 w 97"/>
                <a:gd name="T5" fmla="*/ 0 h 96"/>
                <a:gd name="T6" fmla="*/ 59 w 97"/>
                <a:gd name="T7" fmla="*/ 0 h 96"/>
                <a:gd name="T8" fmla="*/ 22 w 97"/>
                <a:gd name="T9" fmla="*/ 24 h 96"/>
                <a:gd name="T10" fmla="*/ 0 w 97"/>
                <a:gd name="T11" fmla="*/ 74 h 96"/>
              </a:gdLst>
              <a:ahLst/>
              <a:cxnLst>
                <a:cxn ang="0">
                  <a:pos x="T0" y="T1"/>
                </a:cxn>
                <a:cxn ang="0">
                  <a:pos x="T2" y="T3"/>
                </a:cxn>
                <a:cxn ang="0">
                  <a:pos x="T4" y="T5"/>
                </a:cxn>
                <a:cxn ang="0">
                  <a:pos x="T6" y="T7"/>
                </a:cxn>
                <a:cxn ang="0">
                  <a:pos x="T8" y="T9"/>
                </a:cxn>
                <a:cxn ang="0">
                  <a:pos x="T10" y="T11"/>
                </a:cxn>
              </a:cxnLst>
              <a:rect l="0" t="0" r="r" b="b"/>
              <a:pathLst>
                <a:path w="97" h="96">
                  <a:moveTo>
                    <a:pt x="0" y="74"/>
                  </a:moveTo>
                  <a:cubicBezTo>
                    <a:pt x="64" y="96"/>
                    <a:pt x="64" y="96"/>
                    <a:pt x="64" y="96"/>
                  </a:cubicBezTo>
                  <a:cubicBezTo>
                    <a:pt x="97" y="0"/>
                    <a:pt x="97" y="0"/>
                    <a:pt x="97" y="0"/>
                  </a:cubicBezTo>
                  <a:cubicBezTo>
                    <a:pt x="59" y="0"/>
                    <a:pt x="59" y="0"/>
                    <a:pt x="59" y="0"/>
                  </a:cubicBezTo>
                  <a:cubicBezTo>
                    <a:pt x="43" y="0"/>
                    <a:pt x="29" y="9"/>
                    <a:pt x="22" y="24"/>
                  </a:cubicBezTo>
                  <a:lnTo>
                    <a:pt x="0"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4" name="ísḷide">
              <a:extLst>
                <a:ext uri="{FF2B5EF4-FFF2-40B4-BE49-F238E27FC236}">
                  <a16:creationId xmlns:a16="http://schemas.microsoft.com/office/drawing/2014/main" id="{326618F9-8310-5595-D300-09C91548E76C}"/>
                </a:ext>
              </a:extLst>
            </p:cNvPr>
            <p:cNvSpPr/>
            <p:nvPr/>
          </p:nvSpPr>
          <p:spPr bwMode="auto">
            <a:xfrm>
              <a:off x="5770563" y="4044950"/>
              <a:ext cx="422275" cy="115888"/>
            </a:xfrm>
            <a:custGeom>
              <a:avLst/>
              <a:gdLst>
                <a:gd name="T0" fmla="*/ 123 w 128"/>
                <a:gd name="T1" fmla="*/ 0 h 35"/>
                <a:gd name="T2" fmla="*/ 65 w 128"/>
                <a:gd name="T3" fmla="*/ 31 h 35"/>
                <a:gd name="T4" fmla="*/ 5 w 128"/>
                <a:gd name="T5" fmla="*/ 0 h 35"/>
                <a:gd name="T6" fmla="*/ 0 w 128"/>
                <a:gd name="T7" fmla="*/ 0 h 35"/>
                <a:gd name="T8" fmla="*/ 65 w 128"/>
                <a:gd name="T9" fmla="*/ 35 h 35"/>
                <a:gd name="T10" fmla="*/ 128 w 128"/>
                <a:gd name="T11" fmla="*/ 0 h 35"/>
                <a:gd name="T12" fmla="*/ 123 w 128"/>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28" h="35">
                  <a:moveTo>
                    <a:pt x="123" y="0"/>
                  </a:moveTo>
                  <a:cubicBezTo>
                    <a:pt x="117" y="8"/>
                    <a:pt x="99" y="31"/>
                    <a:pt x="65" y="31"/>
                  </a:cubicBezTo>
                  <a:cubicBezTo>
                    <a:pt x="28" y="31"/>
                    <a:pt x="10" y="8"/>
                    <a:pt x="5" y="0"/>
                  </a:cubicBezTo>
                  <a:cubicBezTo>
                    <a:pt x="0" y="0"/>
                    <a:pt x="0" y="0"/>
                    <a:pt x="0" y="0"/>
                  </a:cubicBezTo>
                  <a:cubicBezTo>
                    <a:pt x="2" y="4"/>
                    <a:pt x="21" y="35"/>
                    <a:pt x="65" y="35"/>
                  </a:cubicBezTo>
                  <a:cubicBezTo>
                    <a:pt x="105" y="35"/>
                    <a:pt x="126" y="4"/>
                    <a:pt x="128" y="0"/>
                  </a:cubicBezTo>
                  <a:lnTo>
                    <a:pt x="123"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5" name="ïşḻíḍê">
              <a:extLst>
                <a:ext uri="{FF2B5EF4-FFF2-40B4-BE49-F238E27FC236}">
                  <a16:creationId xmlns:a16="http://schemas.microsoft.com/office/drawing/2014/main" id="{7A20AB20-6C41-6A18-C9B5-D92482F17C0A}"/>
                </a:ext>
              </a:extLst>
            </p:cNvPr>
            <p:cNvSpPr/>
            <p:nvPr/>
          </p:nvSpPr>
          <p:spPr bwMode="auto">
            <a:xfrm>
              <a:off x="6381751" y="3278187"/>
              <a:ext cx="98425" cy="242888"/>
            </a:xfrm>
            <a:custGeom>
              <a:avLst/>
              <a:gdLst>
                <a:gd name="T0" fmla="*/ 15 w 30"/>
                <a:gd name="T1" fmla="*/ 74 h 74"/>
                <a:gd name="T2" fmla="*/ 15 w 30"/>
                <a:gd name="T3" fmla="*/ 74 h 74"/>
                <a:gd name="T4" fmla="*/ 0 w 30"/>
                <a:gd name="T5" fmla="*/ 59 h 74"/>
                <a:gd name="T6" fmla="*/ 0 w 30"/>
                <a:gd name="T7" fmla="*/ 15 h 74"/>
                <a:gd name="T8" fmla="*/ 15 w 30"/>
                <a:gd name="T9" fmla="*/ 0 h 74"/>
                <a:gd name="T10" fmla="*/ 30 w 30"/>
                <a:gd name="T11" fmla="*/ 15 h 74"/>
                <a:gd name="T12" fmla="*/ 30 w 30"/>
                <a:gd name="T13" fmla="*/ 59 h 74"/>
                <a:gd name="T14" fmla="*/ 15 w 3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74"/>
                  </a:moveTo>
                  <a:cubicBezTo>
                    <a:pt x="15" y="74"/>
                    <a:pt x="15" y="74"/>
                    <a:pt x="15" y="74"/>
                  </a:cubicBezTo>
                  <a:cubicBezTo>
                    <a:pt x="7" y="74"/>
                    <a:pt x="0" y="67"/>
                    <a:pt x="0" y="59"/>
                  </a:cubicBezTo>
                  <a:cubicBezTo>
                    <a:pt x="0" y="15"/>
                    <a:pt x="0" y="15"/>
                    <a:pt x="0" y="15"/>
                  </a:cubicBezTo>
                  <a:cubicBezTo>
                    <a:pt x="0" y="7"/>
                    <a:pt x="7" y="0"/>
                    <a:pt x="15" y="0"/>
                  </a:cubicBezTo>
                  <a:cubicBezTo>
                    <a:pt x="24" y="0"/>
                    <a:pt x="30" y="7"/>
                    <a:pt x="30" y="15"/>
                  </a:cubicBezTo>
                  <a:cubicBezTo>
                    <a:pt x="30" y="59"/>
                    <a:pt x="30" y="59"/>
                    <a:pt x="30" y="59"/>
                  </a:cubicBezTo>
                  <a:cubicBezTo>
                    <a:pt x="30" y="67"/>
                    <a:pt x="24" y="74"/>
                    <a:pt x="15" y="74"/>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6" name="išḷíḑè">
              <a:extLst>
                <a:ext uri="{FF2B5EF4-FFF2-40B4-BE49-F238E27FC236}">
                  <a16:creationId xmlns:a16="http://schemas.microsoft.com/office/drawing/2014/main" id="{2055DE89-EAC6-B1DC-3376-2B59B03D51A4}"/>
                </a:ext>
              </a:extLst>
            </p:cNvPr>
            <p:cNvSpPr/>
            <p:nvPr/>
          </p:nvSpPr>
          <p:spPr bwMode="auto">
            <a:xfrm>
              <a:off x="6381751" y="3278187"/>
              <a:ext cx="68263" cy="242888"/>
            </a:xfrm>
            <a:custGeom>
              <a:avLst/>
              <a:gdLst>
                <a:gd name="T0" fmla="*/ 0 w 21"/>
                <a:gd name="T1" fmla="*/ 15 h 74"/>
                <a:gd name="T2" fmla="*/ 0 w 21"/>
                <a:gd name="T3" fmla="*/ 59 h 74"/>
                <a:gd name="T4" fmla="*/ 15 w 21"/>
                <a:gd name="T5" fmla="*/ 74 h 74"/>
                <a:gd name="T6" fmla="*/ 21 w 21"/>
                <a:gd name="T7" fmla="*/ 73 h 74"/>
                <a:gd name="T8" fmla="*/ 21 w 21"/>
                <a:gd name="T9" fmla="*/ 68 h 74"/>
                <a:gd name="T10" fmla="*/ 21 w 21"/>
                <a:gd name="T11" fmla="*/ 7 h 74"/>
                <a:gd name="T12" fmla="*/ 21 w 21"/>
                <a:gd name="T13" fmla="*/ 1 h 74"/>
                <a:gd name="T14" fmla="*/ 15 w 21"/>
                <a:gd name="T15" fmla="*/ 0 h 74"/>
                <a:gd name="T16" fmla="*/ 0 w 21"/>
                <a:gd name="T17" fmla="*/ 1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0" y="15"/>
                  </a:moveTo>
                  <a:cubicBezTo>
                    <a:pt x="0" y="59"/>
                    <a:pt x="0" y="59"/>
                    <a:pt x="0" y="59"/>
                  </a:cubicBezTo>
                  <a:cubicBezTo>
                    <a:pt x="0" y="67"/>
                    <a:pt x="7" y="74"/>
                    <a:pt x="15" y="74"/>
                  </a:cubicBezTo>
                  <a:cubicBezTo>
                    <a:pt x="17" y="74"/>
                    <a:pt x="19" y="74"/>
                    <a:pt x="21" y="73"/>
                  </a:cubicBezTo>
                  <a:cubicBezTo>
                    <a:pt x="21" y="71"/>
                    <a:pt x="21" y="70"/>
                    <a:pt x="21" y="68"/>
                  </a:cubicBezTo>
                  <a:cubicBezTo>
                    <a:pt x="21" y="7"/>
                    <a:pt x="21" y="7"/>
                    <a:pt x="21" y="7"/>
                  </a:cubicBezTo>
                  <a:cubicBezTo>
                    <a:pt x="21" y="5"/>
                    <a:pt x="21" y="3"/>
                    <a:pt x="21" y="1"/>
                  </a:cubicBezTo>
                  <a:cubicBezTo>
                    <a:pt x="19" y="1"/>
                    <a:pt x="17" y="0"/>
                    <a:pt x="15" y="0"/>
                  </a:cubicBezTo>
                  <a:cubicBezTo>
                    <a:pt x="7" y="0"/>
                    <a:pt x="0" y="7"/>
                    <a:pt x="0" y="15"/>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7" name="išľíďé">
              <a:extLst>
                <a:ext uri="{FF2B5EF4-FFF2-40B4-BE49-F238E27FC236}">
                  <a16:creationId xmlns:a16="http://schemas.microsoft.com/office/drawing/2014/main" id="{FF96DDAC-05C3-AEAE-E26F-A49AEAAB477E}"/>
                </a:ext>
              </a:extLst>
            </p:cNvPr>
            <p:cNvSpPr/>
            <p:nvPr/>
          </p:nvSpPr>
          <p:spPr bwMode="auto">
            <a:xfrm>
              <a:off x="5489576" y="3278187"/>
              <a:ext cx="100013" cy="242888"/>
            </a:xfrm>
            <a:custGeom>
              <a:avLst/>
              <a:gdLst>
                <a:gd name="T0" fmla="*/ 15 w 30"/>
                <a:gd name="T1" fmla="*/ 0 h 74"/>
                <a:gd name="T2" fmla="*/ 15 w 30"/>
                <a:gd name="T3" fmla="*/ 0 h 74"/>
                <a:gd name="T4" fmla="*/ 30 w 30"/>
                <a:gd name="T5" fmla="*/ 15 h 74"/>
                <a:gd name="T6" fmla="*/ 30 w 30"/>
                <a:gd name="T7" fmla="*/ 59 h 74"/>
                <a:gd name="T8" fmla="*/ 15 w 30"/>
                <a:gd name="T9" fmla="*/ 74 h 74"/>
                <a:gd name="T10" fmla="*/ 0 w 30"/>
                <a:gd name="T11" fmla="*/ 59 h 74"/>
                <a:gd name="T12" fmla="*/ 0 w 30"/>
                <a:gd name="T13" fmla="*/ 15 h 74"/>
                <a:gd name="T14" fmla="*/ 15 w 30"/>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0"/>
                  </a:moveTo>
                  <a:cubicBezTo>
                    <a:pt x="15" y="0"/>
                    <a:pt x="15" y="0"/>
                    <a:pt x="15" y="0"/>
                  </a:cubicBezTo>
                  <a:cubicBezTo>
                    <a:pt x="23" y="0"/>
                    <a:pt x="30" y="7"/>
                    <a:pt x="30" y="15"/>
                  </a:cubicBezTo>
                  <a:cubicBezTo>
                    <a:pt x="30" y="59"/>
                    <a:pt x="30" y="59"/>
                    <a:pt x="30" y="59"/>
                  </a:cubicBezTo>
                  <a:cubicBezTo>
                    <a:pt x="30" y="67"/>
                    <a:pt x="23" y="74"/>
                    <a:pt x="15" y="74"/>
                  </a:cubicBezTo>
                  <a:cubicBezTo>
                    <a:pt x="7" y="74"/>
                    <a:pt x="0" y="67"/>
                    <a:pt x="0" y="59"/>
                  </a:cubicBezTo>
                  <a:cubicBezTo>
                    <a:pt x="0" y="15"/>
                    <a:pt x="0" y="15"/>
                    <a:pt x="0" y="15"/>
                  </a:cubicBezTo>
                  <a:cubicBezTo>
                    <a:pt x="0" y="7"/>
                    <a:pt x="7" y="0"/>
                    <a:pt x="15" y="0"/>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8" name="îSḷiḓe">
              <a:extLst>
                <a:ext uri="{FF2B5EF4-FFF2-40B4-BE49-F238E27FC236}">
                  <a16:creationId xmlns:a16="http://schemas.microsoft.com/office/drawing/2014/main" id="{D65F38DA-5700-2752-9C49-96EB75FDB5E2}"/>
                </a:ext>
              </a:extLst>
            </p:cNvPr>
            <p:cNvSpPr/>
            <p:nvPr/>
          </p:nvSpPr>
          <p:spPr bwMode="auto">
            <a:xfrm>
              <a:off x="5519738" y="3278187"/>
              <a:ext cx="69850" cy="242888"/>
            </a:xfrm>
            <a:custGeom>
              <a:avLst/>
              <a:gdLst>
                <a:gd name="T0" fmla="*/ 21 w 21"/>
                <a:gd name="T1" fmla="*/ 59 h 74"/>
                <a:gd name="T2" fmla="*/ 21 w 21"/>
                <a:gd name="T3" fmla="*/ 15 h 74"/>
                <a:gd name="T4" fmla="*/ 6 w 21"/>
                <a:gd name="T5" fmla="*/ 0 h 74"/>
                <a:gd name="T6" fmla="*/ 1 w 21"/>
                <a:gd name="T7" fmla="*/ 1 h 74"/>
                <a:gd name="T8" fmla="*/ 0 w 21"/>
                <a:gd name="T9" fmla="*/ 7 h 74"/>
                <a:gd name="T10" fmla="*/ 0 w 21"/>
                <a:gd name="T11" fmla="*/ 68 h 74"/>
                <a:gd name="T12" fmla="*/ 1 w 21"/>
                <a:gd name="T13" fmla="*/ 73 h 74"/>
                <a:gd name="T14" fmla="*/ 6 w 21"/>
                <a:gd name="T15" fmla="*/ 74 h 74"/>
                <a:gd name="T16" fmla="*/ 21 w 21"/>
                <a:gd name="T17"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21" y="59"/>
                  </a:moveTo>
                  <a:cubicBezTo>
                    <a:pt x="21" y="15"/>
                    <a:pt x="21" y="15"/>
                    <a:pt x="21" y="15"/>
                  </a:cubicBezTo>
                  <a:cubicBezTo>
                    <a:pt x="21" y="7"/>
                    <a:pt x="14" y="0"/>
                    <a:pt x="6" y="0"/>
                  </a:cubicBezTo>
                  <a:cubicBezTo>
                    <a:pt x="4" y="0"/>
                    <a:pt x="2" y="1"/>
                    <a:pt x="1" y="1"/>
                  </a:cubicBezTo>
                  <a:cubicBezTo>
                    <a:pt x="0" y="3"/>
                    <a:pt x="0" y="5"/>
                    <a:pt x="0" y="7"/>
                  </a:cubicBezTo>
                  <a:cubicBezTo>
                    <a:pt x="0" y="68"/>
                    <a:pt x="0" y="68"/>
                    <a:pt x="0" y="68"/>
                  </a:cubicBezTo>
                  <a:cubicBezTo>
                    <a:pt x="0" y="70"/>
                    <a:pt x="0" y="71"/>
                    <a:pt x="1" y="73"/>
                  </a:cubicBezTo>
                  <a:cubicBezTo>
                    <a:pt x="2" y="74"/>
                    <a:pt x="4" y="74"/>
                    <a:pt x="6" y="74"/>
                  </a:cubicBezTo>
                  <a:cubicBezTo>
                    <a:pt x="14" y="74"/>
                    <a:pt x="21" y="67"/>
                    <a:pt x="21" y="59"/>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9" name="íšlíḓe">
              <a:extLst>
                <a:ext uri="{FF2B5EF4-FFF2-40B4-BE49-F238E27FC236}">
                  <a16:creationId xmlns:a16="http://schemas.microsoft.com/office/drawing/2014/main" id="{9F76C416-D425-2B5F-D94B-E7339FED9076}"/>
                </a:ext>
              </a:extLst>
            </p:cNvPr>
            <p:cNvSpPr/>
            <p:nvPr/>
          </p:nvSpPr>
          <p:spPr bwMode="auto">
            <a:xfrm>
              <a:off x="5543551" y="2776537"/>
              <a:ext cx="884238" cy="1173163"/>
            </a:xfrm>
            <a:custGeom>
              <a:avLst/>
              <a:gdLst>
                <a:gd name="T0" fmla="*/ 134 w 268"/>
                <a:gd name="T1" fmla="*/ 356 h 356"/>
                <a:gd name="T2" fmla="*/ 134 w 268"/>
                <a:gd name="T3" fmla="*/ 356 h 356"/>
                <a:gd name="T4" fmla="*/ 0 w 268"/>
                <a:gd name="T5" fmla="*/ 222 h 356"/>
                <a:gd name="T6" fmla="*/ 0 w 268"/>
                <a:gd name="T7" fmla="*/ 134 h 356"/>
                <a:gd name="T8" fmla="*/ 134 w 268"/>
                <a:gd name="T9" fmla="*/ 0 h 356"/>
                <a:gd name="T10" fmla="*/ 268 w 268"/>
                <a:gd name="T11" fmla="*/ 134 h 356"/>
                <a:gd name="T12" fmla="*/ 268 w 268"/>
                <a:gd name="T13" fmla="*/ 222 h 356"/>
                <a:gd name="T14" fmla="*/ 134 w 268"/>
                <a:gd name="T15" fmla="*/ 3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356">
                  <a:moveTo>
                    <a:pt x="134" y="356"/>
                  </a:moveTo>
                  <a:cubicBezTo>
                    <a:pt x="134" y="356"/>
                    <a:pt x="134" y="356"/>
                    <a:pt x="134" y="356"/>
                  </a:cubicBezTo>
                  <a:cubicBezTo>
                    <a:pt x="60" y="356"/>
                    <a:pt x="0" y="296"/>
                    <a:pt x="0" y="222"/>
                  </a:cubicBezTo>
                  <a:cubicBezTo>
                    <a:pt x="0" y="134"/>
                    <a:pt x="0" y="134"/>
                    <a:pt x="0" y="134"/>
                  </a:cubicBezTo>
                  <a:cubicBezTo>
                    <a:pt x="0" y="60"/>
                    <a:pt x="60" y="0"/>
                    <a:pt x="134" y="0"/>
                  </a:cubicBezTo>
                  <a:cubicBezTo>
                    <a:pt x="208" y="0"/>
                    <a:pt x="268" y="60"/>
                    <a:pt x="268" y="134"/>
                  </a:cubicBezTo>
                  <a:cubicBezTo>
                    <a:pt x="268" y="222"/>
                    <a:pt x="268" y="222"/>
                    <a:pt x="268" y="222"/>
                  </a:cubicBezTo>
                  <a:cubicBezTo>
                    <a:pt x="268" y="296"/>
                    <a:pt x="208" y="356"/>
                    <a:pt x="134" y="356"/>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0" name="íśľîďê">
              <a:extLst>
                <a:ext uri="{FF2B5EF4-FFF2-40B4-BE49-F238E27FC236}">
                  <a16:creationId xmlns:a16="http://schemas.microsoft.com/office/drawing/2014/main" id="{E213B341-1B4C-6B5A-AD91-0714ED0832CB}"/>
                </a:ext>
              </a:extLst>
            </p:cNvPr>
            <p:cNvSpPr/>
            <p:nvPr/>
          </p:nvSpPr>
          <p:spPr bwMode="auto">
            <a:xfrm>
              <a:off x="5889626" y="2776537"/>
              <a:ext cx="538163" cy="1173163"/>
            </a:xfrm>
            <a:custGeom>
              <a:avLst/>
              <a:gdLst>
                <a:gd name="T0" fmla="*/ 37 w 163"/>
                <a:gd name="T1" fmla="*/ 0 h 356"/>
                <a:gd name="T2" fmla="*/ 143 w 163"/>
                <a:gd name="T3" fmla="*/ 131 h 356"/>
                <a:gd name="T4" fmla="*/ 143 w 163"/>
                <a:gd name="T5" fmla="*/ 219 h 356"/>
                <a:gd name="T6" fmla="*/ 8 w 163"/>
                <a:gd name="T7" fmla="*/ 353 h 356"/>
                <a:gd name="T8" fmla="*/ 0 w 163"/>
                <a:gd name="T9" fmla="*/ 353 h 356"/>
                <a:gd name="T10" fmla="*/ 29 w 163"/>
                <a:gd name="T11" fmla="*/ 356 h 356"/>
                <a:gd name="T12" fmla="*/ 163 w 163"/>
                <a:gd name="T13" fmla="*/ 222 h 356"/>
                <a:gd name="T14" fmla="*/ 163 w 163"/>
                <a:gd name="T15" fmla="*/ 134 h 356"/>
                <a:gd name="T16" fmla="*/ 37 w 163"/>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356">
                  <a:moveTo>
                    <a:pt x="37" y="0"/>
                  </a:moveTo>
                  <a:cubicBezTo>
                    <a:pt x="97" y="13"/>
                    <a:pt x="143" y="67"/>
                    <a:pt x="143" y="131"/>
                  </a:cubicBezTo>
                  <a:cubicBezTo>
                    <a:pt x="143" y="219"/>
                    <a:pt x="143" y="219"/>
                    <a:pt x="143" y="219"/>
                  </a:cubicBezTo>
                  <a:cubicBezTo>
                    <a:pt x="143" y="293"/>
                    <a:pt x="82" y="353"/>
                    <a:pt x="8" y="353"/>
                  </a:cubicBezTo>
                  <a:cubicBezTo>
                    <a:pt x="6" y="353"/>
                    <a:pt x="3" y="353"/>
                    <a:pt x="0" y="353"/>
                  </a:cubicBezTo>
                  <a:cubicBezTo>
                    <a:pt x="10" y="355"/>
                    <a:pt x="19" y="356"/>
                    <a:pt x="29" y="356"/>
                  </a:cubicBezTo>
                  <a:cubicBezTo>
                    <a:pt x="103" y="356"/>
                    <a:pt x="163" y="296"/>
                    <a:pt x="163" y="222"/>
                  </a:cubicBezTo>
                  <a:cubicBezTo>
                    <a:pt x="163" y="134"/>
                    <a:pt x="163" y="134"/>
                    <a:pt x="163" y="134"/>
                  </a:cubicBezTo>
                  <a:cubicBezTo>
                    <a:pt x="163" y="62"/>
                    <a:pt x="108" y="4"/>
                    <a:pt x="37" y="0"/>
                  </a:cubicBezTo>
                  <a:close/>
                </a:path>
              </a:pathLst>
            </a:custGeom>
            <a:solidFill>
              <a:srgbClr val="F2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1" name="iṧļidê">
              <a:extLst>
                <a:ext uri="{FF2B5EF4-FFF2-40B4-BE49-F238E27FC236}">
                  <a16:creationId xmlns:a16="http://schemas.microsoft.com/office/drawing/2014/main" id="{6FBD01F5-A66B-DFCC-1167-D8163E6BCD31}"/>
                </a:ext>
              </a:extLst>
            </p:cNvPr>
            <p:cNvSpPr/>
            <p:nvPr/>
          </p:nvSpPr>
          <p:spPr bwMode="auto">
            <a:xfrm>
              <a:off x="5507038" y="2901950"/>
              <a:ext cx="168275" cy="401638"/>
            </a:xfrm>
            <a:custGeom>
              <a:avLst/>
              <a:gdLst>
                <a:gd name="T0" fmla="*/ 9 w 51"/>
                <a:gd name="T1" fmla="*/ 122 h 122"/>
                <a:gd name="T2" fmla="*/ 51 w 51"/>
                <a:gd name="T3" fmla="*/ 0 h 122"/>
                <a:gd name="T4" fmla="*/ 9 w 51"/>
                <a:gd name="T5" fmla="*/ 122 h 122"/>
              </a:gdLst>
              <a:ahLst/>
              <a:cxnLst>
                <a:cxn ang="0">
                  <a:pos x="T0" y="T1"/>
                </a:cxn>
                <a:cxn ang="0">
                  <a:pos x="T2" y="T3"/>
                </a:cxn>
                <a:cxn ang="0">
                  <a:pos x="T4" y="T5"/>
                </a:cxn>
              </a:cxnLst>
              <a:rect l="0" t="0" r="r" b="b"/>
              <a:pathLst>
                <a:path w="51" h="122">
                  <a:moveTo>
                    <a:pt x="9" y="122"/>
                  </a:moveTo>
                  <a:cubicBezTo>
                    <a:pt x="9" y="122"/>
                    <a:pt x="46" y="74"/>
                    <a:pt x="51" y="0"/>
                  </a:cubicBezTo>
                  <a:cubicBezTo>
                    <a:pt x="51" y="0"/>
                    <a:pt x="0" y="21"/>
                    <a:pt x="9"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2" name="iṩľîḓé">
              <a:extLst>
                <a:ext uri="{FF2B5EF4-FFF2-40B4-BE49-F238E27FC236}">
                  <a16:creationId xmlns:a16="http://schemas.microsoft.com/office/drawing/2014/main" id="{76B292DD-B7FB-8975-A199-2A5569AC95DD}"/>
                </a:ext>
              </a:extLst>
            </p:cNvPr>
            <p:cNvSpPr/>
            <p:nvPr/>
          </p:nvSpPr>
          <p:spPr bwMode="auto">
            <a:xfrm>
              <a:off x="6289676" y="2901950"/>
              <a:ext cx="168275" cy="401638"/>
            </a:xfrm>
            <a:custGeom>
              <a:avLst/>
              <a:gdLst>
                <a:gd name="T0" fmla="*/ 42 w 51"/>
                <a:gd name="T1" fmla="*/ 122 h 122"/>
                <a:gd name="T2" fmla="*/ 0 w 51"/>
                <a:gd name="T3" fmla="*/ 0 h 122"/>
                <a:gd name="T4" fmla="*/ 42 w 51"/>
                <a:gd name="T5" fmla="*/ 122 h 122"/>
              </a:gdLst>
              <a:ahLst/>
              <a:cxnLst>
                <a:cxn ang="0">
                  <a:pos x="T0" y="T1"/>
                </a:cxn>
                <a:cxn ang="0">
                  <a:pos x="T2" y="T3"/>
                </a:cxn>
                <a:cxn ang="0">
                  <a:pos x="T4" y="T5"/>
                </a:cxn>
              </a:cxnLst>
              <a:rect l="0" t="0" r="r" b="b"/>
              <a:pathLst>
                <a:path w="51" h="122">
                  <a:moveTo>
                    <a:pt x="42" y="122"/>
                  </a:moveTo>
                  <a:cubicBezTo>
                    <a:pt x="42" y="122"/>
                    <a:pt x="5" y="74"/>
                    <a:pt x="0" y="0"/>
                  </a:cubicBezTo>
                  <a:cubicBezTo>
                    <a:pt x="0" y="0"/>
                    <a:pt x="51" y="21"/>
                    <a:pt x="42"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3" name="išliḍe">
              <a:extLst>
                <a:ext uri="{FF2B5EF4-FFF2-40B4-BE49-F238E27FC236}">
                  <a16:creationId xmlns:a16="http://schemas.microsoft.com/office/drawing/2014/main" id="{2B40C654-5C37-FBF3-44A0-E050EC31E0F8}"/>
                </a:ext>
              </a:extLst>
            </p:cNvPr>
            <p:cNvSpPr/>
            <p:nvPr/>
          </p:nvSpPr>
          <p:spPr bwMode="auto">
            <a:xfrm>
              <a:off x="5519738" y="2492375"/>
              <a:ext cx="1063625" cy="627063"/>
            </a:xfrm>
            <a:custGeom>
              <a:avLst/>
              <a:gdLst>
                <a:gd name="T0" fmla="*/ 40 w 322"/>
                <a:gd name="T1" fmla="*/ 160 h 190"/>
                <a:gd name="T2" fmla="*/ 139 w 322"/>
                <a:gd name="T3" fmla="*/ 148 h 190"/>
                <a:gd name="T4" fmla="*/ 242 w 322"/>
                <a:gd name="T5" fmla="*/ 160 h 190"/>
                <a:gd name="T6" fmla="*/ 288 w 322"/>
                <a:gd name="T7" fmla="*/ 33 h 190"/>
                <a:gd name="T8" fmla="*/ 254 w 322"/>
                <a:gd name="T9" fmla="*/ 91 h 190"/>
                <a:gd name="T10" fmla="*/ 275 w 322"/>
                <a:gd name="T11" fmla="*/ 0 h 190"/>
                <a:gd name="T12" fmla="*/ 40 w 322"/>
                <a:gd name="T13" fmla="*/ 138 h 190"/>
                <a:gd name="T14" fmla="*/ 40 w 322"/>
                <a:gd name="T15" fmla="*/ 16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90">
                  <a:moveTo>
                    <a:pt x="40" y="160"/>
                  </a:moveTo>
                  <a:cubicBezTo>
                    <a:pt x="40" y="160"/>
                    <a:pt x="85" y="111"/>
                    <a:pt x="139" y="148"/>
                  </a:cubicBezTo>
                  <a:cubicBezTo>
                    <a:pt x="139" y="148"/>
                    <a:pt x="174" y="190"/>
                    <a:pt x="242" y="160"/>
                  </a:cubicBezTo>
                  <a:cubicBezTo>
                    <a:pt x="242" y="160"/>
                    <a:pt x="322" y="118"/>
                    <a:pt x="288" y="33"/>
                  </a:cubicBezTo>
                  <a:cubicBezTo>
                    <a:pt x="288" y="33"/>
                    <a:pt x="279" y="87"/>
                    <a:pt x="254" y="91"/>
                  </a:cubicBezTo>
                  <a:cubicBezTo>
                    <a:pt x="254" y="91"/>
                    <a:pt x="281" y="60"/>
                    <a:pt x="275" y="0"/>
                  </a:cubicBezTo>
                  <a:cubicBezTo>
                    <a:pt x="242" y="27"/>
                    <a:pt x="0" y="6"/>
                    <a:pt x="40" y="138"/>
                  </a:cubicBezTo>
                  <a:lnTo>
                    <a:pt x="40" y="160"/>
                  </a:ln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4" name="íṥ1îdè">
              <a:extLst>
                <a:ext uri="{FF2B5EF4-FFF2-40B4-BE49-F238E27FC236}">
                  <a16:creationId xmlns:a16="http://schemas.microsoft.com/office/drawing/2014/main" id="{05AD2741-A598-E0C4-8E25-B98FF58BDEF6}"/>
                </a:ext>
              </a:extLst>
            </p:cNvPr>
            <p:cNvSpPr/>
            <p:nvPr/>
          </p:nvSpPr>
          <p:spPr bwMode="auto">
            <a:xfrm>
              <a:off x="5978526" y="2601912"/>
              <a:ext cx="604838" cy="517525"/>
            </a:xfrm>
            <a:custGeom>
              <a:avLst/>
              <a:gdLst>
                <a:gd name="T0" fmla="*/ 0 w 183"/>
                <a:gd name="T1" fmla="*/ 115 h 157"/>
                <a:gd name="T2" fmla="*/ 103 w 183"/>
                <a:gd name="T3" fmla="*/ 127 h 157"/>
                <a:gd name="T4" fmla="*/ 149 w 183"/>
                <a:gd name="T5" fmla="*/ 0 h 157"/>
                <a:gd name="T6" fmla="*/ 0 w 183"/>
                <a:gd name="T7" fmla="*/ 115 h 157"/>
              </a:gdLst>
              <a:ahLst/>
              <a:cxnLst>
                <a:cxn ang="0">
                  <a:pos x="T0" y="T1"/>
                </a:cxn>
                <a:cxn ang="0">
                  <a:pos x="T2" y="T3"/>
                </a:cxn>
                <a:cxn ang="0">
                  <a:pos x="T4" y="T5"/>
                </a:cxn>
                <a:cxn ang="0">
                  <a:pos x="T6" y="T7"/>
                </a:cxn>
              </a:cxnLst>
              <a:rect l="0" t="0" r="r" b="b"/>
              <a:pathLst>
                <a:path w="183" h="157">
                  <a:moveTo>
                    <a:pt x="0" y="115"/>
                  </a:moveTo>
                  <a:cubicBezTo>
                    <a:pt x="0" y="115"/>
                    <a:pt x="35" y="157"/>
                    <a:pt x="103" y="127"/>
                  </a:cubicBezTo>
                  <a:cubicBezTo>
                    <a:pt x="103" y="127"/>
                    <a:pt x="183" y="85"/>
                    <a:pt x="149" y="0"/>
                  </a:cubicBezTo>
                  <a:cubicBezTo>
                    <a:pt x="158" y="40"/>
                    <a:pt x="129" y="146"/>
                    <a:pt x="0" y="115"/>
                  </a:cubicBezTo>
                  <a:close/>
                </a:path>
              </a:pathLst>
            </a:custGeom>
            <a:solidFill>
              <a:srgbClr val="CE87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5" name="îŝ1îdè">
              <a:extLst>
                <a:ext uri="{FF2B5EF4-FFF2-40B4-BE49-F238E27FC236}">
                  <a16:creationId xmlns:a16="http://schemas.microsoft.com/office/drawing/2014/main" id="{1166EA11-92BE-5B79-BA6B-E6A77C878D9D}"/>
                </a:ext>
              </a:extLst>
            </p:cNvPr>
            <p:cNvSpPr/>
            <p:nvPr/>
          </p:nvSpPr>
          <p:spPr bwMode="auto">
            <a:xfrm>
              <a:off x="5635626"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7 w 78"/>
                <a:gd name="T11" fmla="*/ 37 h 43"/>
                <a:gd name="T12" fmla="*/ 72 w 78"/>
                <a:gd name="T13" fmla="*/ 43 h 43"/>
                <a:gd name="T14" fmla="*/ 66 w 78"/>
                <a:gd name="T15" fmla="*/ 38 h 43"/>
                <a:gd name="T16" fmla="*/ 66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0" y="27"/>
                    <a:pt x="5" y="17"/>
                    <a:pt x="12" y="11"/>
                  </a:cubicBezTo>
                  <a:cubicBezTo>
                    <a:pt x="19" y="4"/>
                    <a:pt x="29" y="0"/>
                    <a:pt x="39" y="0"/>
                  </a:cubicBezTo>
                  <a:cubicBezTo>
                    <a:pt x="48" y="0"/>
                    <a:pt x="58" y="4"/>
                    <a:pt x="65" y="11"/>
                  </a:cubicBezTo>
                  <a:cubicBezTo>
                    <a:pt x="72" y="17"/>
                    <a:pt x="77" y="27"/>
                    <a:pt x="77" y="37"/>
                  </a:cubicBezTo>
                  <a:cubicBezTo>
                    <a:pt x="77" y="37"/>
                    <a:pt x="77" y="37"/>
                    <a:pt x="77" y="37"/>
                  </a:cubicBezTo>
                  <a:cubicBezTo>
                    <a:pt x="78" y="40"/>
                    <a:pt x="75" y="43"/>
                    <a:pt x="72" y="43"/>
                  </a:cubicBezTo>
                  <a:cubicBezTo>
                    <a:pt x="69" y="43"/>
                    <a:pt x="67" y="41"/>
                    <a:pt x="66" y="38"/>
                  </a:cubicBezTo>
                  <a:cubicBezTo>
                    <a:pt x="66" y="37"/>
                    <a:pt x="66" y="37"/>
                    <a:pt x="66" y="37"/>
                  </a:cubicBezTo>
                  <a:cubicBezTo>
                    <a:pt x="67" y="33"/>
                    <a:pt x="66" y="30"/>
                    <a:pt x="65" y="26"/>
                  </a:cubicBezTo>
                  <a:cubicBezTo>
                    <a:pt x="64" y="23"/>
                    <a:pt x="62" y="19"/>
                    <a:pt x="59" y="17"/>
                  </a:cubicBezTo>
                  <a:cubicBezTo>
                    <a:pt x="54" y="11"/>
                    <a:pt x="46" y="8"/>
                    <a:pt x="39" y="8"/>
                  </a:cubicBezTo>
                  <a:cubicBezTo>
                    <a:pt x="31" y="8"/>
                    <a:pt x="23" y="11"/>
                    <a:pt x="18" y="17"/>
                  </a:cubicBezTo>
                  <a:cubicBezTo>
                    <a:pt x="15" y="19"/>
                    <a:pt x="13"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6" name="iṣḻíḍe">
              <a:extLst>
                <a:ext uri="{FF2B5EF4-FFF2-40B4-BE49-F238E27FC236}">
                  <a16:creationId xmlns:a16="http://schemas.microsoft.com/office/drawing/2014/main" id="{F6AA8B4E-5794-79B1-6DBF-7BEB42059812}"/>
                </a:ext>
              </a:extLst>
            </p:cNvPr>
            <p:cNvSpPr/>
            <p:nvPr/>
          </p:nvSpPr>
          <p:spPr bwMode="auto">
            <a:xfrm>
              <a:off x="6081713"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8 w 78"/>
                <a:gd name="T11" fmla="*/ 37 h 43"/>
                <a:gd name="T12" fmla="*/ 72 w 78"/>
                <a:gd name="T13" fmla="*/ 43 h 43"/>
                <a:gd name="T14" fmla="*/ 67 w 78"/>
                <a:gd name="T15" fmla="*/ 38 h 43"/>
                <a:gd name="T16" fmla="*/ 67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1" y="27"/>
                    <a:pt x="5" y="17"/>
                    <a:pt x="12" y="11"/>
                  </a:cubicBezTo>
                  <a:cubicBezTo>
                    <a:pt x="19" y="4"/>
                    <a:pt x="29" y="0"/>
                    <a:pt x="39" y="0"/>
                  </a:cubicBezTo>
                  <a:cubicBezTo>
                    <a:pt x="48" y="0"/>
                    <a:pt x="58" y="4"/>
                    <a:pt x="65" y="11"/>
                  </a:cubicBezTo>
                  <a:cubicBezTo>
                    <a:pt x="72" y="17"/>
                    <a:pt x="77" y="27"/>
                    <a:pt x="77" y="37"/>
                  </a:cubicBezTo>
                  <a:cubicBezTo>
                    <a:pt x="78" y="37"/>
                    <a:pt x="78" y="37"/>
                    <a:pt x="78" y="37"/>
                  </a:cubicBezTo>
                  <a:cubicBezTo>
                    <a:pt x="78" y="40"/>
                    <a:pt x="75" y="43"/>
                    <a:pt x="72" y="43"/>
                  </a:cubicBezTo>
                  <a:cubicBezTo>
                    <a:pt x="69" y="43"/>
                    <a:pt x="67" y="41"/>
                    <a:pt x="67" y="38"/>
                  </a:cubicBezTo>
                  <a:cubicBezTo>
                    <a:pt x="67" y="37"/>
                    <a:pt x="67" y="37"/>
                    <a:pt x="67" y="37"/>
                  </a:cubicBezTo>
                  <a:cubicBezTo>
                    <a:pt x="67" y="33"/>
                    <a:pt x="66" y="30"/>
                    <a:pt x="65" y="26"/>
                  </a:cubicBezTo>
                  <a:cubicBezTo>
                    <a:pt x="64" y="23"/>
                    <a:pt x="62" y="19"/>
                    <a:pt x="59" y="17"/>
                  </a:cubicBezTo>
                  <a:cubicBezTo>
                    <a:pt x="54" y="11"/>
                    <a:pt x="46" y="8"/>
                    <a:pt x="39" y="8"/>
                  </a:cubicBezTo>
                  <a:cubicBezTo>
                    <a:pt x="31" y="8"/>
                    <a:pt x="23" y="11"/>
                    <a:pt x="18" y="17"/>
                  </a:cubicBezTo>
                  <a:cubicBezTo>
                    <a:pt x="16" y="19"/>
                    <a:pt x="14"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7" name="iṥ1iḋè">
              <a:extLst>
                <a:ext uri="{FF2B5EF4-FFF2-40B4-BE49-F238E27FC236}">
                  <a16:creationId xmlns:a16="http://schemas.microsoft.com/office/drawing/2014/main" id="{80E512ED-FFE4-D58A-9899-ADE190B3E3C7}"/>
                </a:ext>
              </a:extLst>
            </p:cNvPr>
            <p:cNvSpPr/>
            <p:nvPr/>
          </p:nvSpPr>
          <p:spPr bwMode="auto">
            <a:xfrm>
              <a:off x="5510213" y="3168650"/>
              <a:ext cx="939800" cy="300038"/>
            </a:xfrm>
            <a:custGeom>
              <a:avLst/>
              <a:gdLst>
                <a:gd name="T0" fmla="*/ 279 w 285"/>
                <a:gd name="T1" fmla="*/ 15 h 91"/>
                <a:gd name="T2" fmla="*/ 275 w 285"/>
                <a:gd name="T3" fmla="*/ 15 h 91"/>
                <a:gd name="T4" fmla="*/ 255 w 285"/>
                <a:gd name="T5" fmla="*/ 0 h 91"/>
                <a:gd name="T6" fmla="*/ 172 w 285"/>
                <a:gd name="T7" fmla="*/ 0 h 91"/>
                <a:gd name="T8" fmla="*/ 150 w 285"/>
                <a:gd name="T9" fmla="*/ 19 h 91"/>
                <a:gd name="T10" fmla="*/ 134 w 285"/>
                <a:gd name="T11" fmla="*/ 19 h 91"/>
                <a:gd name="T12" fmla="*/ 112 w 285"/>
                <a:gd name="T13" fmla="*/ 0 h 91"/>
                <a:gd name="T14" fmla="*/ 29 w 285"/>
                <a:gd name="T15" fmla="*/ 0 h 91"/>
                <a:gd name="T16" fmla="*/ 9 w 285"/>
                <a:gd name="T17" fmla="*/ 15 h 91"/>
                <a:gd name="T18" fmla="*/ 5 w 285"/>
                <a:gd name="T19" fmla="*/ 15 h 91"/>
                <a:gd name="T20" fmla="*/ 0 w 285"/>
                <a:gd name="T21" fmla="*/ 21 h 91"/>
                <a:gd name="T22" fmla="*/ 0 w 285"/>
                <a:gd name="T23" fmla="*/ 36 h 91"/>
                <a:gd name="T24" fmla="*/ 5 w 285"/>
                <a:gd name="T25" fmla="*/ 41 h 91"/>
                <a:gd name="T26" fmla="*/ 8 w 285"/>
                <a:gd name="T27" fmla="*/ 41 h 91"/>
                <a:gd name="T28" fmla="*/ 8 w 285"/>
                <a:gd name="T29" fmla="*/ 69 h 91"/>
                <a:gd name="T30" fmla="*/ 29 w 285"/>
                <a:gd name="T31" fmla="*/ 91 h 91"/>
                <a:gd name="T32" fmla="*/ 112 w 285"/>
                <a:gd name="T33" fmla="*/ 91 h 91"/>
                <a:gd name="T34" fmla="*/ 134 w 285"/>
                <a:gd name="T35" fmla="*/ 69 h 91"/>
                <a:gd name="T36" fmla="*/ 134 w 285"/>
                <a:gd name="T37" fmla="*/ 45 h 91"/>
                <a:gd name="T38" fmla="*/ 150 w 285"/>
                <a:gd name="T39" fmla="*/ 45 h 91"/>
                <a:gd name="T40" fmla="*/ 150 w 285"/>
                <a:gd name="T41" fmla="*/ 69 h 91"/>
                <a:gd name="T42" fmla="*/ 172 w 285"/>
                <a:gd name="T43" fmla="*/ 91 h 91"/>
                <a:gd name="T44" fmla="*/ 255 w 285"/>
                <a:gd name="T45" fmla="*/ 91 h 91"/>
                <a:gd name="T46" fmla="*/ 276 w 285"/>
                <a:gd name="T47" fmla="*/ 69 h 91"/>
                <a:gd name="T48" fmla="*/ 276 w 285"/>
                <a:gd name="T49" fmla="*/ 41 h 91"/>
                <a:gd name="T50" fmla="*/ 279 w 285"/>
                <a:gd name="T51" fmla="*/ 41 h 91"/>
                <a:gd name="T52" fmla="*/ 285 w 285"/>
                <a:gd name="T53" fmla="*/ 36 h 91"/>
                <a:gd name="T54" fmla="*/ 285 w 285"/>
                <a:gd name="T55" fmla="*/ 21 h 91"/>
                <a:gd name="T56" fmla="*/ 279 w 285"/>
                <a:gd name="T57" fmla="*/ 15 h 91"/>
                <a:gd name="T58" fmla="*/ 130 w 285"/>
                <a:gd name="T59" fmla="*/ 69 h 91"/>
                <a:gd name="T60" fmla="*/ 112 w 285"/>
                <a:gd name="T61" fmla="*/ 86 h 91"/>
                <a:gd name="T62" fmla="*/ 29 w 285"/>
                <a:gd name="T63" fmla="*/ 86 h 91"/>
                <a:gd name="T64" fmla="*/ 12 w 285"/>
                <a:gd name="T65" fmla="*/ 69 h 91"/>
                <a:gd name="T66" fmla="*/ 12 w 285"/>
                <a:gd name="T67" fmla="*/ 22 h 91"/>
                <a:gd name="T68" fmla="*/ 29 w 285"/>
                <a:gd name="T69" fmla="*/ 4 h 91"/>
                <a:gd name="T70" fmla="*/ 112 w 285"/>
                <a:gd name="T71" fmla="*/ 4 h 91"/>
                <a:gd name="T72" fmla="*/ 130 w 285"/>
                <a:gd name="T73" fmla="*/ 22 h 91"/>
                <a:gd name="T74" fmla="*/ 130 w 285"/>
                <a:gd name="T75" fmla="*/ 69 h 91"/>
                <a:gd name="T76" fmla="*/ 272 w 285"/>
                <a:gd name="T77" fmla="*/ 69 h 91"/>
                <a:gd name="T78" fmla="*/ 255 w 285"/>
                <a:gd name="T79" fmla="*/ 86 h 91"/>
                <a:gd name="T80" fmla="*/ 172 w 285"/>
                <a:gd name="T81" fmla="*/ 86 h 91"/>
                <a:gd name="T82" fmla="*/ 154 w 285"/>
                <a:gd name="T83" fmla="*/ 69 h 91"/>
                <a:gd name="T84" fmla="*/ 154 w 285"/>
                <a:gd name="T85" fmla="*/ 22 h 91"/>
                <a:gd name="T86" fmla="*/ 172 w 285"/>
                <a:gd name="T87" fmla="*/ 4 h 91"/>
                <a:gd name="T88" fmla="*/ 255 w 285"/>
                <a:gd name="T89" fmla="*/ 4 h 91"/>
                <a:gd name="T90" fmla="*/ 272 w 285"/>
                <a:gd name="T91" fmla="*/ 22 h 91"/>
                <a:gd name="T92" fmla="*/ 272 w 285"/>
                <a:gd name="T93"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5" h="91">
                  <a:moveTo>
                    <a:pt x="279" y="15"/>
                  </a:moveTo>
                  <a:cubicBezTo>
                    <a:pt x="275" y="15"/>
                    <a:pt x="275" y="15"/>
                    <a:pt x="275" y="15"/>
                  </a:cubicBezTo>
                  <a:cubicBezTo>
                    <a:pt x="273" y="7"/>
                    <a:pt x="265" y="0"/>
                    <a:pt x="255" y="0"/>
                  </a:cubicBezTo>
                  <a:cubicBezTo>
                    <a:pt x="172" y="0"/>
                    <a:pt x="172" y="0"/>
                    <a:pt x="172" y="0"/>
                  </a:cubicBezTo>
                  <a:cubicBezTo>
                    <a:pt x="161" y="0"/>
                    <a:pt x="152" y="9"/>
                    <a:pt x="150" y="19"/>
                  </a:cubicBezTo>
                  <a:cubicBezTo>
                    <a:pt x="134" y="19"/>
                    <a:pt x="134" y="19"/>
                    <a:pt x="134" y="19"/>
                  </a:cubicBezTo>
                  <a:cubicBezTo>
                    <a:pt x="133" y="9"/>
                    <a:pt x="124" y="0"/>
                    <a:pt x="112" y="0"/>
                  </a:cubicBezTo>
                  <a:cubicBezTo>
                    <a:pt x="29" y="0"/>
                    <a:pt x="29" y="0"/>
                    <a:pt x="29" y="0"/>
                  </a:cubicBezTo>
                  <a:cubicBezTo>
                    <a:pt x="20" y="0"/>
                    <a:pt x="12" y="7"/>
                    <a:pt x="9" y="15"/>
                  </a:cubicBezTo>
                  <a:cubicBezTo>
                    <a:pt x="5" y="15"/>
                    <a:pt x="5" y="15"/>
                    <a:pt x="5" y="15"/>
                  </a:cubicBezTo>
                  <a:cubicBezTo>
                    <a:pt x="2" y="15"/>
                    <a:pt x="0" y="18"/>
                    <a:pt x="0" y="21"/>
                  </a:cubicBezTo>
                  <a:cubicBezTo>
                    <a:pt x="0" y="36"/>
                    <a:pt x="0" y="36"/>
                    <a:pt x="0" y="36"/>
                  </a:cubicBezTo>
                  <a:cubicBezTo>
                    <a:pt x="0" y="39"/>
                    <a:pt x="2" y="41"/>
                    <a:pt x="5" y="41"/>
                  </a:cubicBezTo>
                  <a:cubicBezTo>
                    <a:pt x="8" y="41"/>
                    <a:pt x="8" y="41"/>
                    <a:pt x="8" y="41"/>
                  </a:cubicBezTo>
                  <a:cubicBezTo>
                    <a:pt x="8" y="69"/>
                    <a:pt x="8" y="69"/>
                    <a:pt x="8" y="69"/>
                  </a:cubicBezTo>
                  <a:cubicBezTo>
                    <a:pt x="8" y="81"/>
                    <a:pt x="17" y="91"/>
                    <a:pt x="29" y="91"/>
                  </a:cubicBezTo>
                  <a:cubicBezTo>
                    <a:pt x="112" y="91"/>
                    <a:pt x="112" y="91"/>
                    <a:pt x="112" y="91"/>
                  </a:cubicBezTo>
                  <a:cubicBezTo>
                    <a:pt x="124" y="91"/>
                    <a:pt x="134" y="81"/>
                    <a:pt x="134" y="69"/>
                  </a:cubicBezTo>
                  <a:cubicBezTo>
                    <a:pt x="134" y="45"/>
                    <a:pt x="134" y="45"/>
                    <a:pt x="134" y="45"/>
                  </a:cubicBezTo>
                  <a:cubicBezTo>
                    <a:pt x="150" y="45"/>
                    <a:pt x="150" y="45"/>
                    <a:pt x="150" y="45"/>
                  </a:cubicBezTo>
                  <a:cubicBezTo>
                    <a:pt x="150" y="69"/>
                    <a:pt x="150" y="69"/>
                    <a:pt x="150" y="69"/>
                  </a:cubicBezTo>
                  <a:cubicBezTo>
                    <a:pt x="150" y="81"/>
                    <a:pt x="160" y="91"/>
                    <a:pt x="172" y="91"/>
                  </a:cubicBezTo>
                  <a:cubicBezTo>
                    <a:pt x="255" y="91"/>
                    <a:pt x="255" y="91"/>
                    <a:pt x="255" y="91"/>
                  </a:cubicBezTo>
                  <a:cubicBezTo>
                    <a:pt x="267" y="91"/>
                    <a:pt x="276" y="81"/>
                    <a:pt x="276" y="69"/>
                  </a:cubicBezTo>
                  <a:cubicBezTo>
                    <a:pt x="276" y="41"/>
                    <a:pt x="276" y="41"/>
                    <a:pt x="276" y="41"/>
                  </a:cubicBezTo>
                  <a:cubicBezTo>
                    <a:pt x="279" y="41"/>
                    <a:pt x="279" y="41"/>
                    <a:pt x="279" y="41"/>
                  </a:cubicBezTo>
                  <a:cubicBezTo>
                    <a:pt x="282" y="41"/>
                    <a:pt x="285" y="39"/>
                    <a:pt x="285" y="36"/>
                  </a:cubicBezTo>
                  <a:cubicBezTo>
                    <a:pt x="285" y="21"/>
                    <a:pt x="285" y="21"/>
                    <a:pt x="285" y="21"/>
                  </a:cubicBezTo>
                  <a:cubicBezTo>
                    <a:pt x="285" y="18"/>
                    <a:pt x="282" y="15"/>
                    <a:pt x="279" y="15"/>
                  </a:cubicBezTo>
                  <a:close/>
                  <a:moveTo>
                    <a:pt x="130" y="69"/>
                  </a:moveTo>
                  <a:cubicBezTo>
                    <a:pt x="130" y="79"/>
                    <a:pt x="122" y="86"/>
                    <a:pt x="112" y="86"/>
                  </a:cubicBezTo>
                  <a:cubicBezTo>
                    <a:pt x="29" y="86"/>
                    <a:pt x="29" y="86"/>
                    <a:pt x="29" y="86"/>
                  </a:cubicBezTo>
                  <a:cubicBezTo>
                    <a:pt x="20" y="86"/>
                    <a:pt x="12" y="79"/>
                    <a:pt x="12" y="69"/>
                  </a:cubicBezTo>
                  <a:cubicBezTo>
                    <a:pt x="12" y="22"/>
                    <a:pt x="12" y="22"/>
                    <a:pt x="12" y="22"/>
                  </a:cubicBezTo>
                  <a:cubicBezTo>
                    <a:pt x="12" y="12"/>
                    <a:pt x="20" y="4"/>
                    <a:pt x="29" y="4"/>
                  </a:cubicBezTo>
                  <a:cubicBezTo>
                    <a:pt x="112" y="4"/>
                    <a:pt x="112" y="4"/>
                    <a:pt x="112" y="4"/>
                  </a:cubicBezTo>
                  <a:cubicBezTo>
                    <a:pt x="122" y="4"/>
                    <a:pt x="130" y="12"/>
                    <a:pt x="130" y="22"/>
                  </a:cubicBezTo>
                  <a:lnTo>
                    <a:pt x="130" y="69"/>
                  </a:lnTo>
                  <a:close/>
                  <a:moveTo>
                    <a:pt x="272" y="69"/>
                  </a:moveTo>
                  <a:cubicBezTo>
                    <a:pt x="272" y="79"/>
                    <a:pt x="264" y="86"/>
                    <a:pt x="255" y="86"/>
                  </a:cubicBezTo>
                  <a:cubicBezTo>
                    <a:pt x="172" y="86"/>
                    <a:pt x="172" y="86"/>
                    <a:pt x="172" y="86"/>
                  </a:cubicBezTo>
                  <a:cubicBezTo>
                    <a:pt x="162" y="86"/>
                    <a:pt x="154" y="79"/>
                    <a:pt x="154" y="69"/>
                  </a:cubicBezTo>
                  <a:cubicBezTo>
                    <a:pt x="154" y="22"/>
                    <a:pt x="154" y="22"/>
                    <a:pt x="154" y="22"/>
                  </a:cubicBezTo>
                  <a:cubicBezTo>
                    <a:pt x="154" y="12"/>
                    <a:pt x="162" y="4"/>
                    <a:pt x="172" y="4"/>
                  </a:cubicBezTo>
                  <a:cubicBezTo>
                    <a:pt x="255" y="4"/>
                    <a:pt x="255" y="4"/>
                    <a:pt x="255" y="4"/>
                  </a:cubicBezTo>
                  <a:cubicBezTo>
                    <a:pt x="264" y="4"/>
                    <a:pt x="272" y="12"/>
                    <a:pt x="272" y="22"/>
                  </a:cubicBezTo>
                  <a:lnTo>
                    <a:pt x="272" y="69"/>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8" name="ïŝ1îḋê">
              <a:extLst>
                <a:ext uri="{FF2B5EF4-FFF2-40B4-BE49-F238E27FC236}">
                  <a16:creationId xmlns:a16="http://schemas.microsoft.com/office/drawing/2014/main" id="{072023A2-60E2-600D-B6D9-82C932CEE916}"/>
                </a:ext>
              </a:extLst>
            </p:cNvPr>
            <p:cNvSpPr/>
            <p:nvPr/>
          </p:nvSpPr>
          <p:spPr bwMode="auto">
            <a:xfrm>
              <a:off x="5916613" y="3573462"/>
              <a:ext cx="125413" cy="69850"/>
            </a:xfrm>
            <a:custGeom>
              <a:avLst/>
              <a:gdLst>
                <a:gd name="T0" fmla="*/ 19 w 38"/>
                <a:gd name="T1" fmla="*/ 8 h 21"/>
                <a:gd name="T2" fmla="*/ 1 w 38"/>
                <a:gd name="T3" fmla="*/ 0 h 21"/>
                <a:gd name="T4" fmla="*/ 0 w 38"/>
                <a:gd name="T5" fmla="*/ 3 h 21"/>
                <a:gd name="T6" fmla="*/ 19 w 38"/>
                <a:gd name="T7" fmla="*/ 21 h 21"/>
                <a:gd name="T8" fmla="*/ 38 w 38"/>
                <a:gd name="T9" fmla="*/ 3 h 21"/>
                <a:gd name="T10" fmla="*/ 37 w 38"/>
                <a:gd name="T11" fmla="*/ 0 h 21"/>
                <a:gd name="T12" fmla="*/ 19 w 38"/>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38" h="21">
                  <a:moveTo>
                    <a:pt x="19" y="8"/>
                  </a:moveTo>
                  <a:cubicBezTo>
                    <a:pt x="12" y="8"/>
                    <a:pt x="5" y="5"/>
                    <a:pt x="1" y="0"/>
                  </a:cubicBezTo>
                  <a:cubicBezTo>
                    <a:pt x="1" y="1"/>
                    <a:pt x="0" y="2"/>
                    <a:pt x="0" y="3"/>
                  </a:cubicBezTo>
                  <a:cubicBezTo>
                    <a:pt x="0" y="13"/>
                    <a:pt x="9" y="21"/>
                    <a:pt x="19" y="21"/>
                  </a:cubicBezTo>
                  <a:cubicBezTo>
                    <a:pt x="29" y="21"/>
                    <a:pt x="38" y="13"/>
                    <a:pt x="38" y="3"/>
                  </a:cubicBezTo>
                  <a:cubicBezTo>
                    <a:pt x="38" y="2"/>
                    <a:pt x="38" y="1"/>
                    <a:pt x="37" y="0"/>
                  </a:cubicBezTo>
                  <a:cubicBezTo>
                    <a:pt x="33" y="5"/>
                    <a:pt x="26" y="8"/>
                    <a:pt x="19" y="8"/>
                  </a:cubicBezTo>
                  <a:close/>
                </a:path>
              </a:pathLst>
            </a:custGeom>
            <a:solidFill>
              <a:srgbClr val="EF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9" name="ïsḷíḋè">
              <a:extLst>
                <a:ext uri="{FF2B5EF4-FFF2-40B4-BE49-F238E27FC236}">
                  <a16:creationId xmlns:a16="http://schemas.microsoft.com/office/drawing/2014/main" id="{FB4814BD-49DF-225B-E78B-BE7F2AED3FB7}"/>
                </a:ext>
              </a:extLst>
            </p:cNvPr>
            <p:cNvSpPr/>
            <p:nvPr/>
          </p:nvSpPr>
          <p:spPr bwMode="auto">
            <a:xfrm>
              <a:off x="5800726" y="3676650"/>
              <a:ext cx="355600" cy="153988"/>
            </a:xfrm>
            <a:custGeom>
              <a:avLst/>
              <a:gdLst>
                <a:gd name="T0" fmla="*/ 54 w 108"/>
                <a:gd name="T1" fmla="*/ 16 h 47"/>
                <a:gd name="T2" fmla="*/ 0 w 108"/>
                <a:gd name="T3" fmla="*/ 0 h 47"/>
                <a:gd name="T4" fmla="*/ 54 w 108"/>
                <a:gd name="T5" fmla="*/ 47 h 47"/>
                <a:gd name="T6" fmla="*/ 108 w 108"/>
                <a:gd name="T7" fmla="*/ 0 h 47"/>
                <a:gd name="T8" fmla="*/ 54 w 108"/>
                <a:gd name="T9" fmla="*/ 16 h 47"/>
              </a:gdLst>
              <a:ahLst/>
              <a:cxnLst>
                <a:cxn ang="0">
                  <a:pos x="T0" y="T1"/>
                </a:cxn>
                <a:cxn ang="0">
                  <a:pos x="T2" y="T3"/>
                </a:cxn>
                <a:cxn ang="0">
                  <a:pos x="T4" y="T5"/>
                </a:cxn>
                <a:cxn ang="0">
                  <a:pos x="T6" y="T7"/>
                </a:cxn>
                <a:cxn ang="0">
                  <a:pos x="T8" y="T9"/>
                </a:cxn>
              </a:cxnLst>
              <a:rect l="0" t="0" r="r" b="b"/>
              <a:pathLst>
                <a:path w="108" h="47">
                  <a:moveTo>
                    <a:pt x="54" y="16"/>
                  </a:moveTo>
                  <a:cubicBezTo>
                    <a:pt x="34" y="16"/>
                    <a:pt x="16" y="10"/>
                    <a:pt x="0" y="0"/>
                  </a:cubicBezTo>
                  <a:cubicBezTo>
                    <a:pt x="4" y="27"/>
                    <a:pt x="26" y="47"/>
                    <a:pt x="54" y="47"/>
                  </a:cubicBezTo>
                  <a:cubicBezTo>
                    <a:pt x="82" y="47"/>
                    <a:pt x="105" y="27"/>
                    <a:pt x="108" y="0"/>
                  </a:cubicBezTo>
                  <a:cubicBezTo>
                    <a:pt x="93" y="10"/>
                    <a:pt x="74" y="16"/>
                    <a:pt x="54" y="16"/>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0" name="ïṥḷiḑè">
              <a:extLst>
                <a:ext uri="{FF2B5EF4-FFF2-40B4-BE49-F238E27FC236}">
                  <a16:creationId xmlns:a16="http://schemas.microsoft.com/office/drawing/2014/main" id="{60AD277A-FE38-9495-889A-EEACD180B842}"/>
                </a:ext>
              </a:extLst>
            </p:cNvPr>
            <p:cNvSpPr/>
            <p:nvPr/>
          </p:nvSpPr>
          <p:spPr bwMode="auto">
            <a:xfrm>
              <a:off x="6427788" y="4295775"/>
              <a:ext cx="98425" cy="584200"/>
            </a:xfrm>
            <a:prstGeom prst="rect">
              <a:avLst/>
            </a:prstGeom>
            <a:solidFill>
              <a:srgbClr val="FFC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1" name="îśľiḑe">
              <a:extLst>
                <a:ext uri="{FF2B5EF4-FFF2-40B4-BE49-F238E27FC236}">
                  <a16:creationId xmlns:a16="http://schemas.microsoft.com/office/drawing/2014/main" id="{A180C0AE-D0B4-283D-B4F6-F11C5DDCDC78}"/>
                </a:ext>
              </a:extLst>
            </p:cNvPr>
            <p:cNvSpPr/>
            <p:nvPr/>
          </p:nvSpPr>
          <p:spPr bwMode="auto">
            <a:xfrm>
              <a:off x="3925888" y="4675187"/>
              <a:ext cx="4119563" cy="487363"/>
            </a:xfrm>
            <a:custGeom>
              <a:avLst/>
              <a:gdLst>
                <a:gd name="T0" fmla="*/ 2595 w 2595"/>
                <a:gd name="T1" fmla="*/ 307 h 307"/>
                <a:gd name="T2" fmla="*/ 0 w 2595"/>
                <a:gd name="T3" fmla="*/ 307 h 307"/>
                <a:gd name="T4" fmla="*/ 460 w 2595"/>
                <a:gd name="T5" fmla="*/ 0 h 307"/>
                <a:gd name="T6" fmla="*/ 2135 w 2595"/>
                <a:gd name="T7" fmla="*/ 0 h 307"/>
                <a:gd name="T8" fmla="*/ 2595 w 2595"/>
                <a:gd name="T9" fmla="*/ 307 h 307"/>
              </a:gdLst>
              <a:ahLst/>
              <a:cxnLst>
                <a:cxn ang="0">
                  <a:pos x="T0" y="T1"/>
                </a:cxn>
                <a:cxn ang="0">
                  <a:pos x="T2" y="T3"/>
                </a:cxn>
                <a:cxn ang="0">
                  <a:pos x="T4" y="T5"/>
                </a:cxn>
                <a:cxn ang="0">
                  <a:pos x="T6" y="T7"/>
                </a:cxn>
                <a:cxn ang="0">
                  <a:pos x="T8" y="T9"/>
                </a:cxn>
              </a:cxnLst>
              <a:rect l="0" t="0" r="r" b="b"/>
              <a:pathLst>
                <a:path w="2595" h="307">
                  <a:moveTo>
                    <a:pt x="2595" y="307"/>
                  </a:moveTo>
                  <a:lnTo>
                    <a:pt x="0" y="307"/>
                  </a:lnTo>
                  <a:lnTo>
                    <a:pt x="460" y="0"/>
                  </a:lnTo>
                  <a:lnTo>
                    <a:pt x="2135" y="0"/>
                  </a:lnTo>
                  <a:lnTo>
                    <a:pt x="2595" y="307"/>
                  </a:lnTo>
                  <a:close/>
                </a:path>
              </a:pathLst>
            </a:custGeom>
            <a:solidFill>
              <a:srgbClr val="E2CA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2" name="îṣļidê">
              <a:extLst>
                <a:ext uri="{FF2B5EF4-FFF2-40B4-BE49-F238E27FC236}">
                  <a16:creationId xmlns:a16="http://schemas.microsoft.com/office/drawing/2014/main" id="{B5B93209-4878-8E98-F8E2-6EB858EF1E70}"/>
                </a:ext>
              </a:extLst>
            </p:cNvPr>
            <p:cNvSpPr/>
            <p:nvPr/>
          </p:nvSpPr>
          <p:spPr bwMode="auto">
            <a:xfrm>
              <a:off x="4919663" y="4675187"/>
              <a:ext cx="217488" cy="85725"/>
            </a:xfrm>
            <a:custGeom>
              <a:avLst/>
              <a:gdLst>
                <a:gd name="T0" fmla="*/ 137 w 137"/>
                <a:gd name="T1" fmla="*/ 0 h 54"/>
                <a:gd name="T2" fmla="*/ 73 w 137"/>
                <a:gd name="T3" fmla="*/ 0 h 54"/>
                <a:gd name="T4" fmla="*/ 0 w 137"/>
                <a:gd name="T5" fmla="*/ 39 h 54"/>
                <a:gd name="T6" fmla="*/ 0 w 137"/>
                <a:gd name="T7" fmla="*/ 54 h 54"/>
                <a:gd name="T8" fmla="*/ 41 w 137"/>
                <a:gd name="T9" fmla="*/ 54 h 54"/>
                <a:gd name="T10" fmla="*/ 137 w 137"/>
                <a:gd name="T11" fmla="*/ 0 h 54"/>
              </a:gdLst>
              <a:ahLst/>
              <a:cxnLst>
                <a:cxn ang="0">
                  <a:pos x="T0" y="T1"/>
                </a:cxn>
                <a:cxn ang="0">
                  <a:pos x="T2" y="T3"/>
                </a:cxn>
                <a:cxn ang="0">
                  <a:pos x="T4" y="T5"/>
                </a:cxn>
                <a:cxn ang="0">
                  <a:pos x="T6" y="T7"/>
                </a:cxn>
                <a:cxn ang="0">
                  <a:pos x="T8" y="T9"/>
                </a:cxn>
                <a:cxn ang="0">
                  <a:pos x="T10" y="T11"/>
                </a:cxn>
              </a:cxnLst>
              <a:rect l="0" t="0" r="r" b="b"/>
              <a:pathLst>
                <a:path w="137" h="54">
                  <a:moveTo>
                    <a:pt x="137" y="0"/>
                  </a:moveTo>
                  <a:lnTo>
                    <a:pt x="73" y="0"/>
                  </a:lnTo>
                  <a:lnTo>
                    <a:pt x="0" y="39"/>
                  </a:lnTo>
                  <a:lnTo>
                    <a:pt x="0" y="54"/>
                  </a:lnTo>
                  <a:lnTo>
                    <a:pt x="41" y="54"/>
                  </a:lnTo>
                  <a:lnTo>
                    <a:pt x="137" y="0"/>
                  </a:ln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3" name="i$ľïḓè">
              <a:extLst>
                <a:ext uri="{FF2B5EF4-FFF2-40B4-BE49-F238E27FC236}">
                  <a16:creationId xmlns:a16="http://schemas.microsoft.com/office/drawing/2014/main" id="{51BAE01A-4BAD-C9AF-8743-1F9EE2620028}"/>
                </a:ext>
              </a:extLst>
            </p:cNvPr>
            <p:cNvSpPr/>
            <p:nvPr/>
          </p:nvSpPr>
          <p:spPr bwMode="auto">
            <a:xfrm>
              <a:off x="3925888" y="5162550"/>
              <a:ext cx="4119563" cy="63500"/>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4" name="íšļíďê">
              <a:extLst>
                <a:ext uri="{FF2B5EF4-FFF2-40B4-BE49-F238E27FC236}">
                  <a16:creationId xmlns:a16="http://schemas.microsoft.com/office/drawing/2014/main" id="{B7137F05-157F-D545-6F6C-2871219F1A53}"/>
                </a:ext>
              </a:extLst>
            </p:cNvPr>
            <p:cNvSpPr/>
            <p:nvPr/>
          </p:nvSpPr>
          <p:spPr bwMode="auto">
            <a:xfrm>
              <a:off x="4910138" y="4302125"/>
              <a:ext cx="593725" cy="422275"/>
            </a:xfrm>
            <a:custGeom>
              <a:avLst/>
              <a:gdLst>
                <a:gd name="T0" fmla="*/ 150 w 180"/>
                <a:gd name="T1" fmla="*/ 0 h 128"/>
                <a:gd name="T2" fmla="*/ 114 w 180"/>
                <a:gd name="T3" fmla="*/ 47 h 128"/>
                <a:gd name="T4" fmla="*/ 11 w 180"/>
                <a:gd name="T5" fmla="*/ 100 h 128"/>
                <a:gd name="T6" fmla="*/ 4 w 180"/>
                <a:gd name="T7" fmla="*/ 119 h 128"/>
                <a:gd name="T8" fmla="*/ 17 w 180"/>
                <a:gd name="T9" fmla="*/ 128 h 128"/>
                <a:gd name="T10" fmla="*/ 24 w 180"/>
                <a:gd name="T11" fmla="*/ 126 h 128"/>
                <a:gd name="T12" fmla="*/ 134 w 180"/>
                <a:gd name="T13" fmla="*/ 70 h 128"/>
                <a:gd name="T14" fmla="*/ 180 w 180"/>
                <a:gd name="T15" fmla="*/ 10 h 128"/>
                <a:gd name="T16" fmla="*/ 150 w 180"/>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8">
                  <a:moveTo>
                    <a:pt x="150" y="0"/>
                  </a:moveTo>
                  <a:cubicBezTo>
                    <a:pt x="114" y="47"/>
                    <a:pt x="114" y="47"/>
                    <a:pt x="114" y="47"/>
                  </a:cubicBezTo>
                  <a:cubicBezTo>
                    <a:pt x="11" y="100"/>
                    <a:pt x="11" y="100"/>
                    <a:pt x="11" y="100"/>
                  </a:cubicBezTo>
                  <a:cubicBezTo>
                    <a:pt x="3" y="103"/>
                    <a:pt x="0" y="112"/>
                    <a:pt x="4" y="119"/>
                  </a:cubicBezTo>
                  <a:cubicBezTo>
                    <a:pt x="7" y="125"/>
                    <a:pt x="12" y="128"/>
                    <a:pt x="17" y="128"/>
                  </a:cubicBezTo>
                  <a:cubicBezTo>
                    <a:pt x="20" y="128"/>
                    <a:pt x="22" y="127"/>
                    <a:pt x="24" y="126"/>
                  </a:cubicBezTo>
                  <a:cubicBezTo>
                    <a:pt x="134" y="70"/>
                    <a:pt x="134" y="70"/>
                    <a:pt x="134" y="70"/>
                  </a:cubicBezTo>
                  <a:cubicBezTo>
                    <a:pt x="180" y="10"/>
                    <a:pt x="180" y="10"/>
                    <a:pt x="180" y="10"/>
                  </a:cubicBezTo>
                  <a:lnTo>
                    <a:pt x="150" y="0"/>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5" name="íŝľîḓê">
              <a:extLst>
                <a:ext uri="{FF2B5EF4-FFF2-40B4-BE49-F238E27FC236}">
                  <a16:creationId xmlns:a16="http://schemas.microsoft.com/office/drawing/2014/main" id="{3AE70680-79A5-9ECD-7A97-B76AA51D7515}"/>
                </a:ext>
              </a:extLst>
            </p:cNvPr>
            <p:cNvSpPr/>
            <p:nvPr/>
          </p:nvSpPr>
          <p:spPr bwMode="auto">
            <a:xfrm>
              <a:off x="4938713" y="4329112"/>
              <a:ext cx="565150" cy="395288"/>
            </a:xfrm>
            <a:custGeom>
              <a:avLst/>
              <a:gdLst>
                <a:gd name="T0" fmla="*/ 163 w 171"/>
                <a:gd name="T1" fmla="*/ 0 h 120"/>
                <a:gd name="T2" fmla="*/ 120 w 171"/>
                <a:gd name="T3" fmla="*/ 55 h 120"/>
                <a:gd name="T4" fmla="*/ 0 w 171"/>
                <a:gd name="T5" fmla="*/ 117 h 120"/>
                <a:gd name="T6" fmla="*/ 8 w 171"/>
                <a:gd name="T7" fmla="*/ 120 h 120"/>
                <a:gd name="T8" fmla="*/ 15 w 171"/>
                <a:gd name="T9" fmla="*/ 118 h 120"/>
                <a:gd name="T10" fmla="*/ 125 w 171"/>
                <a:gd name="T11" fmla="*/ 62 h 120"/>
                <a:gd name="T12" fmla="*/ 171 w 171"/>
                <a:gd name="T13" fmla="*/ 2 h 120"/>
                <a:gd name="T14" fmla="*/ 163 w 171"/>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20">
                  <a:moveTo>
                    <a:pt x="163" y="0"/>
                  </a:moveTo>
                  <a:cubicBezTo>
                    <a:pt x="120" y="55"/>
                    <a:pt x="120" y="55"/>
                    <a:pt x="120" y="55"/>
                  </a:cubicBezTo>
                  <a:cubicBezTo>
                    <a:pt x="0" y="117"/>
                    <a:pt x="0" y="117"/>
                    <a:pt x="0" y="117"/>
                  </a:cubicBezTo>
                  <a:cubicBezTo>
                    <a:pt x="2" y="119"/>
                    <a:pt x="5" y="120"/>
                    <a:pt x="8" y="120"/>
                  </a:cubicBezTo>
                  <a:cubicBezTo>
                    <a:pt x="11" y="120"/>
                    <a:pt x="13" y="119"/>
                    <a:pt x="15" y="118"/>
                  </a:cubicBezTo>
                  <a:cubicBezTo>
                    <a:pt x="125" y="62"/>
                    <a:pt x="125" y="62"/>
                    <a:pt x="125" y="62"/>
                  </a:cubicBezTo>
                  <a:cubicBezTo>
                    <a:pt x="171" y="2"/>
                    <a:pt x="171" y="2"/>
                    <a:pt x="171" y="2"/>
                  </a:cubicBezTo>
                  <a:lnTo>
                    <a:pt x="163" y="0"/>
                  </a:lnTo>
                  <a:close/>
                </a:path>
              </a:pathLst>
            </a:custGeom>
            <a:solidFill>
              <a:srgbClr val="EFB3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6" name="íšḻîḍê">
              <a:extLst>
                <a:ext uri="{FF2B5EF4-FFF2-40B4-BE49-F238E27FC236}">
                  <a16:creationId xmlns:a16="http://schemas.microsoft.com/office/drawing/2014/main" id="{66F25FF1-9FB8-07C1-00D1-B46629C1A00E}"/>
                </a:ext>
              </a:extLst>
            </p:cNvPr>
            <p:cNvSpPr/>
            <p:nvPr/>
          </p:nvSpPr>
          <p:spPr bwMode="auto">
            <a:xfrm>
              <a:off x="4800601" y="4730750"/>
              <a:ext cx="227013" cy="125413"/>
            </a:xfrm>
            <a:custGeom>
              <a:avLst/>
              <a:gdLst>
                <a:gd name="T0" fmla="*/ 66 w 69"/>
                <a:gd name="T1" fmla="*/ 19 h 38"/>
                <a:gd name="T2" fmla="*/ 29 w 69"/>
                <a:gd name="T3" fmla="*/ 38 h 38"/>
                <a:gd name="T4" fmla="*/ 3 w 69"/>
                <a:gd name="T5" fmla="*/ 19 h 38"/>
                <a:gd name="T6" fmla="*/ 40 w 69"/>
                <a:gd name="T7" fmla="*/ 0 h 38"/>
                <a:gd name="T8" fmla="*/ 66 w 69"/>
                <a:gd name="T9" fmla="*/ 19 h 38"/>
              </a:gdLst>
              <a:ahLst/>
              <a:cxnLst>
                <a:cxn ang="0">
                  <a:pos x="T0" y="T1"/>
                </a:cxn>
                <a:cxn ang="0">
                  <a:pos x="T2" y="T3"/>
                </a:cxn>
                <a:cxn ang="0">
                  <a:pos x="T4" y="T5"/>
                </a:cxn>
                <a:cxn ang="0">
                  <a:pos x="T6" y="T7"/>
                </a:cxn>
                <a:cxn ang="0">
                  <a:pos x="T8" y="T9"/>
                </a:cxn>
              </a:cxnLst>
              <a:rect l="0" t="0" r="r" b="b"/>
              <a:pathLst>
                <a:path w="69" h="38">
                  <a:moveTo>
                    <a:pt x="66" y="19"/>
                  </a:moveTo>
                  <a:cubicBezTo>
                    <a:pt x="63" y="30"/>
                    <a:pt x="46" y="38"/>
                    <a:pt x="29" y="38"/>
                  </a:cubicBezTo>
                  <a:cubicBezTo>
                    <a:pt x="12" y="38"/>
                    <a:pt x="0" y="30"/>
                    <a:pt x="3" y="19"/>
                  </a:cubicBezTo>
                  <a:cubicBezTo>
                    <a:pt x="6" y="8"/>
                    <a:pt x="23" y="0"/>
                    <a:pt x="40" y="0"/>
                  </a:cubicBezTo>
                  <a:cubicBezTo>
                    <a:pt x="57" y="0"/>
                    <a:pt x="69" y="8"/>
                    <a:pt x="66" y="19"/>
                  </a:cubicBez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7" name="ïṧlïďé">
              <a:extLst>
                <a:ext uri="{FF2B5EF4-FFF2-40B4-BE49-F238E27FC236}">
                  <a16:creationId xmlns:a16="http://schemas.microsoft.com/office/drawing/2014/main" id="{C0720119-8CC4-531D-B601-208554C18C22}"/>
                </a:ext>
              </a:extLst>
            </p:cNvPr>
            <p:cNvSpPr/>
            <p:nvPr/>
          </p:nvSpPr>
          <p:spPr bwMode="auto">
            <a:xfrm>
              <a:off x="4776788" y="4694237"/>
              <a:ext cx="228600" cy="158750"/>
            </a:xfrm>
            <a:custGeom>
              <a:avLst/>
              <a:gdLst>
                <a:gd name="T0" fmla="*/ 66 w 69"/>
                <a:gd name="T1" fmla="*/ 24 h 48"/>
                <a:gd name="T2" fmla="*/ 29 w 69"/>
                <a:gd name="T3" fmla="*/ 48 h 48"/>
                <a:gd name="T4" fmla="*/ 3 w 69"/>
                <a:gd name="T5" fmla="*/ 24 h 48"/>
                <a:gd name="T6" fmla="*/ 40 w 69"/>
                <a:gd name="T7" fmla="*/ 0 h 48"/>
                <a:gd name="T8" fmla="*/ 66 w 69"/>
                <a:gd name="T9" fmla="*/ 24 h 48"/>
              </a:gdLst>
              <a:ahLst/>
              <a:cxnLst>
                <a:cxn ang="0">
                  <a:pos x="T0" y="T1"/>
                </a:cxn>
                <a:cxn ang="0">
                  <a:pos x="T2" y="T3"/>
                </a:cxn>
                <a:cxn ang="0">
                  <a:pos x="T4" y="T5"/>
                </a:cxn>
                <a:cxn ang="0">
                  <a:pos x="T6" y="T7"/>
                </a:cxn>
                <a:cxn ang="0">
                  <a:pos x="T8" y="T9"/>
                </a:cxn>
              </a:cxnLst>
              <a:rect l="0" t="0" r="r" b="b"/>
              <a:pathLst>
                <a:path w="69" h="48">
                  <a:moveTo>
                    <a:pt x="66" y="24"/>
                  </a:moveTo>
                  <a:cubicBezTo>
                    <a:pt x="63" y="37"/>
                    <a:pt x="46" y="48"/>
                    <a:pt x="29" y="48"/>
                  </a:cubicBezTo>
                  <a:cubicBezTo>
                    <a:pt x="12" y="48"/>
                    <a:pt x="0" y="37"/>
                    <a:pt x="3" y="24"/>
                  </a:cubicBezTo>
                  <a:cubicBezTo>
                    <a:pt x="6" y="11"/>
                    <a:pt x="23" y="0"/>
                    <a:pt x="40" y="0"/>
                  </a:cubicBezTo>
                  <a:cubicBezTo>
                    <a:pt x="57" y="0"/>
                    <a:pt x="69" y="11"/>
                    <a:pt x="66" y="24"/>
                  </a:cubicBezTo>
                  <a:close/>
                </a:path>
              </a:pathLst>
            </a:custGeom>
            <a:solidFill>
              <a:srgbClr val="A7C0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8" name="íṧḻïḋê">
              <a:extLst>
                <a:ext uri="{FF2B5EF4-FFF2-40B4-BE49-F238E27FC236}">
                  <a16:creationId xmlns:a16="http://schemas.microsoft.com/office/drawing/2014/main" id="{A2BC9C19-E5B5-CED5-B345-3DBB0B8F5A7E}"/>
                </a:ext>
              </a:extLst>
            </p:cNvPr>
            <p:cNvSpPr/>
            <p:nvPr/>
          </p:nvSpPr>
          <p:spPr bwMode="auto">
            <a:xfrm>
              <a:off x="4776788" y="4684712"/>
              <a:ext cx="228600" cy="155575"/>
            </a:xfrm>
            <a:custGeom>
              <a:avLst/>
              <a:gdLst>
                <a:gd name="T0" fmla="*/ 66 w 69"/>
                <a:gd name="T1" fmla="*/ 23 h 47"/>
                <a:gd name="T2" fmla="*/ 29 w 69"/>
                <a:gd name="T3" fmla="*/ 47 h 47"/>
                <a:gd name="T4" fmla="*/ 3 w 69"/>
                <a:gd name="T5" fmla="*/ 23 h 47"/>
                <a:gd name="T6" fmla="*/ 40 w 69"/>
                <a:gd name="T7" fmla="*/ 0 h 47"/>
                <a:gd name="T8" fmla="*/ 66 w 69"/>
                <a:gd name="T9" fmla="*/ 23 h 47"/>
              </a:gdLst>
              <a:ahLst/>
              <a:cxnLst>
                <a:cxn ang="0">
                  <a:pos x="T0" y="T1"/>
                </a:cxn>
                <a:cxn ang="0">
                  <a:pos x="T2" y="T3"/>
                </a:cxn>
                <a:cxn ang="0">
                  <a:pos x="T4" y="T5"/>
                </a:cxn>
                <a:cxn ang="0">
                  <a:pos x="T6" y="T7"/>
                </a:cxn>
                <a:cxn ang="0">
                  <a:pos x="T8" y="T9"/>
                </a:cxn>
              </a:cxnLst>
              <a:rect l="0" t="0" r="r" b="b"/>
              <a:pathLst>
                <a:path w="69" h="47">
                  <a:moveTo>
                    <a:pt x="66" y="23"/>
                  </a:moveTo>
                  <a:cubicBezTo>
                    <a:pt x="63" y="37"/>
                    <a:pt x="46" y="47"/>
                    <a:pt x="29" y="47"/>
                  </a:cubicBezTo>
                  <a:cubicBezTo>
                    <a:pt x="12" y="47"/>
                    <a:pt x="0" y="37"/>
                    <a:pt x="3" y="23"/>
                  </a:cubicBezTo>
                  <a:cubicBezTo>
                    <a:pt x="6" y="10"/>
                    <a:pt x="23" y="0"/>
                    <a:pt x="40" y="0"/>
                  </a:cubicBezTo>
                  <a:cubicBezTo>
                    <a:pt x="57" y="0"/>
                    <a:pt x="69" y="10"/>
                    <a:pt x="66" y="23"/>
                  </a:cubicBez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9" name="işḷíḓé">
              <a:extLst>
                <a:ext uri="{FF2B5EF4-FFF2-40B4-BE49-F238E27FC236}">
                  <a16:creationId xmlns:a16="http://schemas.microsoft.com/office/drawing/2014/main" id="{4B39C984-31B5-DBA1-E288-3F750FF8EAF1}"/>
                </a:ext>
              </a:extLst>
            </p:cNvPr>
            <p:cNvSpPr/>
            <p:nvPr/>
          </p:nvSpPr>
          <p:spPr bwMode="auto">
            <a:xfrm>
              <a:off x="4806951" y="4684712"/>
              <a:ext cx="195263" cy="109538"/>
            </a:xfrm>
            <a:custGeom>
              <a:avLst/>
              <a:gdLst>
                <a:gd name="T0" fmla="*/ 57 w 59"/>
                <a:gd name="T1" fmla="*/ 23 h 33"/>
                <a:gd name="T2" fmla="*/ 31 w 59"/>
                <a:gd name="T3" fmla="*/ 0 h 33"/>
                <a:gd name="T4" fmla="*/ 3 w 59"/>
                <a:gd name="T5" fmla="*/ 10 h 33"/>
                <a:gd name="T6" fmla="*/ 2 w 59"/>
                <a:gd name="T7" fmla="*/ 14 h 33"/>
                <a:gd name="T8" fmla="*/ 6 w 59"/>
                <a:gd name="T9" fmla="*/ 23 h 33"/>
                <a:gd name="T10" fmla="*/ 12 w 59"/>
                <a:gd name="T11" fmla="*/ 23 h 33"/>
                <a:gd name="T12" fmla="*/ 17 w 59"/>
                <a:gd name="T13" fmla="*/ 31 h 33"/>
                <a:gd name="T14" fmla="*/ 17 w 59"/>
                <a:gd name="T15" fmla="*/ 31 h 33"/>
                <a:gd name="T16" fmla="*/ 23 w 59"/>
                <a:gd name="T17" fmla="*/ 30 h 33"/>
                <a:gd name="T18" fmla="*/ 25 w 59"/>
                <a:gd name="T19" fmla="*/ 31 h 33"/>
                <a:gd name="T20" fmla="*/ 34 w 59"/>
                <a:gd name="T21" fmla="*/ 27 h 33"/>
                <a:gd name="T22" fmla="*/ 36 w 59"/>
                <a:gd name="T23" fmla="*/ 28 h 33"/>
                <a:gd name="T24" fmla="*/ 46 w 59"/>
                <a:gd name="T25" fmla="*/ 23 h 33"/>
                <a:gd name="T26" fmla="*/ 46 w 59"/>
                <a:gd name="T27" fmla="*/ 23 h 33"/>
                <a:gd name="T28" fmla="*/ 49 w 59"/>
                <a:gd name="T29" fmla="*/ 22 h 33"/>
                <a:gd name="T30" fmla="*/ 54 w 59"/>
                <a:gd name="T31" fmla="*/ 23 h 33"/>
                <a:gd name="T32" fmla="*/ 57 w 59"/>
                <a:gd name="T33"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3">
                  <a:moveTo>
                    <a:pt x="57" y="23"/>
                  </a:moveTo>
                  <a:cubicBezTo>
                    <a:pt x="59" y="10"/>
                    <a:pt x="48" y="0"/>
                    <a:pt x="31" y="0"/>
                  </a:cubicBezTo>
                  <a:cubicBezTo>
                    <a:pt x="21" y="0"/>
                    <a:pt x="10" y="4"/>
                    <a:pt x="3" y="10"/>
                  </a:cubicBezTo>
                  <a:cubicBezTo>
                    <a:pt x="2" y="14"/>
                    <a:pt x="2" y="14"/>
                    <a:pt x="2" y="14"/>
                  </a:cubicBezTo>
                  <a:cubicBezTo>
                    <a:pt x="0" y="18"/>
                    <a:pt x="3" y="22"/>
                    <a:pt x="6" y="23"/>
                  </a:cubicBezTo>
                  <a:cubicBezTo>
                    <a:pt x="8" y="24"/>
                    <a:pt x="10" y="24"/>
                    <a:pt x="12" y="23"/>
                  </a:cubicBezTo>
                  <a:cubicBezTo>
                    <a:pt x="12" y="26"/>
                    <a:pt x="14" y="30"/>
                    <a:pt x="17" y="31"/>
                  </a:cubicBezTo>
                  <a:cubicBezTo>
                    <a:pt x="17" y="31"/>
                    <a:pt x="17" y="31"/>
                    <a:pt x="17" y="31"/>
                  </a:cubicBezTo>
                  <a:cubicBezTo>
                    <a:pt x="19" y="32"/>
                    <a:pt x="21" y="31"/>
                    <a:pt x="23" y="30"/>
                  </a:cubicBezTo>
                  <a:cubicBezTo>
                    <a:pt x="24" y="31"/>
                    <a:pt x="24" y="31"/>
                    <a:pt x="25" y="31"/>
                  </a:cubicBezTo>
                  <a:cubicBezTo>
                    <a:pt x="29" y="33"/>
                    <a:pt x="33" y="31"/>
                    <a:pt x="34" y="27"/>
                  </a:cubicBezTo>
                  <a:cubicBezTo>
                    <a:pt x="35" y="27"/>
                    <a:pt x="36" y="28"/>
                    <a:pt x="36" y="28"/>
                  </a:cubicBezTo>
                  <a:cubicBezTo>
                    <a:pt x="40" y="29"/>
                    <a:pt x="45" y="27"/>
                    <a:pt x="46" y="23"/>
                  </a:cubicBezTo>
                  <a:cubicBezTo>
                    <a:pt x="46" y="23"/>
                    <a:pt x="46" y="23"/>
                    <a:pt x="46" y="23"/>
                  </a:cubicBezTo>
                  <a:cubicBezTo>
                    <a:pt x="47" y="23"/>
                    <a:pt x="48" y="22"/>
                    <a:pt x="49" y="22"/>
                  </a:cubicBezTo>
                  <a:cubicBezTo>
                    <a:pt x="50" y="23"/>
                    <a:pt x="52" y="23"/>
                    <a:pt x="54" y="23"/>
                  </a:cubicBezTo>
                  <a:cubicBezTo>
                    <a:pt x="55" y="23"/>
                    <a:pt x="56" y="23"/>
                    <a:pt x="57" y="23"/>
                  </a:cubicBezTo>
                  <a:close/>
                </a:path>
              </a:pathLst>
            </a:custGeom>
            <a:solidFill>
              <a:srgbClr val="A3BF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0" name="îśľîḑê">
              <a:extLst>
                <a:ext uri="{FF2B5EF4-FFF2-40B4-BE49-F238E27FC236}">
                  <a16:creationId xmlns:a16="http://schemas.microsoft.com/office/drawing/2014/main" id="{6E4E1996-2050-15B6-5151-3356479969AC}"/>
                </a:ext>
              </a:extLst>
            </p:cNvPr>
            <p:cNvSpPr/>
            <p:nvPr/>
          </p:nvSpPr>
          <p:spPr bwMode="auto">
            <a:xfrm>
              <a:off x="4794251" y="4614862"/>
              <a:ext cx="220663" cy="165100"/>
            </a:xfrm>
            <a:custGeom>
              <a:avLst/>
              <a:gdLst>
                <a:gd name="T0" fmla="*/ 67 w 67"/>
                <a:gd name="T1" fmla="*/ 21 h 50"/>
                <a:gd name="T2" fmla="*/ 36 w 67"/>
                <a:gd name="T3" fmla="*/ 0 h 50"/>
                <a:gd name="T4" fmla="*/ 6 w 67"/>
                <a:gd name="T5" fmla="*/ 19 h 50"/>
                <a:gd name="T6" fmla="*/ 1 w 67"/>
                <a:gd name="T7" fmla="*/ 31 h 50"/>
                <a:gd name="T8" fmla="*/ 6 w 67"/>
                <a:gd name="T9" fmla="*/ 41 h 50"/>
                <a:gd name="T10" fmla="*/ 12 w 67"/>
                <a:gd name="T11" fmla="*/ 41 h 50"/>
                <a:gd name="T12" fmla="*/ 16 w 67"/>
                <a:gd name="T13" fmla="*/ 48 h 50"/>
                <a:gd name="T14" fmla="*/ 17 w 67"/>
                <a:gd name="T15" fmla="*/ 49 h 50"/>
                <a:gd name="T16" fmla="*/ 23 w 67"/>
                <a:gd name="T17" fmla="*/ 48 h 50"/>
                <a:gd name="T18" fmla="*/ 25 w 67"/>
                <a:gd name="T19" fmla="*/ 49 h 50"/>
                <a:gd name="T20" fmla="*/ 34 w 67"/>
                <a:gd name="T21" fmla="*/ 45 h 50"/>
                <a:gd name="T22" fmla="*/ 36 w 67"/>
                <a:gd name="T23" fmla="*/ 46 h 50"/>
                <a:gd name="T24" fmla="*/ 46 w 67"/>
                <a:gd name="T25" fmla="*/ 41 h 50"/>
                <a:gd name="T26" fmla="*/ 46 w 67"/>
                <a:gd name="T27" fmla="*/ 40 h 50"/>
                <a:gd name="T28" fmla="*/ 49 w 67"/>
                <a:gd name="T29" fmla="*/ 40 h 50"/>
                <a:gd name="T30" fmla="*/ 54 w 67"/>
                <a:gd name="T31" fmla="*/ 40 h 50"/>
                <a:gd name="T32" fmla="*/ 66 w 67"/>
                <a:gd name="T33" fmla="*/ 34 h 50"/>
                <a:gd name="T34" fmla="*/ 64 w 67"/>
                <a:gd name="T35" fmla="*/ 30 h 50"/>
                <a:gd name="T36" fmla="*/ 67 w 67"/>
                <a:gd name="T3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0">
                  <a:moveTo>
                    <a:pt x="67" y="21"/>
                  </a:moveTo>
                  <a:cubicBezTo>
                    <a:pt x="67" y="9"/>
                    <a:pt x="54" y="0"/>
                    <a:pt x="36" y="0"/>
                  </a:cubicBezTo>
                  <a:cubicBezTo>
                    <a:pt x="20" y="0"/>
                    <a:pt x="7" y="8"/>
                    <a:pt x="6" y="19"/>
                  </a:cubicBezTo>
                  <a:cubicBezTo>
                    <a:pt x="1" y="31"/>
                    <a:pt x="1" y="31"/>
                    <a:pt x="1" y="31"/>
                  </a:cubicBezTo>
                  <a:cubicBezTo>
                    <a:pt x="0" y="35"/>
                    <a:pt x="2" y="40"/>
                    <a:pt x="6" y="41"/>
                  </a:cubicBezTo>
                  <a:cubicBezTo>
                    <a:pt x="8" y="42"/>
                    <a:pt x="10" y="42"/>
                    <a:pt x="12" y="41"/>
                  </a:cubicBezTo>
                  <a:cubicBezTo>
                    <a:pt x="11" y="44"/>
                    <a:pt x="13" y="47"/>
                    <a:pt x="16" y="48"/>
                  </a:cubicBezTo>
                  <a:cubicBezTo>
                    <a:pt x="17" y="49"/>
                    <a:pt x="17" y="49"/>
                    <a:pt x="17" y="49"/>
                  </a:cubicBezTo>
                  <a:cubicBezTo>
                    <a:pt x="19" y="49"/>
                    <a:pt x="21" y="49"/>
                    <a:pt x="23" y="48"/>
                  </a:cubicBezTo>
                  <a:cubicBezTo>
                    <a:pt x="23" y="48"/>
                    <a:pt x="24" y="49"/>
                    <a:pt x="25" y="49"/>
                  </a:cubicBezTo>
                  <a:cubicBezTo>
                    <a:pt x="28" y="50"/>
                    <a:pt x="33" y="48"/>
                    <a:pt x="34" y="45"/>
                  </a:cubicBezTo>
                  <a:cubicBezTo>
                    <a:pt x="35" y="45"/>
                    <a:pt x="35" y="45"/>
                    <a:pt x="36" y="46"/>
                  </a:cubicBezTo>
                  <a:cubicBezTo>
                    <a:pt x="40" y="47"/>
                    <a:pt x="44" y="45"/>
                    <a:pt x="46" y="41"/>
                  </a:cubicBezTo>
                  <a:cubicBezTo>
                    <a:pt x="46" y="40"/>
                    <a:pt x="46" y="40"/>
                    <a:pt x="46" y="40"/>
                  </a:cubicBezTo>
                  <a:cubicBezTo>
                    <a:pt x="47" y="40"/>
                    <a:pt x="48" y="40"/>
                    <a:pt x="49" y="40"/>
                  </a:cubicBezTo>
                  <a:cubicBezTo>
                    <a:pt x="50" y="40"/>
                    <a:pt x="52" y="40"/>
                    <a:pt x="54" y="40"/>
                  </a:cubicBezTo>
                  <a:cubicBezTo>
                    <a:pt x="60" y="40"/>
                    <a:pt x="66" y="38"/>
                    <a:pt x="66" y="34"/>
                  </a:cubicBezTo>
                  <a:cubicBezTo>
                    <a:pt x="66" y="32"/>
                    <a:pt x="65" y="31"/>
                    <a:pt x="64" y="30"/>
                  </a:cubicBezTo>
                  <a:cubicBezTo>
                    <a:pt x="66" y="27"/>
                    <a:pt x="67" y="24"/>
                    <a:pt x="67" y="21"/>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1" name="ï$ḻîḑe">
              <a:extLst>
                <a:ext uri="{FF2B5EF4-FFF2-40B4-BE49-F238E27FC236}">
                  <a16:creationId xmlns:a16="http://schemas.microsoft.com/office/drawing/2014/main" id="{C25EA460-E043-44E8-360B-A7AE1ABF3781}"/>
                </a:ext>
              </a:extLst>
            </p:cNvPr>
            <p:cNvSpPr/>
            <p:nvPr/>
          </p:nvSpPr>
          <p:spPr bwMode="auto">
            <a:xfrm>
              <a:off x="5195888" y="4875212"/>
              <a:ext cx="1581150" cy="7938"/>
            </a:xfrm>
            <a:prstGeom prst="rect">
              <a:avLst/>
            </a:prstGeom>
            <a:solidFill>
              <a:srgbClr val="738C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2" name="ïṡḷíďê">
              <a:extLst>
                <a:ext uri="{FF2B5EF4-FFF2-40B4-BE49-F238E27FC236}">
                  <a16:creationId xmlns:a16="http://schemas.microsoft.com/office/drawing/2014/main" id="{B8C9E124-75C6-09E5-EFBD-550E74750D1D}"/>
                </a:ext>
              </a:extLst>
            </p:cNvPr>
            <p:cNvSpPr/>
            <p:nvPr/>
          </p:nvSpPr>
          <p:spPr bwMode="auto">
            <a:xfrm>
              <a:off x="5189538" y="4883150"/>
              <a:ext cx="1593850" cy="349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3" name="iṩḻiďe">
              <a:extLst>
                <a:ext uri="{FF2B5EF4-FFF2-40B4-BE49-F238E27FC236}">
                  <a16:creationId xmlns:a16="http://schemas.microsoft.com/office/drawing/2014/main" id="{2950CEA8-34DD-6620-3164-8EC921395BD4}"/>
                </a:ext>
              </a:extLst>
            </p:cNvPr>
            <p:cNvSpPr/>
            <p:nvPr/>
          </p:nvSpPr>
          <p:spPr bwMode="auto">
            <a:xfrm>
              <a:off x="5121276" y="4194175"/>
              <a:ext cx="1728788" cy="95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4" name="ïṣļíḑé">
              <a:extLst>
                <a:ext uri="{FF2B5EF4-FFF2-40B4-BE49-F238E27FC236}">
                  <a16:creationId xmlns:a16="http://schemas.microsoft.com/office/drawing/2014/main" id="{2EB45C3F-A550-3304-B799-3F5B645CCAB1}"/>
                </a:ext>
              </a:extLst>
            </p:cNvPr>
            <p:cNvSpPr/>
            <p:nvPr/>
          </p:nvSpPr>
          <p:spPr bwMode="auto">
            <a:xfrm>
              <a:off x="5121276" y="4203700"/>
              <a:ext cx="1728788" cy="671513"/>
            </a:xfrm>
            <a:custGeom>
              <a:avLst/>
              <a:gdLst>
                <a:gd name="T0" fmla="*/ 1047 w 1089"/>
                <a:gd name="T1" fmla="*/ 423 h 423"/>
                <a:gd name="T2" fmla="*/ 43 w 1089"/>
                <a:gd name="T3" fmla="*/ 423 h 423"/>
                <a:gd name="T4" fmla="*/ 0 w 1089"/>
                <a:gd name="T5" fmla="*/ 0 h 423"/>
                <a:gd name="T6" fmla="*/ 1089 w 1089"/>
                <a:gd name="T7" fmla="*/ 0 h 423"/>
                <a:gd name="T8" fmla="*/ 1047 w 1089"/>
                <a:gd name="T9" fmla="*/ 423 h 423"/>
              </a:gdLst>
              <a:ahLst/>
              <a:cxnLst>
                <a:cxn ang="0">
                  <a:pos x="T0" y="T1"/>
                </a:cxn>
                <a:cxn ang="0">
                  <a:pos x="T2" y="T3"/>
                </a:cxn>
                <a:cxn ang="0">
                  <a:pos x="T4" y="T5"/>
                </a:cxn>
                <a:cxn ang="0">
                  <a:pos x="T6" y="T7"/>
                </a:cxn>
                <a:cxn ang="0">
                  <a:pos x="T8" y="T9"/>
                </a:cxn>
              </a:cxnLst>
              <a:rect l="0" t="0" r="r" b="b"/>
              <a:pathLst>
                <a:path w="1089" h="423">
                  <a:moveTo>
                    <a:pt x="1047" y="423"/>
                  </a:moveTo>
                  <a:lnTo>
                    <a:pt x="43" y="423"/>
                  </a:lnTo>
                  <a:lnTo>
                    <a:pt x="0" y="0"/>
                  </a:lnTo>
                  <a:lnTo>
                    <a:pt x="1089" y="0"/>
                  </a:lnTo>
                  <a:lnTo>
                    <a:pt x="1047" y="423"/>
                  </a:ln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5" name="iş1íďe">
              <a:extLst>
                <a:ext uri="{FF2B5EF4-FFF2-40B4-BE49-F238E27FC236}">
                  <a16:creationId xmlns:a16="http://schemas.microsoft.com/office/drawing/2014/main" id="{F1E31F92-99C3-ACD3-9474-079E4F27E30E}"/>
                </a:ext>
              </a:extLst>
            </p:cNvPr>
            <p:cNvSpPr/>
            <p:nvPr/>
          </p:nvSpPr>
          <p:spPr bwMode="auto">
            <a:xfrm>
              <a:off x="5889626" y="4479925"/>
              <a:ext cx="214313" cy="241300"/>
            </a:xfrm>
            <a:custGeom>
              <a:avLst/>
              <a:gdLst>
                <a:gd name="T0" fmla="*/ 28 w 65"/>
                <a:gd name="T1" fmla="*/ 0 h 73"/>
                <a:gd name="T2" fmla="*/ 0 w 65"/>
                <a:gd name="T3" fmla="*/ 13 h 73"/>
                <a:gd name="T4" fmla="*/ 9 w 65"/>
                <a:gd name="T5" fmla="*/ 37 h 73"/>
                <a:gd name="T6" fmla="*/ 0 w 65"/>
                <a:gd name="T7" fmla="*/ 61 h 73"/>
                <a:gd name="T8" fmla="*/ 28 w 65"/>
                <a:gd name="T9" fmla="*/ 73 h 73"/>
                <a:gd name="T10" fmla="*/ 65 w 65"/>
                <a:gd name="T11" fmla="*/ 37 h 73"/>
                <a:gd name="T12" fmla="*/ 28 w 65"/>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5" h="73">
                  <a:moveTo>
                    <a:pt x="28" y="0"/>
                  </a:moveTo>
                  <a:cubicBezTo>
                    <a:pt x="17" y="0"/>
                    <a:pt x="7" y="5"/>
                    <a:pt x="0" y="13"/>
                  </a:cubicBezTo>
                  <a:cubicBezTo>
                    <a:pt x="6" y="19"/>
                    <a:pt x="9" y="27"/>
                    <a:pt x="9" y="37"/>
                  </a:cubicBezTo>
                  <a:cubicBezTo>
                    <a:pt x="9" y="46"/>
                    <a:pt x="6" y="54"/>
                    <a:pt x="0" y="61"/>
                  </a:cubicBezTo>
                  <a:cubicBezTo>
                    <a:pt x="7" y="68"/>
                    <a:pt x="17" y="73"/>
                    <a:pt x="28" y="73"/>
                  </a:cubicBezTo>
                  <a:cubicBezTo>
                    <a:pt x="48" y="73"/>
                    <a:pt x="65" y="57"/>
                    <a:pt x="65" y="37"/>
                  </a:cubicBezTo>
                  <a:cubicBezTo>
                    <a:pt x="65" y="16"/>
                    <a:pt x="48" y="0"/>
                    <a:pt x="28" y="0"/>
                  </a:cubicBezTo>
                  <a:close/>
                </a:path>
              </a:pathLst>
            </a:custGeom>
            <a:solidFill>
              <a:srgbClr val="E9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6" name="íṡ1ídé">
              <a:extLst>
                <a:ext uri="{FF2B5EF4-FFF2-40B4-BE49-F238E27FC236}">
                  <a16:creationId xmlns:a16="http://schemas.microsoft.com/office/drawing/2014/main" id="{87779344-261D-7D68-920F-34DAF0D3CC6F}"/>
                </a:ext>
              </a:extLst>
            </p:cNvPr>
            <p:cNvSpPr/>
            <p:nvPr/>
          </p:nvSpPr>
          <p:spPr bwMode="auto">
            <a:xfrm>
              <a:off x="7027863" y="4806950"/>
              <a:ext cx="336550" cy="88900"/>
            </a:xfrm>
            <a:prstGeom prst="ellipse">
              <a:avLst/>
            </a:pr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7" name="îṣ1ïḓê">
              <a:extLst>
                <a:ext uri="{FF2B5EF4-FFF2-40B4-BE49-F238E27FC236}">
                  <a16:creationId xmlns:a16="http://schemas.microsoft.com/office/drawing/2014/main" id="{5B7D27F1-54A5-DF8F-7EA8-AC21A3EBA38A}"/>
                </a:ext>
              </a:extLst>
            </p:cNvPr>
            <p:cNvSpPr/>
            <p:nvPr/>
          </p:nvSpPr>
          <p:spPr bwMode="auto">
            <a:xfrm>
              <a:off x="7242176" y="4614862"/>
              <a:ext cx="119063" cy="219075"/>
            </a:xfrm>
            <a:custGeom>
              <a:avLst/>
              <a:gdLst>
                <a:gd name="T0" fmla="*/ 13 w 36"/>
                <a:gd name="T1" fmla="*/ 66 h 66"/>
                <a:gd name="T2" fmla="*/ 0 w 36"/>
                <a:gd name="T3" fmla="*/ 62 h 66"/>
                <a:gd name="T4" fmla="*/ 4 w 36"/>
                <a:gd name="T5" fmla="*/ 55 h 66"/>
                <a:gd name="T6" fmla="*/ 18 w 36"/>
                <a:gd name="T7" fmla="*/ 56 h 66"/>
                <a:gd name="T8" fmla="*/ 27 w 36"/>
                <a:gd name="T9" fmla="*/ 33 h 66"/>
                <a:gd name="T10" fmla="*/ 20 w 36"/>
                <a:gd name="T11" fmla="*/ 12 h 66"/>
                <a:gd name="T12" fmla="*/ 7 w 36"/>
                <a:gd name="T13" fmla="*/ 11 h 66"/>
                <a:gd name="T14" fmla="*/ 6 w 36"/>
                <a:gd name="T15" fmla="*/ 11 h 66"/>
                <a:gd name="T16" fmla="*/ 2 w 36"/>
                <a:gd name="T17" fmla="*/ 12 h 66"/>
                <a:gd name="T18" fmla="*/ 1 w 36"/>
                <a:gd name="T19" fmla="*/ 4 h 66"/>
                <a:gd name="T20" fmla="*/ 4 w 36"/>
                <a:gd name="T21" fmla="*/ 3 h 66"/>
                <a:gd name="T22" fmla="*/ 24 w 36"/>
                <a:gd name="T23" fmla="*/ 5 h 66"/>
                <a:gd name="T24" fmla="*/ 36 w 36"/>
                <a:gd name="T25" fmla="*/ 34 h 66"/>
                <a:gd name="T26" fmla="*/ 22 w 36"/>
                <a:gd name="T27" fmla="*/ 63 h 66"/>
                <a:gd name="T28" fmla="*/ 13 w 3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6">
                  <a:moveTo>
                    <a:pt x="13" y="66"/>
                  </a:moveTo>
                  <a:cubicBezTo>
                    <a:pt x="9" y="66"/>
                    <a:pt x="5" y="65"/>
                    <a:pt x="0" y="62"/>
                  </a:cubicBezTo>
                  <a:cubicBezTo>
                    <a:pt x="4" y="55"/>
                    <a:pt x="4" y="55"/>
                    <a:pt x="4" y="55"/>
                  </a:cubicBezTo>
                  <a:cubicBezTo>
                    <a:pt x="10" y="58"/>
                    <a:pt x="14" y="58"/>
                    <a:pt x="18" y="56"/>
                  </a:cubicBezTo>
                  <a:cubicBezTo>
                    <a:pt x="23" y="53"/>
                    <a:pt x="27" y="44"/>
                    <a:pt x="27" y="33"/>
                  </a:cubicBezTo>
                  <a:cubicBezTo>
                    <a:pt x="28" y="24"/>
                    <a:pt x="25" y="16"/>
                    <a:pt x="20" y="12"/>
                  </a:cubicBezTo>
                  <a:cubicBezTo>
                    <a:pt x="16" y="9"/>
                    <a:pt x="12" y="9"/>
                    <a:pt x="7" y="11"/>
                  </a:cubicBezTo>
                  <a:cubicBezTo>
                    <a:pt x="6" y="11"/>
                    <a:pt x="6" y="11"/>
                    <a:pt x="6" y="11"/>
                  </a:cubicBezTo>
                  <a:cubicBezTo>
                    <a:pt x="2" y="12"/>
                    <a:pt x="2" y="12"/>
                    <a:pt x="2" y="12"/>
                  </a:cubicBezTo>
                  <a:cubicBezTo>
                    <a:pt x="1" y="4"/>
                    <a:pt x="1" y="4"/>
                    <a:pt x="1" y="4"/>
                  </a:cubicBezTo>
                  <a:cubicBezTo>
                    <a:pt x="4" y="3"/>
                    <a:pt x="4" y="3"/>
                    <a:pt x="4" y="3"/>
                  </a:cubicBezTo>
                  <a:cubicBezTo>
                    <a:pt x="14" y="0"/>
                    <a:pt x="20" y="2"/>
                    <a:pt x="24" y="5"/>
                  </a:cubicBezTo>
                  <a:cubicBezTo>
                    <a:pt x="32" y="10"/>
                    <a:pt x="36" y="21"/>
                    <a:pt x="36" y="34"/>
                  </a:cubicBezTo>
                  <a:cubicBezTo>
                    <a:pt x="35" y="40"/>
                    <a:pt x="34" y="57"/>
                    <a:pt x="22" y="63"/>
                  </a:cubicBezTo>
                  <a:cubicBezTo>
                    <a:pt x="20" y="64"/>
                    <a:pt x="17" y="66"/>
                    <a:pt x="13" y="66"/>
                  </a:cubicBez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8" name="iṥ1ïḍè">
              <a:extLst>
                <a:ext uri="{FF2B5EF4-FFF2-40B4-BE49-F238E27FC236}">
                  <a16:creationId xmlns:a16="http://schemas.microsoft.com/office/drawing/2014/main" id="{A6567DD1-C0CD-D265-D8B9-EC1DACDBA55B}"/>
                </a:ext>
              </a:extLst>
            </p:cNvPr>
            <p:cNvSpPr/>
            <p:nvPr/>
          </p:nvSpPr>
          <p:spPr bwMode="auto">
            <a:xfrm>
              <a:off x="7275513" y="4651375"/>
              <a:ext cx="69850" cy="158750"/>
            </a:xfrm>
            <a:custGeom>
              <a:avLst/>
              <a:gdLst>
                <a:gd name="T0" fmla="*/ 12 w 21"/>
                <a:gd name="T1" fmla="*/ 46 h 48"/>
                <a:gd name="T2" fmla="*/ 21 w 21"/>
                <a:gd name="T3" fmla="*/ 23 h 48"/>
                <a:gd name="T4" fmla="*/ 13 w 21"/>
                <a:gd name="T5" fmla="*/ 2 h 48"/>
                <a:gd name="T6" fmla="*/ 8 w 21"/>
                <a:gd name="T7" fmla="*/ 0 h 48"/>
                <a:gd name="T8" fmla="*/ 10 w 21"/>
                <a:gd name="T9" fmla="*/ 1 h 48"/>
                <a:gd name="T10" fmla="*/ 17 w 21"/>
                <a:gd name="T11" fmla="*/ 22 h 48"/>
                <a:gd name="T12" fmla="*/ 8 w 21"/>
                <a:gd name="T13" fmla="*/ 45 h 48"/>
                <a:gd name="T14" fmla="*/ 0 w 21"/>
                <a:gd name="T15" fmla="*/ 46 h 48"/>
                <a:gd name="T16" fmla="*/ 12 w 21"/>
                <a:gd name="T1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8">
                  <a:moveTo>
                    <a:pt x="12" y="46"/>
                  </a:moveTo>
                  <a:cubicBezTo>
                    <a:pt x="17" y="43"/>
                    <a:pt x="20" y="34"/>
                    <a:pt x="21" y="23"/>
                  </a:cubicBezTo>
                  <a:cubicBezTo>
                    <a:pt x="21" y="14"/>
                    <a:pt x="18" y="6"/>
                    <a:pt x="13" y="2"/>
                  </a:cubicBezTo>
                  <a:cubicBezTo>
                    <a:pt x="11" y="1"/>
                    <a:pt x="10" y="0"/>
                    <a:pt x="8" y="0"/>
                  </a:cubicBezTo>
                  <a:cubicBezTo>
                    <a:pt x="8" y="0"/>
                    <a:pt x="9" y="1"/>
                    <a:pt x="10" y="1"/>
                  </a:cubicBezTo>
                  <a:cubicBezTo>
                    <a:pt x="15" y="5"/>
                    <a:pt x="18" y="13"/>
                    <a:pt x="17" y="22"/>
                  </a:cubicBezTo>
                  <a:cubicBezTo>
                    <a:pt x="17" y="33"/>
                    <a:pt x="13" y="42"/>
                    <a:pt x="8" y="45"/>
                  </a:cubicBezTo>
                  <a:cubicBezTo>
                    <a:pt x="6" y="46"/>
                    <a:pt x="3" y="46"/>
                    <a:pt x="0" y="46"/>
                  </a:cubicBezTo>
                  <a:cubicBezTo>
                    <a:pt x="5" y="48"/>
                    <a:pt x="9" y="48"/>
                    <a:pt x="12" y="46"/>
                  </a:cubicBezTo>
                  <a:close/>
                </a:path>
              </a:pathLst>
            </a:custGeom>
            <a:solidFill>
              <a:srgbClr val="BAB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9" name="îŝľíḑê">
              <a:extLst>
                <a:ext uri="{FF2B5EF4-FFF2-40B4-BE49-F238E27FC236}">
                  <a16:creationId xmlns:a16="http://schemas.microsoft.com/office/drawing/2014/main" id="{B8C6CB4D-27BA-7DD0-C9A6-AEBE41E2A4B3}"/>
                </a:ext>
              </a:extLst>
            </p:cNvPr>
            <p:cNvSpPr/>
            <p:nvPr/>
          </p:nvSpPr>
          <p:spPr bwMode="auto">
            <a:xfrm>
              <a:off x="7027863" y="4605337"/>
              <a:ext cx="234950" cy="284163"/>
            </a:xfrm>
            <a:custGeom>
              <a:avLst/>
              <a:gdLst>
                <a:gd name="T0" fmla="*/ 0 w 71"/>
                <a:gd name="T1" fmla="*/ 0 h 86"/>
                <a:gd name="T2" fmla="*/ 0 w 71"/>
                <a:gd name="T3" fmla="*/ 73 h 86"/>
                <a:gd name="T4" fmla="*/ 36 w 71"/>
                <a:gd name="T5" fmla="*/ 86 h 86"/>
                <a:gd name="T6" fmla="*/ 71 w 71"/>
                <a:gd name="T7" fmla="*/ 73 h 86"/>
                <a:gd name="T8" fmla="*/ 71 w 71"/>
                <a:gd name="T9" fmla="*/ 0 h 86"/>
                <a:gd name="T10" fmla="*/ 0 w 71"/>
                <a:gd name="T11" fmla="*/ 0 h 86"/>
              </a:gdLst>
              <a:ahLst/>
              <a:cxnLst>
                <a:cxn ang="0">
                  <a:pos x="T0" y="T1"/>
                </a:cxn>
                <a:cxn ang="0">
                  <a:pos x="T2" y="T3"/>
                </a:cxn>
                <a:cxn ang="0">
                  <a:pos x="T4" y="T5"/>
                </a:cxn>
                <a:cxn ang="0">
                  <a:pos x="T6" y="T7"/>
                </a:cxn>
                <a:cxn ang="0">
                  <a:pos x="T8" y="T9"/>
                </a:cxn>
                <a:cxn ang="0">
                  <a:pos x="T10" y="T11"/>
                </a:cxn>
              </a:cxnLst>
              <a:rect l="0" t="0" r="r" b="b"/>
              <a:pathLst>
                <a:path w="71" h="86">
                  <a:moveTo>
                    <a:pt x="0" y="0"/>
                  </a:moveTo>
                  <a:cubicBezTo>
                    <a:pt x="0" y="73"/>
                    <a:pt x="0" y="73"/>
                    <a:pt x="0" y="73"/>
                  </a:cubicBezTo>
                  <a:cubicBezTo>
                    <a:pt x="0" y="80"/>
                    <a:pt x="16" y="86"/>
                    <a:pt x="36" y="86"/>
                  </a:cubicBezTo>
                  <a:cubicBezTo>
                    <a:pt x="55" y="86"/>
                    <a:pt x="71" y="80"/>
                    <a:pt x="71" y="73"/>
                  </a:cubicBezTo>
                  <a:cubicBezTo>
                    <a:pt x="71" y="0"/>
                    <a:pt x="71" y="0"/>
                    <a:pt x="71" y="0"/>
                  </a:cubicBez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0" name="iṩḷíḓé">
              <a:extLst>
                <a:ext uri="{FF2B5EF4-FFF2-40B4-BE49-F238E27FC236}">
                  <a16:creationId xmlns:a16="http://schemas.microsoft.com/office/drawing/2014/main" id="{6BDD53E5-037C-06F5-0CB4-DEAA46BE4575}"/>
                </a:ext>
              </a:extLst>
            </p:cNvPr>
            <p:cNvSpPr/>
            <p:nvPr/>
          </p:nvSpPr>
          <p:spPr bwMode="auto">
            <a:xfrm>
              <a:off x="7213601" y="4605337"/>
              <a:ext cx="49213" cy="277813"/>
            </a:xfrm>
            <a:custGeom>
              <a:avLst/>
              <a:gdLst>
                <a:gd name="T0" fmla="*/ 0 w 15"/>
                <a:gd name="T1" fmla="*/ 84 h 84"/>
                <a:gd name="T2" fmla="*/ 15 w 15"/>
                <a:gd name="T3" fmla="*/ 73 h 84"/>
                <a:gd name="T4" fmla="*/ 15 w 15"/>
                <a:gd name="T5" fmla="*/ 0 h 84"/>
                <a:gd name="T6" fmla="*/ 0 w 15"/>
                <a:gd name="T7" fmla="*/ 0 h 84"/>
                <a:gd name="T8" fmla="*/ 0 w 15"/>
                <a:gd name="T9" fmla="*/ 84 h 84"/>
              </a:gdLst>
              <a:ahLst/>
              <a:cxnLst>
                <a:cxn ang="0">
                  <a:pos x="T0" y="T1"/>
                </a:cxn>
                <a:cxn ang="0">
                  <a:pos x="T2" y="T3"/>
                </a:cxn>
                <a:cxn ang="0">
                  <a:pos x="T4" y="T5"/>
                </a:cxn>
                <a:cxn ang="0">
                  <a:pos x="T6" y="T7"/>
                </a:cxn>
                <a:cxn ang="0">
                  <a:pos x="T8" y="T9"/>
                </a:cxn>
              </a:cxnLst>
              <a:rect l="0" t="0" r="r" b="b"/>
              <a:pathLst>
                <a:path w="15" h="84">
                  <a:moveTo>
                    <a:pt x="0" y="84"/>
                  </a:moveTo>
                  <a:cubicBezTo>
                    <a:pt x="9" y="82"/>
                    <a:pt x="15" y="78"/>
                    <a:pt x="15" y="73"/>
                  </a:cubicBezTo>
                  <a:cubicBezTo>
                    <a:pt x="15" y="0"/>
                    <a:pt x="15" y="0"/>
                    <a:pt x="15" y="0"/>
                  </a:cubicBezTo>
                  <a:cubicBezTo>
                    <a:pt x="0" y="0"/>
                    <a:pt x="0" y="0"/>
                    <a:pt x="0" y="0"/>
                  </a:cubicBezTo>
                  <a:lnTo>
                    <a:pt x="0" y="84"/>
                  </a:ln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1" name="iŝľîďé">
              <a:extLst>
                <a:ext uri="{FF2B5EF4-FFF2-40B4-BE49-F238E27FC236}">
                  <a16:creationId xmlns:a16="http://schemas.microsoft.com/office/drawing/2014/main" id="{844DA3DD-C588-19D9-1798-74B091F5F0B6}"/>
                </a:ext>
              </a:extLst>
            </p:cNvPr>
            <p:cNvSpPr/>
            <p:nvPr/>
          </p:nvSpPr>
          <p:spPr bwMode="auto">
            <a:xfrm>
              <a:off x="7027863" y="4586287"/>
              <a:ext cx="234950" cy="36513"/>
            </a:xfrm>
            <a:prstGeom prst="ellipse">
              <a:avLst/>
            </a:prstGeom>
            <a:solidFill>
              <a:srgbClr val="C5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2" name="ïṣľiḍè">
              <a:extLst>
                <a:ext uri="{FF2B5EF4-FFF2-40B4-BE49-F238E27FC236}">
                  <a16:creationId xmlns:a16="http://schemas.microsoft.com/office/drawing/2014/main" id="{C61C8F26-DBCB-2723-6CD0-744B556EB257}"/>
                </a:ext>
              </a:extLst>
            </p:cNvPr>
            <p:cNvSpPr/>
            <p:nvPr/>
          </p:nvSpPr>
          <p:spPr bwMode="auto">
            <a:xfrm>
              <a:off x="7045326" y="4589462"/>
              <a:ext cx="204788" cy="30163"/>
            </a:xfrm>
            <a:prstGeom prst="ellipse">
              <a:avLst/>
            </a:prstGeom>
            <a:solidFill>
              <a:srgbClr val="9494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3" name="ïsḷïḋê">
              <a:extLst>
                <a:ext uri="{FF2B5EF4-FFF2-40B4-BE49-F238E27FC236}">
                  <a16:creationId xmlns:a16="http://schemas.microsoft.com/office/drawing/2014/main" id="{DCA16925-368D-9EF4-0CC0-36D0DE8C57F2}"/>
                </a:ext>
              </a:extLst>
            </p:cNvPr>
            <p:cNvSpPr/>
            <p:nvPr/>
          </p:nvSpPr>
          <p:spPr bwMode="auto">
            <a:xfrm>
              <a:off x="8193088" y="3033712"/>
              <a:ext cx="73025" cy="76200"/>
            </a:xfrm>
            <a:custGeom>
              <a:avLst/>
              <a:gdLst>
                <a:gd name="T0" fmla="*/ 20 w 22"/>
                <a:gd name="T1" fmla="*/ 11 h 23"/>
                <a:gd name="T2" fmla="*/ 18 w 22"/>
                <a:gd name="T3" fmla="*/ 11 h 23"/>
                <a:gd name="T4" fmla="*/ 11 w 22"/>
                <a:gd name="T5" fmla="*/ 18 h 23"/>
                <a:gd name="T6" fmla="*/ 4 w 22"/>
                <a:gd name="T7" fmla="*/ 11 h 23"/>
                <a:gd name="T8" fmla="*/ 11 w 22"/>
                <a:gd name="T9" fmla="*/ 5 h 23"/>
                <a:gd name="T10" fmla="*/ 18 w 22"/>
                <a:gd name="T11" fmla="*/ 11 h 23"/>
                <a:gd name="T12" fmla="*/ 20 w 22"/>
                <a:gd name="T13" fmla="*/ 11 h 23"/>
                <a:gd name="T14" fmla="*/ 22 w 22"/>
                <a:gd name="T15" fmla="*/ 11 h 23"/>
                <a:gd name="T16" fmla="*/ 11 w 22"/>
                <a:gd name="T17" fmla="*/ 0 h 23"/>
                <a:gd name="T18" fmla="*/ 0 w 22"/>
                <a:gd name="T19" fmla="*/ 11 h 23"/>
                <a:gd name="T20" fmla="*/ 11 w 22"/>
                <a:gd name="T21" fmla="*/ 23 h 23"/>
                <a:gd name="T22" fmla="*/ 22 w 22"/>
                <a:gd name="T23" fmla="*/ 11 h 23"/>
                <a:gd name="T24" fmla="*/ 20 w 22"/>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20" y="11"/>
                  </a:moveTo>
                  <a:cubicBezTo>
                    <a:pt x="18" y="11"/>
                    <a:pt x="18" y="11"/>
                    <a:pt x="18" y="11"/>
                  </a:cubicBezTo>
                  <a:cubicBezTo>
                    <a:pt x="18" y="15"/>
                    <a:pt x="15" y="18"/>
                    <a:pt x="11" y="18"/>
                  </a:cubicBezTo>
                  <a:cubicBezTo>
                    <a:pt x="7" y="18"/>
                    <a:pt x="4" y="15"/>
                    <a:pt x="4" y="11"/>
                  </a:cubicBezTo>
                  <a:cubicBezTo>
                    <a:pt x="4" y="8"/>
                    <a:pt x="7" y="5"/>
                    <a:pt x="11" y="5"/>
                  </a:cubicBezTo>
                  <a:cubicBezTo>
                    <a:pt x="15" y="5"/>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8"/>
                    <a:pt x="5" y="23"/>
                    <a:pt x="11" y="23"/>
                  </a:cubicBezTo>
                  <a:cubicBezTo>
                    <a:pt x="17" y="23"/>
                    <a:pt x="22" y="18"/>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4" name="îsļïḑè">
              <a:extLst>
                <a:ext uri="{FF2B5EF4-FFF2-40B4-BE49-F238E27FC236}">
                  <a16:creationId xmlns:a16="http://schemas.microsoft.com/office/drawing/2014/main" id="{C3D142B1-11AC-332C-DC6F-0C57FE958DA8}"/>
                </a:ext>
              </a:extLst>
            </p:cNvPr>
            <p:cNvSpPr/>
            <p:nvPr/>
          </p:nvSpPr>
          <p:spPr bwMode="auto">
            <a:xfrm>
              <a:off x="4179888" y="3416300"/>
              <a:ext cx="73025" cy="71438"/>
            </a:xfrm>
            <a:custGeom>
              <a:avLst/>
              <a:gdLst>
                <a:gd name="T0" fmla="*/ 22 w 22"/>
                <a:gd name="T1" fmla="*/ 11 h 22"/>
                <a:gd name="T2" fmla="*/ 22 w 22"/>
                <a:gd name="T3" fmla="*/ 11 h 22"/>
                <a:gd name="T4" fmla="*/ 22 w 22"/>
                <a:gd name="T5" fmla="*/ 11 h 22"/>
                <a:gd name="T6" fmla="*/ 11 w 22"/>
                <a:gd name="T7" fmla="*/ 0 h 22"/>
                <a:gd name="T8" fmla="*/ 0 w 22"/>
                <a:gd name="T9" fmla="*/ 11 h 22"/>
                <a:gd name="T10" fmla="*/ 11 w 22"/>
                <a:gd name="T11" fmla="*/ 22 h 22"/>
                <a:gd name="T12" fmla="*/ 22 w 22"/>
                <a:gd name="T13" fmla="*/ 11 h 22"/>
                <a:gd name="T14" fmla="*/ 20 w 22"/>
                <a:gd name="T15" fmla="*/ 11 h 22"/>
                <a:gd name="T16" fmla="*/ 18 w 22"/>
                <a:gd name="T17" fmla="*/ 11 h 22"/>
                <a:gd name="T18" fmla="*/ 11 w 22"/>
                <a:gd name="T19" fmla="*/ 17 h 22"/>
                <a:gd name="T20" fmla="*/ 4 w 22"/>
                <a:gd name="T21" fmla="*/ 11 h 22"/>
                <a:gd name="T22" fmla="*/ 11 w 22"/>
                <a:gd name="T23" fmla="*/ 4 h 22"/>
                <a:gd name="T24" fmla="*/ 18 w 22"/>
                <a:gd name="T25" fmla="*/ 11 h 22"/>
                <a:gd name="T26" fmla="*/ 20 w 22"/>
                <a:gd name="T27" fmla="*/ 11 h 22"/>
                <a:gd name="T28" fmla="*/ 22 w 22"/>
                <a:gd name="T29" fmla="*/ 11 h 22"/>
                <a:gd name="T30" fmla="*/ 22 w 22"/>
                <a:gd name="T31" fmla="*/ 11 h 22"/>
                <a:gd name="T32" fmla="*/ 11 w 22"/>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2">
                  <a:moveTo>
                    <a:pt x="22" y="11"/>
                  </a:moveTo>
                  <a:cubicBezTo>
                    <a:pt x="22" y="11"/>
                    <a:pt x="22" y="11"/>
                    <a:pt x="22" y="11"/>
                  </a:cubicBezTo>
                  <a:cubicBezTo>
                    <a:pt x="22" y="11"/>
                    <a:pt x="22" y="11"/>
                    <a:pt x="22" y="11"/>
                  </a:cubicBezTo>
                  <a:moveTo>
                    <a:pt x="11" y="0"/>
                  </a:moveTo>
                  <a:cubicBezTo>
                    <a:pt x="5" y="0"/>
                    <a:pt x="0" y="4"/>
                    <a:pt x="0" y="11"/>
                  </a:cubicBezTo>
                  <a:cubicBezTo>
                    <a:pt x="0" y="17"/>
                    <a:pt x="5" y="22"/>
                    <a:pt x="11" y="22"/>
                  </a:cubicBezTo>
                  <a:cubicBezTo>
                    <a:pt x="17" y="22"/>
                    <a:pt x="22" y="17"/>
                    <a:pt x="22" y="11"/>
                  </a:cubicBezTo>
                  <a:cubicBezTo>
                    <a:pt x="20" y="11"/>
                    <a:pt x="20" y="11"/>
                    <a:pt x="20" y="11"/>
                  </a:cubicBezTo>
                  <a:cubicBezTo>
                    <a:pt x="18" y="11"/>
                    <a:pt x="18" y="11"/>
                    <a:pt x="18" y="11"/>
                  </a:cubicBezTo>
                  <a:cubicBezTo>
                    <a:pt x="18" y="14"/>
                    <a:pt x="15" y="17"/>
                    <a:pt x="11" y="17"/>
                  </a:cubicBezTo>
                  <a:cubicBezTo>
                    <a:pt x="7" y="17"/>
                    <a:pt x="4" y="14"/>
                    <a:pt x="4" y="11"/>
                  </a:cubicBezTo>
                  <a:cubicBezTo>
                    <a:pt x="4" y="7"/>
                    <a:pt x="7" y="4"/>
                    <a:pt x="11" y="4"/>
                  </a:cubicBezTo>
                  <a:cubicBezTo>
                    <a:pt x="15" y="4"/>
                    <a:pt x="18" y="7"/>
                    <a:pt x="18" y="11"/>
                  </a:cubicBezTo>
                  <a:cubicBezTo>
                    <a:pt x="20" y="11"/>
                    <a:pt x="20" y="11"/>
                    <a:pt x="20" y="11"/>
                  </a:cubicBezTo>
                  <a:cubicBezTo>
                    <a:pt x="22" y="11"/>
                    <a:pt x="22" y="11"/>
                    <a:pt x="22" y="11"/>
                  </a:cubicBezTo>
                  <a:cubicBezTo>
                    <a:pt x="22" y="11"/>
                    <a:pt x="22" y="11"/>
                    <a:pt x="22" y="11"/>
                  </a:cubicBezTo>
                  <a:cubicBezTo>
                    <a:pt x="22" y="4"/>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5" name="î$ḷiḋé">
              <a:extLst>
                <a:ext uri="{FF2B5EF4-FFF2-40B4-BE49-F238E27FC236}">
                  <a16:creationId xmlns:a16="http://schemas.microsoft.com/office/drawing/2014/main" id="{A62AC00A-FD34-4D27-EAD7-E10D182B908A}"/>
                </a:ext>
              </a:extLst>
            </p:cNvPr>
            <p:cNvSpPr/>
            <p:nvPr/>
          </p:nvSpPr>
          <p:spPr bwMode="auto">
            <a:xfrm>
              <a:off x="8134351" y="2146300"/>
              <a:ext cx="71438" cy="76200"/>
            </a:xfrm>
            <a:custGeom>
              <a:avLst/>
              <a:gdLst>
                <a:gd name="T0" fmla="*/ 22 w 22"/>
                <a:gd name="T1" fmla="*/ 12 h 23"/>
                <a:gd name="T2" fmla="*/ 22 w 22"/>
                <a:gd name="T3" fmla="*/ 12 h 23"/>
                <a:gd name="T4" fmla="*/ 22 w 22"/>
                <a:gd name="T5" fmla="*/ 12 h 23"/>
                <a:gd name="T6" fmla="*/ 11 w 22"/>
                <a:gd name="T7" fmla="*/ 0 h 23"/>
                <a:gd name="T8" fmla="*/ 0 w 22"/>
                <a:gd name="T9" fmla="*/ 12 h 23"/>
                <a:gd name="T10" fmla="*/ 11 w 22"/>
                <a:gd name="T11" fmla="*/ 23 h 23"/>
                <a:gd name="T12" fmla="*/ 22 w 22"/>
                <a:gd name="T13" fmla="*/ 12 h 23"/>
                <a:gd name="T14" fmla="*/ 20 w 22"/>
                <a:gd name="T15" fmla="*/ 12 h 23"/>
                <a:gd name="T16" fmla="*/ 18 w 22"/>
                <a:gd name="T17" fmla="*/ 12 h 23"/>
                <a:gd name="T18" fmla="*/ 11 w 22"/>
                <a:gd name="T19" fmla="*/ 18 h 23"/>
                <a:gd name="T20" fmla="*/ 4 w 22"/>
                <a:gd name="T21" fmla="*/ 12 h 23"/>
                <a:gd name="T22" fmla="*/ 11 w 22"/>
                <a:gd name="T23" fmla="*/ 5 h 23"/>
                <a:gd name="T24" fmla="*/ 18 w 22"/>
                <a:gd name="T25" fmla="*/ 12 h 23"/>
                <a:gd name="T26" fmla="*/ 20 w 22"/>
                <a:gd name="T27" fmla="*/ 12 h 23"/>
                <a:gd name="T28" fmla="*/ 22 w 22"/>
                <a:gd name="T29" fmla="*/ 12 h 23"/>
                <a:gd name="T30" fmla="*/ 22 w 22"/>
                <a:gd name="T31" fmla="*/ 12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2"/>
                  </a:moveTo>
                  <a:cubicBezTo>
                    <a:pt x="22" y="12"/>
                    <a:pt x="22" y="12"/>
                    <a:pt x="22" y="12"/>
                  </a:cubicBezTo>
                  <a:cubicBezTo>
                    <a:pt x="22" y="12"/>
                    <a:pt x="22" y="12"/>
                    <a:pt x="22" y="12"/>
                  </a:cubicBezTo>
                  <a:moveTo>
                    <a:pt x="11" y="0"/>
                  </a:moveTo>
                  <a:cubicBezTo>
                    <a:pt x="5" y="0"/>
                    <a:pt x="0" y="5"/>
                    <a:pt x="0" y="12"/>
                  </a:cubicBezTo>
                  <a:cubicBezTo>
                    <a:pt x="0" y="18"/>
                    <a:pt x="5" y="23"/>
                    <a:pt x="11" y="23"/>
                  </a:cubicBezTo>
                  <a:cubicBezTo>
                    <a:pt x="17" y="23"/>
                    <a:pt x="22" y="18"/>
                    <a:pt x="22" y="12"/>
                  </a:cubicBezTo>
                  <a:cubicBezTo>
                    <a:pt x="20" y="12"/>
                    <a:pt x="20" y="12"/>
                    <a:pt x="20" y="12"/>
                  </a:cubicBezTo>
                  <a:cubicBezTo>
                    <a:pt x="18" y="12"/>
                    <a:pt x="18" y="12"/>
                    <a:pt x="18" y="12"/>
                  </a:cubicBezTo>
                  <a:cubicBezTo>
                    <a:pt x="18" y="15"/>
                    <a:pt x="15" y="18"/>
                    <a:pt x="11" y="18"/>
                  </a:cubicBezTo>
                  <a:cubicBezTo>
                    <a:pt x="7" y="18"/>
                    <a:pt x="4" y="15"/>
                    <a:pt x="4" y="12"/>
                  </a:cubicBezTo>
                  <a:cubicBezTo>
                    <a:pt x="4" y="8"/>
                    <a:pt x="7" y="5"/>
                    <a:pt x="11" y="5"/>
                  </a:cubicBezTo>
                  <a:cubicBezTo>
                    <a:pt x="15" y="5"/>
                    <a:pt x="18" y="8"/>
                    <a:pt x="18" y="12"/>
                  </a:cubicBezTo>
                  <a:cubicBezTo>
                    <a:pt x="20" y="12"/>
                    <a:pt x="20" y="12"/>
                    <a:pt x="20" y="12"/>
                  </a:cubicBezTo>
                  <a:cubicBezTo>
                    <a:pt x="22" y="12"/>
                    <a:pt x="22" y="12"/>
                    <a:pt x="22" y="12"/>
                  </a:cubicBezTo>
                  <a:cubicBezTo>
                    <a:pt x="22" y="12"/>
                    <a:pt x="22" y="12"/>
                    <a:pt x="22" y="12"/>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6" name="iśḻíḑe">
              <a:extLst>
                <a:ext uri="{FF2B5EF4-FFF2-40B4-BE49-F238E27FC236}">
                  <a16:creationId xmlns:a16="http://schemas.microsoft.com/office/drawing/2014/main" id="{1DD1B91E-DE14-E4ED-680D-21B5D49EDD5B}"/>
                </a:ext>
              </a:extLst>
            </p:cNvPr>
            <p:cNvSpPr/>
            <p:nvPr/>
          </p:nvSpPr>
          <p:spPr bwMode="auto">
            <a:xfrm>
              <a:off x="7367588" y="4516437"/>
              <a:ext cx="73025" cy="76200"/>
            </a:xfrm>
            <a:custGeom>
              <a:avLst/>
              <a:gdLst>
                <a:gd name="T0" fmla="*/ 22 w 22"/>
                <a:gd name="T1" fmla="*/ 11 h 23"/>
                <a:gd name="T2" fmla="*/ 22 w 22"/>
                <a:gd name="T3" fmla="*/ 11 h 23"/>
                <a:gd name="T4" fmla="*/ 22 w 22"/>
                <a:gd name="T5" fmla="*/ 11 h 23"/>
                <a:gd name="T6" fmla="*/ 11 w 22"/>
                <a:gd name="T7" fmla="*/ 0 h 23"/>
                <a:gd name="T8" fmla="*/ 0 w 22"/>
                <a:gd name="T9" fmla="*/ 11 h 23"/>
                <a:gd name="T10" fmla="*/ 11 w 22"/>
                <a:gd name="T11" fmla="*/ 23 h 23"/>
                <a:gd name="T12" fmla="*/ 22 w 22"/>
                <a:gd name="T13" fmla="*/ 11 h 23"/>
                <a:gd name="T14" fmla="*/ 20 w 22"/>
                <a:gd name="T15" fmla="*/ 11 h 23"/>
                <a:gd name="T16" fmla="*/ 18 w 22"/>
                <a:gd name="T17" fmla="*/ 11 h 23"/>
                <a:gd name="T18" fmla="*/ 11 w 22"/>
                <a:gd name="T19" fmla="*/ 18 h 23"/>
                <a:gd name="T20" fmla="*/ 4 w 22"/>
                <a:gd name="T21" fmla="*/ 11 h 23"/>
                <a:gd name="T22" fmla="*/ 11 w 22"/>
                <a:gd name="T23" fmla="*/ 5 h 23"/>
                <a:gd name="T24" fmla="*/ 18 w 22"/>
                <a:gd name="T25" fmla="*/ 11 h 23"/>
                <a:gd name="T26" fmla="*/ 20 w 22"/>
                <a:gd name="T27" fmla="*/ 11 h 23"/>
                <a:gd name="T28" fmla="*/ 22 w 22"/>
                <a:gd name="T29" fmla="*/ 11 h 23"/>
                <a:gd name="T30" fmla="*/ 22 w 22"/>
                <a:gd name="T31" fmla="*/ 11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1"/>
                  </a:moveTo>
                  <a:cubicBezTo>
                    <a:pt x="22" y="11"/>
                    <a:pt x="22" y="11"/>
                    <a:pt x="22" y="11"/>
                  </a:cubicBezTo>
                  <a:cubicBezTo>
                    <a:pt x="22" y="11"/>
                    <a:pt x="22" y="11"/>
                    <a:pt x="22" y="11"/>
                  </a:cubicBezTo>
                  <a:moveTo>
                    <a:pt x="11" y="0"/>
                  </a:moveTo>
                  <a:cubicBezTo>
                    <a:pt x="5" y="0"/>
                    <a:pt x="0" y="5"/>
                    <a:pt x="0" y="11"/>
                  </a:cubicBezTo>
                  <a:cubicBezTo>
                    <a:pt x="0" y="18"/>
                    <a:pt x="5" y="23"/>
                    <a:pt x="11" y="23"/>
                  </a:cubicBezTo>
                  <a:cubicBezTo>
                    <a:pt x="17" y="23"/>
                    <a:pt x="22" y="18"/>
                    <a:pt x="22" y="11"/>
                  </a:cubicBezTo>
                  <a:cubicBezTo>
                    <a:pt x="20" y="11"/>
                    <a:pt x="20" y="11"/>
                    <a:pt x="20" y="11"/>
                  </a:cubicBezTo>
                  <a:cubicBezTo>
                    <a:pt x="18" y="11"/>
                    <a:pt x="18" y="11"/>
                    <a:pt x="18" y="11"/>
                  </a:cubicBezTo>
                  <a:cubicBezTo>
                    <a:pt x="18" y="15"/>
                    <a:pt x="14" y="18"/>
                    <a:pt x="11" y="18"/>
                  </a:cubicBezTo>
                  <a:cubicBezTo>
                    <a:pt x="7" y="18"/>
                    <a:pt x="4" y="15"/>
                    <a:pt x="4" y="11"/>
                  </a:cubicBezTo>
                  <a:cubicBezTo>
                    <a:pt x="4" y="8"/>
                    <a:pt x="7" y="5"/>
                    <a:pt x="11" y="5"/>
                  </a:cubicBezTo>
                  <a:cubicBezTo>
                    <a:pt x="14" y="5"/>
                    <a:pt x="18" y="8"/>
                    <a:pt x="18" y="11"/>
                  </a:cubicBezTo>
                  <a:cubicBezTo>
                    <a:pt x="20" y="11"/>
                    <a:pt x="20" y="11"/>
                    <a:pt x="20" y="11"/>
                  </a:cubicBezTo>
                  <a:cubicBezTo>
                    <a:pt x="22" y="11"/>
                    <a:pt x="22" y="11"/>
                    <a:pt x="22" y="11"/>
                  </a:cubicBezTo>
                  <a:cubicBezTo>
                    <a:pt x="22" y="11"/>
                    <a:pt x="22" y="11"/>
                    <a:pt x="22" y="11"/>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7" name="íṩļîdé">
              <a:extLst>
                <a:ext uri="{FF2B5EF4-FFF2-40B4-BE49-F238E27FC236}">
                  <a16:creationId xmlns:a16="http://schemas.microsoft.com/office/drawing/2014/main" id="{F640FC1C-2155-614A-4CA2-339A9F7EA0E8}"/>
                </a:ext>
              </a:extLst>
            </p:cNvPr>
            <p:cNvSpPr/>
            <p:nvPr/>
          </p:nvSpPr>
          <p:spPr bwMode="auto">
            <a:xfrm>
              <a:off x="7972426" y="4705350"/>
              <a:ext cx="73025" cy="71438"/>
            </a:xfrm>
            <a:custGeom>
              <a:avLst/>
              <a:gdLst>
                <a:gd name="T0" fmla="*/ 20 w 22"/>
                <a:gd name="T1" fmla="*/ 11 h 22"/>
                <a:gd name="T2" fmla="*/ 17 w 22"/>
                <a:gd name="T3" fmla="*/ 11 h 22"/>
                <a:gd name="T4" fmla="*/ 11 w 22"/>
                <a:gd name="T5" fmla="*/ 18 h 22"/>
                <a:gd name="T6" fmla="*/ 4 w 22"/>
                <a:gd name="T7" fmla="*/ 11 h 22"/>
                <a:gd name="T8" fmla="*/ 11 w 22"/>
                <a:gd name="T9" fmla="*/ 4 h 22"/>
                <a:gd name="T10" fmla="*/ 17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7" y="11"/>
                    <a:pt x="17" y="11"/>
                    <a:pt x="17" y="11"/>
                  </a:cubicBezTo>
                  <a:cubicBezTo>
                    <a:pt x="17" y="15"/>
                    <a:pt x="14" y="18"/>
                    <a:pt x="11" y="18"/>
                  </a:cubicBezTo>
                  <a:cubicBezTo>
                    <a:pt x="7" y="18"/>
                    <a:pt x="4" y="15"/>
                    <a:pt x="4" y="11"/>
                  </a:cubicBezTo>
                  <a:cubicBezTo>
                    <a:pt x="4" y="7"/>
                    <a:pt x="7" y="4"/>
                    <a:pt x="11" y="4"/>
                  </a:cubicBezTo>
                  <a:cubicBezTo>
                    <a:pt x="14" y="4"/>
                    <a:pt x="17" y="7"/>
                    <a:pt x="17" y="11"/>
                  </a:cubicBezTo>
                  <a:cubicBezTo>
                    <a:pt x="20" y="11"/>
                    <a:pt x="20" y="11"/>
                    <a:pt x="20" y="11"/>
                  </a:cubicBezTo>
                  <a:cubicBezTo>
                    <a:pt x="22" y="11"/>
                    <a:pt x="22" y="11"/>
                    <a:pt x="22" y="11"/>
                  </a:cubicBezTo>
                  <a:cubicBezTo>
                    <a:pt x="22" y="5"/>
                    <a:pt x="17" y="0"/>
                    <a:pt x="11" y="0"/>
                  </a:cubicBezTo>
                  <a:cubicBezTo>
                    <a:pt x="4" y="0"/>
                    <a:pt x="0" y="5"/>
                    <a:pt x="0" y="11"/>
                  </a:cubicBezTo>
                  <a:cubicBezTo>
                    <a:pt x="0" y="17"/>
                    <a:pt x="4"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8" name="ïṩliḋè">
              <a:extLst>
                <a:ext uri="{FF2B5EF4-FFF2-40B4-BE49-F238E27FC236}">
                  <a16:creationId xmlns:a16="http://schemas.microsoft.com/office/drawing/2014/main" id="{9D3C0518-F49A-544C-D7BB-47D5FCD0FD4C}"/>
                </a:ext>
              </a:extLst>
            </p:cNvPr>
            <p:cNvSpPr/>
            <p:nvPr/>
          </p:nvSpPr>
          <p:spPr bwMode="auto">
            <a:xfrm>
              <a:off x="4400551" y="1879600"/>
              <a:ext cx="73025"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9" name="iṩlîḑé">
              <a:extLst>
                <a:ext uri="{FF2B5EF4-FFF2-40B4-BE49-F238E27FC236}">
                  <a16:creationId xmlns:a16="http://schemas.microsoft.com/office/drawing/2014/main" id="{98C1F953-952F-0B21-9283-DB6CD933D787}"/>
                </a:ext>
              </a:extLst>
            </p:cNvPr>
            <p:cNvSpPr/>
            <p:nvPr/>
          </p:nvSpPr>
          <p:spPr bwMode="auto">
            <a:xfrm>
              <a:off x="6623051" y="1135062"/>
              <a:ext cx="71438"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0" name="iṡ1iďê">
              <a:extLst>
                <a:ext uri="{FF2B5EF4-FFF2-40B4-BE49-F238E27FC236}">
                  <a16:creationId xmlns:a16="http://schemas.microsoft.com/office/drawing/2014/main" id="{FFE2614C-82E6-8E41-5111-2AD4A7147447}"/>
                </a:ext>
              </a:extLst>
            </p:cNvPr>
            <p:cNvSpPr/>
            <p:nvPr/>
          </p:nvSpPr>
          <p:spPr bwMode="auto">
            <a:xfrm>
              <a:off x="4430713" y="4579937"/>
              <a:ext cx="73025" cy="71438"/>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8"/>
                    <a:pt x="7" y="4"/>
                    <a:pt x="11" y="4"/>
                  </a:cubicBezTo>
                  <a:cubicBezTo>
                    <a:pt x="15" y="4"/>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custDataLst>
      <p:tags r:id="rId1"/>
    </p:custDataLst>
    <p:extLst>
      <p:ext uri="{BB962C8B-B14F-4D97-AF65-F5344CB8AC3E}">
        <p14:creationId xmlns:p14="http://schemas.microsoft.com/office/powerpoint/2010/main" val="3594295572"/>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93"/>
                                        </p:tgtEl>
                                        <p:attrNameLst>
                                          <p:attrName>style.visibility</p:attrName>
                                        </p:attrNameLst>
                                      </p:cBhvr>
                                      <p:to>
                                        <p:strVal val="visible"/>
                                      </p:to>
                                    </p:set>
                                    <p:animEffect transition="in" filter="fade">
                                      <p:cBhvr>
                                        <p:cTn id="27" dur="500"/>
                                        <p:tgtEl>
                                          <p:spTgt spid="193"/>
                                        </p:tgtEl>
                                      </p:cBhvr>
                                    </p:animEffect>
                                  </p:childTnLst>
                                </p:cTn>
                              </p:par>
                              <p:par>
                                <p:cTn id="28" presetID="10" presetClass="entr" presetSubtype="0" fill="hold" nodeType="withEffect">
                                  <p:stCondLst>
                                    <p:cond delay="0"/>
                                  </p:stCondLst>
                                  <p:childTnLst>
                                    <p:set>
                                      <p:cBhvr>
                                        <p:cTn id="29" dur="1" fill="hold">
                                          <p:stCondLst>
                                            <p:cond delay="0"/>
                                          </p:stCondLst>
                                        </p:cTn>
                                        <p:tgtEl>
                                          <p:spTgt spid="367"/>
                                        </p:tgtEl>
                                        <p:attrNameLst>
                                          <p:attrName>style.visibility</p:attrName>
                                        </p:attrNameLst>
                                      </p:cBhvr>
                                      <p:to>
                                        <p:strVal val="visible"/>
                                      </p:to>
                                    </p:set>
                                    <p:animEffect transition="in" filter="fade">
                                      <p:cBhvr>
                                        <p:cTn id="30" dur="500"/>
                                        <p:tgtEl>
                                          <p:spTgt spid="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34C3F-AFDB-4807-627D-D142D5B23A78}"/>
              </a:ext>
            </a:extLst>
          </p:cNvPr>
          <p:cNvSpPr>
            <a:spLocks noGrp="1"/>
          </p:cNvSpPr>
          <p:nvPr>
            <p:ph type="title"/>
          </p:nvPr>
        </p:nvSpPr>
        <p:spPr/>
        <p:txBody>
          <a:bodyPr/>
          <a:lstStyle/>
          <a:p>
            <a:r>
              <a:rPr lang="zh-CN" altLang="en-US"/>
              <a:t>企业开发模式</a:t>
            </a:r>
          </a:p>
        </p:txBody>
      </p:sp>
      <p:sp>
        <p:nvSpPr>
          <p:cNvPr id="3" name="文本占位符 2">
            <a:extLst>
              <a:ext uri="{FF2B5EF4-FFF2-40B4-BE49-F238E27FC236}">
                <a16:creationId xmlns:a16="http://schemas.microsoft.com/office/drawing/2014/main" id="{85C88E0E-8AC5-33AA-7E08-477E5A8A22F7}"/>
              </a:ext>
            </a:extLst>
          </p:cNvPr>
          <p:cNvSpPr>
            <a:spLocks noGrp="1"/>
          </p:cNvSpPr>
          <p:nvPr>
            <p:ph type="body" sz="quarter" idx="11"/>
          </p:nvPr>
        </p:nvSpPr>
        <p:spPr>
          <a:xfrm>
            <a:off x="710880" y="1624205"/>
            <a:ext cx="10698800" cy="991674"/>
          </a:xfrm>
        </p:spPr>
        <p:txBody>
          <a:bodyPr/>
          <a:lstStyle/>
          <a:p>
            <a:r>
              <a:rPr lang="zh-CN" altLang="en-US"/>
              <a:t>在开发的不同阶段，往往有不同的测试手段：</a:t>
            </a:r>
            <a:endParaRPr lang="en-US" altLang="zh-CN"/>
          </a:p>
          <a:p>
            <a:pPr marL="285750" indent="-285750">
              <a:buFont typeface="Arial" panose="020B0604020202020204" pitchFamily="34" charset="0"/>
              <a:buChar char="•"/>
            </a:pPr>
            <a:r>
              <a:rPr lang="zh-CN" altLang="en-US"/>
              <a:t>单元测试：测试最小的可测试单元</a:t>
            </a:r>
            <a:endParaRPr lang="en-US" altLang="zh-CN"/>
          </a:p>
          <a:p>
            <a:pPr marL="285750" indent="-285750">
              <a:buFont typeface="Arial" panose="020B0604020202020204" pitchFamily="34" charset="0"/>
              <a:buChar char="•"/>
            </a:pPr>
            <a:r>
              <a:rPr lang="zh-CN" altLang="en-US">
                <a:effectLst/>
              </a:rPr>
              <a:t>集成测试：验证某个功能接口</a:t>
            </a:r>
            <a:endParaRPr lang="en-US" altLang="zh-CN">
              <a:effectLst/>
            </a:endParaRPr>
          </a:p>
          <a:p>
            <a:pPr marL="285750" indent="-285750">
              <a:buFont typeface="Arial" panose="020B0604020202020204" pitchFamily="34" charset="0"/>
              <a:buChar char="•"/>
            </a:pPr>
            <a:r>
              <a:rPr lang="zh-CN" altLang="en-US"/>
              <a:t>组件测试：验证微服务组件</a:t>
            </a:r>
            <a:endParaRPr lang="en-US" altLang="zh-CN"/>
          </a:p>
          <a:p>
            <a:pPr marL="285750" indent="-285750">
              <a:buFont typeface="Arial" panose="020B0604020202020204" pitchFamily="34" charset="0"/>
              <a:buChar char="•"/>
            </a:pPr>
            <a:r>
              <a:rPr lang="zh-CN" altLang="en-US">
                <a:effectLst/>
              </a:rPr>
              <a:t>端对端联调：验证整个系统</a:t>
            </a:r>
            <a:endParaRPr lang="en-US" altLang="zh-CN">
              <a:effectLst/>
            </a:endParaRPr>
          </a:p>
        </p:txBody>
      </p:sp>
      <p:sp>
        <p:nvSpPr>
          <p:cNvPr id="4" name="云形 3">
            <a:extLst>
              <a:ext uri="{FF2B5EF4-FFF2-40B4-BE49-F238E27FC236}">
                <a16:creationId xmlns:a16="http://schemas.microsoft.com/office/drawing/2014/main" id="{B4A2635A-D065-0526-CB63-7CC1D931CA35}"/>
              </a:ext>
            </a:extLst>
          </p:cNvPr>
          <p:cNvSpPr/>
          <p:nvPr/>
        </p:nvSpPr>
        <p:spPr>
          <a:xfrm>
            <a:off x="1722557" y="6143836"/>
            <a:ext cx="1006998" cy="460094"/>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latin typeface="+mn-ea"/>
              </a:rPr>
              <a:t>服务</a:t>
            </a:r>
            <a:r>
              <a:rPr lang="en-US" altLang="zh-CN" sz="1400">
                <a:latin typeface="+mn-ea"/>
              </a:rPr>
              <a:t>A</a:t>
            </a:r>
            <a:endParaRPr lang="zh-CN" altLang="en-US" sz="1400">
              <a:latin typeface="+mn-ea"/>
            </a:endParaRPr>
          </a:p>
        </p:txBody>
      </p:sp>
      <p:sp>
        <p:nvSpPr>
          <p:cNvPr id="6" name="云形 5">
            <a:extLst>
              <a:ext uri="{FF2B5EF4-FFF2-40B4-BE49-F238E27FC236}">
                <a16:creationId xmlns:a16="http://schemas.microsoft.com/office/drawing/2014/main" id="{C10C5F1C-9EB4-4BF9-DE55-DEC467293A58}"/>
              </a:ext>
            </a:extLst>
          </p:cNvPr>
          <p:cNvSpPr/>
          <p:nvPr/>
        </p:nvSpPr>
        <p:spPr>
          <a:xfrm>
            <a:off x="5161174" y="6196208"/>
            <a:ext cx="1006998" cy="460094"/>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latin typeface="+mn-ea"/>
              </a:rPr>
              <a:t>服务</a:t>
            </a:r>
            <a:r>
              <a:rPr lang="en-US" altLang="zh-CN" sz="1400">
                <a:latin typeface="+mn-ea"/>
              </a:rPr>
              <a:t>B</a:t>
            </a:r>
            <a:endParaRPr lang="zh-CN" altLang="en-US" sz="1400">
              <a:latin typeface="+mn-ea"/>
            </a:endParaRPr>
          </a:p>
        </p:txBody>
      </p:sp>
      <p:sp>
        <p:nvSpPr>
          <p:cNvPr id="7" name="云形 6">
            <a:extLst>
              <a:ext uri="{FF2B5EF4-FFF2-40B4-BE49-F238E27FC236}">
                <a16:creationId xmlns:a16="http://schemas.microsoft.com/office/drawing/2014/main" id="{BA21ABB2-419E-2854-70EC-ACE6407EF2D0}"/>
              </a:ext>
            </a:extLst>
          </p:cNvPr>
          <p:cNvSpPr/>
          <p:nvPr/>
        </p:nvSpPr>
        <p:spPr>
          <a:xfrm>
            <a:off x="8590318" y="6196208"/>
            <a:ext cx="1006998" cy="460094"/>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latin typeface="+mn-ea"/>
              </a:rPr>
              <a:t>服务</a:t>
            </a:r>
            <a:r>
              <a:rPr lang="en-US" altLang="zh-CN" sz="1400">
                <a:latin typeface="+mn-ea"/>
              </a:rPr>
              <a:t>C</a:t>
            </a:r>
            <a:endParaRPr lang="zh-CN" altLang="en-US" sz="1400">
              <a:latin typeface="+mn-ea"/>
            </a:endParaRPr>
          </a:p>
        </p:txBody>
      </p:sp>
      <p:grpSp>
        <p:nvGrpSpPr>
          <p:cNvPr id="11" name="组合 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F5E4728-53FD-576B-7B7D-D157A97BBC66}"/>
              </a:ext>
            </a:extLst>
          </p:cNvPr>
          <p:cNvGrpSpPr>
            <a:grpSpLocks noChangeAspect="1"/>
          </p:cNvGrpSpPr>
          <p:nvPr/>
        </p:nvGrpSpPr>
        <p:grpSpPr>
          <a:xfrm>
            <a:off x="1840373" y="5065370"/>
            <a:ext cx="889182" cy="939918"/>
            <a:chOff x="3925888" y="1135062"/>
            <a:chExt cx="4340225" cy="4587876"/>
          </a:xfrm>
        </p:grpSpPr>
        <p:sp>
          <p:nvSpPr>
            <p:cNvPr id="12" name="iSlíḋé">
              <a:extLst>
                <a:ext uri="{FF2B5EF4-FFF2-40B4-BE49-F238E27FC236}">
                  <a16:creationId xmlns:a16="http://schemas.microsoft.com/office/drawing/2014/main" id="{3541E60A-4E6C-81BC-5A75-6EEE89E2A407}"/>
                </a:ext>
              </a:extLst>
            </p:cNvPr>
            <p:cNvSpPr/>
            <p:nvPr/>
          </p:nvSpPr>
          <p:spPr bwMode="auto">
            <a:xfrm>
              <a:off x="4467226" y="3502025"/>
              <a:ext cx="3036888" cy="701675"/>
            </a:xfrm>
            <a:custGeom>
              <a:avLst/>
              <a:gdLst>
                <a:gd name="T0" fmla="*/ 1913 w 1913"/>
                <a:gd name="T1" fmla="*/ 0 h 442"/>
                <a:gd name="T2" fmla="*/ 0 w 1913"/>
                <a:gd name="T3" fmla="*/ 0 h 442"/>
                <a:gd name="T4" fmla="*/ 412 w 1913"/>
                <a:gd name="T5" fmla="*/ 442 h 442"/>
                <a:gd name="T6" fmla="*/ 1501 w 1913"/>
                <a:gd name="T7" fmla="*/ 442 h 442"/>
                <a:gd name="T8" fmla="*/ 1913 w 1913"/>
                <a:gd name="T9" fmla="*/ 0 h 442"/>
              </a:gdLst>
              <a:ahLst/>
              <a:cxnLst>
                <a:cxn ang="0">
                  <a:pos x="T0" y="T1"/>
                </a:cxn>
                <a:cxn ang="0">
                  <a:pos x="T2" y="T3"/>
                </a:cxn>
                <a:cxn ang="0">
                  <a:pos x="T4" y="T5"/>
                </a:cxn>
                <a:cxn ang="0">
                  <a:pos x="T6" y="T7"/>
                </a:cxn>
                <a:cxn ang="0">
                  <a:pos x="T8" y="T9"/>
                </a:cxn>
              </a:cxnLst>
              <a:rect l="0" t="0" r="r" b="b"/>
              <a:pathLst>
                <a:path w="1913" h="442">
                  <a:moveTo>
                    <a:pt x="1913" y="0"/>
                  </a:moveTo>
                  <a:lnTo>
                    <a:pt x="0" y="0"/>
                  </a:lnTo>
                  <a:lnTo>
                    <a:pt x="412" y="442"/>
                  </a:lnTo>
                  <a:lnTo>
                    <a:pt x="1501" y="442"/>
                  </a:lnTo>
                  <a:lnTo>
                    <a:pt x="1913" y="0"/>
                  </a:lnTo>
                  <a:close/>
                </a:path>
              </a:pathLst>
            </a:custGeom>
            <a:gradFill>
              <a:gsLst>
                <a:gs pos="0">
                  <a:schemeClr val="bg1">
                    <a:alpha val="33000"/>
                  </a:schemeClr>
                </a:gs>
                <a:gs pos="100000">
                  <a:schemeClr val="bg1">
                    <a:lumMod val="85000"/>
                    <a:alpha val="64000"/>
                  </a:schemeClr>
                </a:gs>
              </a:gsLst>
              <a:lin ang="5400000" scaled="0"/>
            </a:gradFill>
            <a:ln>
              <a:noFill/>
            </a:ln>
          </p:spPr>
          <p:txBody>
            <a:bodyPr anchor="ctr"/>
            <a:lstStyle/>
            <a:p>
              <a:pPr algn="ctr"/>
              <a:endParaRPr/>
            </a:p>
          </p:txBody>
        </p:sp>
        <p:sp>
          <p:nvSpPr>
            <p:cNvPr id="20" name="iṡļíḓe">
              <a:extLst>
                <a:ext uri="{FF2B5EF4-FFF2-40B4-BE49-F238E27FC236}">
                  <a16:creationId xmlns:a16="http://schemas.microsoft.com/office/drawing/2014/main" id="{F3EBE60A-8897-4D01-5679-E16683829E78}"/>
                </a:ext>
              </a:extLst>
            </p:cNvPr>
            <p:cNvSpPr/>
            <p:nvPr/>
          </p:nvSpPr>
          <p:spPr bwMode="auto">
            <a:xfrm>
              <a:off x="4206876" y="5089525"/>
              <a:ext cx="3587750" cy="633413"/>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išlïḋè">
              <a:extLst>
                <a:ext uri="{FF2B5EF4-FFF2-40B4-BE49-F238E27FC236}">
                  <a16:creationId xmlns:a16="http://schemas.microsoft.com/office/drawing/2014/main" id="{A5767824-2D77-D97F-F3C5-295230E7E8F9}"/>
                </a:ext>
              </a:extLst>
            </p:cNvPr>
            <p:cNvSpPr/>
            <p:nvPr/>
          </p:nvSpPr>
          <p:spPr bwMode="auto">
            <a:xfrm>
              <a:off x="4206876" y="5089525"/>
              <a:ext cx="3587750" cy="217488"/>
            </a:xfrm>
            <a:prstGeom prst="rect">
              <a:avLst/>
            </a:prstGeom>
            <a:solidFill>
              <a:srgbClr val="C69B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ïṣḷiḑé">
              <a:extLst>
                <a:ext uri="{FF2B5EF4-FFF2-40B4-BE49-F238E27FC236}">
                  <a16:creationId xmlns:a16="http://schemas.microsoft.com/office/drawing/2014/main" id="{5BF60D54-3110-C2A6-C430-3E80FAA234B8}"/>
                </a:ext>
              </a:extLst>
            </p:cNvPr>
            <p:cNvSpPr/>
            <p:nvPr/>
          </p:nvSpPr>
          <p:spPr bwMode="auto">
            <a:xfrm>
              <a:off x="4522788" y="1539875"/>
              <a:ext cx="476250" cy="60325"/>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ļïďe">
              <a:extLst>
                <a:ext uri="{FF2B5EF4-FFF2-40B4-BE49-F238E27FC236}">
                  <a16:creationId xmlns:a16="http://schemas.microsoft.com/office/drawing/2014/main" id="{DDD9999E-E661-7813-BCB2-5B3189B58EE1}"/>
                </a:ext>
              </a:extLst>
            </p:cNvPr>
            <p:cNvSpPr/>
            <p:nvPr/>
          </p:nvSpPr>
          <p:spPr bwMode="auto">
            <a:xfrm>
              <a:off x="4522788" y="1860550"/>
              <a:ext cx="476250" cy="58738"/>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s1îdé">
              <a:extLst>
                <a:ext uri="{FF2B5EF4-FFF2-40B4-BE49-F238E27FC236}">
                  <a16:creationId xmlns:a16="http://schemas.microsoft.com/office/drawing/2014/main" id="{A8DF8A5C-E472-C539-6BD1-AAE7D1678AE2}"/>
                </a:ext>
              </a:extLst>
            </p:cNvPr>
            <p:cNvSpPr/>
            <p:nvPr/>
          </p:nvSpPr>
          <p:spPr bwMode="auto">
            <a:xfrm>
              <a:off x="4522788" y="2193925"/>
              <a:ext cx="650875"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şḷïḑê">
              <a:extLst>
                <a:ext uri="{FF2B5EF4-FFF2-40B4-BE49-F238E27FC236}">
                  <a16:creationId xmlns:a16="http://schemas.microsoft.com/office/drawing/2014/main" id="{BB3B3002-ABE5-A391-6ED6-948BC0429BF3}"/>
                </a:ext>
              </a:extLst>
            </p:cNvPr>
            <p:cNvSpPr/>
            <p:nvPr/>
          </p:nvSpPr>
          <p:spPr bwMode="auto">
            <a:xfrm>
              <a:off x="5338763" y="2193925"/>
              <a:ext cx="649288"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líḋé">
              <a:extLst>
                <a:ext uri="{FF2B5EF4-FFF2-40B4-BE49-F238E27FC236}">
                  <a16:creationId xmlns:a16="http://schemas.microsoft.com/office/drawing/2014/main" id="{82B07896-DF0E-77AB-6CCE-80482B720577}"/>
                </a:ext>
              </a:extLst>
            </p:cNvPr>
            <p:cNvSpPr/>
            <p:nvPr/>
          </p:nvSpPr>
          <p:spPr bwMode="auto">
            <a:xfrm>
              <a:off x="4941888" y="2479675"/>
              <a:ext cx="650875" cy="55563"/>
            </a:xfrm>
            <a:custGeom>
              <a:avLst/>
              <a:gdLst>
                <a:gd name="T0" fmla="*/ 188 w 197"/>
                <a:gd name="T1" fmla="*/ 17 h 17"/>
                <a:gd name="T2" fmla="*/ 9 w 197"/>
                <a:gd name="T3" fmla="*/ 17 h 17"/>
                <a:gd name="T4" fmla="*/ 0 w 197"/>
                <a:gd name="T5" fmla="*/ 8 h 17"/>
                <a:gd name="T6" fmla="*/ 9 w 197"/>
                <a:gd name="T7" fmla="*/ 0 h 17"/>
                <a:gd name="T8" fmla="*/ 188 w 197"/>
                <a:gd name="T9" fmla="*/ 0 h 17"/>
                <a:gd name="T10" fmla="*/ 197 w 197"/>
                <a:gd name="T11" fmla="*/ 8 h 17"/>
                <a:gd name="T12" fmla="*/ 188 w 19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97" h="17">
                  <a:moveTo>
                    <a:pt x="188" y="17"/>
                  </a:moveTo>
                  <a:cubicBezTo>
                    <a:pt x="9" y="17"/>
                    <a:pt x="9" y="17"/>
                    <a:pt x="9" y="17"/>
                  </a:cubicBezTo>
                  <a:cubicBezTo>
                    <a:pt x="4" y="17"/>
                    <a:pt x="0" y="13"/>
                    <a:pt x="0" y="8"/>
                  </a:cubicBezTo>
                  <a:cubicBezTo>
                    <a:pt x="0" y="4"/>
                    <a:pt x="4" y="0"/>
                    <a:pt x="9" y="0"/>
                  </a:cubicBezTo>
                  <a:cubicBezTo>
                    <a:pt x="188" y="0"/>
                    <a:pt x="188" y="0"/>
                    <a:pt x="188" y="0"/>
                  </a:cubicBezTo>
                  <a:cubicBezTo>
                    <a:pt x="193" y="0"/>
                    <a:pt x="197" y="4"/>
                    <a:pt x="197" y="8"/>
                  </a:cubicBezTo>
                  <a:cubicBezTo>
                    <a:pt x="197" y="13"/>
                    <a:pt x="193" y="17"/>
                    <a:pt x="188"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ṡľïḑê">
              <a:extLst>
                <a:ext uri="{FF2B5EF4-FFF2-40B4-BE49-F238E27FC236}">
                  <a16:creationId xmlns:a16="http://schemas.microsoft.com/office/drawing/2014/main" id="{B46A2995-05A0-2622-0D81-27D3B44CAB79}"/>
                </a:ext>
              </a:extLst>
            </p:cNvPr>
            <p:cNvSpPr/>
            <p:nvPr/>
          </p:nvSpPr>
          <p:spPr bwMode="auto">
            <a:xfrm>
              <a:off x="5665788" y="2479675"/>
              <a:ext cx="1217613" cy="55563"/>
            </a:xfrm>
            <a:custGeom>
              <a:avLst/>
              <a:gdLst>
                <a:gd name="T0" fmla="*/ 360 w 369"/>
                <a:gd name="T1" fmla="*/ 17 h 17"/>
                <a:gd name="T2" fmla="*/ 9 w 369"/>
                <a:gd name="T3" fmla="*/ 17 h 17"/>
                <a:gd name="T4" fmla="*/ 0 w 369"/>
                <a:gd name="T5" fmla="*/ 8 h 17"/>
                <a:gd name="T6" fmla="*/ 9 w 369"/>
                <a:gd name="T7" fmla="*/ 0 h 17"/>
                <a:gd name="T8" fmla="*/ 360 w 369"/>
                <a:gd name="T9" fmla="*/ 0 h 17"/>
                <a:gd name="T10" fmla="*/ 369 w 369"/>
                <a:gd name="T11" fmla="*/ 8 h 17"/>
                <a:gd name="T12" fmla="*/ 360 w 36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69" h="17">
                  <a:moveTo>
                    <a:pt x="360" y="17"/>
                  </a:moveTo>
                  <a:cubicBezTo>
                    <a:pt x="9" y="17"/>
                    <a:pt x="9" y="17"/>
                    <a:pt x="9" y="17"/>
                  </a:cubicBezTo>
                  <a:cubicBezTo>
                    <a:pt x="4" y="17"/>
                    <a:pt x="0" y="13"/>
                    <a:pt x="0" y="8"/>
                  </a:cubicBezTo>
                  <a:cubicBezTo>
                    <a:pt x="0" y="4"/>
                    <a:pt x="4" y="0"/>
                    <a:pt x="9" y="0"/>
                  </a:cubicBezTo>
                  <a:cubicBezTo>
                    <a:pt x="360" y="0"/>
                    <a:pt x="360" y="0"/>
                    <a:pt x="360" y="0"/>
                  </a:cubicBezTo>
                  <a:cubicBezTo>
                    <a:pt x="365" y="0"/>
                    <a:pt x="369" y="4"/>
                    <a:pt x="369" y="8"/>
                  </a:cubicBezTo>
                  <a:cubicBezTo>
                    <a:pt x="369" y="13"/>
                    <a:pt x="365" y="17"/>
                    <a:pt x="360"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şľîḑe">
              <a:extLst>
                <a:ext uri="{FF2B5EF4-FFF2-40B4-BE49-F238E27FC236}">
                  <a16:creationId xmlns:a16="http://schemas.microsoft.com/office/drawing/2014/main" id="{14658C4C-9134-D3E6-CFEB-3316A20E7917}"/>
                </a:ext>
              </a:extLst>
            </p:cNvPr>
            <p:cNvSpPr/>
            <p:nvPr/>
          </p:nvSpPr>
          <p:spPr bwMode="auto">
            <a:xfrm>
              <a:off x="6305551" y="2028825"/>
              <a:ext cx="477838" cy="58738"/>
            </a:xfrm>
            <a:custGeom>
              <a:avLst/>
              <a:gdLst>
                <a:gd name="T0" fmla="*/ 136 w 145"/>
                <a:gd name="T1" fmla="*/ 18 h 18"/>
                <a:gd name="T2" fmla="*/ 9 w 145"/>
                <a:gd name="T3" fmla="*/ 18 h 18"/>
                <a:gd name="T4" fmla="*/ 0 w 145"/>
                <a:gd name="T5" fmla="*/ 9 h 18"/>
                <a:gd name="T6" fmla="*/ 9 w 145"/>
                <a:gd name="T7" fmla="*/ 0 h 18"/>
                <a:gd name="T8" fmla="*/ 136 w 145"/>
                <a:gd name="T9" fmla="*/ 0 h 18"/>
                <a:gd name="T10" fmla="*/ 145 w 145"/>
                <a:gd name="T11" fmla="*/ 9 h 18"/>
                <a:gd name="T12" fmla="*/ 136 w 1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5"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5" y="4"/>
                    <a:pt x="145" y="9"/>
                  </a:cubicBezTo>
                  <a:cubicBezTo>
                    <a:pt x="145" y="14"/>
                    <a:pt x="141" y="18"/>
                    <a:pt x="13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iśľíḍé">
              <a:extLst>
                <a:ext uri="{FF2B5EF4-FFF2-40B4-BE49-F238E27FC236}">
                  <a16:creationId xmlns:a16="http://schemas.microsoft.com/office/drawing/2014/main" id="{2DC3EA59-93F9-DB61-8419-097E6FDF002A}"/>
                </a:ext>
              </a:extLst>
            </p:cNvPr>
            <p:cNvSpPr/>
            <p:nvPr/>
          </p:nvSpPr>
          <p:spPr bwMode="auto">
            <a:xfrm>
              <a:off x="5414963" y="1860550"/>
              <a:ext cx="850900" cy="58738"/>
            </a:xfrm>
            <a:custGeom>
              <a:avLst/>
              <a:gdLst>
                <a:gd name="T0" fmla="*/ 249 w 258"/>
                <a:gd name="T1" fmla="*/ 18 h 18"/>
                <a:gd name="T2" fmla="*/ 8 w 258"/>
                <a:gd name="T3" fmla="*/ 18 h 18"/>
                <a:gd name="T4" fmla="*/ 0 w 258"/>
                <a:gd name="T5" fmla="*/ 9 h 18"/>
                <a:gd name="T6" fmla="*/ 8 w 258"/>
                <a:gd name="T7" fmla="*/ 0 h 18"/>
                <a:gd name="T8" fmla="*/ 249 w 258"/>
                <a:gd name="T9" fmla="*/ 0 h 18"/>
                <a:gd name="T10" fmla="*/ 258 w 258"/>
                <a:gd name="T11" fmla="*/ 9 h 18"/>
                <a:gd name="T12" fmla="*/ 249 w 25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8" h="18">
                  <a:moveTo>
                    <a:pt x="249" y="18"/>
                  </a:moveTo>
                  <a:cubicBezTo>
                    <a:pt x="8" y="18"/>
                    <a:pt x="8" y="18"/>
                    <a:pt x="8" y="18"/>
                  </a:cubicBezTo>
                  <a:cubicBezTo>
                    <a:pt x="4" y="18"/>
                    <a:pt x="0" y="14"/>
                    <a:pt x="0" y="9"/>
                  </a:cubicBezTo>
                  <a:cubicBezTo>
                    <a:pt x="0" y="4"/>
                    <a:pt x="4" y="0"/>
                    <a:pt x="8" y="0"/>
                  </a:cubicBezTo>
                  <a:cubicBezTo>
                    <a:pt x="249" y="0"/>
                    <a:pt x="249" y="0"/>
                    <a:pt x="249" y="0"/>
                  </a:cubicBezTo>
                  <a:cubicBezTo>
                    <a:pt x="254" y="0"/>
                    <a:pt x="258" y="4"/>
                    <a:pt x="258" y="9"/>
                  </a:cubicBezTo>
                  <a:cubicBezTo>
                    <a:pt x="258" y="14"/>
                    <a:pt x="254" y="18"/>
                    <a:pt x="249"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śḷîḍè">
              <a:extLst>
                <a:ext uri="{FF2B5EF4-FFF2-40B4-BE49-F238E27FC236}">
                  <a16:creationId xmlns:a16="http://schemas.microsoft.com/office/drawing/2014/main" id="{AFC52316-C714-C780-4215-25906E020FA8}"/>
                </a:ext>
              </a:extLst>
            </p:cNvPr>
            <p:cNvSpPr/>
            <p:nvPr/>
          </p:nvSpPr>
          <p:spPr bwMode="auto">
            <a:xfrm>
              <a:off x="5064126" y="1860550"/>
              <a:ext cx="274638" cy="58738"/>
            </a:xfrm>
            <a:custGeom>
              <a:avLst/>
              <a:gdLst>
                <a:gd name="T0" fmla="*/ 75 w 83"/>
                <a:gd name="T1" fmla="*/ 18 h 18"/>
                <a:gd name="T2" fmla="*/ 9 w 83"/>
                <a:gd name="T3" fmla="*/ 18 h 18"/>
                <a:gd name="T4" fmla="*/ 0 w 83"/>
                <a:gd name="T5" fmla="*/ 9 h 18"/>
                <a:gd name="T6" fmla="*/ 9 w 83"/>
                <a:gd name="T7" fmla="*/ 0 h 18"/>
                <a:gd name="T8" fmla="*/ 75 w 83"/>
                <a:gd name="T9" fmla="*/ 0 h 18"/>
                <a:gd name="T10" fmla="*/ 83 w 83"/>
                <a:gd name="T11" fmla="*/ 9 h 18"/>
                <a:gd name="T12" fmla="*/ 75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5" y="18"/>
                  </a:moveTo>
                  <a:cubicBezTo>
                    <a:pt x="9" y="18"/>
                    <a:pt x="9" y="18"/>
                    <a:pt x="9" y="18"/>
                  </a:cubicBezTo>
                  <a:cubicBezTo>
                    <a:pt x="4" y="18"/>
                    <a:pt x="0" y="14"/>
                    <a:pt x="0" y="9"/>
                  </a:cubicBezTo>
                  <a:cubicBezTo>
                    <a:pt x="0" y="4"/>
                    <a:pt x="4" y="0"/>
                    <a:pt x="9" y="0"/>
                  </a:cubicBezTo>
                  <a:cubicBezTo>
                    <a:pt x="75" y="0"/>
                    <a:pt x="75" y="0"/>
                    <a:pt x="75" y="0"/>
                  </a:cubicBezTo>
                  <a:cubicBezTo>
                    <a:pt x="79" y="0"/>
                    <a:pt x="83" y="4"/>
                    <a:pt x="83" y="9"/>
                  </a:cubicBezTo>
                  <a:cubicBezTo>
                    <a:pt x="83" y="14"/>
                    <a:pt x="79" y="18"/>
                    <a:pt x="7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š1ïḋe">
              <a:extLst>
                <a:ext uri="{FF2B5EF4-FFF2-40B4-BE49-F238E27FC236}">
                  <a16:creationId xmlns:a16="http://schemas.microsoft.com/office/drawing/2014/main" id="{7C1C9638-36DD-CDB8-2756-D1042A59A615}"/>
                </a:ext>
              </a:extLst>
            </p:cNvPr>
            <p:cNvSpPr/>
            <p:nvPr/>
          </p:nvSpPr>
          <p:spPr bwMode="auto">
            <a:xfrm>
              <a:off x="5094288" y="2687637"/>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íṥḻïḓè">
              <a:extLst>
                <a:ext uri="{FF2B5EF4-FFF2-40B4-BE49-F238E27FC236}">
                  <a16:creationId xmlns:a16="http://schemas.microsoft.com/office/drawing/2014/main" id="{EF48E4F6-5488-88E0-A671-C8E085371322}"/>
                </a:ext>
              </a:extLst>
            </p:cNvPr>
            <p:cNvSpPr/>
            <p:nvPr/>
          </p:nvSpPr>
          <p:spPr bwMode="auto">
            <a:xfrm>
              <a:off x="5503863" y="2687637"/>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sļiḍe">
              <a:extLst>
                <a:ext uri="{FF2B5EF4-FFF2-40B4-BE49-F238E27FC236}">
                  <a16:creationId xmlns:a16="http://schemas.microsoft.com/office/drawing/2014/main" id="{0EC69D52-B536-4672-B583-AF670749FD89}"/>
                </a:ext>
              </a:extLst>
            </p:cNvPr>
            <p:cNvSpPr/>
            <p:nvPr/>
          </p:nvSpPr>
          <p:spPr bwMode="auto">
            <a:xfrm>
              <a:off x="5094288" y="2843212"/>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ŝľîďè">
              <a:extLst>
                <a:ext uri="{FF2B5EF4-FFF2-40B4-BE49-F238E27FC236}">
                  <a16:creationId xmlns:a16="http://schemas.microsoft.com/office/drawing/2014/main" id="{86B86752-FE34-27E9-8BCD-123BAB07F2DE}"/>
                </a:ext>
              </a:extLst>
            </p:cNvPr>
            <p:cNvSpPr/>
            <p:nvPr/>
          </p:nvSpPr>
          <p:spPr bwMode="auto">
            <a:xfrm>
              <a:off x="5503863" y="2843212"/>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íṡ1íḋê">
              <a:extLst>
                <a:ext uri="{FF2B5EF4-FFF2-40B4-BE49-F238E27FC236}">
                  <a16:creationId xmlns:a16="http://schemas.microsoft.com/office/drawing/2014/main" id="{855DE352-552E-995B-D212-9ECD2196A324}"/>
                </a:ext>
              </a:extLst>
            </p:cNvPr>
            <p:cNvSpPr/>
            <p:nvPr/>
          </p:nvSpPr>
          <p:spPr bwMode="auto">
            <a:xfrm>
              <a:off x="5094288" y="3000375"/>
              <a:ext cx="342900" cy="60325"/>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ṩḻiḋé">
              <a:extLst>
                <a:ext uri="{FF2B5EF4-FFF2-40B4-BE49-F238E27FC236}">
                  <a16:creationId xmlns:a16="http://schemas.microsoft.com/office/drawing/2014/main" id="{7FE0C384-6CC4-3A2D-7CA5-DDF38A2671C3}"/>
                </a:ext>
              </a:extLst>
            </p:cNvPr>
            <p:cNvSpPr/>
            <p:nvPr/>
          </p:nvSpPr>
          <p:spPr bwMode="auto">
            <a:xfrm>
              <a:off x="6196013" y="2687637"/>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ṩḷíḋe">
              <a:extLst>
                <a:ext uri="{FF2B5EF4-FFF2-40B4-BE49-F238E27FC236}">
                  <a16:creationId xmlns:a16="http://schemas.microsoft.com/office/drawing/2014/main" id="{E6EB4808-4FC2-8C30-9F45-9DC3D426EA92}"/>
                </a:ext>
              </a:extLst>
            </p:cNvPr>
            <p:cNvSpPr/>
            <p:nvPr/>
          </p:nvSpPr>
          <p:spPr bwMode="auto">
            <a:xfrm>
              <a:off x="6196013" y="2843212"/>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sļïḑè">
              <a:extLst>
                <a:ext uri="{FF2B5EF4-FFF2-40B4-BE49-F238E27FC236}">
                  <a16:creationId xmlns:a16="http://schemas.microsoft.com/office/drawing/2014/main" id="{A4C408CC-9866-E96F-4FFF-2E2742F77A9A}"/>
                </a:ext>
              </a:extLst>
            </p:cNvPr>
            <p:cNvSpPr/>
            <p:nvPr/>
          </p:nvSpPr>
          <p:spPr bwMode="auto">
            <a:xfrm>
              <a:off x="6196013" y="3000375"/>
              <a:ext cx="344488" cy="60325"/>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ŝḻïḍé">
              <a:extLst>
                <a:ext uri="{FF2B5EF4-FFF2-40B4-BE49-F238E27FC236}">
                  <a16:creationId xmlns:a16="http://schemas.microsoft.com/office/drawing/2014/main" id="{59E277F0-DF95-0C89-40EB-9550AEDDB578}"/>
                </a:ext>
              </a:extLst>
            </p:cNvPr>
            <p:cNvSpPr/>
            <p:nvPr/>
          </p:nvSpPr>
          <p:spPr bwMode="auto">
            <a:xfrm>
              <a:off x="5503863" y="3000375"/>
              <a:ext cx="627063" cy="60325"/>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şḻïḑê">
              <a:extLst>
                <a:ext uri="{FF2B5EF4-FFF2-40B4-BE49-F238E27FC236}">
                  <a16:creationId xmlns:a16="http://schemas.microsoft.com/office/drawing/2014/main" id="{892EAAA4-437D-099F-ADD9-5E4B4A9088B3}"/>
                </a:ext>
              </a:extLst>
            </p:cNvPr>
            <p:cNvSpPr/>
            <p:nvPr/>
          </p:nvSpPr>
          <p:spPr bwMode="auto">
            <a:xfrm>
              <a:off x="6348413" y="1860550"/>
              <a:ext cx="835025" cy="58738"/>
            </a:xfrm>
            <a:custGeom>
              <a:avLst/>
              <a:gdLst>
                <a:gd name="T0" fmla="*/ 244 w 253"/>
                <a:gd name="T1" fmla="*/ 18 h 18"/>
                <a:gd name="T2" fmla="*/ 9 w 253"/>
                <a:gd name="T3" fmla="*/ 18 h 18"/>
                <a:gd name="T4" fmla="*/ 0 w 253"/>
                <a:gd name="T5" fmla="*/ 9 h 18"/>
                <a:gd name="T6" fmla="*/ 9 w 253"/>
                <a:gd name="T7" fmla="*/ 0 h 18"/>
                <a:gd name="T8" fmla="*/ 244 w 253"/>
                <a:gd name="T9" fmla="*/ 0 h 18"/>
                <a:gd name="T10" fmla="*/ 253 w 253"/>
                <a:gd name="T11" fmla="*/ 9 h 18"/>
                <a:gd name="T12" fmla="*/ 244 w 25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3" h="18">
                  <a:moveTo>
                    <a:pt x="244" y="18"/>
                  </a:moveTo>
                  <a:cubicBezTo>
                    <a:pt x="9" y="18"/>
                    <a:pt x="9" y="18"/>
                    <a:pt x="9" y="18"/>
                  </a:cubicBezTo>
                  <a:cubicBezTo>
                    <a:pt x="4" y="18"/>
                    <a:pt x="0" y="14"/>
                    <a:pt x="0" y="9"/>
                  </a:cubicBezTo>
                  <a:cubicBezTo>
                    <a:pt x="0" y="4"/>
                    <a:pt x="4" y="0"/>
                    <a:pt x="9" y="0"/>
                  </a:cubicBezTo>
                  <a:cubicBezTo>
                    <a:pt x="244" y="0"/>
                    <a:pt x="244" y="0"/>
                    <a:pt x="244" y="0"/>
                  </a:cubicBezTo>
                  <a:cubicBezTo>
                    <a:pt x="249" y="0"/>
                    <a:pt x="253" y="4"/>
                    <a:pt x="253" y="9"/>
                  </a:cubicBezTo>
                  <a:cubicBezTo>
                    <a:pt x="253" y="14"/>
                    <a:pt x="249" y="18"/>
                    <a:pt x="244"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şlide">
              <a:extLst>
                <a:ext uri="{FF2B5EF4-FFF2-40B4-BE49-F238E27FC236}">
                  <a16:creationId xmlns:a16="http://schemas.microsoft.com/office/drawing/2014/main" id="{6CA0BAC1-7CA8-E363-66FA-3632339DB374}"/>
                </a:ext>
              </a:extLst>
            </p:cNvPr>
            <p:cNvSpPr/>
            <p:nvPr/>
          </p:nvSpPr>
          <p:spPr bwMode="auto">
            <a:xfrm>
              <a:off x="6916738" y="1539875"/>
              <a:ext cx="557213" cy="60325"/>
            </a:xfrm>
            <a:custGeom>
              <a:avLst/>
              <a:gdLst>
                <a:gd name="T0" fmla="*/ 160 w 169"/>
                <a:gd name="T1" fmla="*/ 18 h 18"/>
                <a:gd name="T2" fmla="*/ 9 w 169"/>
                <a:gd name="T3" fmla="*/ 18 h 18"/>
                <a:gd name="T4" fmla="*/ 0 w 169"/>
                <a:gd name="T5" fmla="*/ 9 h 18"/>
                <a:gd name="T6" fmla="*/ 9 w 169"/>
                <a:gd name="T7" fmla="*/ 0 h 18"/>
                <a:gd name="T8" fmla="*/ 160 w 169"/>
                <a:gd name="T9" fmla="*/ 0 h 18"/>
                <a:gd name="T10" fmla="*/ 169 w 169"/>
                <a:gd name="T11" fmla="*/ 9 h 18"/>
                <a:gd name="T12" fmla="*/ 160 w 16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9" h="18">
                  <a:moveTo>
                    <a:pt x="160" y="18"/>
                  </a:moveTo>
                  <a:cubicBezTo>
                    <a:pt x="9" y="18"/>
                    <a:pt x="9" y="18"/>
                    <a:pt x="9" y="18"/>
                  </a:cubicBezTo>
                  <a:cubicBezTo>
                    <a:pt x="4" y="18"/>
                    <a:pt x="0" y="14"/>
                    <a:pt x="0" y="9"/>
                  </a:cubicBezTo>
                  <a:cubicBezTo>
                    <a:pt x="0" y="4"/>
                    <a:pt x="4" y="0"/>
                    <a:pt x="9" y="0"/>
                  </a:cubicBezTo>
                  <a:cubicBezTo>
                    <a:pt x="160" y="0"/>
                    <a:pt x="160" y="0"/>
                    <a:pt x="160" y="0"/>
                  </a:cubicBezTo>
                  <a:cubicBezTo>
                    <a:pt x="165" y="0"/>
                    <a:pt x="169" y="4"/>
                    <a:pt x="169" y="9"/>
                  </a:cubicBezTo>
                  <a:cubicBezTo>
                    <a:pt x="169" y="14"/>
                    <a:pt x="165" y="18"/>
                    <a:pt x="16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ṣḻïḍe">
              <a:extLst>
                <a:ext uri="{FF2B5EF4-FFF2-40B4-BE49-F238E27FC236}">
                  <a16:creationId xmlns:a16="http://schemas.microsoft.com/office/drawing/2014/main" id="{49A48C77-DE5B-9D4D-07E9-E29F4311BB08}"/>
                </a:ext>
              </a:extLst>
            </p:cNvPr>
            <p:cNvSpPr/>
            <p:nvPr/>
          </p:nvSpPr>
          <p:spPr bwMode="auto">
            <a:xfrm>
              <a:off x="5087938" y="1539875"/>
              <a:ext cx="1700213" cy="60325"/>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íŝľíḑê">
              <a:extLst>
                <a:ext uri="{FF2B5EF4-FFF2-40B4-BE49-F238E27FC236}">
                  <a16:creationId xmlns:a16="http://schemas.microsoft.com/office/drawing/2014/main" id="{5ED280B5-3707-8E62-9D87-3AEB84EF7D56}"/>
                </a:ext>
              </a:extLst>
            </p:cNvPr>
            <p:cNvSpPr/>
            <p:nvPr/>
          </p:nvSpPr>
          <p:spPr bwMode="auto">
            <a:xfrm>
              <a:off x="4522788" y="202882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ṡḷîḋé">
              <a:extLst>
                <a:ext uri="{FF2B5EF4-FFF2-40B4-BE49-F238E27FC236}">
                  <a16:creationId xmlns:a16="http://schemas.microsoft.com/office/drawing/2014/main" id="{1BCC63F6-0C34-CBF9-8817-0D288115F37D}"/>
                </a:ext>
              </a:extLst>
            </p:cNvPr>
            <p:cNvSpPr/>
            <p:nvPr/>
          </p:nvSpPr>
          <p:spPr bwMode="auto">
            <a:xfrm>
              <a:off x="4522788" y="325437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s1iḋè">
              <a:extLst>
                <a:ext uri="{FF2B5EF4-FFF2-40B4-BE49-F238E27FC236}">
                  <a16:creationId xmlns:a16="http://schemas.microsoft.com/office/drawing/2014/main" id="{44934833-D3BC-982E-F8ED-5166CC2AE151}"/>
                </a:ext>
              </a:extLst>
            </p:cNvPr>
            <p:cNvSpPr/>
            <p:nvPr/>
          </p:nvSpPr>
          <p:spPr bwMode="auto">
            <a:xfrm>
              <a:off x="4522788" y="3441700"/>
              <a:ext cx="908050" cy="60325"/>
            </a:xfrm>
            <a:custGeom>
              <a:avLst/>
              <a:gdLst>
                <a:gd name="T0" fmla="*/ 266 w 275"/>
                <a:gd name="T1" fmla="*/ 18 h 18"/>
                <a:gd name="T2" fmla="*/ 9 w 275"/>
                <a:gd name="T3" fmla="*/ 18 h 18"/>
                <a:gd name="T4" fmla="*/ 0 w 275"/>
                <a:gd name="T5" fmla="*/ 9 h 18"/>
                <a:gd name="T6" fmla="*/ 9 w 275"/>
                <a:gd name="T7" fmla="*/ 0 h 18"/>
                <a:gd name="T8" fmla="*/ 266 w 275"/>
                <a:gd name="T9" fmla="*/ 0 h 18"/>
                <a:gd name="T10" fmla="*/ 275 w 275"/>
                <a:gd name="T11" fmla="*/ 9 h 18"/>
                <a:gd name="T12" fmla="*/ 266 w 27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5" h="18">
                  <a:moveTo>
                    <a:pt x="266" y="18"/>
                  </a:moveTo>
                  <a:cubicBezTo>
                    <a:pt x="9" y="18"/>
                    <a:pt x="9" y="18"/>
                    <a:pt x="9" y="18"/>
                  </a:cubicBezTo>
                  <a:cubicBezTo>
                    <a:pt x="4" y="18"/>
                    <a:pt x="0" y="14"/>
                    <a:pt x="0" y="9"/>
                  </a:cubicBezTo>
                  <a:cubicBezTo>
                    <a:pt x="0" y="4"/>
                    <a:pt x="4" y="0"/>
                    <a:pt x="9" y="0"/>
                  </a:cubicBezTo>
                  <a:cubicBezTo>
                    <a:pt x="266" y="0"/>
                    <a:pt x="266" y="0"/>
                    <a:pt x="266" y="0"/>
                  </a:cubicBezTo>
                  <a:cubicBezTo>
                    <a:pt x="271" y="0"/>
                    <a:pt x="275" y="4"/>
                    <a:pt x="275" y="9"/>
                  </a:cubicBezTo>
                  <a:cubicBezTo>
                    <a:pt x="275" y="14"/>
                    <a:pt x="271" y="18"/>
                    <a:pt x="26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Sḻïḍè">
              <a:extLst>
                <a:ext uri="{FF2B5EF4-FFF2-40B4-BE49-F238E27FC236}">
                  <a16:creationId xmlns:a16="http://schemas.microsoft.com/office/drawing/2014/main" id="{A79A24DB-E21C-F316-7B3F-3CEDB3770944}"/>
                </a:ext>
              </a:extLst>
            </p:cNvPr>
            <p:cNvSpPr/>
            <p:nvPr/>
          </p:nvSpPr>
          <p:spPr bwMode="auto">
            <a:xfrm>
              <a:off x="5486401" y="3441700"/>
              <a:ext cx="446088"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s1íḍe">
              <a:extLst>
                <a:ext uri="{FF2B5EF4-FFF2-40B4-BE49-F238E27FC236}">
                  <a16:creationId xmlns:a16="http://schemas.microsoft.com/office/drawing/2014/main" id="{0C5BED80-9C84-34AB-6760-7CEA14CD242C}"/>
                </a:ext>
              </a:extLst>
            </p:cNvPr>
            <p:cNvSpPr/>
            <p:nvPr/>
          </p:nvSpPr>
          <p:spPr bwMode="auto">
            <a:xfrm>
              <a:off x="6005513" y="3441700"/>
              <a:ext cx="444500"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ṡľïḑé">
              <a:extLst>
                <a:ext uri="{FF2B5EF4-FFF2-40B4-BE49-F238E27FC236}">
                  <a16:creationId xmlns:a16="http://schemas.microsoft.com/office/drawing/2014/main" id="{CBDD8E4B-A78F-1B9B-AB75-D4EE2F6BA67E}"/>
                </a:ext>
              </a:extLst>
            </p:cNvPr>
            <p:cNvSpPr/>
            <p:nvPr/>
          </p:nvSpPr>
          <p:spPr bwMode="auto">
            <a:xfrm>
              <a:off x="6510338" y="3441700"/>
              <a:ext cx="273050" cy="60325"/>
            </a:xfrm>
            <a:custGeom>
              <a:avLst/>
              <a:gdLst>
                <a:gd name="T0" fmla="*/ 74 w 83"/>
                <a:gd name="T1" fmla="*/ 18 h 18"/>
                <a:gd name="T2" fmla="*/ 9 w 83"/>
                <a:gd name="T3" fmla="*/ 18 h 18"/>
                <a:gd name="T4" fmla="*/ 0 w 83"/>
                <a:gd name="T5" fmla="*/ 9 h 18"/>
                <a:gd name="T6" fmla="*/ 9 w 83"/>
                <a:gd name="T7" fmla="*/ 0 h 18"/>
                <a:gd name="T8" fmla="*/ 74 w 83"/>
                <a:gd name="T9" fmla="*/ 0 h 18"/>
                <a:gd name="T10" fmla="*/ 83 w 83"/>
                <a:gd name="T11" fmla="*/ 9 h 18"/>
                <a:gd name="T12" fmla="*/ 74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4" y="18"/>
                  </a:moveTo>
                  <a:cubicBezTo>
                    <a:pt x="9" y="18"/>
                    <a:pt x="9" y="18"/>
                    <a:pt x="9" y="18"/>
                  </a:cubicBezTo>
                  <a:cubicBezTo>
                    <a:pt x="4" y="18"/>
                    <a:pt x="0" y="14"/>
                    <a:pt x="0" y="9"/>
                  </a:cubicBezTo>
                  <a:cubicBezTo>
                    <a:pt x="0" y="4"/>
                    <a:pt x="4" y="0"/>
                    <a:pt x="9" y="0"/>
                  </a:cubicBezTo>
                  <a:cubicBezTo>
                    <a:pt x="74" y="0"/>
                    <a:pt x="74" y="0"/>
                    <a:pt x="74" y="0"/>
                  </a:cubicBezTo>
                  <a:cubicBezTo>
                    <a:pt x="79" y="0"/>
                    <a:pt x="83" y="4"/>
                    <a:pt x="83" y="9"/>
                  </a:cubicBezTo>
                  <a:cubicBezTo>
                    <a:pt x="83" y="14"/>
                    <a:pt x="79" y="18"/>
                    <a:pt x="74"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ṡľide">
              <a:extLst>
                <a:ext uri="{FF2B5EF4-FFF2-40B4-BE49-F238E27FC236}">
                  <a16:creationId xmlns:a16="http://schemas.microsoft.com/office/drawing/2014/main" id="{C6E329F7-A655-29EF-2F2A-C5150F012D25}"/>
                </a:ext>
              </a:extLst>
            </p:cNvPr>
            <p:cNvSpPr/>
            <p:nvPr/>
          </p:nvSpPr>
          <p:spPr bwMode="auto">
            <a:xfrm>
              <a:off x="6394451" y="3254375"/>
              <a:ext cx="458788" cy="58738"/>
            </a:xfrm>
            <a:custGeom>
              <a:avLst/>
              <a:gdLst>
                <a:gd name="T0" fmla="*/ 130 w 139"/>
                <a:gd name="T1" fmla="*/ 18 h 18"/>
                <a:gd name="T2" fmla="*/ 9 w 139"/>
                <a:gd name="T3" fmla="*/ 18 h 18"/>
                <a:gd name="T4" fmla="*/ 0 w 139"/>
                <a:gd name="T5" fmla="*/ 9 h 18"/>
                <a:gd name="T6" fmla="*/ 9 w 139"/>
                <a:gd name="T7" fmla="*/ 0 h 18"/>
                <a:gd name="T8" fmla="*/ 130 w 139"/>
                <a:gd name="T9" fmla="*/ 0 h 18"/>
                <a:gd name="T10" fmla="*/ 139 w 139"/>
                <a:gd name="T11" fmla="*/ 9 h 18"/>
                <a:gd name="T12" fmla="*/ 130 w 13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30" y="18"/>
                  </a:moveTo>
                  <a:cubicBezTo>
                    <a:pt x="9" y="18"/>
                    <a:pt x="9" y="18"/>
                    <a:pt x="9" y="18"/>
                  </a:cubicBezTo>
                  <a:cubicBezTo>
                    <a:pt x="4" y="18"/>
                    <a:pt x="0" y="14"/>
                    <a:pt x="0" y="9"/>
                  </a:cubicBezTo>
                  <a:cubicBezTo>
                    <a:pt x="0" y="4"/>
                    <a:pt x="4" y="0"/>
                    <a:pt x="9" y="0"/>
                  </a:cubicBezTo>
                  <a:cubicBezTo>
                    <a:pt x="130" y="0"/>
                    <a:pt x="130" y="0"/>
                    <a:pt x="130" y="0"/>
                  </a:cubicBezTo>
                  <a:cubicBezTo>
                    <a:pt x="135" y="0"/>
                    <a:pt x="139" y="4"/>
                    <a:pt x="139" y="9"/>
                  </a:cubicBezTo>
                  <a:cubicBezTo>
                    <a:pt x="139" y="14"/>
                    <a:pt x="135" y="18"/>
                    <a:pt x="13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ṡļîďê">
              <a:extLst>
                <a:ext uri="{FF2B5EF4-FFF2-40B4-BE49-F238E27FC236}">
                  <a16:creationId xmlns:a16="http://schemas.microsoft.com/office/drawing/2014/main" id="{1BB124C3-876F-86F5-BD48-C4524A5DAD72}"/>
                </a:ext>
              </a:extLst>
            </p:cNvPr>
            <p:cNvSpPr/>
            <p:nvPr/>
          </p:nvSpPr>
          <p:spPr bwMode="auto">
            <a:xfrm>
              <a:off x="4522788"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iślîdè">
              <a:extLst>
                <a:ext uri="{FF2B5EF4-FFF2-40B4-BE49-F238E27FC236}">
                  <a16:creationId xmlns:a16="http://schemas.microsoft.com/office/drawing/2014/main" id="{DE25CFE2-C43C-AFE7-5766-1E2CB19690F9}"/>
                </a:ext>
              </a:extLst>
            </p:cNvPr>
            <p:cNvSpPr/>
            <p:nvPr/>
          </p:nvSpPr>
          <p:spPr bwMode="auto">
            <a:xfrm>
              <a:off x="5651501"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iṡľiḑè">
              <a:extLst>
                <a:ext uri="{FF2B5EF4-FFF2-40B4-BE49-F238E27FC236}">
                  <a16:creationId xmlns:a16="http://schemas.microsoft.com/office/drawing/2014/main" id="{16B61786-AA13-28C4-88D6-708BC75903FA}"/>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ṡḻîḋê">
              <a:extLst>
                <a:ext uri="{FF2B5EF4-FFF2-40B4-BE49-F238E27FC236}">
                  <a16:creationId xmlns:a16="http://schemas.microsoft.com/office/drawing/2014/main" id="{8ABDF52F-1D57-C489-B7DB-541985B7CE0D}"/>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i$ļíďê">
              <a:extLst>
                <a:ext uri="{FF2B5EF4-FFF2-40B4-BE49-F238E27FC236}">
                  <a16:creationId xmlns:a16="http://schemas.microsoft.com/office/drawing/2014/main" id="{7DB5CF0F-F8EA-008E-0723-5C0DE2BBC913}"/>
                </a:ext>
              </a:extLst>
            </p:cNvPr>
            <p:cNvSpPr/>
            <p:nvPr/>
          </p:nvSpPr>
          <p:spPr bwMode="auto">
            <a:xfrm>
              <a:off x="7612063" y="2282825"/>
              <a:ext cx="6350" cy="1023938"/>
            </a:xfrm>
            <a:custGeom>
              <a:avLst/>
              <a:gdLst>
                <a:gd name="T0" fmla="*/ 0 w 2"/>
                <a:gd name="T1" fmla="*/ 1 h 311"/>
                <a:gd name="T2" fmla="*/ 0 w 2"/>
                <a:gd name="T3" fmla="*/ 310 h 311"/>
                <a:gd name="T4" fmla="*/ 1 w 2"/>
                <a:gd name="T5" fmla="*/ 311 h 311"/>
                <a:gd name="T6" fmla="*/ 2 w 2"/>
                <a:gd name="T7" fmla="*/ 310 h 311"/>
                <a:gd name="T8" fmla="*/ 2 w 2"/>
                <a:gd name="T9" fmla="*/ 1 h 311"/>
                <a:gd name="T10" fmla="*/ 1 w 2"/>
                <a:gd name="T11" fmla="*/ 0 h 311"/>
                <a:gd name="T12" fmla="*/ 0 w 2"/>
                <a:gd name="T13" fmla="*/ 1 h 311"/>
              </a:gdLst>
              <a:ahLst/>
              <a:cxnLst>
                <a:cxn ang="0">
                  <a:pos x="T0" y="T1"/>
                </a:cxn>
                <a:cxn ang="0">
                  <a:pos x="T2" y="T3"/>
                </a:cxn>
                <a:cxn ang="0">
                  <a:pos x="T4" y="T5"/>
                </a:cxn>
                <a:cxn ang="0">
                  <a:pos x="T6" y="T7"/>
                </a:cxn>
                <a:cxn ang="0">
                  <a:pos x="T8" y="T9"/>
                </a:cxn>
                <a:cxn ang="0">
                  <a:pos x="T10" y="T11"/>
                </a:cxn>
                <a:cxn ang="0">
                  <a:pos x="T12" y="T13"/>
                </a:cxn>
              </a:cxnLst>
              <a:rect l="0" t="0" r="r" b="b"/>
              <a:pathLst>
                <a:path w="2" h="311">
                  <a:moveTo>
                    <a:pt x="0" y="1"/>
                  </a:moveTo>
                  <a:cubicBezTo>
                    <a:pt x="0" y="310"/>
                    <a:pt x="0" y="310"/>
                    <a:pt x="0" y="310"/>
                  </a:cubicBezTo>
                  <a:cubicBezTo>
                    <a:pt x="0" y="311"/>
                    <a:pt x="0" y="311"/>
                    <a:pt x="1" y="311"/>
                  </a:cubicBezTo>
                  <a:cubicBezTo>
                    <a:pt x="1" y="311"/>
                    <a:pt x="2" y="311"/>
                    <a:pt x="2" y="310"/>
                  </a:cubicBezTo>
                  <a:cubicBezTo>
                    <a:pt x="2" y="1"/>
                    <a:pt x="2" y="1"/>
                    <a:pt x="2" y="1"/>
                  </a:cubicBezTo>
                  <a:cubicBezTo>
                    <a:pt x="2" y="0"/>
                    <a:pt x="1" y="0"/>
                    <a:pt x="1" y="0"/>
                  </a:cubicBezTo>
                  <a:cubicBezTo>
                    <a:pt x="0" y="0"/>
                    <a:pt x="0" y="0"/>
                    <a:pt x="0"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ṥḻïḓê">
              <a:extLst>
                <a:ext uri="{FF2B5EF4-FFF2-40B4-BE49-F238E27FC236}">
                  <a16:creationId xmlns:a16="http://schemas.microsoft.com/office/drawing/2014/main" id="{5B7A5D19-5C15-39B1-186E-E2880F09FDCF}"/>
                </a:ext>
              </a:extLst>
            </p:cNvPr>
            <p:cNvSpPr/>
            <p:nvPr/>
          </p:nvSpPr>
          <p:spPr bwMode="auto">
            <a:xfrm>
              <a:off x="7002463" y="1276350"/>
              <a:ext cx="615950" cy="823913"/>
            </a:xfrm>
            <a:custGeom>
              <a:avLst/>
              <a:gdLst>
                <a:gd name="T0" fmla="*/ 1 w 187"/>
                <a:gd name="T1" fmla="*/ 3 h 250"/>
                <a:gd name="T2" fmla="*/ 185 w 187"/>
                <a:gd name="T3" fmla="*/ 3 h 250"/>
                <a:gd name="T4" fmla="*/ 185 w 187"/>
                <a:gd name="T5" fmla="*/ 248 h 250"/>
                <a:gd name="T6" fmla="*/ 186 w 187"/>
                <a:gd name="T7" fmla="*/ 250 h 250"/>
                <a:gd name="T8" fmla="*/ 187 w 187"/>
                <a:gd name="T9" fmla="*/ 248 h 250"/>
                <a:gd name="T10" fmla="*/ 187 w 187"/>
                <a:gd name="T11" fmla="*/ 0 h 250"/>
                <a:gd name="T12" fmla="*/ 1 w 187"/>
                <a:gd name="T13" fmla="*/ 0 h 250"/>
                <a:gd name="T14" fmla="*/ 0 w 187"/>
                <a:gd name="T15" fmla="*/ 1 h 250"/>
                <a:gd name="T16" fmla="*/ 1 w 187"/>
                <a:gd name="T17"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50">
                  <a:moveTo>
                    <a:pt x="1" y="3"/>
                  </a:moveTo>
                  <a:cubicBezTo>
                    <a:pt x="185" y="3"/>
                    <a:pt x="185" y="3"/>
                    <a:pt x="185" y="3"/>
                  </a:cubicBezTo>
                  <a:cubicBezTo>
                    <a:pt x="185" y="248"/>
                    <a:pt x="185" y="248"/>
                    <a:pt x="185" y="248"/>
                  </a:cubicBezTo>
                  <a:cubicBezTo>
                    <a:pt x="185" y="249"/>
                    <a:pt x="185" y="250"/>
                    <a:pt x="186" y="250"/>
                  </a:cubicBezTo>
                  <a:cubicBezTo>
                    <a:pt x="186" y="250"/>
                    <a:pt x="187" y="249"/>
                    <a:pt x="187" y="248"/>
                  </a:cubicBezTo>
                  <a:cubicBezTo>
                    <a:pt x="187" y="0"/>
                    <a:pt x="187" y="0"/>
                    <a:pt x="187" y="0"/>
                  </a:cubicBezTo>
                  <a:cubicBezTo>
                    <a:pt x="1" y="0"/>
                    <a:pt x="1" y="0"/>
                    <a:pt x="1" y="0"/>
                  </a:cubicBezTo>
                  <a:cubicBezTo>
                    <a:pt x="1" y="0"/>
                    <a:pt x="0" y="1"/>
                    <a:pt x="0" y="1"/>
                  </a:cubicBezTo>
                  <a:cubicBezTo>
                    <a:pt x="0" y="2"/>
                    <a:pt x="1" y="3"/>
                    <a:pt x="1" y="3"/>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îs1ide">
              <a:extLst>
                <a:ext uri="{FF2B5EF4-FFF2-40B4-BE49-F238E27FC236}">
                  <a16:creationId xmlns:a16="http://schemas.microsoft.com/office/drawing/2014/main" id="{E605C9FF-2DD4-2157-0DAD-F160F51C98A5}"/>
                </a:ext>
              </a:extLst>
            </p:cNvPr>
            <p:cNvSpPr/>
            <p:nvPr/>
          </p:nvSpPr>
          <p:spPr bwMode="auto">
            <a:xfrm>
              <a:off x="4351338" y="1276350"/>
              <a:ext cx="1397000" cy="587375"/>
            </a:xfrm>
            <a:custGeom>
              <a:avLst/>
              <a:gdLst>
                <a:gd name="T0" fmla="*/ 3 w 423"/>
                <a:gd name="T1" fmla="*/ 177 h 178"/>
                <a:gd name="T2" fmla="*/ 3 w 423"/>
                <a:gd name="T3" fmla="*/ 3 h 178"/>
                <a:gd name="T4" fmla="*/ 422 w 423"/>
                <a:gd name="T5" fmla="*/ 3 h 178"/>
                <a:gd name="T6" fmla="*/ 423 w 423"/>
                <a:gd name="T7" fmla="*/ 1 h 178"/>
                <a:gd name="T8" fmla="*/ 422 w 423"/>
                <a:gd name="T9" fmla="*/ 0 h 178"/>
                <a:gd name="T10" fmla="*/ 0 w 423"/>
                <a:gd name="T11" fmla="*/ 0 h 178"/>
                <a:gd name="T12" fmla="*/ 0 w 423"/>
                <a:gd name="T13" fmla="*/ 177 h 178"/>
                <a:gd name="T14" fmla="*/ 1 w 423"/>
                <a:gd name="T15" fmla="*/ 178 h 178"/>
                <a:gd name="T16" fmla="*/ 3 w 423"/>
                <a:gd name="T17"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178">
                  <a:moveTo>
                    <a:pt x="3" y="177"/>
                  </a:moveTo>
                  <a:cubicBezTo>
                    <a:pt x="3" y="3"/>
                    <a:pt x="3" y="3"/>
                    <a:pt x="3" y="3"/>
                  </a:cubicBezTo>
                  <a:cubicBezTo>
                    <a:pt x="422" y="3"/>
                    <a:pt x="422" y="3"/>
                    <a:pt x="422" y="3"/>
                  </a:cubicBezTo>
                  <a:cubicBezTo>
                    <a:pt x="423" y="3"/>
                    <a:pt x="423" y="2"/>
                    <a:pt x="423" y="1"/>
                  </a:cubicBezTo>
                  <a:cubicBezTo>
                    <a:pt x="423" y="1"/>
                    <a:pt x="423" y="0"/>
                    <a:pt x="422" y="0"/>
                  </a:cubicBezTo>
                  <a:cubicBezTo>
                    <a:pt x="0" y="0"/>
                    <a:pt x="0" y="0"/>
                    <a:pt x="0" y="0"/>
                  </a:cubicBezTo>
                  <a:cubicBezTo>
                    <a:pt x="0" y="177"/>
                    <a:pt x="0" y="177"/>
                    <a:pt x="0" y="177"/>
                  </a:cubicBezTo>
                  <a:cubicBezTo>
                    <a:pt x="0" y="178"/>
                    <a:pt x="1" y="178"/>
                    <a:pt x="1" y="178"/>
                  </a:cubicBezTo>
                  <a:cubicBezTo>
                    <a:pt x="2" y="178"/>
                    <a:pt x="3" y="178"/>
                    <a:pt x="3" y="177"/>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ṧliḓe">
              <a:extLst>
                <a:ext uri="{FF2B5EF4-FFF2-40B4-BE49-F238E27FC236}">
                  <a16:creationId xmlns:a16="http://schemas.microsoft.com/office/drawing/2014/main" id="{31232C06-4220-318C-10D7-45213D2F3E75}"/>
                </a:ext>
              </a:extLst>
            </p:cNvPr>
            <p:cNvSpPr/>
            <p:nvPr/>
          </p:nvSpPr>
          <p:spPr bwMode="auto">
            <a:xfrm>
              <a:off x="4351338" y="2789237"/>
              <a:ext cx="360363" cy="1049338"/>
            </a:xfrm>
            <a:custGeom>
              <a:avLst/>
              <a:gdLst>
                <a:gd name="T0" fmla="*/ 108 w 109"/>
                <a:gd name="T1" fmla="*/ 315 h 318"/>
                <a:gd name="T2" fmla="*/ 3 w 109"/>
                <a:gd name="T3" fmla="*/ 315 h 318"/>
                <a:gd name="T4" fmla="*/ 3 w 109"/>
                <a:gd name="T5" fmla="*/ 2 h 318"/>
                <a:gd name="T6" fmla="*/ 1 w 109"/>
                <a:gd name="T7" fmla="*/ 0 h 318"/>
                <a:gd name="T8" fmla="*/ 0 w 109"/>
                <a:gd name="T9" fmla="*/ 2 h 318"/>
                <a:gd name="T10" fmla="*/ 0 w 109"/>
                <a:gd name="T11" fmla="*/ 318 h 318"/>
                <a:gd name="T12" fmla="*/ 108 w 109"/>
                <a:gd name="T13" fmla="*/ 318 h 318"/>
                <a:gd name="T14" fmla="*/ 109 w 109"/>
                <a:gd name="T15" fmla="*/ 316 h 318"/>
                <a:gd name="T16" fmla="*/ 108 w 109"/>
                <a:gd name="T17" fmla="*/ 31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8">
                  <a:moveTo>
                    <a:pt x="108" y="315"/>
                  </a:moveTo>
                  <a:cubicBezTo>
                    <a:pt x="3" y="315"/>
                    <a:pt x="3" y="315"/>
                    <a:pt x="3" y="315"/>
                  </a:cubicBezTo>
                  <a:cubicBezTo>
                    <a:pt x="3" y="2"/>
                    <a:pt x="3" y="2"/>
                    <a:pt x="3" y="2"/>
                  </a:cubicBezTo>
                  <a:cubicBezTo>
                    <a:pt x="3" y="1"/>
                    <a:pt x="2" y="0"/>
                    <a:pt x="1" y="0"/>
                  </a:cubicBezTo>
                  <a:cubicBezTo>
                    <a:pt x="1" y="0"/>
                    <a:pt x="0" y="1"/>
                    <a:pt x="0" y="2"/>
                  </a:cubicBezTo>
                  <a:cubicBezTo>
                    <a:pt x="0" y="318"/>
                    <a:pt x="0" y="318"/>
                    <a:pt x="0" y="318"/>
                  </a:cubicBezTo>
                  <a:cubicBezTo>
                    <a:pt x="108" y="318"/>
                    <a:pt x="108" y="318"/>
                    <a:pt x="108" y="318"/>
                  </a:cubicBezTo>
                  <a:cubicBezTo>
                    <a:pt x="109" y="318"/>
                    <a:pt x="109" y="317"/>
                    <a:pt x="109" y="316"/>
                  </a:cubicBezTo>
                  <a:cubicBezTo>
                    <a:pt x="109" y="316"/>
                    <a:pt x="109" y="315"/>
                    <a:pt x="108" y="315"/>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ísḷïḍê">
              <a:extLst>
                <a:ext uri="{FF2B5EF4-FFF2-40B4-BE49-F238E27FC236}">
                  <a16:creationId xmlns:a16="http://schemas.microsoft.com/office/drawing/2014/main" id="{D5DA3AEF-BBD5-C170-9A04-42F992809626}"/>
                </a:ext>
              </a:extLst>
            </p:cNvPr>
            <p:cNvSpPr/>
            <p:nvPr/>
          </p:nvSpPr>
          <p:spPr bwMode="auto">
            <a:xfrm>
              <a:off x="6651626" y="3438525"/>
              <a:ext cx="966788" cy="400050"/>
            </a:xfrm>
            <a:custGeom>
              <a:avLst/>
              <a:gdLst>
                <a:gd name="T0" fmla="*/ 291 w 293"/>
                <a:gd name="T1" fmla="*/ 1 h 121"/>
                <a:gd name="T2" fmla="*/ 291 w 293"/>
                <a:gd name="T3" fmla="*/ 118 h 121"/>
                <a:gd name="T4" fmla="*/ 1 w 293"/>
                <a:gd name="T5" fmla="*/ 118 h 121"/>
                <a:gd name="T6" fmla="*/ 0 w 293"/>
                <a:gd name="T7" fmla="*/ 119 h 121"/>
                <a:gd name="T8" fmla="*/ 1 w 293"/>
                <a:gd name="T9" fmla="*/ 121 h 121"/>
                <a:gd name="T10" fmla="*/ 293 w 293"/>
                <a:gd name="T11" fmla="*/ 121 h 121"/>
                <a:gd name="T12" fmla="*/ 293 w 293"/>
                <a:gd name="T13" fmla="*/ 1 h 121"/>
                <a:gd name="T14" fmla="*/ 292 w 293"/>
                <a:gd name="T15" fmla="*/ 0 h 121"/>
                <a:gd name="T16" fmla="*/ 291 w 293"/>
                <a:gd name="T1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21">
                  <a:moveTo>
                    <a:pt x="291" y="1"/>
                  </a:moveTo>
                  <a:cubicBezTo>
                    <a:pt x="291" y="118"/>
                    <a:pt x="291" y="118"/>
                    <a:pt x="291" y="118"/>
                  </a:cubicBezTo>
                  <a:cubicBezTo>
                    <a:pt x="1" y="118"/>
                    <a:pt x="1" y="118"/>
                    <a:pt x="1" y="118"/>
                  </a:cubicBezTo>
                  <a:cubicBezTo>
                    <a:pt x="0" y="118"/>
                    <a:pt x="0" y="119"/>
                    <a:pt x="0" y="119"/>
                  </a:cubicBezTo>
                  <a:cubicBezTo>
                    <a:pt x="0" y="120"/>
                    <a:pt x="0" y="121"/>
                    <a:pt x="1" y="121"/>
                  </a:cubicBezTo>
                  <a:cubicBezTo>
                    <a:pt x="293" y="121"/>
                    <a:pt x="293" y="121"/>
                    <a:pt x="293" y="121"/>
                  </a:cubicBezTo>
                  <a:cubicBezTo>
                    <a:pt x="293" y="1"/>
                    <a:pt x="293" y="1"/>
                    <a:pt x="293" y="1"/>
                  </a:cubicBezTo>
                  <a:cubicBezTo>
                    <a:pt x="293" y="1"/>
                    <a:pt x="292" y="0"/>
                    <a:pt x="292" y="0"/>
                  </a:cubicBezTo>
                  <a:cubicBezTo>
                    <a:pt x="291" y="0"/>
                    <a:pt x="291" y="1"/>
                    <a:pt x="291"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ṡ1îḍé">
              <a:extLst>
                <a:ext uri="{FF2B5EF4-FFF2-40B4-BE49-F238E27FC236}">
                  <a16:creationId xmlns:a16="http://schemas.microsoft.com/office/drawing/2014/main" id="{289C819E-C7DB-BFD5-2344-3A54D331530B}"/>
                </a:ext>
              </a:extLst>
            </p:cNvPr>
            <p:cNvSpPr/>
            <p:nvPr/>
          </p:nvSpPr>
          <p:spPr bwMode="auto">
            <a:xfrm>
              <a:off x="5678488" y="1590675"/>
              <a:ext cx="642938"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íšlíḓè">
              <a:extLst>
                <a:ext uri="{FF2B5EF4-FFF2-40B4-BE49-F238E27FC236}">
                  <a16:creationId xmlns:a16="http://schemas.microsoft.com/office/drawing/2014/main" id="{C5F00885-6878-B51C-D6BD-6E7C24FAE823}"/>
                </a:ext>
              </a:extLst>
            </p:cNvPr>
            <p:cNvSpPr/>
            <p:nvPr/>
          </p:nvSpPr>
          <p:spPr bwMode="auto">
            <a:xfrm>
              <a:off x="5599113" y="1527175"/>
              <a:ext cx="403225" cy="784225"/>
            </a:xfrm>
            <a:custGeom>
              <a:avLst/>
              <a:gdLst>
                <a:gd name="T0" fmla="*/ 62 w 122"/>
                <a:gd name="T1" fmla="*/ 220 h 238"/>
                <a:gd name="T2" fmla="*/ 58 w 122"/>
                <a:gd name="T3" fmla="*/ 220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62 w 122"/>
                <a:gd name="T15" fmla="*/ 220 h 238"/>
                <a:gd name="T16" fmla="*/ 15 w 122"/>
                <a:gd name="T17" fmla="*/ 170 h 238"/>
                <a:gd name="T18" fmla="*/ 12 w 122"/>
                <a:gd name="T19" fmla="*/ 170 h 238"/>
                <a:gd name="T20" fmla="*/ 35 w 122"/>
                <a:gd name="T21" fmla="*/ 202 h 238"/>
                <a:gd name="T22" fmla="*/ 38 w 122"/>
                <a:gd name="T23" fmla="*/ 202 h 238"/>
                <a:gd name="T24" fmla="*/ 15 w 122"/>
                <a:gd name="T25" fmla="*/ 170 h 238"/>
                <a:gd name="T26" fmla="*/ 3 w 122"/>
                <a:gd name="T27" fmla="*/ 119 h 238"/>
                <a:gd name="T28" fmla="*/ 0 w 122"/>
                <a:gd name="T29" fmla="*/ 119 h 238"/>
                <a:gd name="T30" fmla="*/ 5 w 122"/>
                <a:gd name="T31" fmla="*/ 152 h 238"/>
                <a:gd name="T32" fmla="*/ 8 w 122"/>
                <a:gd name="T33" fmla="*/ 152 h 238"/>
                <a:gd name="T34" fmla="*/ 3 w 122"/>
                <a:gd name="T35" fmla="*/ 119 h 238"/>
                <a:gd name="T36" fmla="*/ 50 w 122"/>
                <a:gd name="T37" fmla="*/ 22 h 238"/>
                <a:gd name="T38" fmla="*/ 47 w 122"/>
                <a:gd name="T39" fmla="*/ 22 h 238"/>
                <a:gd name="T40" fmla="*/ 2 w 122"/>
                <a:gd name="T41" fmla="*/ 101 h 238"/>
                <a:gd name="T42" fmla="*/ 4 w 122"/>
                <a:gd name="T43" fmla="*/ 101 h 238"/>
                <a:gd name="T44" fmla="*/ 16 w 122"/>
                <a:gd name="T45" fmla="*/ 63 h 238"/>
                <a:gd name="T46" fmla="*/ 16 w 122"/>
                <a:gd name="T47" fmla="*/ 62 h 238"/>
                <a:gd name="T48" fmla="*/ 21 w 122"/>
                <a:gd name="T49" fmla="*/ 53 h 238"/>
                <a:gd name="T50" fmla="*/ 50 w 122"/>
                <a:gd name="T51" fmla="*/ 22 h 238"/>
                <a:gd name="T52" fmla="*/ 92 w 122"/>
                <a:gd name="T53" fmla="*/ 0 h 238"/>
                <a:gd name="T54" fmla="*/ 92 w 122"/>
                <a:gd name="T55" fmla="*/ 0 h 238"/>
                <a:gd name="T56" fmla="*/ 78 w 122"/>
                <a:gd name="T57" fmla="*/ 4 h 238"/>
                <a:gd name="T58" fmla="*/ 84 w 122"/>
                <a:gd name="T59" fmla="*/ 4 h 238"/>
                <a:gd name="T60" fmla="*/ 93 w 122"/>
                <a:gd name="T61" fmla="*/ 2 h 238"/>
                <a:gd name="T62" fmla="*/ 93 w 122"/>
                <a:gd name="T63" fmla="*/ 1 h 238"/>
                <a:gd name="T64" fmla="*/ 92 w 122"/>
                <a:gd name="T6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238">
                  <a:moveTo>
                    <a:pt x="62" y="220"/>
                  </a:moveTo>
                  <a:cubicBezTo>
                    <a:pt x="58" y="220"/>
                    <a:pt x="58" y="220"/>
                    <a:pt x="58" y="220"/>
                  </a:cubicBezTo>
                  <a:cubicBezTo>
                    <a:pt x="62" y="223"/>
                    <a:pt x="67" y="225"/>
                    <a:pt x="72" y="228"/>
                  </a:cubicBezTo>
                  <a:cubicBezTo>
                    <a:pt x="87" y="234"/>
                    <a:pt x="104" y="238"/>
                    <a:pt x="121" y="238"/>
                  </a:cubicBezTo>
                  <a:cubicBezTo>
                    <a:pt x="122" y="238"/>
                    <a:pt x="122" y="238"/>
                    <a:pt x="122" y="237"/>
                  </a:cubicBezTo>
                  <a:cubicBezTo>
                    <a:pt x="122" y="236"/>
                    <a:pt x="122" y="236"/>
                    <a:pt x="121" y="236"/>
                  </a:cubicBezTo>
                  <a:cubicBezTo>
                    <a:pt x="104" y="236"/>
                    <a:pt x="88" y="232"/>
                    <a:pt x="73" y="226"/>
                  </a:cubicBezTo>
                  <a:cubicBezTo>
                    <a:pt x="69" y="224"/>
                    <a:pt x="66" y="222"/>
                    <a:pt x="62" y="220"/>
                  </a:cubicBezTo>
                  <a:moveTo>
                    <a:pt x="15" y="170"/>
                  </a:moveTo>
                  <a:cubicBezTo>
                    <a:pt x="12" y="170"/>
                    <a:pt x="12" y="170"/>
                    <a:pt x="12" y="170"/>
                  </a:cubicBezTo>
                  <a:cubicBezTo>
                    <a:pt x="18" y="182"/>
                    <a:pt x="26" y="193"/>
                    <a:pt x="35" y="202"/>
                  </a:cubicBezTo>
                  <a:cubicBezTo>
                    <a:pt x="38" y="202"/>
                    <a:pt x="38" y="202"/>
                    <a:pt x="38" y="202"/>
                  </a:cubicBezTo>
                  <a:cubicBezTo>
                    <a:pt x="29" y="193"/>
                    <a:pt x="21" y="182"/>
                    <a:pt x="15" y="170"/>
                  </a:cubicBezTo>
                  <a:moveTo>
                    <a:pt x="3" y="119"/>
                  </a:moveTo>
                  <a:cubicBezTo>
                    <a:pt x="0" y="119"/>
                    <a:pt x="0" y="119"/>
                    <a:pt x="0" y="119"/>
                  </a:cubicBezTo>
                  <a:cubicBezTo>
                    <a:pt x="1" y="130"/>
                    <a:pt x="2" y="141"/>
                    <a:pt x="5" y="152"/>
                  </a:cubicBezTo>
                  <a:cubicBezTo>
                    <a:pt x="8" y="152"/>
                    <a:pt x="8" y="152"/>
                    <a:pt x="8" y="152"/>
                  </a:cubicBezTo>
                  <a:cubicBezTo>
                    <a:pt x="5" y="141"/>
                    <a:pt x="3" y="130"/>
                    <a:pt x="3" y="119"/>
                  </a:cubicBezTo>
                  <a:moveTo>
                    <a:pt x="50" y="22"/>
                  </a:moveTo>
                  <a:cubicBezTo>
                    <a:pt x="47" y="22"/>
                    <a:pt x="47" y="22"/>
                    <a:pt x="47" y="22"/>
                  </a:cubicBezTo>
                  <a:cubicBezTo>
                    <a:pt x="23" y="41"/>
                    <a:pt x="6" y="69"/>
                    <a:pt x="2" y="101"/>
                  </a:cubicBezTo>
                  <a:cubicBezTo>
                    <a:pt x="4" y="101"/>
                    <a:pt x="4" y="101"/>
                    <a:pt x="4" y="101"/>
                  </a:cubicBezTo>
                  <a:cubicBezTo>
                    <a:pt x="5" y="87"/>
                    <a:pt x="10" y="74"/>
                    <a:pt x="16" y="63"/>
                  </a:cubicBezTo>
                  <a:cubicBezTo>
                    <a:pt x="16" y="62"/>
                    <a:pt x="16" y="62"/>
                    <a:pt x="16" y="62"/>
                  </a:cubicBezTo>
                  <a:cubicBezTo>
                    <a:pt x="16" y="58"/>
                    <a:pt x="18" y="55"/>
                    <a:pt x="21" y="53"/>
                  </a:cubicBezTo>
                  <a:cubicBezTo>
                    <a:pt x="29" y="41"/>
                    <a:pt x="39" y="31"/>
                    <a:pt x="50" y="22"/>
                  </a:cubicBezTo>
                  <a:moveTo>
                    <a:pt x="92" y="0"/>
                  </a:moveTo>
                  <a:cubicBezTo>
                    <a:pt x="92" y="0"/>
                    <a:pt x="92" y="0"/>
                    <a:pt x="92" y="0"/>
                  </a:cubicBezTo>
                  <a:cubicBezTo>
                    <a:pt x="87" y="1"/>
                    <a:pt x="83" y="3"/>
                    <a:pt x="78" y="4"/>
                  </a:cubicBezTo>
                  <a:cubicBezTo>
                    <a:pt x="84" y="4"/>
                    <a:pt x="84" y="4"/>
                    <a:pt x="84" y="4"/>
                  </a:cubicBezTo>
                  <a:cubicBezTo>
                    <a:pt x="87" y="3"/>
                    <a:pt x="90" y="3"/>
                    <a:pt x="93" y="2"/>
                  </a:cubicBezTo>
                  <a:cubicBezTo>
                    <a:pt x="93" y="2"/>
                    <a:pt x="94" y="1"/>
                    <a:pt x="93" y="1"/>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îśļíḑé">
              <a:extLst>
                <a:ext uri="{FF2B5EF4-FFF2-40B4-BE49-F238E27FC236}">
                  <a16:creationId xmlns:a16="http://schemas.microsoft.com/office/drawing/2014/main" id="{49924528-BF9F-BCF9-8E46-1DCC25D132F1}"/>
                </a:ext>
              </a:extLst>
            </p:cNvPr>
            <p:cNvSpPr/>
            <p:nvPr/>
          </p:nvSpPr>
          <p:spPr bwMode="auto">
            <a:xfrm>
              <a:off x="5715001" y="2193925"/>
              <a:ext cx="88900" cy="58738"/>
            </a:xfrm>
            <a:custGeom>
              <a:avLst/>
              <a:gdLst>
                <a:gd name="T0" fmla="*/ 3 w 27"/>
                <a:gd name="T1" fmla="*/ 0 h 18"/>
                <a:gd name="T2" fmla="*/ 0 w 27"/>
                <a:gd name="T3" fmla="*/ 0 h 18"/>
                <a:gd name="T4" fmla="*/ 23 w 27"/>
                <a:gd name="T5" fmla="*/ 18 h 18"/>
                <a:gd name="T6" fmla="*/ 27 w 27"/>
                <a:gd name="T7" fmla="*/ 18 h 18"/>
                <a:gd name="T8" fmla="*/ 3 w 27"/>
                <a:gd name="T9" fmla="*/ 0 h 18"/>
              </a:gdLst>
              <a:ahLst/>
              <a:cxnLst>
                <a:cxn ang="0">
                  <a:pos x="T0" y="T1"/>
                </a:cxn>
                <a:cxn ang="0">
                  <a:pos x="T2" y="T3"/>
                </a:cxn>
                <a:cxn ang="0">
                  <a:pos x="T4" y="T5"/>
                </a:cxn>
                <a:cxn ang="0">
                  <a:pos x="T6" y="T7"/>
                </a:cxn>
                <a:cxn ang="0">
                  <a:pos x="T8" y="T9"/>
                </a:cxn>
              </a:cxnLst>
              <a:rect l="0" t="0" r="r" b="b"/>
              <a:pathLst>
                <a:path w="27" h="18">
                  <a:moveTo>
                    <a:pt x="3" y="0"/>
                  </a:moveTo>
                  <a:cubicBezTo>
                    <a:pt x="0" y="0"/>
                    <a:pt x="0" y="0"/>
                    <a:pt x="0" y="0"/>
                  </a:cubicBezTo>
                  <a:cubicBezTo>
                    <a:pt x="7" y="7"/>
                    <a:pt x="15" y="13"/>
                    <a:pt x="23" y="18"/>
                  </a:cubicBezTo>
                  <a:cubicBezTo>
                    <a:pt x="27" y="18"/>
                    <a:pt x="27" y="18"/>
                    <a:pt x="27" y="18"/>
                  </a:cubicBezTo>
                  <a:cubicBezTo>
                    <a:pt x="18" y="13"/>
                    <a:pt x="11" y="7"/>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ṩlîdé">
              <a:extLst>
                <a:ext uri="{FF2B5EF4-FFF2-40B4-BE49-F238E27FC236}">
                  <a16:creationId xmlns:a16="http://schemas.microsoft.com/office/drawing/2014/main" id="{B3C9C5EC-70E0-CB2E-9BED-F968F1B4201A}"/>
                </a:ext>
              </a:extLst>
            </p:cNvPr>
            <p:cNvSpPr/>
            <p:nvPr/>
          </p:nvSpPr>
          <p:spPr bwMode="auto">
            <a:xfrm>
              <a:off x="5599113" y="1860550"/>
              <a:ext cx="12700" cy="58738"/>
            </a:xfrm>
            <a:custGeom>
              <a:avLst/>
              <a:gdLst>
                <a:gd name="T0" fmla="*/ 4 w 4"/>
                <a:gd name="T1" fmla="*/ 0 h 18"/>
                <a:gd name="T2" fmla="*/ 2 w 4"/>
                <a:gd name="T3" fmla="*/ 0 h 18"/>
                <a:gd name="T4" fmla="*/ 0 w 4"/>
                <a:gd name="T5" fmla="*/ 16 h 18"/>
                <a:gd name="T6" fmla="*/ 0 w 4"/>
                <a:gd name="T7" fmla="*/ 18 h 18"/>
                <a:gd name="T8" fmla="*/ 3 w 4"/>
                <a:gd name="T9" fmla="*/ 18 h 18"/>
                <a:gd name="T10" fmla="*/ 3 w 4"/>
                <a:gd name="T11" fmla="*/ 16 h 18"/>
                <a:gd name="T12" fmla="*/ 4 w 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 h="18">
                  <a:moveTo>
                    <a:pt x="4" y="0"/>
                  </a:moveTo>
                  <a:cubicBezTo>
                    <a:pt x="2" y="0"/>
                    <a:pt x="2" y="0"/>
                    <a:pt x="2" y="0"/>
                  </a:cubicBezTo>
                  <a:cubicBezTo>
                    <a:pt x="1" y="5"/>
                    <a:pt x="0" y="11"/>
                    <a:pt x="0" y="16"/>
                  </a:cubicBezTo>
                  <a:cubicBezTo>
                    <a:pt x="0" y="17"/>
                    <a:pt x="0" y="17"/>
                    <a:pt x="0" y="18"/>
                  </a:cubicBezTo>
                  <a:cubicBezTo>
                    <a:pt x="3" y="18"/>
                    <a:pt x="3" y="18"/>
                    <a:pt x="3" y="18"/>
                  </a:cubicBezTo>
                  <a:cubicBezTo>
                    <a:pt x="3" y="17"/>
                    <a:pt x="3" y="17"/>
                    <a:pt x="3" y="16"/>
                  </a:cubicBezTo>
                  <a:cubicBezTo>
                    <a:pt x="3" y="11"/>
                    <a:pt x="3" y="5"/>
                    <a:pt x="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ļídê">
              <a:extLst>
                <a:ext uri="{FF2B5EF4-FFF2-40B4-BE49-F238E27FC236}">
                  <a16:creationId xmlns:a16="http://schemas.microsoft.com/office/drawing/2014/main" id="{A44B843A-A362-EBEF-BD9A-9112860CF623}"/>
                </a:ext>
              </a:extLst>
            </p:cNvPr>
            <p:cNvSpPr/>
            <p:nvPr/>
          </p:nvSpPr>
          <p:spPr bwMode="auto">
            <a:xfrm>
              <a:off x="5754688" y="1539875"/>
              <a:ext cx="122238" cy="60325"/>
            </a:xfrm>
            <a:custGeom>
              <a:avLst/>
              <a:gdLst>
                <a:gd name="T0" fmla="*/ 37 w 37"/>
                <a:gd name="T1" fmla="*/ 0 h 18"/>
                <a:gd name="T2" fmla="*/ 31 w 37"/>
                <a:gd name="T3" fmla="*/ 0 h 18"/>
                <a:gd name="T4" fmla="*/ 0 w 37"/>
                <a:gd name="T5" fmla="*/ 18 h 18"/>
                <a:gd name="T6" fmla="*/ 3 w 37"/>
                <a:gd name="T7" fmla="*/ 18 h 18"/>
                <a:gd name="T8" fmla="*/ 37 w 37"/>
                <a:gd name="T9" fmla="*/ 0 h 18"/>
              </a:gdLst>
              <a:ahLst/>
              <a:cxnLst>
                <a:cxn ang="0">
                  <a:pos x="T0" y="T1"/>
                </a:cxn>
                <a:cxn ang="0">
                  <a:pos x="T2" y="T3"/>
                </a:cxn>
                <a:cxn ang="0">
                  <a:pos x="T4" y="T5"/>
                </a:cxn>
                <a:cxn ang="0">
                  <a:pos x="T6" y="T7"/>
                </a:cxn>
                <a:cxn ang="0">
                  <a:pos x="T8" y="T9"/>
                </a:cxn>
              </a:cxnLst>
              <a:rect l="0" t="0" r="r" b="b"/>
              <a:pathLst>
                <a:path w="37" h="18">
                  <a:moveTo>
                    <a:pt x="37" y="0"/>
                  </a:moveTo>
                  <a:cubicBezTo>
                    <a:pt x="31" y="0"/>
                    <a:pt x="31" y="0"/>
                    <a:pt x="31" y="0"/>
                  </a:cubicBezTo>
                  <a:cubicBezTo>
                    <a:pt x="20" y="5"/>
                    <a:pt x="9" y="11"/>
                    <a:pt x="0" y="18"/>
                  </a:cubicBezTo>
                  <a:cubicBezTo>
                    <a:pt x="3" y="18"/>
                    <a:pt x="3" y="18"/>
                    <a:pt x="3" y="18"/>
                  </a:cubicBezTo>
                  <a:cubicBezTo>
                    <a:pt x="13" y="10"/>
                    <a:pt x="25" y="4"/>
                    <a:pt x="37"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ş1iḑè">
              <a:extLst>
                <a:ext uri="{FF2B5EF4-FFF2-40B4-BE49-F238E27FC236}">
                  <a16:creationId xmlns:a16="http://schemas.microsoft.com/office/drawing/2014/main" id="{7C2F3F4B-31EE-DDE9-8724-1940F0CFE511}"/>
                </a:ext>
              </a:extLst>
            </p:cNvPr>
            <p:cNvSpPr/>
            <p:nvPr/>
          </p:nvSpPr>
          <p:spPr bwMode="auto">
            <a:xfrm>
              <a:off x="5614988" y="2028825"/>
              <a:ext cx="33338" cy="58738"/>
            </a:xfrm>
            <a:custGeom>
              <a:avLst/>
              <a:gdLst>
                <a:gd name="T0" fmla="*/ 3 w 10"/>
                <a:gd name="T1" fmla="*/ 0 h 18"/>
                <a:gd name="T2" fmla="*/ 0 w 10"/>
                <a:gd name="T3" fmla="*/ 0 h 18"/>
                <a:gd name="T4" fmla="*/ 7 w 10"/>
                <a:gd name="T5" fmla="*/ 18 h 18"/>
                <a:gd name="T6" fmla="*/ 10 w 10"/>
                <a:gd name="T7" fmla="*/ 18 h 18"/>
                <a:gd name="T8" fmla="*/ 3 w 10"/>
                <a:gd name="T9" fmla="*/ 0 h 18"/>
              </a:gdLst>
              <a:ahLst/>
              <a:cxnLst>
                <a:cxn ang="0">
                  <a:pos x="T0" y="T1"/>
                </a:cxn>
                <a:cxn ang="0">
                  <a:pos x="T2" y="T3"/>
                </a:cxn>
                <a:cxn ang="0">
                  <a:pos x="T4" y="T5"/>
                </a:cxn>
                <a:cxn ang="0">
                  <a:pos x="T6" y="T7"/>
                </a:cxn>
                <a:cxn ang="0">
                  <a:pos x="T8" y="T9"/>
                </a:cxn>
              </a:cxnLst>
              <a:rect l="0" t="0" r="r" b="b"/>
              <a:pathLst>
                <a:path w="10" h="18">
                  <a:moveTo>
                    <a:pt x="3" y="0"/>
                  </a:moveTo>
                  <a:cubicBezTo>
                    <a:pt x="0" y="0"/>
                    <a:pt x="0" y="0"/>
                    <a:pt x="0" y="0"/>
                  </a:cubicBezTo>
                  <a:cubicBezTo>
                    <a:pt x="2" y="6"/>
                    <a:pt x="5" y="12"/>
                    <a:pt x="7" y="18"/>
                  </a:cubicBezTo>
                  <a:cubicBezTo>
                    <a:pt x="10" y="18"/>
                    <a:pt x="10" y="18"/>
                    <a:pt x="10" y="18"/>
                  </a:cubicBezTo>
                  <a:cubicBezTo>
                    <a:pt x="7" y="12"/>
                    <a:pt x="5" y="6"/>
                    <a:pt x="3"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şļíďè">
              <a:extLst>
                <a:ext uri="{FF2B5EF4-FFF2-40B4-BE49-F238E27FC236}">
                  <a16:creationId xmlns:a16="http://schemas.microsoft.com/office/drawing/2014/main" id="{563B6C0D-8130-254A-A720-13AA9574EEAC}"/>
                </a:ext>
              </a:extLst>
            </p:cNvPr>
            <p:cNvSpPr/>
            <p:nvPr/>
          </p:nvSpPr>
          <p:spPr bwMode="auto">
            <a:xfrm>
              <a:off x="5651501" y="1701800"/>
              <a:ext cx="17463" cy="33338"/>
            </a:xfrm>
            <a:custGeom>
              <a:avLst/>
              <a:gdLst>
                <a:gd name="T0" fmla="*/ 5 w 5"/>
                <a:gd name="T1" fmla="*/ 0 h 10"/>
                <a:gd name="T2" fmla="*/ 0 w 5"/>
                <a:gd name="T3" fmla="*/ 9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cubicBezTo>
                    <a:pt x="2" y="2"/>
                    <a:pt x="0" y="5"/>
                    <a:pt x="0" y="9"/>
                  </a:cubicBezTo>
                  <a:cubicBezTo>
                    <a:pt x="0" y="9"/>
                    <a:pt x="0" y="9"/>
                    <a:pt x="0" y="10"/>
                  </a:cubicBezTo>
                  <a:cubicBezTo>
                    <a:pt x="1" y="6"/>
                    <a:pt x="3" y="3"/>
                    <a:pt x="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śḻïḍè">
              <a:extLst>
                <a:ext uri="{FF2B5EF4-FFF2-40B4-BE49-F238E27FC236}">
                  <a16:creationId xmlns:a16="http://schemas.microsoft.com/office/drawing/2014/main" id="{F34398FF-8490-59F0-57AF-705F1400E901}"/>
                </a:ext>
              </a:extLst>
            </p:cNvPr>
            <p:cNvSpPr/>
            <p:nvPr/>
          </p:nvSpPr>
          <p:spPr bwMode="auto">
            <a:xfrm>
              <a:off x="5629276" y="1600200"/>
              <a:ext cx="742950" cy="685800"/>
            </a:xfrm>
            <a:custGeom>
              <a:avLst/>
              <a:gdLst>
                <a:gd name="T0" fmla="*/ 15 w 225"/>
                <a:gd name="T1" fmla="*/ 148 h 208"/>
                <a:gd name="T2" fmla="*/ 13 w 225"/>
                <a:gd name="T3" fmla="*/ 148 h 208"/>
                <a:gd name="T4" fmla="*/ 39 w 225"/>
                <a:gd name="T5" fmla="*/ 180 h 208"/>
                <a:gd name="T6" fmla="*/ 42 w 225"/>
                <a:gd name="T7" fmla="*/ 180 h 208"/>
                <a:gd name="T8" fmla="*/ 34 w 225"/>
                <a:gd name="T9" fmla="*/ 173 h 208"/>
                <a:gd name="T10" fmla="*/ 15 w 225"/>
                <a:gd name="T11" fmla="*/ 148 h 208"/>
                <a:gd name="T12" fmla="*/ 210 w 225"/>
                <a:gd name="T13" fmla="*/ 146 h 208"/>
                <a:gd name="T14" fmla="*/ 190 w 225"/>
                <a:gd name="T15" fmla="*/ 173 h 208"/>
                <a:gd name="T16" fmla="*/ 112 w 225"/>
                <a:gd name="T17" fmla="*/ 206 h 208"/>
                <a:gd name="T18" fmla="*/ 72 w 225"/>
                <a:gd name="T19" fmla="*/ 198 h 208"/>
                <a:gd name="T20" fmla="*/ 66 w 225"/>
                <a:gd name="T21" fmla="*/ 198 h 208"/>
                <a:gd name="T22" fmla="*/ 112 w 225"/>
                <a:gd name="T23" fmla="*/ 208 h 208"/>
                <a:gd name="T24" fmla="*/ 212 w 225"/>
                <a:gd name="T25" fmla="*/ 147 h 208"/>
                <a:gd name="T26" fmla="*/ 210 w 225"/>
                <a:gd name="T27" fmla="*/ 146 h 208"/>
                <a:gd name="T28" fmla="*/ 2 w 225"/>
                <a:gd name="T29" fmla="*/ 97 h 208"/>
                <a:gd name="T30" fmla="*/ 0 w 225"/>
                <a:gd name="T31" fmla="*/ 97 h 208"/>
                <a:gd name="T32" fmla="*/ 5 w 225"/>
                <a:gd name="T33" fmla="*/ 130 h 208"/>
                <a:gd name="T34" fmla="*/ 7 w 225"/>
                <a:gd name="T35" fmla="*/ 130 h 208"/>
                <a:gd name="T36" fmla="*/ 2 w 225"/>
                <a:gd name="T37" fmla="*/ 97 h 208"/>
                <a:gd name="T38" fmla="*/ 223 w 225"/>
                <a:gd name="T39" fmla="*/ 96 h 208"/>
                <a:gd name="T40" fmla="*/ 217 w 225"/>
                <a:gd name="T41" fmla="*/ 130 h 208"/>
                <a:gd name="T42" fmla="*/ 219 w 225"/>
                <a:gd name="T43" fmla="*/ 130 h 208"/>
                <a:gd name="T44" fmla="*/ 225 w 225"/>
                <a:gd name="T45" fmla="*/ 97 h 208"/>
                <a:gd name="T46" fmla="*/ 223 w 225"/>
                <a:gd name="T47" fmla="*/ 96 h 208"/>
                <a:gd name="T48" fmla="*/ 215 w 225"/>
                <a:gd name="T49" fmla="*/ 49 h 208"/>
                <a:gd name="T50" fmla="*/ 212 w 225"/>
                <a:gd name="T51" fmla="*/ 49 h 208"/>
                <a:gd name="T52" fmla="*/ 222 w 225"/>
                <a:gd name="T53" fmla="*/ 81 h 208"/>
                <a:gd name="T54" fmla="*/ 224 w 225"/>
                <a:gd name="T55" fmla="*/ 80 h 208"/>
                <a:gd name="T56" fmla="*/ 215 w 225"/>
                <a:gd name="T57" fmla="*/ 49 h 208"/>
                <a:gd name="T58" fmla="*/ 173 w 225"/>
                <a:gd name="T59" fmla="*/ 0 h 208"/>
                <a:gd name="T60" fmla="*/ 169 w 225"/>
                <a:gd name="T61" fmla="*/ 0 h 208"/>
                <a:gd name="T62" fmla="*/ 190 w 225"/>
                <a:gd name="T63" fmla="*/ 17 h 208"/>
                <a:gd name="T64" fmla="*/ 202 w 225"/>
                <a:gd name="T65" fmla="*/ 31 h 208"/>
                <a:gd name="T66" fmla="*/ 205 w 225"/>
                <a:gd name="T67" fmla="*/ 31 h 208"/>
                <a:gd name="T68" fmla="*/ 173 w 225"/>
                <a:gd name="T6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08">
                  <a:moveTo>
                    <a:pt x="15" y="148"/>
                  </a:moveTo>
                  <a:cubicBezTo>
                    <a:pt x="13" y="148"/>
                    <a:pt x="13" y="148"/>
                    <a:pt x="13" y="148"/>
                  </a:cubicBezTo>
                  <a:cubicBezTo>
                    <a:pt x="19" y="160"/>
                    <a:pt x="28" y="171"/>
                    <a:pt x="39" y="180"/>
                  </a:cubicBezTo>
                  <a:cubicBezTo>
                    <a:pt x="42" y="180"/>
                    <a:pt x="42" y="180"/>
                    <a:pt x="42" y="180"/>
                  </a:cubicBezTo>
                  <a:cubicBezTo>
                    <a:pt x="39" y="178"/>
                    <a:pt x="37" y="176"/>
                    <a:pt x="34" y="173"/>
                  </a:cubicBezTo>
                  <a:cubicBezTo>
                    <a:pt x="27" y="166"/>
                    <a:pt x="20" y="157"/>
                    <a:pt x="15" y="148"/>
                  </a:cubicBezTo>
                  <a:moveTo>
                    <a:pt x="210" y="146"/>
                  </a:moveTo>
                  <a:cubicBezTo>
                    <a:pt x="205" y="156"/>
                    <a:pt x="198" y="165"/>
                    <a:pt x="190" y="173"/>
                  </a:cubicBezTo>
                  <a:cubicBezTo>
                    <a:pt x="170" y="193"/>
                    <a:pt x="143" y="206"/>
                    <a:pt x="112" y="206"/>
                  </a:cubicBezTo>
                  <a:cubicBezTo>
                    <a:pt x="98" y="206"/>
                    <a:pt x="84" y="203"/>
                    <a:pt x="72" y="198"/>
                  </a:cubicBezTo>
                  <a:cubicBezTo>
                    <a:pt x="66" y="198"/>
                    <a:pt x="66" y="198"/>
                    <a:pt x="66" y="198"/>
                  </a:cubicBezTo>
                  <a:cubicBezTo>
                    <a:pt x="80" y="204"/>
                    <a:pt x="96" y="208"/>
                    <a:pt x="112" y="208"/>
                  </a:cubicBezTo>
                  <a:cubicBezTo>
                    <a:pt x="156" y="208"/>
                    <a:pt x="193" y="183"/>
                    <a:pt x="212" y="147"/>
                  </a:cubicBezTo>
                  <a:cubicBezTo>
                    <a:pt x="211" y="147"/>
                    <a:pt x="211" y="147"/>
                    <a:pt x="210" y="146"/>
                  </a:cubicBezTo>
                  <a:moveTo>
                    <a:pt x="2" y="97"/>
                  </a:moveTo>
                  <a:cubicBezTo>
                    <a:pt x="0" y="97"/>
                    <a:pt x="0" y="97"/>
                    <a:pt x="0" y="97"/>
                  </a:cubicBezTo>
                  <a:cubicBezTo>
                    <a:pt x="0" y="108"/>
                    <a:pt x="2" y="119"/>
                    <a:pt x="5" y="130"/>
                  </a:cubicBezTo>
                  <a:cubicBezTo>
                    <a:pt x="7" y="130"/>
                    <a:pt x="7" y="130"/>
                    <a:pt x="7" y="130"/>
                  </a:cubicBezTo>
                  <a:cubicBezTo>
                    <a:pt x="4" y="119"/>
                    <a:pt x="2" y="108"/>
                    <a:pt x="2" y="97"/>
                  </a:cubicBezTo>
                  <a:moveTo>
                    <a:pt x="223" y="96"/>
                  </a:moveTo>
                  <a:cubicBezTo>
                    <a:pt x="223" y="108"/>
                    <a:pt x="221" y="119"/>
                    <a:pt x="217" y="130"/>
                  </a:cubicBezTo>
                  <a:cubicBezTo>
                    <a:pt x="219" y="130"/>
                    <a:pt x="219" y="130"/>
                    <a:pt x="219" y="130"/>
                  </a:cubicBezTo>
                  <a:cubicBezTo>
                    <a:pt x="223" y="119"/>
                    <a:pt x="225" y="108"/>
                    <a:pt x="225" y="97"/>
                  </a:cubicBezTo>
                  <a:cubicBezTo>
                    <a:pt x="224" y="96"/>
                    <a:pt x="223" y="96"/>
                    <a:pt x="223" y="96"/>
                  </a:cubicBezTo>
                  <a:moveTo>
                    <a:pt x="215" y="49"/>
                  </a:moveTo>
                  <a:cubicBezTo>
                    <a:pt x="212" y="49"/>
                    <a:pt x="212" y="49"/>
                    <a:pt x="212" y="49"/>
                  </a:cubicBezTo>
                  <a:cubicBezTo>
                    <a:pt x="217" y="59"/>
                    <a:pt x="220" y="69"/>
                    <a:pt x="222" y="81"/>
                  </a:cubicBezTo>
                  <a:cubicBezTo>
                    <a:pt x="222" y="80"/>
                    <a:pt x="223" y="80"/>
                    <a:pt x="224" y="80"/>
                  </a:cubicBezTo>
                  <a:cubicBezTo>
                    <a:pt x="222" y="69"/>
                    <a:pt x="219" y="58"/>
                    <a:pt x="215" y="49"/>
                  </a:cubicBezTo>
                  <a:moveTo>
                    <a:pt x="173" y="0"/>
                  </a:moveTo>
                  <a:cubicBezTo>
                    <a:pt x="169" y="0"/>
                    <a:pt x="169" y="0"/>
                    <a:pt x="169" y="0"/>
                  </a:cubicBezTo>
                  <a:cubicBezTo>
                    <a:pt x="176" y="5"/>
                    <a:pt x="184" y="11"/>
                    <a:pt x="190" y="17"/>
                  </a:cubicBezTo>
                  <a:cubicBezTo>
                    <a:pt x="195" y="21"/>
                    <a:pt x="198" y="26"/>
                    <a:pt x="202" y="31"/>
                  </a:cubicBezTo>
                  <a:cubicBezTo>
                    <a:pt x="205" y="31"/>
                    <a:pt x="205" y="31"/>
                    <a:pt x="205" y="31"/>
                  </a:cubicBezTo>
                  <a:cubicBezTo>
                    <a:pt x="196" y="19"/>
                    <a:pt x="185" y="8"/>
                    <a:pt x="17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ṧļiḓe">
              <a:extLst>
                <a:ext uri="{FF2B5EF4-FFF2-40B4-BE49-F238E27FC236}">
                  <a16:creationId xmlns:a16="http://schemas.microsoft.com/office/drawing/2014/main" id="{2B86E2D4-7115-6036-F9D0-90F99FEF0892}"/>
                </a:ext>
              </a:extLst>
            </p:cNvPr>
            <p:cNvSpPr/>
            <p:nvPr/>
          </p:nvSpPr>
          <p:spPr bwMode="auto">
            <a:xfrm>
              <a:off x="5757863" y="2193925"/>
              <a:ext cx="107950" cy="58738"/>
            </a:xfrm>
            <a:custGeom>
              <a:avLst/>
              <a:gdLst>
                <a:gd name="T0" fmla="*/ 3 w 33"/>
                <a:gd name="T1" fmla="*/ 0 h 18"/>
                <a:gd name="T2" fmla="*/ 0 w 33"/>
                <a:gd name="T3" fmla="*/ 0 h 18"/>
                <a:gd name="T4" fmla="*/ 27 w 33"/>
                <a:gd name="T5" fmla="*/ 18 h 18"/>
                <a:gd name="T6" fmla="*/ 33 w 33"/>
                <a:gd name="T7" fmla="*/ 18 h 18"/>
                <a:gd name="T8" fmla="*/ 3 w 33"/>
                <a:gd name="T9" fmla="*/ 0 h 18"/>
              </a:gdLst>
              <a:ahLst/>
              <a:cxnLst>
                <a:cxn ang="0">
                  <a:pos x="T0" y="T1"/>
                </a:cxn>
                <a:cxn ang="0">
                  <a:pos x="T2" y="T3"/>
                </a:cxn>
                <a:cxn ang="0">
                  <a:pos x="T4" y="T5"/>
                </a:cxn>
                <a:cxn ang="0">
                  <a:pos x="T6" y="T7"/>
                </a:cxn>
                <a:cxn ang="0">
                  <a:pos x="T8" y="T9"/>
                </a:cxn>
              </a:cxnLst>
              <a:rect l="0" t="0" r="r" b="b"/>
              <a:pathLst>
                <a:path w="33" h="18">
                  <a:moveTo>
                    <a:pt x="3" y="0"/>
                  </a:moveTo>
                  <a:cubicBezTo>
                    <a:pt x="0" y="0"/>
                    <a:pt x="0" y="0"/>
                    <a:pt x="0" y="0"/>
                  </a:cubicBezTo>
                  <a:cubicBezTo>
                    <a:pt x="8" y="7"/>
                    <a:pt x="17" y="14"/>
                    <a:pt x="27" y="18"/>
                  </a:cubicBezTo>
                  <a:cubicBezTo>
                    <a:pt x="33" y="18"/>
                    <a:pt x="33" y="18"/>
                    <a:pt x="33" y="18"/>
                  </a:cubicBezTo>
                  <a:cubicBezTo>
                    <a:pt x="22" y="14"/>
                    <a:pt x="12" y="8"/>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îṩlîdè">
              <a:extLst>
                <a:ext uri="{FF2B5EF4-FFF2-40B4-BE49-F238E27FC236}">
                  <a16:creationId xmlns:a16="http://schemas.microsoft.com/office/drawing/2014/main" id="{D5B2762A-54FA-0485-E9CB-ADB6D5FE2787}"/>
                </a:ext>
              </a:extLst>
            </p:cNvPr>
            <p:cNvSpPr/>
            <p:nvPr/>
          </p:nvSpPr>
          <p:spPr bwMode="auto">
            <a:xfrm>
              <a:off x="6321426" y="2028825"/>
              <a:ext cx="30163" cy="55563"/>
            </a:xfrm>
            <a:custGeom>
              <a:avLst/>
              <a:gdLst>
                <a:gd name="T0" fmla="*/ 9 w 9"/>
                <a:gd name="T1" fmla="*/ 0 h 17"/>
                <a:gd name="T2" fmla="*/ 7 w 9"/>
                <a:gd name="T3" fmla="*/ 0 h 17"/>
                <a:gd name="T4" fmla="*/ 0 w 9"/>
                <a:gd name="T5" fmla="*/ 16 h 17"/>
                <a:gd name="T6" fmla="*/ 2 w 9"/>
                <a:gd name="T7" fmla="*/ 17 h 17"/>
                <a:gd name="T8" fmla="*/ 9 w 9"/>
                <a:gd name="T9" fmla="*/ 0 h 17"/>
              </a:gdLst>
              <a:ahLst/>
              <a:cxnLst>
                <a:cxn ang="0">
                  <a:pos x="T0" y="T1"/>
                </a:cxn>
                <a:cxn ang="0">
                  <a:pos x="T2" y="T3"/>
                </a:cxn>
                <a:cxn ang="0">
                  <a:pos x="T4" y="T5"/>
                </a:cxn>
                <a:cxn ang="0">
                  <a:pos x="T6" y="T7"/>
                </a:cxn>
                <a:cxn ang="0">
                  <a:pos x="T8" y="T9"/>
                </a:cxn>
              </a:cxnLst>
              <a:rect l="0" t="0" r="r" b="b"/>
              <a:pathLst>
                <a:path w="9" h="17">
                  <a:moveTo>
                    <a:pt x="9" y="0"/>
                  </a:moveTo>
                  <a:cubicBezTo>
                    <a:pt x="7" y="0"/>
                    <a:pt x="7" y="0"/>
                    <a:pt x="7" y="0"/>
                  </a:cubicBezTo>
                  <a:cubicBezTo>
                    <a:pt x="5" y="6"/>
                    <a:pt x="3" y="11"/>
                    <a:pt x="0" y="16"/>
                  </a:cubicBezTo>
                  <a:cubicBezTo>
                    <a:pt x="1" y="17"/>
                    <a:pt x="1" y="17"/>
                    <a:pt x="2" y="17"/>
                  </a:cubicBezTo>
                  <a:cubicBezTo>
                    <a:pt x="5" y="12"/>
                    <a:pt x="7" y="6"/>
                    <a:pt x="9"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şḷídê">
              <a:extLst>
                <a:ext uri="{FF2B5EF4-FFF2-40B4-BE49-F238E27FC236}">
                  <a16:creationId xmlns:a16="http://schemas.microsoft.com/office/drawing/2014/main" id="{D70FA046-4700-73CF-2341-B3A633DB44FA}"/>
                </a:ext>
              </a:extLst>
            </p:cNvPr>
            <p:cNvSpPr/>
            <p:nvPr/>
          </p:nvSpPr>
          <p:spPr bwMode="auto">
            <a:xfrm>
              <a:off x="5629276" y="1909762"/>
              <a:ext cx="6350" cy="9525"/>
            </a:xfrm>
            <a:custGeom>
              <a:avLst/>
              <a:gdLst>
                <a:gd name="T0" fmla="*/ 1 w 2"/>
                <a:gd name="T1" fmla="*/ 0 h 3"/>
                <a:gd name="T2" fmla="*/ 0 w 2"/>
                <a:gd name="T3" fmla="*/ 1 h 3"/>
                <a:gd name="T4" fmla="*/ 0 w 2"/>
                <a:gd name="T5" fmla="*/ 3 h 3"/>
                <a:gd name="T6" fmla="*/ 2 w 2"/>
                <a:gd name="T7" fmla="*/ 3 h 3"/>
                <a:gd name="T8" fmla="*/ 2 w 2"/>
                <a:gd name="T9" fmla="*/ 1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0" y="0"/>
                    <a:pt x="0" y="1"/>
                    <a:pt x="0" y="1"/>
                  </a:cubicBezTo>
                  <a:cubicBezTo>
                    <a:pt x="0" y="2"/>
                    <a:pt x="0" y="2"/>
                    <a:pt x="0" y="3"/>
                  </a:cubicBezTo>
                  <a:cubicBezTo>
                    <a:pt x="2" y="3"/>
                    <a:pt x="2" y="3"/>
                    <a:pt x="2" y="3"/>
                  </a:cubicBezTo>
                  <a:cubicBezTo>
                    <a:pt x="2" y="2"/>
                    <a:pt x="2" y="2"/>
                    <a:pt x="2" y="1"/>
                  </a:cubicBezTo>
                  <a:cubicBezTo>
                    <a:pt x="2" y="1"/>
                    <a:pt x="1"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ṩḷiḓé">
              <a:extLst>
                <a:ext uri="{FF2B5EF4-FFF2-40B4-BE49-F238E27FC236}">
                  <a16:creationId xmlns:a16="http://schemas.microsoft.com/office/drawing/2014/main" id="{9003CE2C-3365-47CA-6B56-2E654DB7E5E4}"/>
                </a:ext>
              </a:extLst>
            </p:cNvPr>
            <p:cNvSpPr/>
            <p:nvPr/>
          </p:nvSpPr>
          <p:spPr bwMode="auto">
            <a:xfrm>
              <a:off x="6361113" y="1863725"/>
              <a:ext cx="11113" cy="55563"/>
            </a:xfrm>
            <a:custGeom>
              <a:avLst/>
              <a:gdLst>
                <a:gd name="T0" fmla="*/ 2 w 3"/>
                <a:gd name="T1" fmla="*/ 0 h 17"/>
                <a:gd name="T2" fmla="*/ 0 w 3"/>
                <a:gd name="T3" fmla="*/ 1 h 17"/>
                <a:gd name="T4" fmla="*/ 1 w 3"/>
                <a:gd name="T5" fmla="*/ 15 h 17"/>
                <a:gd name="T6" fmla="*/ 1 w 3"/>
                <a:gd name="T7" fmla="*/ 16 h 17"/>
                <a:gd name="T8" fmla="*/ 3 w 3"/>
                <a:gd name="T9" fmla="*/ 17 h 17"/>
                <a:gd name="T10" fmla="*/ 3 w 3"/>
                <a:gd name="T11" fmla="*/ 15 h 17"/>
                <a:gd name="T12" fmla="*/ 2 w 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 h="17">
                  <a:moveTo>
                    <a:pt x="2" y="0"/>
                  </a:moveTo>
                  <a:cubicBezTo>
                    <a:pt x="1" y="0"/>
                    <a:pt x="0" y="0"/>
                    <a:pt x="0" y="1"/>
                  </a:cubicBezTo>
                  <a:cubicBezTo>
                    <a:pt x="0" y="6"/>
                    <a:pt x="1" y="10"/>
                    <a:pt x="1" y="15"/>
                  </a:cubicBezTo>
                  <a:cubicBezTo>
                    <a:pt x="1" y="15"/>
                    <a:pt x="1" y="16"/>
                    <a:pt x="1" y="16"/>
                  </a:cubicBezTo>
                  <a:cubicBezTo>
                    <a:pt x="1" y="16"/>
                    <a:pt x="2" y="16"/>
                    <a:pt x="3" y="17"/>
                  </a:cubicBezTo>
                  <a:cubicBezTo>
                    <a:pt x="3" y="16"/>
                    <a:pt x="3" y="16"/>
                    <a:pt x="3" y="15"/>
                  </a:cubicBezTo>
                  <a:cubicBezTo>
                    <a:pt x="3" y="10"/>
                    <a:pt x="2" y="5"/>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ïšļïḓé">
              <a:extLst>
                <a:ext uri="{FF2B5EF4-FFF2-40B4-BE49-F238E27FC236}">
                  <a16:creationId xmlns:a16="http://schemas.microsoft.com/office/drawing/2014/main" id="{D42065B5-BE30-A37C-3D37-60550DA655CD}"/>
                </a:ext>
              </a:extLst>
            </p:cNvPr>
            <p:cNvSpPr/>
            <p:nvPr/>
          </p:nvSpPr>
          <p:spPr bwMode="auto">
            <a:xfrm>
              <a:off x="5995988" y="1544637"/>
              <a:ext cx="203200" cy="55563"/>
            </a:xfrm>
            <a:custGeom>
              <a:avLst/>
              <a:gdLst>
                <a:gd name="T0" fmla="*/ 1 w 62"/>
                <a:gd name="T1" fmla="*/ 0 h 17"/>
                <a:gd name="T2" fmla="*/ 0 w 62"/>
                <a:gd name="T3" fmla="*/ 1 h 17"/>
                <a:gd name="T4" fmla="*/ 1 w 62"/>
                <a:gd name="T5" fmla="*/ 2 h 17"/>
                <a:gd name="T6" fmla="*/ 58 w 62"/>
                <a:gd name="T7" fmla="*/ 17 h 17"/>
                <a:gd name="T8" fmla="*/ 62 w 62"/>
                <a:gd name="T9" fmla="*/ 17 h 17"/>
                <a:gd name="T10" fmla="*/ 1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1" y="0"/>
                  </a:moveTo>
                  <a:cubicBezTo>
                    <a:pt x="1" y="0"/>
                    <a:pt x="0" y="0"/>
                    <a:pt x="0" y="1"/>
                  </a:cubicBezTo>
                  <a:cubicBezTo>
                    <a:pt x="0" y="1"/>
                    <a:pt x="1" y="2"/>
                    <a:pt x="1" y="2"/>
                  </a:cubicBezTo>
                  <a:cubicBezTo>
                    <a:pt x="22" y="2"/>
                    <a:pt x="41" y="7"/>
                    <a:pt x="58" y="17"/>
                  </a:cubicBezTo>
                  <a:cubicBezTo>
                    <a:pt x="62" y="17"/>
                    <a:pt x="62" y="17"/>
                    <a:pt x="62" y="17"/>
                  </a:cubicBezTo>
                  <a:cubicBezTo>
                    <a:pt x="44" y="6"/>
                    <a:pt x="23" y="0"/>
                    <a:pt x="1"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šḷiḓè">
              <a:extLst>
                <a:ext uri="{FF2B5EF4-FFF2-40B4-BE49-F238E27FC236}">
                  <a16:creationId xmlns:a16="http://schemas.microsoft.com/office/drawing/2014/main" id="{A58064A6-37B4-1880-A89D-C0715889DC11}"/>
                </a:ext>
              </a:extLst>
            </p:cNvPr>
            <p:cNvSpPr/>
            <p:nvPr/>
          </p:nvSpPr>
          <p:spPr bwMode="auto">
            <a:xfrm>
              <a:off x="5645151" y="2028825"/>
              <a:ext cx="33338" cy="58738"/>
            </a:xfrm>
            <a:custGeom>
              <a:avLst/>
              <a:gdLst>
                <a:gd name="T0" fmla="*/ 2 w 10"/>
                <a:gd name="T1" fmla="*/ 0 h 18"/>
                <a:gd name="T2" fmla="*/ 0 w 10"/>
                <a:gd name="T3" fmla="*/ 0 h 18"/>
                <a:gd name="T4" fmla="*/ 8 w 10"/>
                <a:gd name="T5" fmla="*/ 18 h 18"/>
                <a:gd name="T6" fmla="*/ 10 w 10"/>
                <a:gd name="T7" fmla="*/ 18 h 18"/>
                <a:gd name="T8" fmla="*/ 2 w 10"/>
                <a:gd name="T9" fmla="*/ 0 h 18"/>
              </a:gdLst>
              <a:ahLst/>
              <a:cxnLst>
                <a:cxn ang="0">
                  <a:pos x="T0" y="T1"/>
                </a:cxn>
                <a:cxn ang="0">
                  <a:pos x="T2" y="T3"/>
                </a:cxn>
                <a:cxn ang="0">
                  <a:pos x="T4" y="T5"/>
                </a:cxn>
                <a:cxn ang="0">
                  <a:pos x="T6" y="T7"/>
                </a:cxn>
                <a:cxn ang="0">
                  <a:pos x="T8" y="T9"/>
                </a:cxn>
              </a:cxnLst>
              <a:rect l="0" t="0" r="r" b="b"/>
              <a:pathLst>
                <a:path w="10" h="18">
                  <a:moveTo>
                    <a:pt x="2" y="0"/>
                  </a:moveTo>
                  <a:cubicBezTo>
                    <a:pt x="0" y="0"/>
                    <a:pt x="0" y="0"/>
                    <a:pt x="0" y="0"/>
                  </a:cubicBezTo>
                  <a:cubicBezTo>
                    <a:pt x="2" y="6"/>
                    <a:pt x="5" y="12"/>
                    <a:pt x="8" y="18"/>
                  </a:cubicBezTo>
                  <a:cubicBezTo>
                    <a:pt x="10" y="18"/>
                    <a:pt x="10" y="18"/>
                    <a:pt x="10" y="18"/>
                  </a:cubicBezTo>
                  <a:cubicBezTo>
                    <a:pt x="7" y="12"/>
                    <a:pt x="4" y="6"/>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Sliḑe">
              <a:extLst>
                <a:ext uri="{FF2B5EF4-FFF2-40B4-BE49-F238E27FC236}">
                  <a16:creationId xmlns:a16="http://schemas.microsoft.com/office/drawing/2014/main" id="{33679027-4515-D713-1645-C3754A874F3B}"/>
                </a:ext>
              </a:extLst>
            </p:cNvPr>
            <p:cNvSpPr/>
            <p:nvPr/>
          </p:nvSpPr>
          <p:spPr bwMode="auto">
            <a:xfrm>
              <a:off x="6296026" y="1701800"/>
              <a:ext cx="42863" cy="60325"/>
            </a:xfrm>
            <a:custGeom>
              <a:avLst/>
              <a:gdLst>
                <a:gd name="T0" fmla="*/ 3 w 13"/>
                <a:gd name="T1" fmla="*/ 0 h 18"/>
                <a:gd name="T2" fmla="*/ 0 w 13"/>
                <a:gd name="T3" fmla="*/ 0 h 18"/>
                <a:gd name="T4" fmla="*/ 10 w 13"/>
                <a:gd name="T5" fmla="*/ 18 h 18"/>
                <a:gd name="T6" fmla="*/ 13 w 13"/>
                <a:gd name="T7" fmla="*/ 18 h 18"/>
                <a:gd name="T8" fmla="*/ 3 w 13"/>
                <a:gd name="T9" fmla="*/ 0 h 18"/>
              </a:gdLst>
              <a:ahLst/>
              <a:cxnLst>
                <a:cxn ang="0">
                  <a:pos x="T0" y="T1"/>
                </a:cxn>
                <a:cxn ang="0">
                  <a:pos x="T2" y="T3"/>
                </a:cxn>
                <a:cxn ang="0">
                  <a:pos x="T4" y="T5"/>
                </a:cxn>
                <a:cxn ang="0">
                  <a:pos x="T6" y="T7"/>
                </a:cxn>
                <a:cxn ang="0">
                  <a:pos x="T8" y="T9"/>
                </a:cxn>
              </a:cxnLst>
              <a:rect l="0" t="0" r="r" b="b"/>
              <a:pathLst>
                <a:path w="13" h="18">
                  <a:moveTo>
                    <a:pt x="3" y="0"/>
                  </a:moveTo>
                  <a:cubicBezTo>
                    <a:pt x="0" y="0"/>
                    <a:pt x="0" y="0"/>
                    <a:pt x="0" y="0"/>
                  </a:cubicBezTo>
                  <a:cubicBezTo>
                    <a:pt x="4" y="5"/>
                    <a:pt x="7" y="11"/>
                    <a:pt x="10" y="18"/>
                  </a:cubicBezTo>
                  <a:cubicBezTo>
                    <a:pt x="13" y="18"/>
                    <a:pt x="13" y="18"/>
                    <a:pt x="13" y="18"/>
                  </a:cubicBezTo>
                  <a:cubicBezTo>
                    <a:pt x="10" y="11"/>
                    <a:pt x="6"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ḻíḋê">
              <a:extLst>
                <a:ext uri="{FF2B5EF4-FFF2-40B4-BE49-F238E27FC236}">
                  <a16:creationId xmlns:a16="http://schemas.microsoft.com/office/drawing/2014/main" id="{7E681065-A32C-EF4B-DF70-68D5FCC6609E}"/>
                </a:ext>
              </a:extLst>
            </p:cNvPr>
            <p:cNvSpPr/>
            <p:nvPr/>
          </p:nvSpPr>
          <p:spPr bwMode="auto">
            <a:xfrm>
              <a:off x="5648326" y="1600200"/>
              <a:ext cx="700088" cy="661988"/>
            </a:xfrm>
            <a:custGeom>
              <a:avLst/>
              <a:gdLst>
                <a:gd name="T0" fmla="*/ 24 w 212"/>
                <a:gd name="T1" fmla="*/ 148 h 201"/>
                <a:gd name="T2" fmla="*/ 14 w 212"/>
                <a:gd name="T3" fmla="*/ 148 h 201"/>
                <a:gd name="T4" fmla="*/ 43 w 212"/>
                <a:gd name="T5" fmla="*/ 180 h 201"/>
                <a:gd name="T6" fmla="*/ 58 w 212"/>
                <a:gd name="T7" fmla="*/ 180 h 201"/>
                <a:gd name="T8" fmla="*/ 24 w 212"/>
                <a:gd name="T9" fmla="*/ 148 h 201"/>
                <a:gd name="T10" fmla="*/ 9 w 212"/>
                <a:gd name="T11" fmla="*/ 97 h 201"/>
                <a:gd name="T12" fmla="*/ 0 w 212"/>
                <a:gd name="T13" fmla="*/ 97 h 201"/>
                <a:gd name="T14" fmla="*/ 6 w 212"/>
                <a:gd name="T15" fmla="*/ 130 h 201"/>
                <a:gd name="T16" fmla="*/ 15 w 212"/>
                <a:gd name="T17" fmla="*/ 130 h 201"/>
                <a:gd name="T18" fmla="*/ 9 w 212"/>
                <a:gd name="T19" fmla="*/ 97 h 201"/>
                <a:gd name="T20" fmla="*/ 212 w 212"/>
                <a:gd name="T21" fmla="*/ 95 h 201"/>
                <a:gd name="T22" fmla="*/ 204 w 212"/>
                <a:gd name="T23" fmla="*/ 95 h 201"/>
                <a:gd name="T24" fmla="*/ 204 w 212"/>
                <a:gd name="T25" fmla="*/ 95 h 201"/>
                <a:gd name="T26" fmla="*/ 106 w 212"/>
                <a:gd name="T27" fmla="*/ 193 h 201"/>
                <a:gd name="T28" fmla="*/ 103 w 212"/>
                <a:gd name="T29" fmla="*/ 193 h 201"/>
                <a:gd name="T30" fmla="*/ 94 w 212"/>
                <a:gd name="T31" fmla="*/ 198 h 201"/>
                <a:gd name="T32" fmla="*/ 80 w 212"/>
                <a:gd name="T33" fmla="*/ 198 h 201"/>
                <a:gd name="T34" fmla="*/ 106 w 212"/>
                <a:gd name="T35" fmla="*/ 201 h 201"/>
                <a:gd name="T36" fmla="*/ 201 w 212"/>
                <a:gd name="T37" fmla="*/ 143 h 201"/>
                <a:gd name="T38" fmla="*/ 199 w 212"/>
                <a:gd name="T39" fmla="*/ 139 h 201"/>
                <a:gd name="T40" fmla="*/ 207 w 212"/>
                <a:gd name="T41" fmla="*/ 130 h 201"/>
                <a:gd name="T42" fmla="*/ 212 w 212"/>
                <a:gd name="T43" fmla="*/ 95 h 201"/>
                <a:gd name="T44" fmla="*/ 20 w 212"/>
                <a:gd name="T45" fmla="*/ 49 h 201"/>
                <a:gd name="T46" fmla="*/ 11 w 212"/>
                <a:gd name="T47" fmla="*/ 49 h 201"/>
                <a:gd name="T48" fmla="*/ 1 w 212"/>
                <a:gd name="T49" fmla="*/ 79 h 201"/>
                <a:gd name="T50" fmla="*/ 10 w 212"/>
                <a:gd name="T51" fmla="*/ 79 h 201"/>
                <a:gd name="T52" fmla="*/ 20 w 212"/>
                <a:gd name="T53" fmla="*/ 49 h 201"/>
                <a:gd name="T54" fmla="*/ 202 w 212"/>
                <a:gd name="T55" fmla="*/ 49 h 201"/>
                <a:gd name="T56" fmla="*/ 192 w 212"/>
                <a:gd name="T57" fmla="*/ 49 h 201"/>
                <a:gd name="T58" fmla="*/ 204 w 212"/>
                <a:gd name="T59" fmla="*/ 95 h 201"/>
                <a:gd name="T60" fmla="*/ 204 w 212"/>
                <a:gd name="T61" fmla="*/ 95 h 201"/>
                <a:gd name="T62" fmla="*/ 212 w 212"/>
                <a:gd name="T63" fmla="*/ 95 h 201"/>
                <a:gd name="T64" fmla="*/ 212 w 212"/>
                <a:gd name="T65" fmla="*/ 95 h 201"/>
                <a:gd name="T66" fmla="*/ 212 w 212"/>
                <a:gd name="T67" fmla="*/ 90 h 201"/>
                <a:gd name="T68" fmla="*/ 212 w 212"/>
                <a:gd name="T69" fmla="*/ 88 h 201"/>
                <a:gd name="T70" fmla="*/ 212 w 212"/>
                <a:gd name="T71" fmla="*/ 88 h 201"/>
                <a:gd name="T72" fmla="*/ 202 w 212"/>
                <a:gd name="T73" fmla="*/ 49 h 201"/>
                <a:gd name="T74" fmla="*/ 84 w 212"/>
                <a:gd name="T75" fmla="*/ 0 h 201"/>
                <a:gd name="T76" fmla="*/ 59 w 212"/>
                <a:gd name="T77" fmla="*/ 0 h 201"/>
                <a:gd name="T78" fmla="*/ 22 w 212"/>
                <a:gd name="T79" fmla="*/ 31 h 201"/>
                <a:gd name="T80" fmla="*/ 33 w 212"/>
                <a:gd name="T81" fmla="*/ 31 h 201"/>
                <a:gd name="T82" fmla="*/ 84 w 212"/>
                <a:gd name="T83" fmla="*/ 0 h 201"/>
                <a:gd name="T84" fmla="*/ 154 w 212"/>
                <a:gd name="T85" fmla="*/ 0 h 201"/>
                <a:gd name="T86" fmla="*/ 129 w 212"/>
                <a:gd name="T87" fmla="*/ 0 h 201"/>
                <a:gd name="T88" fmla="*/ 180 w 212"/>
                <a:gd name="T89" fmla="*/ 31 h 201"/>
                <a:gd name="T90" fmla="*/ 191 w 212"/>
                <a:gd name="T91" fmla="*/ 31 h 201"/>
                <a:gd name="T92" fmla="*/ 154 w 212"/>
                <a:gd name="T9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01">
                  <a:moveTo>
                    <a:pt x="24" y="148"/>
                  </a:moveTo>
                  <a:cubicBezTo>
                    <a:pt x="14" y="148"/>
                    <a:pt x="14" y="148"/>
                    <a:pt x="14" y="148"/>
                  </a:cubicBezTo>
                  <a:cubicBezTo>
                    <a:pt x="21" y="160"/>
                    <a:pt x="31" y="171"/>
                    <a:pt x="43" y="180"/>
                  </a:cubicBezTo>
                  <a:cubicBezTo>
                    <a:pt x="58" y="180"/>
                    <a:pt x="58" y="180"/>
                    <a:pt x="58" y="180"/>
                  </a:cubicBezTo>
                  <a:cubicBezTo>
                    <a:pt x="44" y="172"/>
                    <a:pt x="32" y="161"/>
                    <a:pt x="24" y="148"/>
                  </a:cubicBezTo>
                  <a:moveTo>
                    <a:pt x="9" y="97"/>
                  </a:moveTo>
                  <a:cubicBezTo>
                    <a:pt x="0" y="97"/>
                    <a:pt x="0" y="97"/>
                    <a:pt x="0" y="97"/>
                  </a:cubicBezTo>
                  <a:cubicBezTo>
                    <a:pt x="0" y="108"/>
                    <a:pt x="2" y="119"/>
                    <a:pt x="6" y="130"/>
                  </a:cubicBezTo>
                  <a:cubicBezTo>
                    <a:pt x="15" y="130"/>
                    <a:pt x="15" y="130"/>
                    <a:pt x="15" y="130"/>
                  </a:cubicBezTo>
                  <a:cubicBezTo>
                    <a:pt x="11" y="119"/>
                    <a:pt x="9" y="108"/>
                    <a:pt x="9" y="97"/>
                  </a:cubicBezTo>
                  <a:moveTo>
                    <a:pt x="212" y="95"/>
                  </a:moveTo>
                  <a:cubicBezTo>
                    <a:pt x="204" y="95"/>
                    <a:pt x="204" y="95"/>
                    <a:pt x="204" y="95"/>
                  </a:cubicBezTo>
                  <a:cubicBezTo>
                    <a:pt x="204" y="95"/>
                    <a:pt x="204" y="95"/>
                    <a:pt x="204" y="95"/>
                  </a:cubicBezTo>
                  <a:cubicBezTo>
                    <a:pt x="204" y="149"/>
                    <a:pt x="160" y="193"/>
                    <a:pt x="106" y="193"/>
                  </a:cubicBezTo>
                  <a:cubicBezTo>
                    <a:pt x="105" y="193"/>
                    <a:pt x="104" y="193"/>
                    <a:pt x="103" y="193"/>
                  </a:cubicBezTo>
                  <a:cubicBezTo>
                    <a:pt x="101" y="196"/>
                    <a:pt x="98" y="198"/>
                    <a:pt x="94" y="198"/>
                  </a:cubicBezTo>
                  <a:cubicBezTo>
                    <a:pt x="80" y="198"/>
                    <a:pt x="80" y="198"/>
                    <a:pt x="80" y="198"/>
                  </a:cubicBezTo>
                  <a:cubicBezTo>
                    <a:pt x="88" y="200"/>
                    <a:pt x="97" y="201"/>
                    <a:pt x="106" y="201"/>
                  </a:cubicBezTo>
                  <a:cubicBezTo>
                    <a:pt x="148" y="201"/>
                    <a:pt x="183" y="178"/>
                    <a:pt x="201" y="143"/>
                  </a:cubicBezTo>
                  <a:cubicBezTo>
                    <a:pt x="200" y="142"/>
                    <a:pt x="199" y="140"/>
                    <a:pt x="199" y="139"/>
                  </a:cubicBezTo>
                  <a:cubicBezTo>
                    <a:pt x="199" y="134"/>
                    <a:pt x="203" y="131"/>
                    <a:pt x="207" y="130"/>
                  </a:cubicBezTo>
                  <a:cubicBezTo>
                    <a:pt x="210" y="119"/>
                    <a:pt x="212" y="107"/>
                    <a:pt x="212" y="95"/>
                  </a:cubicBezTo>
                  <a:moveTo>
                    <a:pt x="20" y="49"/>
                  </a:moveTo>
                  <a:cubicBezTo>
                    <a:pt x="11" y="49"/>
                    <a:pt x="11" y="49"/>
                    <a:pt x="11" y="49"/>
                  </a:cubicBezTo>
                  <a:cubicBezTo>
                    <a:pt x="6" y="58"/>
                    <a:pt x="3" y="68"/>
                    <a:pt x="1" y="79"/>
                  </a:cubicBezTo>
                  <a:cubicBezTo>
                    <a:pt x="10" y="79"/>
                    <a:pt x="10" y="79"/>
                    <a:pt x="10" y="79"/>
                  </a:cubicBezTo>
                  <a:cubicBezTo>
                    <a:pt x="12" y="68"/>
                    <a:pt x="15" y="58"/>
                    <a:pt x="20" y="49"/>
                  </a:cubicBezTo>
                  <a:moveTo>
                    <a:pt x="202" y="49"/>
                  </a:moveTo>
                  <a:cubicBezTo>
                    <a:pt x="192" y="49"/>
                    <a:pt x="192" y="49"/>
                    <a:pt x="192" y="49"/>
                  </a:cubicBezTo>
                  <a:cubicBezTo>
                    <a:pt x="200" y="62"/>
                    <a:pt x="204" y="78"/>
                    <a:pt x="204" y="95"/>
                  </a:cubicBezTo>
                  <a:cubicBezTo>
                    <a:pt x="204" y="95"/>
                    <a:pt x="204" y="95"/>
                    <a:pt x="204" y="95"/>
                  </a:cubicBezTo>
                  <a:cubicBezTo>
                    <a:pt x="212" y="95"/>
                    <a:pt x="212" y="95"/>
                    <a:pt x="212" y="95"/>
                  </a:cubicBezTo>
                  <a:cubicBezTo>
                    <a:pt x="212" y="95"/>
                    <a:pt x="212" y="95"/>
                    <a:pt x="212" y="95"/>
                  </a:cubicBezTo>
                  <a:cubicBezTo>
                    <a:pt x="212" y="93"/>
                    <a:pt x="212" y="91"/>
                    <a:pt x="212" y="90"/>
                  </a:cubicBezTo>
                  <a:cubicBezTo>
                    <a:pt x="212" y="89"/>
                    <a:pt x="212" y="89"/>
                    <a:pt x="212" y="88"/>
                  </a:cubicBezTo>
                  <a:cubicBezTo>
                    <a:pt x="212" y="88"/>
                    <a:pt x="212" y="88"/>
                    <a:pt x="212" y="88"/>
                  </a:cubicBezTo>
                  <a:cubicBezTo>
                    <a:pt x="211" y="74"/>
                    <a:pt x="207" y="60"/>
                    <a:pt x="202" y="49"/>
                  </a:cubicBezTo>
                  <a:moveTo>
                    <a:pt x="84" y="0"/>
                  </a:moveTo>
                  <a:cubicBezTo>
                    <a:pt x="59" y="0"/>
                    <a:pt x="59" y="0"/>
                    <a:pt x="59" y="0"/>
                  </a:cubicBezTo>
                  <a:cubicBezTo>
                    <a:pt x="44" y="7"/>
                    <a:pt x="32" y="18"/>
                    <a:pt x="22" y="31"/>
                  </a:cubicBezTo>
                  <a:cubicBezTo>
                    <a:pt x="33" y="31"/>
                    <a:pt x="33" y="31"/>
                    <a:pt x="33" y="31"/>
                  </a:cubicBezTo>
                  <a:cubicBezTo>
                    <a:pt x="46" y="16"/>
                    <a:pt x="64" y="5"/>
                    <a:pt x="84" y="0"/>
                  </a:cubicBezTo>
                  <a:moveTo>
                    <a:pt x="154" y="0"/>
                  </a:moveTo>
                  <a:cubicBezTo>
                    <a:pt x="129" y="0"/>
                    <a:pt x="129" y="0"/>
                    <a:pt x="129" y="0"/>
                  </a:cubicBezTo>
                  <a:cubicBezTo>
                    <a:pt x="149" y="5"/>
                    <a:pt x="167" y="16"/>
                    <a:pt x="180" y="31"/>
                  </a:cubicBezTo>
                  <a:cubicBezTo>
                    <a:pt x="191" y="31"/>
                    <a:pt x="191" y="31"/>
                    <a:pt x="191" y="31"/>
                  </a:cubicBezTo>
                  <a:cubicBezTo>
                    <a:pt x="181" y="18"/>
                    <a:pt x="168" y="7"/>
                    <a:pt x="154"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ṩ1iḍe">
              <a:extLst>
                <a:ext uri="{FF2B5EF4-FFF2-40B4-BE49-F238E27FC236}">
                  <a16:creationId xmlns:a16="http://schemas.microsoft.com/office/drawing/2014/main" id="{2A814E93-1F72-5E62-38D5-5A0164A18EB7}"/>
                </a:ext>
              </a:extLst>
            </p:cNvPr>
            <p:cNvSpPr/>
            <p:nvPr/>
          </p:nvSpPr>
          <p:spPr bwMode="auto">
            <a:xfrm>
              <a:off x="5791201" y="2193925"/>
              <a:ext cx="196850" cy="58738"/>
            </a:xfrm>
            <a:custGeom>
              <a:avLst/>
              <a:gdLst>
                <a:gd name="T0" fmla="*/ 15 w 60"/>
                <a:gd name="T1" fmla="*/ 0 h 18"/>
                <a:gd name="T2" fmla="*/ 0 w 60"/>
                <a:gd name="T3" fmla="*/ 0 h 18"/>
                <a:gd name="T4" fmla="*/ 37 w 60"/>
                <a:gd name="T5" fmla="*/ 18 h 18"/>
                <a:gd name="T6" fmla="*/ 51 w 60"/>
                <a:gd name="T7" fmla="*/ 18 h 18"/>
                <a:gd name="T8" fmla="*/ 60 w 60"/>
                <a:gd name="T9" fmla="*/ 13 h 18"/>
                <a:gd name="T10" fmla="*/ 15 w 60"/>
                <a:gd name="T11" fmla="*/ 0 h 18"/>
              </a:gdLst>
              <a:ahLst/>
              <a:cxnLst>
                <a:cxn ang="0">
                  <a:pos x="T0" y="T1"/>
                </a:cxn>
                <a:cxn ang="0">
                  <a:pos x="T2" y="T3"/>
                </a:cxn>
                <a:cxn ang="0">
                  <a:pos x="T4" y="T5"/>
                </a:cxn>
                <a:cxn ang="0">
                  <a:pos x="T6" y="T7"/>
                </a:cxn>
                <a:cxn ang="0">
                  <a:pos x="T8" y="T9"/>
                </a:cxn>
                <a:cxn ang="0">
                  <a:pos x="T10" y="T11"/>
                </a:cxn>
              </a:cxnLst>
              <a:rect l="0" t="0" r="r" b="b"/>
              <a:pathLst>
                <a:path w="60" h="18">
                  <a:moveTo>
                    <a:pt x="15" y="0"/>
                  </a:moveTo>
                  <a:cubicBezTo>
                    <a:pt x="0" y="0"/>
                    <a:pt x="0" y="0"/>
                    <a:pt x="0" y="0"/>
                  </a:cubicBezTo>
                  <a:cubicBezTo>
                    <a:pt x="11" y="8"/>
                    <a:pt x="23" y="15"/>
                    <a:pt x="37" y="18"/>
                  </a:cubicBezTo>
                  <a:cubicBezTo>
                    <a:pt x="51" y="18"/>
                    <a:pt x="51" y="18"/>
                    <a:pt x="51" y="18"/>
                  </a:cubicBezTo>
                  <a:cubicBezTo>
                    <a:pt x="55" y="18"/>
                    <a:pt x="58" y="16"/>
                    <a:pt x="60" y="13"/>
                  </a:cubicBezTo>
                  <a:cubicBezTo>
                    <a:pt x="43" y="12"/>
                    <a:pt x="28" y="8"/>
                    <a:pt x="1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ṥ1ïḋê">
              <a:extLst>
                <a:ext uri="{FF2B5EF4-FFF2-40B4-BE49-F238E27FC236}">
                  <a16:creationId xmlns:a16="http://schemas.microsoft.com/office/drawing/2014/main" id="{28715CB2-EA2A-8CFC-0637-84467DA51B57}"/>
                </a:ext>
              </a:extLst>
            </p:cNvPr>
            <p:cNvSpPr/>
            <p:nvPr/>
          </p:nvSpPr>
          <p:spPr bwMode="auto">
            <a:xfrm>
              <a:off x="6305551" y="2028825"/>
              <a:ext cx="26988" cy="42863"/>
            </a:xfrm>
            <a:custGeom>
              <a:avLst/>
              <a:gdLst>
                <a:gd name="T0" fmla="*/ 8 w 8"/>
                <a:gd name="T1" fmla="*/ 0 h 13"/>
                <a:gd name="T2" fmla="*/ 0 w 8"/>
                <a:gd name="T3" fmla="*/ 9 h 13"/>
                <a:gd name="T4" fmla="*/ 2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4" y="1"/>
                    <a:pt x="0" y="4"/>
                    <a:pt x="0" y="9"/>
                  </a:cubicBezTo>
                  <a:cubicBezTo>
                    <a:pt x="0" y="10"/>
                    <a:pt x="1" y="12"/>
                    <a:pt x="2" y="13"/>
                  </a:cubicBezTo>
                  <a:cubicBezTo>
                    <a:pt x="4" y="9"/>
                    <a:pt x="6" y="5"/>
                    <a:pt x="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íṣļîde">
              <a:extLst>
                <a:ext uri="{FF2B5EF4-FFF2-40B4-BE49-F238E27FC236}">
                  <a16:creationId xmlns:a16="http://schemas.microsoft.com/office/drawing/2014/main" id="{7D792572-C529-F50D-735E-1475909CC0FE}"/>
                </a:ext>
              </a:extLst>
            </p:cNvPr>
            <p:cNvSpPr/>
            <p:nvPr/>
          </p:nvSpPr>
          <p:spPr bwMode="auto">
            <a:xfrm>
              <a:off x="5648326" y="1860550"/>
              <a:ext cx="33338" cy="58738"/>
            </a:xfrm>
            <a:custGeom>
              <a:avLst/>
              <a:gdLst>
                <a:gd name="T0" fmla="*/ 10 w 10"/>
                <a:gd name="T1" fmla="*/ 0 h 18"/>
                <a:gd name="T2" fmla="*/ 1 w 10"/>
                <a:gd name="T3" fmla="*/ 0 h 18"/>
                <a:gd name="T4" fmla="*/ 0 w 10"/>
                <a:gd name="T5" fmla="*/ 16 h 18"/>
                <a:gd name="T6" fmla="*/ 0 w 10"/>
                <a:gd name="T7" fmla="*/ 18 h 18"/>
                <a:gd name="T8" fmla="*/ 9 w 10"/>
                <a:gd name="T9" fmla="*/ 18 h 18"/>
                <a:gd name="T10" fmla="*/ 9 w 10"/>
                <a:gd name="T11" fmla="*/ 16 h 18"/>
                <a:gd name="T12" fmla="*/ 10 w 1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0" y="0"/>
                  </a:moveTo>
                  <a:cubicBezTo>
                    <a:pt x="1" y="0"/>
                    <a:pt x="1" y="0"/>
                    <a:pt x="1" y="0"/>
                  </a:cubicBezTo>
                  <a:cubicBezTo>
                    <a:pt x="0" y="5"/>
                    <a:pt x="0" y="11"/>
                    <a:pt x="0" y="16"/>
                  </a:cubicBezTo>
                  <a:cubicBezTo>
                    <a:pt x="0" y="17"/>
                    <a:pt x="0" y="17"/>
                    <a:pt x="0" y="18"/>
                  </a:cubicBezTo>
                  <a:cubicBezTo>
                    <a:pt x="9" y="18"/>
                    <a:pt x="9" y="18"/>
                    <a:pt x="9" y="18"/>
                  </a:cubicBezTo>
                  <a:cubicBezTo>
                    <a:pt x="9" y="17"/>
                    <a:pt x="9" y="17"/>
                    <a:pt x="9" y="16"/>
                  </a:cubicBezTo>
                  <a:cubicBezTo>
                    <a:pt x="9" y="11"/>
                    <a:pt x="9" y="5"/>
                    <a:pt x="1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lîde">
              <a:extLst>
                <a:ext uri="{FF2B5EF4-FFF2-40B4-BE49-F238E27FC236}">
                  <a16:creationId xmlns:a16="http://schemas.microsoft.com/office/drawing/2014/main" id="{28D4D53B-F988-6C5A-CC87-7BA75F99DADA}"/>
                </a:ext>
              </a:extLst>
            </p:cNvPr>
            <p:cNvSpPr/>
            <p:nvPr/>
          </p:nvSpPr>
          <p:spPr bwMode="auto">
            <a:xfrm>
              <a:off x="6348413" y="1890712"/>
              <a:ext cx="0" cy="6350"/>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0"/>
                    <a:pt x="0"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ṡḻîďè">
              <a:extLst>
                <a:ext uri="{FF2B5EF4-FFF2-40B4-BE49-F238E27FC236}">
                  <a16:creationId xmlns:a16="http://schemas.microsoft.com/office/drawing/2014/main" id="{9FB3666C-E9CB-34C0-EC67-8839FF1823CE}"/>
                </a:ext>
              </a:extLst>
            </p:cNvPr>
            <p:cNvSpPr/>
            <p:nvPr/>
          </p:nvSpPr>
          <p:spPr bwMode="auto">
            <a:xfrm>
              <a:off x="5843588" y="1563687"/>
              <a:ext cx="312738" cy="36513"/>
            </a:xfrm>
            <a:custGeom>
              <a:avLst/>
              <a:gdLst>
                <a:gd name="T0" fmla="*/ 47 w 95"/>
                <a:gd name="T1" fmla="*/ 0 h 11"/>
                <a:gd name="T2" fmla="*/ 0 w 95"/>
                <a:gd name="T3" fmla="*/ 11 h 11"/>
                <a:gd name="T4" fmla="*/ 25 w 95"/>
                <a:gd name="T5" fmla="*/ 11 h 11"/>
                <a:gd name="T6" fmla="*/ 47 w 95"/>
                <a:gd name="T7" fmla="*/ 8 h 11"/>
                <a:gd name="T8" fmla="*/ 70 w 95"/>
                <a:gd name="T9" fmla="*/ 11 h 11"/>
                <a:gd name="T10" fmla="*/ 95 w 95"/>
                <a:gd name="T11" fmla="*/ 11 h 11"/>
                <a:gd name="T12" fmla="*/ 47 w 9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5" h="11">
                  <a:moveTo>
                    <a:pt x="47" y="0"/>
                  </a:moveTo>
                  <a:cubicBezTo>
                    <a:pt x="30" y="0"/>
                    <a:pt x="14" y="4"/>
                    <a:pt x="0" y="11"/>
                  </a:cubicBezTo>
                  <a:cubicBezTo>
                    <a:pt x="25" y="11"/>
                    <a:pt x="25" y="11"/>
                    <a:pt x="25" y="11"/>
                  </a:cubicBezTo>
                  <a:cubicBezTo>
                    <a:pt x="32" y="9"/>
                    <a:pt x="39" y="8"/>
                    <a:pt x="47" y="8"/>
                  </a:cubicBezTo>
                  <a:cubicBezTo>
                    <a:pt x="55" y="8"/>
                    <a:pt x="63" y="9"/>
                    <a:pt x="70" y="11"/>
                  </a:cubicBezTo>
                  <a:cubicBezTo>
                    <a:pt x="95" y="11"/>
                    <a:pt x="95" y="11"/>
                    <a:pt x="95" y="11"/>
                  </a:cubicBezTo>
                  <a:cubicBezTo>
                    <a:pt x="80" y="4"/>
                    <a:pt x="64" y="0"/>
                    <a:pt x="47"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îṣḷîḍè">
              <a:extLst>
                <a:ext uri="{FF2B5EF4-FFF2-40B4-BE49-F238E27FC236}">
                  <a16:creationId xmlns:a16="http://schemas.microsoft.com/office/drawing/2014/main" id="{FEFF451E-7BA1-CC42-CA7C-F57C21CF745C}"/>
                </a:ext>
              </a:extLst>
            </p:cNvPr>
            <p:cNvSpPr/>
            <p:nvPr/>
          </p:nvSpPr>
          <p:spPr bwMode="auto">
            <a:xfrm>
              <a:off x="5668963" y="2028825"/>
              <a:ext cx="58738" cy="58738"/>
            </a:xfrm>
            <a:custGeom>
              <a:avLst/>
              <a:gdLst>
                <a:gd name="T0" fmla="*/ 9 w 18"/>
                <a:gd name="T1" fmla="*/ 0 h 18"/>
                <a:gd name="T2" fmla="*/ 0 w 18"/>
                <a:gd name="T3" fmla="*/ 0 h 18"/>
                <a:gd name="T4" fmla="*/ 8 w 18"/>
                <a:gd name="T5" fmla="*/ 18 h 18"/>
                <a:gd name="T6" fmla="*/ 18 w 18"/>
                <a:gd name="T7" fmla="*/ 18 h 18"/>
                <a:gd name="T8" fmla="*/ 9 w 18"/>
                <a:gd name="T9" fmla="*/ 0 h 18"/>
              </a:gdLst>
              <a:ahLst/>
              <a:cxnLst>
                <a:cxn ang="0">
                  <a:pos x="T0" y="T1"/>
                </a:cxn>
                <a:cxn ang="0">
                  <a:pos x="T2" y="T3"/>
                </a:cxn>
                <a:cxn ang="0">
                  <a:pos x="T4" y="T5"/>
                </a:cxn>
                <a:cxn ang="0">
                  <a:pos x="T6" y="T7"/>
                </a:cxn>
                <a:cxn ang="0">
                  <a:pos x="T8" y="T9"/>
                </a:cxn>
              </a:cxnLst>
              <a:rect l="0" t="0" r="r" b="b"/>
              <a:pathLst>
                <a:path w="18" h="18">
                  <a:moveTo>
                    <a:pt x="9" y="0"/>
                  </a:moveTo>
                  <a:cubicBezTo>
                    <a:pt x="0" y="0"/>
                    <a:pt x="0" y="0"/>
                    <a:pt x="0" y="0"/>
                  </a:cubicBezTo>
                  <a:cubicBezTo>
                    <a:pt x="2" y="6"/>
                    <a:pt x="5" y="12"/>
                    <a:pt x="8" y="18"/>
                  </a:cubicBezTo>
                  <a:cubicBezTo>
                    <a:pt x="18" y="18"/>
                    <a:pt x="18" y="18"/>
                    <a:pt x="18" y="18"/>
                  </a:cubicBezTo>
                  <a:cubicBezTo>
                    <a:pt x="14" y="12"/>
                    <a:pt x="11" y="6"/>
                    <a:pt x="9"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îṡļîḍe">
              <a:extLst>
                <a:ext uri="{FF2B5EF4-FFF2-40B4-BE49-F238E27FC236}">
                  <a16:creationId xmlns:a16="http://schemas.microsoft.com/office/drawing/2014/main" id="{512AB9BB-52A9-8BF2-574D-4BB233DA68BB}"/>
                </a:ext>
              </a:extLst>
            </p:cNvPr>
            <p:cNvSpPr/>
            <p:nvPr/>
          </p:nvSpPr>
          <p:spPr bwMode="auto">
            <a:xfrm>
              <a:off x="5684838" y="1701800"/>
              <a:ext cx="630238" cy="60325"/>
            </a:xfrm>
            <a:custGeom>
              <a:avLst/>
              <a:gdLst>
                <a:gd name="T0" fmla="*/ 22 w 191"/>
                <a:gd name="T1" fmla="*/ 0 h 18"/>
                <a:gd name="T2" fmla="*/ 11 w 191"/>
                <a:gd name="T3" fmla="*/ 0 h 18"/>
                <a:gd name="T4" fmla="*/ 0 w 191"/>
                <a:gd name="T5" fmla="*/ 18 h 18"/>
                <a:gd name="T6" fmla="*/ 9 w 191"/>
                <a:gd name="T7" fmla="*/ 18 h 18"/>
                <a:gd name="T8" fmla="*/ 22 w 191"/>
                <a:gd name="T9" fmla="*/ 0 h 18"/>
                <a:gd name="T10" fmla="*/ 180 w 191"/>
                <a:gd name="T11" fmla="*/ 0 h 18"/>
                <a:gd name="T12" fmla="*/ 169 w 191"/>
                <a:gd name="T13" fmla="*/ 0 h 18"/>
                <a:gd name="T14" fmla="*/ 181 w 191"/>
                <a:gd name="T15" fmla="*/ 18 h 18"/>
                <a:gd name="T16" fmla="*/ 191 w 191"/>
                <a:gd name="T17" fmla="*/ 18 h 18"/>
                <a:gd name="T18" fmla="*/ 180 w 19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8">
                  <a:moveTo>
                    <a:pt x="22" y="0"/>
                  </a:moveTo>
                  <a:cubicBezTo>
                    <a:pt x="11" y="0"/>
                    <a:pt x="11" y="0"/>
                    <a:pt x="11" y="0"/>
                  </a:cubicBezTo>
                  <a:cubicBezTo>
                    <a:pt x="7" y="5"/>
                    <a:pt x="3" y="11"/>
                    <a:pt x="0" y="18"/>
                  </a:cubicBezTo>
                  <a:cubicBezTo>
                    <a:pt x="9" y="18"/>
                    <a:pt x="9" y="18"/>
                    <a:pt x="9" y="18"/>
                  </a:cubicBezTo>
                  <a:cubicBezTo>
                    <a:pt x="13" y="11"/>
                    <a:pt x="17" y="5"/>
                    <a:pt x="22" y="0"/>
                  </a:cubicBezTo>
                  <a:moveTo>
                    <a:pt x="180" y="0"/>
                  </a:moveTo>
                  <a:cubicBezTo>
                    <a:pt x="169" y="0"/>
                    <a:pt x="169" y="0"/>
                    <a:pt x="169" y="0"/>
                  </a:cubicBezTo>
                  <a:cubicBezTo>
                    <a:pt x="173" y="5"/>
                    <a:pt x="178" y="11"/>
                    <a:pt x="181" y="18"/>
                  </a:cubicBezTo>
                  <a:cubicBezTo>
                    <a:pt x="191" y="18"/>
                    <a:pt x="191" y="18"/>
                    <a:pt x="191" y="18"/>
                  </a:cubicBezTo>
                  <a:cubicBezTo>
                    <a:pt x="188" y="11"/>
                    <a:pt x="184" y="5"/>
                    <a:pt x="18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iṡḷíḑê">
              <a:extLst>
                <a:ext uri="{FF2B5EF4-FFF2-40B4-BE49-F238E27FC236}">
                  <a16:creationId xmlns:a16="http://schemas.microsoft.com/office/drawing/2014/main" id="{A4BA1B80-F656-F70F-8627-F4C91C7BBC30}"/>
                </a:ext>
              </a:extLst>
            </p:cNvPr>
            <p:cNvSpPr/>
            <p:nvPr/>
          </p:nvSpPr>
          <p:spPr bwMode="auto">
            <a:xfrm>
              <a:off x="5678488" y="1590675"/>
              <a:ext cx="642938" cy="646113"/>
            </a:xfrm>
            <a:custGeom>
              <a:avLst/>
              <a:gdLst>
                <a:gd name="T0" fmla="*/ 97 w 195"/>
                <a:gd name="T1" fmla="*/ 0 h 196"/>
                <a:gd name="T2" fmla="*/ 75 w 195"/>
                <a:gd name="T3" fmla="*/ 3 h 196"/>
                <a:gd name="T4" fmla="*/ 24 w 195"/>
                <a:gd name="T5" fmla="*/ 34 h 196"/>
                <a:gd name="T6" fmla="*/ 11 w 195"/>
                <a:gd name="T7" fmla="*/ 52 h 196"/>
                <a:gd name="T8" fmla="*/ 1 w 195"/>
                <a:gd name="T9" fmla="*/ 82 h 196"/>
                <a:gd name="T10" fmla="*/ 0 w 195"/>
                <a:gd name="T11" fmla="*/ 98 h 196"/>
                <a:gd name="T12" fmla="*/ 0 w 195"/>
                <a:gd name="T13" fmla="*/ 100 h 196"/>
                <a:gd name="T14" fmla="*/ 6 w 195"/>
                <a:gd name="T15" fmla="*/ 133 h 196"/>
                <a:gd name="T16" fmla="*/ 15 w 195"/>
                <a:gd name="T17" fmla="*/ 151 h 196"/>
                <a:gd name="T18" fmla="*/ 49 w 195"/>
                <a:gd name="T19" fmla="*/ 183 h 196"/>
                <a:gd name="T20" fmla="*/ 94 w 195"/>
                <a:gd name="T21" fmla="*/ 196 h 196"/>
                <a:gd name="T22" fmla="*/ 97 w 195"/>
                <a:gd name="T23" fmla="*/ 196 h 196"/>
                <a:gd name="T24" fmla="*/ 195 w 195"/>
                <a:gd name="T25" fmla="*/ 98 h 196"/>
                <a:gd name="T26" fmla="*/ 195 w 195"/>
                <a:gd name="T27" fmla="*/ 98 h 196"/>
                <a:gd name="T28" fmla="*/ 186 w 195"/>
                <a:gd name="T29" fmla="*/ 98 h 196"/>
                <a:gd name="T30" fmla="*/ 160 w 195"/>
                <a:gd name="T31" fmla="*/ 161 h 196"/>
                <a:gd name="T32" fmla="*/ 97 w 195"/>
                <a:gd name="T33" fmla="*/ 187 h 196"/>
                <a:gd name="T34" fmla="*/ 34 w 195"/>
                <a:gd name="T35" fmla="*/ 161 h 196"/>
                <a:gd name="T36" fmla="*/ 8 w 195"/>
                <a:gd name="T37" fmla="*/ 98 h 196"/>
                <a:gd name="T38" fmla="*/ 34 w 195"/>
                <a:gd name="T39" fmla="*/ 35 h 196"/>
                <a:gd name="T40" fmla="*/ 97 w 195"/>
                <a:gd name="T41" fmla="*/ 9 h 196"/>
                <a:gd name="T42" fmla="*/ 160 w 195"/>
                <a:gd name="T43" fmla="*/ 35 h 196"/>
                <a:gd name="T44" fmla="*/ 186 w 195"/>
                <a:gd name="T45" fmla="*/ 98 h 196"/>
                <a:gd name="T46" fmla="*/ 195 w 195"/>
                <a:gd name="T47" fmla="*/ 98 h 196"/>
                <a:gd name="T48" fmla="*/ 183 w 195"/>
                <a:gd name="T49" fmla="*/ 52 h 196"/>
                <a:gd name="T50" fmla="*/ 171 w 195"/>
                <a:gd name="T51" fmla="*/ 34 h 196"/>
                <a:gd name="T52" fmla="*/ 120 w 195"/>
                <a:gd name="T53" fmla="*/ 3 h 196"/>
                <a:gd name="T54" fmla="*/ 97 w 195"/>
                <a:gd name="T5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196">
                  <a:moveTo>
                    <a:pt x="97" y="0"/>
                  </a:moveTo>
                  <a:cubicBezTo>
                    <a:pt x="89" y="0"/>
                    <a:pt x="82" y="1"/>
                    <a:pt x="75" y="3"/>
                  </a:cubicBezTo>
                  <a:cubicBezTo>
                    <a:pt x="55" y="8"/>
                    <a:pt x="37" y="19"/>
                    <a:pt x="24" y="34"/>
                  </a:cubicBezTo>
                  <a:cubicBezTo>
                    <a:pt x="19" y="39"/>
                    <a:pt x="15" y="45"/>
                    <a:pt x="11" y="52"/>
                  </a:cubicBezTo>
                  <a:cubicBezTo>
                    <a:pt x="6" y="61"/>
                    <a:pt x="3" y="71"/>
                    <a:pt x="1" y="82"/>
                  </a:cubicBezTo>
                  <a:cubicBezTo>
                    <a:pt x="0" y="87"/>
                    <a:pt x="0" y="93"/>
                    <a:pt x="0" y="98"/>
                  </a:cubicBezTo>
                  <a:cubicBezTo>
                    <a:pt x="0" y="99"/>
                    <a:pt x="0" y="99"/>
                    <a:pt x="0" y="100"/>
                  </a:cubicBezTo>
                  <a:cubicBezTo>
                    <a:pt x="0" y="111"/>
                    <a:pt x="2" y="122"/>
                    <a:pt x="6" y="133"/>
                  </a:cubicBezTo>
                  <a:cubicBezTo>
                    <a:pt x="8" y="139"/>
                    <a:pt x="11" y="145"/>
                    <a:pt x="15" y="151"/>
                  </a:cubicBezTo>
                  <a:cubicBezTo>
                    <a:pt x="23" y="164"/>
                    <a:pt x="35" y="175"/>
                    <a:pt x="49" y="183"/>
                  </a:cubicBezTo>
                  <a:cubicBezTo>
                    <a:pt x="62" y="191"/>
                    <a:pt x="77" y="195"/>
                    <a:pt x="94" y="196"/>
                  </a:cubicBezTo>
                  <a:cubicBezTo>
                    <a:pt x="95" y="196"/>
                    <a:pt x="96" y="196"/>
                    <a:pt x="97" y="196"/>
                  </a:cubicBezTo>
                  <a:cubicBezTo>
                    <a:pt x="151" y="196"/>
                    <a:pt x="195" y="152"/>
                    <a:pt x="195" y="98"/>
                  </a:cubicBezTo>
                  <a:cubicBezTo>
                    <a:pt x="195" y="98"/>
                    <a:pt x="195" y="98"/>
                    <a:pt x="195" y="98"/>
                  </a:cubicBezTo>
                  <a:cubicBezTo>
                    <a:pt x="186" y="98"/>
                    <a:pt x="186" y="98"/>
                    <a:pt x="186" y="98"/>
                  </a:cubicBezTo>
                  <a:cubicBezTo>
                    <a:pt x="186" y="123"/>
                    <a:pt x="177" y="145"/>
                    <a:pt x="160" y="161"/>
                  </a:cubicBezTo>
                  <a:cubicBezTo>
                    <a:pt x="144" y="177"/>
                    <a:pt x="122" y="187"/>
                    <a:pt x="97" y="187"/>
                  </a:cubicBezTo>
                  <a:cubicBezTo>
                    <a:pt x="73" y="187"/>
                    <a:pt x="50" y="177"/>
                    <a:pt x="34" y="161"/>
                  </a:cubicBezTo>
                  <a:cubicBezTo>
                    <a:pt x="18" y="145"/>
                    <a:pt x="8" y="123"/>
                    <a:pt x="8" y="98"/>
                  </a:cubicBezTo>
                  <a:cubicBezTo>
                    <a:pt x="8" y="74"/>
                    <a:pt x="18" y="51"/>
                    <a:pt x="34" y="35"/>
                  </a:cubicBezTo>
                  <a:cubicBezTo>
                    <a:pt x="50" y="19"/>
                    <a:pt x="73" y="9"/>
                    <a:pt x="97" y="9"/>
                  </a:cubicBezTo>
                  <a:cubicBezTo>
                    <a:pt x="122" y="9"/>
                    <a:pt x="144" y="19"/>
                    <a:pt x="160" y="35"/>
                  </a:cubicBezTo>
                  <a:cubicBezTo>
                    <a:pt x="177" y="51"/>
                    <a:pt x="186" y="74"/>
                    <a:pt x="186" y="98"/>
                  </a:cubicBezTo>
                  <a:cubicBezTo>
                    <a:pt x="195" y="98"/>
                    <a:pt x="195" y="98"/>
                    <a:pt x="195" y="98"/>
                  </a:cubicBezTo>
                  <a:cubicBezTo>
                    <a:pt x="195" y="81"/>
                    <a:pt x="191" y="65"/>
                    <a:pt x="183" y="52"/>
                  </a:cubicBezTo>
                  <a:cubicBezTo>
                    <a:pt x="180" y="45"/>
                    <a:pt x="175" y="39"/>
                    <a:pt x="171" y="34"/>
                  </a:cubicBezTo>
                  <a:cubicBezTo>
                    <a:pt x="158" y="19"/>
                    <a:pt x="140" y="8"/>
                    <a:pt x="120" y="3"/>
                  </a:cubicBezTo>
                  <a:cubicBezTo>
                    <a:pt x="113" y="1"/>
                    <a:pt x="105"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íṣ1ïḓe">
              <a:extLst>
                <a:ext uri="{FF2B5EF4-FFF2-40B4-BE49-F238E27FC236}">
                  <a16:creationId xmlns:a16="http://schemas.microsoft.com/office/drawing/2014/main" id="{FA49BB8D-C8D9-9129-61FB-42923AB9D526}"/>
                </a:ext>
              </a:extLst>
            </p:cNvPr>
            <p:cNvSpPr/>
            <p:nvPr/>
          </p:nvSpPr>
          <p:spPr bwMode="auto">
            <a:xfrm>
              <a:off x="5715001" y="1804987"/>
              <a:ext cx="187325" cy="220663"/>
            </a:xfrm>
            <a:custGeom>
              <a:avLst/>
              <a:gdLst>
                <a:gd name="T0" fmla="*/ 45 w 57"/>
                <a:gd name="T1" fmla="*/ 18 h 67"/>
                <a:gd name="T2" fmla="*/ 33 w 57"/>
                <a:gd name="T3" fmla="*/ 13 h 67"/>
                <a:gd name="T4" fmla="*/ 14 w 57"/>
                <a:gd name="T5" fmla="*/ 33 h 67"/>
                <a:gd name="T6" fmla="*/ 32 w 57"/>
                <a:gd name="T7" fmla="*/ 54 h 67"/>
                <a:gd name="T8" fmla="*/ 46 w 57"/>
                <a:gd name="T9" fmla="*/ 47 h 67"/>
                <a:gd name="T10" fmla="*/ 57 w 57"/>
                <a:gd name="T11" fmla="*/ 56 h 67"/>
                <a:gd name="T12" fmla="*/ 34 w 57"/>
                <a:gd name="T13" fmla="*/ 67 h 67"/>
                <a:gd name="T14" fmla="*/ 0 w 57"/>
                <a:gd name="T15" fmla="*/ 33 h 67"/>
                <a:gd name="T16" fmla="*/ 34 w 57"/>
                <a:gd name="T17" fmla="*/ 0 h 67"/>
                <a:gd name="T18" fmla="*/ 56 w 57"/>
                <a:gd name="T19" fmla="*/ 9 h 67"/>
                <a:gd name="T20" fmla="*/ 45 w 57"/>
                <a:gd name="T2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67">
                  <a:moveTo>
                    <a:pt x="45" y="18"/>
                  </a:moveTo>
                  <a:cubicBezTo>
                    <a:pt x="42" y="15"/>
                    <a:pt x="38" y="13"/>
                    <a:pt x="33" y="13"/>
                  </a:cubicBezTo>
                  <a:cubicBezTo>
                    <a:pt x="22" y="13"/>
                    <a:pt x="14" y="21"/>
                    <a:pt x="14" y="33"/>
                  </a:cubicBezTo>
                  <a:cubicBezTo>
                    <a:pt x="14" y="45"/>
                    <a:pt x="22" y="54"/>
                    <a:pt x="32" y="54"/>
                  </a:cubicBezTo>
                  <a:cubicBezTo>
                    <a:pt x="38" y="54"/>
                    <a:pt x="43" y="51"/>
                    <a:pt x="46" y="47"/>
                  </a:cubicBezTo>
                  <a:cubicBezTo>
                    <a:pt x="57" y="56"/>
                    <a:pt x="57" y="56"/>
                    <a:pt x="57" y="56"/>
                  </a:cubicBezTo>
                  <a:cubicBezTo>
                    <a:pt x="52" y="63"/>
                    <a:pt x="43" y="67"/>
                    <a:pt x="34" y="67"/>
                  </a:cubicBezTo>
                  <a:cubicBezTo>
                    <a:pt x="14" y="67"/>
                    <a:pt x="0" y="54"/>
                    <a:pt x="0" y="33"/>
                  </a:cubicBezTo>
                  <a:cubicBezTo>
                    <a:pt x="0" y="13"/>
                    <a:pt x="14" y="0"/>
                    <a:pt x="34" y="0"/>
                  </a:cubicBezTo>
                  <a:cubicBezTo>
                    <a:pt x="41" y="0"/>
                    <a:pt x="50" y="2"/>
                    <a:pt x="56" y="9"/>
                  </a:cubicBezTo>
                  <a:lnTo>
                    <a:pt x="45" y="18"/>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Sľiḑê">
              <a:extLst>
                <a:ext uri="{FF2B5EF4-FFF2-40B4-BE49-F238E27FC236}">
                  <a16:creationId xmlns:a16="http://schemas.microsoft.com/office/drawing/2014/main" id="{22730308-0240-A609-759F-63D85A827E98}"/>
                </a:ext>
              </a:extLst>
            </p:cNvPr>
            <p:cNvSpPr/>
            <p:nvPr/>
          </p:nvSpPr>
          <p:spPr bwMode="auto">
            <a:xfrm>
              <a:off x="5926138" y="1847850"/>
              <a:ext cx="161925" cy="160338"/>
            </a:xfrm>
            <a:custGeom>
              <a:avLst/>
              <a:gdLst>
                <a:gd name="T0" fmla="*/ 0 w 102"/>
                <a:gd name="T1" fmla="*/ 39 h 101"/>
                <a:gd name="T2" fmla="*/ 39 w 102"/>
                <a:gd name="T3" fmla="*/ 39 h 101"/>
                <a:gd name="T4" fmla="*/ 39 w 102"/>
                <a:gd name="T5" fmla="*/ 0 h 101"/>
                <a:gd name="T6" fmla="*/ 62 w 102"/>
                <a:gd name="T7" fmla="*/ 0 h 101"/>
                <a:gd name="T8" fmla="*/ 62 w 102"/>
                <a:gd name="T9" fmla="*/ 39 h 101"/>
                <a:gd name="T10" fmla="*/ 102 w 102"/>
                <a:gd name="T11" fmla="*/ 39 h 101"/>
                <a:gd name="T12" fmla="*/ 102 w 102"/>
                <a:gd name="T13" fmla="*/ 62 h 101"/>
                <a:gd name="T14" fmla="*/ 62 w 102"/>
                <a:gd name="T15" fmla="*/ 62 h 101"/>
                <a:gd name="T16" fmla="*/ 62 w 102"/>
                <a:gd name="T17" fmla="*/ 101 h 101"/>
                <a:gd name="T18" fmla="*/ 39 w 102"/>
                <a:gd name="T19" fmla="*/ 101 h 101"/>
                <a:gd name="T20" fmla="*/ 39 w 102"/>
                <a:gd name="T21" fmla="*/ 62 h 101"/>
                <a:gd name="T22" fmla="*/ 0 w 102"/>
                <a:gd name="T23" fmla="*/ 62 h 101"/>
                <a:gd name="T24" fmla="*/ 0 w 102"/>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0" y="39"/>
                  </a:moveTo>
                  <a:lnTo>
                    <a:pt x="39" y="39"/>
                  </a:lnTo>
                  <a:lnTo>
                    <a:pt x="39" y="0"/>
                  </a:lnTo>
                  <a:lnTo>
                    <a:pt x="62" y="0"/>
                  </a:lnTo>
                  <a:lnTo>
                    <a:pt x="62" y="39"/>
                  </a:lnTo>
                  <a:lnTo>
                    <a:pt x="102" y="39"/>
                  </a:lnTo>
                  <a:lnTo>
                    <a:pt x="102" y="62"/>
                  </a:lnTo>
                  <a:lnTo>
                    <a:pt x="62" y="62"/>
                  </a:lnTo>
                  <a:lnTo>
                    <a:pt x="62"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Sļîḋé">
              <a:extLst>
                <a:ext uri="{FF2B5EF4-FFF2-40B4-BE49-F238E27FC236}">
                  <a16:creationId xmlns:a16="http://schemas.microsoft.com/office/drawing/2014/main" id="{D8C3E375-2FE5-77C1-F901-37543130152A}"/>
                </a:ext>
              </a:extLst>
            </p:cNvPr>
            <p:cNvSpPr/>
            <p:nvPr/>
          </p:nvSpPr>
          <p:spPr bwMode="auto">
            <a:xfrm>
              <a:off x="6121401" y="1847850"/>
              <a:ext cx="165100" cy="160338"/>
            </a:xfrm>
            <a:custGeom>
              <a:avLst/>
              <a:gdLst>
                <a:gd name="T0" fmla="*/ 0 w 104"/>
                <a:gd name="T1" fmla="*/ 39 h 101"/>
                <a:gd name="T2" fmla="*/ 39 w 104"/>
                <a:gd name="T3" fmla="*/ 39 h 101"/>
                <a:gd name="T4" fmla="*/ 39 w 104"/>
                <a:gd name="T5" fmla="*/ 0 h 101"/>
                <a:gd name="T6" fmla="*/ 64 w 104"/>
                <a:gd name="T7" fmla="*/ 0 h 101"/>
                <a:gd name="T8" fmla="*/ 64 w 104"/>
                <a:gd name="T9" fmla="*/ 39 h 101"/>
                <a:gd name="T10" fmla="*/ 104 w 104"/>
                <a:gd name="T11" fmla="*/ 39 h 101"/>
                <a:gd name="T12" fmla="*/ 104 w 104"/>
                <a:gd name="T13" fmla="*/ 62 h 101"/>
                <a:gd name="T14" fmla="*/ 64 w 104"/>
                <a:gd name="T15" fmla="*/ 62 h 101"/>
                <a:gd name="T16" fmla="*/ 64 w 104"/>
                <a:gd name="T17" fmla="*/ 101 h 101"/>
                <a:gd name="T18" fmla="*/ 39 w 104"/>
                <a:gd name="T19" fmla="*/ 101 h 101"/>
                <a:gd name="T20" fmla="*/ 39 w 104"/>
                <a:gd name="T21" fmla="*/ 62 h 101"/>
                <a:gd name="T22" fmla="*/ 0 w 104"/>
                <a:gd name="T23" fmla="*/ 62 h 101"/>
                <a:gd name="T24" fmla="*/ 0 w 104"/>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1">
                  <a:moveTo>
                    <a:pt x="0" y="39"/>
                  </a:moveTo>
                  <a:lnTo>
                    <a:pt x="39" y="39"/>
                  </a:lnTo>
                  <a:lnTo>
                    <a:pt x="39" y="0"/>
                  </a:lnTo>
                  <a:lnTo>
                    <a:pt x="64" y="0"/>
                  </a:lnTo>
                  <a:lnTo>
                    <a:pt x="64" y="39"/>
                  </a:lnTo>
                  <a:lnTo>
                    <a:pt x="104" y="39"/>
                  </a:lnTo>
                  <a:lnTo>
                    <a:pt x="104" y="62"/>
                  </a:lnTo>
                  <a:lnTo>
                    <a:pt x="64" y="62"/>
                  </a:lnTo>
                  <a:lnTo>
                    <a:pt x="64"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ŝlídé">
              <a:extLst>
                <a:ext uri="{FF2B5EF4-FFF2-40B4-BE49-F238E27FC236}">
                  <a16:creationId xmlns:a16="http://schemas.microsoft.com/office/drawing/2014/main" id="{01FA4507-40E0-6133-788E-BFC712CDF9A9}"/>
                </a:ext>
              </a:extLst>
            </p:cNvPr>
            <p:cNvSpPr/>
            <p:nvPr/>
          </p:nvSpPr>
          <p:spPr bwMode="auto">
            <a:xfrm>
              <a:off x="4249738" y="3517900"/>
              <a:ext cx="646113"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şḷïḍé">
              <a:extLst>
                <a:ext uri="{FF2B5EF4-FFF2-40B4-BE49-F238E27FC236}">
                  <a16:creationId xmlns:a16="http://schemas.microsoft.com/office/drawing/2014/main" id="{A2B9E4FA-1DA6-B53F-B81E-33AB9CC29121}"/>
                </a:ext>
              </a:extLst>
            </p:cNvPr>
            <p:cNvSpPr/>
            <p:nvPr/>
          </p:nvSpPr>
          <p:spPr bwMode="auto">
            <a:xfrm>
              <a:off x="4173538" y="3452812"/>
              <a:ext cx="403225" cy="784225"/>
            </a:xfrm>
            <a:custGeom>
              <a:avLst/>
              <a:gdLst>
                <a:gd name="T0" fmla="*/ 54 w 122"/>
                <a:gd name="T1" fmla="*/ 17 h 238"/>
                <a:gd name="T2" fmla="*/ 0 w 122"/>
                <a:gd name="T3" fmla="*/ 118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2 w 122"/>
                <a:gd name="T15" fmla="*/ 118 h 238"/>
                <a:gd name="T16" fmla="*/ 54 w 122"/>
                <a:gd name="T17" fmla="*/ 20 h 238"/>
                <a:gd name="T18" fmla="*/ 54 w 122"/>
                <a:gd name="T19" fmla="*/ 17 h 238"/>
                <a:gd name="T20" fmla="*/ 74 w 122"/>
                <a:gd name="T21" fmla="*/ 6 h 238"/>
                <a:gd name="T22" fmla="*/ 57 w 122"/>
                <a:gd name="T23" fmla="*/ 16 h 238"/>
                <a:gd name="T24" fmla="*/ 57 w 122"/>
                <a:gd name="T25" fmla="*/ 18 h 238"/>
                <a:gd name="T26" fmla="*/ 74 w 122"/>
                <a:gd name="T27" fmla="*/ 9 h 238"/>
                <a:gd name="T28" fmla="*/ 74 w 122"/>
                <a:gd name="T29" fmla="*/ 6 h 238"/>
                <a:gd name="T30" fmla="*/ 92 w 122"/>
                <a:gd name="T31" fmla="*/ 0 h 238"/>
                <a:gd name="T32" fmla="*/ 92 w 122"/>
                <a:gd name="T33" fmla="*/ 0 h 238"/>
                <a:gd name="T34" fmla="*/ 76 w 122"/>
                <a:gd name="T35" fmla="*/ 5 h 238"/>
                <a:gd name="T36" fmla="*/ 76 w 122"/>
                <a:gd name="T37" fmla="*/ 8 h 238"/>
                <a:gd name="T38" fmla="*/ 92 w 122"/>
                <a:gd name="T39" fmla="*/ 2 h 238"/>
                <a:gd name="T40" fmla="*/ 93 w 122"/>
                <a:gd name="T41" fmla="*/ 1 h 238"/>
                <a:gd name="T42" fmla="*/ 92 w 122"/>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238">
                  <a:moveTo>
                    <a:pt x="54" y="17"/>
                  </a:moveTo>
                  <a:cubicBezTo>
                    <a:pt x="22" y="39"/>
                    <a:pt x="0" y="76"/>
                    <a:pt x="0" y="118"/>
                  </a:cubicBezTo>
                  <a:cubicBezTo>
                    <a:pt x="0" y="167"/>
                    <a:pt x="30" y="209"/>
                    <a:pt x="72" y="228"/>
                  </a:cubicBezTo>
                  <a:cubicBezTo>
                    <a:pt x="87" y="235"/>
                    <a:pt x="104" y="238"/>
                    <a:pt x="121" y="238"/>
                  </a:cubicBezTo>
                  <a:cubicBezTo>
                    <a:pt x="122" y="238"/>
                    <a:pt x="122" y="238"/>
                    <a:pt x="122" y="237"/>
                  </a:cubicBezTo>
                  <a:cubicBezTo>
                    <a:pt x="122" y="237"/>
                    <a:pt x="122" y="236"/>
                    <a:pt x="121" y="236"/>
                  </a:cubicBezTo>
                  <a:cubicBezTo>
                    <a:pt x="104" y="236"/>
                    <a:pt x="88" y="233"/>
                    <a:pt x="73" y="226"/>
                  </a:cubicBezTo>
                  <a:cubicBezTo>
                    <a:pt x="31" y="208"/>
                    <a:pt x="2" y="166"/>
                    <a:pt x="2" y="118"/>
                  </a:cubicBezTo>
                  <a:cubicBezTo>
                    <a:pt x="2" y="77"/>
                    <a:pt x="23" y="41"/>
                    <a:pt x="54" y="20"/>
                  </a:cubicBezTo>
                  <a:cubicBezTo>
                    <a:pt x="54" y="17"/>
                    <a:pt x="54" y="17"/>
                    <a:pt x="54" y="17"/>
                  </a:cubicBezTo>
                  <a:moveTo>
                    <a:pt x="74" y="6"/>
                  </a:moveTo>
                  <a:cubicBezTo>
                    <a:pt x="68" y="9"/>
                    <a:pt x="62" y="12"/>
                    <a:pt x="57" y="16"/>
                  </a:cubicBezTo>
                  <a:cubicBezTo>
                    <a:pt x="57" y="18"/>
                    <a:pt x="57" y="18"/>
                    <a:pt x="57" y="18"/>
                  </a:cubicBezTo>
                  <a:cubicBezTo>
                    <a:pt x="62" y="14"/>
                    <a:pt x="68" y="11"/>
                    <a:pt x="74" y="9"/>
                  </a:cubicBezTo>
                  <a:cubicBezTo>
                    <a:pt x="74" y="6"/>
                    <a:pt x="74" y="6"/>
                    <a:pt x="74" y="6"/>
                  </a:cubicBezTo>
                  <a:moveTo>
                    <a:pt x="92" y="0"/>
                  </a:moveTo>
                  <a:cubicBezTo>
                    <a:pt x="92" y="0"/>
                    <a:pt x="92" y="0"/>
                    <a:pt x="92" y="0"/>
                  </a:cubicBezTo>
                  <a:cubicBezTo>
                    <a:pt x="87" y="2"/>
                    <a:pt x="81" y="3"/>
                    <a:pt x="76" y="5"/>
                  </a:cubicBezTo>
                  <a:cubicBezTo>
                    <a:pt x="76" y="8"/>
                    <a:pt x="76" y="8"/>
                    <a:pt x="76" y="8"/>
                  </a:cubicBezTo>
                  <a:cubicBezTo>
                    <a:pt x="82" y="6"/>
                    <a:pt x="87" y="4"/>
                    <a:pt x="92" y="2"/>
                  </a:cubicBezTo>
                  <a:cubicBezTo>
                    <a:pt x="93" y="2"/>
                    <a:pt x="93" y="2"/>
                    <a:pt x="93" y="1"/>
                  </a:cubicBezTo>
                  <a:cubicBezTo>
                    <a:pt x="93" y="1"/>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śḷiḋè">
              <a:extLst>
                <a:ext uri="{FF2B5EF4-FFF2-40B4-BE49-F238E27FC236}">
                  <a16:creationId xmlns:a16="http://schemas.microsoft.com/office/drawing/2014/main" id="{55769C41-D30A-3881-1D33-DC1F6F701824}"/>
                </a:ext>
              </a:extLst>
            </p:cNvPr>
            <p:cNvSpPr/>
            <p:nvPr/>
          </p:nvSpPr>
          <p:spPr bwMode="auto">
            <a:xfrm>
              <a:off x="4418013" y="3468687"/>
              <a:ext cx="6350" cy="12700"/>
            </a:xfrm>
            <a:custGeom>
              <a:avLst/>
              <a:gdLst>
                <a:gd name="T0" fmla="*/ 2 w 2"/>
                <a:gd name="T1" fmla="*/ 0 h 4"/>
                <a:gd name="T2" fmla="*/ 0 w 2"/>
                <a:gd name="T3" fmla="*/ 1 h 4"/>
                <a:gd name="T4" fmla="*/ 0 w 2"/>
                <a:gd name="T5" fmla="*/ 4 h 4"/>
                <a:gd name="T6" fmla="*/ 2 w 2"/>
                <a:gd name="T7" fmla="*/ 3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1" y="1"/>
                    <a:pt x="0" y="1"/>
                  </a:cubicBezTo>
                  <a:cubicBezTo>
                    <a:pt x="0" y="4"/>
                    <a:pt x="0" y="4"/>
                    <a:pt x="0" y="4"/>
                  </a:cubicBezTo>
                  <a:cubicBezTo>
                    <a:pt x="1" y="3"/>
                    <a:pt x="2" y="3"/>
                    <a:pt x="2" y="3"/>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şḻîďè">
              <a:extLst>
                <a:ext uri="{FF2B5EF4-FFF2-40B4-BE49-F238E27FC236}">
                  <a16:creationId xmlns:a16="http://schemas.microsoft.com/office/drawing/2014/main" id="{6E235CCC-EA5E-46DA-DB39-456AA158F083}"/>
                </a:ext>
              </a:extLst>
            </p:cNvPr>
            <p:cNvSpPr/>
            <p:nvPr/>
          </p:nvSpPr>
          <p:spPr bwMode="auto">
            <a:xfrm>
              <a:off x="4351338" y="3505200"/>
              <a:ext cx="11113" cy="12700"/>
            </a:xfrm>
            <a:custGeom>
              <a:avLst/>
              <a:gdLst>
                <a:gd name="T0" fmla="*/ 3 w 3"/>
                <a:gd name="T1" fmla="*/ 0 h 4"/>
                <a:gd name="T2" fmla="*/ 0 w 3"/>
                <a:gd name="T3" fmla="*/ 1 h 4"/>
                <a:gd name="T4" fmla="*/ 0 w 3"/>
                <a:gd name="T5" fmla="*/ 4 h 4"/>
                <a:gd name="T6" fmla="*/ 3 w 3"/>
                <a:gd name="T7" fmla="*/ 2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2" y="0"/>
                    <a:pt x="1" y="0"/>
                    <a:pt x="0" y="1"/>
                  </a:cubicBezTo>
                  <a:cubicBezTo>
                    <a:pt x="0" y="4"/>
                    <a:pt x="0" y="4"/>
                    <a:pt x="0" y="4"/>
                  </a:cubicBezTo>
                  <a:cubicBezTo>
                    <a:pt x="1" y="3"/>
                    <a:pt x="2" y="3"/>
                    <a:pt x="3" y="2"/>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ṥḻîḍè">
              <a:extLst>
                <a:ext uri="{FF2B5EF4-FFF2-40B4-BE49-F238E27FC236}">
                  <a16:creationId xmlns:a16="http://schemas.microsoft.com/office/drawing/2014/main" id="{0032B132-8EAC-D2D2-81B6-D46DD4C97CFA}"/>
                </a:ext>
              </a:extLst>
            </p:cNvPr>
            <p:cNvSpPr/>
            <p:nvPr/>
          </p:nvSpPr>
          <p:spPr bwMode="auto">
            <a:xfrm>
              <a:off x="4203701" y="3502025"/>
              <a:ext cx="741363" cy="708025"/>
            </a:xfrm>
            <a:custGeom>
              <a:avLst/>
              <a:gdLst>
                <a:gd name="T0" fmla="*/ 222 w 225"/>
                <a:gd name="T1" fmla="*/ 80 h 215"/>
                <a:gd name="T2" fmla="*/ 220 w 225"/>
                <a:gd name="T3" fmla="*/ 80 h 215"/>
                <a:gd name="T4" fmla="*/ 223 w 225"/>
                <a:gd name="T5" fmla="*/ 103 h 215"/>
                <a:gd name="T6" fmla="*/ 190 w 225"/>
                <a:gd name="T7" fmla="*/ 181 h 215"/>
                <a:gd name="T8" fmla="*/ 112 w 225"/>
                <a:gd name="T9" fmla="*/ 213 h 215"/>
                <a:gd name="T10" fmla="*/ 34 w 225"/>
                <a:gd name="T11" fmla="*/ 181 h 215"/>
                <a:gd name="T12" fmla="*/ 2 w 225"/>
                <a:gd name="T13" fmla="*/ 103 h 215"/>
                <a:gd name="T14" fmla="*/ 1 w 225"/>
                <a:gd name="T15" fmla="*/ 102 h 215"/>
                <a:gd name="T16" fmla="*/ 0 w 225"/>
                <a:gd name="T17" fmla="*/ 103 h 215"/>
                <a:gd name="T18" fmla="*/ 112 w 225"/>
                <a:gd name="T19" fmla="*/ 215 h 215"/>
                <a:gd name="T20" fmla="*/ 225 w 225"/>
                <a:gd name="T21" fmla="*/ 103 h 215"/>
                <a:gd name="T22" fmla="*/ 222 w 225"/>
                <a:gd name="T23" fmla="*/ 80 h 215"/>
                <a:gd name="T24" fmla="*/ 159 w 225"/>
                <a:gd name="T25" fmla="*/ 0 h 215"/>
                <a:gd name="T26" fmla="*/ 153 w 225"/>
                <a:gd name="T27" fmla="*/ 0 h 215"/>
                <a:gd name="T28" fmla="*/ 190 w 225"/>
                <a:gd name="T29" fmla="*/ 25 h 215"/>
                <a:gd name="T30" fmla="*/ 220 w 225"/>
                <a:gd name="T31" fmla="*/ 78 h 215"/>
                <a:gd name="T32" fmla="*/ 222 w 225"/>
                <a:gd name="T33" fmla="*/ 78 h 215"/>
                <a:gd name="T34" fmla="*/ 159 w 225"/>
                <a:gd name="T3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215">
                  <a:moveTo>
                    <a:pt x="222" y="80"/>
                  </a:moveTo>
                  <a:cubicBezTo>
                    <a:pt x="220" y="80"/>
                    <a:pt x="220" y="80"/>
                    <a:pt x="220" y="80"/>
                  </a:cubicBezTo>
                  <a:cubicBezTo>
                    <a:pt x="222" y="87"/>
                    <a:pt x="223" y="95"/>
                    <a:pt x="223" y="103"/>
                  </a:cubicBezTo>
                  <a:cubicBezTo>
                    <a:pt x="223" y="133"/>
                    <a:pt x="210" y="161"/>
                    <a:pt x="190" y="181"/>
                  </a:cubicBezTo>
                  <a:cubicBezTo>
                    <a:pt x="170" y="201"/>
                    <a:pt x="143" y="213"/>
                    <a:pt x="112" y="213"/>
                  </a:cubicBezTo>
                  <a:cubicBezTo>
                    <a:pt x="82" y="213"/>
                    <a:pt x="54" y="201"/>
                    <a:pt x="34" y="181"/>
                  </a:cubicBezTo>
                  <a:cubicBezTo>
                    <a:pt x="14" y="161"/>
                    <a:pt x="2" y="133"/>
                    <a:pt x="2" y="103"/>
                  </a:cubicBezTo>
                  <a:cubicBezTo>
                    <a:pt x="2" y="102"/>
                    <a:pt x="1" y="102"/>
                    <a:pt x="1" y="102"/>
                  </a:cubicBezTo>
                  <a:cubicBezTo>
                    <a:pt x="0" y="102"/>
                    <a:pt x="0" y="102"/>
                    <a:pt x="0" y="103"/>
                  </a:cubicBezTo>
                  <a:cubicBezTo>
                    <a:pt x="0" y="165"/>
                    <a:pt x="50" y="215"/>
                    <a:pt x="112" y="215"/>
                  </a:cubicBezTo>
                  <a:cubicBezTo>
                    <a:pt x="174" y="215"/>
                    <a:pt x="225" y="165"/>
                    <a:pt x="225" y="103"/>
                  </a:cubicBezTo>
                  <a:cubicBezTo>
                    <a:pt x="225" y="95"/>
                    <a:pt x="224" y="87"/>
                    <a:pt x="222" y="80"/>
                  </a:cubicBezTo>
                  <a:moveTo>
                    <a:pt x="159" y="0"/>
                  </a:moveTo>
                  <a:cubicBezTo>
                    <a:pt x="153" y="0"/>
                    <a:pt x="153" y="0"/>
                    <a:pt x="153" y="0"/>
                  </a:cubicBezTo>
                  <a:cubicBezTo>
                    <a:pt x="167" y="6"/>
                    <a:pt x="180" y="14"/>
                    <a:pt x="190" y="25"/>
                  </a:cubicBezTo>
                  <a:cubicBezTo>
                    <a:pt x="205" y="39"/>
                    <a:pt x="215" y="57"/>
                    <a:pt x="220" y="78"/>
                  </a:cubicBezTo>
                  <a:cubicBezTo>
                    <a:pt x="222" y="78"/>
                    <a:pt x="222" y="78"/>
                    <a:pt x="222" y="78"/>
                  </a:cubicBezTo>
                  <a:cubicBezTo>
                    <a:pt x="214" y="43"/>
                    <a:pt x="190" y="15"/>
                    <a:pt x="159"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ṩ1iḋê">
              <a:extLst>
                <a:ext uri="{FF2B5EF4-FFF2-40B4-BE49-F238E27FC236}">
                  <a16:creationId xmlns:a16="http://schemas.microsoft.com/office/drawing/2014/main" id="{E6E11A6D-10D1-EEF8-2312-58C18BB5759C}"/>
                </a:ext>
              </a:extLst>
            </p:cNvPr>
            <p:cNvSpPr/>
            <p:nvPr/>
          </p:nvSpPr>
          <p:spPr bwMode="auto">
            <a:xfrm>
              <a:off x="4568826" y="3468687"/>
              <a:ext cx="158750" cy="33338"/>
            </a:xfrm>
            <a:custGeom>
              <a:avLst/>
              <a:gdLst>
                <a:gd name="T0" fmla="*/ 1 w 48"/>
                <a:gd name="T1" fmla="*/ 0 h 10"/>
                <a:gd name="T2" fmla="*/ 0 w 48"/>
                <a:gd name="T3" fmla="*/ 1 h 10"/>
                <a:gd name="T4" fmla="*/ 1 w 48"/>
                <a:gd name="T5" fmla="*/ 2 h 10"/>
                <a:gd name="T6" fmla="*/ 42 w 48"/>
                <a:gd name="T7" fmla="*/ 10 h 10"/>
                <a:gd name="T8" fmla="*/ 48 w 48"/>
                <a:gd name="T9" fmla="*/ 10 h 10"/>
                <a:gd name="T10" fmla="*/ 1 w 48"/>
                <a:gd name="T11" fmla="*/ 0 h 10"/>
              </a:gdLst>
              <a:ahLst/>
              <a:cxnLst>
                <a:cxn ang="0">
                  <a:pos x="T0" y="T1"/>
                </a:cxn>
                <a:cxn ang="0">
                  <a:pos x="T2" y="T3"/>
                </a:cxn>
                <a:cxn ang="0">
                  <a:pos x="T4" y="T5"/>
                </a:cxn>
                <a:cxn ang="0">
                  <a:pos x="T6" y="T7"/>
                </a:cxn>
                <a:cxn ang="0">
                  <a:pos x="T8" y="T9"/>
                </a:cxn>
                <a:cxn ang="0">
                  <a:pos x="T10" y="T11"/>
                </a:cxn>
              </a:cxnLst>
              <a:rect l="0" t="0" r="r" b="b"/>
              <a:pathLst>
                <a:path w="48" h="10">
                  <a:moveTo>
                    <a:pt x="1" y="0"/>
                  </a:moveTo>
                  <a:cubicBezTo>
                    <a:pt x="1" y="0"/>
                    <a:pt x="0" y="1"/>
                    <a:pt x="0" y="1"/>
                  </a:cubicBezTo>
                  <a:cubicBezTo>
                    <a:pt x="0" y="2"/>
                    <a:pt x="1" y="2"/>
                    <a:pt x="1" y="2"/>
                  </a:cubicBezTo>
                  <a:cubicBezTo>
                    <a:pt x="16" y="2"/>
                    <a:pt x="30" y="5"/>
                    <a:pt x="42" y="10"/>
                  </a:cubicBezTo>
                  <a:cubicBezTo>
                    <a:pt x="48" y="10"/>
                    <a:pt x="48" y="10"/>
                    <a:pt x="48" y="10"/>
                  </a:cubicBezTo>
                  <a:cubicBezTo>
                    <a:pt x="33" y="4"/>
                    <a:pt x="18"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sļídé">
              <a:extLst>
                <a:ext uri="{FF2B5EF4-FFF2-40B4-BE49-F238E27FC236}">
                  <a16:creationId xmlns:a16="http://schemas.microsoft.com/office/drawing/2014/main" id="{EA900FC4-A1D4-FB2F-9C35-9E13BCE0EEC3}"/>
                </a:ext>
              </a:extLst>
            </p:cNvPr>
            <p:cNvSpPr/>
            <p:nvPr/>
          </p:nvSpPr>
          <p:spPr bwMode="auto">
            <a:xfrm>
              <a:off x="4929188" y="3759200"/>
              <a:ext cx="6350"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ṧļïḑè">
              <a:extLst>
                <a:ext uri="{FF2B5EF4-FFF2-40B4-BE49-F238E27FC236}">
                  <a16:creationId xmlns:a16="http://schemas.microsoft.com/office/drawing/2014/main" id="{D468B99D-A6CE-06AD-10DA-48D0DBD46249}"/>
                </a:ext>
              </a:extLst>
            </p:cNvPr>
            <p:cNvSpPr/>
            <p:nvPr/>
          </p:nvSpPr>
          <p:spPr bwMode="auto">
            <a:xfrm>
              <a:off x="4222751" y="3492500"/>
              <a:ext cx="700088" cy="698500"/>
            </a:xfrm>
            <a:custGeom>
              <a:avLst/>
              <a:gdLst>
                <a:gd name="T0" fmla="*/ 210 w 212"/>
                <a:gd name="T1" fmla="*/ 83 h 212"/>
                <a:gd name="T2" fmla="*/ 201 w 212"/>
                <a:gd name="T3" fmla="*/ 83 h 212"/>
                <a:gd name="T4" fmla="*/ 204 w 212"/>
                <a:gd name="T5" fmla="*/ 106 h 212"/>
                <a:gd name="T6" fmla="*/ 204 w 212"/>
                <a:gd name="T7" fmla="*/ 106 h 212"/>
                <a:gd name="T8" fmla="*/ 212 w 212"/>
                <a:gd name="T9" fmla="*/ 106 h 212"/>
                <a:gd name="T10" fmla="*/ 212 w 212"/>
                <a:gd name="T11" fmla="*/ 106 h 212"/>
                <a:gd name="T12" fmla="*/ 210 w 212"/>
                <a:gd name="T13" fmla="*/ 83 h 212"/>
                <a:gd name="T14" fmla="*/ 39 w 212"/>
                <a:gd name="T15" fmla="*/ 23 h 212"/>
                <a:gd name="T16" fmla="*/ 0 w 212"/>
                <a:gd name="T17" fmla="*/ 106 h 212"/>
                <a:gd name="T18" fmla="*/ 106 w 212"/>
                <a:gd name="T19" fmla="*/ 212 h 212"/>
                <a:gd name="T20" fmla="*/ 212 w 212"/>
                <a:gd name="T21" fmla="*/ 106 h 212"/>
                <a:gd name="T22" fmla="*/ 204 w 212"/>
                <a:gd name="T23" fmla="*/ 106 h 212"/>
                <a:gd name="T24" fmla="*/ 204 w 212"/>
                <a:gd name="T25" fmla="*/ 106 h 212"/>
                <a:gd name="T26" fmla="*/ 106 w 212"/>
                <a:gd name="T27" fmla="*/ 203 h 212"/>
                <a:gd name="T28" fmla="*/ 8 w 212"/>
                <a:gd name="T29" fmla="*/ 106 h 212"/>
                <a:gd name="T30" fmla="*/ 39 w 212"/>
                <a:gd name="T31" fmla="*/ 34 h 212"/>
                <a:gd name="T32" fmla="*/ 39 w 212"/>
                <a:gd name="T33" fmla="*/ 23 h 212"/>
                <a:gd name="T34" fmla="*/ 59 w 212"/>
                <a:gd name="T35" fmla="*/ 10 h 212"/>
                <a:gd name="T36" fmla="*/ 42 w 212"/>
                <a:gd name="T37" fmla="*/ 21 h 212"/>
                <a:gd name="T38" fmla="*/ 42 w 212"/>
                <a:gd name="T39" fmla="*/ 32 h 212"/>
                <a:gd name="T40" fmla="*/ 59 w 212"/>
                <a:gd name="T41" fmla="*/ 20 h 212"/>
                <a:gd name="T42" fmla="*/ 59 w 212"/>
                <a:gd name="T43" fmla="*/ 10 h 212"/>
                <a:gd name="T44" fmla="*/ 93 w 212"/>
                <a:gd name="T45" fmla="*/ 0 h 212"/>
                <a:gd name="T46" fmla="*/ 61 w 212"/>
                <a:gd name="T47" fmla="*/ 9 h 212"/>
                <a:gd name="T48" fmla="*/ 61 w 212"/>
                <a:gd name="T49" fmla="*/ 19 h 212"/>
                <a:gd name="T50" fmla="*/ 106 w 212"/>
                <a:gd name="T51" fmla="*/ 8 h 212"/>
                <a:gd name="T52" fmla="*/ 201 w 212"/>
                <a:gd name="T53" fmla="*/ 81 h 212"/>
                <a:gd name="T54" fmla="*/ 209 w 212"/>
                <a:gd name="T55" fmla="*/ 81 h 212"/>
                <a:gd name="T56" fmla="*/ 134 w 212"/>
                <a:gd name="T57" fmla="*/ 3 h 212"/>
                <a:gd name="T58" fmla="*/ 100 w 212"/>
                <a:gd name="T59" fmla="*/ 3 h 212"/>
                <a:gd name="T60" fmla="*/ 93 w 212"/>
                <a:gd name="T6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2" h="212">
                  <a:moveTo>
                    <a:pt x="210" y="83"/>
                  </a:moveTo>
                  <a:cubicBezTo>
                    <a:pt x="201" y="83"/>
                    <a:pt x="201" y="83"/>
                    <a:pt x="201" y="83"/>
                  </a:cubicBezTo>
                  <a:cubicBezTo>
                    <a:pt x="203" y="90"/>
                    <a:pt x="204" y="98"/>
                    <a:pt x="204" y="106"/>
                  </a:cubicBezTo>
                  <a:cubicBezTo>
                    <a:pt x="204" y="106"/>
                    <a:pt x="204" y="106"/>
                    <a:pt x="204" y="106"/>
                  </a:cubicBezTo>
                  <a:cubicBezTo>
                    <a:pt x="212" y="106"/>
                    <a:pt x="212" y="106"/>
                    <a:pt x="212" y="106"/>
                  </a:cubicBezTo>
                  <a:cubicBezTo>
                    <a:pt x="212" y="106"/>
                    <a:pt x="212" y="106"/>
                    <a:pt x="212" y="106"/>
                  </a:cubicBezTo>
                  <a:cubicBezTo>
                    <a:pt x="212" y="98"/>
                    <a:pt x="211" y="90"/>
                    <a:pt x="210" y="83"/>
                  </a:cubicBezTo>
                  <a:moveTo>
                    <a:pt x="39" y="23"/>
                  </a:moveTo>
                  <a:cubicBezTo>
                    <a:pt x="15" y="43"/>
                    <a:pt x="0" y="72"/>
                    <a:pt x="0" y="106"/>
                  </a:cubicBezTo>
                  <a:cubicBezTo>
                    <a:pt x="0" y="164"/>
                    <a:pt x="47" y="212"/>
                    <a:pt x="106" y="212"/>
                  </a:cubicBezTo>
                  <a:cubicBezTo>
                    <a:pt x="165" y="212"/>
                    <a:pt x="212" y="164"/>
                    <a:pt x="212" y="106"/>
                  </a:cubicBezTo>
                  <a:cubicBezTo>
                    <a:pt x="204" y="106"/>
                    <a:pt x="204" y="106"/>
                    <a:pt x="204" y="106"/>
                  </a:cubicBezTo>
                  <a:cubicBezTo>
                    <a:pt x="204" y="106"/>
                    <a:pt x="204" y="106"/>
                    <a:pt x="204" y="106"/>
                  </a:cubicBezTo>
                  <a:cubicBezTo>
                    <a:pt x="204" y="160"/>
                    <a:pt x="160" y="203"/>
                    <a:pt x="106" y="203"/>
                  </a:cubicBezTo>
                  <a:cubicBezTo>
                    <a:pt x="52" y="203"/>
                    <a:pt x="8" y="160"/>
                    <a:pt x="8" y="106"/>
                  </a:cubicBezTo>
                  <a:cubicBezTo>
                    <a:pt x="8" y="78"/>
                    <a:pt x="20" y="52"/>
                    <a:pt x="39" y="34"/>
                  </a:cubicBezTo>
                  <a:cubicBezTo>
                    <a:pt x="39" y="23"/>
                    <a:pt x="39" y="23"/>
                    <a:pt x="39" y="23"/>
                  </a:cubicBezTo>
                  <a:moveTo>
                    <a:pt x="59" y="10"/>
                  </a:moveTo>
                  <a:cubicBezTo>
                    <a:pt x="53" y="13"/>
                    <a:pt x="47" y="17"/>
                    <a:pt x="42" y="21"/>
                  </a:cubicBezTo>
                  <a:cubicBezTo>
                    <a:pt x="42" y="32"/>
                    <a:pt x="42" y="32"/>
                    <a:pt x="42" y="32"/>
                  </a:cubicBezTo>
                  <a:cubicBezTo>
                    <a:pt x="47" y="28"/>
                    <a:pt x="53" y="23"/>
                    <a:pt x="59" y="20"/>
                  </a:cubicBezTo>
                  <a:cubicBezTo>
                    <a:pt x="59" y="10"/>
                    <a:pt x="59" y="10"/>
                    <a:pt x="59" y="10"/>
                  </a:cubicBezTo>
                  <a:moveTo>
                    <a:pt x="93" y="0"/>
                  </a:moveTo>
                  <a:cubicBezTo>
                    <a:pt x="82" y="2"/>
                    <a:pt x="71" y="5"/>
                    <a:pt x="61" y="9"/>
                  </a:cubicBezTo>
                  <a:cubicBezTo>
                    <a:pt x="61" y="19"/>
                    <a:pt x="61" y="19"/>
                    <a:pt x="61" y="19"/>
                  </a:cubicBezTo>
                  <a:cubicBezTo>
                    <a:pt x="75" y="12"/>
                    <a:pt x="90" y="8"/>
                    <a:pt x="106" y="8"/>
                  </a:cubicBezTo>
                  <a:cubicBezTo>
                    <a:pt x="152" y="8"/>
                    <a:pt x="190" y="39"/>
                    <a:pt x="201" y="81"/>
                  </a:cubicBezTo>
                  <a:cubicBezTo>
                    <a:pt x="209" y="81"/>
                    <a:pt x="209" y="81"/>
                    <a:pt x="209" y="81"/>
                  </a:cubicBezTo>
                  <a:cubicBezTo>
                    <a:pt x="200" y="43"/>
                    <a:pt x="171" y="13"/>
                    <a:pt x="134" y="3"/>
                  </a:cubicBezTo>
                  <a:cubicBezTo>
                    <a:pt x="100" y="3"/>
                    <a:pt x="100" y="3"/>
                    <a:pt x="100" y="3"/>
                  </a:cubicBezTo>
                  <a:cubicBezTo>
                    <a:pt x="97" y="3"/>
                    <a:pt x="95" y="2"/>
                    <a:pt x="93"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iSḻíḋè">
              <a:extLst>
                <a:ext uri="{FF2B5EF4-FFF2-40B4-BE49-F238E27FC236}">
                  <a16:creationId xmlns:a16="http://schemas.microsoft.com/office/drawing/2014/main" id="{9CB923D2-2D46-A961-0F00-AA53DE118909}"/>
                </a:ext>
              </a:extLst>
            </p:cNvPr>
            <p:cNvSpPr/>
            <p:nvPr/>
          </p:nvSpPr>
          <p:spPr bwMode="auto">
            <a:xfrm>
              <a:off x="4530726" y="3492500"/>
              <a:ext cx="134938" cy="9525"/>
            </a:xfrm>
            <a:custGeom>
              <a:avLst/>
              <a:gdLst>
                <a:gd name="T0" fmla="*/ 13 w 41"/>
                <a:gd name="T1" fmla="*/ 0 h 3"/>
                <a:gd name="T2" fmla="*/ 0 w 41"/>
                <a:gd name="T3" fmla="*/ 0 h 3"/>
                <a:gd name="T4" fmla="*/ 7 w 41"/>
                <a:gd name="T5" fmla="*/ 3 h 3"/>
                <a:gd name="T6" fmla="*/ 41 w 41"/>
                <a:gd name="T7" fmla="*/ 3 h 3"/>
                <a:gd name="T8" fmla="*/ 13 w 41"/>
                <a:gd name="T9" fmla="*/ 0 h 3"/>
              </a:gdLst>
              <a:ahLst/>
              <a:cxnLst>
                <a:cxn ang="0">
                  <a:pos x="T0" y="T1"/>
                </a:cxn>
                <a:cxn ang="0">
                  <a:pos x="T2" y="T3"/>
                </a:cxn>
                <a:cxn ang="0">
                  <a:pos x="T4" y="T5"/>
                </a:cxn>
                <a:cxn ang="0">
                  <a:pos x="T6" y="T7"/>
                </a:cxn>
                <a:cxn ang="0">
                  <a:pos x="T8" y="T9"/>
                </a:cxn>
              </a:cxnLst>
              <a:rect l="0" t="0" r="r" b="b"/>
              <a:pathLst>
                <a:path w="41" h="3">
                  <a:moveTo>
                    <a:pt x="13" y="0"/>
                  </a:moveTo>
                  <a:cubicBezTo>
                    <a:pt x="9" y="0"/>
                    <a:pt x="5" y="0"/>
                    <a:pt x="0" y="0"/>
                  </a:cubicBezTo>
                  <a:cubicBezTo>
                    <a:pt x="2" y="2"/>
                    <a:pt x="4" y="3"/>
                    <a:pt x="7" y="3"/>
                  </a:cubicBezTo>
                  <a:cubicBezTo>
                    <a:pt x="41" y="3"/>
                    <a:pt x="41" y="3"/>
                    <a:pt x="41" y="3"/>
                  </a:cubicBezTo>
                  <a:cubicBezTo>
                    <a:pt x="32" y="1"/>
                    <a:pt x="23"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ṥḷïḍè">
              <a:extLst>
                <a:ext uri="{FF2B5EF4-FFF2-40B4-BE49-F238E27FC236}">
                  <a16:creationId xmlns:a16="http://schemas.microsoft.com/office/drawing/2014/main" id="{28FBBE9D-97DE-0BC4-F7E8-17255C3825D7}"/>
                </a:ext>
              </a:extLst>
            </p:cNvPr>
            <p:cNvSpPr/>
            <p:nvPr/>
          </p:nvSpPr>
          <p:spPr bwMode="auto">
            <a:xfrm>
              <a:off x="4418013" y="3521075"/>
              <a:ext cx="498475" cy="244475"/>
            </a:xfrm>
            <a:custGeom>
              <a:avLst/>
              <a:gdLst>
                <a:gd name="T0" fmla="*/ 150 w 151"/>
                <a:gd name="T1" fmla="*/ 72 h 74"/>
                <a:gd name="T2" fmla="*/ 142 w 151"/>
                <a:gd name="T3" fmla="*/ 72 h 74"/>
                <a:gd name="T4" fmla="*/ 142 w 151"/>
                <a:gd name="T5" fmla="*/ 74 h 74"/>
                <a:gd name="T6" fmla="*/ 151 w 151"/>
                <a:gd name="T7" fmla="*/ 74 h 74"/>
                <a:gd name="T8" fmla="*/ 150 w 151"/>
                <a:gd name="T9" fmla="*/ 72 h 74"/>
                <a:gd name="T10" fmla="*/ 2 w 151"/>
                <a:gd name="T11" fmla="*/ 0 h 74"/>
                <a:gd name="T12" fmla="*/ 0 w 151"/>
                <a:gd name="T13" fmla="*/ 1 h 74"/>
                <a:gd name="T14" fmla="*/ 0 w 151"/>
                <a:gd name="T15" fmla="*/ 11 h 74"/>
                <a:gd name="T16" fmla="*/ 2 w 151"/>
                <a:gd name="T17" fmla="*/ 10 h 74"/>
                <a:gd name="T18" fmla="*/ 2 w 15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74">
                  <a:moveTo>
                    <a:pt x="150" y="72"/>
                  </a:moveTo>
                  <a:cubicBezTo>
                    <a:pt x="142" y="72"/>
                    <a:pt x="142" y="72"/>
                    <a:pt x="142" y="72"/>
                  </a:cubicBezTo>
                  <a:cubicBezTo>
                    <a:pt x="142" y="73"/>
                    <a:pt x="142" y="74"/>
                    <a:pt x="142" y="74"/>
                  </a:cubicBezTo>
                  <a:cubicBezTo>
                    <a:pt x="151" y="74"/>
                    <a:pt x="151" y="74"/>
                    <a:pt x="151" y="74"/>
                  </a:cubicBezTo>
                  <a:cubicBezTo>
                    <a:pt x="151" y="74"/>
                    <a:pt x="151" y="73"/>
                    <a:pt x="150" y="72"/>
                  </a:cubicBezTo>
                  <a:moveTo>
                    <a:pt x="2" y="0"/>
                  </a:moveTo>
                  <a:cubicBezTo>
                    <a:pt x="2" y="1"/>
                    <a:pt x="1" y="1"/>
                    <a:pt x="0" y="1"/>
                  </a:cubicBezTo>
                  <a:cubicBezTo>
                    <a:pt x="0" y="11"/>
                    <a:pt x="0" y="11"/>
                    <a:pt x="0" y="11"/>
                  </a:cubicBezTo>
                  <a:cubicBezTo>
                    <a:pt x="1" y="11"/>
                    <a:pt x="2" y="10"/>
                    <a:pt x="2" y="10"/>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ļíḍê">
              <a:extLst>
                <a:ext uri="{FF2B5EF4-FFF2-40B4-BE49-F238E27FC236}">
                  <a16:creationId xmlns:a16="http://schemas.microsoft.com/office/drawing/2014/main" id="{EEDFB430-BB67-F032-6A0E-8CD8DA09FDB5}"/>
                </a:ext>
              </a:extLst>
            </p:cNvPr>
            <p:cNvSpPr/>
            <p:nvPr/>
          </p:nvSpPr>
          <p:spPr bwMode="auto">
            <a:xfrm>
              <a:off x="4351338" y="3560762"/>
              <a:ext cx="11113" cy="42863"/>
            </a:xfrm>
            <a:custGeom>
              <a:avLst/>
              <a:gdLst>
                <a:gd name="T0" fmla="*/ 3 w 3"/>
                <a:gd name="T1" fmla="*/ 0 h 13"/>
                <a:gd name="T2" fmla="*/ 0 w 3"/>
                <a:gd name="T3" fmla="*/ 2 h 13"/>
                <a:gd name="T4" fmla="*/ 0 w 3"/>
                <a:gd name="T5" fmla="*/ 13 h 13"/>
                <a:gd name="T6" fmla="*/ 3 w 3"/>
                <a:gd name="T7" fmla="*/ 11 h 13"/>
                <a:gd name="T8" fmla="*/ 3 w 3"/>
                <a:gd name="T9" fmla="*/ 0 h 13"/>
              </a:gdLst>
              <a:ahLst/>
              <a:cxnLst>
                <a:cxn ang="0">
                  <a:pos x="T0" y="T1"/>
                </a:cxn>
                <a:cxn ang="0">
                  <a:pos x="T2" y="T3"/>
                </a:cxn>
                <a:cxn ang="0">
                  <a:pos x="T4" y="T5"/>
                </a:cxn>
                <a:cxn ang="0">
                  <a:pos x="T6" y="T7"/>
                </a:cxn>
                <a:cxn ang="0">
                  <a:pos x="T8" y="T9"/>
                </a:cxn>
              </a:cxnLst>
              <a:rect l="0" t="0" r="r" b="b"/>
              <a:pathLst>
                <a:path w="3" h="13">
                  <a:moveTo>
                    <a:pt x="3" y="0"/>
                  </a:moveTo>
                  <a:cubicBezTo>
                    <a:pt x="2" y="1"/>
                    <a:pt x="1" y="2"/>
                    <a:pt x="0" y="2"/>
                  </a:cubicBezTo>
                  <a:cubicBezTo>
                    <a:pt x="0" y="13"/>
                    <a:pt x="0" y="13"/>
                    <a:pt x="0" y="13"/>
                  </a:cubicBezTo>
                  <a:cubicBezTo>
                    <a:pt x="1" y="13"/>
                    <a:pt x="2" y="12"/>
                    <a:pt x="3" y="11"/>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ś1ïḍe">
              <a:extLst>
                <a:ext uri="{FF2B5EF4-FFF2-40B4-BE49-F238E27FC236}">
                  <a16:creationId xmlns:a16="http://schemas.microsoft.com/office/drawing/2014/main" id="{C4C80100-3A4C-C7D1-F1EC-A515C72C6E9F}"/>
                </a:ext>
              </a:extLst>
            </p:cNvPr>
            <p:cNvSpPr/>
            <p:nvPr/>
          </p:nvSpPr>
          <p:spPr bwMode="auto">
            <a:xfrm>
              <a:off x="4249738" y="3517900"/>
              <a:ext cx="646113" cy="642938"/>
            </a:xfrm>
            <a:custGeom>
              <a:avLst/>
              <a:gdLst>
                <a:gd name="T0" fmla="*/ 98 w 196"/>
                <a:gd name="T1" fmla="*/ 0 h 195"/>
                <a:gd name="T2" fmla="*/ 53 w 196"/>
                <a:gd name="T3" fmla="*/ 11 h 195"/>
                <a:gd name="T4" fmla="*/ 51 w 196"/>
                <a:gd name="T5" fmla="*/ 12 h 195"/>
                <a:gd name="T6" fmla="*/ 34 w 196"/>
                <a:gd name="T7" fmla="*/ 24 h 195"/>
                <a:gd name="T8" fmla="*/ 31 w 196"/>
                <a:gd name="T9" fmla="*/ 26 h 195"/>
                <a:gd name="T10" fmla="*/ 0 w 196"/>
                <a:gd name="T11" fmla="*/ 98 h 195"/>
                <a:gd name="T12" fmla="*/ 98 w 196"/>
                <a:gd name="T13" fmla="*/ 195 h 195"/>
                <a:gd name="T14" fmla="*/ 196 w 196"/>
                <a:gd name="T15" fmla="*/ 98 h 195"/>
                <a:gd name="T16" fmla="*/ 196 w 196"/>
                <a:gd name="T17" fmla="*/ 98 h 195"/>
                <a:gd name="T18" fmla="*/ 187 w 196"/>
                <a:gd name="T19" fmla="*/ 98 h 195"/>
                <a:gd name="T20" fmla="*/ 161 w 196"/>
                <a:gd name="T21" fmla="*/ 161 h 195"/>
                <a:gd name="T22" fmla="*/ 98 w 196"/>
                <a:gd name="T23" fmla="*/ 187 h 195"/>
                <a:gd name="T24" fmla="*/ 35 w 196"/>
                <a:gd name="T25" fmla="*/ 161 h 195"/>
                <a:gd name="T26" fmla="*/ 9 w 196"/>
                <a:gd name="T27" fmla="*/ 98 h 195"/>
                <a:gd name="T28" fmla="*/ 35 w 196"/>
                <a:gd name="T29" fmla="*/ 35 h 195"/>
                <a:gd name="T30" fmla="*/ 98 w 196"/>
                <a:gd name="T31" fmla="*/ 8 h 195"/>
                <a:gd name="T32" fmla="*/ 161 w 196"/>
                <a:gd name="T33" fmla="*/ 35 h 195"/>
                <a:gd name="T34" fmla="*/ 187 w 196"/>
                <a:gd name="T35" fmla="*/ 98 h 195"/>
                <a:gd name="T36" fmla="*/ 196 w 196"/>
                <a:gd name="T37" fmla="*/ 98 h 195"/>
                <a:gd name="T38" fmla="*/ 193 w 196"/>
                <a:gd name="T39" fmla="*/ 75 h 195"/>
                <a:gd name="T40" fmla="*/ 193 w 196"/>
                <a:gd name="T41" fmla="*/ 73 h 195"/>
                <a:gd name="T42" fmla="*/ 98 w 196"/>
                <a:gd name="T4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5">
                  <a:moveTo>
                    <a:pt x="98" y="0"/>
                  </a:moveTo>
                  <a:cubicBezTo>
                    <a:pt x="82" y="0"/>
                    <a:pt x="67" y="4"/>
                    <a:pt x="53" y="11"/>
                  </a:cubicBezTo>
                  <a:cubicBezTo>
                    <a:pt x="53" y="11"/>
                    <a:pt x="52" y="12"/>
                    <a:pt x="51" y="12"/>
                  </a:cubicBezTo>
                  <a:cubicBezTo>
                    <a:pt x="45" y="15"/>
                    <a:pt x="39" y="20"/>
                    <a:pt x="34" y="24"/>
                  </a:cubicBezTo>
                  <a:cubicBezTo>
                    <a:pt x="33" y="25"/>
                    <a:pt x="32" y="26"/>
                    <a:pt x="31" y="26"/>
                  </a:cubicBezTo>
                  <a:cubicBezTo>
                    <a:pt x="12" y="44"/>
                    <a:pt x="0" y="70"/>
                    <a:pt x="0" y="98"/>
                  </a:cubicBezTo>
                  <a:cubicBezTo>
                    <a:pt x="0" y="152"/>
                    <a:pt x="44" y="195"/>
                    <a:pt x="98" y="195"/>
                  </a:cubicBezTo>
                  <a:cubicBezTo>
                    <a:pt x="152" y="195"/>
                    <a:pt x="196" y="152"/>
                    <a:pt x="196" y="98"/>
                  </a:cubicBezTo>
                  <a:cubicBezTo>
                    <a:pt x="196" y="98"/>
                    <a:pt x="196" y="98"/>
                    <a:pt x="196" y="98"/>
                  </a:cubicBezTo>
                  <a:cubicBezTo>
                    <a:pt x="187" y="98"/>
                    <a:pt x="187" y="98"/>
                    <a:pt x="187" y="98"/>
                  </a:cubicBezTo>
                  <a:cubicBezTo>
                    <a:pt x="187" y="122"/>
                    <a:pt x="177" y="145"/>
                    <a:pt x="161" y="161"/>
                  </a:cubicBezTo>
                  <a:cubicBezTo>
                    <a:pt x="145" y="177"/>
                    <a:pt x="123" y="187"/>
                    <a:pt x="98" y="187"/>
                  </a:cubicBezTo>
                  <a:cubicBezTo>
                    <a:pt x="73" y="187"/>
                    <a:pt x="51" y="177"/>
                    <a:pt x="35" y="161"/>
                  </a:cubicBezTo>
                  <a:cubicBezTo>
                    <a:pt x="19" y="145"/>
                    <a:pt x="9" y="122"/>
                    <a:pt x="9" y="98"/>
                  </a:cubicBezTo>
                  <a:cubicBezTo>
                    <a:pt x="9" y="73"/>
                    <a:pt x="19" y="51"/>
                    <a:pt x="35" y="35"/>
                  </a:cubicBezTo>
                  <a:cubicBezTo>
                    <a:pt x="51" y="18"/>
                    <a:pt x="73" y="8"/>
                    <a:pt x="98" y="8"/>
                  </a:cubicBezTo>
                  <a:cubicBezTo>
                    <a:pt x="123" y="8"/>
                    <a:pt x="145" y="18"/>
                    <a:pt x="161" y="35"/>
                  </a:cubicBezTo>
                  <a:cubicBezTo>
                    <a:pt x="177" y="51"/>
                    <a:pt x="187" y="73"/>
                    <a:pt x="187" y="98"/>
                  </a:cubicBezTo>
                  <a:cubicBezTo>
                    <a:pt x="196" y="98"/>
                    <a:pt x="196" y="98"/>
                    <a:pt x="196" y="98"/>
                  </a:cubicBezTo>
                  <a:cubicBezTo>
                    <a:pt x="196" y="90"/>
                    <a:pt x="195" y="82"/>
                    <a:pt x="193" y="75"/>
                  </a:cubicBezTo>
                  <a:cubicBezTo>
                    <a:pt x="193" y="75"/>
                    <a:pt x="193" y="74"/>
                    <a:pt x="193" y="73"/>
                  </a:cubicBezTo>
                  <a:cubicBezTo>
                    <a:pt x="182" y="31"/>
                    <a:pt x="14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Sḻiḋe">
              <a:extLst>
                <a:ext uri="{FF2B5EF4-FFF2-40B4-BE49-F238E27FC236}">
                  <a16:creationId xmlns:a16="http://schemas.microsoft.com/office/drawing/2014/main" id="{E4339E2A-F734-2C3F-EE50-D450D7801D08}"/>
                </a:ext>
              </a:extLst>
            </p:cNvPr>
            <p:cNvSpPr/>
            <p:nvPr/>
          </p:nvSpPr>
          <p:spPr bwMode="auto">
            <a:xfrm>
              <a:off x="4351338" y="3762375"/>
              <a:ext cx="131763" cy="174625"/>
            </a:xfrm>
            <a:custGeom>
              <a:avLst/>
              <a:gdLst>
                <a:gd name="T0" fmla="*/ 0 w 40"/>
                <a:gd name="T1" fmla="*/ 0 h 53"/>
                <a:gd name="T2" fmla="*/ 20 w 40"/>
                <a:gd name="T3" fmla="*/ 0 h 53"/>
                <a:gd name="T4" fmla="*/ 40 w 40"/>
                <a:gd name="T5" fmla="*/ 16 h 53"/>
                <a:gd name="T6" fmla="*/ 20 w 40"/>
                <a:gd name="T7" fmla="*/ 32 h 53"/>
                <a:gd name="T8" fmla="*/ 12 w 40"/>
                <a:gd name="T9" fmla="*/ 32 h 53"/>
                <a:gd name="T10" fmla="*/ 12 w 40"/>
                <a:gd name="T11" fmla="*/ 53 h 53"/>
                <a:gd name="T12" fmla="*/ 0 w 40"/>
                <a:gd name="T13" fmla="*/ 53 h 53"/>
                <a:gd name="T14" fmla="*/ 0 w 40"/>
                <a:gd name="T15" fmla="*/ 0 h 53"/>
                <a:gd name="T16" fmla="*/ 12 w 40"/>
                <a:gd name="T17" fmla="*/ 22 h 53"/>
                <a:gd name="T18" fmla="*/ 19 w 40"/>
                <a:gd name="T19" fmla="*/ 22 h 53"/>
                <a:gd name="T20" fmla="*/ 28 w 40"/>
                <a:gd name="T21" fmla="*/ 16 h 53"/>
                <a:gd name="T22" fmla="*/ 18 w 40"/>
                <a:gd name="T23" fmla="*/ 10 h 53"/>
                <a:gd name="T24" fmla="*/ 12 w 40"/>
                <a:gd name="T25" fmla="*/ 10 h 53"/>
                <a:gd name="T26" fmla="*/ 12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2" y="32"/>
                    <a:pt x="12" y="32"/>
                    <a:pt x="12" y="32"/>
                  </a:cubicBezTo>
                  <a:cubicBezTo>
                    <a:pt x="12" y="53"/>
                    <a:pt x="12" y="53"/>
                    <a:pt x="12" y="53"/>
                  </a:cubicBezTo>
                  <a:cubicBezTo>
                    <a:pt x="0" y="53"/>
                    <a:pt x="0" y="53"/>
                    <a:pt x="0" y="53"/>
                  </a:cubicBezTo>
                  <a:lnTo>
                    <a:pt x="0" y="0"/>
                  </a:lnTo>
                  <a:close/>
                  <a:moveTo>
                    <a:pt x="12" y="22"/>
                  </a:moveTo>
                  <a:cubicBezTo>
                    <a:pt x="19" y="22"/>
                    <a:pt x="19" y="22"/>
                    <a:pt x="19" y="22"/>
                  </a:cubicBezTo>
                  <a:cubicBezTo>
                    <a:pt x="24" y="22"/>
                    <a:pt x="28" y="21"/>
                    <a:pt x="28" y="16"/>
                  </a:cubicBezTo>
                  <a:cubicBezTo>
                    <a:pt x="28" y="10"/>
                    <a:pt x="22" y="10"/>
                    <a:pt x="18" y="10"/>
                  </a:cubicBezTo>
                  <a:cubicBezTo>
                    <a:pt x="12" y="10"/>
                    <a:pt x="12" y="10"/>
                    <a:pt x="12" y="10"/>
                  </a:cubicBezTo>
                  <a:lnTo>
                    <a:pt x="12"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sḻîḍè">
              <a:extLst>
                <a:ext uri="{FF2B5EF4-FFF2-40B4-BE49-F238E27FC236}">
                  <a16:creationId xmlns:a16="http://schemas.microsoft.com/office/drawing/2014/main" id="{05ACE81E-1C13-D4F2-F3D1-F63E3733B3EE}"/>
                </a:ext>
              </a:extLst>
            </p:cNvPr>
            <p:cNvSpPr/>
            <p:nvPr/>
          </p:nvSpPr>
          <p:spPr bwMode="auto">
            <a:xfrm>
              <a:off x="4506913" y="3762375"/>
              <a:ext cx="155575" cy="174625"/>
            </a:xfrm>
            <a:custGeom>
              <a:avLst/>
              <a:gdLst>
                <a:gd name="T0" fmla="*/ 0 w 98"/>
                <a:gd name="T1" fmla="*/ 0 h 110"/>
                <a:gd name="T2" fmla="*/ 25 w 98"/>
                <a:gd name="T3" fmla="*/ 0 h 110"/>
                <a:gd name="T4" fmla="*/ 25 w 98"/>
                <a:gd name="T5" fmla="*/ 41 h 110"/>
                <a:gd name="T6" fmla="*/ 73 w 98"/>
                <a:gd name="T7" fmla="*/ 41 h 110"/>
                <a:gd name="T8" fmla="*/ 73 w 98"/>
                <a:gd name="T9" fmla="*/ 0 h 110"/>
                <a:gd name="T10" fmla="*/ 98 w 98"/>
                <a:gd name="T11" fmla="*/ 0 h 110"/>
                <a:gd name="T12" fmla="*/ 98 w 98"/>
                <a:gd name="T13" fmla="*/ 110 h 110"/>
                <a:gd name="T14" fmla="*/ 73 w 98"/>
                <a:gd name="T15" fmla="*/ 110 h 110"/>
                <a:gd name="T16" fmla="*/ 73 w 98"/>
                <a:gd name="T17" fmla="*/ 62 h 110"/>
                <a:gd name="T18" fmla="*/ 25 w 98"/>
                <a:gd name="T19" fmla="*/ 62 h 110"/>
                <a:gd name="T20" fmla="*/ 25 w 98"/>
                <a:gd name="T21" fmla="*/ 110 h 110"/>
                <a:gd name="T22" fmla="*/ 0 w 98"/>
                <a:gd name="T23" fmla="*/ 110 h 110"/>
                <a:gd name="T24" fmla="*/ 0 w 98"/>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0">
                  <a:moveTo>
                    <a:pt x="0" y="0"/>
                  </a:moveTo>
                  <a:lnTo>
                    <a:pt x="25" y="0"/>
                  </a:lnTo>
                  <a:lnTo>
                    <a:pt x="25" y="41"/>
                  </a:lnTo>
                  <a:lnTo>
                    <a:pt x="73" y="41"/>
                  </a:lnTo>
                  <a:lnTo>
                    <a:pt x="73" y="0"/>
                  </a:lnTo>
                  <a:lnTo>
                    <a:pt x="98" y="0"/>
                  </a:lnTo>
                  <a:lnTo>
                    <a:pt x="98" y="110"/>
                  </a:lnTo>
                  <a:lnTo>
                    <a:pt x="73" y="110"/>
                  </a:lnTo>
                  <a:lnTo>
                    <a:pt x="73" y="62"/>
                  </a:lnTo>
                  <a:lnTo>
                    <a:pt x="25" y="62"/>
                  </a:lnTo>
                  <a:lnTo>
                    <a:pt x="25" y="110"/>
                  </a:lnTo>
                  <a:lnTo>
                    <a:pt x="0" y="110"/>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î$lïḋé">
              <a:extLst>
                <a:ext uri="{FF2B5EF4-FFF2-40B4-BE49-F238E27FC236}">
                  <a16:creationId xmlns:a16="http://schemas.microsoft.com/office/drawing/2014/main" id="{225314D8-7EE7-B9D0-48ED-F68D3F1F2016}"/>
                </a:ext>
              </a:extLst>
            </p:cNvPr>
            <p:cNvSpPr/>
            <p:nvPr/>
          </p:nvSpPr>
          <p:spPr bwMode="auto">
            <a:xfrm>
              <a:off x="4699001" y="3762375"/>
              <a:ext cx="131763" cy="174625"/>
            </a:xfrm>
            <a:custGeom>
              <a:avLst/>
              <a:gdLst>
                <a:gd name="T0" fmla="*/ 0 w 40"/>
                <a:gd name="T1" fmla="*/ 0 h 53"/>
                <a:gd name="T2" fmla="*/ 20 w 40"/>
                <a:gd name="T3" fmla="*/ 0 h 53"/>
                <a:gd name="T4" fmla="*/ 40 w 40"/>
                <a:gd name="T5" fmla="*/ 16 h 53"/>
                <a:gd name="T6" fmla="*/ 20 w 40"/>
                <a:gd name="T7" fmla="*/ 32 h 53"/>
                <a:gd name="T8" fmla="*/ 11 w 40"/>
                <a:gd name="T9" fmla="*/ 32 h 53"/>
                <a:gd name="T10" fmla="*/ 11 w 40"/>
                <a:gd name="T11" fmla="*/ 53 h 53"/>
                <a:gd name="T12" fmla="*/ 0 w 40"/>
                <a:gd name="T13" fmla="*/ 53 h 53"/>
                <a:gd name="T14" fmla="*/ 0 w 40"/>
                <a:gd name="T15" fmla="*/ 0 h 53"/>
                <a:gd name="T16" fmla="*/ 11 w 40"/>
                <a:gd name="T17" fmla="*/ 22 h 53"/>
                <a:gd name="T18" fmla="*/ 19 w 40"/>
                <a:gd name="T19" fmla="*/ 22 h 53"/>
                <a:gd name="T20" fmla="*/ 28 w 40"/>
                <a:gd name="T21" fmla="*/ 16 h 53"/>
                <a:gd name="T22" fmla="*/ 18 w 40"/>
                <a:gd name="T23" fmla="*/ 10 h 53"/>
                <a:gd name="T24" fmla="*/ 11 w 40"/>
                <a:gd name="T25" fmla="*/ 10 h 53"/>
                <a:gd name="T26" fmla="*/ 11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1" y="32"/>
                    <a:pt x="11" y="32"/>
                    <a:pt x="11" y="32"/>
                  </a:cubicBezTo>
                  <a:cubicBezTo>
                    <a:pt x="11" y="53"/>
                    <a:pt x="11" y="53"/>
                    <a:pt x="11" y="53"/>
                  </a:cubicBezTo>
                  <a:cubicBezTo>
                    <a:pt x="0" y="53"/>
                    <a:pt x="0" y="53"/>
                    <a:pt x="0" y="53"/>
                  </a:cubicBezTo>
                  <a:lnTo>
                    <a:pt x="0" y="0"/>
                  </a:lnTo>
                  <a:close/>
                  <a:moveTo>
                    <a:pt x="11" y="22"/>
                  </a:moveTo>
                  <a:cubicBezTo>
                    <a:pt x="19" y="22"/>
                    <a:pt x="19" y="22"/>
                    <a:pt x="19" y="22"/>
                  </a:cubicBezTo>
                  <a:cubicBezTo>
                    <a:pt x="23" y="22"/>
                    <a:pt x="28" y="21"/>
                    <a:pt x="28" y="16"/>
                  </a:cubicBezTo>
                  <a:cubicBezTo>
                    <a:pt x="28" y="10"/>
                    <a:pt x="22" y="10"/>
                    <a:pt x="18" y="10"/>
                  </a:cubicBezTo>
                  <a:cubicBezTo>
                    <a:pt x="11" y="10"/>
                    <a:pt x="11" y="10"/>
                    <a:pt x="11" y="10"/>
                  </a:cubicBezTo>
                  <a:lnTo>
                    <a:pt x="11"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ŝļiḍê">
              <a:extLst>
                <a:ext uri="{FF2B5EF4-FFF2-40B4-BE49-F238E27FC236}">
                  <a16:creationId xmlns:a16="http://schemas.microsoft.com/office/drawing/2014/main" id="{7691DE11-8AB6-EE34-0921-537DB4C7A8EA}"/>
                </a:ext>
              </a:extLst>
            </p:cNvPr>
            <p:cNvSpPr/>
            <p:nvPr/>
          </p:nvSpPr>
          <p:spPr bwMode="auto">
            <a:xfrm>
              <a:off x="7104063" y="3517900"/>
              <a:ext cx="642938"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Sľîḋè">
              <a:extLst>
                <a:ext uri="{FF2B5EF4-FFF2-40B4-BE49-F238E27FC236}">
                  <a16:creationId xmlns:a16="http://schemas.microsoft.com/office/drawing/2014/main" id="{52F7F973-A48E-8891-146B-6FA430F15392}"/>
                </a:ext>
              </a:extLst>
            </p:cNvPr>
            <p:cNvSpPr/>
            <p:nvPr/>
          </p:nvSpPr>
          <p:spPr bwMode="auto">
            <a:xfrm>
              <a:off x="7027863" y="3452812"/>
              <a:ext cx="400050" cy="784225"/>
            </a:xfrm>
            <a:custGeom>
              <a:avLst/>
              <a:gdLst>
                <a:gd name="T0" fmla="*/ 2 w 121"/>
                <a:gd name="T1" fmla="*/ 117 h 238"/>
                <a:gd name="T2" fmla="*/ 0 w 121"/>
                <a:gd name="T3" fmla="*/ 117 h 238"/>
                <a:gd name="T4" fmla="*/ 0 w 121"/>
                <a:gd name="T5" fmla="*/ 118 h 238"/>
                <a:gd name="T6" fmla="*/ 71 w 121"/>
                <a:gd name="T7" fmla="*/ 228 h 238"/>
                <a:gd name="T8" fmla="*/ 120 w 121"/>
                <a:gd name="T9" fmla="*/ 238 h 238"/>
                <a:gd name="T10" fmla="*/ 121 w 121"/>
                <a:gd name="T11" fmla="*/ 237 h 238"/>
                <a:gd name="T12" fmla="*/ 120 w 121"/>
                <a:gd name="T13" fmla="*/ 236 h 238"/>
                <a:gd name="T14" fmla="*/ 72 w 121"/>
                <a:gd name="T15" fmla="*/ 226 h 238"/>
                <a:gd name="T16" fmla="*/ 2 w 121"/>
                <a:gd name="T17" fmla="*/ 118 h 238"/>
                <a:gd name="T18" fmla="*/ 2 w 121"/>
                <a:gd name="T19" fmla="*/ 117 h 238"/>
                <a:gd name="T20" fmla="*/ 4 w 121"/>
                <a:gd name="T21" fmla="*/ 95 h 238"/>
                <a:gd name="T22" fmla="*/ 2 w 121"/>
                <a:gd name="T23" fmla="*/ 95 h 238"/>
                <a:gd name="T24" fmla="*/ 0 w 121"/>
                <a:gd name="T25" fmla="*/ 114 h 238"/>
                <a:gd name="T26" fmla="*/ 2 w 121"/>
                <a:gd name="T27" fmla="*/ 114 h 238"/>
                <a:gd name="T28" fmla="*/ 4 w 121"/>
                <a:gd name="T29" fmla="*/ 95 h 238"/>
                <a:gd name="T30" fmla="*/ 92 w 121"/>
                <a:gd name="T31" fmla="*/ 0 h 238"/>
                <a:gd name="T32" fmla="*/ 91 w 121"/>
                <a:gd name="T33" fmla="*/ 0 h 238"/>
                <a:gd name="T34" fmla="*/ 2 w 121"/>
                <a:gd name="T35" fmla="*/ 93 h 238"/>
                <a:gd name="T36" fmla="*/ 4 w 121"/>
                <a:gd name="T37" fmla="*/ 93 h 238"/>
                <a:gd name="T38" fmla="*/ 92 w 121"/>
                <a:gd name="T39" fmla="*/ 2 h 238"/>
                <a:gd name="T40" fmla="*/ 93 w 121"/>
                <a:gd name="T41" fmla="*/ 1 h 238"/>
                <a:gd name="T42" fmla="*/ 92 w 121"/>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238">
                  <a:moveTo>
                    <a:pt x="2" y="117"/>
                  </a:moveTo>
                  <a:cubicBezTo>
                    <a:pt x="0" y="117"/>
                    <a:pt x="0" y="117"/>
                    <a:pt x="0" y="117"/>
                  </a:cubicBezTo>
                  <a:cubicBezTo>
                    <a:pt x="0" y="117"/>
                    <a:pt x="0" y="117"/>
                    <a:pt x="0" y="118"/>
                  </a:cubicBezTo>
                  <a:cubicBezTo>
                    <a:pt x="0" y="167"/>
                    <a:pt x="29" y="209"/>
                    <a:pt x="71" y="228"/>
                  </a:cubicBezTo>
                  <a:cubicBezTo>
                    <a:pt x="86" y="235"/>
                    <a:pt x="103" y="238"/>
                    <a:pt x="120" y="238"/>
                  </a:cubicBezTo>
                  <a:cubicBezTo>
                    <a:pt x="121" y="238"/>
                    <a:pt x="121" y="238"/>
                    <a:pt x="121" y="237"/>
                  </a:cubicBezTo>
                  <a:cubicBezTo>
                    <a:pt x="121" y="237"/>
                    <a:pt x="121" y="236"/>
                    <a:pt x="120" y="236"/>
                  </a:cubicBezTo>
                  <a:cubicBezTo>
                    <a:pt x="103" y="236"/>
                    <a:pt x="87" y="233"/>
                    <a:pt x="72" y="226"/>
                  </a:cubicBezTo>
                  <a:cubicBezTo>
                    <a:pt x="31" y="208"/>
                    <a:pt x="2" y="166"/>
                    <a:pt x="2" y="118"/>
                  </a:cubicBezTo>
                  <a:cubicBezTo>
                    <a:pt x="2" y="117"/>
                    <a:pt x="2" y="117"/>
                    <a:pt x="2" y="117"/>
                  </a:cubicBezTo>
                  <a:moveTo>
                    <a:pt x="4" y="95"/>
                  </a:moveTo>
                  <a:cubicBezTo>
                    <a:pt x="2" y="95"/>
                    <a:pt x="2" y="95"/>
                    <a:pt x="2" y="95"/>
                  </a:cubicBezTo>
                  <a:cubicBezTo>
                    <a:pt x="1" y="101"/>
                    <a:pt x="0" y="108"/>
                    <a:pt x="0" y="114"/>
                  </a:cubicBezTo>
                  <a:cubicBezTo>
                    <a:pt x="2" y="114"/>
                    <a:pt x="2" y="114"/>
                    <a:pt x="2" y="114"/>
                  </a:cubicBezTo>
                  <a:cubicBezTo>
                    <a:pt x="2" y="108"/>
                    <a:pt x="3" y="101"/>
                    <a:pt x="4" y="95"/>
                  </a:cubicBezTo>
                  <a:moveTo>
                    <a:pt x="92" y="0"/>
                  </a:moveTo>
                  <a:cubicBezTo>
                    <a:pt x="91" y="0"/>
                    <a:pt x="91" y="0"/>
                    <a:pt x="91" y="0"/>
                  </a:cubicBezTo>
                  <a:cubicBezTo>
                    <a:pt x="46" y="11"/>
                    <a:pt x="12" y="48"/>
                    <a:pt x="2" y="93"/>
                  </a:cubicBezTo>
                  <a:cubicBezTo>
                    <a:pt x="4" y="93"/>
                    <a:pt x="4" y="93"/>
                    <a:pt x="4" y="93"/>
                  </a:cubicBezTo>
                  <a:cubicBezTo>
                    <a:pt x="14" y="49"/>
                    <a:pt x="48" y="13"/>
                    <a:pt x="92" y="2"/>
                  </a:cubicBezTo>
                  <a:cubicBezTo>
                    <a:pt x="92" y="2"/>
                    <a:pt x="93" y="2"/>
                    <a:pt x="93" y="1"/>
                  </a:cubicBezTo>
                  <a:cubicBezTo>
                    <a:pt x="92" y="1"/>
                    <a:pt x="92"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śļîḓe">
              <a:extLst>
                <a:ext uri="{FF2B5EF4-FFF2-40B4-BE49-F238E27FC236}">
                  <a16:creationId xmlns:a16="http://schemas.microsoft.com/office/drawing/2014/main" id="{1773E8E4-4179-5F79-EC8D-ACC23862B5EA}"/>
                </a:ext>
              </a:extLst>
            </p:cNvPr>
            <p:cNvSpPr/>
            <p:nvPr/>
          </p:nvSpPr>
          <p:spPr bwMode="auto">
            <a:xfrm>
              <a:off x="7034213" y="3759200"/>
              <a:ext cx="7938"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ŝľîdè">
              <a:extLst>
                <a:ext uri="{FF2B5EF4-FFF2-40B4-BE49-F238E27FC236}">
                  <a16:creationId xmlns:a16="http://schemas.microsoft.com/office/drawing/2014/main" id="{288A20B6-3C93-3C55-76F0-7B8854A982C8}"/>
                </a:ext>
              </a:extLst>
            </p:cNvPr>
            <p:cNvSpPr/>
            <p:nvPr/>
          </p:nvSpPr>
          <p:spPr bwMode="auto">
            <a:xfrm>
              <a:off x="7027863" y="3827462"/>
              <a:ext cx="6350" cy="11113"/>
            </a:xfrm>
            <a:custGeom>
              <a:avLst/>
              <a:gdLst>
                <a:gd name="T0" fmla="*/ 2 w 2"/>
                <a:gd name="T1" fmla="*/ 0 h 3"/>
                <a:gd name="T2" fmla="*/ 0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0" y="0"/>
                    <a:pt x="0" y="0"/>
                    <a:pt x="0" y="0"/>
                  </a:cubicBezTo>
                  <a:cubicBezTo>
                    <a:pt x="0" y="1"/>
                    <a:pt x="0" y="2"/>
                    <a:pt x="0" y="3"/>
                  </a:cubicBezTo>
                  <a:cubicBezTo>
                    <a:pt x="2" y="3"/>
                    <a:pt x="2" y="3"/>
                    <a:pt x="2" y="3"/>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îśḷiḓe">
              <a:extLst>
                <a:ext uri="{FF2B5EF4-FFF2-40B4-BE49-F238E27FC236}">
                  <a16:creationId xmlns:a16="http://schemas.microsoft.com/office/drawing/2014/main" id="{D28915FC-263F-417D-BE3F-CC1F342B7505}"/>
                </a:ext>
              </a:extLst>
            </p:cNvPr>
            <p:cNvSpPr/>
            <p:nvPr/>
          </p:nvSpPr>
          <p:spPr bwMode="auto">
            <a:xfrm>
              <a:off x="7054851" y="3468687"/>
              <a:ext cx="742950" cy="741363"/>
            </a:xfrm>
            <a:custGeom>
              <a:avLst/>
              <a:gdLst>
                <a:gd name="T0" fmla="*/ 171 w 225"/>
                <a:gd name="T1" fmla="*/ 17 h 225"/>
                <a:gd name="T2" fmla="*/ 171 w 225"/>
                <a:gd name="T3" fmla="*/ 19 h 225"/>
                <a:gd name="T4" fmla="*/ 191 w 225"/>
                <a:gd name="T5" fmla="*/ 35 h 225"/>
                <a:gd name="T6" fmla="*/ 223 w 225"/>
                <a:gd name="T7" fmla="*/ 113 h 225"/>
                <a:gd name="T8" fmla="*/ 191 w 225"/>
                <a:gd name="T9" fmla="*/ 191 h 225"/>
                <a:gd name="T10" fmla="*/ 112 w 225"/>
                <a:gd name="T11" fmla="*/ 223 h 225"/>
                <a:gd name="T12" fmla="*/ 34 w 225"/>
                <a:gd name="T13" fmla="*/ 191 h 225"/>
                <a:gd name="T14" fmla="*/ 2 w 225"/>
                <a:gd name="T15" fmla="*/ 113 h 225"/>
                <a:gd name="T16" fmla="*/ 1 w 225"/>
                <a:gd name="T17" fmla="*/ 112 h 225"/>
                <a:gd name="T18" fmla="*/ 0 w 225"/>
                <a:gd name="T19" fmla="*/ 113 h 225"/>
                <a:gd name="T20" fmla="*/ 112 w 225"/>
                <a:gd name="T21" fmla="*/ 225 h 225"/>
                <a:gd name="T22" fmla="*/ 225 w 225"/>
                <a:gd name="T23" fmla="*/ 113 h 225"/>
                <a:gd name="T24" fmla="*/ 171 w 225"/>
                <a:gd name="T25" fmla="*/ 17 h 225"/>
                <a:gd name="T26" fmla="*/ 151 w 225"/>
                <a:gd name="T27" fmla="*/ 7 h 225"/>
                <a:gd name="T28" fmla="*/ 151 w 225"/>
                <a:gd name="T29" fmla="*/ 9 h 225"/>
                <a:gd name="T30" fmla="*/ 169 w 225"/>
                <a:gd name="T31" fmla="*/ 18 h 225"/>
                <a:gd name="T32" fmla="*/ 169 w 225"/>
                <a:gd name="T33" fmla="*/ 15 h 225"/>
                <a:gd name="T34" fmla="*/ 151 w 225"/>
                <a:gd name="T35" fmla="*/ 7 h 225"/>
                <a:gd name="T36" fmla="*/ 112 w 225"/>
                <a:gd name="T37" fmla="*/ 0 h 225"/>
                <a:gd name="T38" fmla="*/ 111 w 225"/>
                <a:gd name="T39" fmla="*/ 1 h 225"/>
                <a:gd name="T40" fmla="*/ 112 w 225"/>
                <a:gd name="T41" fmla="*/ 2 h 225"/>
                <a:gd name="T42" fmla="*/ 149 w 225"/>
                <a:gd name="T43" fmla="*/ 8 h 225"/>
                <a:gd name="T44" fmla="*/ 149 w 225"/>
                <a:gd name="T45" fmla="*/ 6 h 225"/>
                <a:gd name="T46" fmla="*/ 112 w 225"/>
                <a:gd name="T4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5">
                  <a:moveTo>
                    <a:pt x="171" y="17"/>
                  </a:moveTo>
                  <a:cubicBezTo>
                    <a:pt x="171" y="19"/>
                    <a:pt x="171" y="19"/>
                    <a:pt x="171" y="19"/>
                  </a:cubicBezTo>
                  <a:cubicBezTo>
                    <a:pt x="178" y="23"/>
                    <a:pt x="185" y="29"/>
                    <a:pt x="191" y="35"/>
                  </a:cubicBezTo>
                  <a:cubicBezTo>
                    <a:pt x="211" y="55"/>
                    <a:pt x="223" y="82"/>
                    <a:pt x="223" y="113"/>
                  </a:cubicBezTo>
                  <a:cubicBezTo>
                    <a:pt x="223" y="143"/>
                    <a:pt x="211" y="171"/>
                    <a:pt x="191" y="191"/>
                  </a:cubicBezTo>
                  <a:cubicBezTo>
                    <a:pt x="171"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5"/>
                    <a:pt x="112" y="225"/>
                  </a:cubicBezTo>
                  <a:cubicBezTo>
                    <a:pt x="175" y="225"/>
                    <a:pt x="225" y="175"/>
                    <a:pt x="225" y="113"/>
                  </a:cubicBezTo>
                  <a:cubicBezTo>
                    <a:pt x="225" y="72"/>
                    <a:pt x="203" y="36"/>
                    <a:pt x="171" y="17"/>
                  </a:cubicBezTo>
                  <a:moveTo>
                    <a:pt x="151" y="7"/>
                  </a:moveTo>
                  <a:cubicBezTo>
                    <a:pt x="151" y="9"/>
                    <a:pt x="151" y="9"/>
                    <a:pt x="151" y="9"/>
                  </a:cubicBezTo>
                  <a:cubicBezTo>
                    <a:pt x="157" y="11"/>
                    <a:pt x="163" y="14"/>
                    <a:pt x="169" y="18"/>
                  </a:cubicBezTo>
                  <a:cubicBezTo>
                    <a:pt x="169" y="15"/>
                    <a:pt x="169" y="15"/>
                    <a:pt x="169" y="15"/>
                  </a:cubicBezTo>
                  <a:cubicBezTo>
                    <a:pt x="163" y="12"/>
                    <a:pt x="157" y="9"/>
                    <a:pt x="151" y="7"/>
                  </a:cubicBezTo>
                  <a:moveTo>
                    <a:pt x="112" y="0"/>
                  </a:moveTo>
                  <a:cubicBezTo>
                    <a:pt x="112" y="0"/>
                    <a:pt x="111" y="1"/>
                    <a:pt x="111" y="1"/>
                  </a:cubicBezTo>
                  <a:cubicBezTo>
                    <a:pt x="111" y="2"/>
                    <a:pt x="112" y="2"/>
                    <a:pt x="112" y="2"/>
                  </a:cubicBezTo>
                  <a:cubicBezTo>
                    <a:pt x="125" y="2"/>
                    <a:pt x="137" y="4"/>
                    <a:pt x="149" y="8"/>
                  </a:cubicBezTo>
                  <a:cubicBezTo>
                    <a:pt x="149" y="6"/>
                    <a:pt x="149" y="6"/>
                    <a:pt x="149" y="6"/>
                  </a:cubicBezTo>
                  <a:cubicBezTo>
                    <a:pt x="137" y="2"/>
                    <a:pt x="125"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îŝḻíḓê">
              <a:extLst>
                <a:ext uri="{FF2B5EF4-FFF2-40B4-BE49-F238E27FC236}">
                  <a16:creationId xmlns:a16="http://schemas.microsoft.com/office/drawing/2014/main" id="{35B58D74-6812-0D6B-1545-09617C0357FC}"/>
                </a:ext>
              </a:extLst>
            </p:cNvPr>
            <p:cNvSpPr/>
            <p:nvPr/>
          </p:nvSpPr>
          <p:spPr bwMode="auto">
            <a:xfrm>
              <a:off x="7546976" y="3487737"/>
              <a:ext cx="6350" cy="11113"/>
            </a:xfrm>
            <a:custGeom>
              <a:avLst/>
              <a:gdLst>
                <a:gd name="T0" fmla="*/ 0 w 2"/>
                <a:gd name="T1" fmla="*/ 0 h 3"/>
                <a:gd name="T2" fmla="*/ 0 w 2"/>
                <a:gd name="T3" fmla="*/ 2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2" y="3"/>
                  </a:cubicBezTo>
                  <a:cubicBezTo>
                    <a:pt x="2" y="1"/>
                    <a:pt x="2" y="1"/>
                    <a:pt x="2" y="1"/>
                  </a:cubicBezTo>
                  <a:cubicBezTo>
                    <a:pt x="1" y="1"/>
                    <a:pt x="1" y="0"/>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ṥļïďe">
              <a:extLst>
                <a:ext uri="{FF2B5EF4-FFF2-40B4-BE49-F238E27FC236}">
                  <a16:creationId xmlns:a16="http://schemas.microsoft.com/office/drawing/2014/main" id="{779650A9-FA88-DB73-5EAC-FCDA0281FEBF}"/>
                </a:ext>
              </a:extLst>
            </p:cNvPr>
            <p:cNvSpPr/>
            <p:nvPr/>
          </p:nvSpPr>
          <p:spPr bwMode="auto">
            <a:xfrm>
              <a:off x="7612063" y="3517900"/>
              <a:ext cx="6350" cy="12700"/>
            </a:xfrm>
            <a:custGeom>
              <a:avLst/>
              <a:gdLst>
                <a:gd name="T0" fmla="*/ 0 w 2"/>
                <a:gd name="T1" fmla="*/ 0 h 4"/>
                <a:gd name="T2" fmla="*/ 0 w 2"/>
                <a:gd name="T3" fmla="*/ 3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3"/>
                    <a:pt x="0" y="3"/>
                    <a:pt x="0" y="3"/>
                  </a:cubicBezTo>
                  <a:cubicBezTo>
                    <a:pt x="0" y="3"/>
                    <a:pt x="1" y="4"/>
                    <a:pt x="2" y="4"/>
                  </a:cubicBezTo>
                  <a:cubicBezTo>
                    <a:pt x="2" y="2"/>
                    <a:pt x="2" y="2"/>
                    <a:pt x="2" y="2"/>
                  </a:cubicBezTo>
                  <a:cubicBezTo>
                    <a:pt x="1" y="1"/>
                    <a:pt x="0" y="1"/>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ïSḻíḍe">
              <a:extLst>
                <a:ext uri="{FF2B5EF4-FFF2-40B4-BE49-F238E27FC236}">
                  <a16:creationId xmlns:a16="http://schemas.microsoft.com/office/drawing/2014/main" id="{3B278AB3-4C3F-F3AE-CE5B-9F2ED7248428}"/>
                </a:ext>
              </a:extLst>
            </p:cNvPr>
            <p:cNvSpPr/>
            <p:nvPr/>
          </p:nvSpPr>
          <p:spPr bwMode="auto">
            <a:xfrm>
              <a:off x="7073901" y="3492500"/>
              <a:ext cx="703263" cy="698500"/>
            </a:xfrm>
            <a:custGeom>
              <a:avLst/>
              <a:gdLst>
                <a:gd name="T0" fmla="*/ 9 w 213"/>
                <a:gd name="T1" fmla="*/ 105 h 212"/>
                <a:gd name="T2" fmla="*/ 0 w 213"/>
                <a:gd name="T3" fmla="*/ 105 h 212"/>
                <a:gd name="T4" fmla="*/ 0 w 213"/>
                <a:gd name="T5" fmla="*/ 106 h 212"/>
                <a:gd name="T6" fmla="*/ 106 w 213"/>
                <a:gd name="T7" fmla="*/ 212 h 212"/>
                <a:gd name="T8" fmla="*/ 213 w 213"/>
                <a:gd name="T9" fmla="*/ 106 h 212"/>
                <a:gd name="T10" fmla="*/ 204 w 213"/>
                <a:gd name="T11" fmla="*/ 106 h 212"/>
                <a:gd name="T12" fmla="*/ 204 w 213"/>
                <a:gd name="T13" fmla="*/ 106 h 212"/>
                <a:gd name="T14" fmla="*/ 106 w 213"/>
                <a:gd name="T15" fmla="*/ 203 h 212"/>
                <a:gd name="T16" fmla="*/ 9 w 213"/>
                <a:gd name="T17" fmla="*/ 106 h 212"/>
                <a:gd name="T18" fmla="*/ 9 w 213"/>
                <a:gd name="T19" fmla="*/ 105 h 212"/>
                <a:gd name="T20" fmla="*/ 11 w 213"/>
                <a:gd name="T21" fmla="*/ 83 h 212"/>
                <a:gd name="T22" fmla="*/ 3 w 213"/>
                <a:gd name="T23" fmla="*/ 83 h 212"/>
                <a:gd name="T24" fmla="*/ 0 w 213"/>
                <a:gd name="T25" fmla="*/ 102 h 212"/>
                <a:gd name="T26" fmla="*/ 9 w 213"/>
                <a:gd name="T27" fmla="*/ 102 h 212"/>
                <a:gd name="T28" fmla="*/ 11 w 213"/>
                <a:gd name="T29" fmla="*/ 83 h 212"/>
                <a:gd name="T30" fmla="*/ 165 w 213"/>
                <a:gd name="T31" fmla="*/ 17 h 212"/>
                <a:gd name="T32" fmla="*/ 165 w 213"/>
                <a:gd name="T33" fmla="*/ 27 h 212"/>
                <a:gd name="T34" fmla="*/ 204 w 213"/>
                <a:gd name="T35" fmla="*/ 106 h 212"/>
                <a:gd name="T36" fmla="*/ 204 w 213"/>
                <a:gd name="T37" fmla="*/ 106 h 212"/>
                <a:gd name="T38" fmla="*/ 213 w 213"/>
                <a:gd name="T39" fmla="*/ 106 h 212"/>
                <a:gd name="T40" fmla="*/ 213 w 213"/>
                <a:gd name="T41" fmla="*/ 106 h 212"/>
                <a:gd name="T42" fmla="*/ 165 w 213"/>
                <a:gd name="T43" fmla="*/ 17 h 212"/>
                <a:gd name="T44" fmla="*/ 145 w 213"/>
                <a:gd name="T45" fmla="*/ 7 h 212"/>
                <a:gd name="T46" fmla="*/ 145 w 213"/>
                <a:gd name="T47" fmla="*/ 16 h 212"/>
                <a:gd name="T48" fmla="*/ 163 w 213"/>
                <a:gd name="T49" fmla="*/ 26 h 212"/>
                <a:gd name="T50" fmla="*/ 163 w 213"/>
                <a:gd name="T51" fmla="*/ 16 h 212"/>
                <a:gd name="T52" fmla="*/ 145 w 213"/>
                <a:gd name="T53" fmla="*/ 7 h 212"/>
                <a:gd name="T54" fmla="*/ 106 w 213"/>
                <a:gd name="T55" fmla="*/ 0 h 212"/>
                <a:gd name="T56" fmla="*/ 3 w 213"/>
                <a:gd name="T57" fmla="*/ 81 h 212"/>
                <a:gd name="T58" fmla="*/ 12 w 213"/>
                <a:gd name="T59" fmla="*/ 81 h 212"/>
                <a:gd name="T60" fmla="*/ 106 w 213"/>
                <a:gd name="T61" fmla="*/ 8 h 212"/>
                <a:gd name="T62" fmla="*/ 143 w 213"/>
                <a:gd name="T63" fmla="*/ 15 h 212"/>
                <a:gd name="T64" fmla="*/ 143 w 213"/>
                <a:gd name="T65" fmla="*/ 6 h 212"/>
                <a:gd name="T66" fmla="*/ 106 w 213"/>
                <a:gd name="T6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12">
                  <a:moveTo>
                    <a:pt x="9" y="105"/>
                  </a:moveTo>
                  <a:cubicBezTo>
                    <a:pt x="0" y="105"/>
                    <a:pt x="0" y="105"/>
                    <a:pt x="0" y="105"/>
                  </a:cubicBezTo>
                  <a:cubicBezTo>
                    <a:pt x="0" y="105"/>
                    <a:pt x="0" y="105"/>
                    <a:pt x="0" y="106"/>
                  </a:cubicBezTo>
                  <a:cubicBezTo>
                    <a:pt x="0" y="164"/>
                    <a:pt x="48" y="212"/>
                    <a:pt x="106" y="212"/>
                  </a:cubicBezTo>
                  <a:cubicBezTo>
                    <a:pt x="165" y="212"/>
                    <a:pt x="213" y="164"/>
                    <a:pt x="213" y="106"/>
                  </a:cubicBezTo>
                  <a:cubicBezTo>
                    <a:pt x="204" y="106"/>
                    <a:pt x="204" y="106"/>
                    <a:pt x="204" y="106"/>
                  </a:cubicBezTo>
                  <a:cubicBezTo>
                    <a:pt x="204" y="106"/>
                    <a:pt x="204" y="106"/>
                    <a:pt x="204" y="106"/>
                  </a:cubicBezTo>
                  <a:cubicBezTo>
                    <a:pt x="204" y="160"/>
                    <a:pt x="160" y="203"/>
                    <a:pt x="106" y="203"/>
                  </a:cubicBezTo>
                  <a:cubicBezTo>
                    <a:pt x="52" y="203"/>
                    <a:pt x="9" y="160"/>
                    <a:pt x="9" y="106"/>
                  </a:cubicBezTo>
                  <a:cubicBezTo>
                    <a:pt x="9" y="105"/>
                    <a:pt x="9" y="105"/>
                    <a:pt x="9" y="105"/>
                  </a:cubicBezTo>
                  <a:moveTo>
                    <a:pt x="11" y="83"/>
                  </a:moveTo>
                  <a:cubicBezTo>
                    <a:pt x="3" y="83"/>
                    <a:pt x="3" y="83"/>
                    <a:pt x="3" y="83"/>
                  </a:cubicBezTo>
                  <a:cubicBezTo>
                    <a:pt x="1" y="89"/>
                    <a:pt x="1" y="96"/>
                    <a:pt x="0" y="102"/>
                  </a:cubicBezTo>
                  <a:cubicBezTo>
                    <a:pt x="9" y="102"/>
                    <a:pt x="9" y="102"/>
                    <a:pt x="9" y="102"/>
                  </a:cubicBezTo>
                  <a:cubicBezTo>
                    <a:pt x="9" y="96"/>
                    <a:pt x="10" y="89"/>
                    <a:pt x="11" y="83"/>
                  </a:cubicBezTo>
                  <a:moveTo>
                    <a:pt x="165" y="17"/>
                  </a:moveTo>
                  <a:cubicBezTo>
                    <a:pt x="165" y="27"/>
                    <a:pt x="165" y="27"/>
                    <a:pt x="165" y="27"/>
                  </a:cubicBezTo>
                  <a:cubicBezTo>
                    <a:pt x="189" y="45"/>
                    <a:pt x="204" y="74"/>
                    <a:pt x="204" y="106"/>
                  </a:cubicBezTo>
                  <a:cubicBezTo>
                    <a:pt x="204" y="106"/>
                    <a:pt x="204" y="106"/>
                    <a:pt x="204" y="106"/>
                  </a:cubicBezTo>
                  <a:cubicBezTo>
                    <a:pt x="213" y="106"/>
                    <a:pt x="213" y="106"/>
                    <a:pt x="213" y="106"/>
                  </a:cubicBezTo>
                  <a:cubicBezTo>
                    <a:pt x="213" y="106"/>
                    <a:pt x="213" y="106"/>
                    <a:pt x="213" y="106"/>
                  </a:cubicBezTo>
                  <a:cubicBezTo>
                    <a:pt x="213" y="69"/>
                    <a:pt x="194" y="36"/>
                    <a:pt x="165" y="17"/>
                  </a:cubicBezTo>
                  <a:moveTo>
                    <a:pt x="145" y="7"/>
                  </a:moveTo>
                  <a:cubicBezTo>
                    <a:pt x="145" y="16"/>
                    <a:pt x="145" y="16"/>
                    <a:pt x="145" y="16"/>
                  </a:cubicBezTo>
                  <a:cubicBezTo>
                    <a:pt x="151" y="19"/>
                    <a:pt x="157" y="22"/>
                    <a:pt x="163" y="26"/>
                  </a:cubicBezTo>
                  <a:cubicBezTo>
                    <a:pt x="163" y="16"/>
                    <a:pt x="163" y="16"/>
                    <a:pt x="163" y="16"/>
                  </a:cubicBezTo>
                  <a:cubicBezTo>
                    <a:pt x="157" y="12"/>
                    <a:pt x="151" y="9"/>
                    <a:pt x="145" y="7"/>
                  </a:cubicBezTo>
                  <a:moveTo>
                    <a:pt x="106" y="0"/>
                  </a:moveTo>
                  <a:cubicBezTo>
                    <a:pt x="56" y="0"/>
                    <a:pt x="14" y="34"/>
                    <a:pt x="3" y="81"/>
                  </a:cubicBezTo>
                  <a:cubicBezTo>
                    <a:pt x="12" y="81"/>
                    <a:pt x="12" y="81"/>
                    <a:pt x="12" y="81"/>
                  </a:cubicBezTo>
                  <a:cubicBezTo>
                    <a:pt x="23" y="39"/>
                    <a:pt x="61" y="8"/>
                    <a:pt x="106" y="8"/>
                  </a:cubicBezTo>
                  <a:cubicBezTo>
                    <a:pt x="119" y="8"/>
                    <a:pt x="132" y="10"/>
                    <a:pt x="143" y="15"/>
                  </a:cubicBezTo>
                  <a:cubicBezTo>
                    <a:pt x="143" y="6"/>
                    <a:pt x="143" y="6"/>
                    <a:pt x="143" y="6"/>
                  </a:cubicBezTo>
                  <a:cubicBezTo>
                    <a:pt x="131" y="2"/>
                    <a:pt x="119"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ṧľiḋé">
              <a:extLst>
                <a:ext uri="{FF2B5EF4-FFF2-40B4-BE49-F238E27FC236}">
                  <a16:creationId xmlns:a16="http://schemas.microsoft.com/office/drawing/2014/main" id="{3CD5355C-6415-8555-8287-10A6C6B5BD1B}"/>
                </a:ext>
              </a:extLst>
            </p:cNvPr>
            <p:cNvSpPr/>
            <p:nvPr/>
          </p:nvSpPr>
          <p:spPr bwMode="auto">
            <a:xfrm>
              <a:off x="7085013" y="3511550"/>
              <a:ext cx="468313" cy="254000"/>
            </a:xfrm>
            <a:custGeom>
              <a:avLst/>
              <a:gdLst>
                <a:gd name="T0" fmla="*/ 9 w 142"/>
                <a:gd name="T1" fmla="*/ 75 h 77"/>
                <a:gd name="T2" fmla="*/ 0 w 142"/>
                <a:gd name="T3" fmla="*/ 75 h 77"/>
                <a:gd name="T4" fmla="*/ 0 w 142"/>
                <a:gd name="T5" fmla="*/ 77 h 77"/>
                <a:gd name="T6" fmla="*/ 8 w 142"/>
                <a:gd name="T7" fmla="*/ 77 h 77"/>
                <a:gd name="T8" fmla="*/ 9 w 142"/>
                <a:gd name="T9" fmla="*/ 75 h 77"/>
                <a:gd name="T10" fmla="*/ 140 w 142"/>
                <a:gd name="T11" fmla="*/ 0 h 77"/>
                <a:gd name="T12" fmla="*/ 140 w 142"/>
                <a:gd name="T13" fmla="*/ 9 h 77"/>
                <a:gd name="T14" fmla="*/ 142 w 142"/>
                <a:gd name="T15" fmla="*/ 10 h 77"/>
                <a:gd name="T16" fmla="*/ 142 w 142"/>
                <a:gd name="T17" fmla="*/ 1 h 77"/>
                <a:gd name="T18" fmla="*/ 140 w 142"/>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77">
                  <a:moveTo>
                    <a:pt x="9" y="75"/>
                  </a:moveTo>
                  <a:cubicBezTo>
                    <a:pt x="0" y="75"/>
                    <a:pt x="0" y="75"/>
                    <a:pt x="0" y="75"/>
                  </a:cubicBezTo>
                  <a:cubicBezTo>
                    <a:pt x="0" y="76"/>
                    <a:pt x="0" y="77"/>
                    <a:pt x="0" y="77"/>
                  </a:cubicBezTo>
                  <a:cubicBezTo>
                    <a:pt x="8" y="77"/>
                    <a:pt x="8" y="77"/>
                    <a:pt x="8" y="77"/>
                  </a:cubicBezTo>
                  <a:cubicBezTo>
                    <a:pt x="8" y="77"/>
                    <a:pt x="9" y="76"/>
                    <a:pt x="9" y="75"/>
                  </a:cubicBezTo>
                  <a:moveTo>
                    <a:pt x="140" y="0"/>
                  </a:moveTo>
                  <a:cubicBezTo>
                    <a:pt x="140" y="9"/>
                    <a:pt x="140" y="9"/>
                    <a:pt x="140" y="9"/>
                  </a:cubicBezTo>
                  <a:cubicBezTo>
                    <a:pt x="141" y="9"/>
                    <a:pt x="141" y="10"/>
                    <a:pt x="142" y="10"/>
                  </a:cubicBezTo>
                  <a:cubicBezTo>
                    <a:pt x="142" y="1"/>
                    <a:pt x="142" y="1"/>
                    <a:pt x="142" y="1"/>
                  </a:cubicBezTo>
                  <a:cubicBezTo>
                    <a:pt x="141" y="0"/>
                    <a:pt x="141" y="0"/>
                    <a:pt x="14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ṣļíḑe">
              <a:extLst>
                <a:ext uri="{FF2B5EF4-FFF2-40B4-BE49-F238E27FC236}">
                  <a16:creationId xmlns:a16="http://schemas.microsoft.com/office/drawing/2014/main" id="{294011F3-38A5-C31D-8D7D-7FCB5519FC66}"/>
                </a:ext>
              </a:extLst>
            </p:cNvPr>
            <p:cNvSpPr/>
            <p:nvPr/>
          </p:nvSpPr>
          <p:spPr bwMode="auto">
            <a:xfrm>
              <a:off x="7073901" y="3544887"/>
              <a:ext cx="544513" cy="293688"/>
            </a:xfrm>
            <a:custGeom>
              <a:avLst/>
              <a:gdLst>
                <a:gd name="T0" fmla="*/ 9 w 165"/>
                <a:gd name="T1" fmla="*/ 86 h 89"/>
                <a:gd name="T2" fmla="*/ 0 w 165"/>
                <a:gd name="T3" fmla="*/ 86 h 89"/>
                <a:gd name="T4" fmla="*/ 0 w 165"/>
                <a:gd name="T5" fmla="*/ 89 h 89"/>
                <a:gd name="T6" fmla="*/ 9 w 165"/>
                <a:gd name="T7" fmla="*/ 89 h 89"/>
                <a:gd name="T8" fmla="*/ 9 w 165"/>
                <a:gd name="T9" fmla="*/ 86 h 89"/>
                <a:gd name="T10" fmla="*/ 163 w 165"/>
                <a:gd name="T11" fmla="*/ 0 h 89"/>
                <a:gd name="T12" fmla="*/ 163 w 165"/>
                <a:gd name="T13" fmla="*/ 10 h 89"/>
                <a:gd name="T14" fmla="*/ 165 w 165"/>
                <a:gd name="T15" fmla="*/ 11 h 89"/>
                <a:gd name="T16" fmla="*/ 165 w 165"/>
                <a:gd name="T17" fmla="*/ 1 h 89"/>
                <a:gd name="T18" fmla="*/ 163 w 16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89">
                  <a:moveTo>
                    <a:pt x="9" y="86"/>
                  </a:moveTo>
                  <a:cubicBezTo>
                    <a:pt x="0" y="86"/>
                    <a:pt x="0" y="86"/>
                    <a:pt x="0" y="86"/>
                  </a:cubicBezTo>
                  <a:cubicBezTo>
                    <a:pt x="0" y="87"/>
                    <a:pt x="0" y="88"/>
                    <a:pt x="0" y="89"/>
                  </a:cubicBezTo>
                  <a:cubicBezTo>
                    <a:pt x="9" y="89"/>
                    <a:pt x="9" y="89"/>
                    <a:pt x="9" y="89"/>
                  </a:cubicBezTo>
                  <a:cubicBezTo>
                    <a:pt x="9" y="88"/>
                    <a:pt x="9" y="87"/>
                    <a:pt x="9" y="86"/>
                  </a:cubicBezTo>
                  <a:moveTo>
                    <a:pt x="163" y="0"/>
                  </a:moveTo>
                  <a:cubicBezTo>
                    <a:pt x="163" y="10"/>
                    <a:pt x="163" y="10"/>
                    <a:pt x="163" y="10"/>
                  </a:cubicBezTo>
                  <a:cubicBezTo>
                    <a:pt x="163" y="10"/>
                    <a:pt x="164" y="11"/>
                    <a:pt x="165" y="11"/>
                  </a:cubicBezTo>
                  <a:cubicBezTo>
                    <a:pt x="165" y="1"/>
                    <a:pt x="165" y="1"/>
                    <a:pt x="165" y="1"/>
                  </a:cubicBezTo>
                  <a:cubicBezTo>
                    <a:pt x="164" y="1"/>
                    <a:pt x="163" y="0"/>
                    <a:pt x="16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slidé">
              <a:extLst>
                <a:ext uri="{FF2B5EF4-FFF2-40B4-BE49-F238E27FC236}">
                  <a16:creationId xmlns:a16="http://schemas.microsoft.com/office/drawing/2014/main" id="{F2941B55-33B0-ADD2-3A88-CE6367C90145}"/>
                </a:ext>
              </a:extLst>
            </p:cNvPr>
            <p:cNvSpPr/>
            <p:nvPr/>
          </p:nvSpPr>
          <p:spPr bwMode="auto">
            <a:xfrm>
              <a:off x="7104063" y="3517900"/>
              <a:ext cx="642938" cy="642938"/>
            </a:xfrm>
            <a:custGeom>
              <a:avLst/>
              <a:gdLst>
                <a:gd name="T0" fmla="*/ 97 w 195"/>
                <a:gd name="T1" fmla="*/ 0 h 195"/>
                <a:gd name="T2" fmla="*/ 3 w 195"/>
                <a:gd name="T3" fmla="*/ 73 h 195"/>
                <a:gd name="T4" fmla="*/ 2 w 195"/>
                <a:gd name="T5" fmla="*/ 75 h 195"/>
                <a:gd name="T6" fmla="*/ 0 w 195"/>
                <a:gd name="T7" fmla="*/ 94 h 195"/>
                <a:gd name="T8" fmla="*/ 0 w 195"/>
                <a:gd name="T9" fmla="*/ 97 h 195"/>
                <a:gd name="T10" fmla="*/ 0 w 195"/>
                <a:gd name="T11" fmla="*/ 98 h 195"/>
                <a:gd name="T12" fmla="*/ 97 w 195"/>
                <a:gd name="T13" fmla="*/ 195 h 195"/>
                <a:gd name="T14" fmla="*/ 195 w 195"/>
                <a:gd name="T15" fmla="*/ 98 h 195"/>
                <a:gd name="T16" fmla="*/ 195 w 195"/>
                <a:gd name="T17" fmla="*/ 98 h 195"/>
                <a:gd name="T18" fmla="*/ 187 w 195"/>
                <a:gd name="T19" fmla="*/ 98 h 195"/>
                <a:gd name="T20" fmla="*/ 161 w 195"/>
                <a:gd name="T21" fmla="*/ 161 h 195"/>
                <a:gd name="T22" fmla="*/ 97 w 195"/>
                <a:gd name="T23" fmla="*/ 187 h 195"/>
                <a:gd name="T24" fmla="*/ 34 w 195"/>
                <a:gd name="T25" fmla="*/ 161 h 195"/>
                <a:gd name="T26" fmla="*/ 8 w 195"/>
                <a:gd name="T27" fmla="*/ 98 h 195"/>
                <a:gd name="T28" fmla="*/ 34 w 195"/>
                <a:gd name="T29" fmla="*/ 35 h 195"/>
                <a:gd name="T30" fmla="*/ 97 w 195"/>
                <a:gd name="T31" fmla="*/ 8 h 195"/>
                <a:gd name="T32" fmla="*/ 161 w 195"/>
                <a:gd name="T33" fmla="*/ 35 h 195"/>
                <a:gd name="T34" fmla="*/ 187 w 195"/>
                <a:gd name="T35" fmla="*/ 98 h 195"/>
                <a:gd name="T36" fmla="*/ 195 w 195"/>
                <a:gd name="T37" fmla="*/ 98 h 195"/>
                <a:gd name="T38" fmla="*/ 156 w 195"/>
                <a:gd name="T39" fmla="*/ 19 h 195"/>
                <a:gd name="T40" fmla="*/ 154 w 195"/>
                <a:gd name="T41" fmla="*/ 18 h 195"/>
                <a:gd name="T42" fmla="*/ 136 w 195"/>
                <a:gd name="T43" fmla="*/ 8 h 195"/>
                <a:gd name="T44" fmla="*/ 134 w 195"/>
                <a:gd name="T45" fmla="*/ 7 h 195"/>
                <a:gd name="T46" fmla="*/ 97 w 195"/>
                <a:gd name="T4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5" h="195">
                  <a:moveTo>
                    <a:pt x="97" y="0"/>
                  </a:moveTo>
                  <a:cubicBezTo>
                    <a:pt x="52" y="0"/>
                    <a:pt x="14" y="31"/>
                    <a:pt x="3" y="73"/>
                  </a:cubicBezTo>
                  <a:cubicBezTo>
                    <a:pt x="3" y="74"/>
                    <a:pt x="2" y="75"/>
                    <a:pt x="2" y="75"/>
                  </a:cubicBezTo>
                  <a:cubicBezTo>
                    <a:pt x="1" y="81"/>
                    <a:pt x="0" y="88"/>
                    <a:pt x="0" y="94"/>
                  </a:cubicBezTo>
                  <a:cubicBezTo>
                    <a:pt x="0" y="95"/>
                    <a:pt x="0" y="96"/>
                    <a:pt x="0" y="97"/>
                  </a:cubicBezTo>
                  <a:cubicBezTo>
                    <a:pt x="0" y="97"/>
                    <a:pt x="0" y="97"/>
                    <a:pt x="0" y="98"/>
                  </a:cubicBezTo>
                  <a:cubicBezTo>
                    <a:pt x="0" y="152"/>
                    <a:pt x="43" y="195"/>
                    <a:pt x="97" y="195"/>
                  </a:cubicBezTo>
                  <a:cubicBezTo>
                    <a:pt x="151" y="195"/>
                    <a:pt x="195" y="152"/>
                    <a:pt x="195" y="98"/>
                  </a:cubicBezTo>
                  <a:cubicBezTo>
                    <a:pt x="195" y="98"/>
                    <a:pt x="195" y="98"/>
                    <a:pt x="195" y="98"/>
                  </a:cubicBezTo>
                  <a:cubicBezTo>
                    <a:pt x="187" y="98"/>
                    <a:pt x="187" y="98"/>
                    <a:pt x="187" y="98"/>
                  </a:cubicBezTo>
                  <a:cubicBezTo>
                    <a:pt x="187" y="122"/>
                    <a:pt x="177" y="145"/>
                    <a:pt x="161" y="161"/>
                  </a:cubicBezTo>
                  <a:cubicBezTo>
                    <a:pt x="144" y="177"/>
                    <a:pt x="122" y="187"/>
                    <a:pt x="97" y="187"/>
                  </a:cubicBezTo>
                  <a:cubicBezTo>
                    <a:pt x="73" y="187"/>
                    <a:pt x="51" y="177"/>
                    <a:pt x="34" y="161"/>
                  </a:cubicBezTo>
                  <a:cubicBezTo>
                    <a:pt x="18" y="145"/>
                    <a:pt x="8" y="122"/>
                    <a:pt x="8" y="98"/>
                  </a:cubicBezTo>
                  <a:cubicBezTo>
                    <a:pt x="8" y="73"/>
                    <a:pt x="18" y="51"/>
                    <a:pt x="34" y="35"/>
                  </a:cubicBezTo>
                  <a:cubicBezTo>
                    <a:pt x="51" y="18"/>
                    <a:pt x="73" y="8"/>
                    <a:pt x="97" y="8"/>
                  </a:cubicBezTo>
                  <a:cubicBezTo>
                    <a:pt x="122" y="8"/>
                    <a:pt x="144" y="18"/>
                    <a:pt x="161" y="35"/>
                  </a:cubicBezTo>
                  <a:cubicBezTo>
                    <a:pt x="177" y="51"/>
                    <a:pt x="187" y="73"/>
                    <a:pt x="187" y="98"/>
                  </a:cubicBezTo>
                  <a:cubicBezTo>
                    <a:pt x="195" y="98"/>
                    <a:pt x="195" y="98"/>
                    <a:pt x="195" y="98"/>
                  </a:cubicBezTo>
                  <a:cubicBezTo>
                    <a:pt x="195" y="66"/>
                    <a:pt x="180" y="37"/>
                    <a:pt x="156" y="19"/>
                  </a:cubicBezTo>
                  <a:cubicBezTo>
                    <a:pt x="155" y="19"/>
                    <a:pt x="154" y="18"/>
                    <a:pt x="154" y="18"/>
                  </a:cubicBezTo>
                  <a:cubicBezTo>
                    <a:pt x="148" y="14"/>
                    <a:pt x="142" y="11"/>
                    <a:pt x="136" y="8"/>
                  </a:cubicBezTo>
                  <a:cubicBezTo>
                    <a:pt x="135" y="8"/>
                    <a:pt x="135" y="7"/>
                    <a:pt x="134" y="7"/>
                  </a:cubicBezTo>
                  <a:cubicBezTo>
                    <a:pt x="123" y="2"/>
                    <a:pt x="110"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íṧľïḋe">
              <a:extLst>
                <a:ext uri="{FF2B5EF4-FFF2-40B4-BE49-F238E27FC236}">
                  <a16:creationId xmlns:a16="http://schemas.microsoft.com/office/drawing/2014/main" id="{0C9EE482-6894-C260-EF3B-5BE96B813508}"/>
                </a:ext>
              </a:extLst>
            </p:cNvPr>
            <p:cNvSpPr/>
            <p:nvPr/>
          </p:nvSpPr>
          <p:spPr bwMode="auto">
            <a:xfrm>
              <a:off x="7216776" y="3716337"/>
              <a:ext cx="168275" cy="273050"/>
            </a:xfrm>
            <a:custGeom>
              <a:avLst/>
              <a:gdLst>
                <a:gd name="T0" fmla="*/ 51 w 51"/>
                <a:gd name="T1" fmla="*/ 54 h 83"/>
                <a:gd name="T2" fmla="*/ 25 w 51"/>
                <a:gd name="T3" fmla="*/ 83 h 83"/>
                <a:gd name="T4" fmla="*/ 0 w 51"/>
                <a:gd name="T5" fmla="*/ 64 h 83"/>
                <a:gd name="T6" fmla="*/ 16 w 51"/>
                <a:gd name="T7" fmla="*/ 60 h 83"/>
                <a:gd name="T8" fmla="*/ 24 w 51"/>
                <a:gd name="T9" fmla="*/ 67 h 83"/>
                <a:gd name="T10" fmla="*/ 33 w 51"/>
                <a:gd name="T11" fmla="*/ 52 h 83"/>
                <a:gd name="T12" fmla="*/ 33 w 51"/>
                <a:gd name="T13" fmla="*/ 0 h 83"/>
                <a:gd name="T14" fmla="*/ 51 w 51"/>
                <a:gd name="T15" fmla="*/ 0 h 83"/>
                <a:gd name="T16" fmla="*/ 51 w 51"/>
                <a:gd name="T17" fmla="*/ 5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83">
                  <a:moveTo>
                    <a:pt x="51" y="54"/>
                  </a:moveTo>
                  <a:cubicBezTo>
                    <a:pt x="51" y="69"/>
                    <a:pt x="47" y="83"/>
                    <a:pt x="25" y="83"/>
                  </a:cubicBezTo>
                  <a:cubicBezTo>
                    <a:pt x="12" y="83"/>
                    <a:pt x="3" y="77"/>
                    <a:pt x="0" y="64"/>
                  </a:cubicBezTo>
                  <a:cubicBezTo>
                    <a:pt x="16" y="60"/>
                    <a:pt x="16" y="60"/>
                    <a:pt x="16" y="60"/>
                  </a:cubicBezTo>
                  <a:cubicBezTo>
                    <a:pt x="17" y="64"/>
                    <a:pt x="21" y="67"/>
                    <a:pt x="24" y="67"/>
                  </a:cubicBezTo>
                  <a:cubicBezTo>
                    <a:pt x="33" y="67"/>
                    <a:pt x="33" y="58"/>
                    <a:pt x="33" y="52"/>
                  </a:cubicBezTo>
                  <a:cubicBezTo>
                    <a:pt x="33" y="0"/>
                    <a:pt x="33" y="0"/>
                    <a:pt x="33" y="0"/>
                  </a:cubicBezTo>
                  <a:cubicBezTo>
                    <a:pt x="51" y="0"/>
                    <a:pt x="51" y="0"/>
                    <a:pt x="51" y="0"/>
                  </a:cubicBezTo>
                  <a:lnTo>
                    <a:pt x="51" y="54"/>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ṣḷiḓe">
              <a:extLst>
                <a:ext uri="{FF2B5EF4-FFF2-40B4-BE49-F238E27FC236}">
                  <a16:creationId xmlns:a16="http://schemas.microsoft.com/office/drawing/2014/main" id="{73AF475D-972B-8D81-F933-B1CDE4BBA73E}"/>
                </a:ext>
              </a:extLst>
            </p:cNvPr>
            <p:cNvSpPr/>
            <p:nvPr/>
          </p:nvSpPr>
          <p:spPr bwMode="auto">
            <a:xfrm>
              <a:off x="7415213" y="3709987"/>
              <a:ext cx="193675" cy="279400"/>
            </a:xfrm>
            <a:custGeom>
              <a:avLst/>
              <a:gdLst>
                <a:gd name="T0" fmla="*/ 46 w 59"/>
                <a:gd name="T1" fmla="*/ 22 h 85"/>
                <a:gd name="T2" fmla="*/ 33 w 59"/>
                <a:gd name="T3" fmla="*/ 16 h 85"/>
                <a:gd name="T4" fmla="*/ 21 w 59"/>
                <a:gd name="T5" fmla="*/ 25 h 85"/>
                <a:gd name="T6" fmla="*/ 59 w 59"/>
                <a:gd name="T7" fmla="*/ 58 h 85"/>
                <a:gd name="T8" fmla="*/ 27 w 59"/>
                <a:gd name="T9" fmla="*/ 85 h 85"/>
                <a:gd name="T10" fmla="*/ 0 w 59"/>
                <a:gd name="T11" fmla="*/ 75 h 85"/>
                <a:gd name="T12" fmla="*/ 13 w 59"/>
                <a:gd name="T13" fmla="*/ 61 h 85"/>
                <a:gd name="T14" fmla="*/ 28 w 59"/>
                <a:gd name="T15" fmla="*/ 68 h 85"/>
                <a:gd name="T16" fmla="*/ 41 w 59"/>
                <a:gd name="T17" fmla="*/ 60 h 85"/>
                <a:gd name="T18" fmla="*/ 3 w 59"/>
                <a:gd name="T19" fmla="*/ 26 h 85"/>
                <a:gd name="T20" fmla="*/ 34 w 59"/>
                <a:gd name="T21" fmla="*/ 0 h 85"/>
                <a:gd name="T22" fmla="*/ 58 w 59"/>
                <a:gd name="T23" fmla="*/ 8 h 85"/>
                <a:gd name="T24" fmla="*/ 46 w 59"/>
                <a:gd name="T25"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5">
                  <a:moveTo>
                    <a:pt x="46" y="22"/>
                  </a:moveTo>
                  <a:cubicBezTo>
                    <a:pt x="43" y="18"/>
                    <a:pt x="38" y="16"/>
                    <a:pt x="33" y="16"/>
                  </a:cubicBezTo>
                  <a:cubicBezTo>
                    <a:pt x="28" y="16"/>
                    <a:pt x="21" y="19"/>
                    <a:pt x="21" y="25"/>
                  </a:cubicBezTo>
                  <a:cubicBezTo>
                    <a:pt x="21" y="39"/>
                    <a:pt x="59" y="30"/>
                    <a:pt x="59" y="58"/>
                  </a:cubicBezTo>
                  <a:cubicBezTo>
                    <a:pt x="59" y="76"/>
                    <a:pt x="44" y="85"/>
                    <a:pt x="27" y="85"/>
                  </a:cubicBezTo>
                  <a:cubicBezTo>
                    <a:pt x="17" y="85"/>
                    <a:pt x="8" y="82"/>
                    <a:pt x="0" y="75"/>
                  </a:cubicBezTo>
                  <a:cubicBezTo>
                    <a:pt x="13" y="61"/>
                    <a:pt x="13" y="61"/>
                    <a:pt x="13" y="61"/>
                  </a:cubicBezTo>
                  <a:cubicBezTo>
                    <a:pt x="16" y="66"/>
                    <a:pt x="22" y="68"/>
                    <a:pt x="28" y="68"/>
                  </a:cubicBezTo>
                  <a:cubicBezTo>
                    <a:pt x="34" y="68"/>
                    <a:pt x="41" y="66"/>
                    <a:pt x="41" y="60"/>
                  </a:cubicBezTo>
                  <a:cubicBezTo>
                    <a:pt x="41" y="45"/>
                    <a:pt x="3" y="53"/>
                    <a:pt x="3" y="26"/>
                  </a:cubicBezTo>
                  <a:cubicBezTo>
                    <a:pt x="3" y="9"/>
                    <a:pt x="18" y="0"/>
                    <a:pt x="34" y="0"/>
                  </a:cubicBezTo>
                  <a:cubicBezTo>
                    <a:pt x="43" y="0"/>
                    <a:pt x="52" y="2"/>
                    <a:pt x="58" y="8"/>
                  </a:cubicBezTo>
                  <a:lnTo>
                    <a:pt x="46"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í$ḻîḋê">
              <a:extLst>
                <a:ext uri="{FF2B5EF4-FFF2-40B4-BE49-F238E27FC236}">
                  <a16:creationId xmlns:a16="http://schemas.microsoft.com/office/drawing/2014/main" id="{DC53D235-3930-5BCE-F461-5769701F47B7}"/>
                </a:ext>
              </a:extLst>
            </p:cNvPr>
            <p:cNvSpPr/>
            <p:nvPr/>
          </p:nvSpPr>
          <p:spPr bwMode="auto">
            <a:xfrm>
              <a:off x="6797676"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ṥľíde">
              <a:extLst>
                <a:ext uri="{FF2B5EF4-FFF2-40B4-BE49-F238E27FC236}">
                  <a16:creationId xmlns:a16="http://schemas.microsoft.com/office/drawing/2014/main" id="{F3CE8A8A-E1A9-2CDD-2FAE-144B930CE313}"/>
                </a:ext>
              </a:extLst>
            </p:cNvPr>
            <p:cNvSpPr/>
            <p:nvPr/>
          </p:nvSpPr>
          <p:spPr bwMode="auto">
            <a:xfrm>
              <a:off x="6721476" y="2325687"/>
              <a:ext cx="403225" cy="784225"/>
            </a:xfrm>
            <a:custGeom>
              <a:avLst/>
              <a:gdLst>
                <a:gd name="T0" fmla="*/ 15 w 122"/>
                <a:gd name="T1" fmla="*/ 64 h 238"/>
                <a:gd name="T2" fmla="*/ 12 w 122"/>
                <a:gd name="T3" fmla="*/ 64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15 w 122"/>
                <a:gd name="T19" fmla="*/ 64 h 238"/>
                <a:gd name="T20" fmla="*/ 92 w 122"/>
                <a:gd name="T21" fmla="*/ 0 h 238"/>
                <a:gd name="T22" fmla="*/ 92 w 122"/>
                <a:gd name="T23" fmla="*/ 0 h 238"/>
                <a:gd name="T24" fmla="*/ 23 w 122"/>
                <a:gd name="T25" fmla="*/ 47 h 238"/>
                <a:gd name="T26" fmla="*/ 26 w 122"/>
                <a:gd name="T27" fmla="*/ 47 h 238"/>
                <a:gd name="T28" fmla="*/ 93 w 122"/>
                <a:gd name="T29" fmla="*/ 2 h 238"/>
                <a:gd name="T30" fmla="*/ 93 w 122"/>
                <a:gd name="T31" fmla="*/ 0 h 238"/>
                <a:gd name="T32" fmla="*/ 92 w 122"/>
                <a:gd name="T3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38">
                  <a:moveTo>
                    <a:pt x="15" y="64"/>
                  </a:moveTo>
                  <a:cubicBezTo>
                    <a:pt x="12" y="64"/>
                    <a:pt x="12" y="64"/>
                    <a:pt x="12" y="64"/>
                  </a:cubicBezTo>
                  <a:cubicBezTo>
                    <a:pt x="5" y="80"/>
                    <a:pt x="0" y="98"/>
                    <a:pt x="0" y="117"/>
                  </a:cubicBezTo>
                  <a:cubicBezTo>
                    <a:pt x="0" y="166"/>
                    <a:pt x="30" y="208"/>
                    <a:pt x="72" y="227"/>
                  </a:cubicBezTo>
                  <a:cubicBezTo>
                    <a:pt x="87" y="234"/>
                    <a:pt x="104" y="238"/>
                    <a:pt x="121" y="238"/>
                  </a:cubicBezTo>
                  <a:cubicBezTo>
                    <a:pt x="122" y="238"/>
                    <a:pt x="122" y="237"/>
                    <a:pt x="122" y="237"/>
                  </a:cubicBezTo>
                  <a:cubicBezTo>
                    <a:pt x="122" y="236"/>
                    <a:pt x="122" y="236"/>
                    <a:pt x="121" y="236"/>
                  </a:cubicBezTo>
                  <a:cubicBezTo>
                    <a:pt x="104" y="236"/>
                    <a:pt x="88" y="232"/>
                    <a:pt x="73" y="225"/>
                  </a:cubicBezTo>
                  <a:cubicBezTo>
                    <a:pt x="31" y="207"/>
                    <a:pt x="2" y="165"/>
                    <a:pt x="2" y="117"/>
                  </a:cubicBezTo>
                  <a:cubicBezTo>
                    <a:pt x="2" y="98"/>
                    <a:pt x="7" y="80"/>
                    <a:pt x="15" y="64"/>
                  </a:cubicBezTo>
                  <a:moveTo>
                    <a:pt x="92" y="0"/>
                  </a:moveTo>
                  <a:cubicBezTo>
                    <a:pt x="92" y="0"/>
                    <a:pt x="92" y="0"/>
                    <a:pt x="92" y="0"/>
                  </a:cubicBezTo>
                  <a:cubicBezTo>
                    <a:pt x="64" y="7"/>
                    <a:pt x="39" y="24"/>
                    <a:pt x="23" y="47"/>
                  </a:cubicBezTo>
                  <a:cubicBezTo>
                    <a:pt x="26" y="47"/>
                    <a:pt x="26" y="47"/>
                    <a:pt x="26" y="47"/>
                  </a:cubicBezTo>
                  <a:cubicBezTo>
                    <a:pt x="42" y="25"/>
                    <a:pt x="65" y="8"/>
                    <a:pt x="93"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is1íḓé">
              <a:extLst>
                <a:ext uri="{FF2B5EF4-FFF2-40B4-BE49-F238E27FC236}">
                  <a16:creationId xmlns:a16="http://schemas.microsoft.com/office/drawing/2014/main" id="{8CA4219C-150A-AF33-D536-B26C4237C937}"/>
                </a:ext>
              </a:extLst>
            </p:cNvPr>
            <p:cNvSpPr/>
            <p:nvPr/>
          </p:nvSpPr>
          <p:spPr bwMode="auto">
            <a:xfrm>
              <a:off x="6761163" y="2479675"/>
              <a:ext cx="46038" cy="55563"/>
            </a:xfrm>
            <a:custGeom>
              <a:avLst/>
              <a:gdLst>
                <a:gd name="T0" fmla="*/ 14 w 14"/>
                <a:gd name="T1" fmla="*/ 0 h 17"/>
                <a:gd name="T2" fmla="*/ 11 w 14"/>
                <a:gd name="T3" fmla="*/ 0 h 17"/>
                <a:gd name="T4" fmla="*/ 0 w 14"/>
                <a:gd name="T5" fmla="*/ 17 h 17"/>
                <a:gd name="T6" fmla="*/ 3 w 14"/>
                <a:gd name="T7" fmla="*/ 17 h 17"/>
                <a:gd name="T8" fmla="*/ 14 w 14"/>
                <a:gd name="T9" fmla="*/ 0 h 17"/>
              </a:gdLst>
              <a:ahLst/>
              <a:cxnLst>
                <a:cxn ang="0">
                  <a:pos x="T0" y="T1"/>
                </a:cxn>
                <a:cxn ang="0">
                  <a:pos x="T2" y="T3"/>
                </a:cxn>
                <a:cxn ang="0">
                  <a:pos x="T4" y="T5"/>
                </a:cxn>
                <a:cxn ang="0">
                  <a:pos x="T6" y="T7"/>
                </a:cxn>
                <a:cxn ang="0">
                  <a:pos x="T8" y="T9"/>
                </a:cxn>
              </a:cxnLst>
              <a:rect l="0" t="0" r="r" b="b"/>
              <a:pathLst>
                <a:path w="14" h="17">
                  <a:moveTo>
                    <a:pt x="14" y="0"/>
                  </a:moveTo>
                  <a:cubicBezTo>
                    <a:pt x="11" y="0"/>
                    <a:pt x="11" y="0"/>
                    <a:pt x="11" y="0"/>
                  </a:cubicBezTo>
                  <a:cubicBezTo>
                    <a:pt x="7" y="5"/>
                    <a:pt x="3" y="11"/>
                    <a:pt x="0" y="17"/>
                  </a:cubicBezTo>
                  <a:cubicBezTo>
                    <a:pt x="3" y="17"/>
                    <a:pt x="3" y="17"/>
                    <a:pt x="3" y="17"/>
                  </a:cubicBezTo>
                  <a:cubicBezTo>
                    <a:pt x="6" y="11"/>
                    <a:pt x="9" y="5"/>
                    <a:pt x="1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ïṣḻíďé">
              <a:extLst>
                <a:ext uri="{FF2B5EF4-FFF2-40B4-BE49-F238E27FC236}">
                  <a16:creationId xmlns:a16="http://schemas.microsoft.com/office/drawing/2014/main" id="{3091D6AC-147D-FC8D-13EA-A494AD529B5F}"/>
                </a:ext>
              </a:extLst>
            </p:cNvPr>
            <p:cNvSpPr/>
            <p:nvPr/>
          </p:nvSpPr>
          <p:spPr bwMode="auto">
            <a:xfrm>
              <a:off x="6751638" y="2338387"/>
              <a:ext cx="741363" cy="744538"/>
            </a:xfrm>
            <a:custGeom>
              <a:avLst/>
              <a:gdLst>
                <a:gd name="T0" fmla="*/ 112 w 225"/>
                <a:gd name="T1" fmla="*/ 0 h 226"/>
                <a:gd name="T2" fmla="*/ 111 w 225"/>
                <a:gd name="T3" fmla="*/ 1 h 226"/>
                <a:gd name="T4" fmla="*/ 112 w 225"/>
                <a:gd name="T5" fmla="*/ 3 h 226"/>
                <a:gd name="T6" fmla="*/ 190 w 225"/>
                <a:gd name="T7" fmla="*/ 35 h 226"/>
                <a:gd name="T8" fmla="*/ 223 w 225"/>
                <a:gd name="T9" fmla="*/ 113 h 226"/>
                <a:gd name="T10" fmla="*/ 190 w 225"/>
                <a:gd name="T11" fmla="*/ 191 h 226"/>
                <a:gd name="T12" fmla="*/ 112 w 225"/>
                <a:gd name="T13" fmla="*/ 223 h 226"/>
                <a:gd name="T14" fmla="*/ 34 w 225"/>
                <a:gd name="T15" fmla="*/ 191 h 226"/>
                <a:gd name="T16" fmla="*/ 2 w 225"/>
                <a:gd name="T17" fmla="*/ 113 h 226"/>
                <a:gd name="T18" fmla="*/ 1 w 225"/>
                <a:gd name="T19" fmla="*/ 112 h 226"/>
                <a:gd name="T20" fmla="*/ 0 w 225"/>
                <a:gd name="T21" fmla="*/ 113 h 226"/>
                <a:gd name="T22" fmla="*/ 112 w 225"/>
                <a:gd name="T23" fmla="*/ 226 h 226"/>
                <a:gd name="T24" fmla="*/ 225 w 225"/>
                <a:gd name="T25" fmla="*/ 113 h 226"/>
                <a:gd name="T26" fmla="*/ 112 w 225"/>
                <a:gd name="T2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26">
                  <a:moveTo>
                    <a:pt x="112" y="0"/>
                  </a:moveTo>
                  <a:cubicBezTo>
                    <a:pt x="112" y="0"/>
                    <a:pt x="111" y="1"/>
                    <a:pt x="111" y="1"/>
                  </a:cubicBezTo>
                  <a:cubicBezTo>
                    <a:pt x="111" y="2"/>
                    <a:pt x="112" y="3"/>
                    <a:pt x="112" y="3"/>
                  </a:cubicBezTo>
                  <a:cubicBezTo>
                    <a:pt x="143" y="3"/>
                    <a:pt x="170" y="15"/>
                    <a:pt x="190" y="35"/>
                  </a:cubicBezTo>
                  <a:cubicBezTo>
                    <a:pt x="210" y="55"/>
                    <a:pt x="223" y="82"/>
                    <a:pt x="223" y="113"/>
                  </a:cubicBezTo>
                  <a:cubicBezTo>
                    <a:pt x="223" y="143"/>
                    <a:pt x="210" y="171"/>
                    <a:pt x="190" y="191"/>
                  </a:cubicBezTo>
                  <a:cubicBezTo>
                    <a:pt x="170"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6"/>
                    <a:pt x="112" y="226"/>
                  </a:cubicBezTo>
                  <a:cubicBezTo>
                    <a:pt x="174" y="226"/>
                    <a:pt x="225" y="175"/>
                    <a:pt x="225" y="113"/>
                  </a:cubicBezTo>
                  <a:cubicBezTo>
                    <a:pt x="225" y="51"/>
                    <a:pt x="174"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îSļíḑé">
              <a:extLst>
                <a:ext uri="{FF2B5EF4-FFF2-40B4-BE49-F238E27FC236}">
                  <a16:creationId xmlns:a16="http://schemas.microsoft.com/office/drawing/2014/main" id="{4BF81B49-E87C-E9CE-C572-04A7A325907A}"/>
                </a:ext>
              </a:extLst>
            </p:cNvPr>
            <p:cNvSpPr/>
            <p:nvPr/>
          </p:nvSpPr>
          <p:spPr bwMode="auto">
            <a:xfrm>
              <a:off x="6770688" y="2360612"/>
              <a:ext cx="700088" cy="700088"/>
            </a:xfrm>
            <a:custGeom>
              <a:avLst/>
              <a:gdLst>
                <a:gd name="T0" fmla="*/ 24 w 212"/>
                <a:gd name="T1" fmla="*/ 53 h 212"/>
                <a:gd name="T2" fmla="*/ 14 w 212"/>
                <a:gd name="T3" fmla="*/ 53 h 212"/>
                <a:gd name="T4" fmla="*/ 0 w 212"/>
                <a:gd name="T5" fmla="*/ 106 h 212"/>
                <a:gd name="T6" fmla="*/ 106 w 212"/>
                <a:gd name="T7" fmla="*/ 212 h 212"/>
                <a:gd name="T8" fmla="*/ 212 w 212"/>
                <a:gd name="T9" fmla="*/ 106 h 212"/>
                <a:gd name="T10" fmla="*/ 204 w 212"/>
                <a:gd name="T11" fmla="*/ 106 h 212"/>
                <a:gd name="T12" fmla="*/ 204 w 212"/>
                <a:gd name="T13" fmla="*/ 106 h 212"/>
                <a:gd name="T14" fmla="*/ 106 w 212"/>
                <a:gd name="T15" fmla="*/ 204 h 212"/>
                <a:gd name="T16" fmla="*/ 8 w 212"/>
                <a:gd name="T17" fmla="*/ 106 h 212"/>
                <a:gd name="T18" fmla="*/ 24 w 212"/>
                <a:gd name="T19" fmla="*/ 53 h 212"/>
                <a:gd name="T20" fmla="*/ 106 w 212"/>
                <a:gd name="T21" fmla="*/ 0 h 212"/>
                <a:gd name="T22" fmla="*/ 27 w 212"/>
                <a:gd name="T23" fmla="*/ 36 h 212"/>
                <a:gd name="T24" fmla="*/ 33 w 212"/>
                <a:gd name="T25" fmla="*/ 41 h 212"/>
                <a:gd name="T26" fmla="*/ 106 w 212"/>
                <a:gd name="T27" fmla="*/ 8 h 212"/>
                <a:gd name="T28" fmla="*/ 204 w 212"/>
                <a:gd name="T29" fmla="*/ 106 h 212"/>
                <a:gd name="T30" fmla="*/ 204 w 212"/>
                <a:gd name="T31" fmla="*/ 106 h 212"/>
                <a:gd name="T32" fmla="*/ 212 w 212"/>
                <a:gd name="T33" fmla="*/ 106 h 212"/>
                <a:gd name="T34" fmla="*/ 212 w 212"/>
                <a:gd name="T35" fmla="*/ 106 h 212"/>
                <a:gd name="T36" fmla="*/ 106 w 212"/>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12">
                  <a:moveTo>
                    <a:pt x="24" y="53"/>
                  </a:moveTo>
                  <a:cubicBezTo>
                    <a:pt x="14" y="53"/>
                    <a:pt x="14" y="53"/>
                    <a:pt x="14" y="53"/>
                  </a:cubicBezTo>
                  <a:cubicBezTo>
                    <a:pt x="5" y="69"/>
                    <a:pt x="0" y="87"/>
                    <a:pt x="0" y="106"/>
                  </a:cubicBezTo>
                  <a:cubicBezTo>
                    <a:pt x="0" y="165"/>
                    <a:pt x="48" y="212"/>
                    <a:pt x="106" y="212"/>
                  </a:cubicBezTo>
                  <a:cubicBezTo>
                    <a:pt x="165" y="212"/>
                    <a:pt x="212" y="165"/>
                    <a:pt x="212" y="106"/>
                  </a:cubicBezTo>
                  <a:cubicBezTo>
                    <a:pt x="204" y="106"/>
                    <a:pt x="204" y="106"/>
                    <a:pt x="204" y="106"/>
                  </a:cubicBezTo>
                  <a:cubicBezTo>
                    <a:pt x="204" y="106"/>
                    <a:pt x="204" y="106"/>
                    <a:pt x="204" y="106"/>
                  </a:cubicBezTo>
                  <a:cubicBezTo>
                    <a:pt x="204" y="160"/>
                    <a:pt x="160" y="204"/>
                    <a:pt x="106" y="204"/>
                  </a:cubicBezTo>
                  <a:cubicBezTo>
                    <a:pt x="52" y="204"/>
                    <a:pt x="8" y="160"/>
                    <a:pt x="8" y="106"/>
                  </a:cubicBezTo>
                  <a:cubicBezTo>
                    <a:pt x="8" y="87"/>
                    <a:pt x="14" y="69"/>
                    <a:pt x="24" y="53"/>
                  </a:cubicBezTo>
                  <a:moveTo>
                    <a:pt x="106" y="0"/>
                  </a:moveTo>
                  <a:cubicBezTo>
                    <a:pt x="74" y="0"/>
                    <a:pt x="46" y="14"/>
                    <a:pt x="27" y="36"/>
                  </a:cubicBezTo>
                  <a:cubicBezTo>
                    <a:pt x="30" y="36"/>
                    <a:pt x="32" y="38"/>
                    <a:pt x="33" y="41"/>
                  </a:cubicBezTo>
                  <a:cubicBezTo>
                    <a:pt x="51" y="21"/>
                    <a:pt x="77" y="8"/>
                    <a:pt x="106" y="8"/>
                  </a:cubicBezTo>
                  <a:cubicBezTo>
                    <a:pt x="160" y="8"/>
                    <a:pt x="204" y="52"/>
                    <a:pt x="204" y="106"/>
                  </a:cubicBezTo>
                  <a:cubicBezTo>
                    <a:pt x="204" y="106"/>
                    <a:pt x="204" y="106"/>
                    <a:pt x="204" y="106"/>
                  </a:cubicBezTo>
                  <a:cubicBezTo>
                    <a:pt x="212" y="106"/>
                    <a:pt x="212" y="106"/>
                    <a:pt x="212" y="106"/>
                  </a:cubicBezTo>
                  <a:cubicBezTo>
                    <a:pt x="212" y="106"/>
                    <a:pt x="212" y="106"/>
                    <a:pt x="212" y="106"/>
                  </a:cubicBezTo>
                  <a:cubicBezTo>
                    <a:pt x="212" y="47"/>
                    <a:pt x="165"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ïsḻîďè">
              <a:extLst>
                <a:ext uri="{FF2B5EF4-FFF2-40B4-BE49-F238E27FC236}">
                  <a16:creationId xmlns:a16="http://schemas.microsoft.com/office/drawing/2014/main" id="{E98D08C1-A5CC-5542-85CC-2625470B313B}"/>
                </a:ext>
              </a:extLst>
            </p:cNvPr>
            <p:cNvSpPr/>
            <p:nvPr/>
          </p:nvSpPr>
          <p:spPr bwMode="auto">
            <a:xfrm>
              <a:off x="6816726" y="2479675"/>
              <a:ext cx="63500" cy="55563"/>
            </a:xfrm>
            <a:custGeom>
              <a:avLst/>
              <a:gdLst>
                <a:gd name="T0" fmla="*/ 13 w 19"/>
                <a:gd name="T1" fmla="*/ 0 h 17"/>
                <a:gd name="T2" fmla="*/ 0 w 19"/>
                <a:gd name="T3" fmla="*/ 17 h 17"/>
                <a:gd name="T4" fmla="*/ 10 w 19"/>
                <a:gd name="T5" fmla="*/ 17 h 17"/>
                <a:gd name="T6" fmla="*/ 19 w 19"/>
                <a:gd name="T7" fmla="*/ 5 h 17"/>
                <a:gd name="T8" fmla="*/ 13 w 19"/>
                <a:gd name="T9" fmla="*/ 0 h 17"/>
              </a:gdLst>
              <a:ahLst/>
              <a:cxnLst>
                <a:cxn ang="0">
                  <a:pos x="T0" y="T1"/>
                </a:cxn>
                <a:cxn ang="0">
                  <a:pos x="T2" y="T3"/>
                </a:cxn>
                <a:cxn ang="0">
                  <a:pos x="T4" y="T5"/>
                </a:cxn>
                <a:cxn ang="0">
                  <a:pos x="T6" y="T7"/>
                </a:cxn>
                <a:cxn ang="0">
                  <a:pos x="T8" y="T9"/>
                </a:cxn>
              </a:cxnLst>
              <a:rect l="0" t="0" r="r" b="b"/>
              <a:pathLst>
                <a:path w="19" h="17">
                  <a:moveTo>
                    <a:pt x="13" y="0"/>
                  </a:moveTo>
                  <a:cubicBezTo>
                    <a:pt x="8" y="5"/>
                    <a:pt x="3" y="11"/>
                    <a:pt x="0" y="17"/>
                  </a:cubicBezTo>
                  <a:cubicBezTo>
                    <a:pt x="10" y="17"/>
                    <a:pt x="10" y="17"/>
                    <a:pt x="10" y="17"/>
                  </a:cubicBezTo>
                  <a:cubicBezTo>
                    <a:pt x="13" y="13"/>
                    <a:pt x="16" y="9"/>
                    <a:pt x="19" y="5"/>
                  </a:cubicBezTo>
                  <a:cubicBezTo>
                    <a:pt x="18" y="2"/>
                    <a:pt x="16"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iṥḻíḍé">
              <a:extLst>
                <a:ext uri="{FF2B5EF4-FFF2-40B4-BE49-F238E27FC236}">
                  <a16:creationId xmlns:a16="http://schemas.microsoft.com/office/drawing/2014/main" id="{20308E28-2A5F-D68D-66D6-3F95AF4BAC30}"/>
                </a:ext>
              </a:extLst>
            </p:cNvPr>
            <p:cNvSpPr/>
            <p:nvPr/>
          </p:nvSpPr>
          <p:spPr bwMode="auto">
            <a:xfrm>
              <a:off x="6797676" y="2387600"/>
              <a:ext cx="646113" cy="646113"/>
            </a:xfrm>
            <a:custGeom>
              <a:avLst/>
              <a:gdLst>
                <a:gd name="T0" fmla="*/ 98 w 196"/>
                <a:gd name="T1" fmla="*/ 0 h 196"/>
                <a:gd name="T2" fmla="*/ 25 w 196"/>
                <a:gd name="T3" fmla="*/ 33 h 196"/>
                <a:gd name="T4" fmla="*/ 16 w 196"/>
                <a:gd name="T5" fmla="*/ 45 h 196"/>
                <a:gd name="T6" fmla="*/ 0 w 196"/>
                <a:gd name="T7" fmla="*/ 98 h 196"/>
                <a:gd name="T8" fmla="*/ 98 w 196"/>
                <a:gd name="T9" fmla="*/ 196 h 196"/>
                <a:gd name="T10" fmla="*/ 196 w 196"/>
                <a:gd name="T11" fmla="*/ 98 h 196"/>
                <a:gd name="T12" fmla="*/ 196 w 196"/>
                <a:gd name="T13" fmla="*/ 98 h 196"/>
                <a:gd name="T14" fmla="*/ 187 w 196"/>
                <a:gd name="T15" fmla="*/ 98 h 196"/>
                <a:gd name="T16" fmla="*/ 161 w 196"/>
                <a:gd name="T17" fmla="*/ 161 h 196"/>
                <a:gd name="T18" fmla="*/ 98 w 196"/>
                <a:gd name="T19" fmla="*/ 187 h 196"/>
                <a:gd name="T20" fmla="*/ 35 w 196"/>
                <a:gd name="T21" fmla="*/ 161 h 196"/>
                <a:gd name="T22" fmla="*/ 9 w 196"/>
                <a:gd name="T23" fmla="*/ 98 h 196"/>
                <a:gd name="T24" fmla="*/ 35 w 196"/>
                <a:gd name="T25" fmla="*/ 35 h 196"/>
                <a:gd name="T26" fmla="*/ 98 w 196"/>
                <a:gd name="T27" fmla="*/ 9 h 196"/>
                <a:gd name="T28" fmla="*/ 161 w 196"/>
                <a:gd name="T29" fmla="*/ 35 h 196"/>
                <a:gd name="T30" fmla="*/ 187 w 196"/>
                <a:gd name="T31" fmla="*/ 98 h 196"/>
                <a:gd name="T32" fmla="*/ 196 w 196"/>
                <a:gd name="T33" fmla="*/ 98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0"/>
                  </a:moveTo>
                  <a:cubicBezTo>
                    <a:pt x="69" y="0"/>
                    <a:pt x="43" y="13"/>
                    <a:pt x="25" y="33"/>
                  </a:cubicBezTo>
                  <a:cubicBezTo>
                    <a:pt x="22" y="37"/>
                    <a:pt x="19" y="41"/>
                    <a:pt x="16" y="45"/>
                  </a:cubicBezTo>
                  <a:cubicBezTo>
                    <a:pt x="6" y="61"/>
                    <a:pt x="0" y="79"/>
                    <a:pt x="0" y="98"/>
                  </a:cubicBezTo>
                  <a:cubicBezTo>
                    <a:pt x="0" y="152"/>
                    <a:pt x="44" y="196"/>
                    <a:pt x="98" y="196"/>
                  </a:cubicBezTo>
                  <a:cubicBezTo>
                    <a:pt x="152" y="196"/>
                    <a:pt x="196" y="15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44"/>
                    <a:pt x="152"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isļíḓe">
              <a:extLst>
                <a:ext uri="{FF2B5EF4-FFF2-40B4-BE49-F238E27FC236}">
                  <a16:creationId xmlns:a16="http://schemas.microsoft.com/office/drawing/2014/main" id="{93191190-547B-BDD3-A5CA-D53A6AC8F885}"/>
                </a:ext>
              </a:extLst>
            </p:cNvPr>
            <p:cNvSpPr/>
            <p:nvPr/>
          </p:nvSpPr>
          <p:spPr bwMode="auto">
            <a:xfrm>
              <a:off x="6853238" y="2647950"/>
              <a:ext cx="128588" cy="147638"/>
            </a:xfrm>
            <a:custGeom>
              <a:avLst/>
              <a:gdLst>
                <a:gd name="T0" fmla="*/ 0 w 81"/>
                <a:gd name="T1" fmla="*/ 0 h 93"/>
                <a:gd name="T2" fmla="*/ 21 w 81"/>
                <a:gd name="T3" fmla="*/ 0 h 93"/>
                <a:gd name="T4" fmla="*/ 21 w 81"/>
                <a:gd name="T5" fmla="*/ 35 h 93"/>
                <a:gd name="T6" fmla="*/ 60 w 81"/>
                <a:gd name="T7" fmla="*/ 35 h 93"/>
                <a:gd name="T8" fmla="*/ 60 w 81"/>
                <a:gd name="T9" fmla="*/ 0 h 93"/>
                <a:gd name="T10" fmla="*/ 81 w 81"/>
                <a:gd name="T11" fmla="*/ 0 h 93"/>
                <a:gd name="T12" fmla="*/ 81 w 81"/>
                <a:gd name="T13" fmla="*/ 93 h 93"/>
                <a:gd name="T14" fmla="*/ 60 w 81"/>
                <a:gd name="T15" fmla="*/ 93 h 93"/>
                <a:gd name="T16" fmla="*/ 60 w 81"/>
                <a:gd name="T17" fmla="*/ 54 h 93"/>
                <a:gd name="T18" fmla="*/ 21 w 81"/>
                <a:gd name="T19" fmla="*/ 54 h 93"/>
                <a:gd name="T20" fmla="*/ 21 w 81"/>
                <a:gd name="T21" fmla="*/ 93 h 93"/>
                <a:gd name="T22" fmla="*/ 0 w 81"/>
                <a:gd name="T23" fmla="*/ 93 h 93"/>
                <a:gd name="T24" fmla="*/ 0 w 81"/>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3">
                  <a:moveTo>
                    <a:pt x="0" y="0"/>
                  </a:moveTo>
                  <a:lnTo>
                    <a:pt x="21" y="0"/>
                  </a:lnTo>
                  <a:lnTo>
                    <a:pt x="21" y="35"/>
                  </a:lnTo>
                  <a:lnTo>
                    <a:pt x="60" y="35"/>
                  </a:lnTo>
                  <a:lnTo>
                    <a:pt x="60" y="0"/>
                  </a:lnTo>
                  <a:lnTo>
                    <a:pt x="81" y="0"/>
                  </a:lnTo>
                  <a:lnTo>
                    <a:pt x="81" y="93"/>
                  </a:lnTo>
                  <a:lnTo>
                    <a:pt x="60" y="93"/>
                  </a:lnTo>
                  <a:lnTo>
                    <a:pt x="60" y="54"/>
                  </a:lnTo>
                  <a:lnTo>
                    <a:pt x="21" y="54"/>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isḻiḋe">
              <a:extLst>
                <a:ext uri="{FF2B5EF4-FFF2-40B4-BE49-F238E27FC236}">
                  <a16:creationId xmlns:a16="http://schemas.microsoft.com/office/drawing/2014/main" id="{2D65FD54-1388-E62B-5CA3-AAE044CD6F26}"/>
                </a:ext>
              </a:extLst>
            </p:cNvPr>
            <p:cNvSpPr/>
            <p:nvPr/>
          </p:nvSpPr>
          <p:spPr bwMode="auto">
            <a:xfrm>
              <a:off x="6999288" y="2647950"/>
              <a:ext cx="114300" cy="147638"/>
            </a:xfrm>
            <a:custGeom>
              <a:avLst/>
              <a:gdLst>
                <a:gd name="T0" fmla="*/ 27 w 72"/>
                <a:gd name="T1" fmla="*/ 19 h 93"/>
                <a:gd name="T2" fmla="*/ 0 w 72"/>
                <a:gd name="T3" fmla="*/ 19 h 93"/>
                <a:gd name="T4" fmla="*/ 0 w 72"/>
                <a:gd name="T5" fmla="*/ 0 h 93"/>
                <a:gd name="T6" fmla="*/ 72 w 72"/>
                <a:gd name="T7" fmla="*/ 0 h 93"/>
                <a:gd name="T8" fmla="*/ 72 w 72"/>
                <a:gd name="T9" fmla="*/ 19 h 93"/>
                <a:gd name="T10" fmla="*/ 45 w 72"/>
                <a:gd name="T11" fmla="*/ 19 h 93"/>
                <a:gd name="T12" fmla="*/ 45 w 72"/>
                <a:gd name="T13" fmla="*/ 93 h 93"/>
                <a:gd name="T14" fmla="*/ 27 w 72"/>
                <a:gd name="T15" fmla="*/ 93 h 93"/>
                <a:gd name="T16" fmla="*/ 27 w 72"/>
                <a:gd name="T17"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3">
                  <a:moveTo>
                    <a:pt x="27" y="19"/>
                  </a:moveTo>
                  <a:lnTo>
                    <a:pt x="0" y="19"/>
                  </a:lnTo>
                  <a:lnTo>
                    <a:pt x="0" y="0"/>
                  </a:lnTo>
                  <a:lnTo>
                    <a:pt x="72" y="0"/>
                  </a:lnTo>
                  <a:lnTo>
                    <a:pt x="72" y="19"/>
                  </a:lnTo>
                  <a:lnTo>
                    <a:pt x="45" y="19"/>
                  </a:lnTo>
                  <a:lnTo>
                    <a:pt x="45" y="93"/>
                  </a:lnTo>
                  <a:lnTo>
                    <a:pt x="27" y="93"/>
                  </a:lnTo>
                  <a:lnTo>
                    <a:pt x="27" y="1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slíde">
              <a:extLst>
                <a:ext uri="{FF2B5EF4-FFF2-40B4-BE49-F238E27FC236}">
                  <a16:creationId xmlns:a16="http://schemas.microsoft.com/office/drawing/2014/main" id="{066870BB-5C0B-C80D-E892-A52E0B49B399}"/>
                </a:ext>
              </a:extLst>
            </p:cNvPr>
            <p:cNvSpPr/>
            <p:nvPr/>
          </p:nvSpPr>
          <p:spPr bwMode="auto">
            <a:xfrm>
              <a:off x="7131051" y="2647950"/>
              <a:ext cx="165100" cy="147638"/>
            </a:xfrm>
            <a:custGeom>
              <a:avLst/>
              <a:gdLst>
                <a:gd name="T0" fmla="*/ 0 w 104"/>
                <a:gd name="T1" fmla="*/ 0 h 93"/>
                <a:gd name="T2" fmla="*/ 31 w 104"/>
                <a:gd name="T3" fmla="*/ 0 h 93"/>
                <a:gd name="T4" fmla="*/ 52 w 104"/>
                <a:gd name="T5" fmla="*/ 60 h 93"/>
                <a:gd name="T6" fmla="*/ 52 w 104"/>
                <a:gd name="T7" fmla="*/ 60 h 93"/>
                <a:gd name="T8" fmla="*/ 75 w 104"/>
                <a:gd name="T9" fmla="*/ 0 h 93"/>
                <a:gd name="T10" fmla="*/ 104 w 104"/>
                <a:gd name="T11" fmla="*/ 0 h 93"/>
                <a:gd name="T12" fmla="*/ 104 w 104"/>
                <a:gd name="T13" fmla="*/ 93 h 93"/>
                <a:gd name="T14" fmla="*/ 85 w 104"/>
                <a:gd name="T15" fmla="*/ 93 h 93"/>
                <a:gd name="T16" fmla="*/ 85 w 104"/>
                <a:gd name="T17" fmla="*/ 23 h 93"/>
                <a:gd name="T18" fmla="*/ 85 w 104"/>
                <a:gd name="T19" fmla="*/ 23 h 93"/>
                <a:gd name="T20" fmla="*/ 60 w 104"/>
                <a:gd name="T21" fmla="*/ 93 h 93"/>
                <a:gd name="T22" fmla="*/ 43 w 104"/>
                <a:gd name="T23" fmla="*/ 93 h 93"/>
                <a:gd name="T24" fmla="*/ 21 w 104"/>
                <a:gd name="T25" fmla="*/ 23 h 93"/>
                <a:gd name="T26" fmla="*/ 21 w 104"/>
                <a:gd name="T27" fmla="*/ 23 h 93"/>
                <a:gd name="T28" fmla="*/ 21 w 104"/>
                <a:gd name="T29" fmla="*/ 93 h 93"/>
                <a:gd name="T30" fmla="*/ 0 w 104"/>
                <a:gd name="T31" fmla="*/ 93 h 93"/>
                <a:gd name="T32" fmla="*/ 0 w 104"/>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93">
                  <a:moveTo>
                    <a:pt x="0" y="0"/>
                  </a:moveTo>
                  <a:lnTo>
                    <a:pt x="31" y="0"/>
                  </a:lnTo>
                  <a:lnTo>
                    <a:pt x="52" y="60"/>
                  </a:lnTo>
                  <a:lnTo>
                    <a:pt x="52" y="60"/>
                  </a:lnTo>
                  <a:lnTo>
                    <a:pt x="75" y="0"/>
                  </a:lnTo>
                  <a:lnTo>
                    <a:pt x="104" y="0"/>
                  </a:lnTo>
                  <a:lnTo>
                    <a:pt x="104" y="93"/>
                  </a:lnTo>
                  <a:lnTo>
                    <a:pt x="85" y="93"/>
                  </a:lnTo>
                  <a:lnTo>
                    <a:pt x="85" y="23"/>
                  </a:lnTo>
                  <a:lnTo>
                    <a:pt x="85" y="23"/>
                  </a:lnTo>
                  <a:lnTo>
                    <a:pt x="60" y="93"/>
                  </a:lnTo>
                  <a:lnTo>
                    <a:pt x="43" y="93"/>
                  </a:lnTo>
                  <a:lnTo>
                    <a:pt x="21" y="23"/>
                  </a:lnTo>
                  <a:lnTo>
                    <a:pt x="21" y="23"/>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ṩḻîḍe">
              <a:extLst>
                <a:ext uri="{FF2B5EF4-FFF2-40B4-BE49-F238E27FC236}">
                  <a16:creationId xmlns:a16="http://schemas.microsoft.com/office/drawing/2014/main" id="{A7C75676-C5E2-5B67-A41E-2B7BBD5AA3BB}"/>
                </a:ext>
              </a:extLst>
            </p:cNvPr>
            <p:cNvSpPr/>
            <p:nvPr/>
          </p:nvSpPr>
          <p:spPr bwMode="auto">
            <a:xfrm>
              <a:off x="7327901" y="2647950"/>
              <a:ext cx="93663" cy="147638"/>
            </a:xfrm>
            <a:custGeom>
              <a:avLst/>
              <a:gdLst>
                <a:gd name="T0" fmla="*/ 0 w 59"/>
                <a:gd name="T1" fmla="*/ 0 h 93"/>
                <a:gd name="T2" fmla="*/ 21 w 59"/>
                <a:gd name="T3" fmla="*/ 0 h 93"/>
                <a:gd name="T4" fmla="*/ 21 w 59"/>
                <a:gd name="T5" fmla="*/ 75 h 93"/>
                <a:gd name="T6" fmla="*/ 59 w 59"/>
                <a:gd name="T7" fmla="*/ 75 h 93"/>
                <a:gd name="T8" fmla="*/ 59 w 59"/>
                <a:gd name="T9" fmla="*/ 93 h 93"/>
                <a:gd name="T10" fmla="*/ 0 w 59"/>
                <a:gd name="T11" fmla="*/ 93 h 93"/>
                <a:gd name="T12" fmla="*/ 0 w 59"/>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59" h="93">
                  <a:moveTo>
                    <a:pt x="0" y="0"/>
                  </a:moveTo>
                  <a:lnTo>
                    <a:pt x="21" y="0"/>
                  </a:lnTo>
                  <a:lnTo>
                    <a:pt x="21" y="75"/>
                  </a:lnTo>
                  <a:lnTo>
                    <a:pt x="59" y="75"/>
                  </a:lnTo>
                  <a:lnTo>
                    <a:pt x="59"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ṥlîḋe">
              <a:extLst>
                <a:ext uri="{FF2B5EF4-FFF2-40B4-BE49-F238E27FC236}">
                  <a16:creationId xmlns:a16="http://schemas.microsoft.com/office/drawing/2014/main" id="{FA981AB5-910A-50EB-5CAF-F828E0F45990}"/>
                </a:ext>
              </a:extLst>
            </p:cNvPr>
            <p:cNvSpPr/>
            <p:nvPr/>
          </p:nvSpPr>
          <p:spPr bwMode="auto">
            <a:xfrm>
              <a:off x="4586288"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ïṣ1íḋê">
              <a:extLst>
                <a:ext uri="{FF2B5EF4-FFF2-40B4-BE49-F238E27FC236}">
                  <a16:creationId xmlns:a16="http://schemas.microsoft.com/office/drawing/2014/main" id="{1FEFEC21-16C1-EDEE-57D1-3A8A819DE9AC}"/>
                </a:ext>
              </a:extLst>
            </p:cNvPr>
            <p:cNvSpPr/>
            <p:nvPr/>
          </p:nvSpPr>
          <p:spPr bwMode="auto">
            <a:xfrm>
              <a:off x="4510088" y="2325687"/>
              <a:ext cx="403225" cy="784225"/>
            </a:xfrm>
            <a:custGeom>
              <a:avLst/>
              <a:gdLst>
                <a:gd name="T0" fmla="*/ 92 w 122"/>
                <a:gd name="T1" fmla="*/ 0 h 238"/>
                <a:gd name="T2" fmla="*/ 92 w 122"/>
                <a:gd name="T3" fmla="*/ 0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92 w 122"/>
                <a:gd name="T19" fmla="*/ 2 h 238"/>
                <a:gd name="T20" fmla="*/ 93 w 122"/>
                <a:gd name="T21" fmla="*/ 0 h 238"/>
                <a:gd name="T22" fmla="*/ 92 w 122"/>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38">
                  <a:moveTo>
                    <a:pt x="92" y="0"/>
                  </a:moveTo>
                  <a:cubicBezTo>
                    <a:pt x="92" y="0"/>
                    <a:pt x="92" y="0"/>
                    <a:pt x="92" y="0"/>
                  </a:cubicBezTo>
                  <a:cubicBezTo>
                    <a:pt x="39" y="13"/>
                    <a:pt x="0" y="60"/>
                    <a:pt x="0" y="117"/>
                  </a:cubicBezTo>
                  <a:cubicBezTo>
                    <a:pt x="0" y="166"/>
                    <a:pt x="30" y="208"/>
                    <a:pt x="72" y="227"/>
                  </a:cubicBezTo>
                  <a:cubicBezTo>
                    <a:pt x="87" y="234"/>
                    <a:pt x="103" y="238"/>
                    <a:pt x="121" y="238"/>
                  </a:cubicBezTo>
                  <a:cubicBezTo>
                    <a:pt x="121" y="238"/>
                    <a:pt x="122" y="237"/>
                    <a:pt x="122" y="237"/>
                  </a:cubicBezTo>
                  <a:cubicBezTo>
                    <a:pt x="122" y="236"/>
                    <a:pt x="121" y="236"/>
                    <a:pt x="121" y="236"/>
                  </a:cubicBezTo>
                  <a:cubicBezTo>
                    <a:pt x="104" y="236"/>
                    <a:pt x="87" y="232"/>
                    <a:pt x="73" y="225"/>
                  </a:cubicBezTo>
                  <a:cubicBezTo>
                    <a:pt x="31" y="207"/>
                    <a:pt x="2" y="165"/>
                    <a:pt x="2" y="117"/>
                  </a:cubicBezTo>
                  <a:cubicBezTo>
                    <a:pt x="2" y="61"/>
                    <a:pt x="41" y="15"/>
                    <a:pt x="92"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ïṡľídè">
              <a:extLst>
                <a:ext uri="{FF2B5EF4-FFF2-40B4-BE49-F238E27FC236}">
                  <a16:creationId xmlns:a16="http://schemas.microsoft.com/office/drawing/2014/main" id="{5499353B-2296-C6C8-9A94-763C64C0229D}"/>
                </a:ext>
              </a:extLst>
            </p:cNvPr>
            <p:cNvSpPr/>
            <p:nvPr/>
          </p:nvSpPr>
          <p:spPr bwMode="auto">
            <a:xfrm>
              <a:off x="4537076" y="2338387"/>
              <a:ext cx="741363" cy="744538"/>
            </a:xfrm>
            <a:custGeom>
              <a:avLst/>
              <a:gdLst>
                <a:gd name="T0" fmla="*/ 209 w 225"/>
                <a:gd name="T1" fmla="*/ 171 h 226"/>
                <a:gd name="T2" fmla="*/ 207 w 225"/>
                <a:gd name="T3" fmla="*/ 171 h 226"/>
                <a:gd name="T4" fmla="*/ 191 w 225"/>
                <a:gd name="T5" fmla="*/ 191 h 226"/>
                <a:gd name="T6" fmla="*/ 180 w 225"/>
                <a:gd name="T7" fmla="*/ 201 h 226"/>
                <a:gd name="T8" fmla="*/ 183 w 225"/>
                <a:gd name="T9" fmla="*/ 201 h 226"/>
                <a:gd name="T10" fmla="*/ 209 w 225"/>
                <a:gd name="T11" fmla="*/ 171 h 226"/>
                <a:gd name="T12" fmla="*/ 225 w 225"/>
                <a:gd name="T13" fmla="*/ 124 h 226"/>
                <a:gd name="T14" fmla="*/ 223 w 225"/>
                <a:gd name="T15" fmla="*/ 124 h 226"/>
                <a:gd name="T16" fmla="*/ 216 w 225"/>
                <a:gd name="T17" fmla="*/ 153 h 226"/>
                <a:gd name="T18" fmla="*/ 218 w 225"/>
                <a:gd name="T19" fmla="*/ 153 h 226"/>
                <a:gd name="T20" fmla="*/ 225 w 225"/>
                <a:gd name="T21" fmla="*/ 124 h 226"/>
                <a:gd name="T22" fmla="*/ 1 w 225"/>
                <a:gd name="T23" fmla="*/ 112 h 226"/>
                <a:gd name="T24" fmla="*/ 0 w 225"/>
                <a:gd name="T25" fmla="*/ 113 h 226"/>
                <a:gd name="T26" fmla="*/ 113 w 225"/>
                <a:gd name="T27" fmla="*/ 226 h 226"/>
                <a:gd name="T28" fmla="*/ 169 w 225"/>
                <a:gd name="T29" fmla="*/ 210 h 226"/>
                <a:gd name="T30" fmla="*/ 169 w 225"/>
                <a:gd name="T31" fmla="*/ 210 h 226"/>
                <a:gd name="T32" fmla="*/ 169 w 225"/>
                <a:gd name="T33" fmla="*/ 208 h 226"/>
                <a:gd name="T34" fmla="*/ 113 w 225"/>
                <a:gd name="T35" fmla="*/ 223 h 226"/>
                <a:gd name="T36" fmla="*/ 35 w 225"/>
                <a:gd name="T37" fmla="*/ 191 h 226"/>
                <a:gd name="T38" fmla="*/ 2 w 225"/>
                <a:gd name="T39" fmla="*/ 113 h 226"/>
                <a:gd name="T40" fmla="*/ 1 w 225"/>
                <a:gd name="T41" fmla="*/ 112 h 226"/>
                <a:gd name="T42" fmla="*/ 212 w 225"/>
                <a:gd name="T43" fmla="*/ 60 h 226"/>
                <a:gd name="T44" fmla="*/ 210 w 225"/>
                <a:gd name="T45" fmla="*/ 60 h 226"/>
                <a:gd name="T46" fmla="*/ 223 w 225"/>
                <a:gd name="T47" fmla="*/ 106 h 226"/>
                <a:gd name="T48" fmla="*/ 225 w 225"/>
                <a:gd name="T49" fmla="*/ 106 h 226"/>
                <a:gd name="T50" fmla="*/ 212 w 225"/>
                <a:gd name="T51" fmla="*/ 60 h 226"/>
                <a:gd name="T52" fmla="*/ 113 w 225"/>
                <a:gd name="T53" fmla="*/ 0 h 226"/>
                <a:gd name="T54" fmla="*/ 112 w 225"/>
                <a:gd name="T55" fmla="*/ 1 h 226"/>
                <a:gd name="T56" fmla="*/ 113 w 225"/>
                <a:gd name="T57" fmla="*/ 3 h 226"/>
                <a:gd name="T58" fmla="*/ 191 w 225"/>
                <a:gd name="T59" fmla="*/ 35 h 226"/>
                <a:gd name="T60" fmla="*/ 198 w 225"/>
                <a:gd name="T61" fmla="*/ 43 h 226"/>
                <a:gd name="T62" fmla="*/ 201 w 225"/>
                <a:gd name="T63" fmla="*/ 43 h 226"/>
                <a:gd name="T64" fmla="*/ 113 w 225"/>
                <a:gd name="T6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226">
                  <a:moveTo>
                    <a:pt x="209" y="171"/>
                  </a:moveTo>
                  <a:cubicBezTo>
                    <a:pt x="207" y="171"/>
                    <a:pt x="207" y="171"/>
                    <a:pt x="207" y="171"/>
                  </a:cubicBezTo>
                  <a:cubicBezTo>
                    <a:pt x="202" y="178"/>
                    <a:pt x="197" y="185"/>
                    <a:pt x="191" y="191"/>
                  </a:cubicBezTo>
                  <a:cubicBezTo>
                    <a:pt x="187" y="195"/>
                    <a:pt x="184" y="198"/>
                    <a:pt x="180" y="201"/>
                  </a:cubicBezTo>
                  <a:cubicBezTo>
                    <a:pt x="183" y="201"/>
                    <a:pt x="183" y="201"/>
                    <a:pt x="183" y="201"/>
                  </a:cubicBezTo>
                  <a:cubicBezTo>
                    <a:pt x="193" y="193"/>
                    <a:pt x="202" y="183"/>
                    <a:pt x="209" y="171"/>
                  </a:cubicBezTo>
                  <a:moveTo>
                    <a:pt x="225" y="124"/>
                  </a:moveTo>
                  <a:cubicBezTo>
                    <a:pt x="223" y="124"/>
                    <a:pt x="223" y="124"/>
                    <a:pt x="223" y="124"/>
                  </a:cubicBezTo>
                  <a:cubicBezTo>
                    <a:pt x="222" y="134"/>
                    <a:pt x="219" y="144"/>
                    <a:pt x="216" y="153"/>
                  </a:cubicBezTo>
                  <a:cubicBezTo>
                    <a:pt x="218" y="153"/>
                    <a:pt x="218" y="153"/>
                    <a:pt x="218" y="153"/>
                  </a:cubicBezTo>
                  <a:cubicBezTo>
                    <a:pt x="222" y="144"/>
                    <a:pt x="224" y="134"/>
                    <a:pt x="225" y="124"/>
                  </a:cubicBezTo>
                  <a:moveTo>
                    <a:pt x="1" y="112"/>
                  </a:moveTo>
                  <a:cubicBezTo>
                    <a:pt x="1" y="112"/>
                    <a:pt x="0" y="112"/>
                    <a:pt x="0" y="113"/>
                  </a:cubicBezTo>
                  <a:cubicBezTo>
                    <a:pt x="0" y="175"/>
                    <a:pt x="51" y="226"/>
                    <a:pt x="113" y="226"/>
                  </a:cubicBezTo>
                  <a:cubicBezTo>
                    <a:pt x="133" y="226"/>
                    <a:pt x="153" y="220"/>
                    <a:pt x="169" y="210"/>
                  </a:cubicBezTo>
                  <a:cubicBezTo>
                    <a:pt x="169" y="210"/>
                    <a:pt x="169" y="210"/>
                    <a:pt x="169" y="210"/>
                  </a:cubicBezTo>
                  <a:cubicBezTo>
                    <a:pt x="169" y="209"/>
                    <a:pt x="169" y="209"/>
                    <a:pt x="169" y="208"/>
                  </a:cubicBezTo>
                  <a:cubicBezTo>
                    <a:pt x="153" y="218"/>
                    <a:pt x="134" y="223"/>
                    <a:pt x="113" y="223"/>
                  </a:cubicBezTo>
                  <a:cubicBezTo>
                    <a:pt x="82" y="223"/>
                    <a:pt x="55" y="211"/>
                    <a:pt x="35" y="191"/>
                  </a:cubicBezTo>
                  <a:cubicBezTo>
                    <a:pt x="15" y="171"/>
                    <a:pt x="2" y="143"/>
                    <a:pt x="2" y="113"/>
                  </a:cubicBezTo>
                  <a:cubicBezTo>
                    <a:pt x="2" y="112"/>
                    <a:pt x="2" y="112"/>
                    <a:pt x="1" y="112"/>
                  </a:cubicBezTo>
                  <a:moveTo>
                    <a:pt x="212" y="60"/>
                  </a:moveTo>
                  <a:cubicBezTo>
                    <a:pt x="210" y="60"/>
                    <a:pt x="210" y="60"/>
                    <a:pt x="210" y="60"/>
                  </a:cubicBezTo>
                  <a:cubicBezTo>
                    <a:pt x="217" y="74"/>
                    <a:pt x="222" y="89"/>
                    <a:pt x="223" y="106"/>
                  </a:cubicBezTo>
                  <a:cubicBezTo>
                    <a:pt x="225" y="106"/>
                    <a:pt x="225" y="106"/>
                    <a:pt x="225" y="106"/>
                  </a:cubicBezTo>
                  <a:cubicBezTo>
                    <a:pt x="224" y="89"/>
                    <a:pt x="220" y="74"/>
                    <a:pt x="212" y="60"/>
                  </a:cubicBezTo>
                  <a:moveTo>
                    <a:pt x="113" y="0"/>
                  </a:moveTo>
                  <a:cubicBezTo>
                    <a:pt x="112" y="0"/>
                    <a:pt x="112" y="1"/>
                    <a:pt x="112" y="1"/>
                  </a:cubicBezTo>
                  <a:cubicBezTo>
                    <a:pt x="112" y="2"/>
                    <a:pt x="112" y="3"/>
                    <a:pt x="113" y="3"/>
                  </a:cubicBezTo>
                  <a:cubicBezTo>
                    <a:pt x="143" y="3"/>
                    <a:pt x="171" y="15"/>
                    <a:pt x="191" y="35"/>
                  </a:cubicBezTo>
                  <a:cubicBezTo>
                    <a:pt x="193" y="37"/>
                    <a:pt x="196" y="40"/>
                    <a:pt x="198" y="43"/>
                  </a:cubicBezTo>
                  <a:cubicBezTo>
                    <a:pt x="201" y="43"/>
                    <a:pt x="201" y="43"/>
                    <a:pt x="201" y="43"/>
                  </a:cubicBezTo>
                  <a:cubicBezTo>
                    <a:pt x="180" y="17"/>
                    <a:pt x="148" y="0"/>
                    <a:pt x="11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ṧḻîḑê">
              <a:extLst>
                <a:ext uri="{FF2B5EF4-FFF2-40B4-BE49-F238E27FC236}">
                  <a16:creationId xmlns:a16="http://schemas.microsoft.com/office/drawing/2014/main" id="{887FDE64-D39C-135F-DC55-65E36A4E0C3A}"/>
                </a:ext>
              </a:extLst>
            </p:cNvPr>
            <p:cNvSpPr/>
            <p:nvPr/>
          </p:nvSpPr>
          <p:spPr bwMode="auto">
            <a:xfrm>
              <a:off x="5189538" y="2479675"/>
              <a:ext cx="46038" cy="55563"/>
            </a:xfrm>
            <a:custGeom>
              <a:avLst/>
              <a:gdLst>
                <a:gd name="T0" fmla="*/ 3 w 14"/>
                <a:gd name="T1" fmla="*/ 0 h 17"/>
                <a:gd name="T2" fmla="*/ 0 w 14"/>
                <a:gd name="T3" fmla="*/ 0 h 17"/>
                <a:gd name="T4" fmla="*/ 12 w 14"/>
                <a:gd name="T5" fmla="*/ 17 h 17"/>
                <a:gd name="T6" fmla="*/ 14 w 14"/>
                <a:gd name="T7" fmla="*/ 17 h 17"/>
                <a:gd name="T8" fmla="*/ 3 w 14"/>
                <a:gd name="T9" fmla="*/ 0 h 17"/>
              </a:gdLst>
              <a:ahLst/>
              <a:cxnLst>
                <a:cxn ang="0">
                  <a:pos x="T0" y="T1"/>
                </a:cxn>
                <a:cxn ang="0">
                  <a:pos x="T2" y="T3"/>
                </a:cxn>
                <a:cxn ang="0">
                  <a:pos x="T4" y="T5"/>
                </a:cxn>
                <a:cxn ang="0">
                  <a:pos x="T6" y="T7"/>
                </a:cxn>
                <a:cxn ang="0">
                  <a:pos x="T8" y="T9"/>
                </a:cxn>
              </a:cxnLst>
              <a:rect l="0" t="0" r="r" b="b"/>
              <a:pathLst>
                <a:path w="14" h="17">
                  <a:moveTo>
                    <a:pt x="3" y="0"/>
                  </a:moveTo>
                  <a:cubicBezTo>
                    <a:pt x="0" y="0"/>
                    <a:pt x="0" y="0"/>
                    <a:pt x="0" y="0"/>
                  </a:cubicBezTo>
                  <a:cubicBezTo>
                    <a:pt x="5" y="5"/>
                    <a:pt x="9" y="11"/>
                    <a:pt x="12" y="17"/>
                  </a:cubicBezTo>
                  <a:cubicBezTo>
                    <a:pt x="14" y="17"/>
                    <a:pt x="14" y="17"/>
                    <a:pt x="14" y="17"/>
                  </a:cubicBezTo>
                  <a:cubicBezTo>
                    <a:pt x="11" y="11"/>
                    <a:pt x="7"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išľïďê">
              <a:extLst>
                <a:ext uri="{FF2B5EF4-FFF2-40B4-BE49-F238E27FC236}">
                  <a16:creationId xmlns:a16="http://schemas.microsoft.com/office/drawing/2014/main" id="{B774004C-BEC8-A9E8-4872-F83A153BA9D0}"/>
                </a:ext>
              </a:extLst>
            </p:cNvPr>
            <p:cNvSpPr/>
            <p:nvPr/>
          </p:nvSpPr>
          <p:spPr bwMode="auto">
            <a:xfrm>
              <a:off x="5272088" y="2687637"/>
              <a:ext cx="6350" cy="58738"/>
            </a:xfrm>
            <a:custGeom>
              <a:avLst/>
              <a:gdLst>
                <a:gd name="T0" fmla="*/ 2 w 2"/>
                <a:gd name="T1" fmla="*/ 0 h 18"/>
                <a:gd name="T2" fmla="*/ 0 w 2"/>
                <a:gd name="T3" fmla="*/ 0 h 18"/>
                <a:gd name="T4" fmla="*/ 0 w 2"/>
                <a:gd name="T5" fmla="*/ 7 h 18"/>
                <a:gd name="T6" fmla="*/ 0 w 2"/>
                <a:gd name="T7" fmla="*/ 18 h 18"/>
                <a:gd name="T8" fmla="*/ 2 w 2"/>
                <a:gd name="T9" fmla="*/ 18 h 18"/>
                <a:gd name="T10" fmla="*/ 2 w 2"/>
                <a:gd name="T11" fmla="*/ 7 h 18"/>
                <a:gd name="T12" fmla="*/ 2 w 2"/>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 h="18">
                  <a:moveTo>
                    <a:pt x="2" y="0"/>
                  </a:moveTo>
                  <a:cubicBezTo>
                    <a:pt x="0" y="0"/>
                    <a:pt x="0" y="0"/>
                    <a:pt x="0" y="0"/>
                  </a:cubicBezTo>
                  <a:cubicBezTo>
                    <a:pt x="0" y="2"/>
                    <a:pt x="0" y="5"/>
                    <a:pt x="0" y="7"/>
                  </a:cubicBezTo>
                  <a:cubicBezTo>
                    <a:pt x="0" y="11"/>
                    <a:pt x="0" y="14"/>
                    <a:pt x="0" y="18"/>
                  </a:cubicBezTo>
                  <a:cubicBezTo>
                    <a:pt x="2" y="18"/>
                    <a:pt x="2" y="18"/>
                    <a:pt x="2" y="18"/>
                  </a:cubicBezTo>
                  <a:cubicBezTo>
                    <a:pt x="2" y="14"/>
                    <a:pt x="2" y="11"/>
                    <a:pt x="2" y="7"/>
                  </a:cubicBezTo>
                  <a:cubicBezTo>
                    <a:pt x="2" y="5"/>
                    <a:pt x="2" y="2"/>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îṩḷîďe">
              <a:extLst>
                <a:ext uri="{FF2B5EF4-FFF2-40B4-BE49-F238E27FC236}">
                  <a16:creationId xmlns:a16="http://schemas.microsoft.com/office/drawing/2014/main" id="{C78AED69-B680-358D-C08D-843DF44FC6CF}"/>
                </a:ext>
              </a:extLst>
            </p:cNvPr>
            <p:cNvSpPr/>
            <p:nvPr/>
          </p:nvSpPr>
          <p:spPr bwMode="auto">
            <a:xfrm>
              <a:off x="5219701" y="2843212"/>
              <a:ext cx="36513" cy="58738"/>
            </a:xfrm>
            <a:custGeom>
              <a:avLst/>
              <a:gdLst>
                <a:gd name="T0" fmla="*/ 11 w 11"/>
                <a:gd name="T1" fmla="*/ 0 h 18"/>
                <a:gd name="T2" fmla="*/ 9 w 11"/>
                <a:gd name="T3" fmla="*/ 0 h 18"/>
                <a:gd name="T4" fmla="*/ 0 w 11"/>
                <a:gd name="T5" fmla="*/ 18 h 18"/>
                <a:gd name="T6" fmla="*/ 2 w 11"/>
                <a:gd name="T7" fmla="*/ 18 h 18"/>
                <a:gd name="T8" fmla="*/ 11 w 11"/>
                <a:gd name="T9" fmla="*/ 0 h 18"/>
              </a:gdLst>
              <a:ahLst/>
              <a:cxnLst>
                <a:cxn ang="0">
                  <a:pos x="T0" y="T1"/>
                </a:cxn>
                <a:cxn ang="0">
                  <a:pos x="T2" y="T3"/>
                </a:cxn>
                <a:cxn ang="0">
                  <a:pos x="T4" y="T5"/>
                </a:cxn>
                <a:cxn ang="0">
                  <a:pos x="T6" y="T7"/>
                </a:cxn>
                <a:cxn ang="0">
                  <a:pos x="T8" y="T9"/>
                </a:cxn>
              </a:cxnLst>
              <a:rect l="0" t="0" r="r" b="b"/>
              <a:pathLst>
                <a:path w="11" h="18">
                  <a:moveTo>
                    <a:pt x="11" y="0"/>
                  </a:moveTo>
                  <a:cubicBezTo>
                    <a:pt x="9" y="0"/>
                    <a:pt x="9" y="0"/>
                    <a:pt x="9" y="0"/>
                  </a:cubicBezTo>
                  <a:cubicBezTo>
                    <a:pt x="6" y="7"/>
                    <a:pt x="3" y="13"/>
                    <a:pt x="0" y="18"/>
                  </a:cubicBezTo>
                  <a:cubicBezTo>
                    <a:pt x="2" y="18"/>
                    <a:pt x="2" y="18"/>
                    <a:pt x="2" y="18"/>
                  </a:cubicBezTo>
                  <a:cubicBezTo>
                    <a:pt x="6" y="13"/>
                    <a:pt x="9" y="7"/>
                    <a:pt x="1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ïṩḻïḋé">
              <a:extLst>
                <a:ext uri="{FF2B5EF4-FFF2-40B4-BE49-F238E27FC236}">
                  <a16:creationId xmlns:a16="http://schemas.microsoft.com/office/drawing/2014/main" id="{C01701EF-B392-15E8-94D8-A805697C1597}"/>
                </a:ext>
              </a:extLst>
            </p:cNvPr>
            <p:cNvSpPr/>
            <p:nvPr/>
          </p:nvSpPr>
          <p:spPr bwMode="auto">
            <a:xfrm>
              <a:off x="5094288" y="3000375"/>
              <a:ext cx="46038" cy="30163"/>
            </a:xfrm>
            <a:custGeom>
              <a:avLst/>
              <a:gdLst>
                <a:gd name="T0" fmla="*/ 14 w 14"/>
                <a:gd name="T1" fmla="*/ 0 h 9"/>
                <a:gd name="T2" fmla="*/ 11 w 14"/>
                <a:gd name="T3" fmla="*/ 0 h 9"/>
                <a:gd name="T4" fmla="*/ 0 w 14"/>
                <a:gd name="T5" fmla="*/ 7 h 9"/>
                <a:gd name="T6" fmla="*/ 0 w 14"/>
                <a:gd name="T7" fmla="*/ 9 h 9"/>
                <a:gd name="T8" fmla="*/ 0 w 14"/>
                <a:gd name="T9" fmla="*/ 9 h 9"/>
                <a:gd name="T10" fmla="*/ 14 w 14"/>
                <a:gd name="T11" fmla="*/ 0 h 9"/>
              </a:gdLst>
              <a:ahLst/>
              <a:cxnLst>
                <a:cxn ang="0">
                  <a:pos x="T0" y="T1"/>
                </a:cxn>
                <a:cxn ang="0">
                  <a:pos x="T2" y="T3"/>
                </a:cxn>
                <a:cxn ang="0">
                  <a:pos x="T4" y="T5"/>
                </a:cxn>
                <a:cxn ang="0">
                  <a:pos x="T6" y="T7"/>
                </a:cxn>
                <a:cxn ang="0">
                  <a:pos x="T8" y="T9"/>
                </a:cxn>
                <a:cxn ang="0">
                  <a:pos x="T10" y="T11"/>
                </a:cxn>
              </a:cxnLst>
              <a:rect l="0" t="0" r="r" b="b"/>
              <a:pathLst>
                <a:path w="14" h="9">
                  <a:moveTo>
                    <a:pt x="14" y="0"/>
                  </a:moveTo>
                  <a:cubicBezTo>
                    <a:pt x="11" y="0"/>
                    <a:pt x="11" y="0"/>
                    <a:pt x="11" y="0"/>
                  </a:cubicBezTo>
                  <a:cubicBezTo>
                    <a:pt x="7" y="3"/>
                    <a:pt x="4" y="5"/>
                    <a:pt x="0" y="7"/>
                  </a:cubicBezTo>
                  <a:cubicBezTo>
                    <a:pt x="0" y="8"/>
                    <a:pt x="0" y="8"/>
                    <a:pt x="0" y="9"/>
                  </a:cubicBezTo>
                  <a:cubicBezTo>
                    <a:pt x="0" y="9"/>
                    <a:pt x="0" y="9"/>
                    <a:pt x="0" y="9"/>
                  </a:cubicBezTo>
                  <a:cubicBezTo>
                    <a:pt x="5" y="7"/>
                    <a:pt x="10" y="4"/>
                    <a:pt x="14"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iṣḻíḍé">
              <a:extLst>
                <a:ext uri="{FF2B5EF4-FFF2-40B4-BE49-F238E27FC236}">
                  <a16:creationId xmlns:a16="http://schemas.microsoft.com/office/drawing/2014/main" id="{8570DE29-12BC-AB01-E1FE-329969AA3D7A}"/>
                </a:ext>
              </a:extLst>
            </p:cNvPr>
            <p:cNvSpPr/>
            <p:nvPr/>
          </p:nvSpPr>
          <p:spPr bwMode="auto">
            <a:xfrm>
              <a:off x="4559301" y="2360612"/>
              <a:ext cx="700088" cy="700088"/>
            </a:xfrm>
            <a:custGeom>
              <a:avLst/>
              <a:gdLst>
                <a:gd name="T0" fmla="*/ 212 w 212"/>
                <a:gd name="T1" fmla="*/ 117 h 212"/>
                <a:gd name="T2" fmla="*/ 203 w 212"/>
                <a:gd name="T3" fmla="*/ 117 h 212"/>
                <a:gd name="T4" fmla="*/ 195 w 212"/>
                <a:gd name="T5" fmla="*/ 146 h 212"/>
                <a:gd name="T6" fmla="*/ 204 w 212"/>
                <a:gd name="T7" fmla="*/ 146 h 212"/>
                <a:gd name="T8" fmla="*/ 212 w 212"/>
                <a:gd name="T9" fmla="*/ 117 h 212"/>
                <a:gd name="T10" fmla="*/ 198 w 212"/>
                <a:gd name="T11" fmla="*/ 53 h 212"/>
                <a:gd name="T12" fmla="*/ 188 w 212"/>
                <a:gd name="T13" fmla="*/ 53 h 212"/>
                <a:gd name="T14" fmla="*/ 203 w 212"/>
                <a:gd name="T15" fmla="*/ 99 h 212"/>
                <a:gd name="T16" fmla="*/ 212 w 212"/>
                <a:gd name="T17" fmla="*/ 99 h 212"/>
                <a:gd name="T18" fmla="*/ 198 w 212"/>
                <a:gd name="T19" fmla="*/ 53 h 212"/>
                <a:gd name="T20" fmla="*/ 106 w 212"/>
                <a:gd name="T21" fmla="*/ 0 h 212"/>
                <a:gd name="T22" fmla="*/ 0 w 212"/>
                <a:gd name="T23" fmla="*/ 106 h 212"/>
                <a:gd name="T24" fmla="*/ 106 w 212"/>
                <a:gd name="T25" fmla="*/ 212 h 212"/>
                <a:gd name="T26" fmla="*/ 195 w 212"/>
                <a:gd name="T27" fmla="*/ 164 h 212"/>
                <a:gd name="T28" fmla="*/ 184 w 212"/>
                <a:gd name="T29" fmla="*/ 164 h 212"/>
                <a:gd name="T30" fmla="*/ 106 w 212"/>
                <a:gd name="T31" fmla="*/ 204 h 212"/>
                <a:gd name="T32" fmla="*/ 8 w 212"/>
                <a:gd name="T33" fmla="*/ 106 h 212"/>
                <a:gd name="T34" fmla="*/ 106 w 212"/>
                <a:gd name="T35" fmla="*/ 8 h 212"/>
                <a:gd name="T36" fmla="*/ 174 w 212"/>
                <a:gd name="T37" fmla="*/ 36 h 212"/>
                <a:gd name="T38" fmla="*/ 185 w 212"/>
                <a:gd name="T39" fmla="*/ 36 h 212"/>
                <a:gd name="T40" fmla="*/ 106 w 212"/>
                <a:gd name="T4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12">
                  <a:moveTo>
                    <a:pt x="212" y="117"/>
                  </a:moveTo>
                  <a:cubicBezTo>
                    <a:pt x="203" y="117"/>
                    <a:pt x="203" y="117"/>
                    <a:pt x="203" y="117"/>
                  </a:cubicBezTo>
                  <a:cubicBezTo>
                    <a:pt x="202" y="127"/>
                    <a:pt x="199" y="137"/>
                    <a:pt x="195" y="146"/>
                  </a:cubicBezTo>
                  <a:cubicBezTo>
                    <a:pt x="204" y="146"/>
                    <a:pt x="204" y="146"/>
                    <a:pt x="204" y="146"/>
                  </a:cubicBezTo>
                  <a:cubicBezTo>
                    <a:pt x="208" y="137"/>
                    <a:pt x="211" y="127"/>
                    <a:pt x="212" y="117"/>
                  </a:cubicBezTo>
                  <a:moveTo>
                    <a:pt x="198" y="53"/>
                  </a:moveTo>
                  <a:cubicBezTo>
                    <a:pt x="188" y="53"/>
                    <a:pt x="188" y="53"/>
                    <a:pt x="188" y="53"/>
                  </a:cubicBezTo>
                  <a:cubicBezTo>
                    <a:pt x="197" y="67"/>
                    <a:pt x="202" y="82"/>
                    <a:pt x="203" y="99"/>
                  </a:cubicBezTo>
                  <a:cubicBezTo>
                    <a:pt x="212" y="99"/>
                    <a:pt x="212" y="99"/>
                    <a:pt x="212" y="99"/>
                  </a:cubicBezTo>
                  <a:cubicBezTo>
                    <a:pt x="211" y="82"/>
                    <a:pt x="206" y="67"/>
                    <a:pt x="198" y="53"/>
                  </a:cubicBezTo>
                  <a:moveTo>
                    <a:pt x="106" y="0"/>
                  </a:moveTo>
                  <a:cubicBezTo>
                    <a:pt x="47" y="0"/>
                    <a:pt x="0" y="47"/>
                    <a:pt x="0" y="106"/>
                  </a:cubicBezTo>
                  <a:cubicBezTo>
                    <a:pt x="0" y="165"/>
                    <a:pt x="47" y="212"/>
                    <a:pt x="106" y="212"/>
                  </a:cubicBezTo>
                  <a:cubicBezTo>
                    <a:pt x="143" y="212"/>
                    <a:pt x="176" y="193"/>
                    <a:pt x="195" y="164"/>
                  </a:cubicBezTo>
                  <a:cubicBezTo>
                    <a:pt x="184" y="164"/>
                    <a:pt x="184" y="164"/>
                    <a:pt x="184" y="164"/>
                  </a:cubicBezTo>
                  <a:cubicBezTo>
                    <a:pt x="167" y="188"/>
                    <a:pt x="138" y="204"/>
                    <a:pt x="106" y="204"/>
                  </a:cubicBezTo>
                  <a:cubicBezTo>
                    <a:pt x="52" y="204"/>
                    <a:pt x="8" y="160"/>
                    <a:pt x="8" y="106"/>
                  </a:cubicBezTo>
                  <a:cubicBezTo>
                    <a:pt x="8" y="52"/>
                    <a:pt x="52" y="8"/>
                    <a:pt x="106" y="8"/>
                  </a:cubicBezTo>
                  <a:cubicBezTo>
                    <a:pt x="132" y="8"/>
                    <a:pt x="156" y="19"/>
                    <a:pt x="174" y="36"/>
                  </a:cubicBezTo>
                  <a:cubicBezTo>
                    <a:pt x="185" y="36"/>
                    <a:pt x="185" y="36"/>
                    <a:pt x="185" y="36"/>
                  </a:cubicBezTo>
                  <a:cubicBezTo>
                    <a:pt x="166" y="14"/>
                    <a:pt x="138"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sľíďé">
              <a:extLst>
                <a:ext uri="{FF2B5EF4-FFF2-40B4-BE49-F238E27FC236}">
                  <a16:creationId xmlns:a16="http://schemas.microsoft.com/office/drawing/2014/main" id="{E5487239-F661-933C-C416-DE18BBF9E0F5}"/>
                </a:ext>
              </a:extLst>
            </p:cNvPr>
            <p:cNvSpPr/>
            <p:nvPr/>
          </p:nvSpPr>
          <p:spPr bwMode="auto">
            <a:xfrm>
              <a:off x="5133976" y="2479675"/>
              <a:ext cx="79375" cy="55563"/>
            </a:xfrm>
            <a:custGeom>
              <a:avLst/>
              <a:gdLst>
                <a:gd name="T0" fmla="*/ 11 w 24"/>
                <a:gd name="T1" fmla="*/ 0 h 17"/>
                <a:gd name="T2" fmla="*/ 0 w 24"/>
                <a:gd name="T3" fmla="*/ 0 h 17"/>
                <a:gd name="T4" fmla="*/ 14 w 24"/>
                <a:gd name="T5" fmla="*/ 17 h 17"/>
                <a:gd name="T6" fmla="*/ 24 w 24"/>
                <a:gd name="T7" fmla="*/ 17 h 17"/>
                <a:gd name="T8" fmla="*/ 11 w 24"/>
                <a:gd name="T9" fmla="*/ 0 h 17"/>
              </a:gdLst>
              <a:ahLst/>
              <a:cxnLst>
                <a:cxn ang="0">
                  <a:pos x="T0" y="T1"/>
                </a:cxn>
                <a:cxn ang="0">
                  <a:pos x="T2" y="T3"/>
                </a:cxn>
                <a:cxn ang="0">
                  <a:pos x="T4" y="T5"/>
                </a:cxn>
                <a:cxn ang="0">
                  <a:pos x="T6" y="T7"/>
                </a:cxn>
                <a:cxn ang="0">
                  <a:pos x="T8" y="T9"/>
                </a:cxn>
              </a:cxnLst>
              <a:rect l="0" t="0" r="r" b="b"/>
              <a:pathLst>
                <a:path w="24" h="17">
                  <a:moveTo>
                    <a:pt x="11" y="0"/>
                  </a:moveTo>
                  <a:cubicBezTo>
                    <a:pt x="0" y="0"/>
                    <a:pt x="0" y="0"/>
                    <a:pt x="0" y="0"/>
                  </a:cubicBezTo>
                  <a:cubicBezTo>
                    <a:pt x="5" y="5"/>
                    <a:pt x="10" y="11"/>
                    <a:pt x="14" y="17"/>
                  </a:cubicBezTo>
                  <a:cubicBezTo>
                    <a:pt x="24" y="17"/>
                    <a:pt x="24" y="17"/>
                    <a:pt x="24" y="17"/>
                  </a:cubicBezTo>
                  <a:cubicBezTo>
                    <a:pt x="21" y="11"/>
                    <a:pt x="16" y="5"/>
                    <a:pt x="11"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iṥ1íḑè">
              <a:extLst>
                <a:ext uri="{FF2B5EF4-FFF2-40B4-BE49-F238E27FC236}">
                  <a16:creationId xmlns:a16="http://schemas.microsoft.com/office/drawing/2014/main" id="{E6FF39B6-045E-517C-6860-1CBB784E331E}"/>
                </a:ext>
              </a:extLst>
            </p:cNvPr>
            <p:cNvSpPr/>
            <p:nvPr/>
          </p:nvSpPr>
          <p:spPr bwMode="auto">
            <a:xfrm>
              <a:off x="5229226" y="2687637"/>
              <a:ext cx="30163" cy="58738"/>
            </a:xfrm>
            <a:custGeom>
              <a:avLst/>
              <a:gdLst>
                <a:gd name="T0" fmla="*/ 9 w 9"/>
                <a:gd name="T1" fmla="*/ 7 h 18"/>
                <a:gd name="T2" fmla="*/ 1 w 9"/>
                <a:gd name="T3" fmla="*/ 7 h 18"/>
                <a:gd name="T4" fmla="*/ 1 w 9"/>
                <a:gd name="T5" fmla="*/ 7 h 18"/>
                <a:gd name="T6" fmla="*/ 0 w 9"/>
                <a:gd name="T7" fmla="*/ 18 h 18"/>
                <a:gd name="T8" fmla="*/ 9 w 9"/>
                <a:gd name="T9" fmla="*/ 18 h 18"/>
                <a:gd name="T10" fmla="*/ 9 w 9"/>
                <a:gd name="T11" fmla="*/ 7 h 18"/>
                <a:gd name="T12" fmla="*/ 9 w 9"/>
                <a:gd name="T13" fmla="*/ 0 h 18"/>
                <a:gd name="T14" fmla="*/ 0 w 9"/>
                <a:gd name="T15" fmla="*/ 0 h 18"/>
                <a:gd name="T16" fmla="*/ 1 w 9"/>
                <a:gd name="T17" fmla="*/ 7 h 18"/>
                <a:gd name="T18" fmla="*/ 1 w 9"/>
                <a:gd name="T19" fmla="*/ 7 h 18"/>
                <a:gd name="T20" fmla="*/ 9 w 9"/>
                <a:gd name="T21" fmla="*/ 7 h 18"/>
                <a:gd name="T22" fmla="*/ 9 w 9"/>
                <a:gd name="T23" fmla="*/ 7 h 18"/>
                <a:gd name="T24" fmla="*/ 9 w 9"/>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9" y="7"/>
                  </a:moveTo>
                  <a:cubicBezTo>
                    <a:pt x="1" y="7"/>
                    <a:pt x="1" y="7"/>
                    <a:pt x="1" y="7"/>
                  </a:cubicBezTo>
                  <a:cubicBezTo>
                    <a:pt x="1" y="7"/>
                    <a:pt x="1" y="7"/>
                    <a:pt x="1" y="7"/>
                  </a:cubicBezTo>
                  <a:cubicBezTo>
                    <a:pt x="1" y="11"/>
                    <a:pt x="0" y="14"/>
                    <a:pt x="0" y="18"/>
                  </a:cubicBezTo>
                  <a:cubicBezTo>
                    <a:pt x="9" y="18"/>
                    <a:pt x="9" y="18"/>
                    <a:pt x="9" y="18"/>
                  </a:cubicBezTo>
                  <a:cubicBezTo>
                    <a:pt x="9" y="14"/>
                    <a:pt x="9" y="11"/>
                    <a:pt x="9" y="7"/>
                  </a:cubicBezTo>
                  <a:moveTo>
                    <a:pt x="9" y="0"/>
                  </a:moveTo>
                  <a:cubicBezTo>
                    <a:pt x="0" y="0"/>
                    <a:pt x="0" y="0"/>
                    <a:pt x="0" y="0"/>
                  </a:cubicBezTo>
                  <a:cubicBezTo>
                    <a:pt x="1" y="2"/>
                    <a:pt x="1" y="5"/>
                    <a:pt x="1" y="7"/>
                  </a:cubicBezTo>
                  <a:cubicBezTo>
                    <a:pt x="1" y="7"/>
                    <a:pt x="1" y="7"/>
                    <a:pt x="1" y="7"/>
                  </a:cubicBezTo>
                  <a:cubicBezTo>
                    <a:pt x="9" y="7"/>
                    <a:pt x="9" y="7"/>
                    <a:pt x="9" y="7"/>
                  </a:cubicBezTo>
                  <a:cubicBezTo>
                    <a:pt x="9" y="7"/>
                    <a:pt x="9" y="7"/>
                    <a:pt x="9" y="7"/>
                  </a:cubicBezTo>
                  <a:cubicBezTo>
                    <a:pt x="9" y="5"/>
                    <a:pt x="9" y="2"/>
                    <a:pt x="9"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îşḷiḓê">
              <a:extLst>
                <a:ext uri="{FF2B5EF4-FFF2-40B4-BE49-F238E27FC236}">
                  <a16:creationId xmlns:a16="http://schemas.microsoft.com/office/drawing/2014/main" id="{1A7CF2AE-9850-BF56-9408-4B801900759E}"/>
                </a:ext>
              </a:extLst>
            </p:cNvPr>
            <p:cNvSpPr/>
            <p:nvPr/>
          </p:nvSpPr>
          <p:spPr bwMode="auto">
            <a:xfrm>
              <a:off x="5167313" y="2843212"/>
              <a:ext cx="65088" cy="58738"/>
            </a:xfrm>
            <a:custGeom>
              <a:avLst/>
              <a:gdLst>
                <a:gd name="T0" fmla="*/ 20 w 20"/>
                <a:gd name="T1" fmla="*/ 0 h 18"/>
                <a:gd name="T2" fmla="*/ 11 w 20"/>
                <a:gd name="T3" fmla="*/ 0 h 18"/>
                <a:gd name="T4" fmla="*/ 0 w 20"/>
                <a:gd name="T5" fmla="*/ 18 h 18"/>
                <a:gd name="T6" fmla="*/ 11 w 20"/>
                <a:gd name="T7" fmla="*/ 18 h 18"/>
                <a:gd name="T8" fmla="*/ 20 w 20"/>
                <a:gd name="T9" fmla="*/ 0 h 18"/>
              </a:gdLst>
              <a:ahLst/>
              <a:cxnLst>
                <a:cxn ang="0">
                  <a:pos x="T0" y="T1"/>
                </a:cxn>
                <a:cxn ang="0">
                  <a:pos x="T2" y="T3"/>
                </a:cxn>
                <a:cxn ang="0">
                  <a:pos x="T4" y="T5"/>
                </a:cxn>
                <a:cxn ang="0">
                  <a:pos x="T6" y="T7"/>
                </a:cxn>
                <a:cxn ang="0">
                  <a:pos x="T8" y="T9"/>
                </a:cxn>
              </a:cxnLst>
              <a:rect l="0" t="0" r="r" b="b"/>
              <a:pathLst>
                <a:path w="20" h="18">
                  <a:moveTo>
                    <a:pt x="20" y="0"/>
                  </a:moveTo>
                  <a:cubicBezTo>
                    <a:pt x="11" y="0"/>
                    <a:pt x="11" y="0"/>
                    <a:pt x="11" y="0"/>
                  </a:cubicBezTo>
                  <a:cubicBezTo>
                    <a:pt x="8" y="7"/>
                    <a:pt x="4" y="13"/>
                    <a:pt x="0" y="18"/>
                  </a:cubicBezTo>
                  <a:cubicBezTo>
                    <a:pt x="11" y="18"/>
                    <a:pt x="11" y="18"/>
                    <a:pt x="11" y="18"/>
                  </a:cubicBezTo>
                  <a:cubicBezTo>
                    <a:pt x="14" y="13"/>
                    <a:pt x="18" y="7"/>
                    <a:pt x="2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iśľiḍé">
              <a:extLst>
                <a:ext uri="{FF2B5EF4-FFF2-40B4-BE49-F238E27FC236}">
                  <a16:creationId xmlns:a16="http://schemas.microsoft.com/office/drawing/2014/main" id="{D7C6339E-9532-8FBC-DFE8-BE52B8BB952B}"/>
                </a:ext>
              </a:extLst>
            </p:cNvPr>
            <p:cNvSpPr/>
            <p:nvPr/>
          </p:nvSpPr>
          <p:spPr bwMode="auto">
            <a:xfrm>
              <a:off x="4586288" y="2387600"/>
              <a:ext cx="646113" cy="646113"/>
            </a:xfrm>
            <a:custGeom>
              <a:avLst/>
              <a:gdLst>
                <a:gd name="T0" fmla="*/ 98 w 196"/>
                <a:gd name="T1" fmla="*/ 0 h 196"/>
                <a:gd name="T2" fmla="*/ 0 w 196"/>
                <a:gd name="T3" fmla="*/ 98 h 196"/>
                <a:gd name="T4" fmla="*/ 98 w 196"/>
                <a:gd name="T5" fmla="*/ 196 h 196"/>
                <a:gd name="T6" fmla="*/ 176 w 196"/>
                <a:gd name="T7" fmla="*/ 156 h 196"/>
                <a:gd name="T8" fmla="*/ 187 w 196"/>
                <a:gd name="T9" fmla="*/ 138 h 196"/>
                <a:gd name="T10" fmla="*/ 195 w 196"/>
                <a:gd name="T11" fmla="*/ 109 h 196"/>
                <a:gd name="T12" fmla="*/ 196 w 196"/>
                <a:gd name="T13" fmla="*/ 98 h 196"/>
                <a:gd name="T14" fmla="*/ 196 w 196"/>
                <a:gd name="T15" fmla="*/ 98 h 196"/>
                <a:gd name="T16" fmla="*/ 187 w 196"/>
                <a:gd name="T17" fmla="*/ 98 h 196"/>
                <a:gd name="T18" fmla="*/ 161 w 196"/>
                <a:gd name="T19" fmla="*/ 161 h 196"/>
                <a:gd name="T20" fmla="*/ 98 w 196"/>
                <a:gd name="T21" fmla="*/ 187 h 196"/>
                <a:gd name="T22" fmla="*/ 35 w 196"/>
                <a:gd name="T23" fmla="*/ 161 h 196"/>
                <a:gd name="T24" fmla="*/ 9 w 196"/>
                <a:gd name="T25" fmla="*/ 98 h 196"/>
                <a:gd name="T26" fmla="*/ 35 w 196"/>
                <a:gd name="T27" fmla="*/ 35 h 196"/>
                <a:gd name="T28" fmla="*/ 98 w 196"/>
                <a:gd name="T29" fmla="*/ 9 h 196"/>
                <a:gd name="T30" fmla="*/ 161 w 196"/>
                <a:gd name="T31" fmla="*/ 35 h 196"/>
                <a:gd name="T32" fmla="*/ 187 w 196"/>
                <a:gd name="T33" fmla="*/ 98 h 196"/>
                <a:gd name="T34" fmla="*/ 196 w 196"/>
                <a:gd name="T35" fmla="*/ 98 h 196"/>
                <a:gd name="T36" fmla="*/ 195 w 196"/>
                <a:gd name="T37" fmla="*/ 91 h 196"/>
                <a:gd name="T38" fmla="*/ 180 w 196"/>
                <a:gd name="T39" fmla="*/ 45 h 196"/>
                <a:gd name="T40" fmla="*/ 166 w 196"/>
                <a:gd name="T41" fmla="*/ 28 h 196"/>
                <a:gd name="T42" fmla="*/ 98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98" y="0"/>
                  </a:moveTo>
                  <a:cubicBezTo>
                    <a:pt x="44" y="0"/>
                    <a:pt x="0" y="44"/>
                    <a:pt x="0" y="98"/>
                  </a:cubicBezTo>
                  <a:cubicBezTo>
                    <a:pt x="0" y="152"/>
                    <a:pt x="44" y="196"/>
                    <a:pt x="98" y="196"/>
                  </a:cubicBezTo>
                  <a:cubicBezTo>
                    <a:pt x="130" y="196"/>
                    <a:pt x="159" y="180"/>
                    <a:pt x="176" y="156"/>
                  </a:cubicBezTo>
                  <a:cubicBezTo>
                    <a:pt x="180" y="151"/>
                    <a:pt x="184" y="145"/>
                    <a:pt x="187" y="138"/>
                  </a:cubicBezTo>
                  <a:cubicBezTo>
                    <a:pt x="191" y="129"/>
                    <a:pt x="194" y="119"/>
                    <a:pt x="195" y="109"/>
                  </a:cubicBezTo>
                  <a:cubicBezTo>
                    <a:pt x="195" y="105"/>
                    <a:pt x="196" y="10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96"/>
                    <a:pt x="196" y="93"/>
                    <a:pt x="195" y="91"/>
                  </a:cubicBezTo>
                  <a:cubicBezTo>
                    <a:pt x="194" y="74"/>
                    <a:pt x="189" y="59"/>
                    <a:pt x="180" y="45"/>
                  </a:cubicBezTo>
                  <a:cubicBezTo>
                    <a:pt x="176" y="39"/>
                    <a:pt x="171" y="33"/>
                    <a:pt x="166" y="28"/>
                  </a:cubicBezTo>
                  <a:cubicBezTo>
                    <a:pt x="148" y="11"/>
                    <a:pt x="12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îşļiḓê">
              <a:extLst>
                <a:ext uri="{FF2B5EF4-FFF2-40B4-BE49-F238E27FC236}">
                  <a16:creationId xmlns:a16="http://schemas.microsoft.com/office/drawing/2014/main" id="{13DBC296-1B71-967A-3639-9DFDF8E6D8ED}"/>
                </a:ext>
              </a:extLst>
            </p:cNvPr>
            <p:cNvSpPr/>
            <p:nvPr/>
          </p:nvSpPr>
          <p:spPr bwMode="auto">
            <a:xfrm>
              <a:off x="4619626" y="2632075"/>
              <a:ext cx="98425" cy="160338"/>
            </a:xfrm>
            <a:custGeom>
              <a:avLst/>
              <a:gdLst>
                <a:gd name="T0" fmla="*/ 30 w 30"/>
                <a:gd name="T1" fmla="*/ 32 h 49"/>
                <a:gd name="T2" fmla="*/ 15 w 30"/>
                <a:gd name="T3" fmla="*/ 49 h 49"/>
                <a:gd name="T4" fmla="*/ 0 w 30"/>
                <a:gd name="T5" fmla="*/ 38 h 49"/>
                <a:gd name="T6" fmla="*/ 10 w 30"/>
                <a:gd name="T7" fmla="*/ 36 h 49"/>
                <a:gd name="T8" fmla="*/ 15 w 30"/>
                <a:gd name="T9" fmla="*/ 40 h 49"/>
                <a:gd name="T10" fmla="*/ 20 w 30"/>
                <a:gd name="T11" fmla="*/ 31 h 49"/>
                <a:gd name="T12" fmla="*/ 20 w 30"/>
                <a:gd name="T13" fmla="*/ 0 h 49"/>
                <a:gd name="T14" fmla="*/ 30 w 30"/>
                <a:gd name="T15" fmla="*/ 0 h 49"/>
                <a:gd name="T16" fmla="*/ 30 w 30"/>
                <a:gd name="T17"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9">
                  <a:moveTo>
                    <a:pt x="30" y="32"/>
                  </a:moveTo>
                  <a:cubicBezTo>
                    <a:pt x="30" y="41"/>
                    <a:pt x="28" y="49"/>
                    <a:pt x="15" y="49"/>
                  </a:cubicBezTo>
                  <a:cubicBezTo>
                    <a:pt x="7" y="49"/>
                    <a:pt x="2" y="45"/>
                    <a:pt x="0" y="38"/>
                  </a:cubicBezTo>
                  <a:cubicBezTo>
                    <a:pt x="10" y="36"/>
                    <a:pt x="10" y="36"/>
                    <a:pt x="10" y="36"/>
                  </a:cubicBezTo>
                  <a:cubicBezTo>
                    <a:pt x="10" y="38"/>
                    <a:pt x="12" y="40"/>
                    <a:pt x="15" y="40"/>
                  </a:cubicBezTo>
                  <a:cubicBezTo>
                    <a:pt x="20" y="40"/>
                    <a:pt x="20" y="34"/>
                    <a:pt x="20" y="31"/>
                  </a:cubicBezTo>
                  <a:cubicBezTo>
                    <a:pt x="20" y="0"/>
                    <a:pt x="20" y="0"/>
                    <a:pt x="20" y="0"/>
                  </a:cubicBezTo>
                  <a:cubicBezTo>
                    <a:pt x="30" y="0"/>
                    <a:pt x="30" y="0"/>
                    <a:pt x="30" y="0"/>
                  </a:cubicBezTo>
                  <a:lnTo>
                    <a:pt x="30" y="3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ïšľïďê">
              <a:extLst>
                <a:ext uri="{FF2B5EF4-FFF2-40B4-BE49-F238E27FC236}">
                  <a16:creationId xmlns:a16="http://schemas.microsoft.com/office/drawing/2014/main" id="{C2212D75-8452-61CB-87A0-4D5247D84C47}"/>
                </a:ext>
              </a:extLst>
            </p:cNvPr>
            <p:cNvSpPr/>
            <p:nvPr/>
          </p:nvSpPr>
          <p:spPr bwMode="auto">
            <a:xfrm>
              <a:off x="4730751"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3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3"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î$ľiḑè">
              <a:extLst>
                <a:ext uri="{FF2B5EF4-FFF2-40B4-BE49-F238E27FC236}">
                  <a16:creationId xmlns:a16="http://schemas.microsoft.com/office/drawing/2014/main" id="{F6A1F1CF-8EF2-C148-243F-518BE06EABA1}"/>
                </a:ext>
              </a:extLst>
            </p:cNvPr>
            <p:cNvSpPr/>
            <p:nvPr/>
          </p:nvSpPr>
          <p:spPr bwMode="auto">
            <a:xfrm>
              <a:off x="4883151" y="2632075"/>
              <a:ext cx="152400" cy="157163"/>
            </a:xfrm>
            <a:custGeom>
              <a:avLst/>
              <a:gdLst>
                <a:gd name="T0" fmla="*/ 0 w 96"/>
                <a:gd name="T1" fmla="*/ 0 h 99"/>
                <a:gd name="T2" fmla="*/ 25 w 96"/>
                <a:gd name="T3" fmla="*/ 0 h 99"/>
                <a:gd name="T4" fmla="*/ 48 w 96"/>
                <a:gd name="T5" fmla="*/ 64 h 99"/>
                <a:gd name="T6" fmla="*/ 48 w 96"/>
                <a:gd name="T7" fmla="*/ 64 h 99"/>
                <a:gd name="T8" fmla="*/ 73 w 96"/>
                <a:gd name="T9" fmla="*/ 0 h 99"/>
                <a:gd name="T10" fmla="*/ 96 w 96"/>
                <a:gd name="T11" fmla="*/ 0 h 99"/>
                <a:gd name="T12" fmla="*/ 56 w 96"/>
                <a:gd name="T13" fmla="*/ 99 h 99"/>
                <a:gd name="T14" fmla="*/ 39 w 96"/>
                <a:gd name="T15" fmla="*/ 99 h 99"/>
                <a:gd name="T16" fmla="*/ 0 w 96"/>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
                  <a:moveTo>
                    <a:pt x="0" y="0"/>
                  </a:moveTo>
                  <a:lnTo>
                    <a:pt x="25" y="0"/>
                  </a:lnTo>
                  <a:lnTo>
                    <a:pt x="48" y="64"/>
                  </a:lnTo>
                  <a:lnTo>
                    <a:pt x="48" y="64"/>
                  </a:lnTo>
                  <a:lnTo>
                    <a:pt x="73" y="0"/>
                  </a:lnTo>
                  <a:lnTo>
                    <a:pt x="96" y="0"/>
                  </a:lnTo>
                  <a:lnTo>
                    <a:pt x="56" y="99"/>
                  </a:lnTo>
                  <a:lnTo>
                    <a:pt x="39" y="99"/>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iṡḻîdè">
              <a:extLst>
                <a:ext uri="{FF2B5EF4-FFF2-40B4-BE49-F238E27FC236}">
                  <a16:creationId xmlns:a16="http://schemas.microsoft.com/office/drawing/2014/main" id="{190388C4-2069-49FD-9A26-CD4A553E72B4}"/>
                </a:ext>
              </a:extLst>
            </p:cNvPr>
            <p:cNvSpPr/>
            <p:nvPr/>
          </p:nvSpPr>
          <p:spPr bwMode="auto">
            <a:xfrm>
              <a:off x="5021263"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5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5"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šḻide">
              <a:extLst>
                <a:ext uri="{FF2B5EF4-FFF2-40B4-BE49-F238E27FC236}">
                  <a16:creationId xmlns:a16="http://schemas.microsoft.com/office/drawing/2014/main" id="{8CEA5168-6B89-39C0-EBDA-E2647955E0E6}"/>
                </a:ext>
              </a:extLst>
            </p:cNvPr>
            <p:cNvSpPr/>
            <p:nvPr/>
          </p:nvSpPr>
          <p:spPr bwMode="auto">
            <a:xfrm>
              <a:off x="5754688" y="3863975"/>
              <a:ext cx="455613" cy="320675"/>
            </a:xfrm>
            <a:custGeom>
              <a:avLst/>
              <a:gdLst>
                <a:gd name="T0" fmla="*/ 121 w 138"/>
                <a:gd name="T1" fmla="*/ 52 h 97"/>
                <a:gd name="T2" fmla="*/ 107 w 138"/>
                <a:gd name="T3" fmla="*/ 31 h 97"/>
                <a:gd name="T4" fmla="*/ 107 w 138"/>
                <a:gd name="T5" fmla="*/ 0 h 97"/>
                <a:gd name="T6" fmla="*/ 107 w 138"/>
                <a:gd name="T7" fmla="*/ 0 h 97"/>
                <a:gd name="T8" fmla="*/ 47 w 138"/>
                <a:gd name="T9" fmla="*/ 0 h 97"/>
                <a:gd name="T10" fmla="*/ 30 w 138"/>
                <a:gd name="T11" fmla="*/ 0 h 97"/>
                <a:gd name="T12" fmla="*/ 30 w 138"/>
                <a:gd name="T13" fmla="*/ 31 h 97"/>
                <a:gd name="T14" fmla="*/ 16 w 138"/>
                <a:gd name="T15" fmla="*/ 52 h 97"/>
                <a:gd name="T16" fmla="*/ 0 w 138"/>
                <a:gd name="T17" fmla="*/ 60 h 97"/>
                <a:gd name="T18" fmla="*/ 53 w 138"/>
                <a:gd name="T19" fmla="*/ 97 h 97"/>
                <a:gd name="T20" fmla="*/ 85 w 138"/>
                <a:gd name="T21" fmla="*/ 97 h 97"/>
                <a:gd name="T22" fmla="*/ 138 w 138"/>
                <a:gd name="T23" fmla="*/ 60 h 97"/>
                <a:gd name="T24" fmla="*/ 121 w 138"/>
                <a:gd name="T25"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97">
                  <a:moveTo>
                    <a:pt x="121" y="52"/>
                  </a:moveTo>
                  <a:cubicBezTo>
                    <a:pt x="113" y="48"/>
                    <a:pt x="107" y="40"/>
                    <a:pt x="107" y="31"/>
                  </a:cubicBezTo>
                  <a:cubicBezTo>
                    <a:pt x="107" y="0"/>
                    <a:pt x="107" y="0"/>
                    <a:pt x="107" y="0"/>
                  </a:cubicBezTo>
                  <a:cubicBezTo>
                    <a:pt x="107" y="0"/>
                    <a:pt x="107" y="0"/>
                    <a:pt x="107" y="0"/>
                  </a:cubicBezTo>
                  <a:cubicBezTo>
                    <a:pt x="47" y="0"/>
                    <a:pt x="47" y="0"/>
                    <a:pt x="47" y="0"/>
                  </a:cubicBezTo>
                  <a:cubicBezTo>
                    <a:pt x="30" y="0"/>
                    <a:pt x="30" y="0"/>
                    <a:pt x="30" y="0"/>
                  </a:cubicBezTo>
                  <a:cubicBezTo>
                    <a:pt x="30" y="31"/>
                    <a:pt x="30" y="31"/>
                    <a:pt x="30" y="31"/>
                  </a:cubicBezTo>
                  <a:cubicBezTo>
                    <a:pt x="30" y="40"/>
                    <a:pt x="25" y="48"/>
                    <a:pt x="16" y="52"/>
                  </a:cubicBezTo>
                  <a:cubicBezTo>
                    <a:pt x="0" y="60"/>
                    <a:pt x="0" y="60"/>
                    <a:pt x="0" y="60"/>
                  </a:cubicBezTo>
                  <a:cubicBezTo>
                    <a:pt x="53" y="97"/>
                    <a:pt x="53" y="97"/>
                    <a:pt x="53" y="97"/>
                  </a:cubicBezTo>
                  <a:cubicBezTo>
                    <a:pt x="85" y="97"/>
                    <a:pt x="85" y="97"/>
                    <a:pt x="85" y="97"/>
                  </a:cubicBezTo>
                  <a:cubicBezTo>
                    <a:pt x="138" y="60"/>
                    <a:pt x="138" y="60"/>
                    <a:pt x="138" y="60"/>
                  </a:cubicBezTo>
                  <a:lnTo>
                    <a:pt x="121" y="52"/>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íṥļîďê">
              <a:extLst>
                <a:ext uri="{FF2B5EF4-FFF2-40B4-BE49-F238E27FC236}">
                  <a16:creationId xmlns:a16="http://schemas.microsoft.com/office/drawing/2014/main" id="{81A77850-89FB-9B21-25D7-48ECADF4BA48}"/>
                </a:ext>
              </a:extLst>
            </p:cNvPr>
            <p:cNvSpPr/>
            <p:nvPr/>
          </p:nvSpPr>
          <p:spPr bwMode="auto">
            <a:xfrm>
              <a:off x="5853113" y="3863975"/>
              <a:ext cx="257175" cy="128588"/>
            </a:xfrm>
            <a:custGeom>
              <a:avLst/>
              <a:gdLst>
                <a:gd name="T0" fmla="*/ 77 w 78"/>
                <a:gd name="T1" fmla="*/ 0 h 39"/>
                <a:gd name="T2" fmla="*/ 17 w 78"/>
                <a:gd name="T3" fmla="*/ 0 h 39"/>
                <a:gd name="T4" fmla="*/ 0 w 78"/>
                <a:gd name="T5" fmla="*/ 0 h 39"/>
                <a:gd name="T6" fmla="*/ 0 w 78"/>
                <a:gd name="T7" fmla="*/ 31 h 39"/>
                <a:gd name="T8" fmla="*/ 0 w 78"/>
                <a:gd name="T9" fmla="*/ 33 h 39"/>
                <a:gd name="T10" fmla="*/ 40 w 78"/>
                <a:gd name="T11" fmla="*/ 39 h 39"/>
                <a:gd name="T12" fmla="*/ 78 w 78"/>
                <a:gd name="T13" fmla="*/ 34 h 39"/>
                <a:gd name="T14" fmla="*/ 77 w 78"/>
                <a:gd name="T15" fmla="*/ 31 h 39"/>
                <a:gd name="T16" fmla="*/ 77 w 7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9">
                  <a:moveTo>
                    <a:pt x="77" y="0"/>
                  </a:moveTo>
                  <a:cubicBezTo>
                    <a:pt x="17" y="0"/>
                    <a:pt x="17" y="0"/>
                    <a:pt x="17" y="0"/>
                  </a:cubicBezTo>
                  <a:cubicBezTo>
                    <a:pt x="0" y="0"/>
                    <a:pt x="0" y="0"/>
                    <a:pt x="0" y="0"/>
                  </a:cubicBezTo>
                  <a:cubicBezTo>
                    <a:pt x="0" y="31"/>
                    <a:pt x="0" y="31"/>
                    <a:pt x="0" y="31"/>
                  </a:cubicBezTo>
                  <a:cubicBezTo>
                    <a:pt x="0" y="31"/>
                    <a:pt x="0" y="32"/>
                    <a:pt x="0" y="33"/>
                  </a:cubicBezTo>
                  <a:cubicBezTo>
                    <a:pt x="13" y="37"/>
                    <a:pt x="26" y="39"/>
                    <a:pt x="40" y="39"/>
                  </a:cubicBezTo>
                  <a:cubicBezTo>
                    <a:pt x="53" y="39"/>
                    <a:pt x="66" y="37"/>
                    <a:pt x="78" y="34"/>
                  </a:cubicBezTo>
                  <a:cubicBezTo>
                    <a:pt x="78" y="33"/>
                    <a:pt x="77" y="32"/>
                    <a:pt x="77" y="31"/>
                  </a:cubicBezTo>
                  <a:cubicBezTo>
                    <a:pt x="77" y="0"/>
                    <a:pt x="77" y="0"/>
                    <a:pt x="77" y="0"/>
                  </a:cubicBezTo>
                  <a:close/>
                </a:path>
              </a:pathLst>
            </a:custGeom>
            <a:solidFill>
              <a:srgbClr val="E5AD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išḻiḑé">
              <a:extLst>
                <a:ext uri="{FF2B5EF4-FFF2-40B4-BE49-F238E27FC236}">
                  <a16:creationId xmlns:a16="http://schemas.microsoft.com/office/drawing/2014/main" id="{BBE81EE4-8BCA-DB54-9B8C-D806912C979C}"/>
                </a:ext>
              </a:extLst>
            </p:cNvPr>
            <p:cNvSpPr/>
            <p:nvPr/>
          </p:nvSpPr>
          <p:spPr bwMode="auto">
            <a:xfrm>
              <a:off x="5537201" y="4044950"/>
              <a:ext cx="1009650" cy="1166813"/>
            </a:xfrm>
            <a:custGeom>
              <a:avLst/>
              <a:gdLst>
                <a:gd name="T0" fmla="*/ 306 w 306"/>
                <a:gd name="T1" fmla="*/ 74 h 354"/>
                <a:gd name="T2" fmla="*/ 284 w 306"/>
                <a:gd name="T3" fmla="*/ 24 h 354"/>
                <a:gd name="T4" fmla="*/ 248 w 306"/>
                <a:gd name="T5" fmla="*/ 0 h 354"/>
                <a:gd name="T6" fmla="*/ 222 w 306"/>
                <a:gd name="T7" fmla="*/ 0 h 354"/>
                <a:gd name="T8" fmla="*/ 210 w 306"/>
                <a:gd name="T9" fmla="*/ 0 h 354"/>
                <a:gd name="T10" fmla="*/ 197 w 306"/>
                <a:gd name="T11" fmla="*/ 0 h 354"/>
                <a:gd name="T12" fmla="*/ 135 w 306"/>
                <a:gd name="T13" fmla="*/ 34 h 354"/>
                <a:gd name="T14" fmla="*/ 72 w 306"/>
                <a:gd name="T15" fmla="*/ 0 h 354"/>
                <a:gd name="T16" fmla="*/ 47 w 306"/>
                <a:gd name="T17" fmla="*/ 0 h 354"/>
                <a:gd name="T18" fmla="*/ 0 w 306"/>
                <a:gd name="T19" fmla="*/ 47 h 354"/>
                <a:gd name="T20" fmla="*/ 0 w 306"/>
                <a:gd name="T21" fmla="*/ 354 h 354"/>
                <a:gd name="T22" fmla="*/ 269 w 306"/>
                <a:gd name="T23" fmla="*/ 354 h 354"/>
                <a:gd name="T24" fmla="*/ 269 w 306"/>
                <a:gd name="T25" fmla="*/ 86 h 354"/>
                <a:gd name="T26" fmla="*/ 306 w 306"/>
                <a:gd name="T27" fmla="*/ 7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54">
                  <a:moveTo>
                    <a:pt x="306" y="74"/>
                  </a:moveTo>
                  <a:cubicBezTo>
                    <a:pt x="284" y="24"/>
                    <a:pt x="284" y="24"/>
                    <a:pt x="284" y="24"/>
                  </a:cubicBezTo>
                  <a:cubicBezTo>
                    <a:pt x="278" y="9"/>
                    <a:pt x="263" y="0"/>
                    <a:pt x="248" y="0"/>
                  </a:cubicBezTo>
                  <a:cubicBezTo>
                    <a:pt x="222" y="0"/>
                    <a:pt x="222" y="0"/>
                    <a:pt x="222" y="0"/>
                  </a:cubicBezTo>
                  <a:cubicBezTo>
                    <a:pt x="210" y="0"/>
                    <a:pt x="210" y="0"/>
                    <a:pt x="210" y="0"/>
                  </a:cubicBezTo>
                  <a:cubicBezTo>
                    <a:pt x="197" y="0"/>
                    <a:pt x="197" y="0"/>
                    <a:pt x="197" y="0"/>
                  </a:cubicBezTo>
                  <a:cubicBezTo>
                    <a:pt x="184" y="21"/>
                    <a:pt x="161" y="34"/>
                    <a:pt x="135" y="34"/>
                  </a:cubicBezTo>
                  <a:cubicBezTo>
                    <a:pt x="109" y="34"/>
                    <a:pt x="86" y="21"/>
                    <a:pt x="72" y="0"/>
                  </a:cubicBezTo>
                  <a:cubicBezTo>
                    <a:pt x="47" y="0"/>
                    <a:pt x="47" y="0"/>
                    <a:pt x="47" y="0"/>
                  </a:cubicBezTo>
                  <a:cubicBezTo>
                    <a:pt x="21" y="0"/>
                    <a:pt x="0" y="21"/>
                    <a:pt x="0" y="47"/>
                  </a:cubicBezTo>
                  <a:cubicBezTo>
                    <a:pt x="0" y="354"/>
                    <a:pt x="0" y="354"/>
                    <a:pt x="0" y="354"/>
                  </a:cubicBezTo>
                  <a:cubicBezTo>
                    <a:pt x="269" y="354"/>
                    <a:pt x="269" y="354"/>
                    <a:pt x="269" y="354"/>
                  </a:cubicBezTo>
                  <a:cubicBezTo>
                    <a:pt x="269" y="86"/>
                    <a:pt x="269" y="86"/>
                    <a:pt x="269" y="86"/>
                  </a:cubicBezTo>
                  <a:lnTo>
                    <a:pt x="306"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ïšḻïḑé">
              <a:extLst>
                <a:ext uri="{FF2B5EF4-FFF2-40B4-BE49-F238E27FC236}">
                  <a16:creationId xmlns:a16="http://schemas.microsoft.com/office/drawing/2014/main" id="{413B7E50-E42B-C17D-5D65-9062442F9FBB}"/>
                </a:ext>
              </a:extLst>
            </p:cNvPr>
            <p:cNvSpPr/>
            <p:nvPr/>
          </p:nvSpPr>
          <p:spPr bwMode="auto">
            <a:xfrm>
              <a:off x="5360988" y="4044950"/>
              <a:ext cx="320675" cy="317500"/>
            </a:xfrm>
            <a:custGeom>
              <a:avLst/>
              <a:gdLst>
                <a:gd name="T0" fmla="*/ 0 w 97"/>
                <a:gd name="T1" fmla="*/ 74 h 96"/>
                <a:gd name="T2" fmla="*/ 64 w 97"/>
                <a:gd name="T3" fmla="*/ 96 h 96"/>
                <a:gd name="T4" fmla="*/ 97 w 97"/>
                <a:gd name="T5" fmla="*/ 0 h 96"/>
                <a:gd name="T6" fmla="*/ 59 w 97"/>
                <a:gd name="T7" fmla="*/ 0 h 96"/>
                <a:gd name="T8" fmla="*/ 22 w 97"/>
                <a:gd name="T9" fmla="*/ 24 h 96"/>
                <a:gd name="T10" fmla="*/ 0 w 97"/>
                <a:gd name="T11" fmla="*/ 74 h 96"/>
              </a:gdLst>
              <a:ahLst/>
              <a:cxnLst>
                <a:cxn ang="0">
                  <a:pos x="T0" y="T1"/>
                </a:cxn>
                <a:cxn ang="0">
                  <a:pos x="T2" y="T3"/>
                </a:cxn>
                <a:cxn ang="0">
                  <a:pos x="T4" y="T5"/>
                </a:cxn>
                <a:cxn ang="0">
                  <a:pos x="T6" y="T7"/>
                </a:cxn>
                <a:cxn ang="0">
                  <a:pos x="T8" y="T9"/>
                </a:cxn>
                <a:cxn ang="0">
                  <a:pos x="T10" y="T11"/>
                </a:cxn>
              </a:cxnLst>
              <a:rect l="0" t="0" r="r" b="b"/>
              <a:pathLst>
                <a:path w="97" h="96">
                  <a:moveTo>
                    <a:pt x="0" y="74"/>
                  </a:moveTo>
                  <a:cubicBezTo>
                    <a:pt x="64" y="96"/>
                    <a:pt x="64" y="96"/>
                    <a:pt x="64" y="96"/>
                  </a:cubicBezTo>
                  <a:cubicBezTo>
                    <a:pt x="97" y="0"/>
                    <a:pt x="97" y="0"/>
                    <a:pt x="97" y="0"/>
                  </a:cubicBezTo>
                  <a:cubicBezTo>
                    <a:pt x="59" y="0"/>
                    <a:pt x="59" y="0"/>
                    <a:pt x="59" y="0"/>
                  </a:cubicBezTo>
                  <a:cubicBezTo>
                    <a:pt x="43" y="0"/>
                    <a:pt x="29" y="9"/>
                    <a:pt x="22" y="24"/>
                  </a:cubicBezTo>
                  <a:lnTo>
                    <a:pt x="0"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sḷide">
              <a:extLst>
                <a:ext uri="{FF2B5EF4-FFF2-40B4-BE49-F238E27FC236}">
                  <a16:creationId xmlns:a16="http://schemas.microsoft.com/office/drawing/2014/main" id="{B7BE9D9D-6D13-20D0-A137-239A3A588960}"/>
                </a:ext>
              </a:extLst>
            </p:cNvPr>
            <p:cNvSpPr/>
            <p:nvPr/>
          </p:nvSpPr>
          <p:spPr bwMode="auto">
            <a:xfrm>
              <a:off x="5770563" y="4044950"/>
              <a:ext cx="422275" cy="115888"/>
            </a:xfrm>
            <a:custGeom>
              <a:avLst/>
              <a:gdLst>
                <a:gd name="T0" fmla="*/ 123 w 128"/>
                <a:gd name="T1" fmla="*/ 0 h 35"/>
                <a:gd name="T2" fmla="*/ 65 w 128"/>
                <a:gd name="T3" fmla="*/ 31 h 35"/>
                <a:gd name="T4" fmla="*/ 5 w 128"/>
                <a:gd name="T5" fmla="*/ 0 h 35"/>
                <a:gd name="T6" fmla="*/ 0 w 128"/>
                <a:gd name="T7" fmla="*/ 0 h 35"/>
                <a:gd name="T8" fmla="*/ 65 w 128"/>
                <a:gd name="T9" fmla="*/ 35 h 35"/>
                <a:gd name="T10" fmla="*/ 128 w 128"/>
                <a:gd name="T11" fmla="*/ 0 h 35"/>
                <a:gd name="T12" fmla="*/ 123 w 128"/>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28" h="35">
                  <a:moveTo>
                    <a:pt x="123" y="0"/>
                  </a:moveTo>
                  <a:cubicBezTo>
                    <a:pt x="117" y="8"/>
                    <a:pt x="99" y="31"/>
                    <a:pt x="65" y="31"/>
                  </a:cubicBezTo>
                  <a:cubicBezTo>
                    <a:pt x="28" y="31"/>
                    <a:pt x="10" y="8"/>
                    <a:pt x="5" y="0"/>
                  </a:cubicBezTo>
                  <a:cubicBezTo>
                    <a:pt x="0" y="0"/>
                    <a:pt x="0" y="0"/>
                    <a:pt x="0" y="0"/>
                  </a:cubicBezTo>
                  <a:cubicBezTo>
                    <a:pt x="2" y="4"/>
                    <a:pt x="21" y="35"/>
                    <a:pt x="65" y="35"/>
                  </a:cubicBezTo>
                  <a:cubicBezTo>
                    <a:pt x="105" y="35"/>
                    <a:pt x="126" y="4"/>
                    <a:pt x="128" y="0"/>
                  </a:cubicBezTo>
                  <a:lnTo>
                    <a:pt x="123"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ïşḻíḍê">
              <a:extLst>
                <a:ext uri="{FF2B5EF4-FFF2-40B4-BE49-F238E27FC236}">
                  <a16:creationId xmlns:a16="http://schemas.microsoft.com/office/drawing/2014/main" id="{08FADD74-4684-73F6-86C7-FDD84BC88A5A}"/>
                </a:ext>
              </a:extLst>
            </p:cNvPr>
            <p:cNvSpPr/>
            <p:nvPr/>
          </p:nvSpPr>
          <p:spPr bwMode="auto">
            <a:xfrm>
              <a:off x="6381751" y="3278187"/>
              <a:ext cx="98425" cy="242888"/>
            </a:xfrm>
            <a:custGeom>
              <a:avLst/>
              <a:gdLst>
                <a:gd name="T0" fmla="*/ 15 w 30"/>
                <a:gd name="T1" fmla="*/ 74 h 74"/>
                <a:gd name="T2" fmla="*/ 15 w 30"/>
                <a:gd name="T3" fmla="*/ 74 h 74"/>
                <a:gd name="T4" fmla="*/ 0 w 30"/>
                <a:gd name="T5" fmla="*/ 59 h 74"/>
                <a:gd name="T6" fmla="*/ 0 w 30"/>
                <a:gd name="T7" fmla="*/ 15 h 74"/>
                <a:gd name="T8" fmla="*/ 15 w 30"/>
                <a:gd name="T9" fmla="*/ 0 h 74"/>
                <a:gd name="T10" fmla="*/ 30 w 30"/>
                <a:gd name="T11" fmla="*/ 15 h 74"/>
                <a:gd name="T12" fmla="*/ 30 w 30"/>
                <a:gd name="T13" fmla="*/ 59 h 74"/>
                <a:gd name="T14" fmla="*/ 15 w 3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74"/>
                  </a:moveTo>
                  <a:cubicBezTo>
                    <a:pt x="15" y="74"/>
                    <a:pt x="15" y="74"/>
                    <a:pt x="15" y="74"/>
                  </a:cubicBezTo>
                  <a:cubicBezTo>
                    <a:pt x="7" y="74"/>
                    <a:pt x="0" y="67"/>
                    <a:pt x="0" y="59"/>
                  </a:cubicBezTo>
                  <a:cubicBezTo>
                    <a:pt x="0" y="15"/>
                    <a:pt x="0" y="15"/>
                    <a:pt x="0" y="15"/>
                  </a:cubicBezTo>
                  <a:cubicBezTo>
                    <a:pt x="0" y="7"/>
                    <a:pt x="7" y="0"/>
                    <a:pt x="15" y="0"/>
                  </a:cubicBezTo>
                  <a:cubicBezTo>
                    <a:pt x="24" y="0"/>
                    <a:pt x="30" y="7"/>
                    <a:pt x="30" y="15"/>
                  </a:cubicBezTo>
                  <a:cubicBezTo>
                    <a:pt x="30" y="59"/>
                    <a:pt x="30" y="59"/>
                    <a:pt x="30" y="59"/>
                  </a:cubicBezTo>
                  <a:cubicBezTo>
                    <a:pt x="30" y="67"/>
                    <a:pt x="24" y="74"/>
                    <a:pt x="15" y="74"/>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išḷíḑè">
              <a:extLst>
                <a:ext uri="{FF2B5EF4-FFF2-40B4-BE49-F238E27FC236}">
                  <a16:creationId xmlns:a16="http://schemas.microsoft.com/office/drawing/2014/main" id="{4E6257D3-2382-E873-B5C9-05E45368B172}"/>
                </a:ext>
              </a:extLst>
            </p:cNvPr>
            <p:cNvSpPr/>
            <p:nvPr/>
          </p:nvSpPr>
          <p:spPr bwMode="auto">
            <a:xfrm>
              <a:off x="6381751" y="3278187"/>
              <a:ext cx="68263" cy="242888"/>
            </a:xfrm>
            <a:custGeom>
              <a:avLst/>
              <a:gdLst>
                <a:gd name="T0" fmla="*/ 0 w 21"/>
                <a:gd name="T1" fmla="*/ 15 h 74"/>
                <a:gd name="T2" fmla="*/ 0 w 21"/>
                <a:gd name="T3" fmla="*/ 59 h 74"/>
                <a:gd name="T4" fmla="*/ 15 w 21"/>
                <a:gd name="T5" fmla="*/ 74 h 74"/>
                <a:gd name="T6" fmla="*/ 21 w 21"/>
                <a:gd name="T7" fmla="*/ 73 h 74"/>
                <a:gd name="T8" fmla="*/ 21 w 21"/>
                <a:gd name="T9" fmla="*/ 68 h 74"/>
                <a:gd name="T10" fmla="*/ 21 w 21"/>
                <a:gd name="T11" fmla="*/ 7 h 74"/>
                <a:gd name="T12" fmla="*/ 21 w 21"/>
                <a:gd name="T13" fmla="*/ 1 h 74"/>
                <a:gd name="T14" fmla="*/ 15 w 21"/>
                <a:gd name="T15" fmla="*/ 0 h 74"/>
                <a:gd name="T16" fmla="*/ 0 w 21"/>
                <a:gd name="T17" fmla="*/ 1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0" y="15"/>
                  </a:moveTo>
                  <a:cubicBezTo>
                    <a:pt x="0" y="59"/>
                    <a:pt x="0" y="59"/>
                    <a:pt x="0" y="59"/>
                  </a:cubicBezTo>
                  <a:cubicBezTo>
                    <a:pt x="0" y="67"/>
                    <a:pt x="7" y="74"/>
                    <a:pt x="15" y="74"/>
                  </a:cubicBezTo>
                  <a:cubicBezTo>
                    <a:pt x="17" y="74"/>
                    <a:pt x="19" y="74"/>
                    <a:pt x="21" y="73"/>
                  </a:cubicBezTo>
                  <a:cubicBezTo>
                    <a:pt x="21" y="71"/>
                    <a:pt x="21" y="70"/>
                    <a:pt x="21" y="68"/>
                  </a:cubicBezTo>
                  <a:cubicBezTo>
                    <a:pt x="21" y="7"/>
                    <a:pt x="21" y="7"/>
                    <a:pt x="21" y="7"/>
                  </a:cubicBezTo>
                  <a:cubicBezTo>
                    <a:pt x="21" y="5"/>
                    <a:pt x="21" y="3"/>
                    <a:pt x="21" y="1"/>
                  </a:cubicBezTo>
                  <a:cubicBezTo>
                    <a:pt x="19" y="1"/>
                    <a:pt x="17" y="0"/>
                    <a:pt x="15" y="0"/>
                  </a:cubicBezTo>
                  <a:cubicBezTo>
                    <a:pt x="7" y="0"/>
                    <a:pt x="0" y="7"/>
                    <a:pt x="0" y="15"/>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išľíďé">
              <a:extLst>
                <a:ext uri="{FF2B5EF4-FFF2-40B4-BE49-F238E27FC236}">
                  <a16:creationId xmlns:a16="http://schemas.microsoft.com/office/drawing/2014/main" id="{58F38CF2-05DD-CBFD-76B8-9FD3D66FF760}"/>
                </a:ext>
              </a:extLst>
            </p:cNvPr>
            <p:cNvSpPr/>
            <p:nvPr/>
          </p:nvSpPr>
          <p:spPr bwMode="auto">
            <a:xfrm>
              <a:off x="5489576" y="3278187"/>
              <a:ext cx="100013" cy="242888"/>
            </a:xfrm>
            <a:custGeom>
              <a:avLst/>
              <a:gdLst>
                <a:gd name="T0" fmla="*/ 15 w 30"/>
                <a:gd name="T1" fmla="*/ 0 h 74"/>
                <a:gd name="T2" fmla="*/ 15 w 30"/>
                <a:gd name="T3" fmla="*/ 0 h 74"/>
                <a:gd name="T4" fmla="*/ 30 w 30"/>
                <a:gd name="T5" fmla="*/ 15 h 74"/>
                <a:gd name="T6" fmla="*/ 30 w 30"/>
                <a:gd name="T7" fmla="*/ 59 h 74"/>
                <a:gd name="T8" fmla="*/ 15 w 30"/>
                <a:gd name="T9" fmla="*/ 74 h 74"/>
                <a:gd name="T10" fmla="*/ 0 w 30"/>
                <a:gd name="T11" fmla="*/ 59 h 74"/>
                <a:gd name="T12" fmla="*/ 0 w 30"/>
                <a:gd name="T13" fmla="*/ 15 h 74"/>
                <a:gd name="T14" fmla="*/ 15 w 30"/>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0"/>
                  </a:moveTo>
                  <a:cubicBezTo>
                    <a:pt x="15" y="0"/>
                    <a:pt x="15" y="0"/>
                    <a:pt x="15" y="0"/>
                  </a:cubicBezTo>
                  <a:cubicBezTo>
                    <a:pt x="23" y="0"/>
                    <a:pt x="30" y="7"/>
                    <a:pt x="30" y="15"/>
                  </a:cubicBezTo>
                  <a:cubicBezTo>
                    <a:pt x="30" y="59"/>
                    <a:pt x="30" y="59"/>
                    <a:pt x="30" y="59"/>
                  </a:cubicBezTo>
                  <a:cubicBezTo>
                    <a:pt x="30" y="67"/>
                    <a:pt x="23" y="74"/>
                    <a:pt x="15" y="74"/>
                  </a:cubicBezTo>
                  <a:cubicBezTo>
                    <a:pt x="7" y="74"/>
                    <a:pt x="0" y="67"/>
                    <a:pt x="0" y="59"/>
                  </a:cubicBezTo>
                  <a:cubicBezTo>
                    <a:pt x="0" y="15"/>
                    <a:pt x="0" y="15"/>
                    <a:pt x="0" y="15"/>
                  </a:cubicBezTo>
                  <a:cubicBezTo>
                    <a:pt x="0" y="7"/>
                    <a:pt x="7" y="0"/>
                    <a:pt x="15" y="0"/>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îSḷiḓe">
              <a:extLst>
                <a:ext uri="{FF2B5EF4-FFF2-40B4-BE49-F238E27FC236}">
                  <a16:creationId xmlns:a16="http://schemas.microsoft.com/office/drawing/2014/main" id="{A6F196E8-4679-9202-C366-0A32C8C16D0C}"/>
                </a:ext>
              </a:extLst>
            </p:cNvPr>
            <p:cNvSpPr/>
            <p:nvPr/>
          </p:nvSpPr>
          <p:spPr bwMode="auto">
            <a:xfrm>
              <a:off x="5519738" y="3278187"/>
              <a:ext cx="69850" cy="242888"/>
            </a:xfrm>
            <a:custGeom>
              <a:avLst/>
              <a:gdLst>
                <a:gd name="T0" fmla="*/ 21 w 21"/>
                <a:gd name="T1" fmla="*/ 59 h 74"/>
                <a:gd name="T2" fmla="*/ 21 w 21"/>
                <a:gd name="T3" fmla="*/ 15 h 74"/>
                <a:gd name="T4" fmla="*/ 6 w 21"/>
                <a:gd name="T5" fmla="*/ 0 h 74"/>
                <a:gd name="T6" fmla="*/ 1 w 21"/>
                <a:gd name="T7" fmla="*/ 1 h 74"/>
                <a:gd name="T8" fmla="*/ 0 w 21"/>
                <a:gd name="T9" fmla="*/ 7 h 74"/>
                <a:gd name="T10" fmla="*/ 0 w 21"/>
                <a:gd name="T11" fmla="*/ 68 h 74"/>
                <a:gd name="T12" fmla="*/ 1 w 21"/>
                <a:gd name="T13" fmla="*/ 73 h 74"/>
                <a:gd name="T14" fmla="*/ 6 w 21"/>
                <a:gd name="T15" fmla="*/ 74 h 74"/>
                <a:gd name="T16" fmla="*/ 21 w 21"/>
                <a:gd name="T17"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21" y="59"/>
                  </a:moveTo>
                  <a:cubicBezTo>
                    <a:pt x="21" y="15"/>
                    <a:pt x="21" y="15"/>
                    <a:pt x="21" y="15"/>
                  </a:cubicBezTo>
                  <a:cubicBezTo>
                    <a:pt x="21" y="7"/>
                    <a:pt x="14" y="0"/>
                    <a:pt x="6" y="0"/>
                  </a:cubicBezTo>
                  <a:cubicBezTo>
                    <a:pt x="4" y="0"/>
                    <a:pt x="2" y="1"/>
                    <a:pt x="1" y="1"/>
                  </a:cubicBezTo>
                  <a:cubicBezTo>
                    <a:pt x="0" y="3"/>
                    <a:pt x="0" y="5"/>
                    <a:pt x="0" y="7"/>
                  </a:cubicBezTo>
                  <a:cubicBezTo>
                    <a:pt x="0" y="68"/>
                    <a:pt x="0" y="68"/>
                    <a:pt x="0" y="68"/>
                  </a:cubicBezTo>
                  <a:cubicBezTo>
                    <a:pt x="0" y="70"/>
                    <a:pt x="0" y="71"/>
                    <a:pt x="1" y="73"/>
                  </a:cubicBezTo>
                  <a:cubicBezTo>
                    <a:pt x="2" y="74"/>
                    <a:pt x="4" y="74"/>
                    <a:pt x="6" y="74"/>
                  </a:cubicBezTo>
                  <a:cubicBezTo>
                    <a:pt x="14" y="74"/>
                    <a:pt x="21" y="67"/>
                    <a:pt x="21" y="59"/>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íšlíḓe">
              <a:extLst>
                <a:ext uri="{FF2B5EF4-FFF2-40B4-BE49-F238E27FC236}">
                  <a16:creationId xmlns:a16="http://schemas.microsoft.com/office/drawing/2014/main" id="{69EA2063-2CE4-C461-EDB9-21459009FC80}"/>
                </a:ext>
              </a:extLst>
            </p:cNvPr>
            <p:cNvSpPr/>
            <p:nvPr/>
          </p:nvSpPr>
          <p:spPr bwMode="auto">
            <a:xfrm>
              <a:off x="5543551" y="2776537"/>
              <a:ext cx="884238" cy="1173163"/>
            </a:xfrm>
            <a:custGeom>
              <a:avLst/>
              <a:gdLst>
                <a:gd name="T0" fmla="*/ 134 w 268"/>
                <a:gd name="T1" fmla="*/ 356 h 356"/>
                <a:gd name="T2" fmla="*/ 134 w 268"/>
                <a:gd name="T3" fmla="*/ 356 h 356"/>
                <a:gd name="T4" fmla="*/ 0 w 268"/>
                <a:gd name="T5" fmla="*/ 222 h 356"/>
                <a:gd name="T6" fmla="*/ 0 w 268"/>
                <a:gd name="T7" fmla="*/ 134 h 356"/>
                <a:gd name="T8" fmla="*/ 134 w 268"/>
                <a:gd name="T9" fmla="*/ 0 h 356"/>
                <a:gd name="T10" fmla="*/ 268 w 268"/>
                <a:gd name="T11" fmla="*/ 134 h 356"/>
                <a:gd name="T12" fmla="*/ 268 w 268"/>
                <a:gd name="T13" fmla="*/ 222 h 356"/>
                <a:gd name="T14" fmla="*/ 134 w 268"/>
                <a:gd name="T15" fmla="*/ 3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356">
                  <a:moveTo>
                    <a:pt x="134" y="356"/>
                  </a:moveTo>
                  <a:cubicBezTo>
                    <a:pt x="134" y="356"/>
                    <a:pt x="134" y="356"/>
                    <a:pt x="134" y="356"/>
                  </a:cubicBezTo>
                  <a:cubicBezTo>
                    <a:pt x="60" y="356"/>
                    <a:pt x="0" y="296"/>
                    <a:pt x="0" y="222"/>
                  </a:cubicBezTo>
                  <a:cubicBezTo>
                    <a:pt x="0" y="134"/>
                    <a:pt x="0" y="134"/>
                    <a:pt x="0" y="134"/>
                  </a:cubicBezTo>
                  <a:cubicBezTo>
                    <a:pt x="0" y="60"/>
                    <a:pt x="60" y="0"/>
                    <a:pt x="134" y="0"/>
                  </a:cubicBezTo>
                  <a:cubicBezTo>
                    <a:pt x="208" y="0"/>
                    <a:pt x="268" y="60"/>
                    <a:pt x="268" y="134"/>
                  </a:cubicBezTo>
                  <a:cubicBezTo>
                    <a:pt x="268" y="222"/>
                    <a:pt x="268" y="222"/>
                    <a:pt x="268" y="222"/>
                  </a:cubicBezTo>
                  <a:cubicBezTo>
                    <a:pt x="268" y="296"/>
                    <a:pt x="208" y="356"/>
                    <a:pt x="134" y="356"/>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íśľîďê">
              <a:extLst>
                <a:ext uri="{FF2B5EF4-FFF2-40B4-BE49-F238E27FC236}">
                  <a16:creationId xmlns:a16="http://schemas.microsoft.com/office/drawing/2014/main" id="{E4A1B852-8B6D-1E9C-1C1E-B982E634527D}"/>
                </a:ext>
              </a:extLst>
            </p:cNvPr>
            <p:cNvSpPr/>
            <p:nvPr/>
          </p:nvSpPr>
          <p:spPr bwMode="auto">
            <a:xfrm>
              <a:off x="5889626" y="2776537"/>
              <a:ext cx="538163" cy="1173163"/>
            </a:xfrm>
            <a:custGeom>
              <a:avLst/>
              <a:gdLst>
                <a:gd name="T0" fmla="*/ 37 w 163"/>
                <a:gd name="T1" fmla="*/ 0 h 356"/>
                <a:gd name="T2" fmla="*/ 143 w 163"/>
                <a:gd name="T3" fmla="*/ 131 h 356"/>
                <a:gd name="T4" fmla="*/ 143 w 163"/>
                <a:gd name="T5" fmla="*/ 219 h 356"/>
                <a:gd name="T6" fmla="*/ 8 w 163"/>
                <a:gd name="T7" fmla="*/ 353 h 356"/>
                <a:gd name="T8" fmla="*/ 0 w 163"/>
                <a:gd name="T9" fmla="*/ 353 h 356"/>
                <a:gd name="T10" fmla="*/ 29 w 163"/>
                <a:gd name="T11" fmla="*/ 356 h 356"/>
                <a:gd name="T12" fmla="*/ 163 w 163"/>
                <a:gd name="T13" fmla="*/ 222 h 356"/>
                <a:gd name="T14" fmla="*/ 163 w 163"/>
                <a:gd name="T15" fmla="*/ 134 h 356"/>
                <a:gd name="T16" fmla="*/ 37 w 163"/>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356">
                  <a:moveTo>
                    <a:pt x="37" y="0"/>
                  </a:moveTo>
                  <a:cubicBezTo>
                    <a:pt x="97" y="13"/>
                    <a:pt x="143" y="67"/>
                    <a:pt x="143" y="131"/>
                  </a:cubicBezTo>
                  <a:cubicBezTo>
                    <a:pt x="143" y="219"/>
                    <a:pt x="143" y="219"/>
                    <a:pt x="143" y="219"/>
                  </a:cubicBezTo>
                  <a:cubicBezTo>
                    <a:pt x="143" y="293"/>
                    <a:pt x="82" y="353"/>
                    <a:pt x="8" y="353"/>
                  </a:cubicBezTo>
                  <a:cubicBezTo>
                    <a:pt x="6" y="353"/>
                    <a:pt x="3" y="353"/>
                    <a:pt x="0" y="353"/>
                  </a:cubicBezTo>
                  <a:cubicBezTo>
                    <a:pt x="10" y="355"/>
                    <a:pt x="19" y="356"/>
                    <a:pt x="29" y="356"/>
                  </a:cubicBezTo>
                  <a:cubicBezTo>
                    <a:pt x="103" y="356"/>
                    <a:pt x="163" y="296"/>
                    <a:pt x="163" y="222"/>
                  </a:cubicBezTo>
                  <a:cubicBezTo>
                    <a:pt x="163" y="134"/>
                    <a:pt x="163" y="134"/>
                    <a:pt x="163" y="134"/>
                  </a:cubicBezTo>
                  <a:cubicBezTo>
                    <a:pt x="163" y="62"/>
                    <a:pt x="108" y="4"/>
                    <a:pt x="37" y="0"/>
                  </a:cubicBezTo>
                  <a:close/>
                </a:path>
              </a:pathLst>
            </a:custGeom>
            <a:solidFill>
              <a:srgbClr val="F2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ṧļidê">
              <a:extLst>
                <a:ext uri="{FF2B5EF4-FFF2-40B4-BE49-F238E27FC236}">
                  <a16:creationId xmlns:a16="http://schemas.microsoft.com/office/drawing/2014/main" id="{44C6C8A0-399D-FD8B-A917-6CA789CB204B}"/>
                </a:ext>
              </a:extLst>
            </p:cNvPr>
            <p:cNvSpPr/>
            <p:nvPr/>
          </p:nvSpPr>
          <p:spPr bwMode="auto">
            <a:xfrm>
              <a:off x="5507038" y="2901950"/>
              <a:ext cx="168275" cy="401638"/>
            </a:xfrm>
            <a:custGeom>
              <a:avLst/>
              <a:gdLst>
                <a:gd name="T0" fmla="*/ 9 w 51"/>
                <a:gd name="T1" fmla="*/ 122 h 122"/>
                <a:gd name="T2" fmla="*/ 51 w 51"/>
                <a:gd name="T3" fmla="*/ 0 h 122"/>
                <a:gd name="T4" fmla="*/ 9 w 51"/>
                <a:gd name="T5" fmla="*/ 122 h 122"/>
              </a:gdLst>
              <a:ahLst/>
              <a:cxnLst>
                <a:cxn ang="0">
                  <a:pos x="T0" y="T1"/>
                </a:cxn>
                <a:cxn ang="0">
                  <a:pos x="T2" y="T3"/>
                </a:cxn>
                <a:cxn ang="0">
                  <a:pos x="T4" y="T5"/>
                </a:cxn>
              </a:cxnLst>
              <a:rect l="0" t="0" r="r" b="b"/>
              <a:pathLst>
                <a:path w="51" h="122">
                  <a:moveTo>
                    <a:pt x="9" y="122"/>
                  </a:moveTo>
                  <a:cubicBezTo>
                    <a:pt x="9" y="122"/>
                    <a:pt x="46" y="74"/>
                    <a:pt x="51" y="0"/>
                  </a:cubicBezTo>
                  <a:cubicBezTo>
                    <a:pt x="51" y="0"/>
                    <a:pt x="0" y="21"/>
                    <a:pt x="9"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iṩľîḓé">
              <a:extLst>
                <a:ext uri="{FF2B5EF4-FFF2-40B4-BE49-F238E27FC236}">
                  <a16:creationId xmlns:a16="http://schemas.microsoft.com/office/drawing/2014/main" id="{F4C41595-387D-CC3F-BDB6-1E2D320CFC52}"/>
                </a:ext>
              </a:extLst>
            </p:cNvPr>
            <p:cNvSpPr/>
            <p:nvPr/>
          </p:nvSpPr>
          <p:spPr bwMode="auto">
            <a:xfrm>
              <a:off x="6289676" y="2901950"/>
              <a:ext cx="168275" cy="401638"/>
            </a:xfrm>
            <a:custGeom>
              <a:avLst/>
              <a:gdLst>
                <a:gd name="T0" fmla="*/ 42 w 51"/>
                <a:gd name="T1" fmla="*/ 122 h 122"/>
                <a:gd name="T2" fmla="*/ 0 w 51"/>
                <a:gd name="T3" fmla="*/ 0 h 122"/>
                <a:gd name="T4" fmla="*/ 42 w 51"/>
                <a:gd name="T5" fmla="*/ 122 h 122"/>
              </a:gdLst>
              <a:ahLst/>
              <a:cxnLst>
                <a:cxn ang="0">
                  <a:pos x="T0" y="T1"/>
                </a:cxn>
                <a:cxn ang="0">
                  <a:pos x="T2" y="T3"/>
                </a:cxn>
                <a:cxn ang="0">
                  <a:pos x="T4" y="T5"/>
                </a:cxn>
              </a:cxnLst>
              <a:rect l="0" t="0" r="r" b="b"/>
              <a:pathLst>
                <a:path w="51" h="122">
                  <a:moveTo>
                    <a:pt x="42" y="122"/>
                  </a:moveTo>
                  <a:cubicBezTo>
                    <a:pt x="42" y="122"/>
                    <a:pt x="5" y="74"/>
                    <a:pt x="0" y="0"/>
                  </a:cubicBezTo>
                  <a:cubicBezTo>
                    <a:pt x="0" y="0"/>
                    <a:pt x="51" y="21"/>
                    <a:pt x="42"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išliḍe">
              <a:extLst>
                <a:ext uri="{FF2B5EF4-FFF2-40B4-BE49-F238E27FC236}">
                  <a16:creationId xmlns:a16="http://schemas.microsoft.com/office/drawing/2014/main" id="{708EE618-3493-80F8-F0AC-8ED2927D913B}"/>
                </a:ext>
              </a:extLst>
            </p:cNvPr>
            <p:cNvSpPr/>
            <p:nvPr/>
          </p:nvSpPr>
          <p:spPr bwMode="auto">
            <a:xfrm>
              <a:off x="5519738" y="2492375"/>
              <a:ext cx="1063625" cy="627063"/>
            </a:xfrm>
            <a:custGeom>
              <a:avLst/>
              <a:gdLst>
                <a:gd name="T0" fmla="*/ 40 w 322"/>
                <a:gd name="T1" fmla="*/ 160 h 190"/>
                <a:gd name="T2" fmla="*/ 139 w 322"/>
                <a:gd name="T3" fmla="*/ 148 h 190"/>
                <a:gd name="T4" fmla="*/ 242 w 322"/>
                <a:gd name="T5" fmla="*/ 160 h 190"/>
                <a:gd name="T6" fmla="*/ 288 w 322"/>
                <a:gd name="T7" fmla="*/ 33 h 190"/>
                <a:gd name="T8" fmla="*/ 254 w 322"/>
                <a:gd name="T9" fmla="*/ 91 h 190"/>
                <a:gd name="T10" fmla="*/ 275 w 322"/>
                <a:gd name="T11" fmla="*/ 0 h 190"/>
                <a:gd name="T12" fmla="*/ 40 w 322"/>
                <a:gd name="T13" fmla="*/ 138 h 190"/>
                <a:gd name="T14" fmla="*/ 40 w 322"/>
                <a:gd name="T15" fmla="*/ 16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90">
                  <a:moveTo>
                    <a:pt x="40" y="160"/>
                  </a:moveTo>
                  <a:cubicBezTo>
                    <a:pt x="40" y="160"/>
                    <a:pt x="85" y="111"/>
                    <a:pt x="139" y="148"/>
                  </a:cubicBezTo>
                  <a:cubicBezTo>
                    <a:pt x="139" y="148"/>
                    <a:pt x="174" y="190"/>
                    <a:pt x="242" y="160"/>
                  </a:cubicBezTo>
                  <a:cubicBezTo>
                    <a:pt x="242" y="160"/>
                    <a:pt x="322" y="118"/>
                    <a:pt x="288" y="33"/>
                  </a:cubicBezTo>
                  <a:cubicBezTo>
                    <a:pt x="288" y="33"/>
                    <a:pt x="279" y="87"/>
                    <a:pt x="254" y="91"/>
                  </a:cubicBezTo>
                  <a:cubicBezTo>
                    <a:pt x="254" y="91"/>
                    <a:pt x="281" y="60"/>
                    <a:pt x="275" y="0"/>
                  </a:cubicBezTo>
                  <a:cubicBezTo>
                    <a:pt x="242" y="27"/>
                    <a:pt x="0" y="6"/>
                    <a:pt x="40" y="138"/>
                  </a:cubicBezTo>
                  <a:lnTo>
                    <a:pt x="40" y="160"/>
                  </a:ln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ṥ1îdè">
              <a:extLst>
                <a:ext uri="{FF2B5EF4-FFF2-40B4-BE49-F238E27FC236}">
                  <a16:creationId xmlns:a16="http://schemas.microsoft.com/office/drawing/2014/main" id="{223992A4-0E59-5E55-F3B9-BB09A714AA09}"/>
                </a:ext>
              </a:extLst>
            </p:cNvPr>
            <p:cNvSpPr/>
            <p:nvPr/>
          </p:nvSpPr>
          <p:spPr bwMode="auto">
            <a:xfrm>
              <a:off x="5978526" y="2601912"/>
              <a:ext cx="604838" cy="517525"/>
            </a:xfrm>
            <a:custGeom>
              <a:avLst/>
              <a:gdLst>
                <a:gd name="T0" fmla="*/ 0 w 183"/>
                <a:gd name="T1" fmla="*/ 115 h 157"/>
                <a:gd name="T2" fmla="*/ 103 w 183"/>
                <a:gd name="T3" fmla="*/ 127 h 157"/>
                <a:gd name="T4" fmla="*/ 149 w 183"/>
                <a:gd name="T5" fmla="*/ 0 h 157"/>
                <a:gd name="T6" fmla="*/ 0 w 183"/>
                <a:gd name="T7" fmla="*/ 115 h 157"/>
              </a:gdLst>
              <a:ahLst/>
              <a:cxnLst>
                <a:cxn ang="0">
                  <a:pos x="T0" y="T1"/>
                </a:cxn>
                <a:cxn ang="0">
                  <a:pos x="T2" y="T3"/>
                </a:cxn>
                <a:cxn ang="0">
                  <a:pos x="T4" y="T5"/>
                </a:cxn>
                <a:cxn ang="0">
                  <a:pos x="T6" y="T7"/>
                </a:cxn>
              </a:cxnLst>
              <a:rect l="0" t="0" r="r" b="b"/>
              <a:pathLst>
                <a:path w="183" h="157">
                  <a:moveTo>
                    <a:pt x="0" y="115"/>
                  </a:moveTo>
                  <a:cubicBezTo>
                    <a:pt x="0" y="115"/>
                    <a:pt x="35" y="157"/>
                    <a:pt x="103" y="127"/>
                  </a:cubicBezTo>
                  <a:cubicBezTo>
                    <a:pt x="103" y="127"/>
                    <a:pt x="183" y="85"/>
                    <a:pt x="149" y="0"/>
                  </a:cubicBezTo>
                  <a:cubicBezTo>
                    <a:pt x="158" y="40"/>
                    <a:pt x="129" y="146"/>
                    <a:pt x="0" y="115"/>
                  </a:cubicBezTo>
                  <a:close/>
                </a:path>
              </a:pathLst>
            </a:custGeom>
            <a:solidFill>
              <a:srgbClr val="CE87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îŝ1îdè">
              <a:extLst>
                <a:ext uri="{FF2B5EF4-FFF2-40B4-BE49-F238E27FC236}">
                  <a16:creationId xmlns:a16="http://schemas.microsoft.com/office/drawing/2014/main" id="{2001D0A3-4651-7976-E679-D0955AD76748}"/>
                </a:ext>
              </a:extLst>
            </p:cNvPr>
            <p:cNvSpPr/>
            <p:nvPr/>
          </p:nvSpPr>
          <p:spPr bwMode="auto">
            <a:xfrm>
              <a:off x="5635626"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7 w 78"/>
                <a:gd name="T11" fmla="*/ 37 h 43"/>
                <a:gd name="T12" fmla="*/ 72 w 78"/>
                <a:gd name="T13" fmla="*/ 43 h 43"/>
                <a:gd name="T14" fmla="*/ 66 w 78"/>
                <a:gd name="T15" fmla="*/ 38 h 43"/>
                <a:gd name="T16" fmla="*/ 66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0" y="27"/>
                    <a:pt x="5" y="17"/>
                    <a:pt x="12" y="11"/>
                  </a:cubicBezTo>
                  <a:cubicBezTo>
                    <a:pt x="19" y="4"/>
                    <a:pt x="29" y="0"/>
                    <a:pt x="39" y="0"/>
                  </a:cubicBezTo>
                  <a:cubicBezTo>
                    <a:pt x="48" y="0"/>
                    <a:pt x="58" y="4"/>
                    <a:pt x="65" y="11"/>
                  </a:cubicBezTo>
                  <a:cubicBezTo>
                    <a:pt x="72" y="17"/>
                    <a:pt x="77" y="27"/>
                    <a:pt x="77" y="37"/>
                  </a:cubicBezTo>
                  <a:cubicBezTo>
                    <a:pt x="77" y="37"/>
                    <a:pt x="77" y="37"/>
                    <a:pt x="77" y="37"/>
                  </a:cubicBezTo>
                  <a:cubicBezTo>
                    <a:pt x="78" y="40"/>
                    <a:pt x="75" y="43"/>
                    <a:pt x="72" y="43"/>
                  </a:cubicBezTo>
                  <a:cubicBezTo>
                    <a:pt x="69" y="43"/>
                    <a:pt x="67" y="41"/>
                    <a:pt x="66" y="38"/>
                  </a:cubicBezTo>
                  <a:cubicBezTo>
                    <a:pt x="66" y="37"/>
                    <a:pt x="66" y="37"/>
                    <a:pt x="66" y="37"/>
                  </a:cubicBezTo>
                  <a:cubicBezTo>
                    <a:pt x="67" y="33"/>
                    <a:pt x="66" y="30"/>
                    <a:pt x="65" y="26"/>
                  </a:cubicBezTo>
                  <a:cubicBezTo>
                    <a:pt x="64" y="23"/>
                    <a:pt x="62" y="19"/>
                    <a:pt x="59" y="17"/>
                  </a:cubicBezTo>
                  <a:cubicBezTo>
                    <a:pt x="54" y="11"/>
                    <a:pt x="46" y="8"/>
                    <a:pt x="39" y="8"/>
                  </a:cubicBezTo>
                  <a:cubicBezTo>
                    <a:pt x="31" y="8"/>
                    <a:pt x="23" y="11"/>
                    <a:pt x="18" y="17"/>
                  </a:cubicBezTo>
                  <a:cubicBezTo>
                    <a:pt x="15" y="19"/>
                    <a:pt x="13"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iṣḻíḍe">
              <a:extLst>
                <a:ext uri="{FF2B5EF4-FFF2-40B4-BE49-F238E27FC236}">
                  <a16:creationId xmlns:a16="http://schemas.microsoft.com/office/drawing/2014/main" id="{37EEACC6-A7E6-073F-CB72-E0F8E66A370F}"/>
                </a:ext>
              </a:extLst>
            </p:cNvPr>
            <p:cNvSpPr/>
            <p:nvPr/>
          </p:nvSpPr>
          <p:spPr bwMode="auto">
            <a:xfrm>
              <a:off x="6081713"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8 w 78"/>
                <a:gd name="T11" fmla="*/ 37 h 43"/>
                <a:gd name="T12" fmla="*/ 72 w 78"/>
                <a:gd name="T13" fmla="*/ 43 h 43"/>
                <a:gd name="T14" fmla="*/ 67 w 78"/>
                <a:gd name="T15" fmla="*/ 38 h 43"/>
                <a:gd name="T16" fmla="*/ 67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1" y="27"/>
                    <a:pt x="5" y="17"/>
                    <a:pt x="12" y="11"/>
                  </a:cubicBezTo>
                  <a:cubicBezTo>
                    <a:pt x="19" y="4"/>
                    <a:pt x="29" y="0"/>
                    <a:pt x="39" y="0"/>
                  </a:cubicBezTo>
                  <a:cubicBezTo>
                    <a:pt x="48" y="0"/>
                    <a:pt x="58" y="4"/>
                    <a:pt x="65" y="11"/>
                  </a:cubicBezTo>
                  <a:cubicBezTo>
                    <a:pt x="72" y="17"/>
                    <a:pt x="77" y="27"/>
                    <a:pt x="77" y="37"/>
                  </a:cubicBezTo>
                  <a:cubicBezTo>
                    <a:pt x="78" y="37"/>
                    <a:pt x="78" y="37"/>
                    <a:pt x="78" y="37"/>
                  </a:cubicBezTo>
                  <a:cubicBezTo>
                    <a:pt x="78" y="40"/>
                    <a:pt x="75" y="43"/>
                    <a:pt x="72" y="43"/>
                  </a:cubicBezTo>
                  <a:cubicBezTo>
                    <a:pt x="69" y="43"/>
                    <a:pt x="67" y="41"/>
                    <a:pt x="67" y="38"/>
                  </a:cubicBezTo>
                  <a:cubicBezTo>
                    <a:pt x="67" y="37"/>
                    <a:pt x="67" y="37"/>
                    <a:pt x="67" y="37"/>
                  </a:cubicBezTo>
                  <a:cubicBezTo>
                    <a:pt x="67" y="33"/>
                    <a:pt x="66" y="30"/>
                    <a:pt x="65" y="26"/>
                  </a:cubicBezTo>
                  <a:cubicBezTo>
                    <a:pt x="64" y="23"/>
                    <a:pt x="62" y="19"/>
                    <a:pt x="59" y="17"/>
                  </a:cubicBezTo>
                  <a:cubicBezTo>
                    <a:pt x="54" y="11"/>
                    <a:pt x="46" y="8"/>
                    <a:pt x="39" y="8"/>
                  </a:cubicBezTo>
                  <a:cubicBezTo>
                    <a:pt x="31" y="8"/>
                    <a:pt x="23" y="11"/>
                    <a:pt x="18" y="17"/>
                  </a:cubicBezTo>
                  <a:cubicBezTo>
                    <a:pt x="16" y="19"/>
                    <a:pt x="14"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iṥ1iḋè">
              <a:extLst>
                <a:ext uri="{FF2B5EF4-FFF2-40B4-BE49-F238E27FC236}">
                  <a16:creationId xmlns:a16="http://schemas.microsoft.com/office/drawing/2014/main" id="{395EDEAE-BC4F-3698-DA4D-A7FAA0368AD8}"/>
                </a:ext>
              </a:extLst>
            </p:cNvPr>
            <p:cNvSpPr/>
            <p:nvPr/>
          </p:nvSpPr>
          <p:spPr bwMode="auto">
            <a:xfrm>
              <a:off x="5510213" y="3168650"/>
              <a:ext cx="939800" cy="300038"/>
            </a:xfrm>
            <a:custGeom>
              <a:avLst/>
              <a:gdLst>
                <a:gd name="T0" fmla="*/ 279 w 285"/>
                <a:gd name="T1" fmla="*/ 15 h 91"/>
                <a:gd name="T2" fmla="*/ 275 w 285"/>
                <a:gd name="T3" fmla="*/ 15 h 91"/>
                <a:gd name="T4" fmla="*/ 255 w 285"/>
                <a:gd name="T5" fmla="*/ 0 h 91"/>
                <a:gd name="T6" fmla="*/ 172 w 285"/>
                <a:gd name="T7" fmla="*/ 0 h 91"/>
                <a:gd name="T8" fmla="*/ 150 w 285"/>
                <a:gd name="T9" fmla="*/ 19 h 91"/>
                <a:gd name="T10" fmla="*/ 134 w 285"/>
                <a:gd name="T11" fmla="*/ 19 h 91"/>
                <a:gd name="T12" fmla="*/ 112 w 285"/>
                <a:gd name="T13" fmla="*/ 0 h 91"/>
                <a:gd name="T14" fmla="*/ 29 w 285"/>
                <a:gd name="T15" fmla="*/ 0 h 91"/>
                <a:gd name="T16" fmla="*/ 9 w 285"/>
                <a:gd name="T17" fmla="*/ 15 h 91"/>
                <a:gd name="T18" fmla="*/ 5 w 285"/>
                <a:gd name="T19" fmla="*/ 15 h 91"/>
                <a:gd name="T20" fmla="*/ 0 w 285"/>
                <a:gd name="T21" fmla="*/ 21 h 91"/>
                <a:gd name="T22" fmla="*/ 0 w 285"/>
                <a:gd name="T23" fmla="*/ 36 h 91"/>
                <a:gd name="T24" fmla="*/ 5 w 285"/>
                <a:gd name="T25" fmla="*/ 41 h 91"/>
                <a:gd name="T26" fmla="*/ 8 w 285"/>
                <a:gd name="T27" fmla="*/ 41 h 91"/>
                <a:gd name="T28" fmla="*/ 8 w 285"/>
                <a:gd name="T29" fmla="*/ 69 h 91"/>
                <a:gd name="T30" fmla="*/ 29 w 285"/>
                <a:gd name="T31" fmla="*/ 91 h 91"/>
                <a:gd name="T32" fmla="*/ 112 w 285"/>
                <a:gd name="T33" fmla="*/ 91 h 91"/>
                <a:gd name="T34" fmla="*/ 134 w 285"/>
                <a:gd name="T35" fmla="*/ 69 h 91"/>
                <a:gd name="T36" fmla="*/ 134 w 285"/>
                <a:gd name="T37" fmla="*/ 45 h 91"/>
                <a:gd name="T38" fmla="*/ 150 w 285"/>
                <a:gd name="T39" fmla="*/ 45 h 91"/>
                <a:gd name="T40" fmla="*/ 150 w 285"/>
                <a:gd name="T41" fmla="*/ 69 h 91"/>
                <a:gd name="T42" fmla="*/ 172 w 285"/>
                <a:gd name="T43" fmla="*/ 91 h 91"/>
                <a:gd name="T44" fmla="*/ 255 w 285"/>
                <a:gd name="T45" fmla="*/ 91 h 91"/>
                <a:gd name="T46" fmla="*/ 276 w 285"/>
                <a:gd name="T47" fmla="*/ 69 h 91"/>
                <a:gd name="T48" fmla="*/ 276 w 285"/>
                <a:gd name="T49" fmla="*/ 41 h 91"/>
                <a:gd name="T50" fmla="*/ 279 w 285"/>
                <a:gd name="T51" fmla="*/ 41 h 91"/>
                <a:gd name="T52" fmla="*/ 285 w 285"/>
                <a:gd name="T53" fmla="*/ 36 h 91"/>
                <a:gd name="T54" fmla="*/ 285 w 285"/>
                <a:gd name="T55" fmla="*/ 21 h 91"/>
                <a:gd name="T56" fmla="*/ 279 w 285"/>
                <a:gd name="T57" fmla="*/ 15 h 91"/>
                <a:gd name="T58" fmla="*/ 130 w 285"/>
                <a:gd name="T59" fmla="*/ 69 h 91"/>
                <a:gd name="T60" fmla="*/ 112 w 285"/>
                <a:gd name="T61" fmla="*/ 86 h 91"/>
                <a:gd name="T62" fmla="*/ 29 w 285"/>
                <a:gd name="T63" fmla="*/ 86 h 91"/>
                <a:gd name="T64" fmla="*/ 12 w 285"/>
                <a:gd name="T65" fmla="*/ 69 h 91"/>
                <a:gd name="T66" fmla="*/ 12 w 285"/>
                <a:gd name="T67" fmla="*/ 22 h 91"/>
                <a:gd name="T68" fmla="*/ 29 w 285"/>
                <a:gd name="T69" fmla="*/ 4 h 91"/>
                <a:gd name="T70" fmla="*/ 112 w 285"/>
                <a:gd name="T71" fmla="*/ 4 h 91"/>
                <a:gd name="T72" fmla="*/ 130 w 285"/>
                <a:gd name="T73" fmla="*/ 22 h 91"/>
                <a:gd name="T74" fmla="*/ 130 w 285"/>
                <a:gd name="T75" fmla="*/ 69 h 91"/>
                <a:gd name="T76" fmla="*/ 272 w 285"/>
                <a:gd name="T77" fmla="*/ 69 h 91"/>
                <a:gd name="T78" fmla="*/ 255 w 285"/>
                <a:gd name="T79" fmla="*/ 86 h 91"/>
                <a:gd name="T80" fmla="*/ 172 w 285"/>
                <a:gd name="T81" fmla="*/ 86 h 91"/>
                <a:gd name="T82" fmla="*/ 154 w 285"/>
                <a:gd name="T83" fmla="*/ 69 h 91"/>
                <a:gd name="T84" fmla="*/ 154 w 285"/>
                <a:gd name="T85" fmla="*/ 22 h 91"/>
                <a:gd name="T86" fmla="*/ 172 w 285"/>
                <a:gd name="T87" fmla="*/ 4 h 91"/>
                <a:gd name="T88" fmla="*/ 255 w 285"/>
                <a:gd name="T89" fmla="*/ 4 h 91"/>
                <a:gd name="T90" fmla="*/ 272 w 285"/>
                <a:gd name="T91" fmla="*/ 22 h 91"/>
                <a:gd name="T92" fmla="*/ 272 w 285"/>
                <a:gd name="T93"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5" h="91">
                  <a:moveTo>
                    <a:pt x="279" y="15"/>
                  </a:moveTo>
                  <a:cubicBezTo>
                    <a:pt x="275" y="15"/>
                    <a:pt x="275" y="15"/>
                    <a:pt x="275" y="15"/>
                  </a:cubicBezTo>
                  <a:cubicBezTo>
                    <a:pt x="273" y="7"/>
                    <a:pt x="265" y="0"/>
                    <a:pt x="255" y="0"/>
                  </a:cubicBezTo>
                  <a:cubicBezTo>
                    <a:pt x="172" y="0"/>
                    <a:pt x="172" y="0"/>
                    <a:pt x="172" y="0"/>
                  </a:cubicBezTo>
                  <a:cubicBezTo>
                    <a:pt x="161" y="0"/>
                    <a:pt x="152" y="9"/>
                    <a:pt x="150" y="19"/>
                  </a:cubicBezTo>
                  <a:cubicBezTo>
                    <a:pt x="134" y="19"/>
                    <a:pt x="134" y="19"/>
                    <a:pt x="134" y="19"/>
                  </a:cubicBezTo>
                  <a:cubicBezTo>
                    <a:pt x="133" y="9"/>
                    <a:pt x="124" y="0"/>
                    <a:pt x="112" y="0"/>
                  </a:cubicBezTo>
                  <a:cubicBezTo>
                    <a:pt x="29" y="0"/>
                    <a:pt x="29" y="0"/>
                    <a:pt x="29" y="0"/>
                  </a:cubicBezTo>
                  <a:cubicBezTo>
                    <a:pt x="20" y="0"/>
                    <a:pt x="12" y="7"/>
                    <a:pt x="9" y="15"/>
                  </a:cubicBezTo>
                  <a:cubicBezTo>
                    <a:pt x="5" y="15"/>
                    <a:pt x="5" y="15"/>
                    <a:pt x="5" y="15"/>
                  </a:cubicBezTo>
                  <a:cubicBezTo>
                    <a:pt x="2" y="15"/>
                    <a:pt x="0" y="18"/>
                    <a:pt x="0" y="21"/>
                  </a:cubicBezTo>
                  <a:cubicBezTo>
                    <a:pt x="0" y="36"/>
                    <a:pt x="0" y="36"/>
                    <a:pt x="0" y="36"/>
                  </a:cubicBezTo>
                  <a:cubicBezTo>
                    <a:pt x="0" y="39"/>
                    <a:pt x="2" y="41"/>
                    <a:pt x="5" y="41"/>
                  </a:cubicBezTo>
                  <a:cubicBezTo>
                    <a:pt x="8" y="41"/>
                    <a:pt x="8" y="41"/>
                    <a:pt x="8" y="41"/>
                  </a:cubicBezTo>
                  <a:cubicBezTo>
                    <a:pt x="8" y="69"/>
                    <a:pt x="8" y="69"/>
                    <a:pt x="8" y="69"/>
                  </a:cubicBezTo>
                  <a:cubicBezTo>
                    <a:pt x="8" y="81"/>
                    <a:pt x="17" y="91"/>
                    <a:pt x="29" y="91"/>
                  </a:cubicBezTo>
                  <a:cubicBezTo>
                    <a:pt x="112" y="91"/>
                    <a:pt x="112" y="91"/>
                    <a:pt x="112" y="91"/>
                  </a:cubicBezTo>
                  <a:cubicBezTo>
                    <a:pt x="124" y="91"/>
                    <a:pt x="134" y="81"/>
                    <a:pt x="134" y="69"/>
                  </a:cubicBezTo>
                  <a:cubicBezTo>
                    <a:pt x="134" y="45"/>
                    <a:pt x="134" y="45"/>
                    <a:pt x="134" y="45"/>
                  </a:cubicBezTo>
                  <a:cubicBezTo>
                    <a:pt x="150" y="45"/>
                    <a:pt x="150" y="45"/>
                    <a:pt x="150" y="45"/>
                  </a:cubicBezTo>
                  <a:cubicBezTo>
                    <a:pt x="150" y="69"/>
                    <a:pt x="150" y="69"/>
                    <a:pt x="150" y="69"/>
                  </a:cubicBezTo>
                  <a:cubicBezTo>
                    <a:pt x="150" y="81"/>
                    <a:pt x="160" y="91"/>
                    <a:pt x="172" y="91"/>
                  </a:cubicBezTo>
                  <a:cubicBezTo>
                    <a:pt x="255" y="91"/>
                    <a:pt x="255" y="91"/>
                    <a:pt x="255" y="91"/>
                  </a:cubicBezTo>
                  <a:cubicBezTo>
                    <a:pt x="267" y="91"/>
                    <a:pt x="276" y="81"/>
                    <a:pt x="276" y="69"/>
                  </a:cubicBezTo>
                  <a:cubicBezTo>
                    <a:pt x="276" y="41"/>
                    <a:pt x="276" y="41"/>
                    <a:pt x="276" y="41"/>
                  </a:cubicBezTo>
                  <a:cubicBezTo>
                    <a:pt x="279" y="41"/>
                    <a:pt x="279" y="41"/>
                    <a:pt x="279" y="41"/>
                  </a:cubicBezTo>
                  <a:cubicBezTo>
                    <a:pt x="282" y="41"/>
                    <a:pt x="285" y="39"/>
                    <a:pt x="285" y="36"/>
                  </a:cubicBezTo>
                  <a:cubicBezTo>
                    <a:pt x="285" y="21"/>
                    <a:pt x="285" y="21"/>
                    <a:pt x="285" y="21"/>
                  </a:cubicBezTo>
                  <a:cubicBezTo>
                    <a:pt x="285" y="18"/>
                    <a:pt x="282" y="15"/>
                    <a:pt x="279" y="15"/>
                  </a:cubicBezTo>
                  <a:close/>
                  <a:moveTo>
                    <a:pt x="130" y="69"/>
                  </a:moveTo>
                  <a:cubicBezTo>
                    <a:pt x="130" y="79"/>
                    <a:pt x="122" y="86"/>
                    <a:pt x="112" y="86"/>
                  </a:cubicBezTo>
                  <a:cubicBezTo>
                    <a:pt x="29" y="86"/>
                    <a:pt x="29" y="86"/>
                    <a:pt x="29" y="86"/>
                  </a:cubicBezTo>
                  <a:cubicBezTo>
                    <a:pt x="20" y="86"/>
                    <a:pt x="12" y="79"/>
                    <a:pt x="12" y="69"/>
                  </a:cubicBezTo>
                  <a:cubicBezTo>
                    <a:pt x="12" y="22"/>
                    <a:pt x="12" y="22"/>
                    <a:pt x="12" y="22"/>
                  </a:cubicBezTo>
                  <a:cubicBezTo>
                    <a:pt x="12" y="12"/>
                    <a:pt x="20" y="4"/>
                    <a:pt x="29" y="4"/>
                  </a:cubicBezTo>
                  <a:cubicBezTo>
                    <a:pt x="112" y="4"/>
                    <a:pt x="112" y="4"/>
                    <a:pt x="112" y="4"/>
                  </a:cubicBezTo>
                  <a:cubicBezTo>
                    <a:pt x="122" y="4"/>
                    <a:pt x="130" y="12"/>
                    <a:pt x="130" y="22"/>
                  </a:cubicBezTo>
                  <a:lnTo>
                    <a:pt x="130" y="69"/>
                  </a:lnTo>
                  <a:close/>
                  <a:moveTo>
                    <a:pt x="272" y="69"/>
                  </a:moveTo>
                  <a:cubicBezTo>
                    <a:pt x="272" y="79"/>
                    <a:pt x="264" y="86"/>
                    <a:pt x="255" y="86"/>
                  </a:cubicBezTo>
                  <a:cubicBezTo>
                    <a:pt x="172" y="86"/>
                    <a:pt x="172" y="86"/>
                    <a:pt x="172" y="86"/>
                  </a:cubicBezTo>
                  <a:cubicBezTo>
                    <a:pt x="162" y="86"/>
                    <a:pt x="154" y="79"/>
                    <a:pt x="154" y="69"/>
                  </a:cubicBezTo>
                  <a:cubicBezTo>
                    <a:pt x="154" y="22"/>
                    <a:pt x="154" y="22"/>
                    <a:pt x="154" y="22"/>
                  </a:cubicBezTo>
                  <a:cubicBezTo>
                    <a:pt x="154" y="12"/>
                    <a:pt x="162" y="4"/>
                    <a:pt x="172" y="4"/>
                  </a:cubicBezTo>
                  <a:cubicBezTo>
                    <a:pt x="255" y="4"/>
                    <a:pt x="255" y="4"/>
                    <a:pt x="255" y="4"/>
                  </a:cubicBezTo>
                  <a:cubicBezTo>
                    <a:pt x="264" y="4"/>
                    <a:pt x="272" y="12"/>
                    <a:pt x="272" y="22"/>
                  </a:cubicBezTo>
                  <a:lnTo>
                    <a:pt x="272" y="69"/>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ïŝ1îḋê">
              <a:extLst>
                <a:ext uri="{FF2B5EF4-FFF2-40B4-BE49-F238E27FC236}">
                  <a16:creationId xmlns:a16="http://schemas.microsoft.com/office/drawing/2014/main" id="{4C12C3D0-58AB-FEE7-3636-FBACE81D1763}"/>
                </a:ext>
              </a:extLst>
            </p:cNvPr>
            <p:cNvSpPr/>
            <p:nvPr/>
          </p:nvSpPr>
          <p:spPr bwMode="auto">
            <a:xfrm>
              <a:off x="5916613" y="3573462"/>
              <a:ext cx="125413" cy="69850"/>
            </a:xfrm>
            <a:custGeom>
              <a:avLst/>
              <a:gdLst>
                <a:gd name="T0" fmla="*/ 19 w 38"/>
                <a:gd name="T1" fmla="*/ 8 h 21"/>
                <a:gd name="T2" fmla="*/ 1 w 38"/>
                <a:gd name="T3" fmla="*/ 0 h 21"/>
                <a:gd name="T4" fmla="*/ 0 w 38"/>
                <a:gd name="T5" fmla="*/ 3 h 21"/>
                <a:gd name="T6" fmla="*/ 19 w 38"/>
                <a:gd name="T7" fmla="*/ 21 h 21"/>
                <a:gd name="T8" fmla="*/ 38 w 38"/>
                <a:gd name="T9" fmla="*/ 3 h 21"/>
                <a:gd name="T10" fmla="*/ 37 w 38"/>
                <a:gd name="T11" fmla="*/ 0 h 21"/>
                <a:gd name="T12" fmla="*/ 19 w 38"/>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38" h="21">
                  <a:moveTo>
                    <a:pt x="19" y="8"/>
                  </a:moveTo>
                  <a:cubicBezTo>
                    <a:pt x="12" y="8"/>
                    <a:pt x="5" y="5"/>
                    <a:pt x="1" y="0"/>
                  </a:cubicBezTo>
                  <a:cubicBezTo>
                    <a:pt x="1" y="1"/>
                    <a:pt x="0" y="2"/>
                    <a:pt x="0" y="3"/>
                  </a:cubicBezTo>
                  <a:cubicBezTo>
                    <a:pt x="0" y="13"/>
                    <a:pt x="9" y="21"/>
                    <a:pt x="19" y="21"/>
                  </a:cubicBezTo>
                  <a:cubicBezTo>
                    <a:pt x="29" y="21"/>
                    <a:pt x="38" y="13"/>
                    <a:pt x="38" y="3"/>
                  </a:cubicBezTo>
                  <a:cubicBezTo>
                    <a:pt x="38" y="2"/>
                    <a:pt x="38" y="1"/>
                    <a:pt x="37" y="0"/>
                  </a:cubicBezTo>
                  <a:cubicBezTo>
                    <a:pt x="33" y="5"/>
                    <a:pt x="26" y="8"/>
                    <a:pt x="19" y="8"/>
                  </a:cubicBezTo>
                  <a:close/>
                </a:path>
              </a:pathLst>
            </a:custGeom>
            <a:solidFill>
              <a:srgbClr val="EF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ïsḷíḋè">
              <a:extLst>
                <a:ext uri="{FF2B5EF4-FFF2-40B4-BE49-F238E27FC236}">
                  <a16:creationId xmlns:a16="http://schemas.microsoft.com/office/drawing/2014/main" id="{4F4082A7-3C90-C500-228E-12D2E05256EC}"/>
                </a:ext>
              </a:extLst>
            </p:cNvPr>
            <p:cNvSpPr/>
            <p:nvPr/>
          </p:nvSpPr>
          <p:spPr bwMode="auto">
            <a:xfrm>
              <a:off x="5800726" y="3676650"/>
              <a:ext cx="355600" cy="153988"/>
            </a:xfrm>
            <a:custGeom>
              <a:avLst/>
              <a:gdLst>
                <a:gd name="T0" fmla="*/ 54 w 108"/>
                <a:gd name="T1" fmla="*/ 16 h 47"/>
                <a:gd name="T2" fmla="*/ 0 w 108"/>
                <a:gd name="T3" fmla="*/ 0 h 47"/>
                <a:gd name="T4" fmla="*/ 54 w 108"/>
                <a:gd name="T5" fmla="*/ 47 h 47"/>
                <a:gd name="T6" fmla="*/ 108 w 108"/>
                <a:gd name="T7" fmla="*/ 0 h 47"/>
                <a:gd name="T8" fmla="*/ 54 w 108"/>
                <a:gd name="T9" fmla="*/ 16 h 47"/>
              </a:gdLst>
              <a:ahLst/>
              <a:cxnLst>
                <a:cxn ang="0">
                  <a:pos x="T0" y="T1"/>
                </a:cxn>
                <a:cxn ang="0">
                  <a:pos x="T2" y="T3"/>
                </a:cxn>
                <a:cxn ang="0">
                  <a:pos x="T4" y="T5"/>
                </a:cxn>
                <a:cxn ang="0">
                  <a:pos x="T6" y="T7"/>
                </a:cxn>
                <a:cxn ang="0">
                  <a:pos x="T8" y="T9"/>
                </a:cxn>
              </a:cxnLst>
              <a:rect l="0" t="0" r="r" b="b"/>
              <a:pathLst>
                <a:path w="108" h="47">
                  <a:moveTo>
                    <a:pt x="54" y="16"/>
                  </a:moveTo>
                  <a:cubicBezTo>
                    <a:pt x="34" y="16"/>
                    <a:pt x="16" y="10"/>
                    <a:pt x="0" y="0"/>
                  </a:cubicBezTo>
                  <a:cubicBezTo>
                    <a:pt x="4" y="27"/>
                    <a:pt x="26" y="47"/>
                    <a:pt x="54" y="47"/>
                  </a:cubicBezTo>
                  <a:cubicBezTo>
                    <a:pt x="82" y="47"/>
                    <a:pt x="105" y="27"/>
                    <a:pt x="108" y="0"/>
                  </a:cubicBezTo>
                  <a:cubicBezTo>
                    <a:pt x="93" y="10"/>
                    <a:pt x="74" y="16"/>
                    <a:pt x="54" y="16"/>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ïṥḷiḑè">
              <a:extLst>
                <a:ext uri="{FF2B5EF4-FFF2-40B4-BE49-F238E27FC236}">
                  <a16:creationId xmlns:a16="http://schemas.microsoft.com/office/drawing/2014/main" id="{9DD44270-94B6-3690-7F13-0CBD1419B482}"/>
                </a:ext>
              </a:extLst>
            </p:cNvPr>
            <p:cNvSpPr/>
            <p:nvPr/>
          </p:nvSpPr>
          <p:spPr bwMode="auto">
            <a:xfrm>
              <a:off x="6427788" y="4295775"/>
              <a:ext cx="98425" cy="584200"/>
            </a:xfrm>
            <a:prstGeom prst="rect">
              <a:avLst/>
            </a:prstGeom>
            <a:solidFill>
              <a:srgbClr val="FFC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îśľiḑe">
              <a:extLst>
                <a:ext uri="{FF2B5EF4-FFF2-40B4-BE49-F238E27FC236}">
                  <a16:creationId xmlns:a16="http://schemas.microsoft.com/office/drawing/2014/main" id="{2A16CA80-8FB1-27CA-EE6C-6FA5871FDB00}"/>
                </a:ext>
              </a:extLst>
            </p:cNvPr>
            <p:cNvSpPr/>
            <p:nvPr/>
          </p:nvSpPr>
          <p:spPr bwMode="auto">
            <a:xfrm>
              <a:off x="3925888" y="4675187"/>
              <a:ext cx="4119563" cy="487363"/>
            </a:xfrm>
            <a:custGeom>
              <a:avLst/>
              <a:gdLst>
                <a:gd name="T0" fmla="*/ 2595 w 2595"/>
                <a:gd name="T1" fmla="*/ 307 h 307"/>
                <a:gd name="T2" fmla="*/ 0 w 2595"/>
                <a:gd name="T3" fmla="*/ 307 h 307"/>
                <a:gd name="T4" fmla="*/ 460 w 2595"/>
                <a:gd name="T5" fmla="*/ 0 h 307"/>
                <a:gd name="T6" fmla="*/ 2135 w 2595"/>
                <a:gd name="T7" fmla="*/ 0 h 307"/>
                <a:gd name="T8" fmla="*/ 2595 w 2595"/>
                <a:gd name="T9" fmla="*/ 307 h 307"/>
              </a:gdLst>
              <a:ahLst/>
              <a:cxnLst>
                <a:cxn ang="0">
                  <a:pos x="T0" y="T1"/>
                </a:cxn>
                <a:cxn ang="0">
                  <a:pos x="T2" y="T3"/>
                </a:cxn>
                <a:cxn ang="0">
                  <a:pos x="T4" y="T5"/>
                </a:cxn>
                <a:cxn ang="0">
                  <a:pos x="T6" y="T7"/>
                </a:cxn>
                <a:cxn ang="0">
                  <a:pos x="T8" y="T9"/>
                </a:cxn>
              </a:cxnLst>
              <a:rect l="0" t="0" r="r" b="b"/>
              <a:pathLst>
                <a:path w="2595" h="307">
                  <a:moveTo>
                    <a:pt x="2595" y="307"/>
                  </a:moveTo>
                  <a:lnTo>
                    <a:pt x="0" y="307"/>
                  </a:lnTo>
                  <a:lnTo>
                    <a:pt x="460" y="0"/>
                  </a:lnTo>
                  <a:lnTo>
                    <a:pt x="2135" y="0"/>
                  </a:lnTo>
                  <a:lnTo>
                    <a:pt x="2595" y="307"/>
                  </a:lnTo>
                  <a:close/>
                </a:path>
              </a:pathLst>
            </a:custGeom>
            <a:solidFill>
              <a:srgbClr val="E2CA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îṣļidê">
              <a:extLst>
                <a:ext uri="{FF2B5EF4-FFF2-40B4-BE49-F238E27FC236}">
                  <a16:creationId xmlns:a16="http://schemas.microsoft.com/office/drawing/2014/main" id="{08A45C13-ACCC-695E-E325-AD501BD8CE9E}"/>
                </a:ext>
              </a:extLst>
            </p:cNvPr>
            <p:cNvSpPr/>
            <p:nvPr/>
          </p:nvSpPr>
          <p:spPr bwMode="auto">
            <a:xfrm>
              <a:off x="4919663" y="4675187"/>
              <a:ext cx="217488" cy="85725"/>
            </a:xfrm>
            <a:custGeom>
              <a:avLst/>
              <a:gdLst>
                <a:gd name="T0" fmla="*/ 137 w 137"/>
                <a:gd name="T1" fmla="*/ 0 h 54"/>
                <a:gd name="T2" fmla="*/ 73 w 137"/>
                <a:gd name="T3" fmla="*/ 0 h 54"/>
                <a:gd name="T4" fmla="*/ 0 w 137"/>
                <a:gd name="T5" fmla="*/ 39 h 54"/>
                <a:gd name="T6" fmla="*/ 0 w 137"/>
                <a:gd name="T7" fmla="*/ 54 h 54"/>
                <a:gd name="T8" fmla="*/ 41 w 137"/>
                <a:gd name="T9" fmla="*/ 54 h 54"/>
                <a:gd name="T10" fmla="*/ 137 w 137"/>
                <a:gd name="T11" fmla="*/ 0 h 54"/>
              </a:gdLst>
              <a:ahLst/>
              <a:cxnLst>
                <a:cxn ang="0">
                  <a:pos x="T0" y="T1"/>
                </a:cxn>
                <a:cxn ang="0">
                  <a:pos x="T2" y="T3"/>
                </a:cxn>
                <a:cxn ang="0">
                  <a:pos x="T4" y="T5"/>
                </a:cxn>
                <a:cxn ang="0">
                  <a:pos x="T6" y="T7"/>
                </a:cxn>
                <a:cxn ang="0">
                  <a:pos x="T8" y="T9"/>
                </a:cxn>
                <a:cxn ang="0">
                  <a:pos x="T10" y="T11"/>
                </a:cxn>
              </a:cxnLst>
              <a:rect l="0" t="0" r="r" b="b"/>
              <a:pathLst>
                <a:path w="137" h="54">
                  <a:moveTo>
                    <a:pt x="137" y="0"/>
                  </a:moveTo>
                  <a:lnTo>
                    <a:pt x="73" y="0"/>
                  </a:lnTo>
                  <a:lnTo>
                    <a:pt x="0" y="39"/>
                  </a:lnTo>
                  <a:lnTo>
                    <a:pt x="0" y="54"/>
                  </a:lnTo>
                  <a:lnTo>
                    <a:pt x="41" y="54"/>
                  </a:lnTo>
                  <a:lnTo>
                    <a:pt x="137" y="0"/>
                  </a:ln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i$ľïḓè">
              <a:extLst>
                <a:ext uri="{FF2B5EF4-FFF2-40B4-BE49-F238E27FC236}">
                  <a16:creationId xmlns:a16="http://schemas.microsoft.com/office/drawing/2014/main" id="{A8CD6B16-F633-E9BB-D4CB-C5FC398D56CF}"/>
                </a:ext>
              </a:extLst>
            </p:cNvPr>
            <p:cNvSpPr/>
            <p:nvPr/>
          </p:nvSpPr>
          <p:spPr bwMode="auto">
            <a:xfrm>
              <a:off x="3925888" y="5162550"/>
              <a:ext cx="4119563" cy="63500"/>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6" name="íšļíďê">
              <a:extLst>
                <a:ext uri="{FF2B5EF4-FFF2-40B4-BE49-F238E27FC236}">
                  <a16:creationId xmlns:a16="http://schemas.microsoft.com/office/drawing/2014/main" id="{026F690F-21F9-7EE6-F4CA-CFADADCC7774}"/>
                </a:ext>
              </a:extLst>
            </p:cNvPr>
            <p:cNvSpPr/>
            <p:nvPr/>
          </p:nvSpPr>
          <p:spPr bwMode="auto">
            <a:xfrm>
              <a:off x="4910138" y="4302125"/>
              <a:ext cx="593725" cy="422275"/>
            </a:xfrm>
            <a:custGeom>
              <a:avLst/>
              <a:gdLst>
                <a:gd name="T0" fmla="*/ 150 w 180"/>
                <a:gd name="T1" fmla="*/ 0 h 128"/>
                <a:gd name="T2" fmla="*/ 114 w 180"/>
                <a:gd name="T3" fmla="*/ 47 h 128"/>
                <a:gd name="T4" fmla="*/ 11 w 180"/>
                <a:gd name="T5" fmla="*/ 100 h 128"/>
                <a:gd name="T6" fmla="*/ 4 w 180"/>
                <a:gd name="T7" fmla="*/ 119 h 128"/>
                <a:gd name="T8" fmla="*/ 17 w 180"/>
                <a:gd name="T9" fmla="*/ 128 h 128"/>
                <a:gd name="T10" fmla="*/ 24 w 180"/>
                <a:gd name="T11" fmla="*/ 126 h 128"/>
                <a:gd name="T12" fmla="*/ 134 w 180"/>
                <a:gd name="T13" fmla="*/ 70 h 128"/>
                <a:gd name="T14" fmla="*/ 180 w 180"/>
                <a:gd name="T15" fmla="*/ 10 h 128"/>
                <a:gd name="T16" fmla="*/ 150 w 180"/>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8">
                  <a:moveTo>
                    <a:pt x="150" y="0"/>
                  </a:moveTo>
                  <a:cubicBezTo>
                    <a:pt x="114" y="47"/>
                    <a:pt x="114" y="47"/>
                    <a:pt x="114" y="47"/>
                  </a:cubicBezTo>
                  <a:cubicBezTo>
                    <a:pt x="11" y="100"/>
                    <a:pt x="11" y="100"/>
                    <a:pt x="11" y="100"/>
                  </a:cubicBezTo>
                  <a:cubicBezTo>
                    <a:pt x="3" y="103"/>
                    <a:pt x="0" y="112"/>
                    <a:pt x="4" y="119"/>
                  </a:cubicBezTo>
                  <a:cubicBezTo>
                    <a:pt x="7" y="125"/>
                    <a:pt x="12" y="128"/>
                    <a:pt x="17" y="128"/>
                  </a:cubicBezTo>
                  <a:cubicBezTo>
                    <a:pt x="20" y="128"/>
                    <a:pt x="22" y="127"/>
                    <a:pt x="24" y="126"/>
                  </a:cubicBezTo>
                  <a:cubicBezTo>
                    <a:pt x="134" y="70"/>
                    <a:pt x="134" y="70"/>
                    <a:pt x="134" y="70"/>
                  </a:cubicBezTo>
                  <a:cubicBezTo>
                    <a:pt x="180" y="10"/>
                    <a:pt x="180" y="10"/>
                    <a:pt x="180" y="10"/>
                  </a:cubicBezTo>
                  <a:lnTo>
                    <a:pt x="150" y="0"/>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íŝľîḓê">
              <a:extLst>
                <a:ext uri="{FF2B5EF4-FFF2-40B4-BE49-F238E27FC236}">
                  <a16:creationId xmlns:a16="http://schemas.microsoft.com/office/drawing/2014/main" id="{6FC42D35-1267-E38A-ADE6-27C5FB451472}"/>
                </a:ext>
              </a:extLst>
            </p:cNvPr>
            <p:cNvSpPr/>
            <p:nvPr/>
          </p:nvSpPr>
          <p:spPr bwMode="auto">
            <a:xfrm>
              <a:off x="4938713" y="4329112"/>
              <a:ext cx="565150" cy="395288"/>
            </a:xfrm>
            <a:custGeom>
              <a:avLst/>
              <a:gdLst>
                <a:gd name="T0" fmla="*/ 163 w 171"/>
                <a:gd name="T1" fmla="*/ 0 h 120"/>
                <a:gd name="T2" fmla="*/ 120 w 171"/>
                <a:gd name="T3" fmla="*/ 55 h 120"/>
                <a:gd name="T4" fmla="*/ 0 w 171"/>
                <a:gd name="T5" fmla="*/ 117 h 120"/>
                <a:gd name="T6" fmla="*/ 8 w 171"/>
                <a:gd name="T7" fmla="*/ 120 h 120"/>
                <a:gd name="T8" fmla="*/ 15 w 171"/>
                <a:gd name="T9" fmla="*/ 118 h 120"/>
                <a:gd name="T10" fmla="*/ 125 w 171"/>
                <a:gd name="T11" fmla="*/ 62 h 120"/>
                <a:gd name="T12" fmla="*/ 171 w 171"/>
                <a:gd name="T13" fmla="*/ 2 h 120"/>
                <a:gd name="T14" fmla="*/ 163 w 171"/>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20">
                  <a:moveTo>
                    <a:pt x="163" y="0"/>
                  </a:moveTo>
                  <a:cubicBezTo>
                    <a:pt x="120" y="55"/>
                    <a:pt x="120" y="55"/>
                    <a:pt x="120" y="55"/>
                  </a:cubicBezTo>
                  <a:cubicBezTo>
                    <a:pt x="0" y="117"/>
                    <a:pt x="0" y="117"/>
                    <a:pt x="0" y="117"/>
                  </a:cubicBezTo>
                  <a:cubicBezTo>
                    <a:pt x="2" y="119"/>
                    <a:pt x="5" y="120"/>
                    <a:pt x="8" y="120"/>
                  </a:cubicBezTo>
                  <a:cubicBezTo>
                    <a:pt x="11" y="120"/>
                    <a:pt x="13" y="119"/>
                    <a:pt x="15" y="118"/>
                  </a:cubicBezTo>
                  <a:cubicBezTo>
                    <a:pt x="125" y="62"/>
                    <a:pt x="125" y="62"/>
                    <a:pt x="125" y="62"/>
                  </a:cubicBezTo>
                  <a:cubicBezTo>
                    <a:pt x="171" y="2"/>
                    <a:pt x="171" y="2"/>
                    <a:pt x="171" y="2"/>
                  </a:cubicBezTo>
                  <a:lnTo>
                    <a:pt x="163" y="0"/>
                  </a:lnTo>
                  <a:close/>
                </a:path>
              </a:pathLst>
            </a:custGeom>
            <a:solidFill>
              <a:srgbClr val="EFB3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íšḻîḍê">
              <a:extLst>
                <a:ext uri="{FF2B5EF4-FFF2-40B4-BE49-F238E27FC236}">
                  <a16:creationId xmlns:a16="http://schemas.microsoft.com/office/drawing/2014/main" id="{837C6452-6A20-2A47-3699-630CF5D85255}"/>
                </a:ext>
              </a:extLst>
            </p:cNvPr>
            <p:cNvSpPr/>
            <p:nvPr/>
          </p:nvSpPr>
          <p:spPr bwMode="auto">
            <a:xfrm>
              <a:off x="4800601" y="4730750"/>
              <a:ext cx="227013" cy="125413"/>
            </a:xfrm>
            <a:custGeom>
              <a:avLst/>
              <a:gdLst>
                <a:gd name="T0" fmla="*/ 66 w 69"/>
                <a:gd name="T1" fmla="*/ 19 h 38"/>
                <a:gd name="T2" fmla="*/ 29 w 69"/>
                <a:gd name="T3" fmla="*/ 38 h 38"/>
                <a:gd name="T4" fmla="*/ 3 w 69"/>
                <a:gd name="T5" fmla="*/ 19 h 38"/>
                <a:gd name="T6" fmla="*/ 40 w 69"/>
                <a:gd name="T7" fmla="*/ 0 h 38"/>
                <a:gd name="T8" fmla="*/ 66 w 69"/>
                <a:gd name="T9" fmla="*/ 19 h 38"/>
              </a:gdLst>
              <a:ahLst/>
              <a:cxnLst>
                <a:cxn ang="0">
                  <a:pos x="T0" y="T1"/>
                </a:cxn>
                <a:cxn ang="0">
                  <a:pos x="T2" y="T3"/>
                </a:cxn>
                <a:cxn ang="0">
                  <a:pos x="T4" y="T5"/>
                </a:cxn>
                <a:cxn ang="0">
                  <a:pos x="T6" y="T7"/>
                </a:cxn>
                <a:cxn ang="0">
                  <a:pos x="T8" y="T9"/>
                </a:cxn>
              </a:cxnLst>
              <a:rect l="0" t="0" r="r" b="b"/>
              <a:pathLst>
                <a:path w="69" h="38">
                  <a:moveTo>
                    <a:pt x="66" y="19"/>
                  </a:moveTo>
                  <a:cubicBezTo>
                    <a:pt x="63" y="30"/>
                    <a:pt x="46" y="38"/>
                    <a:pt x="29" y="38"/>
                  </a:cubicBezTo>
                  <a:cubicBezTo>
                    <a:pt x="12" y="38"/>
                    <a:pt x="0" y="30"/>
                    <a:pt x="3" y="19"/>
                  </a:cubicBezTo>
                  <a:cubicBezTo>
                    <a:pt x="6" y="8"/>
                    <a:pt x="23" y="0"/>
                    <a:pt x="40" y="0"/>
                  </a:cubicBezTo>
                  <a:cubicBezTo>
                    <a:pt x="57" y="0"/>
                    <a:pt x="69" y="8"/>
                    <a:pt x="66" y="19"/>
                  </a:cubicBez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ïṧlïďé">
              <a:extLst>
                <a:ext uri="{FF2B5EF4-FFF2-40B4-BE49-F238E27FC236}">
                  <a16:creationId xmlns:a16="http://schemas.microsoft.com/office/drawing/2014/main" id="{0667D4BE-C677-8CDB-8A55-D02A19713C54}"/>
                </a:ext>
              </a:extLst>
            </p:cNvPr>
            <p:cNvSpPr/>
            <p:nvPr/>
          </p:nvSpPr>
          <p:spPr bwMode="auto">
            <a:xfrm>
              <a:off x="4776788" y="4694237"/>
              <a:ext cx="228600" cy="158750"/>
            </a:xfrm>
            <a:custGeom>
              <a:avLst/>
              <a:gdLst>
                <a:gd name="T0" fmla="*/ 66 w 69"/>
                <a:gd name="T1" fmla="*/ 24 h 48"/>
                <a:gd name="T2" fmla="*/ 29 w 69"/>
                <a:gd name="T3" fmla="*/ 48 h 48"/>
                <a:gd name="T4" fmla="*/ 3 w 69"/>
                <a:gd name="T5" fmla="*/ 24 h 48"/>
                <a:gd name="T6" fmla="*/ 40 w 69"/>
                <a:gd name="T7" fmla="*/ 0 h 48"/>
                <a:gd name="T8" fmla="*/ 66 w 69"/>
                <a:gd name="T9" fmla="*/ 24 h 48"/>
              </a:gdLst>
              <a:ahLst/>
              <a:cxnLst>
                <a:cxn ang="0">
                  <a:pos x="T0" y="T1"/>
                </a:cxn>
                <a:cxn ang="0">
                  <a:pos x="T2" y="T3"/>
                </a:cxn>
                <a:cxn ang="0">
                  <a:pos x="T4" y="T5"/>
                </a:cxn>
                <a:cxn ang="0">
                  <a:pos x="T6" y="T7"/>
                </a:cxn>
                <a:cxn ang="0">
                  <a:pos x="T8" y="T9"/>
                </a:cxn>
              </a:cxnLst>
              <a:rect l="0" t="0" r="r" b="b"/>
              <a:pathLst>
                <a:path w="69" h="48">
                  <a:moveTo>
                    <a:pt x="66" y="24"/>
                  </a:moveTo>
                  <a:cubicBezTo>
                    <a:pt x="63" y="37"/>
                    <a:pt x="46" y="48"/>
                    <a:pt x="29" y="48"/>
                  </a:cubicBezTo>
                  <a:cubicBezTo>
                    <a:pt x="12" y="48"/>
                    <a:pt x="0" y="37"/>
                    <a:pt x="3" y="24"/>
                  </a:cubicBezTo>
                  <a:cubicBezTo>
                    <a:pt x="6" y="11"/>
                    <a:pt x="23" y="0"/>
                    <a:pt x="40" y="0"/>
                  </a:cubicBezTo>
                  <a:cubicBezTo>
                    <a:pt x="57" y="0"/>
                    <a:pt x="69" y="11"/>
                    <a:pt x="66" y="24"/>
                  </a:cubicBezTo>
                  <a:close/>
                </a:path>
              </a:pathLst>
            </a:custGeom>
            <a:solidFill>
              <a:srgbClr val="A7C0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íṧḻïḋê">
              <a:extLst>
                <a:ext uri="{FF2B5EF4-FFF2-40B4-BE49-F238E27FC236}">
                  <a16:creationId xmlns:a16="http://schemas.microsoft.com/office/drawing/2014/main" id="{FBAF055A-675A-3D84-6C9E-0AAF9F9BD636}"/>
                </a:ext>
              </a:extLst>
            </p:cNvPr>
            <p:cNvSpPr/>
            <p:nvPr/>
          </p:nvSpPr>
          <p:spPr bwMode="auto">
            <a:xfrm>
              <a:off x="4776788" y="4684712"/>
              <a:ext cx="228600" cy="155575"/>
            </a:xfrm>
            <a:custGeom>
              <a:avLst/>
              <a:gdLst>
                <a:gd name="T0" fmla="*/ 66 w 69"/>
                <a:gd name="T1" fmla="*/ 23 h 47"/>
                <a:gd name="T2" fmla="*/ 29 w 69"/>
                <a:gd name="T3" fmla="*/ 47 h 47"/>
                <a:gd name="T4" fmla="*/ 3 w 69"/>
                <a:gd name="T5" fmla="*/ 23 h 47"/>
                <a:gd name="T6" fmla="*/ 40 w 69"/>
                <a:gd name="T7" fmla="*/ 0 h 47"/>
                <a:gd name="T8" fmla="*/ 66 w 69"/>
                <a:gd name="T9" fmla="*/ 23 h 47"/>
              </a:gdLst>
              <a:ahLst/>
              <a:cxnLst>
                <a:cxn ang="0">
                  <a:pos x="T0" y="T1"/>
                </a:cxn>
                <a:cxn ang="0">
                  <a:pos x="T2" y="T3"/>
                </a:cxn>
                <a:cxn ang="0">
                  <a:pos x="T4" y="T5"/>
                </a:cxn>
                <a:cxn ang="0">
                  <a:pos x="T6" y="T7"/>
                </a:cxn>
                <a:cxn ang="0">
                  <a:pos x="T8" y="T9"/>
                </a:cxn>
              </a:cxnLst>
              <a:rect l="0" t="0" r="r" b="b"/>
              <a:pathLst>
                <a:path w="69" h="47">
                  <a:moveTo>
                    <a:pt x="66" y="23"/>
                  </a:moveTo>
                  <a:cubicBezTo>
                    <a:pt x="63" y="37"/>
                    <a:pt x="46" y="47"/>
                    <a:pt x="29" y="47"/>
                  </a:cubicBezTo>
                  <a:cubicBezTo>
                    <a:pt x="12" y="47"/>
                    <a:pt x="0" y="37"/>
                    <a:pt x="3" y="23"/>
                  </a:cubicBezTo>
                  <a:cubicBezTo>
                    <a:pt x="6" y="10"/>
                    <a:pt x="23" y="0"/>
                    <a:pt x="40" y="0"/>
                  </a:cubicBezTo>
                  <a:cubicBezTo>
                    <a:pt x="57" y="0"/>
                    <a:pt x="69" y="10"/>
                    <a:pt x="66" y="23"/>
                  </a:cubicBez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şḷíḓé">
              <a:extLst>
                <a:ext uri="{FF2B5EF4-FFF2-40B4-BE49-F238E27FC236}">
                  <a16:creationId xmlns:a16="http://schemas.microsoft.com/office/drawing/2014/main" id="{6F8DE75C-CAB8-76A1-52FD-344E0AF8FD82}"/>
                </a:ext>
              </a:extLst>
            </p:cNvPr>
            <p:cNvSpPr/>
            <p:nvPr/>
          </p:nvSpPr>
          <p:spPr bwMode="auto">
            <a:xfrm>
              <a:off x="4806951" y="4684712"/>
              <a:ext cx="195263" cy="109538"/>
            </a:xfrm>
            <a:custGeom>
              <a:avLst/>
              <a:gdLst>
                <a:gd name="T0" fmla="*/ 57 w 59"/>
                <a:gd name="T1" fmla="*/ 23 h 33"/>
                <a:gd name="T2" fmla="*/ 31 w 59"/>
                <a:gd name="T3" fmla="*/ 0 h 33"/>
                <a:gd name="T4" fmla="*/ 3 w 59"/>
                <a:gd name="T5" fmla="*/ 10 h 33"/>
                <a:gd name="T6" fmla="*/ 2 w 59"/>
                <a:gd name="T7" fmla="*/ 14 h 33"/>
                <a:gd name="T8" fmla="*/ 6 w 59"/>
                <a:gd name="T9" fmla="*/ 23 h 33"/>
                <a:gd name="T10" fmla="*/ 12 w 59"/>
                <a:gd name="T11" fmla="*/ 23 h 33"/>
                <a:gd name="T12" fmla="*/ 17 w 59"/>
                <a:gd name="T13" fmla="*/ 31 h 33"/>
                <a:gd name="T14" fmla="*/ 17 w 59"/>
                <a:gd name="T15" fmla="*/ 31 h 33"/>
                <a:gd name="T16" fmla="*/ 23 w 59"/>
                <a:gd name="T17" fmla="*/ 30 h 33"/>
                <a:gd name="T18" fmla="*/ 25 w 59"/>
                <a:gd name="T19" fmla="*/ 31 h 33"/>
                <a:gd name="T20" fmla="*/ 34 w 59"/>
                <a:gd name="T21" fmla="*/ 27 h 33"/>
                <a:gd name="T22" fmla="*/ 36 w 59"/>
                <a:gd name="T23" fmla="*/ 28 h 33"/>
                <a:gd name="T24" fmla="*/ 46 w 59"/>
                <a:gd name="T25" fmla="*/ 23 h 33"/>
                <a:gd name="T26" fmla="*/ 46 w 59"/>
                <a:gd name="T27" fmla="*/ 23 h 33"/>
                <a:gd name="T28" fmla="*/ 49 w 59"/>
                <a:gd name="T29" fmla="*/ 22 h 33"/>
                <a:gd name="T30" fmla="*/ 54 w 59"/>
                <a:gd name="T31" fmla="*/ 23 h 33"/>
                <a:gd name="T32" fmla="*/ 57 w 59"/>
                <a:gd name="T33"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3">
                  <a:moveTo>
                    <a:pt x="57" y="23"/>
                  </a:moveTo>
                  <a:cubicBezTo>
                    <a:pt x="59" y="10"/>
                    <a:pt x="48" y="0"/>
                    <a:pt x="31" y="0"/>
                  </a:cubicBezTo>
                  <a:cubicBezTo>
                    <a:pt x="21" y="0"/>
                    <a:pt x="10" y="4"/>
                    <a:pt x="3" y="10"/>
                  </a:cubicBezTo>
                  <a:cubicBezTo>
                    <a:pt x="2" y="14"/>
                    <a:pt x="2" y="14"/>
                    <a:pt x="2" y="14"/>
                  </a:cubicBezTo>
                  <a:cubicBezTo>
                    <a:pt x="0" y="18"/>
                    <a:pt x="3" y="22"/>
                    <a:pt x="6" y="23"/>
                  </a:cubicBezTo>
                  <a:cubicBezTo>
                    <a:pt x="8" y="24"/>
                    <a:pt x="10" y="24"/>
                    <a:pt x="12" y="23"/>
                  </a:cubicBezTo>
                  <a:cubicBezTo>
                    <a:pt x="12" y="26"/>
                    <a:pt x="14" y="30"/>
                    <a:pt x="17" y="31"/>
                  </a:cubicBezTo>
                  <a:cubicBezTo>
                    <a:pt x="17" y="31"/>
                    <a:pt x="17" y="31"/>
                    <a:pt x="17" y="31"/>
                  </a:cubicBezTo>
                  <a:cubicBezTo>
                    <a:pt x="19" y="32"/>
                    <a:pt x="21" y="31"/>
                    <a:pt x="23" y="30"/>
                  </a:cubicBezTo>
                  <a:cubicBezTo>
                    <a:pt x="24" y="31"/>
                    <a:pt x="24" y="31"/>
                    <a:pt x="25" y="31"/>
                  </a:cubicBezTo>
                  <a:cubicBezTo>
                    <a:pt x="29" y="33"/>
                    <a:pt x="33" y="31"/>
                    <a:pt x="34" y="27"/>
                  </a:cubicBezTo>
                  <a:cubicBezTo>
                    <a:pt x="35" y="27"/>
                    <a:pt x="36" y="28"/>
                    <a:pt x="36" y="28"/>
                  </a:cubicBezTo>
                  <a:cubicBezTo>
                    <a:pt x="40" y="29"/>
                    <a:pt x="45" y="27"/>
                    <a:pt x="46" y="23"/>
                  </a:cubicBezTo>
                  <a:cubicBezTo>
                    <a:pt x="46" y="23"/>
                    <a:pt x="46" y="23"/>
                    <a:pt x="46" y="23"/>
                  </a:cubicBezTo>
                  <a:cubicBezTo>
                    <a:pt x="47" y="23"/>
                    <a:pt x="48" y="22"/>
                    <a:pt x="49" y="22"/>
                  </a:cubicBezTo>
                  <a:cubicBezTo>
                    <a:pt x="50" y="23"/>
                    <a:pt x="52" y="23"/>
                    <a:pt x="54" y="23"/>
                  </a:cubicBezTo>
                  <a:cubicBezTo>
                    <a:pt x="55" y="23"/>
                    <a:pt x="56" y="23"/>
                    <a:pt x="57" y="23"/>
                  </a:cubicBezTo>
                  <a:close/>
                </a:path>
              </a:pathLst>
            </a:custGeom>
            <a:solidFill>
              <a:srgbClr val="A3BF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îśľîḑê">
              <a:extLst>
                <a:ext uri="{FF2B5EF4-FFF2-40B4-BE49-F238E27FC236}">
                  <a16:creationId xmlns:a16="http://schemas.microsoft.com/office/drawing/2014/main" id="{C2350413-EE9E-B254-4F44-407CE54CD387}"/>
                </a:ext>
              </a:extLst>
            </p:cNvPr>
            <p:cNvSpPr/>
            <p:nvPr/>
          </p:nvSpPr>
          <p:spPr bwMode="auto">
            <a:xfrm>
              <a:off x="4794251" y="4614862"/>
              <a:ext cx="220663" cy="165100"/>
            </a:xfrm>
            <a:custGeom>
              <a:avLst/>
              <a:gdLst>
                <a:gd name="T0" fmla="*/ 67 w 67"/>
                <a:gd name="T1" fmla="*/ 21 h 50"/>
                <a:gd name="T2" fmla="*/ 36 w 67"/>
                <a:gd name="T3" fmla="*/ 0 h 50"/>
                <a:gd name="T4" fmla="*/ 6 w 67"/>
                <a:gd name="T5" fmla="*/ 19 h 50"/>
                <a:gd name="T6" fmla="*/ 1 w 67"/>
                <a:gd name="T7" fmla="*/ 31 h 50"/>
                <a:gd name="T8" fmla="*/ 6 w 67"/>
                <a:gd name="T9" fmla="*/ 41 h 50"/>
                <a:gd name="T10" fmla="*/ 12 w 67"/>
                <a:gd name="T11" fmla="*/ 41 h 50"/>
                <a:gd name="T12" fmla="*/ 16 w 67"/>
                <a:gd name="T13" fmla="*/ 48 h 50"/>
                <a:gd name="T14" fmla="*/ 17 w 67"/>
                <a:gd name="T15" fmla="*/ 49 h 50"/>
                <a:gd name="T16" fmla="*/ 23 w 67"/>
                <a:gd name="T17" fmla="*/ 48 h 50"/>
                <a:gd name="T18" fmla="*/ 25 w 67"/>
                <a:gd name="T19" fmla="*/ 49 h 50"/>
                <a:gd name="T20" fmla="*/ 34 w 67"/>
                <a:gd name="T21" fmla="*/ 45 h 50"/>
                <a:gd name="T22" fmla="*/ 36 w 67"/>
                <a:gd name="T23" fmla="*/ 46 h 50"/>
                <a:gd name="T24" fmla="*/ 46 w 67"/>
                <a:gd name="T25" fmla="*/ 41 h 50"/>
                <a:gd name="T26" fmla="*/ 46 w 67"/>
                <a:gd name="T27" fmla="*/ 40 h 50"/>
                <a:gd name="T28" fmla="*/ 49 w 67"/>
                <a:gd name="T29" fmla="*/ 40 h 50"/>
                <a:gd name="T30" fmla="*/ 54 w 67"/>
                <a:gd name="T31" fmla="*/ 40 h 50"/>
                <a:gd name="T32" fmla="*/ 66 w 67"/>
                <a:gd name="T33" fmla="*/ 34 h 50"/>
                <a:gd name="T34" fmla="*/ 64 w 67"/>
                <a:gd name="T35" fmla="*/ 30 h 50"/>
                <a:gd name="T36" fmla="*/ 67 w 67"/>
                <a:gd name="T3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0">
                  <a:moveTo>
                    <a:pt x="67" y="21"/>
                  </a:moveTo>
                  <a:cubicBezTo>
                    <a:pt x="67" y="9"/>
                    <a:pt x="54" y="0"/>
                    <a:pt x="36" y="0"/>
                  </a:cubicBezTo>
                  <a:cubicBezTo>
                    <a:pt x="20" y="0"/>
                    <a:pt x="7" y="8"/>
                    <a:pt x="6" y="19"/>
                  </a:cubicBezTo>
                  <a:cubicBezTo>
                    <a:pt x="1" y="31"/>
                    <a:pt x="1" y="31"/>
                    <a:pt x="1" y="31"/>
                  </a:cubicBezTo>
                  <a:cubicBezTo>
                    <a:pt x="0" y="35"/>
                    <a:pt x="2" y="40"/>
                    <a:pt x="6" y="41"/>
                  </a:cubicBezTo>
                  <a:cubicBezTo>
                    <a:pt x="8" y="42"/>
                    <a:pt x="10" y="42"/>
                    <a:pt x="12" y="41"/>
                  </a:cubicBezTo>
                  <a:cubicBezTo>
                    <a:pt x="11" y="44"/>
                    <a:pt x="13" y="47"/>
                    <a:pt x="16" y="48"/>
                  </a:cubicBezTo>
                  <a:cubicBezTo>
                    <a:pt x="17" y="49"/>
                    <a:pt x="17" y="49"/>
                    <a:pt x="17" y="49"/>
                  </a:cubicBezTo>
                  <a:cubicBezTo>
                    <a:pt x="19" y="49"/>
                    <a:pt x="21" y="49"/>
                    <a:pt x="23" y="48"/>
                  </a:cubicBezTo>
                  <a:cubicBezTo>
                    <a:pt x="23" y="48"/>
                    <a:pt x="24" y="49"/>
                    <a:pt x="25" y="49"/>
                  </a:cubicBezTo>
                  <a:cubicBezTo>
                    <a:pt x="28" y="50"/>
                    <a:pt x="33" y="48"/>
                    <a:pt x="34" y="45"/>
                  </a:cubicBezTo>
                  <a:cubicBezTo>
                    <a:pt x="35" y="45"/>
                    <a:pt x="35" y="45"/>
                    <a:pt x="36" y="46"/>
                  </a:cubicBezTo>
                  <a:cubicBezTo>
                    <a:pt x="40" y="47"/>
                    <a:pt x="44" y="45"/>
                    <a:pt x="46" y="41"/>
                  </a:cubicBezTo>
                  <a:cubicBezTo>
                    <a:pt x="46" y="40"/>
                    <a:pt x="46" y="40"/>
                    <a:pt x="46" y="40"/>
                  </a:cubicBezTo>
                  <a:cubicBezTo>
                    <a:pt x="47" y="40"/>
                    <a:pt x="48" y="40"/>
                    <a:pt x="49" y="40"/>
                  </a:cubicBezTo>
                  <a:cubicBezTo>
                    <a:pt x="50" y="40"/>
                    <a:pt x="52" y="40"/>
                    <a:pt x="54" y="40"/>
                  </a:cubicBezTo>
                  <a:cubicBezTo>
                    <a:pt x="60" y="40"/>
                    <a:pt x="66" y="38"/>
                    <a:pt x="66" y="34"/>
                  </a:cubicBezTo>
                  <a:cubicBezTo>
                    <a:pt x="66" y="32"/>
                    <a:pt x="65" y="31"/>
                    <a:pt x="64" y="30"/>
                  </a:cubicBezTo>
                  <a:cubicBezTo>
                    <a:pt x="66" y="27"/>
                    <a:pt x="67" y="24"/>
                    <a:pt x="67" y="21"/>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ï$ḻîḑe">
              <a:extLst>
                <a:ext uri="{FF2B5EF4-FFF2-40B4-BE49-F238E27FC236}">
                  <a16:creationId xmlns:a16="http://schemas.microsoft.com/office/drawing/2014/main" id="{BFB10660-17D2-8DD2-B399-68B5EDCDCBF3}"/>
                </a:ext>
              </a:extLst>
            </p:cNvPr>
            <p:cNvSpPr/>
            <p:nvPr/>
          </p:nvSpPr>
          <p:spPr bwMode="auto">
            <a:xfrm>
              <a:off x="5195888" y="4875212"/>
              <a:ext cx="1581150" cy="7938"/>
            </a:xfrm>
            <a:prstGeom prst="rect">
              <a:avLst/>
            </a:prstGeom>
            <a:solidFill>
              <a:srgbClr val="738C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4" name="ïṡḷíďê">
              <a:extLst>
                <a:ext uri="{FF2B5EF4-FFF2-40B4-BE49-F238E27FC236}">
                  <a16:creationId xmlns:a16="http://schemas.microsoft.com/office/drawing/2014/main" id="{464E6D34-1173-16C2-FD63-CC7EFC0E0030}"/>
                </a:ext>
              </a:extLst>
            </p:cNvPr>
            <p:cNvSpPr/>
            <p:nvPr/>
          </p:nvSpPr>
          <p:spPr bwMode="auto">
            <a:xfrm>
              <a:off x="5189538" y="4883150"/>
              <a:ext cx="1593850" cy="349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iṩḻiďe">
              <a:extLst>
                <a:ext uri="{FF2B5EF4-FFF2-40B4-BE49-F238E27FC236}">
                  <a16:creationId xmlns:a16="http://schemas.microsoft.com/office/drawing/2014/main" id="{C9A9740F-C101-E14A-6476-3734CC8D4740}"/>
                </a:ext>
              </a:extLst>
            </p:cNvPr>
            <p:cNvSpPr/>
            <p:nvPr/>
          </p:nvSpPr>
          <p:spPr bwMode="auto">
            <a:xfrm>
              <a:off x="5121276" y="4194175"/>
              <a:ext cx="1728788" cy="95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6" name="ïṣļíḑé">
              <a:extLst>
                <a:ext uri="{FF2B5EF4-FFF2-40B4-BE49-F238E27FC236}">
                  <a16:creationId xmlns:a16="http://schemas.microsoft.com/office/drawing/2014/main" id="{120A6064-086D-DEA8-6A2A-9E7A2E544886}"/>
                </a:ext>
              </a:extLst>
            </p:cNvPr>
            <p:cNvSpPr/>
            <p:nvPr/>
          </p:nvSpPr>
          <p:spPr bwMode="auto">
            <a:xfrm>
              <a:off x="5121276" y="4203700"/>
              <a:ext cx="1728788" cy="671513"/>
            </a:xfrm>
            <a:custGeom>
              <a:avLst/>
              <a:gdLst>
                <a:gd name="T0" fmla="*/ 1047 w 1089"/>
                <a:gd name="T1" fmla="*/ 423 h 423"/>
                <a:gd name="T2" fmla="*/ 43 w 1089"/>
                <a:gd name="T3" fmla="*/ 423 h 423"/>
                <a:gd name="T4" fmla="*/ 0 w 1089"/>
                <a:gd name="T5" fmla="*/ 0 h 423"/>
                <a:gd name="T6" fmla="*/ 1089 w 1089"/>
                <a:gd name="T7" fmla="*/ 0 h 423"/>
                <a:gd name="T8" fmla="*/ 1047 w 1089"/>
                <a:gd name="T9" fmla="*/ 423 h 423"/>
              </a:gdLst>
              <a:ahLst/>
              <a:cxnLst>
                <a:cxn ang="0">
                  <a:pos x="T0" y="T1"/>
                </a:cxn>
                <a:cxn ang="0">
                  <a:pos x="T2" y="T3"/>
                </a:cxn>
                <a:cxn ang="0">
                  <a:pos x="T4" y="T5"/>
                </a:cxn>
                <a:cxn ang="0">
                  <a:pos x="T6" y="T7"/>
                </a:cxn>
                <a:cxn ang="0">
                  <a:pos x="T8" y="T9"/>
                </a:cxn>
              </a:cxnLst>
              <a:rect l="0" t="0" r="r" b="b"/>
              <a:pathLst>
                <a:path w="1089" h="423">
                  <a:moveTo>
                    <a:pt x="1047" y="423"/>
                  </a:moveTo>
                  <a:lnTo>
                    <a:pt x="43" y="423"/>
                  </a:lnTo>
                  <a:lnTo>
                    <a:pt x="0" y="0"/>
                  </a:lnTo>
                  <a:lnTo>
                    <a:pt x="1089" y="0"/>
                  </a:lnTo>
                  <a:lnTo>
                    <a:pt x="1047" y="423"/>
                  </a:ln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iş1íďe">
              <a:extLst>
                <a:ext uri="{FF2B5EF4-FFF2-40B4-BE49-F238E27FC236}">
                  <a16:creationId xmlns:a16="http://schemas.microsoft.com/office/drawing/2014/main" id="{DF32953B-F496-20B2-EF36-A5FA78A8456A}"/>
                </a:ext>
              </a:extLst>
            </p:cNvPr>
            <p:cNvSpPr/>
            <p:nvPr/>
          </p:nvSpPr>
          <p:spPr bwMode="auto">
            <a:xfrm>
              <a:off x="5889626" y="4479925"/>
              <a:ext cx="214313" cy="241300"/>
            </a:xfrm>
            <a:custGeom>
              <a:avLst/>
              <a:gdLst>
                <a:gd name="T0" fmla="*/ 28 w 65"/>
                <a:gd name="T1" fmla="*/ 0 h 73"/>
                <a:gd name="T2" fmla="*/ 0 w 65"/>
                <a:gd name="T3" fmla="*/ 13 h 73"/>
                <a:gd name="T4" fmla="*/ 9 w 65"/>
                <a:gd name="T5" fmla="*/ 37 h 73"/>
                <a:gd name="T6" fmla="*/ 0 w 65"/>
                <a:gd name="T7" fmla="*/ 61 h 73"/>
                <a:gd name="T8" fmla="*/ 28 w 65"/>
                <a:gd name="T9" fmla="*/ 73 h 73"/>
                <a:gd name="T10" fmla="*/ 65 w 65"/>
                <a:gd name="T11" fmla="*/ 37 h 73"/>
                <a:gd name="T12" fmla="*/ 28 w 65"/>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5" h="73">
                  <a:moveTo>
                    <a:pt x="28" y="0"/>
                  </a:moveTo>
                  <a:cubicBezTo>
                    <a:pt x="17" y="0"/>
                    <a:pt x="7" y="5"/>
                    <a:pt x="0" y="13"/>
                  </a:cubicBezTo>
                  <a:cubicBezTo>
                    <a:pt x="6" y="19"/>
                    <a:pt x="9" y="27"/>
                    <a:pt x="9" y="37"/>
                  </a:cubicBezTo>
                  <a:cubicBezTo>
                    <a:pt x="9" y="46"/>
                    <a:pt x="6" y="54"/>
                    <a:pt x="0" y="61"/>
                  </a:cubicBezTo>
                  <a:cubicBezTo>
                    <a:pt x="7" y="68"/>
                    <a:pt x="17" y="73"/>
                    <a:pt x="28" y="73"/>
                  </a:cubicBezTo>
                  <a:cubicBezTo>
                    <a:pt x="48" y="73"/>
                    <a:pt x="65" y="57"/>
                    <a:pt x="65" y="37"/>
                  </a:cubicBezTo>
                  <a:cubicBezTo>
                    <a:pt x="65" y="16"/>
                    <a:pt x="48" y="0"/>
                    <a:pt x="28" y="0"/>
                  </a:cubicBezTo>
                  <a:close/>
                </a:path>
              </a:pathLst>
            </a:custGeom>
            <a:solidFill>
              <a:srgbClr val="E9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íṡ1ídé">
              <a:extLst>
                <a:ext uri="{FF2B5EF4-FFF2-40B4-BE49-F238E27FC236}">
                  <a16:creationId xmlns:a16="http://schemas.microsoft.com/office/drawing/2014/main" id="{2E307584-64B3-9F14-3B09-8CEEE16BC893}"/>
                </a:ext>
              </a:extLst>
            </p:cNvPr>
            <p:cNvSpPr/>
            <p:nvPr/>
          </p:nvSpPr>
          <p:spPr bwMode="auto">
            <a:xfrm>
              <a:off x="7027863" y="4806950"/>
              <a:ext cx="336550" cy="88900"/>
            </a:xfrm>
            <a:prstGeom prst="ellipse">
              <a:avLst/>
            </a:pr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îṣ1ïḓê">
              <a:extLst>
                <a:ext uri="{FF2B5EF4-FFF2-40B4-BE49-F238E27FC236}">
                  <a16:creationId xmlns:a16="http://schemas.microsoft.com/office/drawing/2014/main" id="{274BCB0E-6EEC-D16F-9B42-1C54174BEA7C}"/>
                </a:ext>
              </a:extLst>
            </p:cNvPr>
            <p:cNvSpPr/>
            <p:nvPr/>
          </p:nvSpPr>
          <p:spPr bwMode="auto">
            <a:xfrm>
              <a:off x="7242176" y="4614862"/>
              <a:ext cx="119063" cy="219075"/>
            </a:xfrm>
            <a:custGeom>
              <a:avLst/>
              <a:gdLst>
                <a:gd name="T0" fmla="*/ 13 w 36"/>
                <a:gd name="T1" fmla="*/ 66 h 66"/>
                <a:gd name="T2" fmla="*/ 0 w 36"/>
                <a:gd name="T3" fmla="*/ 62 h 66"/>
                <a:gd name="T4" fmla="*/ 4 w 36"/>
                <a:gd name="T5" fmla="*/ 55 h 66"/>
                <a:gd name="T6" fmla="*/ 18 w 36"/>
                <a:gd name="T7" fmla="*/ 56 h 66"/>
                <a:gd name="T8" fmla="*/ 27 w 36"/>
                <a:gd name="T9" fmla="*/ 33 h 66"/>
                <a:gd name="T10" fmla="*/ 20 w 36"/>
                <a:gd name="T11" fmla="*/ 12 h 66"/>
                <a:gd name="T12" fmla="*/ 7 w 36"/>
                <a:gd name="T13" fmla="*/ 11 h 66"/>
                <a:gd name="T14" fmla="*/ 6 w 36"/>
                <a:gd name="T15" fmla="*/ 11 h 66"/>
                <a:gd name="T16" fmla="*/ 2 w 36"/>
                <a:gd name="T17" fmla="*/ 12 h 66"/>
                <a:gd name="T18" fmla="*/ 1 w 36"/>
                <a:gd name="T19" fmla="*/ 4 h 66"/>
                <a:gd name="T20" fmla="*/ 4 w 36"/>
                <a:gd name="T21" fmla="*/ 3 h 66"/>
                <a:gd name="T22" fmla="*/ 24 w 36"/>
                <a:gd name="T23" fmla="*/ 5 h 66"/>
                <a:gd name="T24" fmla="*/ 36 w 36"/>
                <a:gd name="T25" fmla="*/ 34 h 66"/>
                <a:gd name="T26" fmla="*/ 22 w 36"/>
                <a:gd name="T27" fmla="*/ 63 h 66"/>
                <a:gd name="T28" fmla="*/ 13 w 3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6">
                  <a:moveTo>
                    <a:pt x="13" y="66"/>
                  </a:moveTo>
                  <a:cubicBezTo>
                    <a:pt x="9" y="66"/>
                    <a:pt x="5" y="65"/>
                    <a:pt x="0" y="62"/>
                  </a:cubicBezTo>
                  <a:cubicBezTo>
                    <a:pt x="4" y="55"/>
                    <a:pt x="4" y="55"/>
                    <a:pt x="4" y="55"/>
                  </a:cubicBezTo>
                  <a:cubicBezTo>
                    <a:pt x="10" y="58"/>
                    <a:pt x="14" y="58"/>
                    <a:pt x="18" y="56"/>
                  </a:cubicBezTo>
                  <a:cubicBezTo>
                    <a:pt x="23" y="53"/>
                    <a:pt x="27" y="44"/>
                    <a:pt x="27" y="33"/>
                  </a:cubicBezTo>
                  <a:cubicBezTo>
                    <a:pt x="28" y="24"/>
                    <a:pt x="25" y="16"/>
                    <a:pt x="20" y="12"/>
                  </a:cubicBezTo>
                  <a:cubicBezTo>
                    <a:pt x="16" y="9"/>
                    <a:pt x="12" y="9"/>
                    <a:pt x="7" y="11"/>
                  </a:cubicBezTo>
                  <a:cubicBezTo>
                    <a:pt x="6" y="11"/>
                    <a:pt x="6" y="11"/>
                    <a:pt x="6" y="11"/>
                  </a:cubicBezTo>
                  <a:cubicBezTo>
                    <a:pt x="2" y="12"/>
                    <a:pt x="2" y="12"/>
                    <a:pt x="2" y="12"/>
                  </a:cubicBezTo>
                  <a:cubicBezTo>
                    <a:pt x="1" y="4"/>
                    <a:pt x="1" y="4"/>
                    <a:pt x="1" y="4"/>
                  </a:cubicBezTo>
                  <a:cubicBezTo>
                    <a:pt x="4" y="3"/>
                    <a:pt x="4" y="3"/>
                    <a:pt x="4" y="3"/>
                  </a:cubicBezTo>
                  <a:cubicBezTo>
                    <a:pt x="14" y="0"/>
                    <a:pt x="20" y="2"/>
                    <a:pt x="24" y="5"/>
                  </a:cubicBezTo>
                  <a:cubicBezTo>
                    <a:pt x="32" y="10"/>
                    <a:pt x="36" y="21"/>
                    <a:pt x="36" y="34"/>
                  </a:cubicBezTo>
                  <a:cubicBezTo>
                    <a:pt x="35" y="40"/>
                    <a:pt x="34" y="57"/>
                    <a:pt x="22" y="63"/>
                  </a:cubicBezTo>
                  <a:cubicBezTo>
                    <a:pt x="20" y="64"/>
                    <a:pt x="17" y="66"/>
                    <a:pt x="13" y="66"/>
                  </a:cubicBez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ṥ1ïḍè">
              <a:extLst>
                <a:ext uri="{FF2B5EF4-FFF2-40B4-BE49-F238E27FC236}">
                  <a16:creationId xmlns:a16="http://schemas.microsoft.com/office/drawing/2014/main" id="{A321F2CE-B4CC-03C6-FC55-53534346BF72}"/>
                </a:ext>
              </a:extLst>
            </p:cNvPr>
            <p:cNvSpPr/>
            <p:nvPr/>
          </p:nvSpPr>
          <p:spPr bwMode="auto">
            <a:xfrm>
              <a:off x="7275513" y="4651375"/>
              <a:ext cx="69850" cy="158750"/>
            </a:xfrm>
            <a:custGeom>
              <a:avLst/>
              <a:gdLst>
                <a:gd name="T0" fmla="*/ 12 w 21"/>
                <a:gd name="T1" fmla="*/ 46 h 48"/>
                <a:gd name="T2" fmla="*/ 21 w 21"/>
                <a:gd name="T3" fmla="*/ 23 h 48"/>
                <a:gd name="T4" fmla="*/ 13 w 21"/>
                <a:gd name="T5" fmla="*/ 2 h 48"/>
                <a:gd name="T6" fmla="*/ 8 w 21"/>
                <a:gd name="T7" fmla="*/ 0 h 48"/>
                <a:gd name="T8" fmla="*/ 10 w 21"/>
                <a:gd name="T9" fmla="*/ 1 h 48"/>
                <a:gd name="T10" fmla="*/ 17 w 21"/>
                <a:gd name="T11" fmla="*/ 22 h 48"/>
                <a:gd name="T12" fmla="*/ 8 w 21"/>
                <a:gd name="T13" fmla="*/ 45 h 48"/>
                <a:gd name="T14" fmla="*/ 0 w 21"/>
                <a:gd name="T15" fmla="*/ 46 h 48"/>
                <a:gd name="T16" fmla="*/ 12 w 21"/>
                <a:gd name="T1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8">
                  <a:moveTo>
                    <a:pt x="12" y="46"/>
                  </a:moveTo>
                  <a:cubicBezTo>
                    <a:pt x="17" y="43"/>
                    <a:pt x="20" y="34"/>
                    <a:pt x="21" y="23"/>
                  </a:cubicBezTo>
                  <a:cubicBezTo>
                    <a:pt x="21" y="14"/>
                    <a:pt x="18" y="6"/>
                    <a:pt x="13" y="2"/>
                  </a:cubicBezTo>
                  <a:cubicBezTo>
                    <a:pt x="11" y="1"/>
                    <a:pt x="10" y="0"/>
                    <a:pt x="8" y="0"/>
                  </a:cubicBezTo>
                  <a:cubicBezTo>
                    <a:pt x="8" y="0"/>
                    <a:pt x="9" y="1"/>
                    <a:pt x="10" y="1"/>
                  </a:cubicBezTo>
                  <a:cubicBezTo>
                    <a:pt x="15" y="5"/>
                    <a:pt x="18" y="13"/>
                    <a:pt x="17" y="22"/>
                  </a:cubicBezTo>
                  <a:cubicBezTo>
                    <a:pt x="17" y="33"/>
                    <a:pt x="13" y="42"/>
                    <a:pt x="8" y="45"/>
                  </a:cubicBezTo>
                  <a:cubicBezTo>
                    <a:pt x="6" y="46"/>
                    <a:pt x="3" y="46"/>
                    <a:pt x="0" y="46"/>
                  </a:cubicBezTo>
                  <a:cubicBezTo>
                    <a:pt x="5" y="48"/>
                    <a:pt x="9" y="48"/>
                    <a:pt x="12" y="46"/>
                  </a:cubicBezTo>
                  <a:close/>
                </a:path>
              </a:pathLst>
            </a:custGeom>
            <a:solidFill>
              <a:srgbClr val="BAB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ŝľíḑê">
              <a:extLst>
                <a:ext uri="{FF2B5EF4-FFF2-40B4-BE49-F238E27FC236}">
                  <a16:creationId xmlns:a16="http://schemas.microsoft.com/office/drawing/2014/main" id="{1457893C-CCEB-0A27-7EB9-EE68FCB0DBA1}"/>
                </a:ext>
              </a:extLst>
            </p:cNvPr>
            <p:cNvSpPr/>
            <p:nvPr/>
          </p:nvSpPr>
          <p:spPr bwMode="auto">
            <a:xfrm>
              <a:off x="7027863" y="4605337"/>
              <a:ext cx="234950" cy="284163"/>
            </a:xfrm>
            <a:custGeom>
              <a:avLst/>
              <a:gdLst>
                <a:gd name="T0" fmla="*/ 0 w 71"/>
                <a:gd name="T1" fmla="*/ 0 h 86"/>
                <a:gd name="T2" fmla="*/ 0 w 71"/>
                <a:gd name="T3" fmla="*/ 73 h 86"/>
                <a:gd name="T4" fmla="*/ 36 w 71"/>
                <a:gd name="T5" fmla="*/ 86 h 86"/>
                <a:gd name="T6" fmla="*/ 71 w 71"/>
                <a:gd name="T7" fmla="*/ 73 h 86"/>
                <a:gd name="T8" fmla="*/ 71 w 71"/>
                <a:gd name="T9" fmla="*/ 0 h 86"/>
                <a:gd name="T10" fmla="*/ 0 w 71"/>
                <a:gd name="T11" fmla="*/ 0 h 86"/>
              </a:gdLst>
              <a:ahLst/>
              <a:cxnLst>
                <a:cxn ang="0">
                  <a:pos x="T0" y="T1"/>
                </a:cxn>
                <a:cxn ang="0">
                  <a:pos x="T2" y="T3"/>
                </a:cxn>
                <a:cxn ang="0">
                  <a:pos x="T4" y="T5"/>
                </a:cxn>
                <a:cxn ang="0">
                  <a:pos x="T6" y="T7"/>
                </a:cxn>
                <a:cxn ang="0">
                  <a:pos x="T8" y="T9"/>
                </a:cxn>
                <a:cxn ang="0">
                  <a:pos x="T10" y="T11"/>
                </a:cxn>
              </a:cxnLst>
              <a:rect l="0" t="0" r="r" b="b"/>
              <a:pathLst>
                <a:path w="71" h="86">
                  <a:moveTo>
                    <a:pt x="0" y="0"/>
                  </a:moveTo>
                  <a:cubicBezTo>
                    <a:pt x="0" y="73"/>
                    <a:pt x="0" y="73"/>
                    <a:pt x="0" y="73"/>
                  </a:cubicBezTo>
                  <a:cubicBezTo>
                    <a:pt x="0" y="80"/>
                    <a:pt x="16" y="86"/>
                    <a:pt x="36" y="86"/>
                  </a:cubicBezTo>
                  <a:cubicBezTo>
                    <a:pt x="55" y="86"/>
                    <a:pt x="71" y="80"/>
                    <a:pt x="71" y="73"/>
                  </a:cubicBezTo>
                  <a:cubicBezTo>
                    <a:pt x="71" y="0"/>
                    <a:pt x="71" y="0"/>
                    <a:pt x="71" y="0"/>
                  </a:cubicBez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ṩḷíḓé">
              <a:extLst>
                <a:ext uri="{FF2B5EF4-FFF2-40B4-BE49-F238E27FC236}">
                  <a16:creationId xmlns:a16="http://schemas.microsoft.com/office/drawing/2014/main" id="{76326939-72FC-CD6A-2A9F-6357FAE38219}"/>
                </a:ext>
              </a:extLst>
            </p:cNvPr>
            <p:cNvSpPr/>
            <p:nvPr/>
          </p:nvSpPr>
          <p:spPr bwMode="auto">
            <a:xfrm>
              <a:off x="7213601" y="4605337"/>
              <a:ext cx="49213" cy="277813"/>
            </a:xfrm>
            <a:custGeom>
              <a:avLst/>
              <a:gdLst>
                <a:gd name="T0" fmla="*/ 0 w 15"/>
                <a:gd name="T1" fmla="*/ 84 h 84"/>
                <a:gd name="T2" fmla="*/ 15 w 15"/>
                <a:gd name="T3" fmla="*/ 73 h 84"/>
                <a:gd name="T4" fmla="*/ 15 w 15"/>
                <a:gd name="T5" fmla="*/ 0 h 84"/>
                <a:gd name="T6" fmla="*/ 0 w 15"/>
                <a:gd name="T7" fmla="*/ 0 h 84"/>
                <a:gd name="T8" fmla="*/ 0 w 15"/>
                <a:gd name="T9" fmla="*/ 84 h 84"/>
              </a:gdLst>
              <a:ahLst/>
              <a:cxnLst>
                <a:cxn ang="0">
                  <a:pos x="T0" y="T1"/>
                </a:cxn>
                <a:cxn ang="0">
                  <a:pos x="T2" y="T3"/>
                </a:cxn>
                <a:cxn ang="0">
                  <a:pos x="T4" y="T5"/>
                </a:cxn>
                <a:cxn ang="0">
                  <a:pos x="T6" y="T7"/>
                </a:cxn>
                <a:cxn ang="0">
                  <a:pos x="T8" y="T9"/>
                </a:cxn>
              </a:cxnLst>
              <a:rect l="0" t="0" r="r" b="b"/>
              <a:pathLst>
                <a:path w="15" h="84">
                  <a:moveTo>
                    <a:pt x="0" y="84"/>
                  </a:moveTo>
                  <a:cubicBezTo>
                    <a:pt x="9" y="82"/>
                    <a:pt x="15" y="78"/>
                    <a:pt x="15" y="73"/>
                  </a:cubicBezTo>
                  <a:cubicBezTo>
                    <a:pt x="15" y="0"/>
                    <a:pt x="15" y="0"/>
                    <a:pt x="15" y="0"/>
                  </a:cubicBezTo>
                  <a:cubicBezTo>
                    <a:pt x="0" y="0"/>
                    <a:pt x="0" y="0"/>
                    <a:pt x="0" y="0"/>
                  </a:cubicBezTo>
                  <a:lnTo>
                    <a:pt x="0" y="84"/>
                  </a:ln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ŝľîďé">
              <a:extLst>
                <a:ext uri="{FF2B5EF4-FFF2-40B4-BE49-F238E27FC236}">
                  <a16:creationId xmlns:a16="http://schemas.microsoft.com/office/drawing/2014/main" id="{80B2C827-3EDC-8F98-A288-AA7396F838CB}"/>
                </a:ext>
              </a:extLst>
            </p:cNvPr>
            <p:cNvSpPr/>
            <p:nvPr/>
          </p:nvSpPr>
          <p:spPr bwMode="auto">
            <a:xfrm>
              <a:off x="7027863" y="4586287"/>
              <a:ext cx="234950" cy="36513"/>
            </a:xfrm>
            <a:prstGeom prst="ellipse">
              <a:avLst/>
            </a:prstGeom>
            <a:solidFill>
              <a:srgbClr val="C5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ïṣľiḍè">
              <a:extLst>
                <a:ext uri="{FF2B5EF4-FFF2-40B4-BE49-F238E27FC236}">
                  <a16:creationId xmlns:a16="http://schemas.microsoft.com/office/drawing/2014/main" id="{87DC4ADF-9CD6-042A-17E5-C07A412B88DF}"/>
                </a:ext>
              </a:extLst>
            </p:cNvPr>
            <p:cNvSpPr/>
            <p:nvPr/>
          </p:nvSpPr>
          <p:spPr bwMode="auto">
            <a:xfrm>
              <a:off x="7045326" y="4589462"/>
              <a:ext cx="204788" cy="30163"/>
            </a:xfrm>
            <a:prstGeom prst="ellipse">
              <a:avLst/>
            </a:prstGeom>
            <a:solidFill>
              <a:srgbClr val="9494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ïsḷïḋê">
              <a:extLst>
                <a:ext uri="{FF2B5EF4-FFF2-40B4-BE49-F238E27FC236}">
                  <a16:creationId xmlns:a16="http://schemas.microsoft.com/office/drawing/2014/main" id="{3E67997E-61F8-A549-94B2-19E4B95BF651}"/>
                </a:ext>
              </a:extLst>
            </p:cNvPr>
            <p:cNvSpPr/>
            <p:nvPr/>
          </p:nvSpPr>
          <p:spPr bwMode="auto">
            <a:xfrm>
              <a:off x="8193088" y="3033712"/>
              <a:ext cx="73025" cy="76200"/>
            </a:xfrm>
            <a:custGeom>
              <a:avLst/>
              <a:gdLst>
                <a:gd name="T0" fmla="*/ 20 w 22"/>
                <a:gd name="T1" fmla="*/ 11 h 23"/>
                <a:gd name="T2" fmla="*/ 18 w 22"/>
                <a:gd name="T3" fmla="*/ 11 h 23"/>
                <a:gd name="T4" fmla="*/ 11 w 22"/>
                <a:gd name="T5" fmla="*/ 18 h 23"/>
                <a:gd name="T6" fmla="*/ 4 w 22"/>
                <a:gd name="T7" fmla="*/ 11 h 23"/>
                <a:gd name="T8" fmla="*/ 11 w 22"/>
                <a:gd name="T9" fmla="*/ 5 h 23"/>
                <a:gd name="T10" fmla="*/ 18 w 22"/>
                <a:gd name="T11" fmla="*/ 11 h 23"/>
                <a:gd name="T12" fmla="*/ 20 w 22"/>
                <a:gd name="T13" fmla="*/ 11 h 23"/>
                <a:gd name="T14" fmla="*/ 22 w 22"/>
                <a:gd name="T15" fmla="*/ 11 h 23"/>
                <a:gd name="T16" fmla="*/ 11 w 22"/>
                <a:gd name="T17" fmla="*/ 0 h 23"/>
                <a:gd name="T18" fmla="*/ 0 w 22"/>
                <a:gd name="T19" fmla="*/ 11 h 23"/>
                <a:gd name="T20" fmla="*/ 11 w 22"/>
                <a:gd name="T21" fmla="*/ 23 h 23"/>
                <a:gd name="T22" fmla="*/ 22 w 22"/>
                <a:gd name="T23" fmla="*/ 11 h 23"/>
                <a:gd name="T24" fmla="*/ 20 w 22"/>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20" y="11"/>
                  </a:moveTo>
                  <a:cubicBezTo>
                    <a:pt x="18" y="11"/>
                    <a:pt x="18" y="11"/>
                    <a:pt x="18" y="11"/>
                  </a:cubicBezTo>
                  <a:cubicBezTo>
                    <a:pt x="18" y="15"/>
                    <a:pt x="15" y="18"/>
                    <a:pt x="11" y="18"/>
                  </a:cubicBezTo>
                  <a:cubicBezTo>
                    <a:pt x="7" y="18"/>
                    <a:pt x="4" y="15"/>
                    <a:pt x="4" y="11"/>
                  </a:cubicBezTo>
                  <a:cubicBezTo>
                    <a:pt x="4" y="8"/>
                    <a:pt x="7" y="5"/>
                    <a:pt x="11" y="5"/>
                  </a:cubicBezTo>
                  <a:cubicBezTo>
                    <a:pt x="15" y="5"/>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8"/>
                    <a:pt x="5" y="23"/>
                    <a:pt x="11" y="23"/>
                  </a:cubicBezTo>
                  <a:cubicBezTo>
                    <a:pt x="17" y="23"/>
                    <a:pt x="22" y="18"/>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sļïḑè">
              <a:extLst>
                <a:ext uri="{FF2B5EF4-FFF2-40B4-BE49-F238E27FC236}">
                  <a16:creationId xmlns:a16="http://schemas.microsoft.com/office/drawing/2014/main" id="{4ABFCA4C-E7FE-5270-0623-402671E8DFFE}"/>
                </a:ext>
              </a:extLst>
            </p:cNvPr>
            <p:cNvSpPr/>
            <p:nvPr/>
          </p:nvSpPr>
          <p:spPr bwMode="auto">
            <a:xfrm>
              <a:off x="4179888" y="3416300"/>
              <a:ext cx="73025" cy="71438"/>
            </a:xfrm>
            <a:custGeom>
              <a:avLst/>
              <a:gdLst>
                <a:gd name="T0" fmla="*/ 22 w 22"/>
                <a:gd name="T1" fmla="*/ 11 h 22"/>
                <a:gd name="T2" fmla="*/ 22 w 22"/>
                <a:gd name="T3" fmla="*/ 11 h 22"/>
                <a:gd name="T4" fmla="*/ 22 w 22"/>
                <a:gd name="T5" fmla="*/ 11 h 22"/>
                <a:gd name="T6" fmla="*/ 11 w 22"/>
                <a:gd name="T7" fmla="*/ 0 h 22"/>
                <a:gd name="T8" fmla="*/ 0 w 22"/>
                <a:gd name="T9" fmla="*/ 11 h 22"/>
                <a:gd name="T10" fmla="*/ 11 w 22"/>
                <a:gd name="T11" fmla="*/ 22 h 22"/>
                <a:gd name="T12" fmla="*/ 22 w 22"/>
                <a:gd name="T13" fmla="*/ 11 h 22"/>
                <a:gd name="T14" fmla="*/ 20 w 22"/>
                <a:gd name="T15" fmla="*/ 11 h 22"/>
                <a:gd name="T16" fmla="*/ 18 w 22"/>
                <a:gd name="T17" fmla="*/ 11 h 22"/>
                <a:gd name="T18" fmla="*/ 11 w 22"/>
                <a:gd name="T19" fmla="*/ 17 h 22"/>
                <a:gd name="T20" fmla="*/ 4 w 22"/>
                <a:gd name="T21" fmla="*/ 11 h 22"/>
                <a:gd name="T22" fmla="*/ 11 w 22"/>
                <a:gd name="T23" fmla="*/ 4 h 22"/>
                <a:gd name="T24" fmla="*/ 18 w 22"/>
                <a:gd name="T25" fmla="*/ 11 h 22"/>
                <a:gd name="T26" fmla="*/ 20 w 22"/>
                <a:gd name="T27" fmla="*/ 11 h 22"/>
                <a:gd name="T28" fmla="*/ 22 w 22"/>
                <a:gd name="T29" fmla="*/ 11 h 22"/>
                <a:gd name="T30" fmla="*/ 22 w 22"/>
                <a:gd name="T31" fmla="*/ 11 h 22"/>
                <a:gd name="T32" fmla="*/ 11 w 22"/>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2">
                  <a:moveTo>
                    <a:pt x="22" y="11"/>
                  </a:moveTo>
                  <a:cubicBezTo>
                    <a:pt x="22" y="11"/>
                    <a:pt x="22" y="11"/>
                    <a:pt x="22" y="11"/>
                  </a:cubicBezTo>
                  <a:cubicBezTo>
                    <a:pt x="22" y="11"/>
                    <a:pt x="22" y="11"/>
                    <a:pt x="22" y="11"/>
                  </a:cubicBezTo>
                  <a:moveTo>
                    <a:pt x="11" y="0"/>
                  </a:moveTo>
                  <a:cubicBezTo>
                    <a:pt x="5" y="0"/>
                    <a:pt x="0" y="4"/>
                    <a:pt x="0" y="11"/>
                  </a:cubicBezTo>
                  <a:cubicBezTo>
                    <a:pt x="0" y="17"/>
                    <a:pt x="5" y="22"/>
                    <a:pt x="11" y="22"/>
                  </a:cubicBezTo>
                  <a:cubicBezTo>
                    <a:pt x="17" y="22"/>
                    <a:pt x="22" y="17"/>
                    <a:pt x="22" y="11"/>
                  </a:cubicBezTo>
                  <a:cubicBezTo>
                    <a:pt x="20" y="11"/>
                    <a:pt x="20" y="11"/>
                    <a:pt x="20" y="11"/>
                  </a:cubicBezTo>
                  <a:cubicBezTo>
                    <a:pt x="18" y="11"/>
                    <a:pt x="18" y="11"/>
                    <a:pt x="18" y="11"/>
                  </a:cubicBezTo>
                  <a:cubicBezTo>
                    <a:pt x="18" y="14"/>
                    <a:pt x="15" y="17"/>
                    <a:pt x="11" y="17"/>
                  </a:cubicBezTo>
                  <a:cubicBezTo>
                    <a:pt x="7" y="17"/>
                    <a:pt x="4" y="14"/>
                    <a:pt x="4" y="11"/>
                  </a:cubicBezTo>
                  <a:cubicBezTo>
                    <a:pt x="4" y="7"/>
                    <a:pt x="7" y="4"/>
                    <a:pt x="11" y="4"/>
                  </a:cubicBezTo>
                  <a:cubicBezTo>
                    <a:pt x="15" y="4"/>
                    <a:pt x="18" y="7"/>
                    <a:pt x="18" y="11"/>
                  </a:cubicBezTo>
                  <a:cubicBezTo>
                    <a:pt x="20" y="11"/>
                    <a:pt x="20" y="11"/>
                    <a:pt x="20" y="11"/>
                  </a:cubicBezTo>
                  <a:cubicBezTo>
                    <a:pt x="22" y="11"/>
                    <a:pt x="22" y="11"/>
                    <a:pt x="22" y="11"/>
                  </a:cubicBezTo>
                  <a:cubicBezTo>
                    <a:pt x="22" y="11"/>
                    <a:pt x="22" y="11"/>
                    <a:pt x="22" y="11"/>
                  </a:cubicBezTo>
                  <a:cubicBezTo>
                    <a:pt x="22" y="4"/>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î$ḷiḋé">
              <a:extLst>
                <a:ext uri="{FF2B5EF4-FFF2-40B4-BE49-F238E27FC236}">
                  <a16:creationId xmlns:a16="http://schemas.microsoft.com/office/drawing/2014/main" id="{5576BD06-EE13-C816-A3A8-92DF430FD8A2}"/>
                </a:ext>
              </a:extLst>
            </p:cNvPr>
            <p:cNvSpPr/>
            <p:nvPr/>
          </p:nvSpPr>
          <p:spPr bwMode="auto">
            <a:xfrm>
              <a:off x="8134351" y="2146300"/>
              <a:ext cx="71438" cy="76200"/>
            </a:xfrm>
            <a:custGeom>
              <a:avLst/>
              <a:gdLst>
                <a:gd name="T0" fmla="*/ 22 w 22"/>
                <a:gd name="T1" fmla="*/ 12 h 23"/>
                <a:gd name="T2" fmla="*/ 22 w 22"/>
                <a:gd name="T3" fmla="*/ 12 h 23"/>
                <a:gd name="T4" fmla="*/ 22 w 22"/>
                <a:gd name="T5" fmla="*/ 12 h 23"/>
                <a:gd name="T6" fmla="*/ 11 w 22"/>
                <a:gd name="T7" fmla="*/ 0 h 23"/>
                <a:gd name="T8" fmla="*/ 0 w 22"/>
                <a:gd name="T9" fmla="*/ 12 h 23"/>
                <a:gd name="T10" fmla="*/ 11 w 22"/>
                <a:gd name="T11" fmla="*/ 23 h 23"/>
                <a:gd name="T12" fmla="*/ 22 w 22"/>
                <a:gd name="T13" fmla="*/ 12 h 23"/>
                <a:gd name="T14" fmla="*/ 20 w 22"/>
                <a:gd name="T15" fmla="*/ 12 h 23"/>
                <a:gd name="T16" fmla="*/ 18 w 22"/>
                <a:gd name="T17" fmla="*/ 12 h 23"/>
                <a:gd name="T18" fmla="*/ 11 w 22"/>
                <a:gd name="T19" fmla="*/ 18 h 23"/>
                <a:gd name="T20" fmla="*/ 4 w 22"/>
                <a:gd name="T21" fmla="*/ 12 h 23"/>
                <a:gd name="T22" fmla="*/ 11 w 22"/>
                <a:gd name="T23" fmla="*/ 5 h 23"/>
                <a:gd name="T24" fmla="*/ 18 w 22"/>
                <a:gd name="T25" fmla="*/ 12 h 23"/>
                <a:gd name="T26" fmla="*/ 20 w 22"/>
                <a:gd name="T27" fmla="*/ 12 h 23"/>
                <a:gd name="T28" fmla="*/ 22 w 22"/>
                <a:gd name="T29" fmla="*/ 12 h 23"/>
                <a:gd name="T30" fmla="*/ 22 w 22"/>
                <a:gd name="T31" fmla="*/ 12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2"/>
                  </a:moveTo>
                  <a:cubicBezTo>
                    <a:pt x="22" y="12"/>
                    <a:pt x="22" y="12"/>
                    <a:pt x="22" y="12"/>
                  </a:cubicBezTo>
                  <a:cubicBezTo>
                    <a:pt x="22" y="12"/>
                    <a:pt x="22" y="12"/>
                    <a:pt x="22" y="12"/>
                  </a:cubicBezTo>
                  <a:moveTo>
                    <a:pt x="11" y="0"/>
                  </a:moveTo>
                  <a:cubicBezTo>
                    <a:pt x="5" y="0"/>
                    <a:pt x="0" y="5"/>
                    <a:pt x="0" y="12"/>
                  </a:cubicBezTo>
                  <a:cubicBezTo>
                    <a:pt x="0" y="18"/>
                    <a:pt x="5" y="23"/>
                    <a:pt x="11" y="23"/>
                  </a:cubicBezTo>
                  <a:cubicBezTo>
                    <a:pt x="17" y="23"/>
                    <a:pt x="22" y="18"/>
                    <a:pt x="22" y="12"/>
                  </a:cubicBezTo>
                  <a:cubicBezTo>
                    <a:pt x="20" y="12"/>
                    <a:pt x="20" y="12"/>
                    <a:pt x="20" y="12"/>
                  </a:cubicBezTo>
                  <a:cubicBezTo>
                    <a:pt x="18" y="12"/>
                    <a:pt x="18" y="12"/>
                    <a:pt x="18" y="12"/>
                  </a:cubicBezTo>
                  <a:cubicBezTo>
                    <a:pt x="18" y="15"/>
                    <a:pt x="15" y="18"/>
                    <a:pt x="11" y="18"/>
                  </a:cubicBezTo>
                  <a:cubicBezTo>
                    <a:pt x="7" y="18"/>
                    <a:pt x="4" y="15"/>
                    <a:pt x="4" y="12"/>
                  </a:cubicBezTo>
                  <a:cubicBezTo>
                    <a:pt x="4" y="8"/>
                    <a:pt x="7" y="5"/>
                    <a:pt x="11" y="5"/>
                  </a:cubicBezTo>
                  <a:cubicBezTo>
                    <a:pt x="15" y="5"/>
                    <a:pt x="18" y="8"/>
                    <a:pt x="18" y="12"/>
                  </a:cubicBezTo>
                  <a:cubicBezTo>
                    <a:pt x="20" y="12"/>
                    <a:pt x="20" y="12"/>
                    <a:pt x="20" y="12"/>
                  </a:cubicBezTo>
                  <a:cubicBezTo>
                    <a:pt x="22" y="12"/>
                    <a:pt x="22" y="12"/>
                    <a:pt x="22" y="12"/>
                  </a:cubicBezTo>
                  <a:cubicBezTo>
                    <a:pt x="22" y="12"/>
                    <a:pt x="22" y="12"/>
                    <a:pt x="22" y="12"/>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iśḻíḑe">
              <a:extLst>
                <a:ext uri="{FF2B5EF4-FFF2-40B4-BE49-F238E27FC236}">
                  <a16:creationId xmlns:a16="http://schemas.microsoft.com/office/drawing/2014/main" id="{63B94DCC-5831-8283-16B3-7060B1E3E508}"/>
                </a:ext>
              </a:extLst>
            </p:cNvPr>
            <p:cNvSpPr/>
            <p:nvPr/>
          </p:nvSpPr>
          <p:spPr bwMode="auto">
            <a:xfrm>
              <a:off x="7367588" y="4516437"/>
              <a:ext cx="73025" cy="76200"/>
            </a:xfrm>
            <a:custGeom>
              <a:avLst/>
              <a:gdLst>
                <a:gd name="T0" fmla="*/ 22 w 22"/>
                <a:gd name="T1" fmla="*/ 11 h 23"/>
                <a:gd name="T2" fmla="*/ 22 w 22"/>
                <a:gd name="T3" fmla="*/ 11 h 23"/>
                <a:gd name="T4" fmla="*/ 22 w 22"/>
                <a:gd name="T5" fmla="*/ 11 h 23"/>
                <a:gd name="T6" fmla="*/ 11 w 22"/>
                <a:gd name="T7" fmla="*/ 0 h 23"/>
                <a:gd name="T8" fmla="*/ 0 w 22"/>
                <a:gd name="T9" fmla="*/ 11 h 23"/>
                <a:gd name="T10" fmla="*/ 11 w 22"/>
                <a:gd name="T11" fmla="*/ 23 h 23"/>
                <a:gd name="T12" fmla="*/ 22 w 22"/>
                <a:gd name="T13" fmla="*/ 11 h 23"/>
                <a:gd name="T14" fmla="*/ 20 w 22"/>
                <a:gd name="T15" fmla="*/ 11 h 23"/>
                <a:gd name="T16" fmla="*/ 18 w 22"/>
                <a:gd name="T17" fmla="*/ 11 h 23"/>
                <a:gd name="T18" fmla="*/ 11 w 22"/>
                <a:gd name="T19" fmla="*/ 18 h 23"/>
                <a:gd name="T20" fmla="*/ 4 w 22"/>
                <a:gd name="T21" fmla="*/ 11 h 23"/>
                <a:gd name="T22" fmla="*/ 11 w 22"/>
                <a:gd name="T23" fmla="*/ 5 h 23"/>
                <a:gd name="T24" fmla="*/ 18 w 22"/>
                <a:gd name="T25" fmla="*/ 11 h 23"/>
                <a:gd name="T26" fmla="*/ 20 w 22"/>
                <a:gd name="T27" fmla="*/ 11 h 23"/>
                <a:gd name="T28" fmla="*/ 22 w 22"/>
                <a:gd name="T29" fmla="*/ 11 h 23"/>
                <a:gd name="T30" fmla="*/ 22 w 22"/>
                <a:gd name="T31" fmla="*/ 11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1"/>
                  </a:moveTo>
                  <a:cubicBezTo>
                    <a:pt x="22" y="11"/>
                    <a:pt x="22" y="11"/>
                    <a:pt x="22" y="11"/>
                  </a:cubicBezTo>
                  <a:cubicBezTo>
                    <a:pt x="22" y="11"/>
                    <a:pt x="22" y="11"/>
                    <a:pt x="22" y="11"/>
                  </a:cubicBezTo>
                  <a:moveTo>
                    <a:pt x="11" y="0"/>
                  </a:moveTo>
                  <a:cubicBezTo>
                    <a:pt x="5" y="0"/>
                    <a:pt x="0" y="5"/>
                    <a:pt x="0" y="11"/>
                  </a:cubicBezTo>
                  <a:cubicBezTo>
                    <a:pt x="0" y="18"/>
                    <a:pt x="5" y="23"/>
                    <a:pt x="11" y="23"/>
                  </a:cubicBezTo>
                  <a:cubicBezTo>
                    <a:pt x="17" y="23"/>
                    <a:pt x="22" y="18"/>
                    <a:pt x="22" y="11"/>
                  </a:cubicBezTo>
                  <a:cubicBezTo>
                    <a:pt x="20" y="11"/>
                    <a:pt x="20" y="11"/>
                    <a:pt x="20" y="11"/>
                  </a:cubicBezTo>
                  <a:cubicBezTo>
                    <a:pt x="18" y="11"/>
                    <a:pt x="18" y="11"/>
                    <a:pt x="18" y="11"/>
                  </a:cubicBezTo>
                  <a:cubicBezTo>
                    <a:pt x="18" y="15"/>
                    <a:pt x="14" y="18"/>
                    <a:pt x="11" y="18"/>
                  </a:cubicBezTo>
                  <a:cubicBezTo>
                    <a:pt x="7" y="18"/>
                    <a:pt x="4" y="15"/>
                    <a:pt x="4" y="11"/>
                  </a:cubicBezTo>
                  <a:cubicBezTo>
                    <a:pt x="4" y="8"/>
                    <a:pt x="7" y="5"/>
                    <a:pt x="11" y="5"/>
                  </a:cubicBezTo>
                  <a:cubicBezTo>
                    <a:pt x="14" y="5"/>
                    <a:pt x="18" y="8"/>
                    <a:pt x="18" y="11"/>
                  </a:cubicBezTo>
                  <a:cubicBezTo>
                    <a:pt x="20" y="11"/>
                    <a:pt x="20" y="11"/>
                    <a:pt x="20" y="11"/>
                  </a:cubicBezTo>
                  <a:cubicBezTo>
                    <a:pt x="22" y="11"/>
                    <a:pt x="22" y="11"/>
                    <a:pt x="22" y="11"/>
                  </a:cubicBezTo>
                  <a:cubicBezTo>
                    <a:pt x="22" y="11"/>
                    <a:pt x="22" y="11"/>
                    <a:pt x="22" y="11"/>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íṩļîdé">
              <a:extLst>
                <a:ext uri="{FF2B5EF4-FFF2-40B4-BE49-F238E27FC236}">
                  <a16:creationId xmlns:a16="http://schemas.microsoft.com/office/drawing/2014/main" id="{B09DD91D-B92D-AF2D-E658-EA198547C98C}"/>
                </a:ext>
              </a:extLst>
            </p:cNvPr>
            <p:cNvSpPr/>
            <p:nvPr/>
          </p:nvSpPr>
          <p:spPr bwMode="auto">
            <a:xfrm>
              <a:off x="7972426" y="4705350"/>
              <a:ext cx="73025" cy="71438"/>
            </a:xfrm>
            <a:custGeom>
              <a:avLst/>
              <a:gdLst>
                <a:gd name="T0" fmla="*/ 20 w 22"/>
                <a:gd name="T1" fmla="*/ 11 h 22"/>
                <a:gd name="T2" fmla="*/ 17 w 22"/>
                <a:gd name="T3" fmla="*/ 11 h 22"/>
                <a:gd name="T4" fmla="*/ 11 w 22"/>
                <a:gd name="T5" fmla="*/ 18 h 22"/>
                <a:gd name="T6" fmla="*/ 4 w 22"/>
                <a:gd name="T7" fmla="*/ 11 h 22"/>
                <a:gd name="T8" fmla="*/ 11 w 22"/>
                <a:gd name="T9" fmla="*/ 4 h 22"/>
                <a:gd name="T10" fmla="*/ 17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7" y="11"/>
                    <a:pt x="17" y="11"/>
                    <a:pt x="17" y="11"/>
                  </a:cubicBezTo>
                  <a:cubicBezTo>
                    <a:pt x="17" y="15"/>
                    <a:pt x="14" y="18"/>
                    <a:pt x="11" y="18"/>
                  </a:cubicBezTo>
                  <a:cubicBezTo>
                    <a:pt x="7" y="18"/>
                    <a:pt x="4" y="15"/>
                    <a:pt x="4" y="11"/>
                  </a:cubicBezTo>
                  <a:cubicBezTo>
                    <a:pt x="4" y="7"/>
                    <a:pt x="7" y="4"/>
                    <a:pt x="11" y="4"/>
                  </a:cubicBezTo>
                  <a:cubicBezTo>
                    <a:pt x="14" y="4"/>
                    <a:pt x="17" y="7"/>
                    <a:pt x="17" y="11"/>
                  </a:cubicBezTo>
                  <a:cubicBezTo>
                    <a:pt x="20" y="11"/>
                    <a:pt x="20" y="11"/>
                    <a:pt x="20" y="11"/>
                  </a:cubicBezTo>
                  <a:cubicBezTo>
                    <a:pt x="22" y="11"/>
                    <a:pt x="22" y="11"/>
                    <a:pt x="22" y="11"/>
                  </a:cubicBezTo>
                  <a:cubicBezTo>
                    <a:pt x="22" y="5"/>
                    <a:pt x="17" y="0"/>
                    <a:pt x="11" y="0"/>
                  </a:cubicBezTo>
                  <a:cubicBezTo>
                    <a:pt x="4" y="0"/>
                    <a:pt x="0" y="5"/>
                    <a:pt x="0" y="11"/>
                  </a:cubicBezTo>
                  <a:cubicBezTo>
                    <a:pt x="0" y="17"/>
                    <a:pt x="4"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ṩliḋè">
              <a:extLst>
                <a:ext uri="{FF2B5EF4-FFF2-40B4-BE49-F238E27FC236}">
                  <a16:creationId xmlns:a16="http://schemas.microsoft.com/office/drawing/2014/main" id="{FE27A2C4-B33A-40DD-B16E-08162F5DB9C3}"/>
                </a:ext>
              </a:extLst>
            </p:cNvPr>
            <p:cNvSpPr/>
            <p:nvPr/>
          </p:nvSpPr>
          <p:spPr bwMode="auto">
            <a:xfrm>
              <a:off x="4400551" y="1879600"/>
              <a:ext cx="73025"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ṩlîḑé">
              <a:extLst>
                <a:ext uri="{FF2B5EF4-FFF2-40B4-BE49-F238E27FC236}">
                  <a16:creationId xmlns:a16="http://schemas.microsoft.com/office/drawing/2014/main" id="{9561D332-BB24-975D-480A-5F750BFDDB8C}"/>
                </a:ext>
              </a:extLst>
            </p:cNvPr>
            <p:cNvSpPr/>
            <p:nvPr/>
          </p:nvSpPr>
          <p:spPr bwMode="auto">
            <a:xfrm>
              <a:off x="6623051" y="1135062"/>
              <a:ext cx="71438"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iṡ1iďê">
              <a:extLst>
                <a:ext uri="{FF2B5EF4-FFF2-40B4-BE49-F238E27FC236}">
                  <a16:creationId xmlns:a16="http://schemas.microsoft.com/office/drawing/2014/main" id="{13AD73FD-1047-AFD9-FE44-C766F7ADA8B5}"/>
                </a:ext>
              </a:extLst>
            </p:cNvPr>
            <p:cNvSpPr/>
            <p:nvPr/>
          </p:nvSpPr>
          <p:spPr bwMode="auto">
            <a:xfrm>
              <a:off x="4430713" y="4579937"/>
              <a:ext cx="73025" cy="71438"/>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8"/>
                    <a:pt x="7" y="4"/>
                    <a:pt x="11" y="4"/>
                  </a:cubicBezTo>
                  <a:cubicBezTo>
                    <a:pt x="15" y="4"/>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3" name="组合 19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DBD7ACB-1D35-09E8-85A4-4A0EEBB470E3}"/>
              </a:ext>
            </a:extLst>
          </p:cNvPr>
          <p:cNvGrpSpPr>
            <a:grpSpLocks noChangeAspect="1"/>
          </p:cNvGrpSpPr>
          <p:nvPr/>
        </p:nvGrpSpPr>
        <p:grpSpPr>
          <a:xfrm>
            <a:off x="5256833" y="5065370"/>
            <a:ext cx="889182" cy="939918"/>
            <a:chOff x="3925888" y="1135062"/>
            <a:chExt cx="4340225" cy="4587876"/>
          </a:xfrm>
        </p:grpSpPr>
        <p:sp>
          <p:nvSpPr>
            <p:cNvPr id="194" name="iSlíḋé">
              <a:extLst>
                <a:ext uri="{FF2B5EF4-FFF2-40B4-BE49-F238E27FC236}">
                  <a16:creationId xmlns:a16="http://schemas.microsoft.com/office/drawing/2014/main" id="{71F9A2F7-4ED6-F6D3-A570-1C89150658E8}"/>
                </a:ext>
              </a:extLst>
            </p:cNvPr>
            <p:cNvSpPr/>
            <p:nvPr/>
          </p:nvSpPr>
          <p:spPr bwMode="auto">
            <a:xfrm>
              <a:off x="4467226" y="3502025"/>
              <a:ext cx="3036888" cy="701675"/>
            </a:xfrm>
            <a:custGeom>
              <a:avLst/>
              <a:gdLst>
                <a:gd name="T0" fmla="*/ 1913 w 1913"/>
                <a:gd name="T1" fmla="*/ 0 h 442"/>
                <a:gd name="T2" fmla="*/ 0 w 1913"/>
                <a:gd name="T3" fmla="*/ 0 h 442"/>
                <a:gd name="T4" fmla="*/ 412 w 1913"/>
                <a:gd name="T5" fmla="*/ 442 h 442"/>
                <a:gd name="T6" fmla="*/ 1501 w 1913"/>
                <a:gd name="T7" fmla="*/ 442 h 442"/>
                <a:gd name="T8" fmla="*/ 1913 w 1913"/>
                <a:gd name="T9" fmla="*/ 0 h 442"/>
              </a:gdLst>
              <a:ahLst/>
              <a:cxnLst>
                <a:cxn ang="0">
                  <a:pos x="T0" y="T1"/>
                </a:cxn>
                <a:cxn ang="0">
                  <a:pos x="T2" y="T3"/>
                </a:cxn>
                <a:cxn ang="0">
                  <a:pos x="T4" y="T5"/>
                </a:cxn>
                <a:cxn ang="0">
                  <a:pos x="T6" y="T7"/>
                </a:cxn>
                <a:cxn ang="0">
                  <a:pos x="T8" y="T9"/>
                </a:cxn>
              </a:cxnLst>
              <a:rect l="0" t="0" r="r" b="b"/>
              <a:pathLst>
                <a:path w="1913" h="442">
                  <a:moveTo>
                    <a:pt x="1913" y="0"/>
                  </a:moveTo>
                  <a:lnTo>
                    <a:pt x="0" y="0"/>
                  </a:lnTo>
                  <a:lnTo>
                    <a:pt x="412" y="442"/>
                  </a:lnTo>
                  <a:lnTo>
                    <a:pt x="1501" y="442"/>
                  </a:lnTo>
                  <a:lnTo>
                    <a:pt x="1913" y="0"/>
                  </a:lnTo>
                  <a:close/>
                </a:path>
              </a:pathLst>
            </a:custGeom>
            <a:gradFill>
              <a:gsLst>
                <a:gs pos="0">
                  <a:schemeClr val="bg1">
                    <a:alpha val="33000"/>
                  </a:schemeClr>
                </a:gs>
                <a:gs pos="100000">
                  <a:schemeClr val="bg1">
                    <a:lumMod val="85000"/>
                    <a:alpha val="64000"/>
                  </a:schemeClr>
                </a:gs>
              </a:gsLst>
              <a:lin ang="5400000" scaled="0"/>
            </a:gradFill>
            <a:ln>
              <a:noFill/>
            </a:ln>
          </p:spPr>
          <p:txBody>
            <a:bodyPr anchor="ctr"/>
            <a:lstStyle/>
            <a:p>
              <a:pPr algn="ctr"/>
              <a:endParaRPr/>
            </a:p>
          </p:txBody>
        </p:sp>
        <p:sp>
          <p:nvSpPr>
            <p:cNvPr id="195" name="iṡļíḓe">
              <a:extLst>
                <a:ext uri="{FF2B5EF4-FFF2-40B4-BE49-F238E27FC236}">
                  <a16:creationId xmlns:a16="http://schemas.microsoft.com/office/drawing/2014/main" id="{6BEAE9A8-5AFE-6B34-319F-7F709B428DC4}"/>
                </a:ext>
              </a:extLst>
            </p:cNvPr>
            <p:cNvSpPr/>
            <p:nvPr/>
          </p:nvSpPr>
          <p:spPr bwMode="auto">
            <a:xfrm>
              <a:off x="4206876" y="5089525"/>
              <a:ext cx="3587750" cy="633413"/>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6" name="išlïḋè">
              <a:extLst>
                <a:ext uri="{FF2B5EF4-FFF2-40B4-BE49-F238E27FC236}">
                  <a16:creationId xmlns:a16="http://schemas.microsoft.com/office/drawing/2014/main" id="{5A86BC6C-0C07-04B6-E07A-D3D8636FCD69}"/>
                </a:ext>
              </a:extLst>
            </p:cNvPr>
            <p:cNvSpPr/>
            <p:nvPr/>
          </p:nvSpPr>
          <p:spPr bwMode="auto">
            <a:xfrm>
              <a:off x="4206876" y="5089525"/>
              <a:ext cx="3587750" cy="217488"/>
            </a:xfrm>
            <a:prstGeom prst="rect">
              <a:avLst/>
            </a:prstGeom>
            <a:solidFill>
              <a:srgbClr val="C69B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7" name="ïṣḷiḑé">
              <a:extLst>
                <a:ext uri="{FF2B5EF4-FFF2-40B4-BE49-F238E27FC236}">
                  <a16:creationId xmlns:a16="http://schemas.microsoft.com/office/drawing/2014/main" id="{EE9B96CD-2355-44B3-0216-6D75DA187636}"/>
                </a:ext>
              </a:extLst>
            </p:cNvPr>
            <p:cNvSpPr/>
            <p:nvPr/>
          </p:nvSpPr>
          <p:spPr bwMode="auto">
            <a:xfrm>
              <a:off x="4522788" y="1539875"/>
              <a:ext cx="476250" cy="60325"/>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sļïďe">
              <a:extLst>
                <a:ext uri="{FF2B5EF4-FFF2-40B4-BE49-F238E27FC236}">
                  <a16:creationId xmlns:a16="http://schemas.microsoft.com/office/drawing/2014/main" id="{46F5AEEF-9A3C-3FCD-3B22-84E05E1B8E68}"/>
                </a:ext>
              </a:extLst>
            </p:cNvPr>
            <p:cNvSpPr/>
            <p:nvPr/>
          </p:nvSpPr>
          <p:spPr bwMode="auto">
            <a:xfrm>
              <a:off x="4522788" y="1860550"/>
              <a:ext cx="476250" cy="58738"/>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s1îdé">
              <a:extLst>
                <a:ext uri="{FF2B5EF4-FFF2-40B4-BE49-F238E27FC236}">
                  <a16:creationId xmlns:a16="http://schemas.microsoft.com/office/drawing/2014/main" id="{3913980A-D25C-9C04-BDF1-436EABFCFA39}"/>
                </a:ext>
              </a:extLst>
            </p:cNvPr>
            <p:cNvSpPr/>
            <p:nvPr/>
          </p:nvSpPr>
          <p:spPr bwMode="auto">
            <a:xfrm>
              <a:off x="4522788" y="2193925"/>
              <a:ext cx="650875"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şḷïḑê">
              <a:extLst>
                <a:ext uri="{FF2B5EF4-FFF2-40B4-BE49-F238E27FC236}">
                  <a16:creationId xmlns:a16="http://schemas.microsoft.com/office/drawing/2014/main" id="{614226B3-3291-B2F1-F7E2-BD17FE4E9646}"/>
                </a:ext>
              </a:extLst>
            </p:cNvPr>
            <p:cNvSpPr/>
            <p:nvPr/>
          </p:nvSpPr>
          <p:spPr bwMode="auto">
            <a:xfrm>
              <a:off x="5338763" y="2193925"/>
              <a:ext cx="649288"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ṩlíḋé">
              <a:extLst>
                <a:ext uri="{FF2B5EF4-FFF2-40B4-BE49-F238E27FC236}">
                  <a16:creationId xmlns:a16="http://schemas.microsoft.com/office/drawing/2014/main" id="{A5F2FB60-1B2C-19C7-A65F-F85BE7222AAB}"/>
                </a:ext>
              </a:extLst>
            </p:cNvPr>
            <p:cNvSpPr/>
            <p:nvPr/>
          </p:nvSpPr>
          <p:spPr bwMode="auto">
            <a:xfrm>
              <a:off x="4941888" y="2479675"/>
              <a:ext cx="650875" cy="55563"/>
            </a:xfrm>
            <a:custGeom>
              <a:avLst/>
              <a:gdLst>
                <a:gd name="T0" fmla="*/ 188 w 197"/>
                <a:gd name="T1" fmla="*/ 17 h 17"/>
                <a:gd name="T2" fmla="*/ 9 w 197"/>
                <a:gd name="T3" fmla="*/ 17 h 17"/>
                <a:gd name="T4" fmla="*/ 0 w 197"/>
                <a:gd name="T5" fmla="*/ 8 h 17"/>
                <a:gd name="T6" fmla="*/ 9 w 197"/>
                <a:gd name="T7" fmla="*/ 0 h 17"/>
                <a:gd name="T8" fmla="*/ 188 w 197"/>
                <a:gd name="T9" fmla="*/ 0 h 17"/>
                <a:gd name="T10" fmla="*/ 197 w 197"/>
                <a:gd name="T11" fmla="*/ 8 h 17"/>
                <a:gd name="T12" fmla="*/ 188 w 19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97" h="17">
                  <a:moveTo>
                    <a:pt x="188" y="17"/>
                  </a:moveTo>
                  <a:cubicBezTo>
                    <a:pt x="9" y="17"/>
                    <a:pt x="9" y="17"/>
                    <a:pt x="9" y="17"/>
                  </a:cubicBezTo>
                  <a:cubicBezTo>
                    <a:pt x="4" y="17"/>
                    <a:pt x="0" y="13"/>
                    <a:pt x="0" y="8"/>
                  </a:cubicBezTo>
                  <a:cubicBezTo>
                    <a:pt x="0" y="4"/>
                    <a:pt x="4" y="0"/>
                    <a:pt x="9" y="0"/>
                  </a:cubicBezTo>
                  <a:cubicBezTo>
                    <a:pt x="188" y="0"/>
                    <a:pt x="188" y="0"/>
                    <a:pt x="188" y="0"/>
                  </a:cubicBezTo>
                  <a:cubicBezTo>
                    <a:pt x="193" y="0"/>
                    <a:pt x="197" y="4"/>
                    <a:pt x="197" y="8"/>
                  </a:cubicBezTo>
                  <a:cubicBezTo>
                    <a:pt x="197" y="13"/>
                    <a:pt x="193" y="17"/>
                    <a:pt x="188"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iṡľïḑê">
              <a:extLst>
                <a:ext uri="{FF2B5EF4-FFF2-40B4-BE49-F238E27FC236}">
                  <a16:creationId xmlns:a16="http://schemas.microsoft.com/office/drawing/2014/main" id="{43B2E7C7-5A57-F04F-0C2B-304F4E4A97E9}"/>
                </a:ext>
              </a:extLst>
            </p:cNvPr>
            <p:cNvSpPr/>
            <p:nvPr/>
          </p:nvSpPr>
          <p:spPr bwMode="auto">
            <a:xfrm>
              <a:off x="5665788" y="2479675"/>
              <a:ext cx="1217613" cy="55563"/>
            </a:xfrm>
            <a:custGeom>
              <a:avLst/>
              <a:gdLst>
                <a:gd name="T0" fmla="*/ 360 w 369"/>
                <a:gd name="T1" fmla="*/ 17 h 17"/>
                <a:gd name="T2" fmla="*/ 9 w 369"/>
                <a:gd name="T3" fmla="*/ 17 h 17"/>
                <a:gd name="T4" fmla="*/ 0 w 369"/>
                <a:gd name="T5" fmla="*/ 8 h 17"/>
                <a:gd name="T6" fmla="*/ 9 w 369"/>
                <a:gd name="T7" fmla="*/ 0 h 17"/>
                <a:gd name="T8" fmla="*/ 360 w 369"/>
                <a:gd name="T9" fmla="*/ 0 h 17"/>
                <a:gd name="T10" fmla="*/ 369 w 369"/>
                <a:gd name="T11" fmla="*/ 8 h 17"/>
                <a:gd name="T12" fmla="*/ 360 w 36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69" h="17">
                  <a:moveTo>
                    <a:pt x="360" y="17"/>
                  </a:moveTo>
                  <a:cubicBezTo>
                    <a:pt x="9" y="17"/>
                    <a:pt x="9" y="17"/>
                    <a:pt x="9" y="17"/>
                  </a:cubicBezTo>
                  <a:cubicBezTo>
                    <a:pt x="4" y="17"/>
                    <a:pt x="0" y="13"/>
                    <a:pt x="0" y="8"/>
                  </a:cubicBezTo>
                  <a:cubicBezTo>
                    <a:pt x="0" y="4"/>
                    <a:pt x="4" y="0"/>
                    <a:pt x="9" y="0"/>
                  </a:cubicBezTo>
                  <a:cubicBezTo>
                    <a:pt x="360" y="0"/>
                    <a:pt x="360" y="0"/>
                    <a:pt x="360" y="0"/>
                  </a:cubicBezTo>
                  <a:cubicBezTo>
                    <a:pt x="365" y="0"/>
                    <a:pt x="369" y="4"/>
                    <a:pt x="369" y="8"/>
                  </a:cubicBezTo>
                  <a:cubicBezTo>
                    <a:pt x="369" y="13"/>
                    <a:pt x="365" y="17"/>
                    <a:pt x="360"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íşľîḑe">
              <a:extLst>
                <a:ext uri="{FF2B5EF4-FFF2-40B4-BE49-F238E27FC236}">
                  <a16:creationId xmlns:a16="http://schemas.microsoft.com/office/drawing/2014/main" id="{6F634157-20AD-C672-D0D1-5A19265F7C3D}"/>
                </a:ext>
              </a:extLst>
            </p:cNvPr>
            <p:cNvSpPr/>
            <p:nvPr/>
          </p:nvSpPr>
          <p:spPr bwMode="auto">
            <a:xfrm>
              <a:off x="6305551" y="2028825"/>
              <a:ext cx="477838" cy="58738"/>
            </a:xfrm>
            <a:custGeom>
              <a:avLst/>
              <a:gdLst>
                <a:gd name="T0" fmla="*/ 136 w 145"/>
                <a:gd name="T1" fmla="*/ 18 h 18"/>
                <a:gd name="T2" fmla="*/ 9 w 145"/>
                <a:gd name="T3" fmla="*/ 18 h 18"/>
                <a:gd name="T4" fmla="*/ 0 w 145"/>
                <a:gd name="T5" fmla="*/ 9 h 18"/>
                <a:gd name="T6" fmla="*/ 9 w 145"/>
                <a:gd name="T7" fmla="*/ 0 h 18"/>
                <a:gd name="T8" fmla="*/ 136 w 145"/>
                <a:gd name="T9" fmla="*/ 0 h 18"/>
                <a:gd name="T10" fmla="*/ 145 w 145"/>
                <a:gd name="T11" fmla="*/ 9 h 18"/>
                <a:gd name="T12" fmla="*/ 136 w 1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5"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5" y="4"/>
                    <a:pt x="145" y="9"/>
                  </a:cubicBezTo>
                  <a:cubicBezTo>
                    <a:pt x="145" y="14"/>
                    <a:pt x="141" y="18"/>
                    <a:pt x="13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iśľíḍé">
              <a:extLst>
                <a:ext uri="{FF2B5EF4-FFF2-40B4-BE49-F238E27FC236}">
                  <a16:creationId xmlns:a16="http://schemas.microsoft.com/office/drawing/2014/main" id="{0089D0A8-1EF2-4EDE-4B05-7A0305B0C073}"/>
                </a:ext>
              </a:extLst>
            </p:cNvPr>
            <p:cNvSpPr/>
            <p:nvPr/>
          </p:nvSpPr>
          <p:spPr bwMode="auto">
            <a:xfrm>
              <a:off x="5414963" y="1860550"/>
              <a:ext cx="850900" cy="58738"/>
            </a:xfrm>
            <a:custGeom>
              <a:avLst/>
              <a:gdLst>
                <a:gd name="T0" fmla="*/ 249 w 258"/>
                <a:gd name="T1" fmla="*/ 18 h 18"/>
                <a:gd name="T2" fmla="*/ 8 w 258"/>
                <a:gd name="T3" fmla="*/ 18 h 18"/>
                <a:gd name="T4" fmla="*/ 0 w 258"/>
                <a:gd name="T5" fmla="*/ 9 h 18"/>
                <a:gd name="T6" fmla="*/ 8 w 258"/>
                <a:gd name="T7" fmla="*/ 0 h 18"/>
                <a:gd name="T8" fmla="*/ 249 w 258"/>
                <a:gd name="T9" fmla="*/ 0 h 18"/>
                <a:gd name="T10" fmla="*/ 258 w 258"/>
                <a:gd name="T11" fmla="*/ 9 h 18"/>
                <a:gd name="T12" fmla="*/ 249 w 25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8" h="18">
                  <a:moveTo>
                    <a:pt x="249" y="18"/>
                  </a:moveTo>
                  <a:cubicBezTo>
                    <a:pt x="8" y="18"/>
                    <a:pt x="8" y="18"/>
                    <a:pt x="8" y="18"/>
                  </a:cubicBezTo>
                  <a:cubicBezTo>
                    <a:pt x="4" y="18"/>
                    <a:pt x="0" y="14"/>
                    <a:pt x="0" y="9"/>
                  </a:cubicBezTo>
                  <a:cubicBezTo>
                    <a:pt x="0" y="4"/>
                    <a:pt x="4" y="0"/>
                    <a:pt x="8" y="0"/>
                  </a:cubicBezTo>
                  <a:cubicBezTo>
                    <a:pt x="249" y="0"/>
                    <a:pt x="249" y="0"/>
                    <a:pt x="249" y="0"/>
                  </a:cubicBezTo>
                  <a:cubicBezTo>
                    <a:pt x="254" y="0"/>
                    <a:pt x="258" y="4"/>
                    <a:pt x="258" y="9"/>
                  </a:cubicBezTo>
                  <a:cubicBezTo>
                    <a:pt x="258" y="14"/>
                    <a:pt x="254" y="18"/>
                    <a:pt x="249"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ïśḷîḍè">
              <a:extLst>
                <a:ext uri="{FF2B5EF4-FFF2-40B4-BE49-F238E27FC236}">
                  <a16:creationId xmlns:a16="http://schemas.microsoft.com/office/drawing/2014/main" id="{A0C7B18B-B48F-20ED-CDD8-D930C95E5E2E}"/>
                </a:ext>
              </a:extLst>
            </p:cNvPr>
            <p:cNvSpPr/>
            <p:nvPr/>
          </p:nvSpPr>
          <p:spPr bwMode="auto">
            <a:xfrm>
              <a:off x="5064126" y="1860550"/>
              <a:ext cx="274638" cy="58738"/>
            </a:xfrm>
            <a:custGeom>
              <a:avLst/>
              <a:gdLst>
                <a:gd name="T0" fmla="*/ 75 w 83"/>
                <a:gd name="T1" fmla="*/ 18 h 18"/>
                <a:gd name="T2" fmla="*/ 9 w 83"/>
                <a:gd name="T3" fmla="*/ 18 h 18"/>
                <a:gd name="T4" fmla="*/ 0 w 83"/>
                <a:gd name="T5" fmla="*/ 9 h 18"/>
                <a:gd name="T6" fmla="*/ 9 w 83"/>
                <a:gd name="T7" fmla="*/ 0 h 18"/>
                <a:gd name="T8" fmla="*/ 75 w 83"/>
                <a:gd name="T9" fmla="*/ 0 h 18"/>
                <a:gd name="T10" fmla="*/ 83 w 83"/>
                <a:gd name="T11" fmla="*/ 9 h 18"/>
                <a:gd name="T12" fmla="*/ 75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5" y="18"/>
                  </a:moveTo>
                  <a:cubicBezTo>
                    <a:pt x="9" y="18"/>
                    <a:pt x="9" y="18"/>
                    <a:pt x="9" y="18"/>
                  </a:cubicBezTo>
                  <a:cubicBezTo>
                    <a:pt x="4" y="18"/>
                    <a:pt x="0" y="14"/>
                    <a:pt x="0" y="9"/>
                  </a:cubicBezTo>
                  <a:cubicBezTo>
                    <a:pt x="0" y="4"/>
                    <a:pt x="4" y="0"/>
                    <a:pt x="9" y="0"/>
                  </a:cubicBezTo>
                  <a:cubicBezTo>
                    <a:pt x="75" y="0"/>
                    <a:pt x="75" y="0"/>
                    <a:pt x="75" y="0"/>
                  </a:cubicBezTo>
                  <a:cubicBezTo>
                    <a:pt x="79" y="0"/>
                    <a:pt x="83" y="4"/>
                    <a:pt x="83" y="9"/>
                  </a:cubicBezTo>
                  <a:cubicBezTo>
                    <a:pt x="83" y="14"/>
                    <a:pt x="79" y="18"/>
                    <a:pt x="7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š1ïḋe">
              <a:extLst>
                <a:ext uri="{FF2B5EF4-FFF2-40B4-BE49-F238E27FC236}">
                  <a16:creationId xmlns:a16="http://schemas.microsoft.com/office/drawing/2014/main" id="{48A41D36-279E-AC40-B924-BE266E553024}"/>
                </a:ext>
              </a:extLst>
            </p:cNvPr>
            <p:cNvSpPr/>
            <p:nvPr/>
          </p:nvSpPr>
          <p:spPr bwMode="auto">
            <a:xfrm>
              <a:off x="5094288" y="2687637"/>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íṥḻïḓè">
              <a:extLst>
                <a:ext uri="{FF2B5EF4-FFF2-40B4-BE49-F238E27FC236}">
                  <a16:creationId xmlns:a16="http://schemas.microsoft.com/office/drawing/2014/main" id="{A20F5B56-996B-F0B5-13FE-CB056A1A0558}"/>
                </a:ext>
              </a:extLst>
            </p:cNvPr>
            <p:cNvSpPr/>
            <p:nvPr/>
          </p:nvSpPr>
          <p:spPr bwMode="auto">
            <a:xfrm>
              <a:off x="5503863" y="2687637"/>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ïsļiḍe">
              <a:extLst>
                <a:ext uri="{FF2B5EF4-FFF2-40B4-BE49-F238E27FC236}">
                  <a16:creationId xmlns:a16="http://schemas.microsoft.com/office/drawing/2014/main" id="{14FCDBA2-6FDF-0E7F-1CB1-1588784195F8}"/>
                </a:ext>
              </a:extLst>
            </p:cNvPr>
            <p:cNvSpPr/>
            <p:nvPr/>
          </p:nvSpPr>
          <p:spPr bwMode="auto">
            <a:xfrm>
              <a:off x="5094288" y="2843212"/>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iŝľîďè">
              <a:extLst>
                <a:ext uri="{FF2B5EF4-FFF2-40B4-BE49-F238E27FC236}">
                  <a16:creationId xmlns:a16="http://schemas.microsoft.com/office/drawing/2014/main" id="{1FFB320C-DEB6-EF4C-B120-118FD1F9327D}"/>
                </a:ext>
              </a:extLst>
            </p:cNvPr>
            <p:cNvSpPr/>
            <p:nvPr/>
          </p:nvSpPr>
          <p:spPr bwMode="auto">
            <a:xfrm>
              <a:off x="5503863" y="2843212"/>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ṡ1íḋê">
              <a:extLst>
                <a:ext uri="{FF2B5EF4-FFF2-40B4-BE49-F238E27FC236}">
                  <a16:creationId xmlns:a16="http://schemas.microsoft.com/office/drawing/2014/main" id="{842EE148-3186-0DA1-EF3C-DD233990A91F}"/>
                </a:ext>
              </a:extLst>
            </p:cNvPr>
            <p:cNvSpPr/>
            <p:nvPr/>
          </p:nvSpPr>
          <p:spPr bwMode="auto">
            <a:xfrm>
              <a:off x="5094288" y="3000375"/>
              <a:ext cx="342900" cy="60325"/>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ïṩḻiḋé">
              <a:extLst>
                <a:ext uri="{FF2B5EF4-FFF2-40B4-BE49-F238E27FC236}">
                  <a16:creationId xmlns:a16="http://schemas.microsoft.com/office/drawing/2014/main" id="{82F29562-A957-A17F-6007-11506DFD1198}"/>
                </a:ext>
              </a:extLst>
            </p:cNvPr>
            <p:cNvSpPr/>
            <p:nvPr/>
          </p:nvSpPr>
          <p:spPr bwMode="auto">
            <a:xfrm>
              <a:off x="6196013" y="2687637"/>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ïṩḷíḋe">
              <a:extLst>
                <a:ext uri="{FF2B5EF4-FFF2-40B4-BE49-F238E27FC236}">
                  <a16:creationId xmlns:a16="http://schemas.microsoft.com/office/drawing/2014/main" id="{EC1C41D5-F08F-3FAF-C3A9-76677157AD13}"/>
                </a:ext>
              </a:extLst>
            </p:cNvPr>
            <p:cNvSpPr/>
            <p:nvPr/>
          </p:nvSpPr>
          <p:spPr bwMode="auto">
            <a:xfrm>
              <a:off x="6196013" y="2843212"/>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isļïḑè">
              <a:extLst>
                <a:ext uri="{FF2B5EF4-FFF2-40B4-BE49-F238E27FC236}">
                  <a16:creationId xmlns:a16="http://schemas.microsoft.com/office/drawing/2014/main" id="{47D5A2EC-9DFF-CE9E-4859-7F8E2A2FAB22}"/>
                </a:ext>
              </a:extLst>
            </p:cNvPr>
            <p:cNvSpPr/>
            <p:nvPr/>
          </p:nvSpPr>
          <p:spPr bwMode="auto">
            <a:xfrm>
              <a:off x="6196013" y="3000375"/>
              <a:ext cx="344488" cy="60325"/>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iŝḻïḍé">
              <a:extLst>
                <a:ext uri="{FF2B5EF4-FFF2-40B4-BE49-F238E27FC236}">
                  <a16:creationId xmlns:a16="http://schemas.microsoft.com/office/drawing/2014/main" id="{86931340-BA52-36FF-E910-90EDD4D6D406}"/>
                </a:ext>
              </a:extLst>
            </p:cNvPr>
            <p:cNvSpPr/>
            <p:nvPr/>
          </p:nvSpPr>
          <p:spPr bwMode="auto">
            <a:xfrm>
              <a:off x="5503863" y="3000375"/>
              <a:ext cx="627063" cy="60325"/>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şḻïḑê">
              <a:extLst>
                <a:ext uri="{FF2B5EF4-FFF2-40B4-BE49-F238E27FC236}">
                  <a16:creationId xmlns:a16="http://schemas.microsoft.com/office/drawing/2014/main" id="{2A7045B2-1131-CD1E-1582-F20EF5844139}"/>
                </a:ext>
              </a:extLst>
            </p:cNvPr>
            <p:cNvSpPr/>
            <p:nvPr/>
          </p:nvSpPr>
          <p:spPr bwMode="auto">
            <a:xfrm>
              <a:off x="6348413" y="1860550"/>
              <a:ext cx="835025" cy="58738"/>
            </a:xfrm>
            <a:custGeom>
              <a:avLst/>
              <a:gdLst>
                <a:gd name="T0" fmla="*/ 244 w 253"/>
                <a:gd name="T1" fmla="*/ 18 h 18"/>
                <a:gd name="T2" fmla="*/ 9 w 253"/>
                <a:gd name="T3" fmla="*/ 18 h 18"/>
                <a:gd name="T4" fmla="*/ 0 w 253"/>
                <a:gd name="T5" fmla="*/ 9 h 18"/>
                <a:gd name="T6" fmla="*/ 9 w 253"/>
                <a:gd name="T7" fmla="*/ 0 h 18"/>
                <a:gd name="T8" fmla="*/ 244 w 253"/>
                <a:gd name="T9" fmla="*/ 0 h 18"/>
                <a:gd name="T10" fmla="*/ 253 w 253"/>
                <a:gd name="T11" fmla="*/ 9 h 18"/>
                <a:gd name="T12" fmla="*/ 244 w 25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3" h="18">
                  <a:moveTo>
                    <a:pt x="244" y="18"/>
                  </a:moveTo>
                  <a:cubicBezTo>
                    <a:pt x="9" y="18"/>
                    <a:pt x="9" y="18"/>
                    <a:pt x="9" y="18"/>
                  </a:cubicBezTo>
                  <a:cubicBezTo>
                    <a:pt x="4" y="18"/>
                    <a:pt x="0" y="14"/>
                    <a:pt x="0" y="9"/>
                  </a:cubicBezTo>
                  <a:cubicBezTo>
                    <a:pt x="0" y="4"/>
                    <a:pt x="4" y="0"/>
                    <a:pt x="9" y="0"/>
                  </a:cubicBezTo>
                  <a:cubicBezTo>
                    <a:pt x="244" y="0"/>
                    <a:pt x="244" y="0"/>
                    <a:pt x="244" y="0"/>
                  </a:cubicBezTo>
                  <a:cubicBezTo>
                    <a:pt x="249" y="0"/>
                    <a:pt x="253" y="4"/>
                    <a:pt x="253" y="9"/>
                  </a:cubicBezTo>
                  <a:cubicBezTo>
                    <a:pt x="253" y="14"/>
                    <a:pt x="249" y="18"/>
                    <a:pt x="244"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işlide">
              <a:extLst>
                <a:ext uri="{FF2B5EF4-FFF2-40B4-BE49-F238E27FC236}">
                  <a16:creationId xmlns:a16="http://schemas.microsoft.com/office/drawing/2014/main" id="{DCA3EF4C-B5A3-6B58-C169-E249B9CB23D8}"/>
                </a:ext>
              </a:extLst>
            </p:cNvPr>
            <p:cNvSpPr/>
            <p:nvPr/>
          </p:nvSpPr>
          <p:spPr bwMode="auto">
            <a:xfrm>
              <a:off x="6916738" y="1539875"/>
              <a:ext cx="557213" cy="60325"/>
            </a:xfrm>
            <a:custGeom>
              <a:avLst/>
              <a:gdLst>
                <a:gd name="T0" fmla="*/ 160 w 169"/>
                <a:gd name="T1" fmla="*/ 18 h 18"/>
                <a:gd name="T2" fmla="*/ 9 w 169"/>
                <a:gd name="T3" fmla="*/ 18 h 18"/>
                <a:gd name="T4" fmla="*/ 0 w 169"/>
                <a:gd name="T5" fmla="*/ 9 h 18"/>
                <a:gd name="T6" fmla="*/ 9 w 169"/>
                <a:gd name="T7" fmla="*/ 0 h 18"/>
                <a:gd name="T8" fmla="*/ 160 w 169"/>
                <a:gd name="T9" fmla="*/ 0 h 18"/>
                <a:gd name="T10" fmla="*/ 169 w 169"/>
                <a:gd name="T11" fmla="*/ 9 h 18"/>
                <a:gd name="T12" fmla="*/ 160 w 16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9" h="18">
                  <a:moveTo>
                    <a:pt x="160" y="18"/>
                  </a:moveTo>
                  <a:cubicBezTo>
                    <a:pt x="9" y="18"/>
                    <a:pt x="9" y="18"/>
                    <a:pt x="9" y="18"/>
                  </a:cubicBezTo>
                  <a:cubicBezTo>
                    <a:pt x="4" y="18"/>
                    <a:pt x="0" y="14"/>
                    <a:pt x="0" y="9"/>
                  </a:cubicBezTo>
                  <a:cubicBezTo>
                    <a:pt x="0" y="4"/>
                    <a:pt x="4" y="0"/>
                    <a:pt x="9" y="0"/>
                  </a:cubicBezTo>
                  <a:cubicBezTo>
                    <a:pt x="160" y="0"/>
                    <a:pt x="160" y="0"/>
                    <a:pt x="160" y="0"/>
                  </a:cubicBezTo>
                  <a:cubicBezTo>
                    <a:pt x="165" y="0"/>
                    <a:pt x="169" y="4"/>
                    <a:pt x="169" y="9"/>
                  </a:cubicBezTo>
                  <a:cubicBezTo>
                    <a:pt x="169" y="14"/>
                    <a:pt x="165" y="18"/>
                    <a:pt x="16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ṣḻïḍe">
              <a:extLst>
                <a:ext uri="{FF2B5EF4-FFF2-40B4-BE49-F238E27FC236}">
                  <a16:creationId xmlns:a16="http://schemas.microsoft.com/office/drawing/2014/main" id="{36558509-1C80-4E4B-4421-CEAF80003535}"/>
                </a:ext>
              </a:extLst>
            </p:cNvPr>
            <p:cNvSpPr/>
            <p:nvPr/>
          </p:nvSpPr>
          <p:spPr bwMode="auto">
            <a:xfrm>
              <a:off x="5087938" y="1539875"/>
              <a:ext cx="1700213" cy="60325"/>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ŝľíḑê">
              <a:extLst>
                <a:ext uri="{FF2B5EF4-FFF2-40B4-BE49-F238E27FC236}">
                  <a16:creationId xmlns:a16="http://schemas.microsoft.com/office/drawing/2014/main" id="{CE03C479-77CA-1EBF-E8C4-048CB91D34D7}"/>
                </a:ext>
              </a:extLst>
            </p:cNvPr>
            <p:cNvSpPr/>
            <p:nvPr/>
          </p:nvSpPr>
          <p:spPr bwMode="auto">
            <a:xfrm>
              <a:off x="4522788" y="202882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ṡḷîḋé">
              <a:extLst>
                <a:ext uri="{FF2B5EF4-FFF2-40B4-BE49-F238E27FC236}">
                  <a16:creationId xmlns:a16="http://schemas.microsoft.com/office/drawing/2014/main" id="{5CA6A99F-8DF0-166E-C5A7-B94B2D543A4E}"/>
                </a:ext>
              </a:extLst>
            </p:cNvPr>
            <p:cNvSpPr/>
            <p:nvPr/>
          </p:nvSpPr>
          <p:spPr bwMode="auto">
            <a:xfrm>
              <a:off x="4522788" y="325437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s1iḋè">
              <a:extLst>
                <a:ext uri="{FF2B5EF4-FFF2-40B4-BE49-F238E27FC236}">
                  <a16:creationId xmlns:a16="http://schemas.microsoft.com/office/drawing/2014/main" id="{7F1FBC43-94F0-E5D6-8901-C6CA0E5A9DF4}"/>
                </a:ext>
              </a:extLst>
            </p:cNvPr>
            <p:cNvSpPr/>
            <p:nvPr/>
          </p:nvSpPr>
          <p:spPr bwMode="auto">
            <a:xfrm>
              <a:off x="4522788" y="3441700"/>
              <a:ext cx="908050" cy="60325"/>
            </a:xfrm>
            <a:custGeom>
              <a:avLst/>
              <a:gdLst>
                <a:gd name="T0" fmla="*/ 266 w 275"/>
                <a:gd name="T1" fmla="*/ 18 h 18"/>
                <a:gd name="T2" fmla="*/ 9 w 275"/>
                <a:gd name="T3" fmla="*/ 18 h 18"/>
                <a:gd name="T4" fmla="*/ 0 w 275"/>
                <a:gd name="T5" fmla="*/ 9 h 18"/>
                <a:gd name="T6" fmla="*/ 9 w 275"/>
                <a:gd name="T7" fmla="*/ 0 h 18"/>
                <a:gd name="T8" fmla="*/ 266 w 275"/>
                <a:gd name="T9" fmla="*/ 0 h 18"/>
                <a:gd name="T10" fmla="*/ 275 w 275"/>
                <a:gd name="T11" fmla="*/ 9 h 18"/>
                <a:gd name="T12" fmla="*/ 266 w 27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5" h="18">
                  <a:moveTo>
                    <a:pt x="266" y="18"/>
                  </a:moveTo>
                  <a:cubicBezTo>
                    <a:pt x="9" y="18"/>
                    <a:pt x="9" y="18"/>
                    <a:pt x="9" y="18"/>
                  </a:cubicBezTo>
                  <a:cubicBezTo>
                    <a:pt x="4" y="18"/>
                    <a:pt x="0" y="14"/>
                    <a:pt x="0" y="9"/>
                  </a:cubicBezTo>
                  <a:cubicBezTo>
                    <a:pt x="0" y="4"/>
                    <a:pt x="4" y="0"/>
                    <a:pt x="9" y="0"/>
                  </a:cubicBezTo>
                  <a:cubicBezTo>
                    <a:pt x="266" y="0"/>
                    <a:pt x="266" y="0"/>
                    <a:pt x="266" y="0"/>
                  </a:cubicBezTo>
                  <a:cubicBezTo>
                    <a:pt x="271" y="0"/>
                    <a:pt x="275" y="4"/>
                    <a:pt x="275" y="9"/>
                  </a:cubicBezTo>
                  <a:cubicBezTo>
                    <a:pt x="275" y="14"/>
                    <a:pt x="271" y="18"/>
                    <a:pt x="26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îSḻïḍè">
              <a:extLst>
                <a:ext uri="{FF2B5EF4-FFF2-40B4-BE49-F238E27FC236}">
                  <a16:creationId xmlns:a16="http://schemas.microsoft.com/office/drawing/2014/main" id="{62CF8F1C-FC07-BC16-F793-75C305002503}"/>
                </a:ext>
              </a:extLst>
            </p:cNvPr>
            <p:cNvSpPr/>
            <p:nvPr/>
          </p:nvSpPr>
          <p:spPr bwMode="auto">
            <a:xfrm>
              <a:off x="5486401" y="3441700"/>
              <a:ext cx="446088"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s1íḍe">
              <a:extLst>
                <a:ext uri="{FF2B5EF4-FFF2-40B4-BE49-F238E27FC236}">
                  <a16:creationId xmlns:a16="http://schemas.microsoft.com/office/drawing/2014/main" id="{7B40EA67-9AB5-7C9C-A781-B7304D0F0EB4}"/>
                </a:ext>
              </a:extLst>
            </p:cNvPr>
            <p:cNvSpPr/>
            <p:nvPr/>
          </p:nvSpPr>
          <p:spPr bwMode="auto">
            <a:xfrm>
              <a:off x="6005513" y="3441700"/>
              <a:ext cx="444500"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ṡľïḑé">
              <a:extLst>
                <a:ext uri="{FF2B5EF4-FFF2-40B4-BE49-F238E27FC236}">
                  <a16:creationId xmlns:a16="http://schemas.microsoft.com/office/drawing/2014/main" id="{A0701F11-A06B-2A12-09FD-05CAAAB282AD}"/>
                </a:ext>
              </a:extLst>
            </p:cNvPr>
            <p:cNvSpPr/>
            <p:nvPr/>
          </p:nvSpPr>
          <p:spPr bwMode="auto">
            <a:xfrm>
              <a:off x="6510338" y="3441700"/>
              <a:ext cx="273050" cy="60325"/>
            </a:xfrm>
            <a:custGeom>
              <a:avLst/>
              <a:gdLst>
                <a:gd name="T0" fmla="*/ 74 w 83"/>
                <a:gd name="T1" fmla="*/ 18 h 18"/>
                <a:gd name="T2" fmla="*/ 9 w 83"/>
                <a:gd name="T3" fmla="*/ 18 h 18"/>
                <a:gd name="T4" fmla="*/ 0 w 83"/>
                <a:gd name="T5" fmla="*/ 9 h 18"/>
                <a:gd name="T6" fmla="*/ 9 w 83"/>
                <a:gd name="T7" fmla="*/ 0 h 18"/>
                <a:gd name="T8" fmla="*/ 74 w 83"/>
                <a:gd name="T9" fmla="*/ 0 h 18"/>
                <a:gd name="T10" fmla="*/ 83 w 83"/>
                <a:gd name="T11" fmla="*/ 9 h 18"/>
                <a:gd name="T12" fmla="*/ 74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4" y="18"/>
                  </a:moveTo>
                  <a:cubicBezTo>
                    <a:pt x="9" y="18"/>
                    <a:pt x="9" y="18"/>
                    <a:pt x="9" y="18"/>
                  </a:cubicBezTo>
                  <a:cubicBezTo>
                    <a:pt x="4" y="18"/>
                    <a:pt x="0" y="14"/>
                    <a:pt x="0" y="9"/>
                  </a:cubicBezTo>
                  <a:cubicBezTo>
                    <a:pt x="0" y="4"/>
                    <a:pt x="4" y="0"/>
                    <a:pt x="9" y="0"/>
                  </a:cubicBezTo>
                  <a:cubicBezTo>
                    <a:pt x="74" y="0"/>
                    <a:pt x="74" y="0"/>
                    <a:pt x="74" y="0"/>
                  </a:cubicBezTo>
                  <a:cubicBezTo>
                    <a:pt x="79" y="0"/>
                    <a:pt x="83" y="4"/>
                    <a:pt x="83" y="9"/>
                  </a:cubicBezTo>
                  <a:cubicBezTo>
                    <a:pt x="83" y="14"/>
                    <a:pt x="79" y="18"/>
                    <a:pt x="74"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íṡľide">
              <a:extLst>
                <a:ext uri="{FF2B5EF4-FFF2-40B4-BE49-F238E27FC236}">
                  <a16:creationId xmlns:a16="http://schemas.microsoft.com/office/drawing/2014/main" id="{960C57AA-08D4-7928-DBA4-6E524788B07A}"/>
                </a:ext>
              </a:extLst>
            </p:cNvPr>
            <p:cNvSpPr/>
            <p:nvPr/>
          </p:nvSpPr>
          <p:spPr bwMode="auto">
            <a:xfrm>
              <a:off x="6394451" y="3254375"/>
              <a:ext cx="458788" cy="58738"/>
            </a:xfrm>
            <a:custGeom>
              <a:avLst/>
              <a:gdLst>
                <a:gd name="T0" fmla="*/ 130 w 139"/>
                <a:gd name="T1" fmla="*/ 18 h 18"/>
                <a:gd name="T2" fmla="*/ 9 w 139"/>
                <a:gd name="T3" fmla="*/ 18 h 18"/>
                <a:gd name="T4" fmla="*/ 0 w 139"/>
                <a:gd name="T5" fmla="*/ 9 h 18"/>
                <a:gd name="T6" fmla="*/ 9 w 139"/>
                <a:gd name="T7" fmla="*/ 0 h 18"/>
                <a:gd name="T8" fmla="*/ 130 w 139"/>
                <a:gd name="T9" fmla="*/ 0 h 18"/>
                <a:gd name="T10" fmla="*/ 139 w 139"/>
                <a:gd name="T11" fmla="*/ 9 h 18"/>
                <a:gd name="T12" fmla="*/ 130 w 13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30" y="18"/>
                  </a:moveTo>
                  <a:cubicBezTo>
                    <a:pt x="9" y="18"/>
                    <a:pt x="9" y="18"/>
                    <a:pt x="9" y="18"/>
                  </a:cubicBezTo>
                  <a:cubicBezTo>
                    <a:pt x="4" y="18"/>
                    <a:pt x="0" y="14"/>
                    <a:pt x="0" y="9"/>
                  </a:cubicBezTo>
                  <a:cubicBezTo>
                    <a:pt x="0" y="4"/>
                    <a:pt x="4" y="0"/>
                    <a:pt x="9" y="0"/>
                  </a:cubicBezTo>
                  <a:cubicBezTo>
                    <a:pt x="130" y="0"/>
                    <a:pt x="130" y="0"/>
                    <a:pt x="130" y="0"/>
                  </a:cubicBezTo>
                  <a:cubicBezTo>
                    <a:pt x="135" y="0"/>
                    <a:pt x="139" y="4"/>
                    <a:pt x="139" y="9"/>
                  </a:cubicBezTo>
                  <a:cubicBezTo>
                    <a:pt x="139" y="14"/>
                    <a:pt x="135" y="18"/>
                    <a:pt x="13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ṡļîďê">
              <a:extLst>
                <a:ext uri="{FF2B5EF4-FFF2-40B4-BE49-F238E27FC236}">
                  <a16:creationId xmlns:a16="http://schemas.microsoft.com/office/drawing/2014/main" id="{864AAA66-586B-A6CC-C26B-189948F474CF}"/>
                </a:ext>
              </a:extLst>
            </p:cNvPr>
            <p:cNvSpPr/>
            <p:nvPr/>
          </p:nvSpPr>
          <p:spPr bwMode="auto">
            <a:xfrm>
              <a:off x="4522788"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iślîdè">
              <a:extLst>
                <a:ext uri="{FF2B5EF4-FFF2-40B4-BE49-F238E27FC236}">
                  <a16:creationId xmlns:a16="http://schemas.microsoft.com/office/drawing/2014/main" id="{BA90F6BB-51AC-0CE2-317A-88FD07E21B78}"/>
                </a:ext>
              </a:extLst>
            </p:cNvPr>
            <p:cNvSpPr/>
            <p:nvPr/>
          </p:nvSpPr>
          <p:spPr bwMode="auto">
            <a:xfrm>
              <a:off x="5651501"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iṡľiḑè">
              <a:extLst>
                <a:ext uri="{FF2B5EF4-FFF2-40B4-BE49-F238E27FC236}">
                  <a16:creationId xmlns:a16="http://schemas.microsoft.com/office/drawing/2014/main" id="{B6FD49C5-3EB9-3305-9281-A25958A2BF57}"/>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ṡḻîḋê">
              <a:extLst>
                <a:ext uri="{FF2B5EF4-FFF2-40B4-BE49-F238E27FC236}">
                  <a16:creationId xmlns:a16="http://schemas.microsoft.com/office/drawing/2014/main" id="{22C8A7CF-C7F6-3A19-6D09-7FA5466E49C3}"/>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i$ļíďê">
              <a:extLst>
                <a:ext uri="{FF2B5EF4-FFF2-40B4-BE49-F238E27FC236}">
                  <a16:creationId xmlns:a16="http://schemas.microsoft.com/office/drawing/2014/main" id="{1DBA38A2-8810-CC2A-D32C-6E9267FD5F82}"/>
                </a:ext>
              </a:extLst>
            </p:cNvPr>
            <p:cNvSpPr/>
            <p:nvPr/>
          </p:nvSpPr>
          <p:spPr bwMode="auto">
            <a:xfrm>
              <a:off x="7612063" y="2282825"/>
              <a:ext cx="6350" cy="1023938"/>
            </a:xfrm>
            <a:custGeom>
              <a:avLst/>
              <a:gdLst>
                <a:gd name="T0" fmla="*/ 0 w 2"/>
                <a:gd name="T1" fmla="*/ 1 h 311"/>
                <a:gd name="T2" fmla="*/ 0 w 2"/>
                <a:gd name="T3" fmla="*/ 310 h 311"/>
                <a:gd name="T4" fmla="*/ 1 w 2"/>
                <a:gd name="T5" fmla="*/ 311 h 311"/>
                <a:gd name="T6" fmla="*/ 2 w 2"/>
                <a:gd name="T7" fmla="*/ 310 h 311"/>
                <a:gd name="T8" fmla="*/ 2 w 2"/>
                <a:gd name="T9" fmla="*/ 1 h 311"/>
                <a:gd name="T10" fmla="*/ 1 w 2"/>
                <a:gd name="T11" fmla="*/ 0 h 311"/>
                <a:gd name="T12" fmla="*/ 0 w 2"/>
                <a:gd name="T13" fmla="*/ 1 h 311"/>
              </a:gdLst>
              <a:ahLst/>
              <a:cxnLst>
                <a:cxn ang="0">
                  <a:pos x="T0" y="T1"/>
                </a:cxn>
                <a:cxn ang="0">
                  <a:pos x="T2" y="T3"/>
                </a:cxn>
                <a:cxn ang="0">
                  <a:pos x="T4" y="T5"/>
                </a:cxn>
                <a:cxn ang="0">
                  <a:pos x="T6" y="T7"/>
                </a:cxn>
                <a:cxn ang="0">
                  <a:pos x="T8" y="T9"/>
                </a:cxn>
                <a:cxn ang="0">
                  <a:pos x="T10" y="T11"/>
                </a:cxn>
                <a:cxn ang="0">
                  <a:pos x="T12" y="T13"/>
                </a:cxn>
              </a:cxnLst>
              <a:rect l="0" t="0" r="r" b="b"/>
              <a:pathLst>
                <a:path w="2" h="311">
                  <a:moveTo>
                    <a:pt x="0" y="1"/>
                  </a:moveTo>
                  <a:cubicBezTo>
                    <a:pt x="0" y="310"/>
                    <a:pt x="0" y="310"/>
                    <a:pt x="0" y="310"/>
                  </a:cubicBezTo>
                  <a:cubicBezTo>
                    <a:pt x="0" y="311"/>
                    <a:pt x="0" y="311"/>
                    <a:pt x="1" y="311"/>
                  </a:cubicBezTo>
                  <a:cubicBezTo>
                    <a:pt x="1" y="311"/>
                    <a:pt x="2" y="311"/>
                    <a:pt x="2" y="310"/>
                  </a:cubicBezTo>
                  <a:cubicBezTo>
                    <a:pt x="2" y="1"/>
                    <a:pt x="2" y="1"/>
                    <a:pt x="2" y="1"/>
                  </a:cubicBezTo>
                  <a:cubicBezTo>
                    <a:pt x="2" y="0"/>
                    <a:pt x="1" y="0"/>
                    <a:pt x="1" y="0"/>
                  </a:cubicBezTo>
                  <a:cubicBezTo>
                    <a:pt x="0" y="0"/>
                    <a:pt x="0" y="0"/>
                    <a:pt x="0"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ṥḻïḓê">
              <a:extLst>
                <a:ext uri="{FF2B5EF4-FFF2-40B4-BE49-F238E27FC236}">
                  <a16:creationId xmlns:a16="http://schemas.microsoft.com/office/drawing/2014/main" id="{623BC626-1898-AA9C-F8D4-A0FBBCF1A199}"/>
                </a:ext>
              </a:extLst>
            </p:cNvPr>
            <p:cNvSpPr/>
            <p:nvPr/>
          </p:nvSpPr>
          <p:spPr bwMode="auto">
            <a:xfrm>
              <a:off x="7002463" y="1276350"/>
              <a:ext cx="615950" cy="823913"/>
            </a:xfrm>
            <a:custGeom>
              <a:avLst/>
              <a:gdLst>
                <a:gd name="T0" fmla="*/ 1 w 187"/>
                <a:gd name="T1" fmla="*/ 3 h 250"/>
                <a:gd name="T2" fmla="*/ 185 w 187"/>
                <a:gd name="T3" fmla="*/ 3 h 250"/>
                <a:gd name="T4" fmla="*/ 185 w 187"/>
                <a:gd name="T5" fmla="*/ 248 h 250"/>
                <a:gd name="T6" fmla="*/ 186 w 187"/>
                <a:gd name="T7" fmla="*/ 250 h 250"/>
                <a:gd name="T8" fmla="*/ 187 w 187"/>
                <a:gd name="T9" fmla="*/ 248 h 250"/>
                <a:gd name="T10" fmla="*/ 187 w 187"/>
                <a:gd name="T11" fmla="*/ 0 h 250"/>
                <a:gd name="T12" fmla="*/ 1 w 187"/>
                <a:gd name="T13" fmla="*/ 0 h 250"/>
                <a:gd name="T14" fmla="*/ 0 w 187"/>
                <a:gd name="T15" fmla="*/ 1 h 250"/>
                <a:gd name="T16" fmla="*/ 1 w 187"/>
                <a:gd name="T17"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50">
                  <a:moveTo>
                    <a:pt x="1" y="3"/>
                  </a:moveTo>
                  <a:cubicBezTo>
                    <a:pt x="185" y="3"/>
                    <a:pt x="185" y="3"/>
                    <a:pt x="185" y="3"/>
                  </a:cubicBezTo>
                  <a:cubicBezTo>
                    <a:pt x="185" y="248"/>
                    <a:pt x="185" y="248"/>
                    <a:pt x="185" y="248"/>
                  </a:cubicBezTo>
                  <a:cubicBezTo>
                    <a:pt x="185" y="249"/>
                    <a:pt x="185" y="250"/>
                    <a:pt x="186" y="250"/>
                  </a:cubicBezTo>
                  <a:cubicBezTo>
                    <a:pt x="186" y="250"/>
                    <a:pt x="187" y="249"/>
                    <a:pt x="187" y="248"/>
                  </a:cubicBezTo>
                  <a:cubicBezTo>
                    <a:pt x="187" y="0"/>
                    <a:pt x="187" y="0"/>
                    <a:pt x="187" y="0"/>
                  </a:cubicBezTo>
                  <a:cubicBezTo>
                    <a:pt x="1" y="0"/>
                    <a:pt x="1" y="0"/>
                    <a:pt x="1" y="0"/>
                  </a:cubicBezTo>
                  <a:cubicBezTo>
                    <a:pt x="1" y="0"/>
                    <a:pt x="0" y="1"/>
                    <a:pt x="0" y="1"/>
                  </a:cubicBezTo>
                  <a:cubicBezTo>
                    <a:pt x="0" y="2"/>
                    <a:pt x="1" y="3"/>
                    <a:pt x="1" y="3"/>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îs1ide">
              <a:extLst>
                <a:ext uri="{FF2B5EF4-FFF2-40B4-BE49-F238E27FC236}">
                  <a16:creationId xmlns:a16="http://schemas.microsoft.com/office/drawing/2014/main" id="{EF2B013E-C51D-BE86-E6AB-9AC1D512680E}"/>
                </a:ext>
              </a:extLst>
            </p:cNvPr>
            <p:cNvSpPr/>
            <p:nvPr/>
          </p:nvSpPr>
          <p:spPr bwMode="auto">
            <a:xfrm>
              <a:off x="4351338" y="1276350"/>
              <a:ext cx="1397000" cy="587375"/>
            </a:xfrm>
            <a:custGeom>
              <a:avLst/>
              <a:gdLst>
                <a:gd name="T0" fmla="*/ 3 w 423"/>
                <a:gd name="T1" fmla="*/ 177 h 178"/>
                <a:gd name="T2" fmla="*/ 3 w 423"/>
                <a:gd name="T3" fmla="*/ 3 h 178"/>
                <a:gd name="T4" fmla="*/ 422 w 423"/>
                <a:gd name="T5" fmla="*/ 3 h 178"/>
                <a:gd name="T6" fmla="*/ 423 w 423"/>
                <a:gd name="T7" fmla="*/ 1 h 178"/>
                <a:gd name="T8" fmla="*/ 422 w 423"/>
                <a:gd name="T9" fmla="*/ 0 h 178"/>
                <a:gd name="T10" fmla="*/ 0 w 423"/>
                <a:gd name="T11" fmla="*/ 0 h 178"/>
                <a:gd name="T12" fmla="*/ 0 w 423"/>
                <a:gd name="T13" fmla="*/ 177 h 178"/>
                <a:gd name="T14" fmla="*/ 1 w 423"/>
                <a:gd name="T15" fmla="*/ 178 h 178"/>
                <a:gd name="T16" fmla="*/ 3 w 423"/>
                <a:gd name="T17"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178">
                  <a:moveTo>
                    <a:pt x="3" y="177"/>
                  </a:moveTo>
                  <a:cubicBezTo>
                    <a:pt x="3" y="3"/>
                    <a:pt x="3" y="3"/>
                    <a:pt x="3" y="3"/>
                  </a:cubicBezTo>
                  <a:cubicBezTo>
                    <a:pt x="422" y="3"/>
                    <a:pt x="422" y="3"/>
                    <a:pt x="422" y="3"/>
                  </a:cubicBezTo>
                  <a:cubicBezTo>
                    <a:pt x="423" y="3"/>
                    <a:pt x="423" y="2"/>
                    <a:pt x="423" y="1"/>
                  </a:cubicBezTo>
                  <a:cubicBezTo>
                    <a:pt x="423" y="1"/>
                    <a:pt x="423" y="0"/>
                    <a:pt x="422" y="0"/>
                  </a:cubicBezTo>
                  <a:cubicBezTo>
                    <a:pt x="0" y="0"/>
                    <a:pt x="0" y="0"/>
                    <a:pt x="0" y="0"/>
                  </a:cubicBezTo>
                  <a:cubicBezTo>
                    <a:pt x="0" y="177"/>
                    <a:pt x="0" y="177"/>
                    <a:pt x="0" y="177"/>
                  </a:cubicBezTo>
                  <a:cubicBezTo>
                    <a:pt x="0" y="178"/>
                    <a:pt x="1" y="178"/>
                    <a:pt x="1" y="178"/>
                  </a:cubicBezTo>
                  <a:cubicBezTo>
                    <a:pt x="2" y="178"/>
                    <a:pt x="3" y="178"/>
                    <a:pt x="3" y="177"/>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îṧliḓe">
              <a:extLst>
                <a:ext uri="{FF2B5EF4-FFF2-40B4-BE49-F238E27FC236}">
                  <a16:creationId xmlns:a16="http://schemas.microsoft.com/office/drawing/2014/main" id="{B866131D-B54E-6F86-A679-02A23FCBEE6F}"/>
                </a:ext>
              </a:extLst>
            </p:cNvPr>
            <p:cNvSpPr/>
            <p:nvPr/>
          </p:nvSpPr>
          <p:spPr bwMode="auto">
            <a:xfrm>
              <a:off x="4351338" y="2789237"/>
              <a:ext cx="360363" cy="1049338"/>
            </a:xfrm>
            <a:custGeom>
              <a:avLst/>
              <a:gdLst>
                <a:gd name="T0" fmla="*/ 108 w 109"/>
                <a:gd name="T1" fmla="*/ 315 h 318"/>
                <a:gd name="T2" fmla="*/ 3 w 109"/>
                <a:gd name="T3" fmla="*/ 315 h 318"/>
                <a:gd name="T4" fmla="*/ 3 w 109"/>
                <a:gd name="T5" fmla="*/ 2 h 318"/>
                <a:gd name="T6" fmla="*/ 1 w 109"/>
                <a:gd name="T7" fmla="*/ 0 h 318"/>
                <a:gd name="T8" fmla="*/ 0 w 109"/>
                <a:gd name="T9" fmla="*/ 2 h 318"/>
                <a:gd name="T10" fmla="*/ 0 w 109"/>
                <a:gd name="T11" fmla="*/ 318 h 318"/>
                <a:gd name="T12" fmla="*/ 108 w 109"/>
                <a:gd name="T13" fmla="*/ 318 h 318"/>
                <a:gd name="T14" fmla="*/ 109 w 109"/>
                <a:gd name="T15" fmla="*/ 316 h 318"/>
                <a:gd name="T16" fmla="*/ 108 w 109"/>
                <a:gd name="T17" fmla="*/ 31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8">
                  <a:moveTo>
                    <a:pt x="108" y="315"/>
                  </a:moveTo>
                  <a:cubicBezTo>
                    <a:pt x="3" y="315"/>
                    <a:pt x="3" y="315"/>
                    <a:pt x="3" y="315"/>
                  </a:cubicBezTo>
                  <a:cubicBezTo>
                    <a:pt x="3" y="2"/>
                    <a:pt x="3" y="2"/>
                    <a:pt x="3" y="2"/>
                  </a:cubicBezTo>
                  <a:cubicBezTo>
                    <a:pt x="3" y="1"/>
                    <a:pt x="2" y="0"/>
                    <a:pt x="1" y="0"/>
                  </a:cubicBezTo>
                  <a:cubicBezTo>
                    <a:pt x="1" y="0"/>
                    <a:pt x="0" y="1"/>
                    <a:pt x="0" y="2"/>
                  </a:cubicBezTo>
                  <a:cubicBezTo>
                    <a:pt x="0" y="318"/>
                    <a:pt x="0" y="318"/>
                    <a:pt x="0" y="318"/>
                  </a:cubicBezTo>
                  <a:cubicBezTo>
                    <a:pt x="108" y="318"/>
                    <a:pt x="108" y="318"/>
                    <a:pt x="108" y="318"/>
                  </a:cubicBezTo>
                  <a:cubicBezTo>
                    <a:pt x="109" y="318"/>
                    <a:pt x="109" y="317"/>
                    <a:pt x="109" y="316"/>
                  </a:cubicBezTo>
                  <a:cubicBezTo>
                    <a:pt x="109" y="316"/>
                    <a:pt x="109" y="315"/>
                    <a:pt x="108" y="315"/>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ísḷïḍê">
              <a:extLst>
                <a:ext uri="{FF2B5EF4-FFF2-40B4-BE49-F238E27FC236}">
                  <a16:creationId xmlns:a16="http://schemas.microsoft.com/office/drawing/2014/main" id="{8B42FD84-F3E9-2440-DB12-E4A803438031}"/>
                </a:ext>
              </a:extLst>
            </p:cNvPr>
            <p:cNvSpPr/>
            <p:nvPr/>
          </p:nvSpPr>
          <p:spPr bwMode="auto">
            <a:xfrm>
              <a:off x="6651626" y="3438525"/>
              <a:ext cx="966788" cy="400050"/>
            </a:xfrm>
            <a:custGeom>
              <a:avLst/>
              <a:gdLst>
                <a:gd name="T0" fmla="*/ 291 w 293"/>
                <a:gd name="T1" fmla="*/ 1 h 121"/>
                <a:gd name="T2" fmla="*/ 291 w 293"/>
                <a:gd name="T3" fmla="*/ 118 h 121"/>
                <a:gd name="T4" fmla="*/ 1 w 293"/>
                <a:gd name="T5" fmla="*/ 118 h 121"/>
                <a:gd name="T6" fmla="*/ 0 w 293"/>
                <a:gd name="T7" fmla="*/ 119 h 121"/>
                <a:gd name="T8" fmla="*/ 1 w 293"/>
                <a:gd name="T9" fmla="*/ 121 h 121"/>
                <a:gd name="T10" fmla="*/ 293 w 293"/>
                <a:gd name="T11" fmla="*/ 121 h 121"/>
                <a:gd name="T12" fmla="*/ 293 w 293"/>
                <a:gd name="T13" fmla="*/ 1 h 121"/>
                <a:gd name="T14" fmla="*/ 292 w 293"/>
                <a:gd name="T15" fmla="*/ 0 h 121"/>
                <a:gd name="T16" fmla="*/ 291 w 293"/>
                <a:gd name="T1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21">
                  <a:moveTo>
                    <a:pt x="291" y="1"/>
                  </a:moveTo>
                  <a:cubicBezTo>
                    <a:pt x="291" y="118"/>
                    <a:pt x="291" y="118"/>
                    <a:pt x="291" y="118"/>
                  </a:cubicBezTo>
                  <a:cubicBezTo>
                    <a:pt x="1" y="118"/>
                    <a:pt x="1" y="118"/>
                    <a:pt x="1" y="118"/>
                  </a:cubicBezTo>
                  <a:cubicBezTo>
                    <a:pt x="0" y="118"/>
                    <a:pt x="0" y="119"/>
                    <a:pt x="0" y="119"/>
                  </a:cubicBezTo>
                  <a:cubicBezTo>
                    <a:pt x="0" y="120"/>
                    <a:pt x="0" y="121"/>
                    <a:pt x="1" y="121"/>
                  </a:cubicBezTo>
                  <a:cubicBezTo>
                    <a:pt x="293" y="121"/>
                    <a:pt x="293" y="121"/>
                    <a:pt x="293" y="121"/>
                  </a:cubicBezTo>
                  <a:cubicBezTo>
                    <a:pt x="293" y="1"/>
                    <a:pt x="293" y="1"/>
                    <a:pt x="293" y="1"/>
                  </a:cubicBezTo>
                  <a:cubicBezTo>
                    <a:pt x="293" y="1"/>
                    <a:pt x="292" y="0"/>
                    <a:pt x="292" y="0"/>
                  </a:cubicBezTo>
                  <a:cubicBezTo>
                    <a:pt x="291" y="0"/>
                    <a:pt x="291" y="1"/>
                    <a:pt x="291"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iṡ1îḍé">
              <a:extLst>
                <a:ext uri="{FF2B5EF4-FFF2-40B4-BE49-F238E27FC236}">
                  <a16:creationId xmlns:a16="http://schemas.microsoft.com/office/drawing/2014/main" id="{EE10898D-20CE-991E-9E2E-4F1587863E5E}"/>
                </a:ext>
              </a:extLst>
            </p:cNvPr>
            <p:cNvSpPr/>
            <p:nvPr/>
          </p:nvSpPr>
          <p:spPr bwMode="auto">
            <a:xfrm>
              <a:off x="5678488" y="1590675"/>
              <a:ext cx="642938"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íšlíḓè">
              <a:extLst>
                <a:ext uri="{FF2B5EF4-FFF2-40B4-BE49-F238E27FC236}">
                  <a16:creationId xmlns:a16="http://schemas.microsoft.com/office/drawing/2014/main" id="{002416D0-8E58-8955-A099-F07AA6B85245}"/>
                </a:ext>
              </a:extLst>
            </p:cNvPr>
            <p:cNvSpPr/>
            <p:nvPr/>
          </p:nvSpPr>
          <p:spPr bwMode="auto">
            <a:xfrm>
              <a:off x="5599113" y="1527175"/>
              <a:ext cx="403225" cy="784225"/>
            </a:xfrm>
            <a:custGeom>
              <a:avLst/>
              <a:gdLst>
                <a:gd name="T0" fmla="*/ 62 w 122"/>
                <a:gd name="T1" fmla="*/ 220 h 238"/>
                <a:gd name="T2" fmla="*/ 58 w 122"/>
                <a:gd name="T3" fmla="*/ 220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62 w 122"/>
                <a:gd name="T15" fmla="*/ 220 h 238"/>
                <a:gd name="T16" fmla="*/ 15 w 122"/>
                <a:gd name="T17" fmla="*/ 170 h 238"/>
                <a:gd name="T18" fmla="*/ 12 w 122"/>
                <a:gd name="T19" fmla="*/ 170 h 238"/>
                <a:gd name="T20" fmla="*/ 35 w 122"/>
                <a:gd name="T21" fmla="*/ 202 h 238"/>
                <a:gd name="T22" fmla="*/ 38 w 122"/>
                <a:gd name="T23" fmla="*/ 202 h 238"/>
                <a:gd name="T24" fmla="*/ 15 w 122"/>
                <a:gd name="T25" fmla="*/ 170 h 238"/>
                <a:gd name="T26" fmla="*/ 3 w 122"/>
                <a:gd name="T27" fmla="*/ 119 h 238"/>
                <a:gd name="T28" fmla="*/ 0 w 122"/>
                <a:gd name="T29" fmla="*/ 119 h 238"/>
                <a:gd name="T30" fmla="*/ 5 w 122"/>
                <a:gd name="T31" fmla="*/ 152 h 238"/>
                <a:gd name="T32" fmla="*/ 8 w 122"/>
                <a:gd name="T33" fmla="*/ 152 h 238"/>
                <a:gd name="T34" fmla="*/ 3 w 122"/>
                <a:gd name="T35" fmla="*/ 119 h 238"/>
                <a:gd name="T36" fmla="*/ 50 w 122"/>
                <a:gd name="T37" fmla="*/ 22 h 238"/>
                <a:gd name="T38" fmla="*/ 47 w 122"/>
                <a:gd name="T39" fmla="*/ 22 h 238"/>
                <a:gd name="T40" fmla="*/ 2 w 122"/>
                <a:gd name="T41" fmla="*/ 101 h 238"/>
                <a:gd name="T42" fmla="*/ 4 w 122"/>
                <a:gd name="T43" fmla="*/ 101 h 238"/>
                <a:gd name="T44" fmla="*/ 16 w 122"/>
                <a:gd name="T45" fmla="*/ 63 h 238"/>
                <a:gd name="T46" fmla="*/ 16 w 122"/>
                <a:gd name="T47" fmla="*/ 62 h 238"/>
                <a:gd name="T48" fmla="*/ 21 w 122"/>
                <a:gd name="T49" fmla="*/ 53 h 238"/>
                <a:gd name="T50" fmla="*/ 50 w 122"/>
                <a:gd name="T51" fmla="*/ 22 h 238"/>
                <a:gd name="T52" fmla="*/ 92 w 122"/>
                <a:gd name="T53" fmla="*/ 0 h 238"/>
                <a:gd name="T54" fmla="*/ 92 w 122"/>
                <a:gd name="T55" fmla="*/ 0 h 238"/>
                <a:gd name="T56" fmla="*/ 78 w 122"/>
                <a:gd name="T57" fmla="*/ 4 h 238"/>
                <a:gd name="T58" fmla="*/ 84 w 122"/>
                <a:gd name="T59" fmla="*/ 4 h 238"/>
                <a:gd name="T60" fmla="*/ 93 w 122"/>
                <a:gd name="T61" fmla="*/ 2 h 238"/>
                <a:gd name="T62" fmla="*/ 93 w 122"/>
                <a:gd name="T63" fmla="*/ 1 h 238"/>
                <a:gd name="T64" fmla="*/ 92 w 122"/>
                <a:gd name="T6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238">
                  <a:moveTo>
                    <a:pt x="62" y="220"/>
                  </a:moveTo>
                  <a:cubicBezTo>
                    <a:pt x="58" y="220"/>
                    <a:pt x="58" y="220"/>
                    <a:pt x="58" y="220"/>
                  </a:cubicBezTo>
                  <a:cubicBezTo>
                    <a:pt x="62" y="223"/>
                    <a:pt x="67" y="225"/>
                    <a:pt x="72" y="228"/>
                  </a:cubicBezTo>
                  <a:cubicBezTo>
                    <a:pt x="87" y="234"/>
                    <a:pt x="104" y="238"/>
                    <a:pt x="121" y="238"/>
                  </a:cubicBezTo>
                  <a:cubicBezTo>
                    <a:pt x="122" y="238"/>
                    <a:pt x="122" y="238"/>
                    <a:pt x="122" y="237"/>
                  </a:cubicBezTo>
                  <a:cubicBezTo>
                    <a:pt x="122" y="236"/>
                    <a:pt x="122" y="236"/>
                    <a:pt x="121" y="236"/>
                  </a:cubicBezTo>
                  <a:cubicBezTo>
                    <a:pt x="104" y="236"/>
                    <a:pt x="88" y="232"/>
                    <a:pt x="73" y="226"/>
                  </a:cubicBezTo>
                  <a:cubicBezTo>
                    <a:pt x="69" y="224"/>
                    <a:pt x="66" y="222"/>
                    <a:pt x="62" y="220"/>
                  </a:cubicBezTo>
                  <a:moveTo>
                    <a:pt x="15" y="170"/>
                  </a:moveTo>
                  <a:cubicBezTo>
                    <a:pt x="12" y="170"/>
                    <a:pt x="12" y="170"/>
                    <a:pt x="12" y="170"/>
                  </a:cubicBezTo>
                  <a:cubicBezTo>
                    <a:pt x="18" y="182"/>
                    <a:pt x="26" y="193"/>
                    <a:pt x="35" y="202"/>
                  </a:cubicBezTo>
                  <a:cubicBezTo>
                    <a:pt x="38" y="202"/>
                    <a:pt x="38" y="202"/>
                    <a:pt x="38" y="202"/>
                  </a:cubicBezTo>
                  <a:cubicBezTo>
                    <a:pt x="29" y="193"/>
                    <a:pt x="21" y="182"/>
                    <a:pt x="15" y="170"/>
                  </a:cubicBezTo>
                  <a:moveTo>
                    <a:pt x="3" y="119"/>
                  </a:moveTo>
                  <a:cubicBezTo>
                    <a:pt x="0" y="119"/>
                    <a:pt x="0" y="119"/>
                    <a:pt x="0" y="119"/>
                  </a:cubicBezTo>
                  <a:cubicBezTo>
                    <a:pt x="1" y="130"/>
                    <a:pt x="2" y="141"/>
                    <a:pt x="5" y="152"/>
                  </a:cubicBezTo>
                  <a:cubicBezTo>
                    <a:pt x="8" y="152"/>
                    <a:pt x="8" y="152"/>
                    <a:pt x="8" y="152"/>
                  </a:cubicBezTo>
                  <a:cubicBezTo>
                    <a:pt x="5" y="141"/>
                    <a:pt x="3" y="130"/>
                    <a:pt x="3" y="119"/>
                  </a:cubicBezTo>
                  <a:moveTo>
                    <a:pt x="50" y="22"/>
                  </a:moveTo>
                  <a:cubicBezTo>
                    <a:pt x="47" y="22"/>
                    <a:pt x="47" y="22"/>
                    <a:pt x="47" y="22"/>
                  </a:cubicBezTo>
                  <a:cubicBezTo>
                    <a:pt x="23" y="41"/>
                    <a:pt x="6" y="69"/>
                    <a:pt x="2" y="101"/>
                  </a:cubicBezTo>
                  <a:cubicBezTo>
                    <a:pt x="4" y="101"/>
                    <a:pt x="4" y="101"/>
                    <a:pt x="4" y="101"/>
                  </a:cubicBezTo>
                  <a:cubicBezTo>
                    <a:pt x="5" y="87"/>
                    <a:pt x="10" y="74"/>
                    <a:pt x="16" y="63"/>
                  </a:cubicBezTo>
                  <a:cubicBezTo>
                    <a:pt x="16" y="62"/>
                    <a:pt x="16" y="62"/>
                    <a:pt x="16" y="62"/>
                  </a:cubicBezTo>
                  <a:cubicBezTo>
                    <a:pt x="16" y="58"/>
                    <a:pt x="18" y="55"/>
                    <a:pt x="21" y="53"/>
                  </a:cubicBezTo>
                  <a:cubicBezTo>
                    <a:pt x="29" y="41"/>
                    <a:pt x="39" y="31"/>
                    <a:pt x="50" y="22"/>
                  </a:cubicBezTo>
                  <a:moveTo>
                    <a:pt x="92" y="0"/>
                  </a:moveTo>
                  <a:cubicBezTo>
                    <a:pt x="92" y="0"/>
                    <a:pt x="92" y="0"/>
                    <a:pt x="92" y="0"/>
                  </a:cubicBezTo>
                  <a:cubicBezTo>
                    <a:pt x="87" y="1"/>
                    <a:pt x="83" y="3"/>
                    <a:pt x="78" y="4"/>
                  </a:cubicBezTo>
                  <a:cubicBezTo>
                    <a:pt x="84" y="4"/>
                    <a:pt x="84" y="4"/>
                    <a:pt x="84" y="4"/>
                  </a:cubicBezTo>
                  <a:cubicBezTo>
                    <a:pt x="87" y="3"/>
                    <a:pt x="90" y="3"/>
                    <a:pt x="93" y="2"/>
                  </a:cubicBezTo>
                  <a:cubicBezTo>
                    <a:pt x="93" y="2"/>
                    <a:pt x="94" y="1"/>
                    <a:pt x="93" y="1"/>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îśļíḑé">
              <a:extLst>
                <a:ext uri="{FF2B5EF4-FFF2-40B4-BE49-F238E27FC236}">
                  <a16:creationId xmlns:a16="http://schemas.microsoft.com/office/drawing/2014/main" id="{1AFFF321-9ACA-406A-1995-1ED135ACE142}"/>
                </a:ext>
              </a:extLst>
            </p:cNvPr>
            <p:cNvSpPr/>
            <p:nvPr/>
          </p:nvSpPr>
          <p:spPr bwMode="auto">
            <a:xfrm>
              <a:off x="5715001" y="2193925"/>
              <a:ext cx="88900" cy="58738"/>
            </a:xfrm>
            <a:custGeom>
              <a:avLst/>
              <a:gdLst>
                <a:gd name="T0" fmla="*/ 3 w 27"/>
                <a:gd name="T1" fmla="*/ 0 h 18"/>
                <a:gd name="T2" fmla="*/ 0 w 27"/>
                <a:gd name="T3" fmla="*/ 0 h 18"/>
                <a:gd name="T4" fmla="*/ 23 w 27"/>
                <a:gd name="T5" fmla="*/ 18 h 18"/>
                <a:gd name="T6" fmla="*/ 27 w 27"/>
                <a:gd name="T7" fmla="*/ 18 h 18"/>
                <a:gd name="T8" fmla="*/ 3 w 27"/>
                <a:gd name="T9" fmla="*/ 0 h 18"/>
              </a:gdLst>
              <a:ahLst/>
              <a:cxnLst>
                <a:cxn ang="0">
                  <a:pos x="T0" y="T1"/>
                </a:cxn>
                <a:cxn ang="0">
                  <a:pos x="T2" y="T3"/>
                </a:cxn>
                <a:cxn ang="0">
                  <a:pos x="T4" y="T5"/>
                </a:cxn>
                <a:cxn ang="0">
                  <a:pos x="T6" y="T7"/>
                </a:cxn>
                <a:cxn ang="0">
                  <a:pos x="T8" y="T9"/>
                </a:cxn>
              </a:cxnLst>
              <a:rect l="0" t="0" r="r" b="b"/>
              <a:pathLst>
                <a:path w="27" h="18">
                  <a:moveTo>
                    <a:pt x="3" y="0"/>
                  </a:moveTo>
                  <a:cubicBezTo>
                    <a:pt x="0" y="0"/>
                    <a:pt x="0" y="0"/>
                    <a:pt x="0" y="0"/>
                  </a:cubicBezTo>
                  <a:cubicBezTo>
                    <a:pt x="7" y="7"/>
                    <a:pt x="15" y="13"/>
                    <a:pt x="23" y="18"/>
                  </a:cubicBezTo>
                  <a:cubicBezTo>
                    <a:pt x="27" y="18"/>
                    <a:pt x="27" y="18"/>
                    <a:pt x="27" y="18"/>
                  </a:cubicBezTo>
                  <a:cubicBezTo>
                    <a:pt x="18" y="13"/>
                    <a:pt x="11" y="7"/>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íṩlîdé">
              <a:extLst>
                <a:ext uri="{FF2B5EF4-FFF2-40B4-BE49-F238E27FC236}">
                  <a16:creationId xmlns:a16="http://schemas.microsoft.com/office/drawing/2014/main" id="{375603E3-F22D-4B75-91C7-4C8681E64C86}"/>
                </a:ext>
              </a:extLst>
            </p:cNvPr>
            <p:cNvSpPr/>
            <p:nvPr/>
          </p:nvSpPr>
          <p:spPr bwMode="auto">
            <a:xfrm>
              <a:off x="5599113" y="1860550"/>
              <a:ext cx="12700" cy="58738"/>
            </a:xfrm>
            <a:custGeom>
              <a:avLst/>
              <a:gdLst>
                <a:gd name="T0" fmla="*/ 4 w 4"/>
                <a:gd name="T1" fmla="*/ 0 h 18"/>
                <a:gd name="T2" fmla="*/ 2 w 4"/>
                <a:gd name="T3" fmla="*/ 0 h 18"/>
                <a:gd name="T4" fmla="*/ 0 w 4"/>
                <a:gd name="T5" fmla="*/ 16 h 18"/>
                <a:gd name="T6" fmla="*/ 0 w 4"/>
                <a:gd name="T7" fmla="*/ 18 h 18"/>
                <a:gd name="T8" fmla="*/ 3 w 4"/>
                <a:gd name="T9" fmla="*/ 18 h 18"/>
                <a:gd name="T10" fmla="*/ 3 w 4"/>
                <a:gd name="T11" fmla="*/ 16 h 18"/>
                <a:gd name="T12" fmla="*/ 4 w 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 h="18">
                  <a:moveTo>
                    <a:pt x="4" y="0"/>
                  </a:moveTo>
                  <a:cubicBezTo>
                    <a:pt x="2" y="0"/>
                    <a:pt x="2" y="0"/>
                    <a:pt x="2" y="0"/>
                  </a:cubicBezTo>
                  <a:cubicBezTo>
                    <a:pt x="1" y="5"/>
                    <a:pt x="0" y="11"/>
                    <a:pt x="0" y="16"/>
                  </a:cubicBezTo>
                  <a:cubicBezTo>
                    <a:pt x="0" y="17"/>
                    <a:pt x="0" y="17"/>
                    <a:pt x="0" y="18"/>
                  </a:cubicBezTo>
                  <a:cubicBezTo>
                    <a:pt x="3" y="18"/>
                    <a:pt x="3" y="18"/>
                    <a:pt x="3" y="18"/>
                  </a:cubicBezTo>
                  <a:cubicBezTo>
                    <a:pt x="3" y="17"/>
                    <a:pt x="3" y="17"/>
                    <a:pt x="3" y="16"/>
                  </a:cubicBezTo>
                  <a:cubicBezTo>
                    <a:pt x="3" y="11"/>
                    <a:pt x="3" y="5"/>
                    <a:pt x="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î$ļídê">
              <a:extLst>
                <a:ext uri="{FF2B5EF4-FFF2-40B4-BE49-F238E27FC236}">
                  <a16:creationId xmlns:a16="http://schemas.microsoft.com/office/drawing/2014/main" id="{9A8F95F8-6D06-5F27-BB1E-D1EE452F4B6C}"/>
                </a:ext>
              </a:extLst>
            </p:cNvPr>
            <p:cNvSpPr/>
            <p:nvPr/>
          </p:nvSpPr>
          <p:spPr bwMode="auto">
            <a:xfrm>
              <a:off x="5754688" y="1539875"/>
              <a:ext cx="122238" cy="60325"/>
            </a:xfrm>
            <a:custGeom>
              <a:avLst/>
              <a:gdLst>
                <a:gd name="T0" fmla="*/ 37 w 37"/>
                <a:gd name="T1" fmla="*/ 0 h 18"/>
                <a:gd name="T2" fmla="*/ 31 w 37"/>
                <a:gd name="T3" fmla="*/ 0 h 18"/>
                <a:gd name="T4" fmla="*/ 0 w 37"/>
                <a:gd name="T5" fmla="*/ 18 h 18"/>
                <a:gd name="T6" fmla="*/ 3 w 37"/>
                <a:gd name="T7" fmla="*/ 18 h 18"/>
                <a:gd name="T8" fmla="*/ 37 w 37"/>
                <a:gd name="T9" fmla="*/ 0 h 18"/>
              </a:gdLst>
              <a:ahLst/>
              <a:cxnLst>
                <a:cxn ang="0">
                  <a:pos x="T0" y="T1"/>
                </a:cxn>
                <a:cxn ang="0">
                  <a:pos x="T2" y="T3"/>
                </a:cxn>
                <a:cxn ang="0">
                  <a:pos x="T4" y="T5"/>
                </a:cxn>
                <a:cxn ang="0">
                  <a:pos x="T6" y="T7"/>
                </a:cxn>
                <a:cxn ang="0">
                  <a:pos x="T8" y="T9"/>
                </a:cxn>
              </a:cxnLst>
              <a:rect l="0" t="0" r="r" b="b"/>
              <a:pathLst>
                <a:path w="37" h="18">
                  <a:moveTo>
                    <a:pt x="37" y="0"/>
                  </a:moveTo>
                  <a:cubicBezTo>
                    <a:pt x="31" y="0"/>
                    <a:pt x="31" y="0"/>
                    <a:pt x="31" y="0"/>
                  </a:cubicBezTo>
                  <a:cubicBezTo>
                    <a:pt x="20" y="5"/>
                    <a:pt x="9" y="11"/>
                    <a:pt x="0" y="18"/>
                  </a:cubicBezTo>
                  <a:cubicBezTo>
                    <a:pt x="3" y="18"/>
                    <a:pt x="3" y="18"/>
                    <a:pt x="3" y="18"/>
                  </a:cubicBezTo>
                  <a:cubicBezTo>
                    <a:pt x="13" y="10"/>
                    <a:pt x="25" y="4"/>
                    <a:pt x="37"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iş1iḑè">
              <a:extLst>
                <a:ext uri="{FF2B5EF4-FFF2-40B4-BE49-F238E27FC236}">
                  <a16:creationId xmlns:a16="http://schemas.microsoft.com/office/drawing/2014/main" id="{D2B45CFE-880B-6F02-EBFE-2CA5F648546F}"/>
                </a:ext>
              </a:extLst>
            </p:cNvPr>
            <p:cNvSpPr/>
            <p:nvPr/>
          </p:nvSpPr>
          <p:spPr bwMode="auto">
            <a:xfrm>
              <a:off x="5614988" y="2028825"/>
              <a:ext cx="33338" cy="58738"/>
            </a:xfrm>
            <a:custGeom>
              <a:avLst/>
              <a:gdLst>
                <a:gd name="T0" fmla="*/ 3 w 10"/>
                <a:gd name="T1" fmla="*/ 0 h 18"/>
                <a:gd name="T2" fmla="*/ 0 w 10"/>
                <a:gd name="T3" fmla="*/ 0 h 18"/>
                <a:gd name="T4" fmla="*/ 7 w 10"/>
                <a:gd name="T5" fmla="*/ 18 h 18"/>
                <a:gd name="T6" fmla="*/ 10 w 10"/>
                <a:gd name="T7" fmla="*/ 18 h 18"/>
                <a:gd name="T8" fmla="*/ 3 w 10"/>
                <a:gd name="T9" fmla="*/ 0 h 18"/>
              </a:gdLst>
              <a:ahLst/>
              <a:cxnLst>
                <a:cxn ang="0">
                  <a:pos x="T0" y="T1"/>
                </a:cxn>
                <a:cxn ang="0">
                  <a:pos x="T2" y="T3"/>
                </a:cxn>
                <a:cxn ang="0">
                  <a:pos x="T4" y="T5"/>
                </a:cxn>
                <a:cxn ang="0">
                  <a:pos x="T6" y="T7"/>
                </a:cxn>
                <a:cxn ang="0">
                  <a:pos x="T8" y="T9"/>
                </a:cxn>
              </a:cxnLst>
              <a:rect l="0" t="0" r="r" b="b"/>
              <a:pathLst>
                <a:path w="10" h="18">
                  <a:moveTo>
                    <a:pt x="3" y="0"/>
                  </a:moveTo>
                  <a:cubicBezTo>
                    <a:pt x="0" y="0"/>
                    <a:pt x="0" y="0"/>
                    <a:pt x="0" y="0"/>
                  </a:cubicBezTo>
                  <a:cubicBezTo>
                    <a:pt x="2" y="6"/>
                    <a:pt x="5" y="12"/>
                    <a:pt x="7" y="18"/>
                  </a:cubicBezTo>
                  <a:cubicBezTo>
                    <a:pt x="10" y="18"/>
                    <a:pt x="10" y="18"/>
                    <a:pt x="10" y="18"/>
                  </a:cubicBezTo>
                  <a:cubicBezTo>
                    <a:pt x="7" y="12"/>
                    <a:pt x="5" y="6"/>
                    <a:pt x="3"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ïşļíďè">
              <a:extLst>
                <a:ext uri="{FF2B5EF4-FFF2-40B4-BE49-F238E27FC236}">
                  <a16:creationId xmlns:a16="http://schemas.microsoft.com/office/drawing/2014/main" id="{2A2B1626-75BD-FA9C-4840-E2779C9462F5}"/>
                </a:ext>
              </a:extLst>
            </p:cNvPr>
            <p:cNvSpPr/>
            <p:nvPr/>
          </p:nvSpPr>
          <p:spPr bwMode="auto">
            <a:xfrm>
              <a:off x="5651501" y="1701800"/>
              <a:ext cx="17463" cy="33338"/>
            </a:xfrm>
            <a:custGeom>
              <a:avLst/>
              <a:gdLst>
                <a:gd name="T0" fmla="*/ 5 w 5"/>
                <a:gd name="T1" fmla="*/ 0 h 10"/>
                <a:gd name="T2" fmla="*/ 0 w 5"/>
                <a:gd name="T3" fmla="*/ 9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cubicBezTo>
                    <a:pt x="2" y="2"/>
                    <a:pt x="0" y="5"/>
                    <a:pt x="0" y="9"/>
                  </a:cubicBezTo>
                  <a:cubicBezTo>
                    <a:pt x="0" y="9"/>
                    <a:pt x="0" y="9"/>
                    <a:pt x="0" y="10"/>
                  </a:cubicBezTo>
                  <a:cubicBezTo>
                    <a:pt x="1" y="6"/>
                    <a:pt x="3" y="3"/>
                    <a:pt x="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ïśḻïḍè">
              <a:extLst>
                <a:ext uri="{FF2B5EF4-FFF2-40B4-BE49-F238E27FC236}">
                  <a16:creationId xmlns:a16="http://schemas.microsoft.com/office/drawing/2014/main" id="{96BC7C94-426B-80A2-6A0C-60B35E0094AA}"/>
                </a:ext>
              </a:extLst>
            </p:cNvPr>
            <p:cNvSpPr/>
            <p:nvPr/>
          </p:nvSpPr>
          <p:spPr bwMode="auto">
            <a:xfrm>
              <a:off x="5629276" y="1600200"/>
              <a:ext cx="742950" cy="685800"/>
            </a:xfrm>
            <a:custGeom>
              <a:avLst/>
              <a:gdLst>
                <a:gd name="T0" fmla="*/ 15 w 225"/>
                <a:gd name="T1" fmla="*/ 148 h 208"/>
                <a:gd name="T2" fmla="*/ 13 w 225"/>
                <a:gd name="T3" fmla="*/ 148 h 208"/>
                <a:gd name="T4" fmla="*/ 39 w 225"/>
                <a:gd name="T5" fmla="*/ 180 h 208"/>
                <a:gd name="T6" fmla="*/ 42 w 225"/>
                <a:gd name="T7" fmla="*/ 180 h 208"/>
                <a:gd name="T8" fmla="*/ 34 w 225"/>
                <a:gd name="T9" fmla="*/ 173 h 208"/>
                <a:gd name="T10" fmla="*/ 15 w 225"/>
                <a:gd name="T11" fmla="*/ 148 h 208"/>
                <a:gd name="T12" fmla="*/ 210 w 225"/>
                <a:gd name="T13" fmla="*/ 146 h 208"/>
                <a:gd name="T14" fmla="*/ 190 w 225"/>
                <a:gd name="T15" fmla="*/ 173 h 208"/>
                <a:gd name="T16" fmla="*/ 112 w 225"/>
                <a:gd name="T17" fmla="*/ 206 h 208"/>
                <a:gd name="T18" fmla="*/ 72 w 225"/>
                <a:gd name="T19" fmla="*/ 198 h 208"/>
                <a:gd name="T20" fmla="*/ 66 w 225"/>
                <a:gd name="T21" fmla="*/ 198 h 208"/>
                <a:gd name="T22" fmla="*/ 112 w 225"/>
                <a:gd name="T23" fmla="*/ 208 h 208"/>
                <a:gd name="T24" fmla="*/ 212 w 225"/>
                <a:gd name="T25" fmla="*/ 147 h 208"/>
                <a:gd name="T26" fmla="*/ 210 w 225"/>
                <a:gd name="T27" fmla="*/ 146 h 208"/>
                <a:gd name="T28" fmla="*/ 2 w 225"/>
                <a:gd name="T29" fmla="*/ 97 h 208"/>
                <a:gd name="T30" fmla="*/ 0 w 225"/>
                <a:gd name="T31" fmla="*/ 97 h 208"/>
                <a:gd name="T32" fmla="*/ 5 w 225"/>
                <a:gd name="T33" fmla="*/ 130 h 208"/>
                <a:gd name="T34" fmla="*/ 7 w 225"/>
                <a:gd name="T35" fmla="*/ 130 h 208"/>
                <a:gd name="T36" fmla="*/ 2 w 225"/>
                <a:gd name="T37" fmla="*/ 97 h 208"/>
                <a:gd name="T38" fmla="*/ 223 w 225"/>
                <a:gd name="T39" fmla="*/ 96 h 208"/>
                <a:gd name="T40" fmla="*/ 217 w 225"/>
                <a:gd name="T41" fmla="*/ 130 h 208"/>
                <a:gd name="T42" fmla="*/ 219 w 225"/>
                <a:gd name="T43" fmla="*/ 130 h 208"/>
                <a:gd name="T44" fmla="*/ 225 w 225"/>
                <a:gd name="T45" fmla="*/ 97 h 208"/>
                <a:gd name="T46" fmla="*/ 223 w 225"/>
                <a:gd name="T47" fmla="*/ 96 h 208"/>
                <a:gd name="T48" fmla="*/ 215 w 225"/>
                <a:gd name="T49" fmla="*/ 49 h 208"/>
                <a:gd name="T50" fmla="*/ 212 w 225"/>
                <a:gd name="T51" fmla="*/ 49 h 208"/>
                <a:gd name="T52" fmla="*/ 222 w 225"/>
                <a:gd name="T53" fmla="*/ 81 h 208"/>
                <a:gd name="T54" fmla="*/ 224 w 225"/>
                <a:gd name="T55" fmla="*/ 80 h 208"/>
                <a:gd name="T56" fmla="*/ 215 w 225"/>
                <a:gd name="T57" fmla="*/ 49 h 208"/>
                <a:gd name="T58" fmla="*/ 173 w 225"/>
                <a:gd name="T59" fmla="*/ 0 h 208"/>
                <a:gd name="T60" fmla="*/ 169 w 225"/>
                <a:gd name="T61" fmla="*/ 0 h 208"/>
                <a:gd name="T62" fmla="*/ 190 w 225"/>
                <a:gd name="T63" fmla="*/ 17 h 208"/>
                <a:gd name="T64" fmla="*/ 202 w 225"/>
                <a:gd name="T65" fmla="*/ 31 h 208"/>
                <a:gd name="T66" fmla="*/ 205 w 225"/>
                <a:gd name="T67" fmla="*/ 31 h 208"/>
                <a:gd name="T68" fmla="*/ 173 w 225"/>
                <a:gd name="T6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08">
                  <a:moveTo>
                    <a:pt x="15" y="148"/>
                  </a:moveTo>
                  <a:cubicBezTo>
                    <a:pt x="13" y="148"/>
                    <a:pt x="13" y="148"/>
                    <a:pt x="13" y="148"/>
                  </a:cubicBezTo>
                  <a:cubicBezTo>
                    <a:pt x="19" y="160"/>
                    <a:pt x="28" y="171"/>
                    <a:pt x="39" y="180"/>
                  </a:cubicBezTo>
                  <a:cubicBezTo>
                    <a:pt x="42" y="180"/>
                    <a:pt x="42" y="180"/>
                    <a:pt x="42" y="180"/>
                  </a:cubicBezTo>
                  <a:cubicBezTo>
                    <a:pt x="39" y="178"/>
                    <a:pt x="37" y="176"/>
                    <a:pt x="34" y="173"/>
                  </a:cubicBezTo>
                  <a:cubicBezTo>
                    <a:pt x="27" y="166"/>
                    <a:pt x="20" y="157"/>
                    <a:pt x="15" y="148"/>
                  </a:cubicBezTo>
                  <a:moveTo>
                    <a:pt x="210" y="146"/>
                  </a:moveTo>
                  <a:cubicBezTo>
                    <a:pt x="205" y="156"/>
                    <a:pt x="198" y="165"/>
                    <a:pt x="190" y="173"/>
                  </a:cubicBezTo>
                  <a:cubicBezTo>
                    <a:pt x="170" y="193"/>
                    <a:pt x="143" y="206"/>
                    <a:pt x="112" y="206"/>
                  </a:cubicBezTo>
                  <a:cubicBezTo>
                    <a:pt x="98" y="206"/>
                    <a:pt x="84" y="203"/>
                    <a:pt x="72" y="198"/>
                  </a:cubicBezTo>
                  <a:cubicBezTo>
                    <a:pt x="66" y="198"/>
                    <a:pt x="66" y="198"/>
                    <a:pt x="66" y="198"/>
                  </a:cubicBezTo>
                  <a:cubicBezTo>
                    <a:pt x="80" y="204"/>
                    <a:pt x="96" y="208"/>
                    <a:pt x="112" y="208"/>
                  </a:cubicBezTo>
                  <a:cubicBezTo>
                    <a:pt x="156" y="208"/>
                    <a:pt x="193" y="183"/>
                    <a:pt x="212" y="147"/>
                  </a:cubicBezTo>
                  <a:cubicBezTo>
                    <a:pt x="211" y="147"/>
                    <a:pt x="211" y="147"/>
                    <a:pt x="210" y="146"/>
                  </a:cubicBezTo>
                  <a:moveTo>
                    <a:pt x="2" y="97"/>
                  </a:moveTo>
                  <a:cubicBezTo>
                    <a:pt x="0" y="97"/>
                    <a:pt x="0" y="97"/>
                    <a:pt x="0" y="97"/>
                  </a:cubicBezTo>
                  <a:cubicBezTo>
                    <a:pt x="0" y="108"/>
                    <a:pt x="2" y="119"/>
                    <a:pt x="5" y="130"/>
                  </a:cubicBezTo>
                  <a:cubicBezTo>
                    <a:pt x="7" y="130"/>
                    <a:pt x="7" y="130"/>
                    <a:pt x="7" y="130"/>
                  </a:cubicBezTo>
                  <a:cubicBezTo>
                    <a:pt x="4" y="119"/>
                    <a:pt x="2" y="108"/>
                    <a:pt x="2" y="97"/>
                  </a:cubicBezTo>
                  <a:moveTo>
                    <a:pt x="223" y="96"/>
                  </a:moveTo>
                  <a:cubicBezTo>
                    <a:pt x="223" y="108"/>
                    <a:pt x="221" y="119"/>
                    <a:pt x="217" y="130"/>
                  </a:cubicBezTo>
                  <a:cubicBezTo>
                    <a:pt x="219" y="130"/>
                    <a:pt x="219" y="130"/>
                    <a:pt x="219" y="130"/>
                  </a:cubicBezTo>
                  <a:cubicBezTo>
                    <a:pt x="223" y="119"/>
                    <a:pt x="225" y="108"/>
                    <a:pt x="225" y="97"/>
                  </a:cubicBezTo>
                  <a:cubicBezTo>
                    <a:pt x="224" y="96"/>
                    <a:pt x="223" y="96"/>
                    <a:pt x="223" y="96"/>
                  </a:cubicBezTo>
                  <a:moveTo>
                    <a:pt x="215" y="49"/>
                  </a:moveTo>
                  <a:cubicBezTo>
                    <a:pt x="212" y="49"/>
                    <a:pt x="212" y="49"/>
                    <a:pt x="212" y="49"/>
                  </a:cubicBezTo>
                  <a:cubicBezTo>
                    <a:pt x="217" y="59"/>
                    <a:pt x="220" y="69"/>
                    <a:pt x="222" y="81"/>
                  </a:cubicBezTo>
                  <a:cubicBezTo>
                    <a:pt x="222" y="80"/>
                    <a:pt x="223" y="80"/>
                    <a:pt x="224" y="80"/>
                  </a:cubicBezTo>
                  <a:cubicBezTo>
                    <a:pt x="222" y="69"/>
                    <a:pt x="219" y="58"/>
                    <a:pt x="215" y="49"/>
                  </a:cubicBezTo>
                  <a:moveTo>
                    <a:pt x="173" y="0"/>
                  </a:moveTo>
                  <a:cubicBezTo>
                    <a:pt x="169" y="0"/>
                    <a:pt x="169" y="0"/>
                    <a:pt x="169" y="0"/>
                  </a:cubicBezTo>
                  <a:cubicBezTo>
                    <a:pt x="176" y="5"/>
                    <a:pt x="184" y="11"/>
                    <a:pt x="190" y="17"/>
                  </a:cubicBezTo>
                  <a:cubicBezTo>
                    <a:pt x="195" y="21"/>
                    <a:pt x="198" y="26"/>
                    <a:pt x="202" y="31"/>
                  </a:cubicBezTo>
                  <a:cubicBezTo>
                    <a:pt x="205" y="31"/>
                    <a:pt x="205" y="31"/>
                    <a:pt x="205" y="31"/>
                  </a:cubicBezTo>
                  <a:cubicBezTo>
                    <a:pt x="196" y="19"/>
                    <a:pt x="185" y="8"/>
                    <a:pt x="17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îṧļiḓe">
              <a:extLst>
                <a:ext uri="{FF2B5EF4-FFF2-40B4-BE49-F238E27FC236}">
                  <a16:creationId xmlns:a16="http://schemas.microsoft.com/office/drawing/2014/main" id="{5721023B-76DF-442F-C9F6-B08EE2C25748}"/>
                </a:ext>
              </a:extLst>
            </p:cNvPr>
            <p:cNvSpPr/>
            <p:nvPr/>
          </p:nvSpPr>
          <p:spPr bwMode="auto">
            <a:xfrm>
              <a:off x="5757863" y="2193925"/>
              <a:ext cx="107950" cy="58738"/>
            </a:xfrm>
            <a:custGeom>
              <a:avLst/>
              <a:gdLst>
                <a:gd name="T0" fmla="*/ 3 w 33"/>
                <a:gd name="T1" fmla="*/ 0 h 18"/>
                <a:gd name="T2" fmla="*/ 0 w 33"/>
                <a:gd name="T3" fmla="*/ 0 h 18"/>
                <a:gd name="T4" fmla="*/ 27 w 33"/>
                <a:gd name="T5" fmla="*/ 18 h 18"/>
                <a:gd name="T6" fmla="*/ 33 w 33"/>
                <a:gd name="T7" fmla="*/ 18 h 18"/>
                <a:gd name="T8" fmla="*/ 3 w 33"/>
                <a:gd name="T9" fmla="*/ 0 h 18"/>
              </a:gdLst>
              <a:ahLst/>
              <a:cxnLst>
                <a:cxn ang="0">
                  <a:pos x="T0" y="T1"/>
                </a:cxn>
                <a:cxn ang="0">
                  <a:pos x="T2" y="T3"/>
                </a:cxn>
                <a:cxn ang="0">
                  <a:pos x="T4" y="T5"/>
                </a:cxn>
                <a:cxn ang="0">
                  <a:pos x="T6" y="T7"/>
                </a:cxn>
                <a:cxn ang="0">
                  <a:pos x="T8" y="T9"/>
                </a:cxn>
              </a:cxnLst>
              <a:rect l="0" t="0" r="r" b="b"/>
              <a:pathLst>
                <a:path w="33" h="18">
                  <a:moveTo>
                    <a:pt x="3" y="0"/>
                  </a:moveTo>
                  <a:cubicBezTo>
                    <a:pt x="0" y="0"/>
                    <a:pt x="0" y="0"/>
                    <a:pt x="0" y="0"/>
                  </a:cubicBezTo>
                  <a:cubicBezTo>
                    <a:pt x="8" y="7"/>
                    <a:pt x="17" y="14"/>
                    <a:pt x="27" y="18"/>
                  </a:cubicBezTo>
                  <a:cubicBezTo>
                    <a:pt x="33" y="18"/>
                    <a:pt x="33" y="18"/>
                    <a:pt x="33" y="18"/>
                  </a:cubicBezTo>
                  <a:cubicBezTo>
                    <a:pt x="22" y="14"/>
                    <a:pt x="12" y="8"/>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îṩlîdè">
              <a:extLst>
                <a:ext uri="{FF2B5EF4-FFF2-40B4-BE49-F238E27FC236}">
                  <a16:creationId xmlns:a16="http://schemas.microsoft.com/office/drawing/2014/main" id="{F955DE34-9CB9-0152-BB69-E208B0B2F4D0}"/>
                </a:ext>
              </a:extLst>
            </p:cNvPr>
            <p:cNvSpPr/>
            <p:nvPr/>
          </p:nvSpPr>
          <p:spPr bwMode="auto">
            <a:xfrm>
              <a:off x="6321426" y="2028825"/>
              <a:ext cx="30163" cy="55563"/>
            </a:xfrm>
            <a:custGeom>
              <a:avLst/>
              <a:gdLst>
                <a:gd name="T0" fmla="*/ 9 w 9"/>
                <a:gd name="T1" fmla="*/ 0 h 17"/>
                <a:gd name="T2" fmla="*/ 7 w 9"/>
                <a:gd name="T3" fmla="*/ 0 h 17"/>
                <a:gd name="T4" fmla="*/ 0 w 9"/>
                <a:gd name="T5" fmla="*/ 16 h 17"/>
                <a:gd name="T6" fmla="*/ 2 w 9"/>
                <a:gd name="T7" fmla="*/ 17 h 17"/>
                <a:gd name="T8" fmla="*/ 9 w 9"/>
                <a:gd name="T9" fmla="*/ 0 h 17"/>
              </a:gdLst>
              <a:ahLst/>
              <a:cxnLst>
                <a:cxn ang="0">
                  <a:pos x="T0" y="T1"/>
                </a:cxn>
                <a:cxn ang="0">
                  <a:pos x="T2" y="T3"/>
                </a:cxn>
                <a:cxn ang="0">
                  <a:pos x="T4" y="T5"/>
                </a:cxn>
                <a:cxn ang="0">
                  <a:pos x="T6" y="T7"/>
                </a:cxn>
                <a:cxn ang="0">
                  <a:pos x="T8" y="T9"/>
                </a:cxn>
              </a:cxnLst>
              <a:rect l="0" t="0" r="r" b="b"/>
              <a:pathLst>
                <a:path w="9" h="17">
                  <a:moveTo>
                    <a:pt x="9" y="0"/>
                  </a:moveTo>
                  <a:cubicBezTo>
                    <a:pt x="7" y="0"/>
                    <a:pt x="7" y="0"/>
                    <a:pt x="7" y="0"/>
                  </a:cubicBezTo>
                  <a:cubicBezTo>
                    <a:pt x="5" y="6"/>
                    <a:pt x="3" y="11"/>
                    <a:pt x="0" y="16"/>
                  </a:cubicBezTo>
                  <a:cubicBezTo>
                    <a:pt x="1" y="17"/>
                    <a:pt x="1" y="17"/>
                    <a:pt x="2" y="17"/>
                  </a:cubicBezTo>
                  <a:cubicBezTo>
                    <a:pt x="5" y="12"/>
                    <a:pt x="7" y="6"/>
                    <a:pt x="9"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işḷídê">
              <a:extLst>
                <a:ext uri="{FF2B5EF4-FFF2-40B4-BE49-F238E27FC236}">
                  <a16:creationId xmlns:a16="http://schemas.microsoft.com/office/drawing/2014/main" id="{69847726-7E17-1187-8E03-6AF51887E7C8}"/>
                </a:ext>
              </a:extLst>
            </p:cNvPr>
            <p:cNvSpPr/>
            <p:nvPr/>
          </p:nvSpPr>
          <p:spPr bwMode="auto">
            <a:xfrm>
              <a:off x="5629276" y="1909762"/>
              <a:ext cx="6350" cy="9525"/>
            </a:xfrm>
            <a:custGeom>
              <a:avLst/>
              <a:gdLst>
                <a:gd name="T0" fmla="*/ 1 w 2"/>
                <a:gd name="T1" fmla="*/ 0 h 3"/>
                <a:gd name="T2" fmla="*/ 0 w 2"/>
                <a:gd name="T3" fmla="*/ 1 h 3"/>
                <a:gd name="T4" fmla="*/ 0 w 2"/>
                <a:gd name="T5" fmla="*/ 3 h 3"/>
                <a:gd name="T6" fmla="*/ 2 w 2"/>
                <a:gd name="T7" fmla="*/ 3 h 3"/>
                <a:gd name="T8" fmla="*/ 2 w 2"/>
                <a:gd name="T9" fmla="*/ 1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0" y="0"/>
                    <a:pt x="0" y="1"/>
                    <a:pt x="0" y="1"/>
                  </a:cubicBezTo>
                  <a:cubicBezTo>
                    <a:pt x="0" y="2"/>
                    <a:pt x="0" y="2"/>
                    <a:pt x="0" y="3"/>
                  </a:cubicBezTo>
                  <a:cubicBezTo>
                    <a:pt x="2" y="3"/>
                    <a:pt x="2" y="3"/>
                    <a:pt x="2" y="3"/>
                  </a:cubicBezTo>
                  <a:cubicBezTo>
                    <a:pt x="2" y="2"/>
                    <a:pt x="2" y="2"/>
                    <a:pt x="2" y="1"/>
                  </a:cubicBezTo>
                  <a:cubicBezTo>
                    <a:pt x="2" y="1"/>
                    <a:pt x="1"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íṩḷiḓé">
              <a:extLst>
                <a:ext uri="{FF2B5EF4-FFF2-40B4-BE49-F238E27FC236}">
                  <a16:creationId xmlns:a16="http://schemas.microsoft.com/office/drawing/2014/main" id="{A195EED0-00DA-DDB6-FD6A-26A3423B0B7C}"/>
                </a:ext>
              </a:extLst>
            </p:cNvPr>
            <p:cNvSpPr/>
            <p:nvPr/>
          </p:nvSpPr>
          <p:spPr bwMode="auto">
            <a:xfrm>
              <a:off x="6361113" y="1863725"/>
              <a:ext cx="11113" cy="55563"/>
            </a:xfrm>
            <a:custGeom>
              <a:avLst/>
              <a:gdLst>
                <a:gd name="T0" fmla="*/ 2 w 3"/>
                <a:gd name="T1" fmla="*/ 0 h 17"/>
                <a:gd name="T2" fmla="*/ 0 w 3"/>
                <a:gd name="T3" fmla="*/ 1 h 17"/>
                <a:gd name="T4" fmla="*/ 1 w 3"/>
                <a:gd name="T5" fmla="*/ 15 h 17"/>
                <a:gd name="T6" fmla="*/ 1 w 3"/>
                <a:gd name="T7" fmla="*/ 16 h 17"/>
                <a:gd name="T8" fmla="*/ 3 w 3"/>
                <a:gd name="T9" fmla="*/ 17 h 17"/>
                <a:gd name="T10" fmla="*/ 3 w 3"/>
                <a:gd name="T11" fmla="*/ 15 h 17"/>
                <a:gd name="T12" fmla="*/ 2 w 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 h="17">
                  <a:moveTo>
                    <a:pt x="2" y="0"/>
                  </a:moveTo>
                  <a:cubicBezTo>
                    <a:pt x="1" y="0"/>
                    <a:pt x="0" y="0"/>
                    <a:pt x="0" y="1"/>
                  </a:cubicBezTo>
                  <a:cubicBezTo>
                    <a:pt x="0" y="6"/>
                    <a:pt x="1" y="10"/>
                    <a:pt x="1" y="15"/>
                  </a:cubicBezTo>
                  <a:cubicBezTo>
                    <a:pt x="1" y="15"/>
                    <a:pt x="1" y="16"/>
                    <a:pt x="1" y="16"/>
                  </a:cubicBezTo>
                  <a:cubicBezTo>
                    <a:pt x="1" y="16"/>
                    <a:pt x="2" y="16"/>
                    <a:pt x="3" y="17"/>
                  </a:cubicBezTo>
                  <a:cubicBezTo>
                    <a:pt x="3" y="16"/>
                    <a:pt x="3" y="16"/>
                    <a:pt x="3" y="15"/>
                  </a:cubicBezTo>
                  <a:cubicBezTo>
                    <a:pt x="3" y="10"/>
                    <a:pt x="2" y="5"/>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ïšļïḓé">
              <a:extLst>
                <a:ext uri="{FF2B5EF4-FFF2-40B4-BE49-F238E27FC236}">
                  <a16:creationId xmlns:a16="http://schemas.microsoft.com/office/drawing/2014/main" id="{CE75F2A4-38CB-7F69-BC53-91AB9F922360}"/>
                </a:ext>
              </a:extLst>
            </p:cNvPr>
            <p:cNvSpPr/>
            <p:nvPr/>
          </p:nvSpPr>
          <p:spPr bwMode="auto">
            <a:xfrm>
              <a:off x="5995988" y="1544637"/>
              <a:ext cx="203200" cy="55563"/>
            </a:xfrm>
            <a:custGeom>
              <a:avLst/>
              <a:gdLst>
                <a:gd name="T0" fmla="*/ 1 w 62"/>
                <a:gd name="T1" fmla="*/ 0 h 17"/>
                <a:gd name="T2" fmla="*/ 0 w 62"/>
                <a:gd name="T3" fmla="*/ 1 h 17"/>
                <a:gd name="T4" fmla="*/ 1 w 62"/>
                <a:gd name="T5" fmla="*/ 2 h 17"/>
                <a:gd name="T6" fmla="*/ 58 w 62"/>
                <a:gd name="T7" fmla="*/ 17 h 17"/>
                <a:gd name="T8" fmla="*/ 62 w 62"/>
                <a:gd name="T9" fmla="*/ 17 h 17"/>
                <a:gd name="T10" fmla="*/ 1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1" y="0"/>
                  </a:moveTo>
                  <a:cubicBezTo>
                    <a:pt x="1" y="0"/>
                    <a:pt x="0" y="0"/>
                    <a:pt x="0" y="1"/>
                  </a:cubicBezTo>
                  <a:cubicBezTo>
                    <a:pt x="0" y="1"/>
                    <a:pt x="1" y="2"/>
                    <a:pt x="1" y="2"/>
                  </a:cubicBezTo>
                  <a:cubicBezTo>
                    <a:pt x="22" y="2"/>
                    <a:pt x="41" y="7"/>
                    <a:pt x="58" y="17"/>
                  </a:cubicBezTo>
                  <a:cubicBezTo>
                    <a:pt x="62" y="17"/>
                    <a:pt x="62" y="17"/>
                    <a:pt x="62" y="17"/>
                  </a:cubicBezTo>
                  <a:cubicBezTo>
                    <a:pt x="44" y="6"/>
                    <a:pt x="23" y="0"/>
                    <a:pt x="1"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îšḷiḓè">
              <a:extLst>
                <a:ext uri="{FF2B5EF4-FFF2-40B4-BE49-F238E27FC236}">
                  <a16:creationId xmlns:a16="http://schemas.microsoft.com/office/drawing/2014/main" id="{67C79490-4156-3B29-2E53-23CE3A85E4A9}"/>
                </a:ext>
              </a:extLst>
            </p:cNvPr>
            <p:cNvSpPr/>
            <p:nvPr/>
          </p:nvSpPr>
          <p:spPr bwMode="auto">
            <a:xfrm>
              <a:off x="5645151" y="2028825"/>
              <a:ext cx="33338" cy="58738"/>
            </a:xfrm>
            <a:custGeom>
              <a:avLst/>
              <a:gdLst>
                <a:gd name="T0" fmla="*/ 2 w 10"/>
                <a:gd name="T1" fmla="*/ 0 h 18"/>
                <a:gd name="T2" fmla="*/ 0 w 10"/>
                <a:gd name="T3" fmla="*/ 0 h 18"/>
                <a:gd name="T4" fmla="*/ 8 w 10"/>
                <a:gd name="T5" fmla="*/ 18 h 18"/>
                <a:gd name="T6" fmla="*/ 10 w 10"/>
                <a:gd name="T7" fmla="*/ 18 h 18"/>
                <a:gd name="T8" fmla="*/ 2 w 10"/>
                <a:gd name="T9" fmla="*/ 0 h 18"/>
              </a:gdLst>
              <a:ahLst/>
              <a:cxnLst>
                <a:cxn ang="0">
                  <a:pos x="T0" y="T1"/>
                </a:cxn>
                <a:cxn ang="0">
                  <a:pos x="T2" y="T3"/>
                </a:cxn>
                <a:cxn ang="0">
                  <a:pos x="T4" y="T5"/>
                </a:cxn>
                <a:cxn ang="0">
                  <a:pos x="T6" y="T7"/>
                </a:cxn>
                <a:cxn ang="0">
                  <a:pos x="T8" y="T9"/>
                </a:cxn>
              </a:cxnLst>
              <a:rect l="0" t="0" r="r" b="b"/>
              <a:pathLst>
                <a:path w="10" h="18">
                  <a:moveTo>
                    <a:pt x="2" y="0"/>
                  </a:moveTo>
                  <a:cubicBezTo>
                    <a:pt x="0" y="0"/>
                    <a:pt x="0" y="0"/>
                    <a:pt x="0" y="0"/>
                  </a:cubicBezTo>
                  <a:cubicBezTo>
                    <a:pt x="2" y="6"/>
                    <a:pt x="5" y="12"/>
                    <a:pt x="8" y="18"/>
                  </a:cubicBezTo>
                  <a:cubicBezTo>
                    <a:pt x="10" y="18"/>
                    <a:pt x="10" y="18"/>
                    <a:pt x="10" y="18"/>
                  </a:cubicBezTo>
                  <a:cubicBezTo>
                    <a:pt x="7" y="12"/>
                    <a:pt x="4" y="6"/>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íSliḑe">
              <a:extLst>
                <a:ext uri="{FF2B5EF4-FFF2-40B4-BE49-F238E27FC236}">
                  <a16:creationId xmlns:a16="http://schemas.microsoft.com/office/drawing/2014/main" id="{A6ACFC75-ADC5-FE41-C8E0-752A48C0BE70}"/>
                </a:ext>
              </a:extLst>
            </p:cNvPr>
            <p:cNvSpPr/>
            <p:nvPr/>
          </p:nvSpPr>
          <p:spPr bwMode="auto">
            <a:xfrm>
              <a:off x="6296026" y="1701800"/>
              <a:ext cx="42863" cy="60325"/>
            </a:xfrm>
            <a:custGeom>
              <a:avLst/>
              <a:gdLst>
                <a:gd name="T0" fmla="*/ 3 w 13"/>
                <a:gd name="T1" fmla="*/ 0 h 18"/>
                <a:gd name="T2" fmla="*/ 0 w 13"/>
                <a:gd name="T3" fmla="*/ 0 h 18"/>
                <a:gd name="T4" fmla="*/ 10 w 13"/>
                <a:gd name="T5" fmla="*/ 18 h 18"/>
                <a:gd name="T6" fmla="*/ 13 w 13"/>
                <a:gd name="T7" fmla="*/ 18 h 18"/>
                <a:gd name="T8" fmla="*/ 3 w 13"/>
                <a:gd name="T9" fmla="*/ 0 h 18"/>
              </a:gdLst>
              <a:ahLst/>
              <a:cxnLst>
                <a:cxn ang="0">
                  <a:pos x="T0" y="T1"/>
                </a:cxn>
                <a:cxn ang="0">
                  <a:pos x="T2" y="T3"/>
                </a:cxn>
                <a:cxn ang="0">
                  <a:pos x="T4" y="T5"/>
                </a:cxn>
                <a:cxn ang="0">
                  <a:pos x="T6" y="T7"/>
                </a:cxn>
                <a:cxn ang="0">
                  <a:pos x="T8" y="T9"/>
                </a:cxn>
              </a:cxnLst>
              <a:rect l="0" t="0" r="r" b="b"/>
              <a:pathLst>
                <a:path w="13" h="18">
                  <a:moveTo>
                    <a:pt x="3" y="0"/>
                  </a:moveTo>
                  <a:cubicBezTo>
                    <a:pt x="0" y="0"/>
                    <a:pt x="0" y="0"/>
                    <a:pt x="0" y="0"/>
                  </a:cubicBezTo>
                  <a:cubicBezTo>
                    <a:pt x="4" y="5"/>
                    <a:pt x="7" y="11"/>
                    <a:pt x="10" y="18"/>
                  </a:cubicBezTo>
                  <a:cubicBezTo>
                    <a:pt x="13" y="18"/>
                    <a:pt x="13" y="18"/>
                    <a:pt x="13" y="18"/>
                  </a:cubicBezTo>
                  <a:cubicBezTo>
                    <a:pt x="10" y="11"/>
                    <a:pt x="6"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i$ḻíḋê">
              <a:extLst>
                <a:ext uri="{FF2B5EF4-FFF2-40B4-BE49-F238E27FC236}">
                  <a16:creationId xmlns:a16="http://schemas.microsoft.com/office/drawing/2014/main" id="{4F646418-E22C-A580-2383-B352D8A45485}"/>
                </a:ext>
              </a:extLst>
            </p:cNvPr>
            <p:cNvSpPr/>
            <p:nvPr/>
          </p:nvSpPr>
          <p:spPr bwMode="auto">
            <a:xfrm>
              <a:off x="5648326" y="1600200"/>
              <a:ext cx="700088" cy="661988"/>
            </a:xfrm>
            <a:custGeom>
              <a:avLst/>
              <a:gdLst>
                <a:gd name="T0" fmla="*/ 24 w 212"/>
                <a:gd name="T1" fmla="*/ 148 h 201"/>
                <a:gd name="T2" fmla="*/ 14 w 212"/>
                <a:gd name="T3" fmla="*/ 148 h 201"/>
                <a:gd name="T4" fmla="*/ 43 w 212"/>
                <a:gd name="T5" fmla="*/ 180 h 201"/>
                <a:gd name="T6" fmla="*/ 58 w 212"/>
                <a:gd name="T7" fmla="*/ 180 h 201"/>
                <a:gd name="T8" fmla="*/ 24 w 212"/>
                <a:gd name="T9" fmla="*/ 148 h 201"/>
                <a:gd name="T10" fmla="*/ 9 w 212"/>
                <a:gd name="T11" fmla="*/ 97 h 201"/>
                <a:gd name="T12" fmla="*/ 0 w 212"/>
                <a:gd name="T13" fmla="*/ 97 h 201"/>
                <a:gd name="T14" fmla="*/ 6 w 212"/>
                <a:gd name="T15" fmla="*/ 130 h 201"/>
                <a:gd name="T16" fmla="*/ 15 w 212"/>
                <a:gd name="T17" fmla="*/ 130 h 201"/>
                <a:gd name="T18" fmla="*/ 9 w 212"/>
                <a:gd name="T19" fmla="*/ 97 h 201"/>
                <a:gd name="T20" fmla="*/ 212 w 212"/>
                <a:gd name="T21" fmla="*/ 95 h 201"/>
                <a:gd name="T22" fmla="*/ 204 w 212"/>
                <a:gd name="T23" fmla="*/ 95 h 201"/>
                <a:gd name="T24" fmla="*/ 204 w 212"/>
                <a:gd name="T25" fmla="*/ 95 h 201"/>
                <a:gd name="T26" fmla="*/ 106 w 212"/>
                <a:gd name="T27" fmla="*/ 193 h 201"/>
                <a:gd name="T28" fmla="*/ 103 w 212"/>
                <a:gd name="T29" fmla="*/ 193 h 201"/>
                <a:gd name="T30" fmla="*/ 94 w 212"/>
                <a:gd name="T31" fmla="*/ 198 h 201"/>
                <a:gd name="T32" fmla="*/ 80 w 212"/>
                <a:gd name="T33" fmla="*/ 198 h 201"/>
                <a:gd name="T34" fmla="*/ 106 w 212"/>
                <a:gd name="T35" fmla="*/ 201 h 201"/>
                <a:gd name="T36" fmla="*/ 201 w 212"/>
                <a:gd name="T37" fmla="*/ 143 h 201"/>
                <a:gd name="T38" fmla="*/ 199 w 212"/>
                <a:gd name="T39" fmla="*/ 139 h 201"/>
                <a:gd name="T40" fmla="*/ 207 w 212"/>
                <a:gd name="T41" fmla="*/ 130 h 201"/>
                <a:gd name="T42" fmla="*/ 212 w 212"/>
                <a:gd name="T43" fmla="*/ 95 h 201"/>
                <a:gd name="T44" fmla="*/ 20 w 212"/>
                <a:gd name="T45" fmla="*/ 49 h 201"/>
                <a:gd name="T46" fmla="*/ 11 w 212"/>
                <a:gd name="T47" fmla="*/ 49 h 201"/>
                <a:gd name="T48" fmla="*/ 1 w 212"/>
                <a:gd name="T49" fmla="*/ 79 h 201"/>
                <a:gd name="T50" fmla="*/ 10 w 212"/>
                <a:gd name="T51" fmla="*/ 79 h 201"/>
                <a:gd name="T52" fmla="*/ 20 w 212"/>
                <a:gd name="T53" fmla="*/ 49 h 201"/>
                <a:gd name="T54" fmla="*/ 202 w 212"/>
                <a:gd name="T55" fmla="*/ 49 h 201"/>
                <a:gd name="T56" fmla="*/ 192 w 212"/>
                <a:gd name="T57" fmla="*/ 49 h 201"/>
                <a:gd name="T58" fmla="*/ 204 w 212"/>
                <a:gd name="T59" fmla="*/ 95 h 201"/>
                <a:gd name="T60" fmla="*/ 204 w 212"/>
                <a:gd name="T61" fmla="*/ 95 h 201"/>
                <a:gd name="T62" fmla="*/ 212 w 212"/>
                <a:gd name="T63" fmla="*/ 95 h 201"/>
                <a:gd name="T64" fmla="*/ 212 w 212"/>
                <a:gd name="T65" fmla="*/ 95 h 201"/>
                <a:gd name="T66" fmla="*/ 212 w 212"/>
                <a:gd name="T67" fmla="*/ 90 h 201"/>
                <a:gd name="T68" fmla="*/ 212 w 212"/>
                <a:gd name="T69" fmla="*/ 88 h 201"/>
                <a:gd name="T70" fmla="*/ 212 w 212"/>
                <a:gd name="T71" fmla="*/ 88 h 201"/>
                <a:gd name="T72" fmla="*/ 202 w 212"/>
                <a:gd name="T73" fmla="*/ 49 h 201"/>
                <a:gd name="T74" fmla="*/ 84 w 212"/>
                <a:gd name="T75" fmla="*/ 0 h 201"/>
                <a:gd name="T76" fmla="*/ 59 w 212"/>
                <a:gd name="T77" fmla="*/ 0 h 201"/>
                <a:gd name="T78" fmla="*/ 22 w 212"/>
                <a:gd name="T79" fmla="*/ 31 h 201"/>
                <a:gd name="T80" fmla="*/ 33 w 212"/>
                <a:gd name="T81" fmla="*/ 31 h 201"/>
                <a:gd name="T82" fmla="*/ 84 w 212"/>
                <a:gd name="T83" fmla="*/ 0 h 201"/>
                <a:gd name="T84" fmla="*/ 154 w 212"/>
                <a:gd name="T85" fmla="*/ 0 h 201"/>
                <a:gd name="T86" fmla="*/ 129 w 212"/>
                <a:gd name="T87" fmla="*/ 0 h 201"/>
                <a:gd name="T88" fmla="*/ 180 w 212"/>
                <a:gd name="T89" fmla="*/ 31 h 201"/>
                <a:gd name="T90" fmla="*/ 191 w 212"/>
                <a:gd name="T91" fmla="*/ 31 h 201"/>
                <a:gd name="T92" fmla="*/ 154 w 212"/>
                <a:gd name="T9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01">
                  <a:moveTo>
                    <a:pt x="24" y="148"/>
                  </a:moveTo>
                  <a:cubicBezTo>
                    <a:pt x="14" y="148"/>
                    <a:pt x="14" y="148"/>
                    <a:pt x="14" y="148"/>
                  </a:cubicBezTo>
                  <a:cubicBezTo>
                    <a:pt x="21" y="160"/>
                    <a:pt x="31" y="171"/>
                    <a:pt x="43" y="180"/>
                  </a:cubicBezTo>
                  <a:cubicBezTo>
                    <a:pt x="58" y="180"/>
                    <a:pt x="58" y="180"/>
                    <a:pt x="58" y="180"/>
                  </a:cubicBezTo>
                  <a:cubicBezTo>
                    <a:pt x="44" y="172"/>
                    <a:pt x="32" y="161"/>
                    <a:pt x="24" y="148"/>
                  </a:cubicBezTo>
                  <a:moveTo>
                    <a:pt x="9" y="97"/>
                  </a:moveTo>
                  <a:cubicBezTo>
                    <a:pt x="0" y="97"/>
                    <a:pt x="0" y="97"/>
                    <a:pt x="0" y="97"/>
                  </a:cubicBezTo>
                  <a:cubicBezTo>
                    <a:pt x="0" y="108"/>
                    <a:pt x="2" y="119"/>
                    <a:pt x="6" y="130"/>
                  </a:cubicBezTo>
                  <a:cubicBezTo>
                    <a:pt x="15" y="130"/>
                    <a:pt x="15" y="130"/>
                    <a:pt x="15" y="130"/>
                  </a:cubicBezTo>
                  <a:cubicBezTo>
                    <a:pt x="11" y="119"/>
                    <a:pt x="9" y="108"/>
                    <a:pt x="9" y="97"/>
                  </a:cubicBezTo>
                  <a:moveTo>
                    <a:pt x="212" y="95"/>
                  </a:moveTo>
                  <a:cubicBezTo>
                    <a:pt x="204" y="95"/>
                    <a:pt x="204" y="95"/>
                    <a:pt x="204" y="95"/>
                  </a:cubicBezTo>
                  <a:cubicBezTo>
                    <a:pt x="204" y="95"/>
                    <a:pt x="204" y="95"/>
                    <a:pt x="204" y="95"/>
                  </a:cubicBezTo>
                  <a:cubicBezTo>
                    <a:pt x="204" y="149"/>
                    <a:pt x="160" y="193"/>
                    <a:pt x="106" y="193"/>
                  </a:cubicBezTo>
                  <a:cubicBezTo>
                    <a:pt x="105" y="193"/>
                    <a:pt x="104" y="193"/>
                    <a:pt x="103" y="193"/>
                  </a:cubicBezTo>
                  <a:cubicBezTo>
                    <a:pt x="101" y="196"/>
                    <a:pt x="98" y="198"/>
                    <a:pt x="94" y="198"/>
                  </a:cubicBezTo>
                  <a:cubicBezTo>
                    <a:pt x="80" y="198"/>
                    <a:pt x="80" y="198"/>
                    <a:pt x="80" y="198"/>
                  </a:cubicBezTo>
                  <a:cubicBezTo>
                    <a:pt x="88" y="200"/>
                    <a:pt x="97" y="201"/>
                    <a:pt x="106" y="201"/>
                  </a:cubicBezTo>
                  <a:cubicBezTo>
                    <a:pt x="148" y="201"/>
                    <a:pt x="183" y="178"/>
                    <a:pt x="201" y="143"/>
                  </a:cubicBezTo>
                  <a:cubicBezTo>
                    <a:pt x="200" y="142"/>
                    <a:pt x="199" y="140"/>
                    <a:pt x="199" y="139"/>
                  </a:cubicBezTo>
                  <a:cubicBezTo>
                    <a:pt x="199" y="134"/>
                    <a:pt x="203" y="131"/>
                    <a:pt x="207" y="130"/>
                  </a:cubicBezTo>
                  <a:cubicBezTo>
                    <a:pt x="210" y="119"/>
                    <a:pt x="212" y="107"/>
                    <a:pt x="212" y="95"/>
                  </a:cubicBezTo>
                  <a:moveTo>
                    <a:pt x="20" y="49"/>
                  </a:moveTo>
                  <a:cubicBezTo>
                    <a:pt x="11" y="49"/>
                    <a:pt x="11" y="49"/>
                    <a:pt x="11" y="49"/>
                  </a:cubicBezTo>
                  <a:cubicBezTo>
                    <a:pt x="6" y="58"/>
                    <a:pt x="3" y="68"/>
                    <a:pt x="1" y="79"/>
                  </a:cubicBezTo>
                  <a:cubicBezTo>
                    <a:pt x="10" y="79"/>
                    <a:pt x="10" y="79"/>
                    <a:pt x="10" y="79"/>
                  </a:cubicBezTo>
                  <a:cubicBezTo>
                    <a:pt x="12" y="68"/>
                    <a:pt x="15" y="58"/>
                    <a:pt x="20" y="49"/>
                  </a:cubicBezTo>
                  <a:moveTo>
                    <a:pt x="202" y="49"/>
                  </a:moveTo>
                  <a:cubicBezTo>
                    <a:pt x="192" y="49"/>
                    <a:pt x="192" y="49"/>
                    <a:pt x="192" y="49"/>
                  </a:cubicBezTo>
                  <a:cubicBezTo>
                    <a:pt x="200" y="62"/>
                    <a:pt x="204" y="78"/>
                    <a:pt x="204" y="95"/>
                  </a:cubicBezTo>
                  <a:cubicBezTo>
                    <a:pt x="204" y="95"/>
                    <a:pt x="204" y="95"/>
                    <a:pt x="204" y="95"/>
                  </a:cubicBezTo>
                  <a:cubicBezTo>
                    <a:pt x="212" y="95"/>
                    <a:pt x="212" y="95"/>
                    <a:pt x="212" y="95"/>
                  </a:cubicBezTo>
                  <a:cubicBezTo>
                    <a:pt x="212" y="95"/>
                    <a:pt x="212" y="95"/>
                    <a:pt x="212" y="95"/>
                  </a:cubicBezTo>
                  <a:cubicBezTo>
                    <a:pt x="212" y="93"/>
                    <a:pt x="212" y="91"/>
                    <a:pt x="212" y="90"/>
                  </a:cubicBezTo>
                  <a:cubicBezTo>
                    <a:pt x="212" y="89"/>
                    <a:pt x="212" y="89"/>
                    <a:pt x="212" y="88"/>
                  </a:cubicBezTo>
                  <a:cubicBezTo>
                    <a:pt x="212" y="88"/>
                    <a:pt x="212" y="88"/>
                    <a:pt x="212" y="88"/>
                  </a:cubicBezTo>
                  <a:cubicBezTo>
                    <a:pt x="211" y="74"/>
                    <a:pt x="207" y="60"/>
                    <a:pt x="202" y="49"/>
                  </a:cubicBezTo>
                  <a:moveTo>
                    <a:pt x="84" y="0"/>
                  </a:moveTo>
                  <a:cubicBezTo>
                    <a:pt x="59" y="0"/>
                    <a:pt x="59" y="0"/>
                    <a:pt x="59" y="0"/>
                  </a:cubicBezTo>
                  <a:cubicBezTo>
                    <a:pt x="44" y="7"/>
                    <a:pt x="32" y="18"/>
                    <a:pt x="22" y="31"/>
                  </a:cubicBezTo>
                  <a:cubicBezTo>
                    <a:pt x="33" y="31"/>
                    <a:pt x="33" y="31"/>
                    <a:pt x="33" y="31"/>
                  </a:cubicBezTo>
                  <a:cubicBezTo>
                    <a:pt x="46" y="16"/>
                    <a:pt x="64" y="5"/>
                    <a:pt x="84" y="0"/>
                  </a:cubicBezTo>
                  <a:moveTo>
                    <a:pt x="154" y="0"/>
                  </a:moveTo>
                  <a:cubicBezTo>
                    <a:pt x="129" y="0"/>
                    <a:pt x="129" y="0"/>
                    <a:pt x="129" y="0"/>
                  </a:cubicBezTo>
                  <a:cubicBezTo>
                    <a:pt x="149" y="5"/>
                    <a:pt x="167" y="16"/>
                    <a:pt x="180" y="31"/>
                  </a:cubicBezTo>
                  <a:cubicBezTo>
                    <a:pt x="191" y="31"/>
                    <a:pt x="191" y="31"/>
                    <a:pt x="191" y="31"/>
                  </a:cubicBezTo>
                  <a:cubicBezTo>
                    <a:pt x="181" y="18"/>
                    <a:pt x="168" y="7"/>
                    <a:pt x="154"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îṩ1iḍe">
              <a:extLst>
                <a:ext uri="{FF2B5EF4-FFF2-40B4-BE49-F238E27FC236}">
                  <a16:creationId xmlns:a16="http://schemas.microsoft.com/office/drawing/2014/main" id="{D60E3FE2-5B36-FE22-F16B-BC421458A893}"/>
                </a:ext>
              </a:extLst>
            </p:cNvPr>
            <p:cNvSpPr/>
            <p:nvPr/>
          </p:nvSpPr>
          <p:spPr bwMode="auto">
            <a:xfrm>
              <a:off x="5791201" y="2193925"/>
              <a:ext cx="196850" cy="58738"/>
            </a:xfrm>
            <a:custGeom>
              <a:avLst/>
              <a:gdLst>
                <a:gd name="T0" fmla="*/ 15 w 60"/>
                <a:gd name="T1" fmla="*/ 0 h 18"/>
                <a:gd name="T2" fmla="*/ 0 w 60"/>
                <a:gd name="T3" fmla="*/ 0 h 18"/>
                <a:gd name="T4" fmla="*/ 37 w 60"/>
                <a:gd name="T5" fmla="*/ 18 h 18"/>
                <a:gd name="T6" fmla="*/ 51 w 60"/>
                <a:gd name="T7" fmla="*/ 18 h 18"/>
                <a:gd name="T8" fmla="*/ 60 w 60"/>
                <a:gd name="T9" fmla="*/ 13 h 18"/>
                <a:gd name="T10" fmla="*/ 15 w 60"/>
                <a:gd name="T11" fmla="*/ 0 h 18"/>
              </a:gdLst>
              <a:ahLst/>
              <a:cxnLst>
                <a:cxn ang="0">
                  <a:pos x="T0" y="T1"/>
                </a:cxn>
                <a:cxn ang="0">
                  <a:pos x="T2" y="T3"/>
                </a:cxn>
                <a:cxn ang="0">
                  <a:pos x="T4" y="T5"/>
                </a:cxn>
                <a:cxn ang="0">
                  <a:pos x="T6" y="T7"/>
                </a:cxn>
                <a:cxn ang="0">
                  <a:pos x="T8" y="T9"/>
                </a:cxn>
                <a:cxn ang="0">
                  <a:pos x="T10" y="T11"/>
                </a:cxn>
              </a:cxnLst>
              <a:rect l="0" t="0" r="r" b="b"/>
              <a:pathLst>
                <a:path w="60" h="18">
                  <a:moveTo>
                    <a:pt x="15" y="0"/>
                  </a:moveTo>
                  <a:cubicBezTo>
                    <a:pt x="0" y="0"/>
                    <a:pt x="0" y="0"/>
                    <a:pt x="0" y="0"/>
                  </a:cubicBezTo>
                  <a:cubicBezTo>
                    <a:pt x="11" y="8"/>
                    <a:pt x="23" y="15"/>
                    <a:pt x="37" y="18"/>
                  </a:cubicBezTo>
                  <a:cubicBezTo>
                    <a:pt x="51" y="18"/>
                    <a:pt x="51" y="18"/>
                    <a:pt x="51" y="18"/>
                  </a:cubicBezTo>
                  <a:cubicBezTo>
                    <a:pt x="55" y="18"/>
                    <a:pt x="58" y="16"/>
                    <a:pt x="60" y="13"/>
                  </a:cubicBezTo>
                  <a:cubicBezTo>
                    <a:pt x="43" y="12"/>
                    <a:pt x="28" y="8"/>
                    <a:pt x="1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ṥ1ïḋê">
              <a:extLst>
                <a:ext uri="{FF2B5EF4-FFF2-40B4-BE49-F238E27FC236}">
                  <a16:creationId xmlns:a16="http://schemas.microsoft.com/office/drawing/2014/main" id="{5AB1CBC9-F290-AD02-BE7C-0A1623F53AD3}"/>
                </a:ext>
              </a:extLst>
            </p:cNvPr>
            <p:cNvSpPr/>
            <p:nvPr/>
          </p:nvSpPr>
          <p:spPr bwMode="auto">
            <a:xfrm>
              <a:off x="6305551" y="2028825"/>
              <a:ext cx="26988" cy="42863"/>
            </a:xfrm>
            <a:custGeom>
              <a:avLst/>
              <a:gdLst>
                <a:gd name="T0" fmla="*/ 8 w 8"/>
                <a:gd name="T1" fmla="*/ 0 h 13"/>
                <a:gd name="T2" fmla="*/ 0 w 8"/>
                <a:gd name="T3" fmla="*/ 9 h 13"/>
                <a:gd name="T4" fmla="*/ 2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4" y="1"/>
                    <a:pt x="0" y="4"/>
                    <a:pt x="0" y="9"/>
                  </a:cubicBezTo>
                  <a:cubicBezTo>
                    <a:pt x="0" y="10"/>
                    <a:pt x="1" y="12"/>
                    <a:pt x="2" y="13"/>
                  </a:cubicBezTo>
                  <a:cubicBezTo>
                    <a:pt x="4" y="9"/>
                    <a:pt x="6" y="5"/>
                    <a:pt x="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íṣļîde">
              <a:extLst>
                <a:ext uri="{FF2B5EF4-FFF2-40B4-BE49-F238E27FC236}">
                  <a16:creationId xmlns:a16="http://schemas.microsoft.com/office/drawing/2014/main" id="{F4FBB328-63BF-BA12-4579-BD5DD28D19D4}"/>
                </a:ext>
              </a:extLst>
            </p:cNvPr>
            <p:cNvSpPr/>
            <p:nvPr/>
          </p:nvSpPr>
          <p:spPr bwMode="auto">
            <a:xfrm>
              <a:off x="5648326" y="1860550"/>
              <a:ext cx="33338" cy="58738"/>
            </a:xfrm>
            <a:custGeom>
              <a:avLst/>
              <a:gdLst>
                <a:gd name="T0" fmla="*/ 10 w 10"/>
                <a:gd name="T1" fmla="*/ 0 h 18"/>
                <a:gd name="T2" fmla="*/ 1 w 10"/>
                <a:gd name="T3" fmla="*/ 0 h 18"/>
                <a:gd name="T4" fmla="*/ 0 w 10"/>
                <a:gd name="T5" fmla="*/ 16 h 18"/>
                <a:gd name="T6" fmla="*/ 0 w 10"/>
                <a:gd name="T7" fmla="*/ 18 h 18"/>
                <a:gd name="T8" fmla="*/ 9 w 10"/>
                <a:gd name="T9" fmla="*/ 18 h 18"/>
                <a:gd name="T10" fmla="*/ 9 w 10"/>
                <a:gd name="T11" fmla="*/ 16 h 18"/>
                <a:gd name="T12" fmla="*/ 10 w 1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0" y="0"/>
                  </a:moveTo>
                  <a:cubicBezTo>
                    <a:pt x="1" y="0"/>
                    <a:pt x="1" y="0"/>
                    <a:pt x="1" y="0"/>
                  </a:cubicBezTo>
                  <a:cubicBezTo>
                    <a:pt x="0" y="5"/>
                    <a:pt x="0" y="11"/>
                    <a:pt x="0" y="16"/>
                  </a:cubicBezTo>
                  <a:cubicBezTo>
                    <a:pt x="0" y="17"/>
                    <a:pt x="0" y="17"/>
                    <a:pt x="0" y="18"/>
                  </a:cubicBezTo>
                  <a:cubicBezTo>
                    <a:pt x="9" y="18"/>
                    <a:pt x="9" y="18"/>
                    <a:pt x="9" y="18"/>
                  </a:cubicBezTo>
                  <a:cubicBezTo>
                    <a:pt x="9" y="17"/>
                    <a:pt x="9" y="17"/>
                    <a:pt x="9" y="16"/>
                  </a:cubicBezTo>
                  <a:cubicBezTo>
                    <a:pt x="9" y="11"/>
                    <a:pt x="9" y="5"/>
                    <a:pt x="1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slîde">
              <a:extLst>
                <a:ext uri="{FF2B5EF4-FFF2-40B4-BE49-F238E27FC236}">
                  <a16:creationId xmlns:a16="http://schemas.microsoft.com/office/drawing/2014/main" id="{EFD3917A-A8F0-9291-687D-941862AD6E3B}"/>
                </a:ext>
              </a:extLst>
            </p:cNvPr>
            <p:cNvSpPr/>
            <p:nvPr/>
          </p:nvSpPr>
          <p:spPr bwMode="auto">
            <a:xfrm>
              <a:off x="6348413" y="1890712"/>
              <a:ext cx="0" cy="6350"/>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0"/>
                    <a:pt x="0"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îṡḻîďè">
              <a:extLst>
                <a:ext uri="{FF2B5EF4-FFF2-40B4-BE49-F238E27FC236}">
                  <a16:creationId xmlns:a16="http://schemas.microsoft.com/office/drawing/2014/main" id="{FD89652A-FA77-51DD-3117-EC111DDC66D9}"/>
                </a:ext>
              </a:extLst>
            </p:cNvPr>
            <p:cNvSpPr/>
            <p:nvPr/>
          </p:nvSpPr>
          <p:spPr bwMode="auto">
            <a:xfrm>
              <a:off x="5843588" y="1563687"/>
              <a:ext cx="312738" cy="36513"/>
            </a:xfrm>
            <a:custGeom>
              <a:avLst/>
              <a:gdLst>
                <a:gd name="T0" fmla="*/ 47 w 95"/>
                <a:gd name="T1" fmla="*/ 0 h 11"/>
                <a:gd name="T2" fmla="*/ 0 w 95"/>
                <a:gd name="T3" fmla="*/ 11 h 11"/>
                <a:gd name="T4" fmla="*/ 25 w 95"/>
                <a:gd name="T5" fmla="*/ 11 h 11"/>
                <a:gd name="T6" fmla="*/ 47 w 95"/>
                <a:gd name="T7" fmla="*/ 8 h 11"/>
                <a:gd name="T8" fmla="*/ 70 w 95"/>
                <a:gd name="T9" fmla="*/ 11 h 11"/>
                <a:gd name="T10" fmla="*/ 95 w 95"/>
                <a:gd name="T11" fmla="*/ 11 h 11"/>
                <a:gd name="T12" fmla="*/ 47 w 9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5" h="11">
                  <a:moveTo>
                    <a:pt x="47" y="0"/>
                  </a:moveTo>
                  <a:cubicBezTo>
                    <a:pt x="30" y="0"/>
                    <a:pt x="14" y="4"/>
                    <a:pt x="0" y="11"/>
                  </a:cubicBezTo>
                  <a:cubicBezTo>
                    <a:pt x="25" y="11"/>
                    <a:pt x="25" y="11"/>
                    <a:pt x="25" y="11"/>
                  </a:cubicBezTo>
                  <a:cubicBezTo>
                    <a:pt x="32" y="9"/>
                    <a:pt x="39" y="8"/>
                    <a:pt x="47" y="8"/>
                  </a:cubicBezTo>
                  <a:cubicBezTo>
                    <a:pt x="55" y="8"/>
                    <a:pt x="63" y="9"/>
                    <a:pt x="70" y="11"/>
                  </a:cubicBezTo>
                  <a:cubicBezTo>
                    <a:pt x="95" y="11"/>
                    <a:pt x="95" y="11"/>
                    <a:pt x="95" y="11"/>
                  </a:cubicBezTo>
                  <a:cubicBezTo>
                    <a:pt x="80" y="4"/>
                    <a:pt x="64" y="0"/>
                    <a:pt x="47"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îṣḷîḍè">
              <a:extLst>
                <a:ext uri="{FF2B5EF4-FFF2-40B4-BE49-F238E27FC236}">
                  <a16:creationId xmlns:a16="http://schemas.microsoft.com/office/drawing/2014/main" id="{23F69FD4-4392-7FC1-B52E-DB8FB89DC2E6}"/>
                </a:ext>
              </a:extLst>
            </p:cNvPr>
            <p:cNvSpPr/>
            <p:nvPr/>
          </p:nvSpPr>
          <p:spPr bwMode="auto">
            <a:xfrm>
              <a:off x="5668963" y="2028825"/>
              <a:ext cx="58738" cy="58738"/>
            </a:xfrm>
            <a:custGeom>
              <a:avLst/>
              <a:gdLst>
                <a:gd name="T0" fmla="*/ 9 w 18"/>
                <a:gd name="T1" fmla="*/ 0 h 18"/>
                <a:gd name="T2" fmla="*/ 0 w 18"/>
                <a:gd name="T3" fmla="*/ 0 h 18"/>
                <a:gd name="T4" fmla="*/ 8 w 18"/>
                <a:gd name="T5" fmla="*/ 18 h 18"/>
                <a:gd name="T6" fmla="*/ 18 w 18"/>
                <a:gd name="T7" fmla="*/ 18 h 18"/>
                <a:gd name="T8" fmla="*/ 9 w 18"/>
                <a:gd name="T9" fmla="*/ 0 h 18"/>
              </a:gdLst>
              <a:ahLst/>
              <a:cxnLst>
                <a:cxn ang="0">
                  <a:pos x="T0" y="T1"/>
                </a:cxn>
                <a:cxn ang="0">
                  <a:pos x="T2" y="T3"/>
                </a:cxn>
                <a:cxn ang="0">
                  <a:pos x="T4" y="T5"/>
                </a:cxn>
                <a:cxn ang="0">
                  <a:pos x="T6" y="T7"/>
                </a:cxn>
                <a:cxn ang="0">
                  <a:pos x="T8" y="T9"/>
                </a:cxn>
              </a:cxnLst>
              <a:rect l="0" t="0" r="r" b="b"/>
              <a:pathLst>
                <a:path w="18" h="18">
                  <a:moveTo>
                    <a:pt x="9" y="0"/>
                  </a:moveTo>
                  <a:cubicBezTo>
                    <a:pt x="0" y="0"/>
                    <a:pt x="0" y="0"/>
                    <a:pt x="0" y="0"/>
                  </a:cubicBezTo>
                  <a:cubicBezTo>
                    <a:pt x="2" y="6"/>
                    <a:pt x="5" y="12"/>
                    <a:pt x="8" y="18"/>
                  </a:cubicBezTo>
                  <a:cubicBezTo>
                    <a:pt x="18" y="18"/>
                    <a:pt x="18" y="18"/>
                    <a:pt x="18" y="18"/>
                  </a:cubicBezTo>
                  <a:cubicBezTo>
                    <a:pt x="14" y="12"/>
                    <a:pt x="11" y="6"/>
                    <a:pt x="9"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îṡļîḍe">
              <a:extLst>
                <a:ext uri="{FF2B5EF4-FFF2-40B4-BE49-F238E27FC236}">
                  <a16:creationId xmlns:a16="http://schemas.microsoft.com/office/drawing/2014/main" id="{9ACDE322-3497-65D6-37D2-E3DF9FA55919}"/>
                </a:ext>
              </a:extLst>
            </p:cNvPr>
            <p:cNvSpPr/>
            <p:nvPr/>
          </p:nvSpPr>
          <p:spPr bwMode="auto">
            <a:xfrm>
              <a:off x="5684838" y="1701800"/>
              <a:ext cx="630238" cy="60325"/>
            </a:xfrm>
            <a:custGeom>
              <a:avLst/>
              <a:gdLst>
                <a:gd name="T0" fmla="*/ 22 w 191"/>
                <a:gd name="T1" fmla="*/ 0 h 18"/>
                <a:gd name="T2" fmla="*/ 11 w 191"/>
                <a:gd name="T3" fmla="*/ 0 h 18"/>
                <a:gd name="T4" fmla="*/ 0 w 191"/>
                <a:gd name="T5" fmla="*/ 18 h 18"/>
                <a:gd name="T6" fmla="*/ 9 w 191"/>
                <a:gd name="T7" fmla="*/ 18 h 18"/>
                <a:gd name="T8" fmla="*/ 22 w 191"/>
                <a:gd name="T9" fmla="*/ 0 h 18"/>
                <a:gd name="T10" fmla="*/ 180 w 191"/>
                <a:gd name="T11" fmla="*/ 0 h 18"/>
                <a:gd name="T12" fmla="*/ 169 w 191"/>
                <a:gd name="T13" fmla="*/ 0 h 18"/>
                <a:gd name="T14" fmla="*/ 181 w 191"/>
                <a:gd name="T15" fmla="*/ 18 h 18"/>
                <a:gd name="T16" fmla="*/ 191 w 191"/>
                <a:gd name="T17" fmla="*/ 18 h 18"/>
                <a:gd name="T18" fmla="*/ 180 w 19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8">
                  <a:moveTo>
                    <a:pt x="22" y="0"/>
                  </a:moveTo>
                  <a:cubicBezTo>
                    <a:pt x="11" y="0"/>
                    <a:pt x="11" y="0"/>
                    <a:pt x="11" y="0"/>
                  </a:cubicBezTo>
                  <a:cubicBezTo>
                    <a:pt x="7" y="5"/>
                    <a:pt x="3" y="11"/>
                    <a:pt x="0" y="18"/>
                  </a:cubicBezTo>
                  <a:cubicBezTo>
                    <a:pt x="9" y="18"/>
                    <a:pt x="9" y="18"/>
                    <a:pt x="9" y="18"/>
                  </a:cubicBezTo>
                  <a:cubicBezTo>
                    <a:pt x="13" y="11"/>
                    <a:pt x="17" y="5"/>
                    <a:pt x="22" y="0"/>
                  </a:cubicBezTo>
                  <a:moveTo>
                    <a:pt x="180" y="0"/>
                  </a:moveTo>
                  <a:cubicBezTo>
                    <a:pt x="169" y="0"/>
                    <a:pt x="169" y="0"/>
                    <a:pt x="169" y="0"/>
                  </a:cubicBezTo>
                  <a:cubicBezTo>
                    <a:pt x="173" y="5"/>
                    <a:pt x="178" y="11"/>
                    <a:pt x="181" y="18"/>
                  </a:cubicBezTo>
                  <a:cubicBezTo>
                    <a:pt x="191" y="18"/>
                    <a:pt x="191" y="18"/>
                    <a:pt x="191" y="18"/>
                  </a:cubicBezTo>
                  <a:cubicBezTo>
                    <a:pt x="188" y="11"/>
                    <a:pt x="184" y="5"/>
                    <a:pt x="18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iṡḷíḑê">
              <a:extLst>
                <a:ext uri="{FF2B5EF4-FFF2-40B4-BE49-F238E27FC236}">
                  <a16:creationId xmlns:a16="http://schemas.microsoft.com/office/drawing/2014/main" id="{168FB7A9-AD6D-8739-EA19-FCDF2540BAA5}"/>
                </a:ext>
              </a:extLst>
            </p:cNvPr>
            <p:cNvSpPr/>
            <p:nvPr/>
          </p:nvSpPr>
          <p:spPr bwMode="auto">
            <a:xfrm>
              <a:off x="5678488" y="1590675"/>
              <a:ext cx="642938" cy="646113"/>
            </a:xfrm>
            <a:custGeom>
              <a:avLst/>
              <a:gdLst>
                <a:gd name="T0" fmla="*/ 97 w 195"/>
                <a:gd name="T1" fmla="*/ 0 h 196"/>
                <a:gd name="T2" fmla="*/ 75 w 195"/>
                <a:gd name="T3" fmla="*/ 3 h 196"/>
                <a:gd name="T4" fmla="*/ 24 w 195"/>
                <a:gd name="T5" fmla="*/ 34 h 196"/>
                <a:gd name="T6" fmla="*/ 11 w 195"/>
                <a:gd name="T7" fmla="*/ 52 h 196"/>
                <a:gd name="T8" fmla="*/ 1 w 195"/>
                <a:gd name="T9" fmla="*/ 82 h 196"/>
                <a:gd name="T10" fmla="*/ 0 w 195"/>
                <a:gd name="T11" fmla="*/ 98 h 196"/>
                <a:gd name="T12" fmla="*/ 0 w 195"/>
                <a:gd name="T13" fmla="*/ 100 h 196"/>
                <a:gd name="T14" fmla="*/ 6 w 195"/>
                <a:gd name="T15" fmla="*/ 133 h 196"/>
                <a:gd name="T16" fmla="*/ 15 w 195"/>
                <a:gd name="T17" fmla="*/ 151 h 196"/>
                <a:gd name="T18" fmla="*/ 49 w 195"/>
                <a:gd name="T19" fmla="*/ 183 h 196"/>
                <a:gd name="T20" fmla="*/ 94 w 195"/>
                <a:gd name="T21" fmla="*/ 196 h 196"/>
                <a:gd name="T22" fmla="*/ 97 w 195"/>
                <a:gd name="T23" fmla="*/ 196 h 196"/>
                <a:gd name="T24" fmla="*/ 195 w 195"/>
                <a:gd name="T25" fmla="*/ 98 h 196"/>
                <a:gd name="T26" fmla="*/ 195 w 195"/>
                <a:gd name="T27" fmla="*/ 98 h 196"/>
                <a:gd name="T28" fmla="*/ 186 w 195"/>
                <a:gd name="T29" fmla="*/ 98 h 196"/>
                <a:gd name="T30" fmla="*/ 160 w 195"/>
                <a:gd name="T31" fmla="*/ 161 h 196"/>
                <a:gd name="T32" fmla="*/ 97 w 195"/>
                <a:gd name="T33" fmla="*/ 187 h 196"/>
                <a:gd name="T34" fmla="*/ 34 w 195"/>
                <a:gd name="T35" fmla="*/ 161 h 196"/>
                <a:gd name="T36" fmla="*/ 8 w 195"/>
                <a:gd name="T37" fmla="*/ 98 h 196"/>
                <a:gd name="T38" fmla="*/ 34 w 195"/>
                <a:gd name="T39" fmla="*/ 35 h 196"/>
                <a:gd name="T40" fmla="*/ 97 w 195"/>
                <a:gd name="T41" fmla="*/ 9 h 196"/>
                <a:gd name="T42" fmla="*/ 160 w 195"/>
                <a:gd name="T43" fmla="*/ 35 h 196"/>
                <a:gd name="T44" fmla="*/ 186 w 195"/>
                <a:gd name="T45" fmla="*/ 98 h 196"/>
                <a:gd name="T46" fmla="*/ 195 w 195"/>
                <a:gd name="T47" fmla="*/ 98 h 196"/>
                <a:gd name="T48" fmla="*/ 183 w 195"/>
                <a:gd name="T49" fmla="*/ 52 h 196"/>
                <a:gd name="T50" fmla="*/ 171 w 195"/>
                <a:gd name="T51" fmla="*/ 34 h 196"/>
                <a:gd name="T52" fmla="*/ 120 w 195"/>
                <a:gd name="T53" fmla="*/ 3 h 196"/>
                <a:gd name="T54" fmla="*/ 97 w 195"/>
                <a:gd name="T5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196">
                  <a:moveTo>
                    <a:pt x="97" y="0"/>
                  </a:moveTo>
                  <a:cubicBezTo>
                    <a:pt x="89" y="0"/>
                    <a:pt x="82" y="1"/>
                    <a:pt x="75" y="3"/>
                  </a:cubicBezTo>
                  <a:cubicBezTo>
                    <a:pt x="55" y="8"/>
                    <a:pt x="37" y="19"/>
                    <a:pt x="24" y="34"/>
                  </a:cubicBezTo>
                  <a:cubicBezTo>
                    <a:pt x="19" y="39"/>
                    <a:pt x="15" y="45"/>
                    <a:pt x="11" y="52"/>
                  </a:cubicBezTo>
                  <a:cubicBezTo>
                    <a:pt x="6" y="61"/>
                    <a:pt x="3" y="71"/>
                    <a:pt x="1" y="82"/>
                  </a:cubicBezTo>
                  <a:cubicBezTo>
                    <a:pt x="0" y="87"/>
                    <a:pt x="0" y="93"/>
                    <a:pt x="0" y="98"/>
                  </a:cubicBezTo>
                  <a:cubicBezTo>
                    <a:pt x="0" y="99"/>
                    <a:pt x="0" y="99"/>
                    <a:pt x="0" y="100"/>
                  </a:cubicBezTo>
                  <a:cubicBezTo>
                    <a:pt x="0" y="111"/>
                    <a:pt x="2" y="122"/>
                    <a:pt x="6" y="133"/>
                  </a:cubicBezTo>
                  <a:cubicBezTo>
                    <a:pt x="8" y="139"/>
                    <a:pt x="11" y="145"/>
                    <a:pt x="15" y="151"/>
                  </a:cubicBezTo>
                  <a:cubicBezTo>
                    <a:pt x="23" y="164"/>
                    <a:pt x="35" y="175"/>
                    <a:pt x="49" y="183"/>
                  </a:cubicBezTo>
                  <a:cubicBezTo>
                    <a:pt x="62" y="191"/>
                    <a:pt x="77" y="195"/>
                    <a:pt x="94" y="196"/>
                  </a:cubicBezTo>
                  <a:cubicBezTo>
                    <a:pt x="95" y="196"/>
                    <a:pt x="96" y="196"/>
                    <a:pt x="97" y="196"/>
                  </a:cubicBezTo>
                  <a:cubicBezTo>
                    <a:pt x="151" y="196"/>
                    <a:pt x="195" y="152"/>
                    <a:pt x="195" y="98"/>
                  </a:cubicBezTo>
                  <a:cubicBezTo>
                    <a:pt x="195" y="98"/>
                    <a:pt x="195" y="98"/>
                    <a:pt x="195" y="98"/>
                  </a:cubicBezTo>
                  <a:cubicBezTo>
                    <a:pt x="186" y="98"/>
                    <a:pt x="186" y="98"/>
                    <a:pt x="186" y="98"/>
                  </a:cubicBezTo>
                  <a:cubicBezTo>
                    <a:pt x="186" y="123"/>
                    <a:pt x="177" y="145"/>
                    <a:pt x="160" y="161"/>
                  </a:cubicBezTo>
                  <a:cubicBezTo>
                    <a:pt x="144" y="177"/>
                    <a:pt x="122" y="187"/>
                    <a:pt x="97" y="187"/>
                  </a:cubicBezTo>
                  <a:cubicBezTo>
                    <a:pt x="73" y="187"/>
                    <a:pt x="50" y="177"/>
                    <a:pt x="34" y="161"/>
                  </a:cubicBezTo>
                  <a:cubicBezTo>
                    <a:pt x="18" y="145"/>
                    <a:pt x="8" y="123"/>
                    <a:pt x="8" y="98"/>
                  </a:cubicBezTo>
                  <a:cubicBezTo>
                    <a:pt x="8" y="74"/>
                    <a:pt x="18" y="51"/>
                    <a:pt x="34" y="35"/>
                  </a:cubicBezTo>
                  <a:cubicBezTo>
                    <a:pt x="50" y="19"/>
                    <a:pt x="73" y="9"/>
                    <a:pt x="97" y="9"/>
                  </a:cubicBezTo>
                  <a:cubicBezTo>
                    <a:pt x="122" y="9"/>
                    <a:pt x="144" y="19"/>
                    <a:pt x="160" y="35"/>
                  </a:cubicBezTo>
                  <a:cubicBezTo>
                    <a:pt x="177" y="51"/>
                    <a:pt x="186" y="74"/>
                    <a:pt x="186" y="98"/>
                  </a:cubicBezTo>
                  <a:cubicBezTo>
                    <a:pt x="195" y="98"/>
                    <a:pt x="195" y="98"/>
                    <a:pt x="195" y="98"/>
                  </a:cubicBezTo>
                  <a:cubicBezTo>
                    <a:pt x="195" y="81"/>
                    <a:pt x="191" y="65"/>
                    <a:pt x="183" y="52"/>
                  </a:cubicBezTo>
                  <a:cubicBezTo>
                    <a:pt x="180" y="45"/>
                    <a:pt x="175" y="39"/>
                    <a:pt x="171" y="34"/>
                  </a:cubicBezTo>
                  <a:cubicBezTo>
                    <a:pt x="158" y="19"/>
                    <a:pt x="140" y="8"/>
                    <a:pt x="120" y="3"/>
                  </a:cubicBezTo>
                  <a:cubicBezTo>
                    <a:pt x="113" y="1"/>
                    <a:pt x="105"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íṣ1ïḓe">
              <a:extLst>
                <a:ext uri="{FF2B5EF4-FFF2-40B4-BE49-F238E27FC236}">
                  <a16:creationId xmlns:a16="http://schemas.microsoft.com/office/drawing/2014/main" id="{E1CF2ADF-75D1-53DB-7232-415BB59BBC56}"/>
                </a:ext>
              </a:extLst>
            </p:cNvPr>
            <p:cNvSpPr/>
            <p:nvPr/>
          </p:nvSpPr>
          <p:spPr bwMode="auto">
            <a:xfrm>
              <a:off x="5715001" y="1804987"/>
              <a:ext cx="187325" cy="220663"/>
            </a:xfrm>
            <a:custGeom>
              <a:avLst/>
              <a:gdLst>
                <a:gd name="T0" fmla="*/ 45 w 57"/>
                <a:gd name="T1" fmla="*/ 18 h 67"/>
                <a:gd name="T2" fmla="*/ 33 w 57"/>
                <a:gd name="T3" fmla="*/ 13 h 67"/>
                <a:gd name="T4" fmla="*/ 14 w 57"/>
                <a:gd name="T5" fmla="*/ 33 h 67"/>
                <a:gd name="T6" fmla="*/ 32 w 57"/>
                <a:gd name="T7" fmla="*/ 54 h 67"/>
                <a:gd name="T8" fmla="*/ 46 w 57"/>
                <a:gd name="T9" fmla="*/ 47 h 67"/>
                <a:gd name="T10" fmla="*/ 57 w 57"/>
                <a:gd name="T11" fmla="*/ 56 h 67"/>
                <a:gd name="T12" fmla="*/ 34 w 57"/>
                <a:gd name="T13" fmla="*/ 67 h 67"/>
                <a:gd name="T14" fmla="*/ 0 w 57"/>
                <a:gd name="T15" fmla="*/ 33 h 67"/>
                <a:gd name="T16" fmla="*/ 34 w 57"/>
                <a:gd name="T17" fmla="*/ 0 h 67"/>
                <a:gd name="T18" fmla="*/ 56 w 57"/>
                <a:gd name="T19" fmla="*/ 9 h 67"/>
                <a:gd name="T20" fmla="*/ 45 w 57"/>
                <a:gd name="T2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67">
                  <a:moveTo>
                    <a:pt x="45" y="18"/>
                  </a:moveTo>
                  <a:cubicBezTo>
                    <a:pt x="42" y="15"/>
                    <a:pt x="38" y="13"/>
                    <a:pt x="33" y="13"/>
                  </a:cubicBezTo>
                  <a:cubicBezTo>
                    <a:pt x="22" y="13"/>
                    <a:pt x="14" y="21"/>
                    <a:pt x="14" y="33"/>
                  </a:cubicBezTo>
                  <a:cubicBezTo>
                    <a:pt x="14" y="45"/>
                    <a:pt x="22" y="54"/>
                    <a:pt x="32" y="54"/>
                  </a:cubicBezTo>
                  <a:cubicBezTo>
                    <a:pt x="38" y="54"/>
                    <a:pt x="43" y="51"/>
                    <a:pt x="46" y="47"/>
                  </a:cubicBezTo>
                  <a:cubicBezTo>
                    <a:pt x="57" y="56"/>
                    <a:pt x="57" y="56"/>
                    <a:pt x="57" y="56"/>
                  </a:cubicBezTo>
                  <a:cubicBezTo>
                    <a:pt x="52" y="63"/>
                    <a:pt x="43" y="67"/>
                    <a:pt x="34" y="67"/>
                  </a:cubicBezTo>
                  <a:cubicBezTo>
                    <a:pt x="14" y="67"/>
                    <a:pt x="0" y="54"/>
                    <a:pt x="0" y="33"/>
                  </a:cubicBezTo>
                  <a:cubicBezTo>
                    <a:pt x="0" y="13"/>
                    <a:pt x="14" y="0"/>
                    <a:pt x="34" y="0"/>
                  </a:cubicBezTo>
                  <a:cubicBezTo>
                    <a:pt x="41" y="0"/>
                    <a:pt x="50" y="2"/>
                    <a:pt x="56" y="9"/>
                  </a:cubicBezTo>
                  <a:lnTo>
                    <a:pt x="45" y="18"/>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îSľiḑê">
              <a:extLst>
                <a:ext uri="{FF2B5EF4-FFF2-40B4-BE49-F238E27FC236}">
                  <a16:creationId xmlns:a16="http://schemas.microsoft.com/office/drawing/2014/main" id="{13788807-259B-9A14-86EF-2E42EFEC9AB9}"/>
                </a:ext>
              </a:extLst>
            </p:cNvPr>
            <p:cNvSpPr/>
            <p:nvPr/>
          </p:nvSpPr>
          <p:spPr bwMode="auto">
            <a:xfrm>
              <a:off x="5926138" y="1847850"/>
              <a:ext cx="161925" cy="160338"/>
            </a:xfrm>
            <a:custGeom>
              <a:avLst/>
              <a:gdLst>
                <a:gd name="T0" fmla="*/ 0 w 102"/>
                <a:gd name="T1" fmla="*/ 39 h 101"/>
                <a:gd name="T2" fmla="*/ 39 w 102"/>
                <a:gd name="T3" fmla="*/ 39 h 101"/>
                <a:gd name="T4" fmla="*/ 39 w 102"/>
                <a:gd name="T5" fmla="*/ 0 h 101"/>
                <a:gd name="T6" fmla="*/ 62 w 102"/>
                <a:gd name="T7" fmla="*/ 0 h 101"/>
                <a:gd name="T8" fmla="*/ 62 w 102"/>
                <a:gd name="T9" fmla="*/ 39 h 101"/>
                <a:gd name="T10" fmla="*/ 102 w 102"/>
                <a:gd name="T11" fmla="*/ 39 h 101"/>
                <a:gd name="T12" fmla="*/ 102 w 102"/>
                <a:gd name="T13" fmla="*/ 62 h 101"/>
                <a:gd name="T14" fmla="*/ 62 w 102"/>
                <a:gd name="T15" fmla="*/ 62 h 101"/>
                <a:gd name="T16" fmla="*/ 62 w 102"/>
                <a:gd name="T17" fmla="*/ 101 h 101"/>
                <a:gd name="T18" fmla="*/ 39 w 102"/>
                <a:gd name="T19" fmla="*/ 101 h 101"/>
                <a:gd name="T20" fmla="*/ 39 w 102"/>
                <a:gd name="T21" fmla="*/ 62 h 101"/>
                <a:gd name="T22" fmla="*/ 0 w 102"/>
                <a:gd name="T23" fmla="*/ 62 h 101"/>
                <a:gd name="T24" fmla="*/ 0 w 102"/>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0" y="39"/>
                  </a:moveTo>
                  <a:lnTo>
                    <a:pt x="39" y="39"/>
                  </a:lnTo>
                  <a:lnTo>
                    <a:pt x="39" y="0"/>
                  </a:lnTo>
                  <a:lnTo>
                    <a:pt x="62" y="0"/>
                  </a:lnTo>
                  <a:lnTo>
                    <a:pt x="62" y="39"/>
                  </a:lnTo>
                  <a:lnTo>
                    <a:pt x="102" y="39"/>
                  </a:lnTo>
                  <a:lnTo>
                    <a:pt x="102" y="62"/>
                  </a:lnTo>
                  <a:lnTo>
                    <a:pt x="62" y="62"/>
                  </a:lnTo>
                  <a:lnTo>
                    <a:pt x="62"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iSļîḋé">
              <a:extLst>
                <a:ext uri="{FF2B5EF4-FFF2-40B4-BE49-F238E27FC236}">
                  <a16:creationId xmlns:a16="http://schemas.microsoft.com/office/drawing/2014/main" id="{D155C8DE-14EB-7475-8FFE-A869CE4CF28F}"/>
                </a:ext>
              </a:extLst>
            </p:cNvPr>
            <p:cNvSpPr/>
            <p:nvPr/>
          </p:nvSpPr>
          <p:spPr bwMode="auto">
            <a:xfrm>
              <a:off x="6121401" y="1847850"/>
              <a:ext cx="165100" cy="160338"/>
            </a:xfrm>
            <a:custGeom>
              <a:avLst/>
              <a:gdLst>
                <a:gd name="T0" fmla="*/ 0 w 104"/>
                <a:gd name="T1" fmla="*/ 39 h 101"/>
                <a:gd name="T2" fmla="*/ 39 w 104"/>
                <a:gd name="T3" fmla="*/ 39 h 101"/>
                <a:gd name="T4" fmla="*/ 39 w 104"/>
                <a:gd name="T5" fmla="*/ 0 h 101"/>
                <a:gd name="T6" fmla="*/ 64 w 104"/>
                <a:gd name="T7" fmla="*/ 0 h 101"/>
                <a:gd name="T8" fmla="*/ 64 w 104"/>
                <a:gd name="T9" fmla="*/ 39 h 101"/>
                <a:gd name="T10" fmla="*/ 104 w 104"/>
                <a:gd name="T11" fmla="*/ 39 h 101"/>
                <a:gd name="T12" fmla="*/ 104 w 104"/>
                <a:gd name="T13" fmla="*/ 62 h 101"/>
                <a:gd name="T14" fmla="*/ 64 w 104"/>
                <a:gd name="T15" fmla="*/ 62 h 101"/>
                <a:gd name="T16" fmla="*/ 64 w 104"/>
                <a:gd name="T17" fmla="*/ 101 h 101"/>
                <a:gd name="T18" fmla="*/ 39 w 104"/>
                <a:gd name="T19" fmla="*/ 101 h 101"/>
                <a:gd name="T20" fmla="*/ 39 w 104"/>
                <a:gd name="T21" fmla="*/ 62 h 101"/>
                <a:gd name="T22" fmla="*/ 0 w 104"/>
                <a:gd name="T23" fmla="*/ 62 h 101"/>
                <a:gd name="T24" fmla="*/ 0 w 104"/>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1">
                  <a:moveTo>
                    <a:pt x="0" y="39"/>
                  </a:moveTo>
                  <a:lnTo>
                    <a:pt x="39" y="39"/>
                  </a:lnTo>
                  <a:lnTo>
                    <a:pt x="39" y="0"/>
                  </a:lnTo>
                  <a:lnTo>
                    <a:pt x="64" y="0"/>
                  </a:lnTo>
                  <a:lnTo>
                    <a:pt x="64" y="39"/>
                  </a:lnTo>
                  <a:lnTo>
                    <a:pt x="104" y="39"/>
                  </a:lnTo>
                  <a:lnTo>
                    <a:pt x="104" y="62"/>
                  </a:lnTo>
                  <a:lnTo>
                    <a:pt x="64" y="62"/>
                  </a:lnTo>
                  <a:lnTo>
                    <a:pt x="64"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iŝlídé">
              <a:extLst>
                <a:ext uri="{FF2B5EF4-FFF2-40B4-BE49-F238E27FC236}">
                  <a16:creationId xmlns:a16="http://schemas.microsoft.com/office/drawing/2014/main" id="{8D4F4016-19A9-AA99-0BE8-11D6A061A4C5}"/>
                </a:ext>
              </a:extLst>
            </p:cNvPr>
            <p:cNvSpPr/>
            <p:nvPr/>
          </p:nvSpPr>
          <p:spPr bwMode="auto">
            <a:xfrm>
              <a:off x="4249738" y="3517900"/>
              <a:ext cx="646113"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îşḷïḍé">
              <a:extLst>
                <a:ext uri="{FF2B5EF4-FFF2-40B4-BE49-F238E27FC236}">
                  <a16:creationId xmlns:a16="http://schemas.microsoft.com/office/drawing/2014/main" id="{24F9AEA3-36A5-AEBB-4419-2280559371C1}"/>
                </a:ext>
              </a:extLst>
            </p:cNvPr>
            <p:cNvSpPr/>
            <p:nvPr/>
          </p:nvSpPr>
          <p:spPr bwMode="auto">
            <a:xfrm>
              <a:off x="4173538" y="3452812"/>
              <a:ext cx="403225" cy="784225"/>
            </a:xfrm>
            <a:custGeom>
              <a:avLst/>
              <a:gdLst>
                <a:gd name="T0" fmla="*/ 54 w 122"/>
                <a:gd name="T1" fmla="*/ 17 h 238"/>
                <a:gd name="T2" fmla="*/ 0 w 122"/>
                <a:gd name="T3" fmla="*/ 118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2 w 122"/>
                <a:gd name="T15" fmla="*/ 118 h 238"/>
                <a:gd name="T16" fmla="*/ 54 w 122"/>
                <a:gd name="T17" fmla="*/ 20 h 238"/>
                <a:gd name="T18" fmla="*/ 54 w 122"/>
                <a:gd name="T19" fmla="*/ 17 h 238"/>
                <a:gd name="T20" fmla="*/ 74 w 122"/>
                <a:gd name="T21" fmla="*/ 6 h 238"/>
                <a:gd name="T22" fmla="*/ 57 w 122"/>
                <a:gd name="T23" fmla="*/ 16 h 238"/>
                <a:gd name="T24" fmla="*/ 57 w 122"/>
                <a:gd name="T25" fmla="*/ 18 h 238"/>
                <a:gd name="T26" fmla="*/ 74 w 122"/>
                <a:gd name="T27" fmla="*/ 9 h 238"/>
                <a:gd name="T28" fmla="*/ 74 w 122"/>
                <a:gd name="T29" fmla="*/ 6 h 238"/>
                <a:gd name="T30" fmla="*/ 92 w 122"/>
                <a:gd name="T31" fmla="*/ 0 h 238"/>
                <a:gd name="T32" fmla="*/ 92 w 122"/>
                <a:gd name="T33" fmla="*/ 0 h 238"/>
                <a:gd name="T34" fmla="*/ 76 w 122"/>
                <a:gd name="T35" fmla="*/ 5 h 238"/>
                <a:gd name="T36" fmla="*/ 76 w 122"/>
                <a:gd name="T37" fmla="*/ 8 h 238"/>
                <a:gd name="T38" fmla="*/ 92 w 122"/>
                <a:gd name="T39" fmla="*/ 2 h 238"/>
                <a:gd name="T40" fmla="*/ 93 w 122"/>
                <a:gd name="T41" fmla="*/ 1 h 238"/>
                <a:gd name="T42" fmla="*/ 92 w 122"/>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238">
                  <a:moveTo>
                    <a:pt x="54" y="17"/>
                  </a:moveTo>
                  <a:cubicBezTo>
                    <a:pt x="22" y="39"/>
                    <a:pt x="0" y="76"/>
                    <a:pt x="0" y="118"/>
                  </a:cubicBezTo>
                  <a:cubicBezTo>
                    <a:pt x="0" y="167"/>
                    <a:pt x="30" y="209"/>
                    <a:pt x="72" y="228"/>
                  </a:cubicBezTo>
                  <a:cubicBezTo>
                    <a:pt x="87" y="235"/>
                    <a:pt x="104" y="238"/>
                    <a:pt x="121" y="238"/>
                  </a:cubicBezTo>
                  <a:cubicBezTo>
                    <a:pt x="122" y="238"/>
                    <a:pt x="122" y="238"/>
                    <a:pt x="122" y="237"/>
                  </a:cubicBezTo>
                  <a:cubicBezTo>
                    <a:pt x="122" y="237"/>
                    <a:pt x="122" y="236"/>
                    <a:pt x="121" y="236"/>
                  </a:cubicBezTo>
                  <a:cubicBezTo>
                    <a:pt x="104" y="236"/>
                    <a:pt x="88" y="233"/>
                    <a:pt x="73" y="226"/>
                  </a:cubicBezTo>
                  <a:cubicBezTo>
                    <a:pt x="31" y="208"/>
                    <a:pt x="2" y="166"/>
                    <a:pt x="2" y="118"/>
                  </a:cubicBezTo>
                  <a:cubicBezTo>
                    <a:pt x="2" y="77"/>
                    <a:pt x="23" y="41"/>
                    <a:pt x="54" y="20"/>
                  </a:cubicBezTo>
                  <a:cubicBezTo>
                    <a:pt x="54" y="17"/>
                    <a:pt x="54" y="17"/>
                    <a:pt x="54" y="17"/>
                  </a:cubicBezTo>
                  <a:moveTo>
                    <a:pt x="74" y="6"/>
                  </a:moveTo>
                  <a:cubicBezTo>
                    <a:pt x="68" y="9"/>
                    <a:pt x="62" y="12"/>
                    <a:pt x="57" y="16"/>
                  </a:cubicBezTo>
                  <a:cubicBezTo>
                    <a:pt x="57" y="18"/>
                    <a:pt x="57" y="18"/>
                    <a:pt x="57" y="18"/>
                  </a:cubicBezTo>
                  <a:cubicBezTo>
                    <a:pt x="62" y="14"/>
                    <a:pt x="68" y="11"/>
                    <a:pt x="74" y="9"/>
                  </a:cubicBezTo>
                  <a:cubicBezTo>
                    <a:pt x="74" y="6"/>
                    <a:pt x="74" y="6"/>
                    <a:pt x="74" y="6"/>
                  </a:cubicBezTo>
                  <a:moveTo>
                    <a:pt x="92" y="0"/>
                  </a:moveTo>
                  <a:cubicBezTo>
                    <a:pt x="92" y="0"/>
                    <a:pt x="92" y="0"/>
                    <a:pt x="92" y="0"/>
                  </a:cubicBezTo>
                  <a:cubicBezTo>
                    <a:pt x="87" y="2"/>
                    <a:pt x="81" y="3"/>
                    <a:pt x="76" y="5"/>
                  </a:cubicBezTo>
                  <a:cubicBezTo>
                    <a:pt x="76" y="8"/>
                    <a:pt x="76" y="8"/>
                    <a:pt x="76" y="8"/>
                  </a:cubicBezTo>
                  <a:cubicBezTo>
                    <a:pt x="82" y="6"/>
                    <a:pt x="87" y="4"/>
                    <a:pt x="92" y="2"/>
                  </a:cubicBezTo>
                  <a:cubicBezTo>
                    <a:pt x="93" y="2"/>
                    <a:pt x="93" y="2"/>
                    <a:pt x="93" y="1"/>
                  </a:cubicBezTo>
                  <a:cubicBezTo>
                    <a:pt x="93" y="1"/>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íśḷiḋè">
              <a:extLst>
                <a:ext uri="{FF2B5EF4-FFF2-40B4-BE49-F238E27FC236}">
                  <a16:creationId xmlns:a16="http://schemas.microsoft.com/office/drawing/2014/main" id="{CF82906B-6A71-0E1C-1CDF-591581616980}"/>
                </a:ext>
              </a:extLst>
            </p:cNvPr>
            <p:cNvSpPr/>
            <p:nvPr/>
          </p:nvSpPr>
          <p:spPr bwMode="auto">
            <a:xfrm>
              <a:off x="4418013" y="3468687"/>
              <a:ext cx="6350" cy="12700"/>
            </a:xfrm>
            <a:custGeom>
              <a:avLst/>
              <a:gdLst>
                <a:gd name="T0" fmla="*/ 2 w 2"/>
                <a:gd name="T1" fmla="*/ 0 h 4"/>
                <a:gd name="T2" fmla="*/ 0 w 2"/>
                <a:gd name="T3" fmla="*/ 1 h 4"/>
                <a:gd name="T4" fmla="*/ 0 w 2"/>
                <a:gd name="T5" fmla="*/ 4 h 4"/>
                <a:gd name="T6" fmla="*/ 2 w 2"/>
                <a:gd name="T7" fmla="*/ 3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1" y="1"/>
                    <a:pt x="0" y="1"/>
                  </a:cubicBezTo>
                  <a:cubicBezTo>
                    <a:pt x="0" y="4"/>
                    <a:pt x="0" y="4"/>
                    <a:pt x="0" y="4"/>
                  </a:cubicBezTo>
                  <a:cubicBezTo>
                    <a:pt x="1" y="3"/>
                    <a:pt x="2" y="3"/>
                    <a:pt x="2" y="3"/>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íşḻîďè">
              <a:extLst>
                <a:ext uri="{FF2B5EF4-FFF2-40B4-BE49-F238E27FC236}">
                  <a16:creationId xmlns:a16="http://schemas.microsoft.com/office/drawing/2014/main" id="{6E2579F4-93EE-D330-6128-91BDE5DD3E82}"/>
                </a:ext>
              </a:extLst>
            </p:cNvPr>
            <p:cNvSpPr/>
            <p:nvPr/>
          </p:nvSpPr>
          <p:spPr bwMode="auto">
            <a:xfrm>
              <a:off x="4351338" y="3505200"/>
              <a:ext cx="11113" cy="12700"/>
            </a:xfrm>
            <a:custGeom>
              <a:avLst/>
              <a:gdLst>
                <a:gd name="T0" fmla="*/ 3 w 3"/>
                <a:gd name="T1" fmla="*/ 0 h 4"/>
                <a:gd name="T2" fmla="*/ 0 w 3"/>
                <a:gd name="T3" fmla="*/ 1 h 4"/>
                <a:gd name="T4" fmla="*/ 0 w 3"/>
                <a:gd name="T5" fmla="*/ 4 h 4"/>
                <a:gd name="T6" fmla="*/ 3 w 3"/>
                <a:gd name="T7" fmla="*/ 2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2" y="0"/>
                    <a:pt x="1" y="0"/>
                    <a:pt x="0" y="1"/>
                  </a:cubicBezTo>
                  <a:cubicBezTo>
                    <a:pt x="0" y="4"/>
                    <a:pt x="0" y="4"/>
                    <a:pt x="0" y="4"/>
                  </a:cubicBezTo>
                  <a:cubicBezTo>
                    <a:pt x="1" y="3"/>
                    <a:pt x="2" y="3"/>
                    <a:pt x="3" y="2"/>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ïṥḻîḍè">
              <a:extLst>
                <a:ext uri="{FF2B5EF4-FFF2-40B4-BE49-F238E27FC236}">
                  <a16:creationId xmlns:a16="http://schemas.microsoft.com/office/drawing/2014/main" id="{5B37166A-73D7-A38C-A5EA-1C673C922130}"/>
                </a:ext>
              </a:extLst>
            </p:cNvPr>
            <p:cNvSpPr/>
            <p:nvPr/>
          </p:nvSpPr>
          <p:spPr bwMode="auto">
            <a:xfrm>
              <a:off x="4203701" y="3502025"/>
              <a:ext cx="741363" cy="708025"/>
            </a:xfrm>
            <a:custGeom>
              <a:avLst/>
              <a:gdLst>
                <a:gd name="T0" fmla="*/ 222 w 225"/>
                <a:gd name="T1" fmla="*/ 80 h 215"/>
                <a:gd name="T2" fmla="*/ 220 w 225"/>
                <a:gd name="T3" fmla="*/ 80 h 215"/>
                <a:gd name="T4" fmla="*/ 223 w 225"/>
                <a:gd name="T5" fmla="*/ 103 h 215"/>
                <a:gd name="T6" fmla="*/ 190 w 225"/>
                <a:gd name="T7" fmla="*/ 181 h 215"/>
                <a:gd name="T8" fmla="*/ 112 w 225"/>
                <a:gd name="T9" fmla="*/ 213 h 215"/>
                <a:gd name="T10" fmla="*/ 34 w 225"/>
                <a:gd name="T11" fmla="*/ 181 h 215"/>
                <a:gd name="T12" fmla="*/ 2 w 225"/>
                <a:gd name="T13" fmla="*/ 103 h 215"/>
                <a:gd name="T14" fmla="*/ 1 w 225"/>
                <a:gd name="T15" fmla="*/ 102 h 215"/>
                <a:gd name="T16" fmla="*/ 0 w 225"/>
                <a:gd name="T17" fmla="*/ 103 h 215"/>
                <a:gd name="T18" fmla="*/ 112 w 225"/>
                <a:gd name="T19" fmla="*/ 215 h 215"/>
                <a:gd name="T20" fmla="*/ 225 w 225"/>
                <a:gd name="T21" fmla="*/ 103 h 215"/>
                <a:gd name="T22" fmla="*/ 222 w 225"/>
                <a:gd name="T23" fmla="*/ 80 h 215"/>
                <a:gd name="T24" fmla="*/ 159 w 225"/>
                <a:gd name="T25" fmla="*/ 0 h 215"/>
                <a:gd name="T26" fmla="*/ 153 w 225"/>
                <a:gd name="T27" fmla="*/ 0 h 215"/>
                <a:gd name="T28" fmla="*/ 190 w 225"/>
                <a:gd name="T29" fmla="*/ 25 h 215"/>
                <a:gd name="T30" fmla="*/ 220 w 225"/>
                <a:gd name="T31" fmla="*/ 78 h 215"/>
                <a:gd name="T32" fmla="*/ 222 w 225"/>
                <a:gd name="T33" fmla="*/ 78 h 215"/>
                <a:gd name="T34" fmla="*/ 159 w 225"/>
                <a:gd name="T3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215">
                  <a:moveTo>
                    <a:pt x="222" y="80"/>
                  </a:moveTo>
                  <a:cubicBezTo>
                    <a:pt x="220" y="80"/>
                    <a:pt x="220" y="80"/>
                    <a:pt x="220" y="80"/>
                  </a:cubicBezTo>
                  <a:cubicBezTo>
                    <a:pt x="222" y="87"/>
                    <a:pt x="223" y="95"/>
                    <a:pt x="223" y="103"/>
                  </a:cubicBezTo>
                  <a:cubicBezTo>
                    <a:pt x="223" y="133"/>
                    <a:pt x="210" y="161"/>
                    <a:pt x="190" y="181"/>
                  </a:cubicBezTo>
                  <a:cubicBezTo>
                    <a:pt x="170" y="201"/>
                    <a:pt x="143" y="213"/>
                    <a:pt x="112" y="213"/>
                  </a:cubicBezTo>
                  <a:cubicBezTo>
                    <a:pt x="82" y="213"/>
                    <a:pt x="54" y="201"/>
                    <a:pt x="34" y="181"/>
                  </a:cubicBezTo>
                  <a:cubicBezTo>
                    <a:pt x="14" y="161"/>
                    <a:pt x="2" y="133"/>
                    <a:pt x="2" y="103"/>
                  </a:cubicBezTo>
                  <a:cubicBezTo>
                    <a:pt x="2" y="102"/>
                    <a:pt x="1" y="102"/>
                    <a:pt x="1" y="102"/>
                  </a:cubicBezTo>
                  <a:cubicBezTo>
                    <a:pt x="0" y="102"/>
                    <a:pt x="0" y="102"/>
                    <a:pt x="0" y="103"/>
                  </a:cubicBezTo>
                  <a:cubicBezTo>
                    <a:pt x="0" y="165"/>
                    <a:pt x="50" y="215"/>
                    <a:pt x="112" y="215"/>
                  </a:cubicBezTo>
                  <a:cubicBezTo>
                    <a:pt x="174" y="215"/>
                    <a:pt x="225" y="165"/>
                    <a:pt x="225" y="103"/>
                  </a:cubicBezTo>
                  <a:cubicBezTo>
                    <a:pt x="225" y="95"/>
                    <a:pt x="224" y="87"/>
                    <a:pt x="222" y="80"/>
                  </a:cubicBezTo>
                  <a:moveTo>
                    <a:pt x="159" y="0"/>
                  </a:moveTo>
                  <a:cubicBezTo>
                    <a:pt x="153" y="0"/>
                    <a:pt x="153" y="0"/>
                    <a:pt x="153" y="0"/>
                  </a:cubicBezTo>
                  <a:cubicBezTo>
                    <a:pt x="167" y="6"/>
                    <a:pt x="180" y="14"/>
                    <a:pt x="190" y="25"/>
                  </a:cubicBezTo>
                  <a:cubicBezTo>
                    <a:pt x="205" y="39"/>
                    <a:pt x="215" y="57"/>
                    <a:pt x="220" y="78"/>
                  </a:cubicBezTo>
                  <a:cubicBezTo>
                    <a:pt x="222" y="78"/>
                    <a:pt x="222" y="78"/>
                    <a:pt x="222" y="78"/>
                  </a:cubicBezTo>
                  <a:cubicBezTo>
                    <a:pt x="214" y="43"/>
                    <a:pt x="190" y="15"/>
                    <a:pt x="159"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ṩ1iḋê">
              <a:extLst>
                <a:ext uri="{FF2B5EF4-FFF2-40B4-BE49-F238E27FC236}">
                  <a16:creationId xmlns:a16="http://schemas.microsoft.com/office/drawing/2014/main" id="{53280FD1-DA1A-E47B-38FC-29D56CBB8432}"/>
                </a:ext>
              </a:extLst>
            </p:cNvPr>
            <p:cNvSpPr/>
            <p:nvPr/>
          </p:nvSpPr>
          <p:spPr bwMode="auto">
            <a:xfrm>
              <a:off x="4568826" y="3468687"/>
              <a:ext cx="158750" cy="33338"/>
            </a:xfrm>
            <a:custGeom>
              <a:avLst/>
              <a:gdLst>
                <a:gd name="T0" fmla="*/ 1 w 48"/>
                <a:gd name="T1" fmla="*/ 0 h 10"/>
                <a:gd name="T2" fmla="*/ 0 w 48"/>
                <a:gd name="T3" fmla="*/ 1 h 10"/>
                <a:gd name="T4" fmla="*/ 1 w 48"/>
                <a:gd name="T5" fmla="*/ 2 h 10"/>
                <a:gd name="T6" fmla="*/ 42 w 48"/>
                <a:gd name="T7" fmla="*/ 10 h 10"/>
                <a:gd name="T8" fmla="*/ 48 w 48"/>
                <a:gd name="T9" fmla="*/ 10 h 10"/>
                <a:gd name="T10" fmla="*/ 1 w 48"/>
                <a:gd name="T11" fmla="*/ 0 h 10"/>
              </a:gdLst>
              <a:ahLst/>
              <a:cxnLst>
                <a:cxn ang="0">
                  <a:pos x="T0" y="T1"/>
                </a:cxn>
                <a:cxn ang="0">
                  <a:pos x="T2" y="T3"/>
                </a:cxn>
                <a:cxn ang="0">
                  <a:pos x="T4" y="T5"/>
                </a:cxn>
                <a:cxn ang="0">
                  <a:pos x="T6" y="T7"/>
                </a:cxn>
                <a:cxn ang="0">
                  <a:pos x="T8" y="T9"/>
                </a:cxn>
                <a:cxn ang="0">
                  <a:pos x="T10" y="T11"/>
                </a:cxn>
              </a:cxnLst>
              <a:rect l="0" t="0" r="r" b="b"/>
              <a:pathLst>
                <a:path w="48" h="10">
                  <a:moveTo>
                    <a:pt x="1" y="0"/>
                  </a:moveTo>
                  <a:cubicBezTo>
                    <a:pt x="1" y="0"/>
                    <a:pt x="0" y="1"/>
                    <a:pt x="0" y="1"/>
                  </a:cubicBezTo>
                  <a:cubicBezTo>
                    <a:pt x="0" y="2"/>
                    <a:pt x="1" y="2"/>
                    <a:pt x="1" y="2"/>
                  </a:cubicBezTo>
                  <a:cubicBezTo>
                    <a:pt x="16" y="2"/>
                    <a:pt x="30" y="5"/>
                    <a:pt x="42" y="10"/>
                  </a:cubicBezTo>
                  <a:cubicBezTo>
                    <a:pt x="48" y="10"/>
                    <a:pt x="48" y="10"/>
                    <a:pt x="48" y="10"/>
                  </a:cubicBezTo>
                  <a:cubicBezTo>
                    <a:pt x="33" y="4"/>
                    <a:pt x="18"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îsļídé">
              <a:extLst>
                <a:ext uri="{FF2B5EF4-FFF2-40B4-BE49-F238E27FC236}">
                  <a16:creationId xmlns:a16="http://schemas.microsoft.com/office/drawing/2014/main" id="{253BE213-2EA8-5984-5C12-AE3CDB01DC82}"/>
                </a:ext>
              </a:extLst>
            </p:cNvPr>
            <p:cNvSpPr/>
            <p:nvPr/>
          </p:nvSpPr>
          <p:spPr bwMode="auto">
            <a:xfrm>
              <a:off x="4929188" y="3759200"/>
              <a:ext cx="6350"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íṧļïḑè">
              <a:extLst>
                <a:ext uri="{FF2B5EF4-FFF2-40B4-BE49-F238E27FC236}">
                  <a16:creationId xmlns:a16="http://schemas.microsoft.com/office/drawing/2014/main" id="{0FE6B008-8ED3-00ED-EAF5-1217E7CEDF7B}"/>
                </a:ext>
              </a:extLst>
            </p:cNvPr>
            <p:cNvSpPr/>
            <p:nvPr/>
          </p:nvSpPr>
          <p:spPr bwMode="auto">
            <a:xfrm>
              <a:off x="4222751" y="3492500"/>
              <a:ext cx="700088" cy="698500"/>
            </a:xfrm>
            <a:custGeom>
              <a:avLst/>
              <a:gdLst>
                <a:gd name="T0" fmla="*/ 210 w 212"/>
                <a:gd name="T1" fmla="*/ 83 h 212"/>
                <a:gd name="T2" fmla="*/ 201 w 212"/>
                <a:gd name="T3" fmla="*/ 83 h 212"/>
                <a:gd name="T4" fmla="*/ 204 w 212"/>
                <a:gd name="T5" fmla="*/ 106 h 212"/>
                <a:gd name="T6" fmla="*/ 204 w 212"/>
                <a:gd name="T7" fmla="*/ 106 h 212"/>
                <a:gd name="T8" fmla="*/ 212 w 212"/>
                <a:gd name="T9" fmla="*/ 106 h 212"/>
                <a:gd name="T10" fmla="*/ 212 w 212"/>
                <a:gd name="T11" fmla="*/ 106 h 212"/>
                <a:gd name="T12" fmla="*/ 210 w 212"/>
                <a:gd name="T13" fmla="*/ 83 h 212"/>
                <a:gd name="T14" fmla="*/ 39 w 212"/>
                <a:gd name="T15" fmla="*/ 23 h 212"/>
                <a:gd name="T16" fmla="*/ 0 w 212"/>
                <a:gd name="T17" fmla="*/ 106 h 212"/>
                <a:gd name="T18" fmla="*/ 106 w 212"/>
                <a:gd name="T19" fmla="*/ 212 h 212"/>
                <a:gd name="T20" fmla="*/ 212 w 212"/>
                <a:gd name="T21" fmla="*/ 106 h 212"/>
                <a:gd name="T22" fmla="*/ 204 w 212"/>
                <a:gd name="T23" fmla="*/ 106 h 212"/>
                <a:gd name="T24" fmla="*/ 204 w 212"/>
                <a:gd name="T25" fmla="*/ 106 h 212"/>
                <a:gd name="T26" fmla="*/ 106 w 212"/>
                <a:gd name="T27" fmla="*/ 203 h 212"/>
                <a:gd name="T28" fmla="*/ 8 w 212"/>
                <a:gd name="T29" fmla="*/ 106 h 212"/>
                <a:gd name="T30" fmla="*/ 39 w 212"/>
                <a:gd name="T31" fmla="*/ 34 h 212"/>
                <a:gd name="T32" fmla="*/ 39 w 212"/>
                <a:gd name="T33" fmla="*/ 23 h 212"/>
                <a:gd name="T34" fmla="*/ 59 w 212"/>
                <a:gd name="T35" fmla="*/ 10 h 212"/>
                <a:gd name="T36" fmla="*/ 42 w 212"/>
                <a:gd name="T37" fmla="*/ 21 h 212"/>
                <a:gd name="T38" fmla="*/ 42 w 212"/>
                <a:gd name="T39" fmla="*/ 32 h 212"/>
                <a:gd name="T40" fmla="*/ 59 w 212"/>
                <a:gd name="T41" fmla="*/ 20 h 212"/>
                <a:gd name="T42" fmla="*/ 59 w 212"/>
                <a:gd name="T43" fmla="*/ 10 h 212"/>
                <a:gd name="T44" fmla="*/ 93 w 212"/>
                <a:gd name="T45" fmla="*/ 0 h 212"/>
                <a:gd name="T46" fmla="*/ 61 w 212"/>
                <a:gd name="T47" fmla="*/ 9 h 212"/>
                <a:gd name="T48" fmla="*/ 61 w 212"/>
                <a:gd name="T49" fmla="*/ 19 h 212"/>
                <a:gd name="T50" fmla="*/ 106 w 212"/>
                <a:gd name="T51" fmla="*/ 8 h 212"/>
                <a:gd name="T52" fmla="*/ 201 w 212"/>
                <a:gd name="T53" fmla="*/ 81 h 212"/>
                <a:gd name="T54" fmla="*/ 209 w 212"/>
                <a:gd name="T55" fmla="*/ 81 h 212"/>
                <a:gd name="T56" fmla="*/ 134 w 212"/>
                <a:gd name="T57" fmla="*/ 3 h 212"/>
                <a:gd name="T58" fmla="*/ 100 w 212"/>
                <a:gd name="T59" fmla="*/ 3 h 212"/>
                <a:gd name="T60" fmla="*/ 93 w 212"/>
                <a:gd name="T6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2" h="212">
                  <a:moveTo>
                    <a:pt x="210" y="83"/>
                  </a:moveTo>
                  <a:cubicBezTo>
                    <a:pt x="201" y="83"/>
                    <a:pt x="201" y="83"/>
                    <a:pt x="201" y="83"/>
                  </a:cubicBezTo>
                  <a:cubicBezTo>
                    <a:pt x="203" y="90"/>
                    <a:pt x="204" y="98"/>
                    <a:pt x="204" y="106"/>
                  </a:cubicBezTo>
                  <a:cubicBezTo>
                    <a:pt x="204" y="106"/>
                    <a:pt x="204" y="106"/>
                    <a:pt x="204" y="106"/>
                  </a:cubicBezTo>
                  <a:cubicBezTo>
                    <a:pt x="212" y="106"/>
                    <a:pt x="212" y="106"/>
                    <a:pt x="212" y="106"/>
                  </a:cubicBezTo>
                  <a:cubicBezTo>
                    <a:pt x="212" y="106"/>
                    <a:pt x="212" y="106"/>
                    <a:pt x="212" y="106"/>
                  </a:cubicBezTo>
                  <a:cubicBezTo>
                    <a:pt x="212" y="98"/>
                    <a:pt x="211" y="90"/>
                    <a:pt x="210" y="83"/>
                  </a:cubicBezTo>
                  <a:moveTo>
                    <a:pt x="39" y="23"/>
                  </a:moveTo>
                  <a:cubicBezTo>
                    <a:pt x="15" y="43"/>
                    <a:pt x="0" y="72"/>
                    <a:pt x="0" y="106"/>
                  </a:cubicBezTo>
                  <a:cubicBezTo>
                    <a:pt x="0" y="164"/>
                    <a:pt x="47" y="212"/>
                    <a:pt x="106" y="212"/>
                  </a:cubicBezTo>
                  <a:cubicBezTo>
                    <a:pt x="165" y="212"/>
                    <a:pt x="212" y="164"/>
                    <a:pt x="212" y="106"/>
                  </a:cubicBezTo>
                  <a:cubicBezTo>
                    <a:pt x="204" y="106"/>
                    <a:pt x="204" y="106"/>
                    <a:pt x="204" y="106"/>
                  </a:cubicBezTo>
                  <a:cubicBezTo>
                    <a:pt x="204" y="106"/>
                    <a:pt x="204" y="106"/>
                    <a:pt x="204" y="106"/>
                  </a:cubicBezTo>
                  <a:cubicBezTo>
                    <a:pt x="204" y="160"/>
                    <a:pt x="160" y="203"/>
                    <a:pt x="106" y="203"/>
                  </a:cubicBezTo>
                  <a:cubicBezTo>
                    <a:pt x="52" y="203"/>
                    <a:pt x="8" y="160"/>
                    <a:pt x="8" y="106"/>
                  </a:cubicBezTo>
                  <a:cubicBezTo>
                    <a:pt x="8" y="78"/>
                    <a:pt x="20" y="52"/>
                    <a:pt x="39" y="34"/>
                  </a:cubicBezTo>
                  <a:cubicBezTo>
                    <a:pt x="39" y="23"/>
                    <a:pt x="39" y="23"/>
                    <a:pt x="39" y="23"/>
                  </a:cubicBezTo>
                  <a:moveTo>
                    <a:pt x="59" y="10"/>
                  </a:moveTo>
                  <a:cubicBezTo>
                    <a:pt x="53" y="13"/>
                    <a:pt x="47" y="17"/>
                    <a:pt x="42" y="21"/>
                  </a:cubicBezTo>
                  <a:cubicBezTo>
                    <a:pt x="42" y="32"/>
                    <a:pt x="42" y="32"/>
                    <a:pt x="42" y="32"/>
                  </a:cubicBezTo>
                  <a:cubicBezTo>
                    <a:pt x="47" y="28"/>
                    <a:pt x="53" y="23"/>
                    <a:pt x="59" y="20"/>
                  </a:cubicBezTo>
                  <a:cubicBezTo>
                    <a:pt x="59" y="10"/>
                    <a:pt x="59" y="10"/>
                    <a:pt x="59" y="10"/>
                  </a:cubicBezTo>
                  <a:moveTo>
                    <a:pt x="93" y="0"/>
                  </a:moveTo>
                  <a:cubicBezTo>
                    <a:pt x="82" y="2"/>
                    <a:pt x="71" y="5"/>
                    <a:pt x="61" y="9"/>
                  </a:cubicBezTo>
                  <a:cubicBezTo>
                    <a:pt x="61" y="19"/>
                    <a:pt x="61" y="19"/>
                    <a:pt x="61" y="19"/>
                  </a:cubicBezTo>
                  <a:cubicBezTo>
                    <a:pt x="75" y="12"/>
                    <a:pt x="90" y="8"/>
                    <a:pt x="106" y="8"/>
                  </a:cubicBezTo>
                  <a:cubicBezTo>
                    <a:pt x="152" y="8"/>
                    <a:pt x="190" y="39"/>
                    <a:pt x="201" y="81"/>
                  </a:cubicBezTo>
                  <a:cubicBezTo>
                    <a:pt x="209" y="81"/>
                    <a:pt x="209" y="81"/>
                    <a:pt x="209" y="81"/>
                  </a:cubicBezTo>
                  <a:cubicBezTo>
                    <a:pt x="200" y="43"/>
                    <a:pt x="171" y="13"/>
                    <a:pt x="134" y="3"/>
                  </a:cubicBezTo>
                  <a:cubicBezTo>
                    <a:pt x="100" y="3"/>
                    <a:pt x="100" y="3"/>
                    <a:pt x="100" y="3"/>
                  </a:cubicBezTo>
                  <a:cubicBezTo>
                    <a:pt x="97" y="3"/>
                    <a:pt x="95" y="2"/>
                    <a:pt x="93"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iSḻíḋè">
              <a:extLst>
                <a:ext uri="{FF2B5EF4-FFF2-40B4-BE49-F238E27FC236}">
                  <a16:creationId xmlns:a16="http://schemas.microsoft.com/office/drawing/2014/main" id="{825175E9-ADB8-4DBB-80AC-29E5995DD42C}"/>
                </a:ext>
              </a:extLst>
            </p:cNvPr>
            <p:cNvSpPr/>
            <p:nvPr/>
          </p:nvSpPr>
          <p:spPr bwMode="auto">
            <a:xfrm>
              <a:off x="4530726" y="3492500"/>
              <a:ext cx="134938" cy="9525"/>
            </a:xfrm>
            <a:custGeom>
              <a:avLst/>
              <a:gdLst>
                <a:gd name="T0" fmla="*/ 13 w 41"/>
                <a:gd name="T1" fmla="*/ 0 h 3"/>
                <a:gd name="T2" fmla="*/ 0 w 41"/>
                <a:gd name="T3" fmla="*/ 0 h 3"/>
                <a:gd name="T4" fmla="*/ 7 w 41"/>
                <a:gd name="T5" fmla="*/ 3 h 3"/>
                <a:gd name="T6" fmla="*/ 41 w 41"/>
                <a:gd name="T7" fmla="*/ 3 h 3"/>
                <a:gd name="T8" fmla="*/ 13 w 41"/>
                <a:gd name="T9" fmla="*/ 0 h 3"/>
              </a:gdLst>
              <a:ahLst/>
              <a:cxnLst>
                <a:cxn ang="0">
                  <a:pos x="T0" y="T1"/>
                </a:cxn>
                <a:cxn ang="0">
                  <a:pos x="T2" y="T3"/>
                </a:cxn>
                <a:cxn ang="0">
                  <a:pos x="T4" y="T5"/>
                </a:cxn>
                <a:cxn ang="0">
                  <a:pos x="T6" y="T7"/>
                </a:cxn>
                <a:cxn ang="0">
                  <a:pos x="T8" y="T9"/>
                </a:cxn>
              </a:cxnLst>
              <a:rect l="0" t="0" r="r" b="b"/>
              <a:pathLst>
                <a:path w="41" h="3">
                  <a:moveTo>
                    <a:pt x="13" y="0"/>
                  </a:moveTo>
                  <a:cubicBezTo>
                    <a:pt x="9" y="0"/>
                    <a:pt x="5" y="0"/>
                    <a:pt x="0" y="0"/>
                  </a:cubicBezTo>
                  <a:cubicBezTo>
                    <a:pt x="2" y="2"/>
                    <a:pt x="4" y="3"/>
                    <a:pt x="7" y="3"/>
                  </a:cubicBezTo>
                  <a:cubicBezTo>
                    <a:pt x="41" y="3"/>
                    <a:pt x="41" y="3"/>
                    <a:pt x="41" y="3"/>
                  </a:cubicBezTo>
                  <a:cubicBezTo>
                    <a:pt x="32" y="1"/>
                    <a:pt x="23"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ïṥḷïḍè">
              <a:extLst>
                <a:ext uri="{FF2B5EF4-FFF2-40B4-BE49-F238E27FC236}">
                  <a16:creationId xmlns:a16="http://schemas.microsoft.com/office/drawing/2014/main" id="{6D9BD41A-1647-4B44-4961-B9C4FF83B510}"/>
                </a:ext>
              </a:extLst>
            </p:cNvPr>
            <p:cNvSpPr/>
            <p:nvPr/>
          </p:nvSpPr>
          <p:spPr bwMode="auto">
            <a:xfrm>
              <a:off x="4418013" y="3521075"/>
              <a:ext cx="498475" cy="244475"/>
            </a:xfrm>
            <a:custGeom>
              <a:avLst/>
              <a:gdLst>
                <a:gd name="T0" fmla="*/ 150 w 151"/>
                <a:gd name="T1" fmla="*/ 72 h 74"/>
                <a:gd name="T2" fmla="*/ 142 w 151"/>
                <a:gd name="T3" fmla="*/ 72 h 74"/>
                <a:gd name="T4" fmla="*/ 142 w 151"/>
                <a:gd name="T5" fmla="*/ 74 h 74"/>
                <a:gd name="T6" fmla="*/ 151 w 151"/>
                <a:gd name="T7" fmla="*/ 74 h 74"/>
                <a:gd name="T8" fmla="*/ 150 w 151"/>
                <a:gd name="T9" fmla="*/ 72 h 74"/>
                <a:gd name="T10" fmla="*/ 2 w 151"/>
                <a:gd name="T11" fmla="*/ 0 h 74"/>
                <a:gd name="T12" fmla="*/ 0 w 151"/>
                <a:gd name="T13" fmla="*/ 1 h 74"/>
                <a:gd name="T14" fmla="*/ 0 w 151"/>
                <a:gd name="T15" fmla="*/ 11 h 74"/>
                <a:gd name="T16" fmla="*/ 2 w 151"/>
                <a:gd name="T17" fmla="*/ 10 h 74"/>
                <a:gd name="T18" fmla="*/ 2 w 15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74">
                  <a:moveTo>
                    <a:pt x="150" y="72"/>
                  </a:moveTo>
                  <a:cubicBezTo>
                    <a:pt x="142" y="72"/>
                    <a:pt x="142" y="72"/>
                    <a:pt x="142" y="72"/>
                  </a:cubicBezTo>
                  <a:cubicBezTo>
                    <a:pt x="142" y="73"/>
                    <a:pt x="142" y="74"/>
                    <a:pt x="142" y="74"/>
                  </a:cubicBezTo>
                  <a:cubicBezTo>
                    <a:pt x="151" y="74"/>
                    <a:pt x="151" y="74"/>
                    <a:pt x="151" y="74"/>
                  </a:cubicBezTo>
                  <a:cubicBezTo>
                    <a:pt x="151" y="74"/>
                    <a:pt x="151" y="73"/>
                    <a:pt x="150" y="72"/>
                  </a:cubicBezTo>
                  <a:moveTo>
                    <a:pt x="2" y="0"/>
                  </a:moveTo>
                  <a:cubicBezTo>
                    <a:pt x="2" y="1"/>
                    <a:pt x="1" y="1"/>
                    <a:pt x="0" y="1"/>
                  </a:cubicBezTo>
                  <a:cubicBezTo>
                    <a:pt x="0" y="11"/>
                    <a:pt x="0" y="11"/>
                    <a:pt x="0" y="11"/>
                  </a:cubicBezTo>
                  <a:cubicBezTo>
                    <a:pt x="1" y="11"/>
                    <a:pt x="2" y="10"/>
                    <a:pt x="2" y="10"/>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ïsļíḍê">
              <a:extLst>
                <a:ext uri="{FF2B5EF4-FFF2-40B4-BE49-F238E27FC236}">
                  <a16:creationId xmlns:a16="http://schemas.microsoft.com/office/drawing/2014/main" id="{DA29C36F-0459-0B36-E392-F362D0031C14}"/>
                </a:ext>
              </a:extLst>
            </p:cNvPr>
            <p:cNvSpPr/>
            <p:nvPr/>
          </p:nvSpPr>
          <p:spPr bwMode="auto">
            <a:xfrm>
              <a:off x="4351338" y="3560762"/>
              <a:ext cx="11113" cy="42863"/>
            </a:xfrm>
            <a:custGeom>
              <a:avLst/>
              <a:gdLst>
                <a:gd name="T0" fmla="*/ 3 w 3"/>
                <a:gd name="T1" fmla="*/ 0 h 13"/>
                <a:gd name="T2" fmla="*/ 0 w 3"/>
                <a:gd name="T3" fmla="*/ 2 h 13"/>
                <a:gd name="T4" fmla="*/ 0 w 3"/>
                <a:gd name="T5" fmla="*/ 13 h 13"/>
                <a:gd name="T6" fmla="*/ 3 w 3"/>
                <a:gd name="T7" fmla="*/ 11 h 13"/>
                <a:gd name="T8" fmla="*/ 3 w 3"/>
                <a:gd name="T9" fmla="*/ 0 h 13"/>
              </a:gdLst>
              <a:ahLst/>
              <a:cxnLst>
                <a:cxn ang="0">
                  <a:pos x="T0" y="T1"/>
                </a:cxn>
                <a:cxn ang="0">
                  <a:pos x="T2" y="T3"/>
                </a:cxn>
                <a:cxn ang="0">
                  <a:pos x="T4" y="T5"/>
                </a:cxn>
                <a:cxn ang="0">
                  <a:pos x="T6" y="T7"/>
                </a:cxn>
                <a:cxn ang="0">
                  <a:pos x="T8" y="T9"/>
                </a:cxn>
              </a:cxnLst>
              <a:rect l="0" t="0" r="r" b="b"/>
              <a:pathLst>
                <a:path w="3" h="13">
                  <a:moveTo>
                    <a:pt x="3" y="0"/>
                  </a:moveTo>
                  <a:cubicBezTo>
                    <a:pt x="2" y="1"/>
                    <a:pt x="1" y="2"/>
                    <a:pt x="0" y="2"/>
                  </a:cubicBezTo>
                  <a:cubicBezTo>
                    <a:pt x="0" y="13"/>
                    <a:pt x="0" y="13"/>
                    <a:pt x="0" y="13"/>
                  </a:cubicBezTo>
                  <a:cubicBezTo>
                    <a:pt x="1" y="13"/>
                    <a:pt x="2" y="12"/>
                    <a:pt x="3" y="11"/>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îś1ïḍe">
              <a:extLst>
                <a:ext uri="{FF2B5EF4-FFF2-40B4-BE49-F238E27FC236}">
                  <a16:creationId xmlns:a16="http://schemas.microsoft.com/office/drawing/2014/main" id="{C0150EFD-60C7-1E82-DA70-D80E6A8E352E}"/>
                </a:ext>
              </a:extLst>
            </p:cNvPr>
            <p:cNvSpPr/>
            <p:nvPr/>
          </p:nvSpPr>
          <p:spPr bwMode="auto">
            <a:xfrm>
              <a:off x="4249738" y="3517900"/>
              <a:ext cx="646113" cy="642938"/>
            </a:xfrm>
            <a:custGeom>
              <a:avLst/>
              <a:gdLst>
                <a:gd name="T0" fmla="*/ 98 w 196"/>
                <a:gd name="T1" fmla="*/ 0 h 195"/>
                <a:gd name="T2" fmla="*/ 53 w 196"/>
                <a:gd name="T3" fmla="*/ 11 h 195"/>
                <a:gd name="T4" fmla="*/ 51 w 196"/>
                <a:gd name="T5" fmla="*/ 12 h 195"/>
                <a:gd name="T6" fmla="*/ 34 w 196"/>
                <a:gd name="T7" fmla="*/ 24 h 195"/>
                <a:gd name="T8" fmla="*/ 31 w 196"/>
                <a:gd name="T9" fmla="*/ 26 h 195"/>
                <a:gd name="T10" fmla="*/ 0 w 196"/>
                <a:gd name="T11" fmla="*/ 98 h 195"/>
                <a:gd name="T12" fmla="*/ 98 w 196"/>
                <a:gd name="T13" fmla="*/ 195 h 195"/>
                <a:gd name="T14" fmla="*/ 196 w 196"/>
                <a:gd name="T15" fmla="*/ 98 h 195"/>
                <a:gd name="T16" fmla="*/ 196 w 196"/>
                <a:gd name="T17" fmla="*/ 98 h 195"/>
                <a:gd name="T18" fmla="*/ 187 w 196"/>
                <a:gd name="T19" fmla="*/ 98 h 195"/>
                <a:gd name="T20" fmla="*/ 161 w 196"/>
                <a:gd name="T21" fmla="*/ 161 h 195"/>
                <a:gd name="T22" fmla="*/ 98 w 196"/>
                <a:gd name="T23" fmla="*/ 187 h 195"/>
                <a:gd name="T24" fmla="*/ 35 w 196"/>
                <a:gd name="T25" fmla="*/ 161 h 195"/>
                <a:gd name="T26" fmla="*/ 9 w 196"/>
                <a:gd name="T27" fmla="*/ 98 h 195"/>
                <a:gd name="T28" fmla="*/ 35 w 196"/>
                <a:gd name="T29" fmla="*/ 35 h 195"/>
                <a:gd name="T30" fmla="*/ 98 w 196"/>
                <a:gd name="T31" fmla="*/ 8 h 195"/>
                <a:gd name="T32" fmla="*/ 161 w 196"/>
                <a:gd name="T33" fmla="*/ 35 h 195"/>
                <a:gd name="T34" fmla="*/ 187 w 196"/>
                <a:gd name="T35" fmla="*/ 98 h 195"/>
                <a:gd name="T36" fmla="*/ 196 w 196"/>
                <a:gd name="T37" fmla="*/ 98 h 195"/>
                <a:gd name="T38" fmla="*/ 193 w 196"/>
                <a:gd name="T39" fmla="*/ 75 h 195"/>
                <a:gd name="T40" fmla="*/ 193 w 196"/>
                <a:gd name="T41" fmla="*/ 73 h 195"/>
                <a:gd name="T42" fmla="*/ 98 w 196"/>
                <a:gd name="T4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5">
                  <a:moveTo>
                    <a:pt x="98" y="0"/>
                  </a:moveTo>
                  <a:cubicBezTo>
                    <a:pt x="82" y="0"/>
                    <a:pt x="67" y="4"/>
                    <a:pt x="53" y="11"/>
                  </a:cubicBezTo>
                  <a:cubicBezTo>
                    <a:pt x="53" y="11"/>
                    <a:pt x="52" y="12"/>
                    <a:pt x="51" y="12"/>
                  </a:cubicBezTo>
                  <a:cubicBezTo>
                    <a:pt x="45" y="15"/>
                    <a:pt x="39" y="20"/>
                    <a:pt x="34" y="24"/>
                  </a:cubicBezTo>
                  <a:cubicBezTo>
                    <a:pt x="33" y="25"/>
                    <a:pt x="32" y="26"/>
                    <a:pt x="31" y="26"/>
                  </a:cubicBezTo>
                  <a:cubicBezTo>
                    <a:pt x="12" y="44"/>
                    <a:pt x="0" y="70"/>
                    <a:pt x="0" y="98"/>
                  </a:cubicBezTo>
                  <a:cubicBezTo>
                    <a:pt x="0" y="152"/>
                    <a:pt x="44" y="195"/>
                    <a:pt x="98" y="195"/>
                  </a:cubicBezTo>
                  <a:cubicBezTo>
                    <a:pt x="152" y="195"/>
                    <a:pt x="196" y="152"/>
                    <a:pt x="196" y="98"/>
                  </a:cubicBezTo>
                  <a:cubicBezTo>
                    <a:pt x="196" y="98"/>
                    <a:pt x="196" y="98"/>
                    <a:pt x="196" y="98"/>
                  </a:cubicBezTo>
                  <a:cubicBezTo>
                    <a:pt x="187" y="98"/>
                    <a:pt x="187" y="98"/>
                    <a:pt x="187" y="98"/>
                  </a:cubicBezTo>
                  <a:cubicBezTo>
                    <a:pt x="187" y="122"/>
                    <a:pt x="177" y="145"/>
                    <a:pt x="161" y="161"/>
                  </a:cubicBezTo>
                  <a:cubicBezTo>
                    <a:pt x="145" y="177"/>
                    <a:pt x="123" y="187"/>
                    <a:pt x="98" y="187"/>
                  </a:cubicBezTo>
                  <a:cubicBezTo>
                    <a:pt x="73" y="187"/>
                    <a:pt x="51" y="177"/>
                    <a:pt x="35" y="161"/>
                  </a:cubicBezTo>
                  <a:cubicBezTo>
                    <a:pt x="19" y="145"/>
                    <a:pt x="9" y="122"/>
                    <a:pt x="9" y="98"/>
                  </a:cubicBezTo>
                  <a:cubicBezTo>
                    <a:pt x="9" y="73"/>
                    <a:pt x="19" y="51"/>
                    <a:pt x="35" y="35"/>
                  </a:cubicBezTo>
                  <a:cubicBezTo>
                    <a:pt x="51" y="18"/>
                    <a:pt x="73" y="8"/>
                    <a:pt x="98" y="8"/>
                  </a:cubicBezTo>
                  <a:cubicBezTo>
                    <a:pt x="123" y="8"/>
                    <a:pt x="145" y="18"/>
                    <a:pt x="161" y="35"/>
                  </a:cubicBezTo>
                  <a:cubicBezTo>
                    <a:pt x="177" y="51"/>
                    <a:pt x="187" y="73"/>
                    <a:pt x="187" y="98"/>
                  </a:cubicBezTo>
                  <a:cubicBezTo>
                    <a:pt x="196" y="98"/>
                    <a:pt x="196" y="98"/>
                    <a:pt x="196" y="98"/>
                  </a:cubicBezTo>
                  <a:cubicBezTo>
                    <a:pt x="196" y="90"/>
                    <a:pt x="195" y="82"/>
                    <a:pt x="193" y="75"/>
                  </a:cubicBezTo>
                  <a:cubicBezTo>
                    <a:pt x="193" y="75"/>
                    <a:pt x="193" y="74"/>
                    <a:pt x="193" y="73"/>
                  </a:cubicBezTo>
                  <a:cubicBezTo>
                    <a:pt x="182" y="31"/>
                    <a:pt x="14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îSḻiḋe">
              <a:extLst>
                <a:ext uri="{FF2B5EF4-FFF2-40B4-BE49-F238E27FC236}">
                  <a16:creationId xmlns:a16="http://schemas.microsoft.com/office/drawing/2014/main" id="{ACD12797-30C9-A06D-5944-9023480AC232}"/>
                </a:ext>
              </a:extLst>
            </p:cNvPr>
            <p:cNvSpPr/>
            <p:nvPr/>
          </p:nvSpPr>
          <p:spPr bwMode="auto">
            <a:xfrm>
              <a:off x="4351338" y="3762375"/>
              <a:ext cx="131763" cy="174625"/>
            </a:xfrm>
            <a:custGeom>
              <a:avLst/>
              <a:gdLst>
                <a:gd name="T0" fmla="*/ 0 w 40"/>
                <a:gd name="T1" fmla="*/ 0 h 53"/>
                <a:gd name="T2" fmla="*/ 20 w 40"/>
                <a:gd name="T3" fmla="*/ 0 h 53"/>
                <a:gd name="T4" fmla="*/ 40 w 40"/>
                <a:gd name="T5" fmla="*/ 16 h 53"/>
                <a:gd name="T6" fmla="*/ 20 w 40"/>
                <a:gd name="T7" fmla="*/ 32 h 53"/>
                <a:gd name="T8" fmla="*/ 12 w 40"/>
                <a:gd name="T9" fmla="*/ 32 h 53"/>
                <a:gd name="T10" fmla="*/ 12 w 40"/>
                <a:gd name="T11" fmla="*/ 53 h 53"/>
                <a:gd name="T12" fmla="*/ 0 w 40"/>
                <a:gd name="T13" fmla="*/ 53 h 53"/>
                <a:gd name="T14" fmla="*/ 0 w 40"/>
                <a:gd name="T15" fmla="*/ 0 h 53"/>
                <a:gd name="T16" fmla="*/ 12 w 40"/>
                <a:gd name="T17" fmla="*/ 22 h 53"/>
                <a:gd name="T18" fmla="*/ 19 w 40"/>
                <a:gd name="T19" fmla="*/ 22 h 53"/>
                <a:gd name="T20" fmla="*/ 28 w 40"/>
                <a:gd name="T21" fmla="*/ 16 h 53"/>
                <a:gd name="T22" fmla="*/ 18 w 40"/>
                <a:gd name="T23" fmla="*/ 10 h 53"/>
                <a:gd name="T24" fmla="*/ 12 w 40"/>
                <a:gd name="T25" fmla="*/ 10 h 53"/>
                <a:gd name="T26" fmla="*/ 12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2" y="32"/>
                    <a:pt x="12" y="32"/>
                    <a:pt x="12" y="32"/>
                  </a:cubicBezTo>
                  <a:cubicBezTo>
                    <a:pt x="12" y="53"/>
                    <a:pt x="12" y="53"/>
                    <a:pt x="12" y="53"/>
                  </a:cubicBezTo>
                  <a:cubicBezTo>
                    <a:pt x="0" y="53"/>
                    <a:pt x="0" y="53"/>
                    <a:pt x="0" y="53"/>
                  </a:cubicBezTo>
                  <a:lnTo>
                    <a:pt x="0" y="0"/>
                  </a:lnTo>
                  <a:close/>
                  <a:moveTo>
                    <a:pt x="12" y="22"/>
                  </a:moveTo>
                  <a:cubicBezTo>
                    <a:pt x="19" y="22"/>
                    <a:pt x="19" y="22"/>
                    <a:pt x="19" y="22"/>
                  </a:cubicBezTo>
                  <a:cubicBezTo>
                    <a:pt x="24" y="22"/>
                    <a:pt x="28" y="21"/>
                    <a:pt x="28" y="16"/>
                  </a:cubicBezTo>
                  <a:cubicBezTo>
                    <a:pt x="28" y="10"/>
                    <a:pt x="22" y="10"/>
                    <a:pt x="18" y="10"/>
                  </a:cubicBezTo>
                  <a:cubicBezTo>
                    <a:pt x="12" y="10"/>
                    <a:pt x="12" y="10"/>
                    <a:pt x="12" y="10"/>
                  </a:cubicBezTo>
                  <a:lnTo>
                    <a:pt x="12"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sḻîḍè">
              <a:extLst>
                <a:ext uri="{FF2B5EF4-FFF2-40B4-BE49-F238E27FC236}">
                  <a16:creationId xmlns:a16="http://schemas.microsoft.com/office/drawing/2014/main" id="{AB19BF60-A20F-E4D8-C207-BFD0CEA46F80}"/>
                </a:ext>
              </a:extLst>
            </p:cNvPr>
            <p:cNvSpPr/>
            <p:nvPr/>
          </p:nvSpPr>
          <p:spPr bwMode="auto">
            <a:xfrm>
              <a:off x="4506913" y="3762375"/>
              <a:ext cx="155575" cy="174625"/>
            </a:xfrm>
            <a:custGeom>
              <a:avLst/>
              <a:gdLst>
                <a:gd name="T0" fmla="*/ 0 w 98"/>
                <a:gd name="T1" fmla="*/ 0 h 110"/>
                <a:gd name="T2" fmla="*/ 25 w 98"/>
                <a:gd name="T3" fmla="*/ 0 h 110"/>
                <a:gd name="T4" fmla="*/ 25 w 98"/>
                <a:gd name="T5" fmla="*/ 41 h 110"/>
                <a:gd name="T6" fmla="*/ 73 w 98"/>
                <a:gd name="T7" fmla="*/ 41 h 110"/>
                <a:gd name="T8" fmla="*/ 73 w 98"/>
                <a:gd name="T9" fmla="*/ 0 h 110"/>
                <a:gd name="T10" fmla="*/ 98 w 98"/>
                <a:gd name="T11" fmla="*/ 0 h 110"/>
                <a:gd name="T12" fmla="*/ 98 w 98"/>
                <a:gd name="T13" fmla="*/ 110 h 110"/>
                <a:gd name="T14" fmla="*/ 73 w 98"/>
                <a:gd name="T15" fmla="*/ 110 h 110"/>
                <a:gd name="T16" fmla="*/ 73 w 98"/>
                <a:gd name="T17" fmla="*/ 62 h 110"/>
                <a:gd name="T18" fmla="*/ 25 w 98"/>
                <a:gd name="T19" fmla="*/ 62 h 110"/>
                <a:gd name="T20" fmla="*/ 25 w 98"/>
                <a:gd name="T21" fmla="*/ 110 h 110"/>
                <a:gd name="T22" fmla="*/ 0 w 98"/>
                <a:gd name="T23" fmla="*/ 110 h 110"/>
                <a:gd name="T24" fmla="*/ 0 w 98"/>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0">
                  <a:moveTo>
                    <a:pt x="0" y="0"/>
                  </a:moveTo>
                  <a:lnTo>
                    <a:pt x="25" y="0"/>
                  </a:lnTo>
                  <a:lnTo>
                    <a:pt x="25" y="41"/>
                  </a:lnTo>
                  <a:lnTo>
                    <a:pt x="73" y="41"/>
                  </a:lnTo>
                  <a:lnTo>
                    <a:pt x="73" y="0"/>
                  </a:lnTo>
                  <a:lnTo>
                    <a:pt x="98" y="0"/>
                  </a:lnTo>
                  <a:lnTo>
                    <a:pt x="98" y="110"/>
                  </a:lnTo>
                  <a:lnTo>
                    <a:pt x="73" y="110"/>
                  </a:lnTo>
                  <a:lnTo>
                    <a:pt x="73" y="62"/>
                  </a:lnTo>
                  <a:lnTo>
                    <a:pt x="25" y="62"/>
                  </a:lnTo>
                  <a:lnTo>
                    <a:pt x="25" y="110"/>
                  </a:lnTo>
                  <a:lnTo>
                    <a:pt x="0" y="110"/>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î$lïḋé">
              <a:extLst>
                <a:ext uri="{FF2B5EF4-FFF2-40B4-BE49-F238E27FC236}">
                  <a16:creationId xmlns:a16="http://schemas.microsoft.com/office/drawing/2014/main" id="{5F32EFCF-9F52-5C75-534F-EC707872024A}"/>
                </a:ext>
              </a:extLst>
            </p:cNvPr>
            <p:cNvSpPr/>
            <p:nvPr/>
          </p:nvSpPr>
          <p:spPr bwMode="auto">
            <a:xfrm>
              <a:off x="4699001" y="3762375"/>
              <a:ext cx="131763" cy="174625"/>
            </a:xfrm>
            <a:custGeom>
              <a:avLst/>
              <a:gdLst>
                <a:gd name="T0" fmla="*/ 0 w 40"/>
                <a:gd name="T1" fmla="*/ 0 h 53"/>
                <a:gd name="T2" fmla="*/ 20 w 40"/>
                <a:gd name="T3" fmla="*/ 0 h 53"/>
                <a:gd name="T4" fmla="*/ 40 w 40"/>
                <a:gd name="T5" fmla="*/ 16 h 53"/>
                <a:gd name="T6" fmla="*/ 20 w 40"/>
                <a:gd name="T7" fmla="*/ 32 h 53"/>
                <a:gd name="T8" fmla="*/ 11 w 40"/>
                <a:gd name="T9" fmla="*/ 32 h 53"/>
                <a:gd name="T10" fmla="*/ 11 w 40"/>
                <a:gd name="T11" fmla="*/ 53 h 53"/>
                <a:gd name="T12" fmla="*/ 0 w 40"/>
                <a:gd name="T13" fmla="*/ 53 h 53"/>
                <a:gd name="T14" fmla="*/ 0 w 40"/>
                <a:gd name="T15" fmla="*/ 0 h 53"/>
                <a:gd name="T16" fmla="*/ 11 w 40"/>
                <a:gd name="T17" fmla="*/ 22 h 53"/>
                <a:gd name="T18" fmla="*/ 19 w 40"/>
                <a:gd name="T19" fmla="*/ 22 h 53"/>
                <a:gd name="T20" fmla="*/ 28 w 40"/>
                <a:gd name="T21" fmla="*/ 16 h 53"/>
                <a:gd name="T22" fmla="*/ 18 w 40"/>
                <a:gd name="T23" fmla="*/ 10 h 53"/>
                <a:gd name="T24" fmla="*/ 11 w 40"/>
                <a:gd name="T25" fmla="*/ 10 h 53"/>
                <a:gd name="T26" fmla="*/ 11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1" y="32"/>
                    <a:pt x="11" y="32"/>
                    <a:pt x="11" y="32"/>
                  </a:cubicBezTo>
                  <a:cubicBezTo>
                    <a:pt x="11" y="53"/>
                    <a:pt x="11" y="53"/>
                    <a:pt x="11" y="53"/>
                  </a:cubicBezTo>
                  <a:cubicBezTo>
                    <a:pt x="0" y="53"/>
                    <a:pt x="0" y="53"/>
                    <a:pt x="0" y="53"/>
                  </a:cubicBezTo>
                  <a:lnTo>
                    <a:pt x="0" y="0"/>
                  </a:lnTo>
                  <a:close/>
                  <a:moveTo>
                    <a:pt x="11" y="22"/>
                  </a:moveTo>
                  <a:cubicBezTo>
                    <a:pt x="19" y="22"/>
                    <a:pt x="19" y="22"/>
                    <a:pt x="19" y="22"/>
                  </a:cubicBezTo>
                  <a:cubicBezTo>
                    <a:pt x="23" y="22"/>
                    <a:pt x="28" y="21"/>
                    <a:pt x="28" y="16"/>
                  </a:cubicBezTo>
                  <a:cubicBezTo>
                    <a:pt x="28" y="10"/>
                    <a:pt x="22" y="10"/>
                    <a:pt x="18" y="10"/>
                  </a:cubicBezTo>
                  <a:cubicBezTo>
                    <a:pt x="11" y="10"/>
                    <a:pt x="11" y="10"/>
                    <a:pt x="11" y="10"/>
                  </a:cubicBezTo>
                  <a:lnTo>
                    <a:pt x="11"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iŝļiḍê">
              <a:extLst>
                <a:ext uri="{FF2B5EF4-FFF2-40B4-BE49-F238E27FC236}">
                  <a16:creationId xmlns:a16="http://schemas.microsoft.com/office/drawing/2014/main" id="{E26A2AC9-0643-C36A-BEBA-9451C3DA1F99}"/>
                </a:ext>
              </a:extLst>
            </p:cNvPr>
            <p:cNvSpPr/>
            <p:nvPr/>
          </p:nvSpPr>
          <p:spPr bwMode="auto">
            <a:xfrm>
              <a:off x="7104063" y="3517900"/>
              <a:ext cx="642938"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Sľîḋè">
              <a:extLst>
                <a:ext uri="{FF2B5EF4-FFF2-40B4-BE49-F238E27FC236}">
                  <a16:creationId xmlns:a16="http://schemas.microsoft.com/office/drawing/2014/main" id="{802EFB39-B846-B5A9-02E2-0C1831188355}"/>
                </a:ext>
              </a:extLst>
            </p:cNvPr>
            <p:cNvSpPr/>
            <p:nvPr/>
          </p:nvSpPr>
          <p:spPr bwMode="auto">
            <a:xfrm>
              <a:off x="7027863" y="3452812"/>
              <a:ext cx="400050" cy="784225"/>
            </a:xfrm>
            <a:custGeom>
              <a:avLst/>
              <a:gdLst>
                <a:gd name="T0" fmla="*/ 2 w 121"/>
                <a:gd name="T1" fmla="*/ 117 h 238"/>
                <a:gd name="T2" fmla="*/ 0 w 121"/>
                <a:gd name="T3" fmla="*/ 117 h 238"/>
                <a:gd name="T4" fmla="*/ 0 w 121"/>
                <a:gd name="T5" fmla="*/ 118 h 238"/>
                <a:gd name="T6" fmla="*/ 71 w 121"/>
                <a:gd name="T7" fmla="*/ 228 h 238"/>
                <a:gd name="T8" fmla="*/ 120 w 121"/>
                <a:gd name="T9" fmla="*/ 238 h 238"/>
                <a:gd name="T10" fmla="*/ 121 w 121"/>
                <a:gd name="T11" fmla="*/ 237 h 238"/>
                <a:gd name="T12" fmla="*/ 120 w 121"/>
                <a:gd name="T13" fmla="*/ 236 h 238"/>
                <a:gd name="T14" fmla="*/ 72 w 121"/>
                <a:gd name="T15" fmla="*/ 226 h 238"/>
                <a:gd name="T16" fmla="*/ 2 w 121"/>
                <a:gd name="T17" fmla="*/ 118 h 238"/>
                <a:gd name="T18" fmla="*/ 2 w 121"/>
                <a:gd name="T19" fmla="*/ 117 h 238"/>
                <a:gd name="T20" fmla="*/ 4 w 121"/>
                <a:gd name="T21" fmla="*/ 95 h 238"/>
                <a:gd name="T22" fmla="*/ 2 w 121"/>
                <a:gd name="T23" fmla="*/ 95 h 238"/>
                <a:gd name="T24" fmla="*/ 0 w 121"/>
                <a:gd name="T25" fmla="*/ 114 h 238"/>
                <a:gd name="T26" fmla="*/ 2 w 121"/>
                <a:gd name="T27" fmla="*/ 114 h 238"/>
                <a:gd name="T28" fmla="*/ 4 w 121"/>
                <a:gd name="T29" fmla="*/ 95 h 238"/>
                <a:gd name="T30" fmla="*/ 92 w 121"/>
                <a:gd name="T31" fmla="*/ 0 h 238"/>
                <a:gd name="T32" fmla="*/ 91 w 121"/>
                <a:gd name="T33" fmla="*/ 0 h 238"/>
                <a:gd name="T34" fmla="*/ 2 w 121"/>
                <a:gd name="T35" fmla="*/ 93 h 238"/>
                <a:gd name="T36" fmla="*/ 4 w 121"/>
                <a:gd name="T37" fmla="*/ 93 h 238"/>
                <a:gd name="T38" fmla="*/ 92 w 121"/>
                <a:gd name="T39" fmla="*/ 2 h 238"/>
                <a:gd name="T40" fmla="*/ 93 w 121"/>
                <a:gd name="T41" fmla="*/ 1 h 238"/>
                <a:gd name="T42" fmla="*/ 92 w 121"/>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238">
                  <a:moveTo>
                    <a:pt x="2" y="117"/>
                  </a:moveTo>
                  <a:cubicBezTo>
                    <a:pt x="0" y="117"/>
                    <a:pt x="0" y="117"/>
                    <a:pt x="0" y="117"/>
                  </a:cubicBezTo>
                  <a:cubicBezTo>
                    <a:pt x="0" y="117"/>
                    <a:pt x="0" y="117"/>
                    <a:pt x="0" y="118"/>
                  </a:cubicBezTo>
                  <a:cubicBezTo>
                    <a:pt x="0" y="167"/>
                    <a:pt x="29" y="209"/>
                    <a:pt x="71" y="228"/>
                  </a:cubicBezTo>
                  <a:cubicBezTo>
                    <a:pt x="86" y="235"/>
                    <a:pt x="103" y="238"/>
                    <a:pt x="120" y="238"/>
                  </a:cubicBezTo>
                  <a:cubicBezTo>
                    <a:pt x="121" y="238"/>
                    <a:pt x="121" y="238"/>
                    <a:pt x="121" y="237"/>
                  </a:cubicBezTo>
                  <a:cubicBezTo>
                    <a:pt x="121" y="237"/>
                    <a:pt x="121" y="236"/>
                    <a:pt x="120" y="236"/>
                  </a:cubicBezTo>
                  <a:cubicBezTo>
                    <a:pt x="103" y="236"/>
                    <a:pt x="87" y="233"/>
                    <a:pt x="72" y="226"/>
                  </a:cubicBezTo>
                  <a:cubicBezTo>
                    <a:pt x="31" y="208"/>
                    <a:pt x="2" y="166"/>
                    <a:pt x="2" y="118"/>
                  </a:cubicBezTo>
                  <a:cubicBezTo>
                    <a:pt x="2" y="117"/>
                    <a:pt x="2" y="117"/>
                    <a:pt x="2" y="117"/>
                  </a:cubicBezTo>
                  <a:moveTo>
                    <a:pt x="4" y="95"/>
                  </a:moveTo>
                  <a:cubicBezTo>
                    <a:pt x="2" y="95"/>
                    <a:pt x="2" y="95"/>
                    <a:pt x="2" y="95"/>
                  </a:cubicBezTo>
                  <a:cubicBezTo>
                    <a:pt x="1" y="101"/>
                    <a:pt x="0" y="108"/>
                    <a:pt x="0" y="114"/>
                  </a:cubicBezTo>
                  <a:cubicBezTo>
                    <a:pt x="2" y="114"/>
                    <a:pt x="2" y="114"/>
                    <a:pt x="2" y="114"/>
                  </a:cubicBezTo>
                  <a:cubicBezTo>
                    <a:pt x="2" y="108"/>
                    <a:pt x="3" y="101"/>
                    <a:pt x="4" y="95"/>
                  </a:cubicBezTo>
                  <a:moveTo>
                    <a:pt x="92" y="0"/>
                  </a:moveTo>
                  <a:cubicBezTo>
                    <a:pt x="91" y="0"/>
                    <a:pt x="91" y="0"/>
                    <a:pt x="91" y="0"/>
                  </a:cubicBezTo>
                  <a:cubicBezTo>
                    <a:pt x="46" y="11"/>
                    <a:pt x="12" y="48"/>
                    <a:pt x="2" y="93"/>
                  </a:cubicBezTo>
                  <a:cubicBezTo>
                    <a:pt x="4" y="93"/>
                    <a:pt x="4" y="93"/>
                    <a:pt x="4" y="93"/>
                  </a:cubicBezTo>
                  <a:cubicBezTo>
                    <a:pt x="14" y="49"/>
                    <a:pt x="48" y="13"/>
                    <a:pt x="92" y="2"/>
                  </a:cubicBezTo>
                  <a:cubicBezTo>
                    <a:pt x="92" y="2"/>
                    <a:pt x="93" y="2"/>
                    <a:pt x="93" y="1"/>
                  </a:cubicBezTo>
                  <a:cubicBezTo>
                    <a:pt x="92" y="1"/>
                    <a:pt x="92"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iśļîḓe">
              <a:extLst>
                <a:ext uri="{FF2B5EF4-FFF2-40B4-BE49-F238E27FC236}">
                  <a16:creationId xmlns:a16="http://schemas.microsoft.com/office/drawing/2014/main" id="{CBF6BAB2-992C-CD2E-9683-A2F10D8D1B7D}"/>
                </a:ext>
              </a:extLst>
            </p:cNvPr>
            <p:cNvSpPr/>
            <p:nvPr/>
          </p:nvSpPr>
          <p:spPr bwMode="auto">
            <a:xfrm>
              <a:off x="7034213" y="3759200"/>
              <a:ext cx="7938"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íŝľîdè">
              <a:extLst>
                <a:ext uri="{FF2B5EF4-FFF2-40B4-BE49-F238E27FC236}">
                  <a16:creationId xmlns:a16="http://schemas.microsoft.com/office/drawing/2014/main" id="{467331BA-2365-B44E-7A8A-CD08F7BBEA3B}"/>
                </a:ext>
              </a:extLst>
            </p:cNvPr>
            <p:cNvSpPr/>
            <p:nvPr/>
          </p:nvSpPr>
          <p:spPr bwMode="auto">
            <a:xfrm>
              <a:off x="7027863" y="3827462"/>
              <a:ext cx="6350" cy="11113"/>
            </a:xfrm>
            <a:custGeom>
              <a:avLst/>
              <a:gdLst>
                <a:gd name="T0" fmla="*/ 2 w 2"/>
                <a:gd name="T1" fmla="*/ 0 h 3"/>
                <a:gd name="T2" fmla="*/ 0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0" y="0"/>
                    <a:pt x="0" y="0"/>
                    <a:pt x="0" y="0"/>
                  </a:cubicBezTo>
                  <a:cubicBezTo>
                    <a:pt x="0" y="1"/>
                    <a:pt x="0" y="2"/>
                    <a:pt x="0" y="3"/>
                  </a:cubicBezTo>
                  <a:cubicBezTo>
                    <a:pt x="2" y="3"/>
                    <a:pt x="2" y="3"/>
                    <a:pt x="2" y="3"/>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îśḷiḓe">
              <a:extLst>
                <a:ext uri="{FF2B5EF4-FFF2-40B4-BE49-F238E27FC236}">
                  <a16:creationId xmlns:a16="http://schemas.microsoft.com/office/drawing/2014/main" id="{85D09B22-CD10-3144-376A-410BD3E26A25}"/>
                </a:ext>
              </a:extLst>
            </p:cNvPr>
            <p:cNvSpPr/>
            <p:nvPr/>
          </p:nvSpPr>
          <p:spPr bwMode="auto">
            <a:xfrm>
              <a:off x="7054851" y="3468687"/>
              <a:ext cx="742950" cy="741363"/>
            </a:xfrm>
            <a:custGeom>
              <a:avLst/>
              <a:gdLst>
                <a:gd name="T0" fmla="*/ 171 w 225"/>
                <a:gd name="T1" fmla="*/ 17 h 225"/>
                <a:gd name="T2" fmla="*/ 171 w 225"/>
                <a:gd name="T3" fmla="*/ 19 h 225"/>
                <a:gd name="T4" fmla="*/ 191 w 225"/>
                <a:gd name="T5" fmla="*/ 35 h 225"/>
                <a:gd name="T6" fmla="*/ 223 w 225"/>
                <a:gd name="T7" fmla="*/ 113 h 225"/>
                <a:gd name="T8" fmla="*/ 191 w 225"/>
                <a:gd name="T9" fmla="*/ 191 h 225"/>
                <a:gd name="T10" fmla="*/ 112 w 225"/>
                <a:gd name="T11" fmla="*/ 223 h 225"/>
                <a:gd name="T12" fmla="*/ 34 w 225"/>
                <a:gd name="T13" fmla="*/ 191 h 225"/>
                <a:gd name="T14" fmla="*/ 2 w 225"/>
                <a:gd name="T15" fmla="*/ 113 h 225"/>
                <a:gd name="T16" fmla="*/ 1 w 225"/>
                <a:gd name="T17" fmla="*/ 112 h 225"/>
                <a:gd name="T18" fmla="*/ 0 w 225"/>
                <a:gd name="T19" fmla="*/ 113 h 225"/>
                <a:gd name="T20" fmla="*/ 112 w 225"/>
                <a:gd name="T21" fmla="*/ 225 h 225"/>
                <a:gd name="T22" fmla="*/ 225 w 225"/>
                <a:gd name="T23" fmla="*/ 113 h 225"/>
                <a:gd name="T24" fmla="*/ 171 w 225"/>
                <a:gd name="T25" fmla="*/ 17 h 225"/>
                <a:gd name="T26" fmla="*/ 151 w 225"/>
                <a:gd name="T27" fmla="*/ 7 h 225"/>
                <a:gd name="T28" fmla="*/ 151 w 225"/>
                <a:gd name="T29" fmla="*/ 9 h 225"/>
                <a:gd name="T30" fmla="*/ 169 w 225"/>
                <a:gd name="T31" fmla="*/ 18 h 225"/>
                <a:gd name="T32" fmla="*/ 169 w 225"/>
                <a:gd name="T33" fmla="*/ 15 h 225"/>
                <a:gd name="T34" fmla="*/ 151 w 225"/>
                <a:gd name="T35" fmla="*/ 7 h 225"/>
                <a:gd name="T36" fmla="*/ 112 w 225"/>
                <a:gd name="T37" fmla="*/ 0 h 225"/>
                <a:gd name="T38" fmla="*/ 111 w 225"/>
                <a:gd name="T39" fmla="*/ 1 h 225"/>
                <a:gd name="T40" fmla="*/ 112 w 225"/>
                <a:gd name="T41" fmla="*/ 2 h 225"/>
                <a:gd name="T42" fmla="*/ 149 w 225"/>
                <a:gd name="T43" fmla="*/ 8 h 225"/>
                <a:gd name="T44" fmla="*/ 149 w 225"/>
                <a:gd name="T45" fmla="*/ 6 h 225"/>
                <a:gd name="T46" fmla="*/ 112 w 225"/>
                <a:gd name="T4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5">
                  <a:moveTo>
                    <a:pt x="171" y="17"/>
                  </a:moveTo>
                  <a:cubicBezTo>
                    <a:pt x="171" y="19"/>
                    <a:pt x="171" y="19"/>
                    <a:pt x="171" y="19"/>
                  </a:cubicBezTo>
                  <a:cubicBezTo>
                    <a:pt x="178" y="23"/>
                    <a:pt x="185" y="29"/>
                    <a:pt x="191" y="35"/>
                  </a:cubicBezTo>
                  <a:cubicBezTo>
                    <a:pt x="211" y="55"/>
                    <a:pt x="223" y="82"/>
                    <a:pt x="223" y="113"/>
                  </a:cubicBezTo>
                  <a:cubicBezTo>
                    <a:pt x="223" y="143"/>
                    <a:pt x="211" y="171"/>
                    <a:pt x="191" y="191"/>
                  </a:cubicBezTo>
                  <a:cubicBezTo>
                    <a:pt x="171"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5"/>
                    <a:pt x="112" y="225"/>
                  </a:cubicBezTo>
                  <a:cubicBezTo>
                    <a:pt x="175" y="225"/>
                    <a:pt x="225" y="175"/>
                    <a:pt x="225" y="113"/>
                  </a:cubicBezTo>
                  <a:cubicBezTo>
                    <a:pt x="225" y="72"/>
                    <a:pt x="203" y="36"/>
                    <a:pt x="171" y="17"/>
                  </a:cubicBezTo>
                  <a:moveTo>
                    <a:pt x="151" y="7"/>
                  </a:moveTo>
                  <a:cubicBezTo>
                    <a:pt x="151" y="9"/>
                    <a:pt x="151" y="9"/>
                    <a:pt x="151" y="9"/>
                  </a:cubicBezTo>
                  <a:cubicBezTo>
                    <a:pt x="157" y="11"/>
                    <a:pt x="163" y="14"/>
                    <a:pt x="169" y="18"/>
                  </a:cubicBezTo>
                  <a:cubicBezTo>
                    <a:pt x="169" y="15"/>
                    <a:pt x="169" y="15"/>
                    <a:pt x="169" y="15"/>
                  </a:cubicBezTo>
                  <a:cubicBezTo>
                    <a:pt x="163" y="12"/>
                    <a:pt x="157" y="9"/>
                    <a:pt x="151" y="7"/>
                  </a:cubicBezTo>
                  <a:moveTo>
                    <a:pt x="112" y="0"/>
                  </a:moveTo>
                  <a:cubicBezTo>
                    <a:pt x="112" y="0"/>
                    <a:pt x="111" y="1"/>
                    <a:pt x="111" y="1"/>
                  </a:cubicBezTo>
                  <a:cubicBezTo>
                    <a:pt x="111" y="2"/>
                    <a:pt x="112" y="2"/>
                    <a:pt x="112" y="2"/>
                  </a:cubicBezTo>
                  <a:cubicBezTo>
                    <a:pt x="125" y="2"/>
                    <a:pt x="137" y="4"/>
                    <a:pt x="149" y="8"/>
                  </a:cubicBezTo>
                  <a:cubicBezTo>
                    <a:pt x="149" y="6"/>
                    <a:pt x="149" y="6"/>
                    <a:pt x="149" y="6"/>
                  </a:cubicBezTo>
                  <a:cubicBezTo>
                    <a:pt x="137" y="2"/>
                    <a:pt x="125"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îŝḻíḓê">
              <a:extLst>
                <a:ext uri="{FF2B5EF4-FFF2-40B4-BE49-F238E27FC236}">
                  <a16:creationId xmlns:a16="http://schemas.microsoft.com/office/drawing/2014/main" id="{ECCDDB0F-DC6B-5103-6B3F-2A37C9CB37EC}"/>
                </a:ext>
              </a:extLst>
            </p:cNvPr>
            <p:cNvSpPr/>
            <p:nvPr/>
          </p:nvSpPr>
          <p:spPr bwMode="auto">
            <a:xfrm>
              <a:off x="7546976" y="3487737"/>
              <a:ext cx="6350" cy="11113"/>
            </a:xfrm>
            <a:custGeom>
              <a:avLst/>
              <a:gdLst>
                <a:gd name="T0" fmla="*/ 0 w 2"/>
                <a:gd name="T1" fmla="*/ 0 h 3"/>
                <a:gd name="T2" fmla="*/ 0 w 2"/>
                <a:gd name="T3" fmla="*/ 2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2" y="3"/>
                  </a:cubicBezTo>
                  <a:cubicBezTo>
                    <a:pt x="2" y="1"/>
                    <a:pt x="2" y="1"/>
                    <a:pt x="2" y="1"/>
                  </a:cubicBezTo>
                  <a:cubicBezTo>
                    <a:pt x="1" y="1"/>
                    <a:pt x="1" y="0"/>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íṥļïďe">
              <a:extLst>
                <a:ext uri="{FF2B5EF4-FFF2-40B4-BE49-F238E27FC236}">
                  <a16:creationId xmlns:a16="http://schemas.microsoft.com/office/drawing/2014/main" id="{2A5495DF-BA7E-6FE4-E2E0-2A4F126330AB}"/>
                </a:ext>
              </a:extLst>
            </p:cNvPr>
            <p:cNvSpPr/>
            <p:nvPr/>
          </p:nvSpPr>
          <p:spPr bwMode="auto">
            <a:xfrm>
              <a:off x="7612063" y="3517900"/>
              <a:ext cx="6350" cy="12700"/>
            </a:xfrm>
            <a:custGeom>
              <a:avLst/>
              <a:gdLst>
                <a:gd name="T0" fmla="*/ 0 w 2"/>
                <a:gd name="T1" fmla="*/ 0 h 4"/>
                <a:gd name="T2" fmla="*/ 0 w 2"/>
                <a:gd name="T3" fmla="*/ 3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3"/>
                    <a:pt x="0" y="3"/>
                    <a:pt x="0" y="3"/>
                  </a:cubicBezTo>
                  <a:cubicBezTo>
                    <a:pt x="0" y="3"/>
                    <a:pt x="1" y="4"/>
                    <a:pt x="2" y="4"/>
                  </a:cubicBezTo>
                  <a:cubicBezTo>
                    <a:pt x="2" y="2"/>
                    <a:pt x="2" y="2"/>
                    <a:pt x="2" y="2"/>
                  </a:cubicBezTo>
                  <a:cubicBezTo>
                    <a:pt x="1" y="1"/>
                    <a:pt x="0" y="1"/>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ïSḻíḍe">
              <a:extLst>
                <a:ext uri="{FF2B5EF4-FFF2-40B4-BE49-F238E27FC236}">
                  <a16:creationId xmlns:a16="http://schemas.microsoft.com/office/drawing/2014/main" id="{0890A83D-8800-AF79-F4E8-C838C2EC01E8}"/>
                </a:ext>
              </a:extLst>
            </p:cNvPr>
            <p:cNvSpPr/>
            <p:nvPr/>
          </p:nvSpPr>
          <p:spPr bwMode="auto">
            <a:xfrm>
              <a:off x="7073901" y="3492500"/>
              <a:ext cx="703263" cy="698500"/>
            </a:xfrm>
            <a:custGeom>
              <a:avLst/>
              <a:gdLst>
                <a:gd name="T0" fmla="*/ 9 w 213"/>
                <a:gd name="T1" fmla="*/ 105 h 212"/>
                <a:gd name="T2" fmla="*/ 0 w 213"/>
                <a:gd name="T3" fmla="*/ 105 h 212"/>
                <a:gd name="T4" fmla="*/ 0 w 213"/>
                <a:gd name="T5" fmla="*/ 106 h 212"/>
                <a:gd name="T6" fmla="*/ 106 w 213"/>
                <a:gd name="T7" fmla="*/ 212 h 212"/>
                <a:gd name="T8" fmla="*/ 213 w 213"/>
                <a:gd name="T9" fmla="*/ 106 h 212"/>
                <a:gd name="T10" fmla="*/ 204 w 213"/>
                <a:gd name="T11" fmla="*/ 106 h 212"/>
                <a:gd name="T12" fmla="*/ 204 w 213"/>
                <a:gd name="T13" fmla="*/ 106 h 212"/>
                <a:gd name="T14" fmla="*/ 106 w 213"/>
                <a:gd name="T15" fmla="*/ 203 h 212"/>
                <a:gd name="T16" fmla="*/ 9 w 213"/>
                <a:gd name="T17" fmla="*/ 106 h 212"/>
                <a:gd name="T18" fmla="*/ 9 w 213"/>
                <a:gd name="T19" fmla="*/ 105 h 212"/>
                <a:gd name="T20" fmla="*/ 11 w 213"/>
                <a:gd name="T21" fmla="*/ 83 h 212"/>
                <a:gd name="T22" fmla="*/ 3 w 213"/>
                <a:gd name="T23" fmla="*/ 83 h 212"/>
                <a:gd name="T24" fmla="*/ 0 w 213"/>
                <a:gd name="T25" fmla="*/ 102 h 212"/>
                <a:gd name="T26" fmla="*/ 9 w 213"/>
                <a:gd name="T27" fmla="*/ 102 h 212"/>
                <a:gd name="T28" fmla="*/ 11 w 213"/>
                <a:gd name="T29" fmla="*/ 83 h 212"/>
                <a:gd name="T30" fmla="*/ 165 w 213"/>
                <a:gd name="T31" fmla="*/ 17 h 212"/>
                <a:gd name="T32" fmla="*/ 165 w 213"/>
                <a:gd name="T33" fmla="*/ 27 h 212"/>
                <a:gd name="T34" fmla="*/ 204 w 213"/>
                <a:gd name="T35" fmla="*/ 106 h 212"/>
                <a:gd name="T36" fmla="*/ 204 w 213"/>
                <a:gd name="T37" fmla="*/ 106 h 212"/>
                <a:gd name="T38" fmla="*/ 213 w 213"/>
                <a:gd name="T39" fmla="*/ 106 h 212"/>
                <a:gd name="T40" fmla="*/ 213 w 213"/>
                <a:gd name="T41" fmla="*/ 106 h 212"/>
                <a:gd name="T42" fmla="*/ 165 w 213"/>
                <a:gd name="T43" fmla="*/ 17 h 212"/>
                <a:gd name="T44" fmla="*/ 145 w 213"/>
                <a:gd name="T45" fmla="*/ 7 h 212"/>
                <a:gd name="T46" fmla="*/ 145 w 213"/>
                <a:gd name="T47" fmla="*/ 16 h 212"/>
                <a:gd name="T48" fmla="*/ 163 w 213"/>
                <a:gd name="T49" fmla="*/ 26 h 212"/>
                <a:gd name="T50" fmla="*/ 163 w 213"/>
                <a:gd name="T51" fmla="*/ 16 h 212"/>
                <a:gd name="T52" fmla="*/ 145 w 213"/>
                <a:gd name="T53" fmla="*/ 7 h 212"/>
                <a:gd name="T54" fmla="*/ 106 w 213"/>
                <a:gd name="T55" fmla="*/ 0 h 212"/>
                <a:gd name="T56" fmla="*/ 3 w 213"/>
                <a:gd name="T57" fmla="*/ 81 h 212"/>
                <a:gd name="T58" fmla="*/ 12 w 213"/>
                <a:gd name="T59" fmla="*/ 81 h 212"/>
                <a:gd name="T60" fmla="*/ 106 w 213"/>
                <a:gd name="T61" fmla="*/ 8 h 212"/>
                <a:gd name="T62" fmla="*/ 143 w 213"/>
                <a:gd name="T63" fmla="*/ 15 h 212"/>
                <a:gd name="T64" fmla="*/ 143 w 213"/>
                <a:gd name="T65" fmla="*/ 6 h 212"/>
                <a:gd name="T66" fmla="*/ 106 w 213"/>
                <a:gd name="T6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12">
                  <a:moveTo>
                    <a:pt x="9" y="105"/>
                  </a:moveTo>
                  <a:cubicBezTo>
                    <a:pt x="0" y="105"/>
                    <a:pt x="0" y="105"/>
                    <a:pt x="0" y="105"/>
                  </a:cubicBezTo>
                  <a:cubicBezTo>
                    <a:pt x="0" y="105"/>
                    <a:pt x="0" y="105"/>
                    <a:pt x="0" y="106"/>
                  </a:cubicBezTo>
                  <a:cubicBezTo>
                    <a:pt x="0" y="164"/>
                    <a:pt x="48" y="212"/>
                    <a:pt x="106" y="212"/>
                  </a:cubicBezTo>
                  <a:cubicBezTo>
                    <a:pt x="165" y="212"/>
                    <a:pt x="213" y="164"/>
                    <a:pt x="213" y="106"/>
                  </a:cubicBezTo>
                  <a:cubicBezTo>
                    <a:pt x="204" y="106"/>
                    <a:pt x="204" y="106"/>
                    <a:pt x="204" y="106"/>
                  </a:cubicBezTo>
                  <a:cubicBezTo>
                    <a:pt x="204" y="106"/>
                    <a:pt x="204" y="106"/>
                    <a:pt x="204" y="106"/>
                  </a:cubicBezTo>
                  <a:cubicBezTo>
                    <a:pt x="204" y="160"/>
                    <a:pt x="160" y="203"/>
                    <a:pt x="106" y="203"/>
                  </a:cubicBezTo>
                  <a:cubicBezTo>
                    <a:pt x="52" y="203"/>
                    <a:pt x="9" y="160"/>
                    <a:pt x="9" y="106"/>
                  </a:cubicBezTo>
                  <a:cubicBezTo>
                    <a:pt x="9" y="105"/>
                    <a:pt x="9" y="105"/>
                    <a:pt x="9" y="105"/>
                  </a:cubicBezTo>
                  <a:moveTo>
                    <a:pt x="11" y="83"/>
                  </a:moveTo>
                  <a:cubicBezTo>
                    <a:pt x="3" y="83"/>
                    <a:pt x="3" y="83"/>
                    <a:pt x="3" y="83"/>
                  </a:cubicBezTo>
                  <a:cubicBezTo>
                    <a:pt x="1" y="89"/>
                    <a:pt x="1" y="96"/>
                    <a:pt x="0" y="102"/>
                  </a:cubicBezTo>
                  <a:cubicBezTo>
                    <a:pt x="9" y="102"/>
                    <a:pt x="9" y="102"/>
                    <a:pt x="9" y="102"/>
                  </a:cubicBezTo>
                  <a:cubicBezTo>
                    <a:pt x="9" y="96"/>
                    <a:pt x="10" y="89"/>
                    <a:pt x="11" y="83"/>
                  </a:cubicBezTo>
                  <a:moveTo>
                    <a:pt x="165" y="17"/>
                  </a:moveTo>
                  <a:cubicBezTo>
                    <a:pt x="165" y="27"/>
                    <a:pt x="165" y="27"/>
                    <a:pt x="165" y="27"/>
                  </a:cubicBezTo>
                  <a:cubicBezTo>
                    <a:pt x="189" y="45"/>
                    <a:pt x="204" y="74"/>
                    <a:pt x="204" y="106"/>
                  </a:cubicBezTo>
                  <a:cubicBezTo>
                    <a:pt x="204" y="106"/>
                    <a:pt x="204" y="106"/>
                    <a:pt x="204" y="106"/>
                  </a:cubicBezTo>
                  <a:cubicBezTo>
                    <a:pt x="213" y="106"/>
                    <a:pt x="213" y="106"/>
                    <a:pt x="213" y="106"/>
                  </a:cubicBezTo>
                  <a:cubicBezTo>
                    <a:pt x="213" y="106"/>
                    <a:pt x="213" y="106"/>
                    <a:pt x="213" y="106"/>
                  </a:cubicBezTo>
                  <a:cubicBezTo>
                    <a:pt x="213" y="69"/>
                    <a:pt x="194" y="36"/>
                    <a:pt x="165" y="17"/>
                  </a:cubicBezTo>
                  <a:moveTo>
                    <a:pt x="145" y="7"/>
                  </a:moveTo>
                  <a:cubicBezTo>
                    <a:pt x="145" y="16"/>
                    <a:pt x="145" y="16"/>
                    <a:pt x="145" y="16"/>
                  </a:cubicBezTo>
                  <a:cubicBezTo>
                    <a:pt x="151" y="19"/>
                    <a:pt x="157" y="22"/>
                    <a:pt x="163" y="26"/>
                  </a:cubicBezTo>
                  <a:cubicBezTo>
                    <a:pt x="163" y="16"/>
                    <a:pt x="163" y="16"/>
                    <a:pt x="163" y="16"/>
                  </a:cubicBezTo>
                  <a:cubicBezTo>
                    <a:pt x="157" y="12"/>
                    <a:pt x="151" y="9"/>
                    <a:pt x="145" y="7"/>
                  </a:cubicBezTo>
                  <a:moveTo>
                    <a:pt x="106" y="0"/>
                  </a:moveTo>
                  <a:cubicBezTo>
                    <a:pt x="56" y="0"/>
                    <a:pt x="14" y="34"/>
                    <a:pt x="3" y="81"/>
                  </a:cubicBezTo>
                  <a:cubicBezTo>
                    <a:pt x="12" y="81"/>
                    <a:pt x="12" y="81"/>
                    <a:pt x="12" y="81"/>
                  </a:cubicBezTo>
                  <a:cubicBezTo>
                    <a:pt x="23" y="39"/>
                    <a:pt x="61" y="8"/>
                    <a:pt x="106" y="8"/>
                  </a:cubicBezTo>
                  <a:cubicBezTo>
                    <a:pt x="119" y="8"/>
                    <a:pt x="132" y="10"/>
                    <a:pt x="143" y="15"/>
                  </a:cubicBezTo>
                  <a:cubicBezTo>
                    <a:pt x="143" y="6"/>
                    <a:pt x="143" y="6"/>
                    <a:pt x="143" y="6"/>
                  </a:cubicBezTo>
                  <a:cubicBezTo>
                    <a:pt x="131" y="2"/>
                    <a:pt x="119"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ïṧľiḋé">
              <a:extLst>
                <a:ext uri="{FF2B5EF4-FFF2-40B4-BE49-F238E27FC236}">
                  <a16:creationId xmlns:a16="http://schemas.microsoft.com/office/drawing/2014/main" id="{D531408D-85A1-4C87-6311-8A944C372B6E}"/>
                </a:ext>
              </a:extLst>
            </p:cNvPr>
            <p:cNvSpPr/>
            <p:nvPr/>
          </p:nvSpPr>
          <p:spPr bwMode="auto">
            <a:xfrm>
              <a:off x="7085013" y="3511550"/>
              <a:ext cx="468313" cy="254000"/>
            </a:xfrm>
            <a:custGeom>
              <a:avLst/>
              <a:gdLst>
                <a:gd name="T0" fmla="*/ 9 w 142"/>
                <a:gd name="T1" fmla="*/ 75 h 77"/>
                <a:gd name="T2" fmla="*/ 0 w 142"/>
                <a:gd name="T3" fmla="*/ 75 h 77"/>
                <a:gd name="T4" fmla="*/ 0 w 142"/>
                <a:gd name="T5" fmla="*/ 77 h 77"/>
                <a:gd name="T6" fmla="*/ 8 w 142"/>
                <a:gd name="T7" fmla="*/ 77 h 77"/>
                <a:gd name="T8" fmla="*/ 9 w 142"/>
                <a:gd name="T9" fmla="*/ 75 h 77"/>
                <a:gd name="T10" fmla="*/ 140 w 142"/>
                <a:gd name="T11" fmla="*/ 0 h 77"/>
                <a:gd name="T12" fmla="*/ 140 w 142"/>
                <a:gd name="T13" fmla="*/ 9 h 77"/>
                <a:gd name="T14" fmla="*/ 142 w 142"/>
                <a:gd name="T15" fmla="*/ 10 h 77"/>
                <a:gd name="T16" fmla="*/ 142 w 142"/>
                <a:gd name="T17" fmla="*/ 1 h 77"/>
                <a:gd name="T18" fmla="*/ 140 w 142"/>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77">
                  <a:moveTo>
                    <a:pt x="9" y="75"/>
                  </a:moveTo>
                  <a:cubicBezTo>
                    <a:pt x="0" y="75"/>
                    <a:pt x="0" y="75"/>
                    <a:pt x="0" y="75"/>
                  </a:cubicBezTo>
                  <a:cubicBezTo>
                    <a:pt x="0" y="76"/>
                    <a:pt x="0" y="77"/>
                    <a:pt x="0" y="77"/>
                  </a:cubicBezTo>
                  <a:cubicBezTo>
                    <a:pt x="8" y="77"/>
                    <a:pt x="8" y="77"/>
                    <a:pt x="8" y="77"/>
                  </a:cubicBezTo>
                  <a:cubicBezTo>
                    <a:pt x="8" y="77"/>
                    <a:pt x="9" y="76"/>
                    <a:pt x="9" y="75"/>
                  </a:cubicBezTo>
                  <a:moveTo>
                    <a:pt x="140" y="0"/>
                  </a:moveTo>
                  <a:cubicBezTo>
                    <a:pt x="140" y="9"/>
                    <a:pt x="140" y="9"/>
                    <a:pt x="140" y="9"/>
                  </a:cubicBezTo>
                  <a:cubicBezTo>
                    <a:pt x="141" y="9"/>
                    <a:pt x="141" y="10"/>
                    <a:pt x="142" y="10"/>
                  </a:cubicBezTo>
                  <a:cubicBezTo>
                    <a:pt x="142" y="1"/>
                    <a:pt x="142" y="1"/>
                    <a:pt x="142" y="1"/>
                  </a:cubicBezTo>
                  <a:cubicBezTo>
                    <a:pt x="141" y="0"/>
                    <a:pt x="141" y="0"/>
                    <a:pt x="14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íṣļíḑe">
              <a:extLst>
                <a:ext uri="{FF2B5EF4-FFF2-40B4-BE49-F238E27FC236}">
                  <a16:creationId xmlns:a16="http://schemas.microsoft.com/office/drawing/2014/main" id="{F1D1634A-01D0-F612-D5D6-A276C7FE03F1}"/>
                </a:ext>
              </a:extLst>
            </p:cNvPr>
            <p:cNvSpPr/>
            <p:nvPr/>
          </p:nvSpPr>
          <p:spPr bwMode="auto">
            <a:xfrm>
              <a:off x="7073901" y="3544887"/>
              <a:ext cx="544513" cy="293688"/>
            </a:xfrm>
            <a:custGeom>
              <a:avLst/>
              <a:gdLst>
                <a:gd name="T0" fmla="*/ 9 w 165"/>
                <a:gd name="T1" fmla="*/ 86 h 89"/>
                <a:gd name="T2" fmla="*/ 0 w 165"/>
                <a:gd name="T3" fmla="*/ 86 h 89"/>
                <a:gd name="T4" fmla="*/ 0 w 165"/>
                <a:gd name="T5" fmla="*/ 89 h 89"/>
                <a:gd name="T6" fmla="*/ 9 w 165"/>
                <a:gd name="T7" fmla="*/ 89 h 89"/>
                <a:gd name="T8" fmla="*/ 9 w 165"/>
                <a:gd name="T9" fmla="*/ 86 h 89"/>
                <a:gd name="T10" fmla="*/ 163 w 165"/>
                <a:gd name="T11" fmla="*/ 0 h 89"/>
                <a:gd name="T12" fmla="*/ 163 w 165"/>
                <a:gd name="T13" fmla="*/ 10 h 89"/>
                <a:gd name="T14" fmla="*/ 165 w 165"/>
                <a:gd name="T15" fmla="*/ 11 h 89"/>
                <a:gd name="T16" fmla="*/ 165 w 165"/>
                <a:gd name="T17" fmla="*/ 1 h 89"/>
                <a:gd name="T18" fmla="*/ 163 w 16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89">
                  <a:moveTo>
                    <a:pt x="9" y="86"/>
                  </a:moveTo>
                  <a:cubicBezTo>
                    <a:pt x="0" y="86"/>
                    <a:pt x="0" y="86"/>
                    <a:pt x="0" y="86"/>
                  </a:cubicBezTo>
                  <a:cubicBezTo>
                    <a:pt x="0" y="87"/>
                    <a:pt x="0" y="88"/>
                    <a:pt x="0" y="89"/>
                  </a:cubicBezTo>
                  <a:cubicBezTo>
                    <a:pt x="9" y="89"/>
                    <a:pt x="9" y="89"/>
                    <a:pt x="9" y="89"/>
                  </a:cubicBezTo>
                  <a:cubicBezTo>
                    <a:pt x="9" y="88"/>
                    <a:pt x="9" y="87"/>
                    <a:pt x="9" y="86"/>
                  </a:cubicBezTo>
                  <a:moveTo>
                    <a:pt x="163" y="0"/>
                  </a:moveTo>
                  <a:cubicBezTo>
                    <a:pt x="163" y="10"/>
                    <a:pt x="163" y="10"/>
                    <a:pt x="163" y="10"/>
                  </a:cubicBezTo>
                  <a:cubicBezTo>
                    <a:pt x="163" y="10"/>
                    <a:pt x="164" y="11"/>
                    <a:pt x="165" y="11"/>
                  </a:cubicBezTo>
                  <a:cubicBezTo>
                    <a:pt x="165" y="1"/>
                    <a:pt x="165" y="1"/>
                    <a:pt x="165" y="1"/>
                  </a:cubicBezTo>
                  <a:cubicBezTo>
                    <a:pt x="164" y="1"/>
                    <a:pt x="163" y="0"/>
                    <a:pt x="16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slidé">
              <a:extLst>
                <a:ext uri="{FF2B5EF4-FFF2-40B4-BE49-F238E27FC236}">
                  <a16:creationId xmlns:a16="http://schemas.microsoft.com/office/drawing/2014/main" id="{8976692C-B46E-828A-F2CD-50E837B147A0}"/>
                </a:ext>
              </a:extLst>
            </p:cNvPr>
            <p:cNvSpPr/>
            <p:nvPr/>
          </p:nvSpPr>
          <p:spPr bwMode="auto">
            <a:xfrm>
              <a:off x="7104063" y="3517900"/>
              <a:ext cx="642938" cy="642938"/>
            </a:xfrm>
            <a:custGeom>
              <a:avLst/>
              <a:gdLst>
                <a:gd name="T0" fmla="*/ 97 w 195"/>
                <a:gd name="T1" fmla="*/ 0 h 195"/>
                <a:gd name="T2" fmla="*/ 3 w 195"/>
                <a:gd name="T3" fmla="*/ 73 h 195"/>
                <a:gd name="T4" fmla="*/ 2 w 195"/>
                <a:gd name="T5" fmla="*/ 75 h 195"/>
                <a:gd name="T6" fmla="*/ 0 w 195"/>
                <a:gd name="T7" fmla="*/ 94 h 195"/>
                <a:gd name="T8" fmla="*/ 0 w 195"/>
                <a:gd name="T9" fmla="*/ 97 h 195"/>
                <a:gd name="T10" fmla="*/ 0 w 195"/>
                <a:gd name="T11" fmla="*/ 98 h 195"/>
                <a:gd name="T12" fmla="*/ 97 w 195"/>
                <a:gd name="T13" fmla="*/ 195 h 195"/>
                <a:gd name="T14" fmla="*/ 195 w 195"/>
                <a:gd name="T15" fmla="*/ 98 h 195"/>
                <a:gd name="T16" fmla="*/ 195 w 195"/>
                <a:gd name="T17" fmla="*/ 98 h 195"/>
                <a:gd name="T18" fmla="*/ 187 w 195"/>
                <a:gd name="T19" fmla="*/ 98 h 195"/>
                <a:gd name="T20" fmla="*/ 161 w 195"/>
                <a:gd name="T21" fmla="*/ 161 h 195"/>
                <a:gd name="T22" fmla="*/ 97 w 195"/>
                <a:gd name="T23" fmla="*/ 187 h 195"/>
                <a:gd name="T24" fmla="*/ 34 w 195"/>
                <a:gd name="T25" fmla="*/ 161 h 195"/>
                <a:gd name="T26" fmla="*/ 8 w 195"/>
                <a:gd name="T27" fmla="*/ 98 h 195"/>
                <a:gd name="T28" fmla="*/ 34 w 195"/>
                <a:gd name="T29" fmla="*/ 35 h 195"/>
                <a:gd name="T30" fmla="*/ 97 w 195"/>
                <a:gd name="T31" fmla="*/ 8 h 195"/>
                <a:gd name="T32" fmla="*/ 161 w 195"/>
                <a:gd name="T33" fmla="*/ 35 h 195"/>
                <a:gd name="T34" fmla="*/ 187 w 195"/>
                <a:gd name="T35" fmla="*/ 98 h 195"/>
                <a:gd name="T36" fmla="*/ 195 w 195"/>
                <a:gd name="T37" fmla="*/ 98 h 195"/>
                <a:gd name="T38" fmla="*/ 156 w 195"/>
                <a:gd name="T39" fmla="*/ 19 h 195"/>
                <a:gd name="T40" fmla="*/ 154 w 195"/>
                <a:gd name="T41" fmla="*/ 18 h 195"/>
                <a:gd name="T42" fmla="*/ 136 w 195"/>
                <a:gd name="T43" fmla="*/ 8 h 195"/>
                <a:gd name="T44" fmla="*/ 134 w 195"/>
                <a:gd name="T45" fmla="*/ 7 h 195"/>
                <a:gd name="T46" fmla="*/ 97 w 195"/>
                <a:gd name="T4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5" h="195">
                  <a:moveTo>
                    <a:pt x="97" y="0"/>
                  </a:moveTo>
                  <a:cubicBezTo>
                    <a:pt x="52" y="0"/>
                    <a:pt x="14" y="31"/>
                    <a:pt x="3" y="73"/>
                  </a:cubicBezTo>
                  <a:cubicBezTo>
                    <a:pt x="3" y="74"/>
                    <a:pt x="2" y="75"/>
                    <a:pt x="2" y="75"/>
                  </a:cubicBezTo>
                  <a:cubicBezTo>
                    <a:pt x="1" y="81"/>
                    <a:pt x="0" y="88"/>
                    <a:pt x="0" y="94"/>
                  </a:cubicBezTo>
                  <a:cubicBezTo>
                    <a:pt x="0" y="95"/>
                    <a:pt x="0" y="96"/>
                    <a:pt x="0" y="97"/>
                  </a:cubicBezTo>
                  <a:cubicBezTo>
                    <a:pt x="0" y="97"/>
                    <a:pt x="0" y="97"/>
                    <a:pt x="0" y="98"/>
                  </a:cubicBezTo>
                  <a:cubicBezTo>
                    <a:pt x="0" y="152"/>
                    <a:pt x="43" y="195"/>
                    <a:pt x="97" y="195"/>
                  </a:cubicBezTo>
                  <a:cubicBezTo>
                    <a:pt x="151" y="195"/>
                    <a:pt x="195" y="152"/>
                    <a:pt x="195" y="98"/>
                  </a:cubicBezTo>
                  <a:cubicBezTo>
                    <a:pt x="195" y="98"/>
                    <a:pt x="195" y="98"/>
                    <a:pt x="195" y="98"/>
                  </a:cubicBezTo>
                  <a:cubicBezTo>
                    <a:pt x="187" y="98"/>
                    <a:pt x="187" y="98"/>
                    <a:pt x="187" y="98"/>
                  </a:cubicBezTo>
                  <a:cubicBezTo>
                    <a:pt x="187" y="122"/>
                    <a:pt x="177" y="145"/>
                    <a:pt x="161" y="161"/>
                  </a:cubicBezTo>
                  <a:cubicBezTo>
                    <a:pt x="144" y="177"/>
                    <a:pt x="122" y="187"/>
                    <a:pt x="97" y="187"/>
                  </a:cubicBezTo>
                  <a:cubicBezTo>
                    <a:pt x="73" y="187"/>
                    <a:pt x="51" y="177"/>
                    <a:pt x="34" y="161"/>
                  </a:cubicBezTo>
                  <a:cubicBezTo>
                    <a:pt x="18" y="145"/>
                    <a:pt x="8" y="122"/>
                    <a:pt x="8" y="98"/>
                  </a:cubicBezTo>
                  <a:cubicBezTo>
                    <a:pt x="8" y="73"/>
                    <a:pt x="18" y="51"/>
                    <a:pt x="34" y="35"/>
                  </a:cubicBezTo>
                  <a:cubicBezTo>
                    <a:pt x="51" y="18"/>
                    <a:pt x="73" y="8"/>
                    <a:pt x="97" y="8"/>
                  </a:cubicBezTo>
                  <a:cubicBezTo>
                    <a:pt x="122" y="8"/>
                    <a:pt x="144" y="18"/>
                    <a:pt x="161" y="35"/>
                  </a:cubicBezTo>
                  <a:cubicBezTo>
                    <a:pt x="177" y="51"/>
                    <a:pt x="187" y="73"/>
                    <a:pt x="187" y="98"/>
                  </a:cubicBezTo>
                  <a:cubicBezTo>
                    <a:pt x="195" y="98"/>
                    <a:pt x="195" y="98"/>
                    <a:pt x="195" y="98"/>
                  </a:cubicBezTo>
                  <a:cubicBezTo>
                    <a:pt x="195" y="66"/>
                    <a:pt x="180" y="37"/>
                    <a:pt x="156" y="19"/>
                  </a:cubicBezTo>
                  <a:cubicBezTo>
                    <a:pt x="155" y="19"/>
                    <a:pt x="154" y="18"/>
                    <a:pt x="154" y="18"/>
                  </a:cubicBezTo>
                  <a:cubicBezTo>
                    <a:pt x="148" y="14"/>
                    <a:pt x="142" y="11"/>
                    <a:pt x="136" y="8"/>
                  </a:cubicBezTo>
                  <a:cubicBezTo>
                    <a:pt x="135" y="8"/>
                    <a:pt x="135" y="7"/>
                    <a:pt x="134" y="7"/>
                  </a:cubicBezTo>
                  <a:cubicBezTo>
                    <a:pt x="123" y="2"/>
                    <a:pt x="110"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íṧľïḋe">
              <a:extLst>
                <a:ext uri="{FF2B5EF4-FFF2-40B4-BE49-F238E27FC236}">
                  <a16:creationId xmlns:a16="http://schemas.microsoft.com/office/drawing/2014/main" id="{E263DB5D-84C0-18C4-55E7-3C303168738E}"/>
                </a:ext>
              </a:extLst>
            </p:cNvPr>
            <p:cNvSpPr/>
            <p:nvPr/>
          </p:nvSpPr>
          <p:spPr bwMode="auto">
            <a:xfrm>
              <a:off x="7216776" y="3716337"/>
              <a:ext cx="168275" cy="273050"/>
            </a:xfrm>
            <a:custGeom>
              <a:avLst/>
              <a:gdLst>
                <a:gd name="T0" fmla="*/ 51 w 51"/>
                <a:gd name="T1" fmla="*/ 54 h 83"/>
                <a:gd name="T2" fmla="*/ 25 w 51"/>
                <a:gd name="T3" fmla="*/ 83 h 83"/>
                <a:gd name="T4" fmla="*/ 0 w 51"/>
                <a:gd name="T5" fmla="*/ 64 h 83"/>
                <a:gd name="T6" fmla="*/ 16 w 51"/>
                <a:gd name="T7" fmla="*/ 60 h 83"/>
                <a:gd name="T8" fmla="*/ 24 w 51"/>
                <a:gd name="T9" fmla="*/ 67 h 83"/>
                <a:gd name="T10" fmla="*/ 33 w 51"/>
                <a:gd name="T11" fmla="*/ 52 h 83"/>
                <a:gd name="T12" fmla="*/ 33 w 51"/>
                <a:gd name="T13" fmla="*/ 0 h 83"/>
                <a:gd name="T14" fmla="*/ 51 w 51"/>
                <a:gd name="T15" fmla="*/ 0 h 83"/>
                <a:gd name="T16" fmla="*/ 51 w 51"/>
                <a:gd name="T17" fmla="*/ 5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83">
                  <a:moveTo>
                    <a:pt x="51" y="54"/>
                  </a:moveTo>
                  <a:cubicBezTo>
                    <a:pt x="51" y="69"/>
                    <a:pt x="47" y="83"/>
                    <a:pt x="25" y="83"/>
                  </a:cubicBezTo>
                  <a:cubicBezTo>
                    <a:pt x="12" y="83"/>
                    <a:pt x="3" y="77"/>
                    <a:pt x="0" y="64"/>
                  </a:cubicBezTo>
                  <a:cubicBezTo>
                    <a:pt x="16" y="60"/>
                    <a:pt x="16" y="60"/>
                    <a:pt x="16" y="60"/>
                  </a:cubicBezTo>
                  <a:cubicBezTo>
                    <a:pt x="17" y="64"/>
                    <a:pt x="21" y="67"/>
                    <a:pt x="24" y="67"/>
                  </a:cubicBezTo>
                  <a:cubicBezTo>
                    <a:pt x="33" y="67"/>
                    <a:pt x="33" y="58"/>
                    <a:pt x="33" y="52"/>
                  </a:cubicBezTo>
                  <a:cubicBezTo>
                    <a:pt x="33" y="0"/>
                    <a:pt x="33" y="0"/>
                    <a:pt x="33" y="0"/>
                  </a:cubicBezTo>
                  <a:cubicBezTo>
                    <a:pt x="51" y="0"/>
                    <a:pt x="51" y="0"/>
                    <a:pt x="51" y="0"/>
                  </a:cubicBezTo>
                  <a:lnTo>
                    <a:pt x="51" y="54"/>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îṣḷiḓe">
              <a:extLst>
                <a:ext uri="{FF2B5EF4-FFF2-40B4-BE49-F238E27FC236}">
                  <a16:creationId xmlns:a16="http://schemas.microsoft.com/office/drawing/2014/main" id="{8935CA2C-4C3C-C6D5-8F19-2577D9A8B678}"/>
                </a:ext>
              </a:extLst>
            </p:cNvPr>
            <p:cNvSpPr/>
            <p:nvPr/>
          </p:nvSpPr>
          <p:spPr bwMode="auto">
            <a:xfrm>
              <a:off x="7415213" y="3709987"/>
              <a:ext cx="193675" cy="279400"/>
            </a:xfrm>
            <a:custGeom>
              <a:avLst/>
              <a:gdLst>
                <a:gd name="T0" fmla="*/ 46 w 59"/>
                <a:gd name="T1" fmla="*/ 22 h 85"/>
                <a:gd name="T2" fmla="*/ 33 w 59"/>
                <a:gd name="T3" fmla="*/ 16 h 85"/>
                <a:gd name="T4" fmla="*/ 21 w 59"/>
                <a:gd name="T5" fmla="*/ 25 h 85"/>
                <a:gd name="T6" fmla="*/ 59 w 59"/>
                <a:gd name="T7" fmla="*/ 58 h 85"/>
                <a:gd name="T8" fmla="*/ 27 w 59"/>
                <a:gd name="T9" fmla="*/ 85 h 85"/>
                <a:gd name="T10" fmla="*/ 0 w 59"/>
                <a:gd name="T11" fmla="*/ 75 h 85"/>
                <a:gd name="T12" fmla="*/ 13 w 59"/>
                <a:gd name="T13" fmla="*/ 61 h 85"/>
                <a:gd name="T14" fmla="*/ 28 w 59"/>
                <a:gd name="T15" fmla="*/ 68 h 85"/>
                <a:gd name="T16" fmla="*/ 41 w 59"/>
                <a:gd name="T17" fmla="*/ 60 h 85"/>
                <a:gd name="T18" fmla="*/ 3 w 59"/>
                <a:gd name="T19" fmla="*/ 26 h 85"/>
                <a:gd name="T20" fmla="*/ 34 w 59"/>
                <a:gd name="T21" fmla="*/ 0 h 85"/>
                <a:gd name="T22" fmla="*/ 58 w 59"/>
                <a:gd name="T23" fmla="*/ 8 h 85"/>
                <a:gd name="T24" fmla="*/ 46 w 59"/>
                <a:gd name="T25"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5">
                  <a:moveTo>
                    <a:pt x="46" y="22"/>
                  </a:moveTo>
                  <a:cubicBezTo>
                    <a:pt x="43" y="18"/>
                    <a:pt x="38" y="16"/>
                    <a:pt x="33" y="16"/>
                  </a:cubicBezTo>
                  <a:cubicBezTo>
                    <a:pt x="28" y="16"/>
                    <a:pt x="21" y="19"/>
                    <a:pt x="21" y="25"/>
                  </a:cubicBezTo>
                  <a:cubicBezTo>
                    <a:pt x="21" y="39"/>
                    <a:pt x="59" y="30"/>
                    <a:pt x="59" y="58"/>
                  </a:cubicBezTo>
                  <a:cubicBezTo>
                    <a:pt x="59" y="76"/>
                    <a:pt x="44" y="85"/>
                    <a:pt x="27" y="85"/>
                  </a:cubicBezTo>
                  <a:cubicBezTo>
                    <a:pt x="17" y="85"/>
                    <a:pt x="8" y="82"/>
                    <a:pt x="0" y="75"/>
                  </a:cubicBezTo>
                  <a:cubicBezTo>
                    <a:pt x="13" y="61"/>
                    <a:pt x="13" y="61"/>
                    <a:pt x="13" y="61"/>
                  </a:cubicBezTo>
                  <a:cubicBezTo>
                    <a:pt x="16" y="66"/>
                    <a:pt x="22" y="68"/>
                    <a:pt x="28" y="68"/>
                  </a:cubicBezTo>
                  <a:cubicBezTo>
                    <a:pt x="34" y="68"/>
                    <a:pt x="41" y="66"/>
                    <a:pt x="41" y="60"/>
                  </a:cubicBezTo>
                  <a:cubicBezTo>
                    <a:pt x="41" y="45"/>
                    <a:pt x="3" y="53"/>
                    <a:pt x="3" y="26"/>
                  </a:cubicBezTo>
                  <a:cubicBezTo>
                    <a:pt x="3" y="9"/>
                    <a:pt x="18" y="0"/>
                    <a:pt x="34" y="0"/>
                  </a:cubicBezTo>
                  <a:cubicBezTo>
                    <a:pt x="43" y="0"/>
                    <a:pt x="52" y="2"/>
                    <a:pt x="58" y="8"/>
                  </a:cubicBezTo>
                  <a:lnTo>
                    <a:pt x="46"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ḻîḋê">
              <a:extLst>
                <a:ext uri="{FF2B5EF4-FFF2-40B4-BE49-F238E27FC236}">
                  <a16:creationId xmlns:a16="http://schemas.microsoft.com/office/drawing/2014/main" id="{B9A8A8AD-9D12-5314-EA02-205A834FA627}"/>
                </a:ext>
              </a:extLst>
            </p:cNvPr>
            <p:cNvSpPr/>
            <p:nvPr/>
          </p:nvSpPr>
          <p:spPr bwMode="auto">
            <a:xfrm>
              <a:off x="6797676"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îṥľíde">
              <a:extLst>
                <a:ext uri="{FF2B5EF4-FFF2-40B4-BE49-F238E27FC236}">
                  <a16:creationId xmlns:a16="http://schemas.microsoft.com/office/drawing/2014/main" id="{0AFAA052-A5C1-7331-CBB0-1D6B46817B54}"/>
                </a:ext>
              </a:extLst>
            </p:cNvPr>
            <p:cNvSpPr/>
            <p:nvPr/>
          </p:nvSpPr>
          <p:spPr bwMode="auto">
            <a:xfrm>
              <a:off x="6721476" y="2325687"/>
              <a:ext cx="403225" cy="784225"/>
            </a:xfrm>
            <a:custGeom>
              <a:avLst/>
              <a:gdLst>
                <a:gd name="T0" fmla="*/ 15 w 122"/>
                <a:gd name="T1" fmla="*/ 64 h 238"/>
                <a:gd name="T2" fmla="*/ 12 w 122"/>
                <a:gd name="T3" fmla="*/ 64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15 w 122"/>
                <a:gd name="T19" fmla="*/ 64 h 238"/>
                <a:gd name="T20" fmla="*/ 92 w 122"/>
                <a:gd name="T21" fmla="*/ 0 h 238"/>
                <a:gd name="T22" fmla="*/ 92 w 122"/>
                <a:gd name="T23" fmla="*/ 0 h 238"/>
                <a:gd name="T24" fmla="*/ 23 w 122"/>
                <a:gd name="T25" fmla="*/ 47 h 238"/>
                <a:gd name="T26" fmla="*/ 26 w 122"/>
                <a:gd name="T27" fmla="*/ 47 h 238"/>
                <a:gd name="T28" fmla="*/ 93 w 122"/>
                <a:gd name="T29" fmla="*/ 2 h 238"/>
                <a:gd name="T30" fmla="*/ 93 w 122"/>
                <a:gd name="T31" fmla="*/ 0 h 238"/>
                <a:gd name="T32" fmla="*/ 92 w 122"/>
                <a:gd name="T3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38">
                  <a:moveTo>
                    <a:pt x="15" y="64"/>
                  </a:moveTo>
                  <a:cubicBezTo>
                    <a:pt x="12" y="64"/>
                    <a:pt x="12" y="64"/>
                    <a:pt x="12" y="64"/>
                  </a:cubicBezTo>
                  <a:cubicBezTo>
                    <a:pt x="5" y="80"/>
                    <a:pt x="0" y="98"/>
                    <a:pt x="0" y="117"/>
                  </a:cubicBezTo>
                  <a:cubicBezTo>
                    <a:pt x="0" y="166"/>
                    <a:pt x="30" y="208"/>
                    <a:pt x="72" y="227"/>
                  </a:cubicBezTo>
                  <a:cubicBezTo>
                    <a:pt x="87" y="234"/>
                    <a:pt x="104" y="238"/>
                    <a:pt x="121" y="238"/>
                  </a:cubicBezTo>
                  <a:cubicBezTo>
                    <a:pt x="122" y="238"/>
                    <a:pt x="122" y="237"/>
                    <a:pt x="122" y="237"/>
                  </a:cubicBezTo>
                  <a:cubicBezTo>
                    <a:pt x="122" y="236"/>
                    <a:pt x="122" y="236"/>
                    <a:pt x="121" y="236"/>
                  </a:cubicBezTo>
                  <a:cubicBezTo>
                    <a:pt x="104" y="236"/>
                    <a:pt x="88" y="232"/>
                    <a:pt x="73" y="225"/>
                  </a:cubicBezTo>
                  <a:cubicBezTo>
                    <a:pt x="31" y="207"/>
                    <a:pt x="2" y="165"/>
                    <a:pt x="2" y="117"/>
                  </a:cubicBezTo>
                  <a:cubicBezTo>
                    <a:pt x="2" y="98"/>
                    <a:pt x="7" y="80"/>
                    <a:pt x="15" y="64"/>
                  </a:cubicBezTo>
                  <a:moveTo>
                    <a:pt x="92" y="0"/>
                  </a:moveTo>
                  <a:cubicBezTo>
                    <a:pt x="92" y="0"/>
                    <a:pt x="92" y="0"/>
                    <a:pt x="92" y="0"/>
                  </a:cubicBezTo>
                  <a:cubicBezTo>
                    <a:pt x="64" y="7"/>
                    <a:pt x="39" y="24"/>
                    <a:pt x="23" y="47"/>
                  </a:cubicBezTo>
                  <a:cubicBezTo>
                    <a:pt x="26" y="47"/>
                    <a:pt x="26" y="47"/>
                    <a:pt x="26" y="47"/>
                  </a:cubicBezTo>
                  <a:cubicBezTo>
                    <a:pt x="42" y="25"/>
                    <a:pt x="65" y="8"/>
                    <a:pt x="93"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is1íḓé">
              <a:extLst>
                <a:ext uri="{FF2B5EF4-FFF2-40B4-BE49-F238E27FC236}">
                  <a16:creationId xmlns:a16="http://schemas.microsoft.com/office/drawing/2014/main" id="{B3B21B8D-EB52-152A-7072-7FB76036B761}"/>
                </a:ext>
              </a:extLst>
            </p:cNvPr>
            <p:cNvSpPr/>
            <p:nvPr/>
          </p:nvSpPr>
          <p:spPr bwMode="auto">
            <a:xfrm>
              <a:off x="6761163" y="2479675"/>
              <a:ext cx="46038" cy="55563"/>
            </a:xfrm>
            <a:custGeom>
              <a:avLst/>
              <a:gdLst>
                <a:gd name="T0" fmla="*/ 14 w 14"/>
                <a:gd name="T1" fmla="*/ 0 h 17"/>
                <a:gd name="T2" fmla="*/ 11 w 14"/>
                <a:gd name="T3" fmla="*/ 0 h 17"/>
                <a:gd name="T4" fmla="*/ 0 w 14"/>
                <a:gd name="T5" fmla="*/ 17 h 17"/>
                <a:gd name="T6" fmla="*/ 3 w 14"/>
                <a:gd name="T7" fmla="*/ 17 h 17"/>
                <a:gd name="T8" fmla="*/ 14 w 14"/>
                <a:gd name="T9" fmla="*/ 0 h 17"/>
              </a:gdLst>
              <a:ahLst/>
              <a:cxnLst>
                <a:cxn ang="0">
                  <a:pos x="T0" y="T1"/>
                </a:cxn>
                <a:cxn ang="0">
                  <a:pos x="T2" y="T3"/>
                </a:cxn>
                <a:cxn ang="0">
                  <a:pos x="T4" y="T5"/>
                </a:cxn>
                <a:cxn ang="0">
                  <a:pos x="T6" y="T7"/>
                </a:cxn>
                <a:cxn ang="0">
                  <a:pos x="T8" y="T9"/>
                </a:cxn>
              </a:cxnLst>
              <a:rect l="0" t="0" r="r" b="b"/>
              <a:pathLst>
                <a:path w="14" h="17">
                  <a:moveTo>
                    <a:pt x="14" y="0"/>
                  </a:moveTo>
                  <a:cubicBezTo>
                    <a:pt x="11" y="0"/>
                    <a:pt x="11" y="0"/>
                    <a:pt x="11" y="0"/>
                  </a:cubicBezTo>
                  <a:cubicBezTo>
                    <a:pt x="7" y="5"/>
                    <a:pt x="3" y="11"/>
                    <a:pt x="0" y="17"/>
                  </a:cubicBezTo>
                  <a:cubicBezTo>
                    <a:pt x="3" y="17"/>
                    <a:pt x="3" y="17"/>
                    <a:pt x="3" y="17"/>
                  </a:cubicBezTo>
                  <a:cubicBezTo>
                    <a:pt x="6" y="11"/>
                    <a:pt x="9" y="5"/>
                    <a:pt x="1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ṣḻíďé">
              <a:extLst>
                <a:ext uri="{FF2B5EF4-FFF2-40B4-BE49-F238E27FC236}">
                  <a16:creationId xmlns:a16="http://schemas.microsoft.com/office/drawing/2014/main" id="{A4F66B68-BB95-97BC-1F35-BD6B1BF64EE2}"/>
                </a:ext>
              </a:extLst>
            </p:cNvPr>
            <p:cNvSpPr/>
            <p:nvPr/>
          </p:nvSpPr>
          <p:spPr bwMode="auto">
            <a:xfrm>
              <a:off x="6751638" y="2338387"/>
              <a:ext cx="741363" cy="744538"/>
            </a:xfrm>
            <a:custGeom>
              <a:avLst/>
              <a:gdLst>
                <a:gd name="T0" fmla="*/ 112 w 225"/>
                <a:gd name="T1" fmla="*/ 0 h 226"/>
                <a:gd name="T2" fmla="*/ 111 w 225"/>
                <a:gd name="T3" fmla="*/ 1 h 226"/>
                <a:gd name="T4" fmla="*/ 112 w 225"/>
                <a:gd name="T5" fmla="*/ 3 h 226"/>
                <a:gd name="T6" fmla="*/ 190 w 225"/>
                <a:gd name="T7" fmla="*/ 35 h 226"/>
                <a:gd name="T8" fmla="*/ 223 w 225"/>
                <a:gd name="T9" fmla="*/ 113 h 226"/>
                <a:gd name="T10" fmla="*/ 190 w 225"/>
                <a:gd name="T11" fmla="*/ 191 h 226"/>
                <a:gd name="T12" fmla="*/ 112 w 225"/>
                <a:gd name="T13" fmla="*/ 223 h 226"/>
                <a:gd name="T14" fmla="*/ 34 w 225"/>
                <a:gd name="T15" fmla="*/ 191 h 226"/>
                <a:gd name="T16" fmla="*/ 2 w 225"/>
                <a:gd name="T17" fmla="*/ 113 h 226"/>
                <a:gd name="T18" fmla="*/ 1 w 225"/>
                <a:gd name="T19" fmla="*/ 112 h 226"/>
                <a:gd name="T20" fmla="*/ 0 w 225"/>
                <a:gd name="T21" fmla="*/ 113 h 226"/>
                <a:gd name="T22" fmla="*/ 112 w 225"/>
                <a:gd name="T23" fmla="*/ 226 h 226"/>
                <a:gd name="T24" fmla="*/ 225 w 225"/>
                <a:gd name="T25" fmla="*/ 113 h 226"/>
                <a:gd name="T26" fmla="*/ 112 w 225"/>
                <a:gd name="T2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26">
                  <a:moveTo>
                    <a:pt x="112" y="0"/>
                  </a:moveTo>
                  <a:cubicBezTo>
                    <a:pt x="112" y="0"/>
                    <a:pt x="111" y="1"/>
                    <a:pt x="111" y="1"/>
                  </a:cubicBezTo>
                  <a:cubicBezTo>
                    <a:pt x="111" y="2"/>
                    <a:pt x="112" y="3"/>
                    <a:pt x="112" y="3"/>
                  </a:cubicBezTo>
                  <a:cubicBezTo>
                    <a:pt x="143" y="3"/>
                    <a:pt x="170" y="15"/>
                    <a:pt x="190" y="35"/>
                  </a:cubicBezTo>
                  <a:cubicBezTo>
                    <a:pt x="210" y="55"/>
                    <a:pt x="223" y="82"/>
                    <a:pt x="223" y="113"/>
                  </a:cubicBezTo>
                  <a:cubicBezTo>
                    <a:pt x="223" y="143"/>
                    <a:pt x="210" y="171"/>
                    <a:pt x="190" y="191"/>
                  </a:cubicBezTo>
                  <a:cubicBezTo>
                    <a:pt x="170"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6"/>
                    <a:pt x="112" y="226"/>
                  </a:cubicBezTo>
                  <a:cubicBezTo>
                    <a:pt x="174" y="226"/>
                    <a:pt x="225" y="175"/>
                    <a:pt x="225" y="113"/>
                  </a:cubicBezTo>
                  <a:cubicBezTo>
                    <a:pt x="225" y="51"/>
                    <a:pt x="174"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îSļíḑé">
              <a:extLst>
                <a:ext uri="{FF2B5EF4-FFF2-40B4-BE49-F238E27FC236}">
                  <a16:creationId xmlns:a16="http://schemas.microsoft.com/office/drawing/2014/main" id="{16C5CA0B-71D9-F7F2-68EE-E7965B0E88D4}"/>
                </a:ext>
              </a:extLst>
            </p:cNvPr>
            <p:cNvSpPr/>
            <p:nvPr/>
          </p:nvSpPr>
          <p:spPr bwMode="auto">
            <a:xfrm>
              <a:off x="6770688" y="2360612"/>
              <a:ext cx="700088" cy="700088"/>
            </a:xfrm>
            <a:custGeom>
              <a:avLst/>
              <a:gdLst>
                <a:gd name="T0" fmla="*/ 24 w 212"/>
                <a:gd name="T1" fmla="*/ 53 h 212"/>
                <a:gd name="T2" fmla="*/ 14 w 212"/>
                <a:gd name="T3" fmla="*/ 53 h 212"/>
                <a:gd name="T4" fmla="*/ 0 w 212"/>
                <a:gd name="T5" fmla="*/ 106 h 212"/>
                <a:gd name="T6" fmla="*/ 106 w 212"/>
                <a:gd name="T7" fmla="*/ 212 h 212"/>
                <a:gd name="T8" fmla="*/ 212 w 212"/>
                <a:gd name="T9" fmla="*/ 106 h 212"/>
                <a:gd name="T10" fmla="*/ 204 w 212"/>
                <a:gd name="T11" fmla="*/ 106 h 212"/>
                <a:gd name="T12" fmla="*/ 204 w 212"/>
                <a:gd name="T13" fmla="*/ 106 h 212"/>
                <a:gd name="T14" fmla="*/ 106 w 212"/>
                <a:gd name="T15" fmla="*/ 204 h 212"/>
                <a:gd name="T16" fmla="*/ 8 w 212"/>
                <a:gd name="T17" fmla="*/ 106 h 212"/>
                <a:gd name="T18" fmla="*/ 24 w 212"/>
                <a:gd name="T19" fmla="*/ 53 h 212"/>
                <a:gd name="T20" fmla="*/ 106 w 212"/>
                <a:gd name="T21" fmla="*/ 0 h 212"/>
                <a:gd name="T22" fmla="*/ 27 w 212"/>
                <a:gd name="T23" fmla="*/ 36 h 212"/>
                <a:gd name="T24" fmla="*/ 33 w 212"/>
                <a:gd name="T25" fmla="*/ 41 h 212"/>
                <a:gd name="T26" fmla="*/ 106 w 212"/>
                <a:gd name="T27" fmla="*/ 8 h 212"/>
                <a:gd name="T28" fmla="*/ 204 w 212"/>
                <a:gd name="T29" fmla="*/ 106 h 212"/>
                <a:gd name="T30" fmla="*/ 204 w 212"/>
                <a:gd name="T31" fmla="*/ 106 h 212"/>
                <a:gd name="T32" fmla="*/ 212 w 212"/>
                <a:gd name="T33" fmla="*/ 106 h 212"/>
                <a:gd name="T34" fmla="*/ 212 w 212"/>
                <a:gd name="T35" fmla="*/ 106 h 212"/>
                <a:gd name="T36" fmla="*/ 106 w 212"/>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12">
                  <a:moveTo>
                    <a:pt x="24" y="53"/>
                  </a:moveTo>
                  <a:cubicBezTo>
                    <a:pt x="14" y="53"/>
                    <a:pt x="14" y="53"/>
                    <a:pt x="14" y="53"/>
                  </a:cubicBezTo>
                  <a:cubicBezTo>
                    <a:pt x="5" y="69"/>
                    <a:pt x="0" y="87"/>
                    <a:pt x="0" y="106"/>
                  </a:cubicBezTo>
                  <a:cubicBezTo>
                    <a:pt x="0" y="165"/>
                    <a:pt x="48" y="212"/>
                    <a:pt x="106" y="212"/>
                  </a:cubicBezTo>
                  <a:cubicBezTo>
                    <a:pt x="165" y="212"/>
                    <a:pt x="212" y="165"/>
                    <a:pt x="212" y="106"/>
                  </a:cubicBezTo>
                  <a:cubicBezTo>
                    <a:pt x="204" y="106"/>
                    <a:pt x="204" y="106"/>
                    <a:pt x="204" y="106"/>
                  </a:cubicBezTo>
                  <a:cubicBezTo>
                    <a:pt x="204" y="106"/>
                    <a:pt x="204" y="106"/>
                    <a:pt x="204" y="106"/>
                  </a:cubicBezTo>
                  <a:cubicBezTo>
                    <a:pt x="204" y="160"/>
                    <a:pt x="160" y="204"/>
                    <a:pt x="106" y="204"/>
                  </a:cubicBezTo>
                  <a:cubicBezTo>
                    <a:pt x="52" y="204"/>
                    <a:pt x="8" y="160"/>
                    <a:pt x="8" y="106"/>
                  </a:cubicBezTo>
                  <a:cubicBezTo>
                    <a:pt x="8" y="87"/>
                    <a:pt x="14" y="69"/>
                    <a:pt x="24" y="53"/>
                  </a:cubicBezTo>
                  <a:moveTo>
                    <a:pt x="106" y="0"/>
                  </a:moveTo>
                  <a:cubicBezTo>
                    <a:pt x="74" y="0"/>
                    <a:pt x="46" y="14"/>
                    <a:pt x="27" y="36"/>
                  </a:cubicBezTo>
                  <a:cubicBezTo>
                    <a:pt x="30" y="36"/>
                    <a:pt x="32" y="38"/>
                    <a:pt x="33" y="41"/>
                  </a:cubicBezTo>
                  <a:cubicBezTo>
                    <a:pt x="51" y="21"/>
                    <a:pt x="77" y="8"/>
                    <a:pt x="106" y="8"/>
                  </a:cubicBezTo>
                  <a:cubicBezTo>
                    <a:pt x="160" y="8"/>
                    <a:pt x="204" y="52"/>
                    <a:pt x="204" y="106"/>
                  </a:cubicBezTo>
                  <a:cubicBezTo>
                    <a:pt x="204" y="106"/>
                    <a:pt x="204" y="106"/>
                    <a:pt x="204" y="106"/>
                  </a:cubicBezTo>
                  <a:cubicBezTo>
                    <a:pt x="212" y="106"/>
                    <a:pt x="212" y="106"/>
                    <a:pt x="212" y="106"/>
                  </a:cubicBezTo>
                  <a:cubicBezTo>
                    <a:pt x="212" y="106"/>
                    <a:pt x="212" y="106"/>
                    <a:pt x="212" y="106"/>
                  </a:cubicBezTo>
                  <a:cubicBezTo>
                    <a:pt x="212" y="47"/>
                    <a:pt x="165"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ïsḻîďè">
              <a:extLst>
                <a:ext uri="{FF2B5EF4-FFF2-40B4-BE49-F238E27FC236}">
                  <a16:creationId xmlns:a16="http://schemas.microsoft.com/office/drawing/2014/main" id="{2A2065AE-732E-2B74-2DB7-306DCB9CC84D}"/>
                </a:ext>
              </a:extLst>
            </p:cNvPr>
            <p:cNvSpPr/>
            <p:nvPr/>
          </p:nvSpPr>
          <p:spPr bwMode="auto">
            <a:xfrm>
              <a:off x="6816726" y="2479675"/>
              <a:ext cx="63500" cy="55563"/>
            </a:xfrm>
            <a:custGeom>
              <a:avLst/>
              <a:gdLst>
                <a:gd name="T0" fmla="*/ 13 w 19"/>
                <a:gd name="T1" fmla="*/ 0 h 17"/>
                <a:gd name="T2" fmla="*/ 0 w 19"/>
                <a:gd name="T3" fmla="*/ 17 h 17"/>
                <a:gd name="T4" fmla="*/ 10 w 19"/>
                <a:gd name="T5" fmla="*/ 17 h 17"/>
                <a:gd name="T6" fmla="*/ 19 w 19"/>
                <a:gd name="T7" fmla="*/ 5 h 17"/>
                <a:gd name="T8" fmla="*/ 13 w 19"/>
                <a:gd name="T9" fmla="*/ 0 h 17"/>
              </a:gdLst>
              <a:ahLst/>
              <a:cxnLst>
                <a:cxn ang="0">
                  <a:pos x="T0" y="T1"/>
                </a:cxn>
                <a:cxn ang="0">
                  <a:pos x="T2" y="T3"/>
                </a:cxn>
                <a:cxn ang="0">
                  <a:pos x="T4" y="T5"/>
                </a:cxn>
                <a:cxn ang="0">
                  <a:pos x="T6" y="T7"/>
                </a:cxn>
                <a:cxn ang="0">
                  <a:pos x="T8" y="T9"/>
                </a:cxn>
              </a:cxnLst>
              <a:rect l="0" t="0" r="r" b="b"/>
              <a:pathLst>
                <a:path w="19" h="17">
                  <a:moveTo>
                    <a:pt x="13" y="0"/>
                  </a:moveTo>
                  <a:cubicBezTo>
                    <a:pt x="8" y="5"/>
                    <a:pt x="3" y="11"/>
                    <a:pt x="0" y="17"/>
                  </a:cubicBezTo>
                  <a:cubicBezTo>
                    <a:pt x="10" y="17"/>
                    <a:pt x="10" y="17"/>
                    <a:pt x="10" y="17"/>
                  </a:cubicBezTo>
                  <a:cubicBezTo>
                    <a:pt x="13" y="13"/>
                    <a:pt x="16" y="9"/>
                    <a:pt x="19" y="5"/>
                  </a:cubicBezTo>
                  <a:cubicBezTo>
                    <a:pt x="18" y="2"/>
                    <a:pt x="16"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ṥḻíḍé">
              <a:extLst>
                <a:ext uri="{FF2B5EF4-FFF2-40B4-BE49-F238E27FC236}">
                  <a16:creationId xmlns:a16="http://schemas.microsoft.com/office/drawing/2014/main" id="{C3E60306-3D57-333A-E1C8-FB7889D0C8AD}"/>
                </a:ext>
              </a:extLst>
            </p:cNvPr>
            <p:cNvSpPr/>
            <p:nvPr/>
          </p:nvSpPr>
          <p:spPr bwMode="auto">
            <a:xfrm>
              <a:off x="6797676" y="2387600"/>
              <a:ext cx="646113" cy="646113"/>
            </a:xfrm>
            <a:custGeom>
              <a:avLst/>
              <a:gdLst>
                <a:gd name="T0" fmla="*/ 98 w 196"/>
                <a:gd name="T1" fmla="*/ 0 h 196"/>
                <a:gd name="T2" fmla="*/ 25 w 196"/>
                <a:gd name="T3" fmla="*/ 33 h 196"/>
                <a:gd name="T4" fmla="*/ 16 w 196"/>
                <a:gd name="T5" fmla="*/ 45 h 196"/>
                <a:gd name="T6" fmla="*/ 0 w 196"/>
                <a:gd name="T7" fmla="*/ 98 h 196"/>
                <a:gd name="T8" fmla="*/ 98 w 196"/>
                <a:gd name="T9" fmla="*/ 196 h 196"/>
                <a:gd name="T10" fmla="*/ 196 w 196"/>
                <a:gd name="T11" fmla="*/ 98 h 196"/>
                <a:gd name="T12" fmla="*/ 196 w 196"/>
                <a:gd name="T13" fmla="*/ 98 h 196"/>
                <a:gd name="T14" fmla="*/ 187 w 196"/>
                <a:gd name="T15" fmla="*/ 98 h 196"/>
                <a:gd name="T16" fmla="*/ 161 w 196"/>
                <a:gd name="T17" fmla="*/ 161 h 196"/>
                <a:gd name="T18" fmla="*/ 98 w 196"/>
                <a:gd name="T19" fmla="*/ 187 h 196"/>
                <a:gd name="T20" fmla="*/ 35 w 196"/>
                <a:gd name="T21" fmla="*/ 161 h 196"/>
                <a:gd name="T22" fmla="*/ 9 w 196"/>
                <a:gd name="T23" fmla="*/ 98 h 196"/>
                <a:gd name="T24" fmla="*/ 35 w 196"/>
                <a:gd name="T25" fmla="*/ 35 h 196"/>
                <a:gd name="T26" fmla="*/ 98 w 196"/>
                <a:gd name="T27" fmla="*/ 9 h 196"/>
                <a:gd name="T28" fmla="*/ 161 w 196"/>
                <a:gd name="T29" fmla="*/ 35 h 196"/>
                <a:gd name="T30" fmla="*/ 187 w 196"/>
                <a:gd name="T31" fmla="*/ 98 h 196"/>
                <a:gd name="T32" fmla="*/ 196 w 196"/>
                <a:gd name="T33" fmla="*/ 98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0"/>
                  </a:moveTo>
                  <a:cubicBezTo>
                    <a:pt x="69" y="0"/>
                    <a:pt x="43" y="13"/>
                    <a:pt x="25" y="33"/>
                  </a:cubicBezTo>
                  <a:cubicBezTo>
                    <a:pt x="22" y="37"/>
                    <a:pt x="19" y="41"/>
                    <a:pt x="16" y="45"/>
                  </a:cubicBezTo>
                  <a:cubicBezTo>
                    <a:pt x="6" y="61"/>
                    <a:pt x="0" y="79"/>
                    <a:pt x="0" y="98"/>
                  </a:cubicBezTo>
                  <a:cubicBezTo>
                    <a:pt x="0" y="152"/>
                    <a:pt x="44" y="196"/>
                    <a:pt x="98" y="196"/>
                  </a:cubicBezTo>
                  <a:cubicBezTo>
                    <a:pt x="152" y="196"/>
                    <a:pt x="196" y="15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44"/>
                    <a:pt x="152"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isļíḓe">
              <a:extLst>
                <a:ext uri="{FF2B5EF4-FFF2-40B4-BE49-F238E27FC236}">
                  <a16:creationId xmlns:a16="http://schemas.microsoft.com/office/drawing/2014/main" id="{E7E4A98C-55B2-3A83-2D9B-3417F8ADED5D}"/>
                </a:ext>
              </a:extLst>
            </p:cNvPr>
            <p:cNvSpPr/>
            <p:nvPr/>
          </p:nvSpPr>
          <p:spPr bwMode="auto">
            <a:xfrm>
              <a:off x="6853238" y="2647950"/>
              <a:ext cx="128588" cy="147638"/>
            </a:xfrm>
            <a:custGeom>
              <a:avLst/>
              <a:gdLst>
                <a:gd name="T0" fmla="*/ 0 w 81"/>
                <a:gd name="T1" fmla="*/ 0 h 93"/>
                <a:gd name="T2" fmla="*/ 21 w 81"/>
                <a:gd name="T3" fmla="*/ 0 h 93"/>
                <a:gd name="T4" fmla="*/ 21 w 81"/>
                <a:gd name="T5" fmla="*/ 35 h 93"/>
                <a:gd name="T6" fmla="*/ 60 w 81"/>
                <a:gd name="T7" fmla="*/ 35 h 93"/>
                <a:gd name="T8" fmla="*/ 60 w 81"/>
                <a:gd name="T9" fmla="*/ 0 h 93"/>
                <a:gd name="T10" fmla="*/ 81 w 81"/>
                <a:gd name="T11" fmla="*/ 0 h 93"/>
                <a:gd name="T12" fmla="*/ 81 w 81"/>
                <a:gd name="T13" fmla="*/ 93 h 93"/>
                <a:gd name="T14" fmla="*/ 60 w 81"/>
                <a:gd name="T15" fmla="*/ 93 h 93"/>
                <a:gd name="T16" fmla="*/ 60 w 81"/>
                <a:gd name="T17" fmla="*/ 54 h 93"/>
                <a:gd name="T18" fmla="*/ 21 w 81"/>
                <a:gd name="T19" fmla="*/ 54 h 93"/>
                <a:gd name="T20" fmla="*/ 21 w 81"/>
                <a:gd name="T21" fmla="*/ 93 h 93"/>
                <a:gd name="T22" fmla="*/ 0 w 81"/>
                <a:gd name="T23" fmla="*/ 93 h 93"/>
                <a:gd name="T24" fmla="*/ 0 w 81"/>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3">
                  <a:moveTo>
                    <a:pt x="0" y="0"/>
                  </a:moveTo>
                  <a:lnTo>
                    <a:pt x="21" y="0"/>
                  </a:lnTo>
                  <a:lnTo>
                    <a:pt x="21" y="35"/>
                  </a:lnTo>
                  <a:lnTo>
                    <a:pt x="60" y="35"/>
                  </a:lnTo>
                  <a:lnTo>
                    <a:pt x="60" y="0"/>
                  </a:lnTo>
                  <a:lnTo>
                    <a:pt x="81" y="0"/>
                  </a:lnTo>
                  <a:lnTo>
                    <a:pt x="81" y="93"/>
                  </a:lnTo>
                  <a:lnTo>
                    <a:pt x="60" y="93"/>
                  </a:lnTo>
                  <a:lnTo>
                    <a:pt x="60" y="54"/>
                  </a:lnTo>
                  <a:lnTo>
                    <a:pt x="21" y="54"/>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isḻiḋe">
              <a:extLst>
                <a:ext uri="{FF2B5EF4-FFF2-40B4-BE49-F238E27FC236}">
                  <a16:creationId xmlns:a16="http://schemas.microsoft.com/office/drawing/2014/main" id="{21E36A15-0A2A-8124-BA08-7DBEBE76E913}"/>
                </a:ext>
              </a:extLst>
            </p:cNvPr>
            <p:cNvSpPr/>
            <p:nvPr/>
          </p:nvSpPr>
          <p:spPr bwMode="auto">
            <a:xfrm>
              <a:off x="6999288" y="2647950"/>
              <a:ext cx="114300" cy="147638"/>
            </a:xfrm>
            <a:custGeom>
              <a:avLst/>
              <a:gdLst>
                <a:gd name="T0" fmla="*/ 27 w 72"/>
                <a:gd name="T1" fmla="*/ 19 h 93"/>
                <a:gd name="T2" fmla="*/ 0 w 72"/>
                <a:gd name="T3" fmla="*/ 19 h 93"/>
                <a:gd name="T4" fmla="*/ 0 w 72"/>
                <a:gd name="T5" fmla="*/ 0 h 93"/>
                <a:gd name="T6" fmla="*/ 72 w 72"/>
                <a:gd name="T7" fmla="*/ 0 h 93"/>
                <a:gd name="T8" fmla="*/ 72 w 72"/>
                <a:gd name="T9" fmla="*/ 19 h 93"/>
                <a:gd name="T10" fmla="*/ 45 w 72"/>
                <a:gd name="T11" fmla="*/ 19 h 93"/>
                <a:gd name="T12" fmla="*/ 45 w 72"/>
                <a:gd name="T13" fmla="*/ 93 h 93"/>
                <a:gd name="T14" fmla="*/ 27 w 72"/>
                <a:gd name="T15" fmla="*/ 93 h 93"/>
                <a:gd name="T16" fmla="*/ 27 w 72"/>
                <a:gd name="T17"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3">
                  <a:moveTo>
                    <a:pt x="27" y="19"/>
                  </a:moveTo>
                  <a:lnTo>
                    <a:pt x="0" y="19"/>
                  </a:lnTo>
                  <a:lnTo>
                    <a:pt x="0" y="0"/>
                  </a:lnTo>
                  <a:lnTo>
                    <a:pt x="72" y="0"/>
                  </a:lnTo>
                  <a:lnTo>
                    <a:pt x="72" y="19"/>
                  </a:lnTo>
                  <a:lnTo>
                    <a:pt x="45" y="19"/>
                  </a:lnTo>
                  <a:lnTo>
                    <a:pt x="45" y="93"/>
                  </a:lnTo>
                  <a:lnTo>
                    <a:pt x="27" y="93"/>
                  </a:lnTo>
                  <a:lnTo>
                    <a:pt x="27" y="1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islíde">
              <a:extLst>
                <a:ext uri="{FF2B5EF4-FFF2-40B4-BE49-F238E27FC236}">
                  <a16:creationId xmlns:a16="http://schemas.microsoft.com/office/drawing/2014/main" id="{B07A6AD1-C3BD-5FA9-793C-B6FA3F73F81B}"/>
                </a:ext>
              </a:extLst>
            </p:cNvPr>
            <p:cNvSpPr/>
            <p:nvPr/>
          </p:nvSpPr>
          <p:spPr bwMode="auto">
            <a:xfrm>
              <a:off x="7131051" y="2647950"/>
              <a:ext cx="165100" cy="147638"/>
            </a:xfrm>
            <a:custGeom>
              <a:avLst/>
              <a:gdLst>
                <a:gd name="T0" fmla="*/ 0 w 104"/>
                <a:gd name="T1" fmla="*/ 0 h 93"/>
                <a:gd name="T2" fmla="*/ 31 w 104"/>
                <a:gd name="T3" fmla="*/ 0 h 93"/>
                <a:gd name="T4" fmla="*/ 52 w 104"/>
                <a:gd name="T5" fmla="*/ 60 h 93"/>
                <a:gd name="T6" fmla="*/ 52 w 104"/>
                <a:gd name="T7" fmla="*/ 60 h 93"/>
                <a:gd name="T8" fmla="*/ 75 w 104"/>
                <a:gd name="T9" fmla="*/ 0 h 93"/>
                <a:gd name="T10" fmla="*/ 104 w 104"/>
                <a:gd name="T11" fmla="*/ 0 h 93"/>
                <a:gd name="T12" fmla="*/ 104 w 104"/>
                <a:gd name="T13" fmla="*/ 93 h 93"/>
                <a:gd name="T14" fmla="*/ 85 w 104"/>
                <a:gd name="T15" fmla="*/ 93 h 93"/>
                <a:gd name="T16" fmla="*/ 85 w 104"/>
                <a:gd name="T17" fmla="*/ 23 h 93"/>
                <a:gd name="T18" fmla="*/ 85 w 104"/>
                <a:gd name="T19" fmla="*/ 23 h 93"/>
                <a:gd name="T20" fmla="*/ 60 w 104"/>
                <a:gd name="T21" fmla="*/ 93 h 93"/>
                <a:gd name="T22" fmla="*/ 43 w 104"/>
                <a:gd name="T23" fmla="*/ 93 h 93"/>
                <a:gd name="T24" fmla="*/ 21 w 104"/>
                <a:gd name="T25" fmla="*/ 23 h 93"/>
                <a:gd name="T26" fmla="*/ 21 w 104"/>
                <a:gd name="T27" fmla="*/ 23 h 93"/>
                <a:gd name="T28" fmla="*/ 21 w 104"/>
                <a:gd name="T29" fmla="*/ 93 h 93"/>
                <a:gd name="T30" fmla="*/ 0 w 104"/>
                <a:gd name="T31" fmla="*/ 93 h 93"/>
                <a:gd name="T32" fmla="*/ 0 w 104"/>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93">
                  <a:moveTo>
                    <a:pt x="0" y="0"/>
                  </a:moveTo>
                  <a:lnTo>
                    <a:pt x="31" y="0"/>
                  </a:lnTo>
                  <a:lnTo>
                    <a:pt x="52" y="60"/>
                  </a:lnTo>
                  <a:lnTo>
                    <a:pt x="52" y="60"/>
                  </a:lnTo>
                  <a:lnTo>
                    <a:pt x="75" y="0"/>
                  </a:lnTo>
                  <a:lnTo>
                    <a:pt x="104" y="0"/>
                  </a:lnTo>
                  <a:lnTo>
                    <a:pt x="104" y="93"/>
                  </a:lnTo>
                  <a:lnTo>
                    <a:pt x="85" y="93"/>
                  </a:lnTo>
                  <a:lnTo>
                    <a:pt x="85" y="23"/>
                  </a:lnTo>
                  <a:lnTo>
                    <a:pt x="85" y="23"/>
                  </a:lnTo>
                  <a:lnTo>
                    <a:pt x="60" y="93"/>
                  </a:lnTo>
                  <a:lnTo>
                    <a:pt x="43" y="93"/>
                  </a:lnTo>
                  <a:lnTo>
                    <a:pt x="21" y="23"/>
                  </a:lnTo>
                  <a:lnTo>
                    <a:pt x="21" y="23"/>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íṩḻîḍe">
              <a:extLst>
                <a:ext uri="{FF2B5EF4-FFF2-40B4-BE49-F238E27FC236}">
                  <a16:creationId xmlns:a16="http://schemas.microsoft.com/office/drawing/2014/main" id="{DED4C7E1-9205-488E-1994-BA8E79DE94BD}"/>
                </a:ext>
              </a:extLst>
            </p:cNvPr>
            <p:cNvSpPr/>
            <p:nvPr/>
          </p:nvSpPr>
          <p:spPr bwMode="auto">
            <a:xfrm>
              <a:off x="7327901" y="2647950"/>
              <a:ext cx="93663" cy="147638"/>
            </a:xfrm>
            <a:custGeom>
              <a:avLst/>
              <a:gdLst>
                <a:gd name="T0" fmla="*/ 0 w 59"/>
                <a:gd name="T1" fmla="*/ 0 h 93"/>
                <a:gd name="T2" fmla="*/ 21 w 59"/>
                <a:gd name="T3" fmla="*/ 0 h 93"/>
                <a:gd name="T4" fmla="*/ 21 w 59"/>
                <a:gd name="T5" fmla="*/ 75 h 93"/>
                <a:gd name="T6" fmla="*/ 59 w 59"/>
                <a:gd name="T7" fmla="*/ 75 h 93"/>
                <a:gd name="T8" fmla="*/ 59 w 59"/>
                <a:gd name="T9" fmla="*/ 93 h 93"/>
                <a:gd name="T10" fmla="*/ 0 w 59"/>
                <a:gd name="T11" fmla="*/ 93 h 93"/>
                <a:gd name="T12" fmla="*/ 0 w 59"/>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59" h="93">
                  <a:moveTo>
                    <a:pt x="0" y="0"/>
                  </a:moveTo>
                  <a:lnTo>
                    <a:pt x="21" y="0"/>
                  </a:lnTo>
                  <a:lnTo>
                    <a:pt x="21" y="75"/>
                  </a:lnTo>
                  <a:lnTo>
                    <a:pt x="59" y="75"/>
                  </a:lnTo>
                  <a:lnTo>
                    <a:pt x="59"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íṥlîḋe">
              <a:extLst>
                <a:ext uri="{FF2B5EF4-FFF2-40B4-BE49-F238E27FC236}">
                  <a16:creationId xmlns:a16="http://schemas.microsoft.com/office/drawing/2014/main" id="{1885020F-088D-E658-D60D-4747B2DB624A}"/>
                </a:ext>
              </a:extLst>
            </p:cNvPr>
            <p:cNvSpPr/>
            <p:nvPr/>
          </p:nvSpPr>
          <p:spPr bwMode="auto">
            <a:xfrm>
              <a:off x="4586288"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ïṣ1íḋê">
              <a:extLst>
                <a:ext uri="{FF2B5EF4-FFF2-40B4-BE49-F238E27FC236}">
                  <a16:creationId xmlns:a16="http://schemas.microsoft.com/office/drawing/2014/main" id="{32B83400-7C93-B9DA-6794-5E0B545230D0}"/>
                </a:ext>
              </a:extLst>
            </p:cNvPr>
            <p:cNvSpPr/>
            <p:nvPr/>
          </p:nvSpPr>
          <p:spPr bwMode="auto">
            <a:xfrm>
              <a:off x="4510088" y="2325687"/>
              <a:ext cx="403225" cy="784225"/>
            </a:xfrm>
            <a:custGeom>
              <a:avLst/>
              <a:gdLst>
                <a:gd name="T0" fmla="*/ 92 w 122"/>
                <a:gd name="T1" fmla="*/ 0 h 238"/>
                <a:gd name="T2" fmla="*/ 92 w 122"/>
                <a:gd name="T3" fmla="*/ 0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92 w 122"/>
                <a:gd name="T19" fmla="*/ 2 h 238"/>
                <a:gd name="T20" fmla="*/ 93 w 122"/>
                <a:gd name="T21" fmla="*/ 0 h 238"/>
                <a:gd name="T22" fmla="*/ 92 w 122"/>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38">
                  <a:moveTo>
                    <a:pt x="92" y="0"/>
                  </a:moveTo>
                  <a:cubicBezTo>
                    <a:pt x="92" y="0"/>
                    <a:pt x="92" y="0"/>
                    <a:pt x="92" y="0"/>
                  </a:cubicBezTo>
                  <a:cubicBezTo>
                    <a:pt x="39" y="13"/>
                    <a:pt x="0" y="60"/>
                    <a:pt x="0" y="117"/>
                  </a:cubicBezTo>
                  <a:cubicBezTo>
                    <a:pt x="0" y="166"/>
                    <a:pt x="30" y="208"/>
                    <a:pt x="72" y="227"/>
                  </a:cubicBezTo>
                  <a:cubicBezTo>
                    <a:pt x="87" y="234"/>
                    <a:pt x="103" y="238"/>
                    <a:pt x="121" y="238"/>
                  </a:cubicBezTo>
                  <a:cubicBezTo>
                    <a:pt x="121" y="238"/>
                    <a:pt x="122" y="237"/>
                    <a:pt x="122" y="237"/>
                  </a:cubicBezTo>
                  <a:cubicBezTo>
                    <a:pt x="122" y="236"/>
                    <a:pt x="121" y="236"/>
                    <a:pt x="121" y="236"/>
                  </a:cubicBezTo>
                  <a:cubicBezTo>
                    <a:pt x="104" y="236"/>
                    <a:pt x="87" y="232"/>
                    <a:pt x="73" y="225"/>
                  </a:cubicBezTo>
                  <a:cubicBezTo>
                    <a:pt x="31" y="207"/>
                    <a:pt x="2" y="165"/>
                    <a:pt x="2" y="117"/>
                  </a:cubicBezTo>
                  <a:cubicBezTo>
                    <a:pt x="2" y="61"/>
                    <a:pt x="41" y="15"/>
                    <a:pt x="92"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ïṡľídè">
              <a:extLst>
                <a:ext uri="{FF2B5EF4-FFF2-40B4-BE49-F238E27FC236}">
                  <a16:creationId xmlns:a16="http://schemas.microsoft.com/office/drawing/2014/main" id="{95AFD176-5894-ACEF-C798-CB9EF0A06229}"/>
                </a:ext>
              </a:extLst>
            </p:cNvPr>
            <p:cNvSpPr/>
            <p:nvPr/>
          </p:nvSpPr>
          <p:spPr bwMode="auto">
            <a:xfrm>
              <a:off x="4537076" y="2338387"/>
              <a:ext cx="741363" cy="744538"/>
            </a:xfrm>
            <a:custGeom>
              <a:avLst/>
              <a:gdLst>
                <a:gd name="T0" fmla="*/ 209 w 225"/>
                <a:gd name="T1" fmla="*/ 171 h 226"/>
                <a:gd name="T2" fmla="*/ 207 w 225"/>
                <a:gd name="T3" fmla="*/ 171 h 226"/>
                <a:gd name="T4" fmla="*/ 191 w 225"/>
                <a:gd name="T5" fmla="*/ 191 h 226"/>
                <a:gd name="T6" fmla="*/ 180 w 225"/>
                <a:gd name="T7" fmla="*/ 201 h 226"/>
                <a:gd name="T8" fmla="*/ 183 w 225"/>
                <a:gd name="T9" fmla="*/ 201 h 226"/>
                <a:gd name="T10" fmla="*/ 209 w 225"/>
                <a:gd name="T11" fmla="*/ 171 h 226"/>
                <a:gd name="T12" fmla="*/ 225 w 225"/>
                <a:gd name="T13" fmla="*/ 124 h 226"/>
                <a:gd name="T14" fmla="*/ 223 w 225"/>
                <a:gd name="T15" fmla="*/ 124 h 226"/>
                <a:gd name="T16" fmla="*/ 216 w 225"/>
                <a:gd name="T17" fmla="*/ 153 h 226"/>
                <a:gd name="T18" fmla="*/ 218 w 225"/>
                <a:gd name="T19" fmla="*/ 153 h 226"/>
                <a:gd name="T20" fmla="*/ 225 w 225"/>
                <a:gd name="T21" fmla="*/ 124 h 226"/>
                <a:gd name="T22" fmla="*/ 1 w 225"/>
                <a:gd name="T23" fmla="*/ 112 h 226"/>
                <a:gd name="T24" fmla="*/ 0 w 225"/>
                <a:gd name="T25" fmla="*/ 113 h 226"/>
                <a:gd name="T26" fmla="*/ 113 w 225"/>
                <a:gd name="T27" fmla="*/ 226 h 226"/>
                <a:gd name="T28" fmla="*/ 169 w 225"/>
                <a:gd name="T29" fmla="*/ 210 h 226"/>
                <a:gd name="T30" fmla="*/ 169 w 225"/>
                <a:gd name="T31" fmla="*/ 210 h 226"/>
                <a:gd name="T32" fmla="*/ 169 w 225"/>
                <a:gd name="T33" fmla="*/ 208 h 226"/>
                <a:gd name="T34" fmla="*/ 113 w 225"/>
                <a:gd name="T35" fmla="*/ 223 h 226"/>
                <a:gd name="T36" fmla="*/ 35 w 225"/>
                <a:gd name="T37" fmla="*/ 191 h 226"/>
                <a:gd name="T38" fmla="*/ 2 w 225"/>
                <a:gd name="T39" fmla="*/ 113 h 226"/>
                <a:gd name="T40" fmla="*/ 1 w 225"/>
                <a:gd name="T41" fmla="*/ 112 h 226"/>
                <a:gd name="T42" fmla="*/ 212 w 225"/>
                <a:gd name="T43" fmla="*/ 60 h 226"/>
                <a:gd name="T44" fmla="*/ 210 w 225"/>
                <a:gd name="T45" fmla="*/ 60 h 226"/>
                <a:gd name="T46" fmla="*/ 223 w 225"/>
                <a:gd name="T47" fmla="*/ 106 h 226"/>
                <a:gd name="T48" fmla="*/ 225 w 225"/>
                <a:gd name="T49" fmla="*/ 106 h 226"/>
                <a:gd name="T50" fmla="*/ 212 w 225"/>
                <a:gd name="T51" fmla="*/ 60 h 226"/>
                <a:gd name="T52" fmla="*/ 113 w 225"/>
                <a:gd name="T53" fmla="*/ 0 h 226"/>
                <a:gd name="T54" fmla="*/ 112 w 225"/>
                <a:gd name="T55" fmla="*/ 1 h 226"/>
                <a:gd name="T56" fmla="*/ 113 w 225"/>
                <a:gd name="T57" fmla="*/ 3 h 226"/>
                <a:gd name="T58" fmla="*/ 191 w 225"/>
                <a:gd name="T59" fmla="*/ 35 h 226"/>
                <a:gd name="T60" fmla="*/ 198 w 225"/>
                <a:gd name="T61" fmla="*/ 43 h 226"/>
                <a:gd name="T62" fmla="*/ 201 w 225"/>
                <a:gd name="T63" fmla="*/ 43 h 226"/>
                <a:gd name="T64" fmla="*/ 113 w 225"/>
                <a:gd name="T6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226">
                  <a:moveTo>
                    <a:pt x="209" y="171"/>
                  </a:moveTo>
                  <a:cubicBezTo>
                    <a:pt x="207" y="171"/>
                    <a:pt x="207" y="171"/>
                    <a:pt x="207" y="171"/>
                  </a:cubicBezTo>
                  <a:cubicBezTo>
                    <a:pt x="202" y="178"/>
                    <a:pt x="197" y="185"/>
                    <a:pt x="191" y="191"/>
                  </a:cubicBezTo>
                  <a:cubicBezTo>
                    <a:pt x="187" y="195"/>
                    <a:pt x="184" y="198"/>
                    <a:pt x="180" y="201"/>
                  </a:cubicBezTo>
                  <a:cubicBezTo>
                    <a:pt x="183" y="201"/>
                    <a:pt x="183" y="201"/>
                    <a:pt x="183" y="201"/>
                  </a:cubicBezTo>
                  <a:cubicBezTo>
                    <a:pt x="193" y="193"/>
                    <a:pt x="202" y="183"/>
                    <a:pt x="209" y="171"/>
                  </a:cubicBezTo>
                  <a:moveTo>
                    <a:pt x="225" y="124"/>
                  </a:moveTo>
                  <a:cubicBezTo>
                    <a:pt x="223" y="124"/>
                    <a:pt x="223" y="124"/>
                    <a:pt x="223" y="124"/>
                  </a:cubicBezTo>
                  <a:cubicBezTo>
                    <a:pt x="222" y="134"/>
                    <a:pt x="219" y="144"/>
                    <a:pt x="216" y="153"/>
                  </a:cubicBezTo>
                  <a:cubicBezTo>
                    <a:pt x="218" y="153"/>
                    <a:pt x="218" y="153"/>
                    <a:pt x="218" y="153"/>
                  </a:cubicBezTo>
                  <a:cubicBezTo>
                    <a:pt x="222" y="144"/>
                    <a:pt x="224" y="134"/>
                    <a:pt x="225" y="124"/>
                  </a:cubicBezTo>
                  <a:moveTo>
                    <a:pt x="1" y="112"/>
                  </a:moveTo>
                  <a:cubicBezTo>
                    <a:pt x="1" y="112"/>
                    <a:pt x="0" y="112"/>
                    <a:pt x="0" y="113"/>
                  </a:cubicBezTo>
                  <a:cubicBezTo>
                    <a:pt x="0" y="175"/>
                    <a:pt x="51" y="226"/>
                    <a:pt x="113" y="226"/>
                  </a:cubicBezTo>
                  <a:cubicBezTo>
                    <a:pt x="133" y="226"/>
                    <a:pt x="153" y="220"/>
                    <a:pt x="169" y="210"/>
                  </a:cubicBezTo>
                  <a:cubicBezTo>
                    <a:pt x="169" y="210"/>
                    <a:pt x="169" y="210"/>
                    <a:pt x="169" y="210"/>
                  </a:cubicBezTo>
                  <a:cubicBezTo>
                    <a:pt x="169" y="209"/>
                    <a:pt x="169" y="209"/>
                    <a:pt x="169" y="208"/>
                  </a:cubicBezTo>
                  <a:cubicBezTo>
                    <a:pt x="153" y="218"/>
                    <a:pt x="134" y="223"/>
                    <a:pt x="113" y="223"/>
                  </a:cubicBezTo>
                  <a:cubicBezTo>
                    <a:pt x="82" y="223"/>
                    <a:pt x="55" y="211"/>
                    <a:pt x="35" y="191"/>
                  </a:cubicBezTo>
                  <a:cubicBezTo>
                    <a:pt x="15" y="171"/>
                    <a:pt x="2" y="143"/>
                    <a:pt x="2" y="113"/>
                  </a:cubicBezTo>
                  <a:cubicBezTo>
                    <a:pt x="2" y="112"/>
                    <a:pt x="2" y="112"/>
                    <a:pt x="1" y="112"/>
                  </a:cubicBezTo>
                  <a:moveTo>
                    <a:pt x="212" y="60"/>
                  </a:moveTo>
                  <a:cubicBezTo>
                    <a:pt x="210" y="60"/>
                    <a:pt x="210" y="60"/>
                    <a:pt x="210" y="60"/>
                  </a:cubicBezTo>
                  <a:cubicBezTo>
                    <a:pt x="217" y="74"/>
                    <a:pt x="222" y="89"/>
                    <a:pt x="223" y="106"/>
                  </a:cubicBezTo>
                  <a:cubicBezTo>
                    <a:pt x="225" y="106"/>
                    <a:pt x="225" y="106"/>
                    <a:pt x="225" y="106"/>
                  </a:cubicBezTo>
                  <a:cubicBezTo>
                    <a:pt x="224" y="89"/>
                    <a:pt x="220" y="74"/>
                    <a:pt x="212" y="60"/>
                  </a:cubicBezTo>
                  <a:moveTo>
                    <a:pt x="113" y="0"/>
                  </a:moveTo>
                  <a:cubicBezTo>
                    <a:pt x="112" y="0"/>
                    <a:pt x="112" y="1"/>
                    <a:pt x="112" y="1"/>
                  </a:cubicBezTo>
                  <a:cubicBezTo>
                    <a:pt x="112" y="2"/>
                    <a:pt x="112" y="3"/>
                    <a:pt x="113" y="3"/>
                  </a:cubicBezTo>
                  <a:cubicBezTo>
                    <a:pt x="143" y="3"/>
                    <a:pt x="171" y="15"/>
                    <a:pt x="191" y="35"/>
                  </a:cubicBezTo>
                  <a:cubicBezTo>
                    <a:pt x="193" y="37"/>
                    <a:pt x="196" y="40"/>
                    <a:pt x="198" y="43"/>
                  </a:cubicBezTo>
                  <a:cubicBezTo>
                    <a:pt x="201" y="43"/>
                    <a:pt x="201" y="43"/>
                    <a:pt x="201" y="43"/>
                  </a:cubicBezTo>
                  <a:cubicBezTo>
                    <a:pt x="180" y="17"/>
                    <a:pt x="148" y="0"/>
                    <a:pt x="11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ṧḻîḑê">
              <a:extLst>
                <a:ext uri="{FF2B5EF4-FFF2-40B4-BE49-F238E27FC236}">
                  <a16:creationId xmlns:a16="http://schemas.microsoft.com/office/drawing/2014/main" id="{C6EC66B6-8C5A-880D-9848-D17335781BC6}"/>
                </a:ext>
              </a:extLst>
            </p:cNvPr>
            <p:cNvSpPr/>
            <p:nvPr/>
          </p:nvSpPr>
          <p:spPr bwMode="auto">
            <a:xfrm>
              <a:off x="5189538" y="2479675"/>
              <a:ext cx="46038" cy="55563"/>
            </a:xfrm>
            <a:custGeom>
              <a:avLst/>
              <a:gdLst>
                <a:gd name="T0" fmla="*/ 3 w 14"/>
                <a:gd name="T1" fmla="*/ 0 h 17"/>
                <a:gd name="T2" fmla="*/ 0 w 14"/>
                <a:gd name="T3" fmla="*/ 0 h 17"/>
                <a:gd name="T4" fmla="*/ 12 w 14"/>
                <a:gd name="T5" fmla="*/ 17 h 17"/>
                <a:gd name="T6" fmla="*/ 14 w 14"/>
                <a:gd name="T7" fmla="*/ 17 h 17"/>
                <a:gd name="T8" fmla="*/ 3 w 14"/>
                <a:gd name="T9" fmla="*/ 0 h 17"/>
              </a:gdLst>
              <a:ahLst/>
              <a:cxnLst>
                <a:cxn ang="0">
                  <a:pos x="T0" y="T1"/>
                </a:cxn>
                <a:cxn ang="0">
                  <a:pos x="T2" y="T3"/>
                </a:cxn>
                <a:cxn ang="0">
                  <a:pos x="T4" y="T5"/>
                </a:cxn>
                <a:cxn ang="0">
                  <a:pos x="T6" y="T7"/>
                </a:cxn>
                <a:cxn ang="0">
                  <a:pos x="T8" y="T9"/>
                </a:cxn>
              </a:cxnLst>
              <a:rect l="0" t="0" r="r" b="b"/>
              <a:pathLst>
                <a:path w="14" h="17">
                  <a:moveTo>
                    <a:pt x="3" y="0"/>
                  </a:moveTo>
                  <a:cubicBezTo>
                    <a:pt x="0" y="0"/>
                    <a:pt x="0" y="0"/>
                    <a:pt x="0" y="0"/>
                  </a:cubicBezTo>
                  <a:cubicBezTo>
                    <a:pt x="5" y="5"/>
                    <a:pt x="9" y="11"/>
                    <a:pt x="12" y="17"/>
                  </a:cubicBezTo>
                  <a:cubicBezTo>
                    <a:pt x="14" y="17"/>
                    <a:pt x="14" y="17"/>
                    <a:pt x="14" y="17"/>
                  </a:cubicBezTo>
                  <a:cubicBezTo>
                    <a:pt x="11" y="11"/>
                    <a:pt x="7"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išľïďê">
              <a:extLst>
                <a:ext uri="{FF2B5EF4-FFF2-40B4-BE49-F238E27FC236}">
                  <a16:creationId xmlns:a16="http://schemas.microsoft.com/office/drawing/2014/main" id="{FEC3F288-17FA-737B-237C-06C2EDDF37B1}"/>
                </a:ext>
              </a:extLst>
            </p:cNvPr>
            <p:cNvSpPr/>
            <p:nvPr/>
          </p:nvSpPr>
          <p:spPr bwMode="auto">
            <a:xfrm>
              <a:off x="5272088" y="2687637"/>
              <a:ext cx="6350" cy="58738"/>
            </a:xfrm>
            <a:custGeom>
              <a:avLst/>
              <a:gdLst>
                <a:gd name="T0" fmla="*/ 2 w 2"/>
                <a:gd name="T1" fmla="*/ 0 h 18"/>
                <a:gd name="T2" fmla="*/ 0 w 2"/>
                <a:gd name="T3" fmla="*/ 0 h 18"/>
                <a:gd name="T4" fmla="*/ 0 w 2"/>
                <a:gd name="T5" fmla="*/ 7 h 18"/>
                <a:gd name="T6" fmla="*/ 0 w 2"/>
                <a:gd name="T7" fmla="*/ 18 h 18"/>
                <a:gd name="T8" fmla="*/ 2 w 2"/>
                <a:gd name="T9" fmla="*/ 18 h 18"/>
                <a:gd name="T10" fmla="*/ 2 w 2"/>
                <a:gd name="T11" fmla="*/ 7 h 18"/>
                <a:gd name="T12" fmla="*/ 2 w 2"/>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 h="18">
                  <a:moveTo>
                    <a:pt x="2" y="0"/>
                  </a:moveTo>
                  <a:cubicBezTo>
                    <a:pt x="0" y="0"/>
                    <a:pt x="0" y="0"/>
                    <a:pt x="0" y="0"/>
                  </a:cubicBezTo>
                  <a:cubicBezTo>
                    <a:pt x="0" y="2"/>
                    <a:pt x="0" y="5"/>
                    <a:pt x="0" y="7"/>
                  </a:cubicBezTo>
                  <a:cubicBezTo>
                    <a:pt x="0" y="11"/>
                    <a:pt x="0" y="14"/>
                    <a:pt x="0" y="18"/>
                  </a:cubicBezTo>
                  <a:cubicBezTo>
                    <a:pt x="2" y="18"/>
                    <a:pt x="2" y="18"/>
                    <a:pt x="2" y="18"/>
                  </a:cubicBezTo>
                  <a:cubicBezTo>
                    <a:pt x="2" y="14"/>
                    <a:pt x="2" y="11"/>
                    <a:pt x="2" y="7"/>
                  </a:cubicBezTo>
                  <a:cubicBezTo>
                    <a:pt x="2" y="5"/>
                    <a:pt x="2" y="2"/>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îṩḷîďe">
              <a:extLst>
                <a:ext uri="{FF2B5EF4-FFF2-40B4-BE49-F238E27FC236}">
                  <a16:creationId xmlns:a16="http://schemas.microsoft.com/office/drawing/2014/main" id="{5D1D99A0-8FD9-184A-5D0D-746F3054F8F2}"/>
                </a:ext>
              </a:extLst>
            </p:cNvPr>
            <p:cNvSpPr/>
            <p:nvPr/>
          </p:nvSpPr>
          <p:spPr bwMode="auto">
            <a:xfrm>
              <a:off x="5219701" y="2843212"/>
              <a:ext cx="36513" cy="58738"/>
            </a:xfrm>
            <a:custGeom>
              <a:avLst/>
              <a:gdLst>
                <a:gd name="T0" fmla="*/ 11 w 11"/>
                <a:gd name="T1" fmla="*/ 0 h 18"/>
                <a:gd name="T2" fmla="*/ 9 w 11"/>
                <a:gd name="T3" fmla="*/ 0 h 18"/>
                <a:gd name="T4" fmla="*/ 0 w 11"/>
                <a:gd name="T5" fmla="*/ 18 h 18"/>
                <a:gd name="T6" fmla="*/ 2 w 11"/>
                <a:gd name="T7" fmla="*/ 18 h 18"/>
                <a:gd name="T8" fmla="*/ 11 w 11"/>
                <a:gd name="T9" fmla="*/ 0 h 18"/>
              </a:gdLst>
              <a:ahLst/>
              <a:cxnLst>
                <a:cxn ang="0">
                  <a:pos x="T0" y="T1"/>
                </a:cxn>
                <a:cxn ang="0">
                  <a:pos x="T2" y="T3"/>
                </a:cxn>
                <a:cxn ang="0">
                  <a:pos x="T4" y="T5"/>
                </a:cxn>
                <a:cxn ang="0">
                  <a:pos x="T6" y="T7"/>
                </a:cxn>
                <a:cxn ang="0">
                  <a:pos x="T8" y="T9"/>
                </a:cxn>
              </a:cxnLst>
              <a:rect l="0" t="0" r="r" b="b"/>
              <a:pathLst>
                <a:path w="11" h="18">
                  <a:moveTo>
                    <a:pt x="11" y="0"/>
                  </a:moveTo>
                  <a:cubicBezTo>
                    <a:pt x="9" y="0"/>
                    <a:pt x="9" y="0"/>
                    <a:pt x="9" y="0"/>
                  </a:cubicBezTo>
                  <a:cubicBezTo>
                    <a:pt x="6" y="7"/>
                    <a:pt x="3" y="13"/>
                    <a:pt x="0" y="18"/>
                  </a:cubicBezTo>
                  <a:cubicBezTo>
                    <a:pt x="2" y="18"/>
                    <a:pt x="2" y="18"/>
                    <a:pt x="2" y="18"/>
                  </a:cubicBezTo>
                  <a:cubicBezTo>
                    <a:pt x="6" y="13"/>
                    <a:pt x="9" y="7"/>
                    <a:pt x="1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ïṩḻïḋé">
              <a:extLst>
                <a:ext uri="{FF2B5EF4-FFF2-40B4-BE49-F238E27FC236}">
                  <a16:creationId xmlns:a16="http://schemas.microsoft.com/office/drawing/2014/main" id="{4CE26D14-C554-41B1-E23F-62FC3046459F}"/>
                </a:ext>
              </a:extLst>
            </p:cNvPr>
            <p:cNvSpPr/>
            <p:nvPr/>
          </p:nvSpPr>
          <p:spPr bwMode="auto">
            <a:xfrm>
              <a:off x="5094288" y="3000375"/>
              <a:ext cx="46038" cy="30163"/>
            </a:xfrm>
            <a:custGeom>
              <a:avLst/>
              <a:gdLst>
                <a:gd name="T0" fmla="*/ 14 w 14"/>
                <a:gd name="T1" fmla="*/ 0 h 9"/>
                <a:gd name="T2" fmla="*/ 11 w 14"/>
                <a:gd name="T3" fmla="*/ 0 h 9"/>
                <a:gd name="T4" fmla="*/ 0 w 14"/>
                <a:gd name="T5" fmla="*/ 7 h 9"/>
                <a:gd name="T6" fmla="*/ 0 w 14"/>
                <a:gd name="T7" fmla="*/ 9 h 9"/>
                <a:gd name="T8" fmla="*/ 0 w 14"/>
                <a:gd name="T9" fmla="*/ 9 h 9"/>
                <a:gd name="T10" fmla="*/ 14 w 14"/>
                <a:gd name="T11" fmla="*/ 0 h 9"/>
              </a:gdLst>
              <a:ahLst/>
              <a:cxnLst>
                <a:cxn ang="0">
                  <a:pos x="T0" y="T1"/>
                </a:cxn>
                <a:cxn ang="0">
                  <a:pos x="T2" y="T3"/>
                </a:cxn>
                <a:cxn ang="0">
                  <a:pos x="T4" y="T5"/>
                </a:cxn>
                <a:cxn ang="0">
                  <a:pos x="T6" y="T7"/>
                </a:cxn>
                <a:cxn ang="0">
                  <a:pos x="T8" y="T9"/>
                </a:cxn>
                <a:cxn ang="0">
                  <a:pos x="T10" y="T11"/>
                </a:cxn>
              </a:cxnLst>
              <a:rect l="0" t="0" r="r" b="b"/>
              <a:pathLst>
                <a:path w="14" h="9">
                  <a:moveTo>
                    <a:pt x="14" y="0"/>
                  </a:moveTo>
                  <a:cubicBezTo>
                    <a:pt x="11" y="0"/>
                    <a:pt x="11" y="0"/>
                    <a:pt x="11" y="0"/>
                  </a:cubicBezTo>
                  <a:cubicBezTo>
                    <a:pt x="7" y="3"/>
                    <a:pt x="4" y="5"/>
                    <a:pt x="0" y="7"/>
                  </a:cubicBezTo>
                  <a:cubicBezTo>
                    <a:pt x="0" y="8"/>
                    <a:pt x="0" y="8"/>
                    <a:pt x="0" y="9"/>
                  </a:cubicBezTo>
                  <a:cubicBezTo>
                    <a:pt x="0" y="9"/>
                    <a:pt x="0" y="9"/>
                    <a:pt x="0" y="9"/>
                  </a:cubicBezTo>
                  <a:cubicBezTo>
                    <a:pt x="5" y="7"/>
                    <a:pt x="10" y="4"/>
                    <a:pt x="14"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iṣḻíḍé">
              <a:extLst>
                <a:ext uri="{FF2B5EF4-FFF2-40B4-BE49-F238E27FC236}">
                  <a16:creationId xmlns:a16="http://schemas.microsoft.com/office/drawing/2014/main" id="{967FEC71-74AD-A4BC-D878-7D6BC830A72D}"/>
                </a:ext>
              </a:extLst>
            </p:cNvPr>
            <p:cNvSpPr/>
            <p:nvPr/>
          </p:nvSpPr>
          <p:spPr bwMode="auto">
            <a:xfrm>
              <a:off x="4559301" y="2360612"/>
              <a:ext cx="700088" cy="700088"/>
            </a:xfrm>
            <a:custGeom>
              <a:avLst/>
              <a:gdLst>
                <a:gd name="T0" fmla="*/ 212 w 212"/>
                <a:gd name="T1" fmla="*/ 117 h 212"/>
                <a:gd name="T2" fmla="*/ 203 w 212"/>
                <a:gd name="T3" fmla="*/ 117 h 212"/>
                <a:gd name="T4" fmla="*/ 195 w 212"/>
                <a:gd name="T5" fmla="*/ 146 h 212"/>
                <a:gd name="T6" fmla="*/ 204 w 212"/>
                <a:gd name="T7" fmla="*/ 146 h 212"/>
                <a:gd name="T8" fmla="*/ 212 w 212"/>
                <a:gd name="T9" fmla="*/ 117 h 212"/>
                <a:gd name="T10" fmla="*/ 198 w 212"/>
                <a:gd name="T11" fmla="*/ 53 h 212"/>
                <a:gd name="T12" fmla="*/ 188 w 212"/>
                <a:gd name="T13" fmla="*/ 53 h 212"/>
                <a:gd name="T14" fmla="*/ 203 w 212"/>
                <a:gd name="T15" fmla="*/ 99 h 212"/>
                <a:gd name="T16" fmla="*/ 212 w 212"/>
                <a:gd name="T17" fmla="*/ 99 h 212"/>
                <a:gd name="T18" fmla="*/ 198 w 212"/>
                <a:gd name="T19" fmla="*/ 53 h 212"/>
                <a:gd name="T20" fmla="*/ 106 w 212"/>
                <a:gd name="T21" fmla="*/ 0 h 212"/>
                <a:gd name="T22" fmla="*/ 0 w 212"/>
                <a:gd name="T23" fmla="*/ 106 h 212"/>
                <a:gd name="T24" fmla="*/ 106 w 212"/>
                <a:gd name="T25" fmla="*/ 212 h 212"/>
                <a:gd name="T26" fmla="*/ 195 w 212"/>
                <a:gd name="T27" fmla="*/ 164 h 212"/>
                <a:gd name="T28" fmla="*/ 184 w 212"/>
                <a:gd name="T29" fmla="*/ 164 h 212"/>
                <a:gd name="T30" fmla="*/ 106 w 212"/>
                <a:gd name="T31" fmla="*/ 204 h 212"/>
                <a:gd name="T32" fmla="*/ 8 w 212"/>
                <a:gd name="T33" fmla="*/ 106 h 212"/>
                <a:gd name="T34" fmla="*/ 106 w 212"/>
                <a:gd name="T35" fmla="*/ 8 h 212"/>
                <a:gd name="T36" fmla="*/ 174 w 212"/>
                <a:gd name="T37" fmla="*/ 36 h 212"/>
                <a:gd name="T38" fmla="*/ 185 w 212"/>
                <a:gd name="T39" fmla="*/ 36 h 212"/>
                <a:gd name="T40" fmla="*/ 106 w 212"/>
                <a:gd name="T4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12">
                  <a:moveTo>
                    <a:pt x="212" y="117"/>
                  </a:moveTo>
                  <a:cubicBezTo>
                    <a:pt x="203" y="117"/>
                    <a:pt x="203" y="117"/>
                    <a:pt x="203" y="117"/>
                  </a:cubicBezTo>
                  <a:cubicBezTo>
                    <a:pt x="202" y="127"/>
                    <a:pt x="199" y="137"/>
                    <a:pt x="195" y="146"/>
                  </a:cubicBezTo>
                  <a:cubicBezTo>
                    <a:pt x="204" y="146"/>
                    <a:pt x="204" y="146"/>
                    <a:pt x="204" y="146"/>
                  </a:cubicBezTo>
                  <a:cubicBezTo>
                    <a:pt x="208" y="137"/>
                    <a:pt x="211" y="127"/>
                    <a:pt x="212" y="117"/>
                  </a:cubicBezTo>
                  <a:moveTo>
                    <a:pt x="198" y="53"/>
                  </a:moveTo>
                  <a:cubicBezTo>
                    <a:pt x="188" y="53"/>
                    <a:pt x="188" y="53"/>
                    <a:pt x="188" y="53"/>
                  </a:cubicBezTo>
                  <a:cubicBezTo>
                    <a:pt x="197" y="67"/>
                    <a:pt x="202" y="82"/>
                    <a:pt x="203" y="99"/>
                  </a:cubicBezTo>
                  <a:cubicBezTo>
                    <a:pt x="212" y="99"/>
                    <a:pt x="212" y="99"/>
                    <a:pt x="212" y="99"/>
                  </a:cubicBezTo>
                  <a:cubicBezTo>
                    <a:pt x="211" y="82"/>
                    <a:pt x="206" y="67"/>
                    <a:pt x="198" y="53"/>
                  </a:cubicBezTo>
                  <a:moveTo>
                    <a:pt x="106" y="0"/>
                  </a:moveTo>
                  <a:cubicBezTo>
                    <a:pt x="47" y="0"/>
                    <a:pt x="0" y="47"/>
                    <a:pt x="0" y="106"/>
                  </a:cubicBezTo>
                  <a:cubicBezTo>
                    <a:pt x="0" y="165"/>
                    <a:pt x="47" y="212"/>
                    <a:pt x="106" y="212"/>
                  </a:cubicBezTo>
                  <a:cubicBezTo>
                    <a:pt x="143" y="212"/>
                    <a:pt x="176" y="193"/>
                    <a:pt x="195" y="164"/>
                  </a:cubicBezTo>
                  <a:cubicBezTo>
                    <a:pt x="184" y="164"/>
                    <a:pt x="184" y="164"/>
                    <a:pt x="184" y="164"/>
                  </a:cubicBezTo>
                  <a:cubicBezTo>
                    <a:pt x="167" y="188"/>
                    <a:pt x="138" y="204"/>
                    <a:pt x="106" y="204"/>
                  </a:cubicBezTo>
                  <a:cubicBezTo>
                    <a:pt x="52" y="204"/>
                    <a:pt x="8" y="160"/>
                    <a:pt x="8" y="106"/>
                  </a:cubicBezTo>
                  <a:cubicBezTo>
                    <a:pt x="8" y="52"/>
                    <a:pt x="52" y="8"/>
                    <a:pt x="106" y="8"/>
                  </a:cubicBezTo>
                  <a:cubicBezTo>
                    <a:pt x="132" y="8"/>
                    <a:pt x="156" y="19"/>
                    <a:pt x="174" y="36"/>
                  </a:cubicBezTo>
                  <a:cubicBezTo>
                    <a:pt x="185" y="36"/>
                    <a:pt x="185" y="36"/>
                    <a:pt x="185" y="36"/>
                  </a:cubicBezTo>
                  <a:cubicBezTo>
                    <a:pt x="166" y="14"/>
                    <a:pt x="138"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ïsľíďé">
              <a:extLst>
                <a:ext uri="{FF2B5EF4-FFF2-40B4-BE49-F238E27FC236}">
                  <a16:creationId xmlns:a16="http://schemas.microsoft.com/office/drawing/2014/main" id="{9EB9B3D9-7A71-D966-B8F1-119D6769FD42}"/>
                </a:ext>
              </a:extLst>
            </p:cNvPr>
            <p:cNvSpPr/>
            <p:nvPr/>
          </p:nvSpPr>
          <p:spPr bwMode="auto">
            <a:xfrm>
              <a:off x="5133976" y="2479675"/>
              <a:ext cx="79375" cy="55563"/>
            </a:xfrm>
            <a:custGeom>
              <a:avLst/>
              <a:gdLst>
                <a:gd name="T0" fmla="*/ 11 w 24"/>
                <a:gd name="T1" fmla="*/ 0 h 17"/>
                <a:gd name="T2" fmla="*/ 0 w 24"/>
                <a:gd name="T3" fmla="*/ 0 h 17"/>
                <a:gd name="T4" fmla="*/ 14 w 24"/>
                <a:gd name="T5" fmla="*/ 17 h 17"/>
                <a:gd name="T6" fmla="*/ 24 w 24"/>
                <a:gd name="T7" fmla="*/ 17 h 17"/>
                <a:gd name="T8" fmla="*/ 11 w 24"/>
                <a:gd name="T9" fmla="*/ 0 h 17"/>
              </a:gdLst>
              <a:ahLst/>
              <a:cxnLst>
                <a:cxn ang="0">
                  <a:pos x="T0" y="T1"/>
                </a:cxn>
                <a:cxn ang="0">
                  <a:pos x="T2" y="T3"/>
                </a:cxn>
                <a:cxn ang="0">
                  <a:pos x="T4" y="T5"/>
                </a:cxn>
                <a:cxn ang="0">
                  <a:pos x="T6" y="T7"/>
                </a:cxn>
                <a:cxn ang="0">
                  <a:pos x="T8" y="T9"/>
                </a:cxn>
              </a:cxnLst>
              <a:rect l="0" t="0" r="r" b="b"/>
              <a:pathLst>
                <a:path w="24" h="17">
                  <a:moveTo>
                    <a:pt x="11" y="0"/>
                  </a:moveTo>
                  <a:cubicBezTo>
                    <a:pt x="0" y="0"/>
                    <a:pt x="0" y="0"/>
                    <a:pt x="0" y="0"/>
                  </a:cubicBezTo>
                  <a:cubicBezTo>
                    <a:pt x="5" y="5"/>
                    <a:pt x="10" y="11"/>
                    <a:pt x="14" y="17"/>
                  </a:cubicBezTo>
                  <a:cubicBezTo>
                    <a:pt x="24" y="17"/>
                    <a:pt x="24" y="17"/>
                    <a:pt x="24" y="17"/>
                  </a:cubicBezTo>
                  <a:cubicBezTo>
                    <a:pt x="21" y="11"/>
                    <a:pt x="16" y="5"/>
                    <a:pt x="11"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iṥ1íḑè">
              <a:extLst>
                <a:ext uri="{FF2B5EF4-FFF2-40B4-BE49-F238E27FC236}">
                  <a16:creationId xmlns:a16="http://schemas.microsoft.com/office/drawing/2014/main" id="{851B5465-C761-191F-D04B-EC68C54F1D1B}"/>
                </a:ext>
              </a:extLst>
            </p:cNvPr>
            <p:cNvSpPr/>
            <p:nvPr/>
          </p:nvSpPr>
          <p:spPr bwMode="auto">
            <a:xfrm>
              <a:off x="5229226" y="2687637"/>
              <a:ext cx="30163" cy="58738"/>
            </a:xfrm>
            <a:custGeom>
              <a:avLst/>
              <a:gdLst>
                <a:gd name="T0" fmla="*/ 9 w 9"/>
                <a:gd name="T1" fmla="*/ 7 h 18"/>
                <a:gd name="T2" fmla="*/ 1 w 9"/>
                <a:gd name="T3" fmla="*/ 7 h 18"/>
                <a:gd name="T4" fmla="*/ 1 w 9"/>
                <a:gd name="T5" fmla="*/ 7 h 18"/>
                <a:gd name="T6" fmla="*/ 0 w 9"/>
                <a:gd name="T7" fmla="*/ 18 h 18"/>
                <a:gd name="T8" fmla="*/ 9 w 9"/>
                <a:gd name="T9" fmla="*/ 18 h 18"/>
                <a:gd name="T10" fmla="*/ 9 w 9"/>
                <a:gd name="T11" fmla="*/ 7 h 18"/>
                <a:gd name="T12" fmla="*/ 9 w 9"/>
                <a:gd name="T13" fmla="*/ 0 h 18"/>
                <a:gd name="T14" fmla="*/ 0 w 9"/>
                <a:gd name="T15" fmla="*/ 0 h 18"/>
                <a:gd name="T16" fmla="*/ 1 w 9"/>
                <a:gd name="T17" fmla="*/ 7 h 18"/>
                <a:gd name="T18" fmla="*/ 1 w 9"/>
                <a:gd name="T19" fmla="*/ 7 h 18"/>
                <a:gd name="T20" fmla="*/ 9 w 9"/>
                <a:gd name="T21" fmla="*/ 7 h 18"/>
                <a:gd name="T22" fmla="*/ 9 w 9"/>
                <a:gd name="T23" fmla="*/ 7 h 18"/>
                <a:gd name="T24" fmla="*/ 9 w 9"/>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9" y="7"/>
                  </a:moveTo>
                  <a:cubicBezTo>
                    <a:pt x="1" y="7"/>
                    <a:pt x="1" y="7"/>
                    <a:pt x="1" y="7"/>
                  </a:cubicBezTo>
                  <a:cubicBezTo>
                    <a:pt x="1" y="7"/>
                    <a:pt x="1" y="7"/>
                    <a:pt x="1" y="7"/>
                  </a:cubicBezTo>
                  <a:cubicBezTo>
                    <a:pt x="1" y="11"/>
                    <a:pt x="0" y="14"/>
                    <a:pt x="0" y="18"/>
                  </a:cubicBezTo>
                  <a:cubicBezTo>
                    <a:pt x="9" y="18"/>
                    <a:pt x="9" y="18"/>
                    <a:pt x="9" y="18"/>
                  </a:cubicBezTo>
                  <a:cubicBezTo>
                    <a:pt x="9" y="14"/>
                    <a:pt x="9" y="11"/>
                    <a:pt x="9" y="7"/>
                  </a:cubicBezTo>
                  <a:moveTo>
                    <a:pt x="9" y="0"/>
                  </a:moveTo>
                  <a:cubicBezTo>
                    <a:pt x="0" y="0"/>
                    <a:pt x="0" y="0"/>
                    <a:pt x="0" y="0"/>
                  </a:cubicBezTo>
                  <a:cubicBezTo>
                    <a:pt x="1" y="2"/>
                    <a:pt x="1" y="5"/>
                    <a:pt x="1" y="7"/>
                  </a:cubicBezTo>
                  <a:cubicBezTo>
                    <a:pt x="1" y="7"/>
                    <a:pt x="1" y="7"/>
                    <a:pt x="1" y="7"/>
                  </a:cubicBezTo>
                  <a:cubicBezTo>
                    <a:pt x="9" y="7"/>
                    <a:pt x="9" y="7"/>
                    <a:pt x="9" y="7"/>
                  </a:cubicBezTo>
                  <a:cubicBezTo>
                    <a:pt x="9" y="7"/>
                    <a:pt x="9" y="7"/>
                    <a:pt x="9" y="7"/>
                  </a:cubicBezTo>
                  <a:cubicBezTo>
                    <a:pt x="9" y="5"/>
                    <a:pt x="9" y="2"/>
                    <a:pt x="9"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îşḷiḓê">
              <a:extLst>
                <a:ext uri="{FF2B5EF4-FFF2-40B4-BE49-F238E27FC236}">
                  <a16:creationId xmlns:a16="http://schemas.microsoft.com/office/drawing/2014/main" id="{5AAF9C6F-5C1B-208A-BE62-5CE8FE28E42A}"/>
                </a:ext>
              </a:extLst>
            </p:cNvPr>
            <p:cNvSpPr/>
            <p:nvPr/>
          </p:nvSpPr>
          <p:spPr bwMode="auto">
            <a:xfrm>
              <a:off x="5167313" y="2843212"/>
              <a:ext cx="65088" cy="58738"/>
            </a:xfrm>
            <a:custGeom>
              <a:avLst/>
              <a:gdLst>
                <a:gd name="T0" fmla="*/ 20 w 20"/>
                <a:gd name="T1" fmla="*/ 0 h 18"/>
                <a:gd name="T2" fmla="*/ 11 w 20"/>
                <a:gd name="T3" fmla="*/ 0 h 18"/>
                <a:gd name="T4" fmla="*/ 0 w 20"/>
                <a:gd name="T5" fmla="*/ 18 h 18"/>
                <a:gd name="T6" fmla="*/ 11 w 20"/>
                <a:gd name="T7" fmla="*/ 18 h 18"/>
                <a:gd name="T8" fmla="*/ 20 w 20"/>
                <a:gd name="T9" fmla="*/ 0 h 18"/>
              </a:gdLst>
              <a:ahLst/>
              <a:cxnLst>
                <a:cxn ang="0">
                  <a:pos x="T0" y="T1"/>
                </a:cxn>
                <a:cxn ang="0">
                  <a:pos x="T2" y="T3"/>
                </a:cxn>
                <a:cxn ang="0">
                  <a:pos x="T4" y="T5"/>
                </a:cxn>
                <a:cxn ang="0">
                  <a:pos x="T6" y="T7"/>
                </a:cxn>
                <a:cxn ang="0">
                  <a:pos x="T8" y="T9"/>
                </a:cxn>
              </a:cxnLst>
              <a:rect l="0" t="0" r="r" b="b"/>
              <a:pathLst>
                <a:path w="20" h="18">
                  <a:moveTo>
                    <a:pt x="20" y="0"/>
                  </a:moveTo>
                  <a:cubicBezTo>
                    <a:pt x="11" y="0"/>
                    <a:pt x="11" y="0"/>
                    <a:pt x="11" y="0"/>
                  </a:cubicBezTo>
                  <a:cubicBezTo>
                    <a:pt x="8" y="7"/>
                    <a:pt x="4" y="13"/>
                    <a:pt x="0" y="18"/>
                  </a:cubicBezTo>
                  <a:cubicBezTo>
                    <a:pt x="11" y="18"/>
                    <a:pt x="11" y="18"/>
                    <a:pt x="11" y="18"/>
                  </a:cubicBezTo>
                  <a:cubicBezTo>
                    <a:pt x="14" y="13"/>
                    <a:pt x="18" y="7"/>
                    <a:pt x="2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iśľiḍé">
              <a:extLst>
                <a:ext uri="{FF2B5EF4-FFF2-40B4-BE49-F238E27FC236}">
                  <a16:creationId xmlns:a16="http://schemas.microsoft.com/office/drawing/2014/main" id="{C4C60B96-A1DC-CC36-948C-67C75501BB1F}"/>
                </a:ext>
              </a:extLst>
            </p:cNvPr>
            <p:cNvSpPr/>
            <p:nvPr/>
          </p:nvSpPr>
          <p:spPr bwMode="auto">
            <a:xfrm>
              <a:off x="4586288" y="2387600"/>
              <a:ext cx="646113" cy="646113"/>
            </a:xfrm>
            <a:custGeom>
              <a:avLst/>
              <a:gdLst>
                <a:gd name="T0" fmla="*/ 98 w 196"/>
                <a:gd name="T1" fmla="*/ 0 h 196"/>
                <a:gd name="T2" fmla="*/ 0 w 196"/>
                <a:gd name="T3" fmla="*/ 98 h 196"/>
                <a:gd name="T4" fmla="*/ 98 w 196"/>
                <a:gd name="T5" fmla="*/ 196 h 196"/>
                <a:gd name="T6" fmla="*/ 176 w 196"/>
                <a:gd name="T7" fmla="*/ 156 h 196"/>
                <a:gd name="T8" fmla="*/ 187 w 196"/>
                <a:gd name="T9" fmla="*/ 138 h 196"/>
                <a:gd name="T10" fmla="*/ 195 w 196"/>
                <a:gd name="T11" fmla="*/ 109 h 196"/>
                <a:gd name="T12" fmla="*/ 196 w 196"/>
                <a:gd name="T13" fmla="*/ 98 h 196"/>
                <a:gd name="T14" fmla="*/ 196 w 196"/>
                <a:gd name="T15" fmla="*/ 98 h 196"/>
                <a:gd name="T16" fmla="*/ 187 w 196"/>
                <a:gd name="T17" fmla="*/ 98 h 196"/>
                <a:gd name="T18" fmla="*/ 161 w 196"/>
                <a:gd name="T19" fmla="*/ 161 h 196"/>
                <a:gd name="T20" fmla="*/ 98 w 196"/>
                <a:gd name="T21" fmla="*/ 187 h 196"/>
                <a:gd name="T22" fmla="*/ 35 w 196"/>
                <a:gd name="T23" fmla="*/ 161 h 196"/>
                <a:gd name="T24" fmla="*/ 9 w 196"/>
                <a:gd name="T25" fmla="*/ 98 h 196"/>
                <a:gd name="T26" fmla="*/ 35 w 196"/>
                <a:gd name="T27" fmla="*/ 35 h 196"/>
                <a:gd name="T28" fmla="*/ 98 w 196"/>
                <a:gd name="T29" fmla="*/ 9 h 196"/>
                <a:gd name="T30" fmla="*/ 161 w 196"/>
                <a:gd name="T31" fmla="*/ 35 h 196"/>
                <a:gd name="T32" fmla="*/ 187 w 196"/>
                <a:gd name="T33" fmla="*/ 98 h 196"/>
                <a:gd name="T34" fmla="*/ 196 w 196"/>
                <a:gd name="T35" fmla="*/ 98 h 196"/>
                <a:gd name="T36" fmla="*/ 195 w 196"/>
                <a:gd name="T37" fmla="*/ 91 h 196"/>
                <a:gd name="T38" fmla="*/ 180 w 196"/>
                <a:gd name="T39" fmla="*/ 45 h 196"/>
                <a:gd name="T40" fmla="*/ 166 w 196"/>
                <a:gd name="T41" fmla="*/ 28 h 196"/>
                <a:gd name="T42" fmla="*/ 98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98" y="0"/>
                  </a:moveTo>
                  <a:cubicBezTo>
                    <a:pt x="44" y="0"/>
                    <a:pt x="0" y="44"/>
                    <a:pt x="0" y="98"/>
                  </a:cubicBezTo>
                  <a:cubicBezTo>
                    <a:pt x="0" y="152"/>
                    <a:pt x="44" y="196"/>
                    <a:pt x="98" y="196"/>
                  </a:cubicBezTo>
                  <a:cubicBezTo>
                    <a:pt x="130" y="196"/>
                    <a:pt x="159" y="180"/>
                    <a:pt x="176" y="156"/>
                  </a:cubicBezTo>
                  <a:cubicBezTo>
                    <a:pt x="180" y="151"/>
                    <a:pt x="184" y="145"/>
                    <a:pt x="187" y="138"/>
                  </a:cubicBezTo>
                  <a:cubicBezTo>
                    <a:pt x="191" y="129"/>
                    <a:pt x="194" y="119"/>
                    <a:pt x="195" y="109"/>
                  </a:cubicBezTo>
                  <a:cubicBezTo>
                    <a:pt x="195" y="105"/>
                    <a:pt x="196" y="10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96"/>
                    <a:pt x="196" y="93"/>
                    <a:pt x="195" y="91"/>
                  </a:cubicBezTo>
                  <a:cubicBezTo>
                    <a:pt x="194" y="74"/>
                    <a:pt x="189" y="59"/>
                    <a:pt x="180" y="45"/>
                  </a:cubicBezTo>
                  <a:cubicBezTo>
                    <a:pt x="176" y="39"/>
                    <a:pt x="171" y="33"/>
                    <a:pt x="166" y="28"/>
                  </a:cubicBezTo>
                  <a:cubicBezTo>
                    <a:pt x="148" y="11"/>
                    <a:pt x="12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îşļiḓê">
              <a:extLst>
                <a:ext uri="{FF2B5EF4-FFF2-40B4-BE49-F238E27FC236}">
                  <a16:creationId xmlns:a16="http://schemas.microsoft.com/office/drawing/2014/main" id="{B4E0C458-1D75-4097-3D9F-FDD24BBAE53A}"/>
                </a:ext>
              </a:extLst>
            </p:cNvPr>
            <p:cNvSpPr/>
            <p:nvPr/>
          </p:nvSpPr>
          <p:spPr bwMode="auto">
            <a:xfrm>
              <a:off x="4619626" y="2632075"/>
              <a:ext cx="98425" cy="160338"/>
            </a:xfrm>
            <a:custGeom>
              <a:avLst/>
              <a:gdLst>
                <a:gd name="T0" fmla="*/ 30 w 30"/>
                <a:gd name="T1" fmla="*/ 32 h 49"/>
                <a:gd name="T2" fmla="*/ 15 w 30"/>
                <a:gd name="T3" fmla="*/ 49 h 49"/>
                <a:gd name="T4" fmla="*/ 0 w 30"/>
                <a:gd name="T5" fmla="*/ 38 h 49"/>
                <a:gd name="T6" fmla="*/ 10 w 30"/>
                <a:gd name="T7" fmla="*/ 36 h 49"/>
                <a:gd name="T8" fmla="*/ 15 w 30"/>
                <a:gd name="T9" fmla="*/ 40 h 49"/>
                <a:gd name="T10" fmla="*/ 20 w 30"/>
                <a:gd name="T11" fmla="*/ 31 h 49"/>
                <a:gd name="T12" fmla="*/ 20 w 30"/>
                <a:gd name="T13" fmla="*/ 0 h 49"/>
                <a:gd name="T14" fmla="*/ 30 w 30"/>
                <a:gd name="T15" fmla="*/ 0 h 49"/>
                <a:gd name="T16" fmla="*/ 30 w 30"/>
                <a:gd name="T17"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9">
                  <a:moveTo>
                    <a:pt x="30" y="32"/>
                  </a:moveTo>
                  <a:cubicBezTo>
                    <a:pt x="30" y="41"/>
                    <a:pt x="28" y="49"/>
                    <a:pt x="15" y="49"/>
                  </a:cubicBezTo>
                  <a:cubicBezTo>
                    <a:pt x="7" y="49"/>
                    <a:pt x="2" y="45"/>
                    <a:pt x="0" y="38"/>
                  </a:cubicBezTo>
                  <a:cubicBezTo>
                    <a:pt x="10" y="36"/>
                    <a:pt x="10" y="36"/>
                    <a:pt x="10" y="36"/>
                  </a:cubicBezTo>
                  <a:cubicBezTo>
                    <a:pt x="10" y="38"/>
                    <a:pt x="12" y="40"/>
                    <a:pt x="15" y="40"/>
                  </a:cubicBezTo>
                  <a:cubicBezTo>
                    <a:pt x="20" y="40"/>
                    <a:pt x="20" y="34"/>
                    <a:pt x="20" y="31"/>
                  </a:cubicBezTo>
                  <a:cubicBezTo>
                    <a:pt x="20" y="0"/>
                    <a:pt x="20" y="0"/>
                    <a:pt x="20" y="0"/>
                  </a:cubicBezTo>
                  <a:cubicBezTo>
                    <a:pt x="30" y="0"/>
                    <a:pt x="30" y="0"/>
                    <a:pt x="30" y="0"/>
                  </a:cubicBezTo>
                  <a:lnTo>
                    <a:pt x="30" y="3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ïšľïďê">
              <a:extLst>
                <a:ext uri="{FF2B5EF4-FFF2-40B4-BE49-F238E27FC236}">
                  <a16:creationId xmlns:a16="http://schemas.microsoft.com/office/drawing/2014/main" id="{B41FB169-1488-A5AC-176C-19F214825447}"/>
                </a:ext>
              </a:extLst>
            </p:cNvPr>
            <p:cNvSpPr/>
            <p:nvPr/>
          </p:nvSpPr>
          <p:spPr bwMode="auto">
            <a:xfrm>
              <a:off x="4730751"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3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3"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î$ľiḑè">
              <a:extLst>
                <a:ext uri="{FF2B5EF4-FFF2-40B4-BE49-F238E27FC236}">
                  <a16:creationId xmlns:a16="http://schemas.microsoft.com/office/drawing/2014/main" id="{E4D4D2BB-3A22-46FA-B0AB-2AA381C73FB6}"/>
                </a:ext>
              </a:extLst>
            </p:cNvPr>
            <p:cNvSpPr/>
            <p:nvPr/>
          </p:nvSpPr>
          <p:spPr bwMode="auto">
            <a:xfrm>
              <a:off x="4883151" y="2632075"/>
              <a:ext cx="152400" cy="157163"/>
            </a:xfrm>
            <a:custGeom>
              <a:avLst/>
              <a:gdLst>
                <a:gd name="T0" fmla="*/ 0 w 96"/>
                <a:gd name="T1" fmla="*/ 0 h 99"/>
                <a:gd name="T2" fmla="*/ 25 w 96"/>
                <a:gd name="T3" fmla="*/ 0 h 99"/>
                <a:gd name="T4" fmla="*/ 48 w 96"/>
                <a:gd name="T5" fmla="*/ 64 h 99"/>
                <a:gd name="T6" fmla="*/ 48 w 96"/>
                <a:gd name="T7" fmla="*/ 64 h 99"/>
                <a:gd name="T8" fmla="*/ 73 w 96"/>
                <a:gd name="T9" fmla="*/ 0 h 99"/>
                <a:gd name="T10" fmla="*/ 96 w 96"/>
                <a:gd name="T11" fmla="*/ 0 h 99"/>
                <a:gd name="T12" fmla="*/ 56 w 96"/>
                <a:gd name="T13" fmla="*/ 99 h 99"/>
                <a:gd name="T14" fmla="*/ 39 w 96"/>
                <a:gd name="T15" fmla="*/ 99 h 99"/>
                <a:gd name="T16" fmla="*/ 0 w 96"/>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
                  <a:moveTo>
                    <a:pt x="0" y="0"/>
                  </a:moveTo>
                  <a:lnTo>
                    <a:pt x="25" y="0"/>
                  </a:lnTo>
                  <a:lnTo>
                    <a:pt x="48" y="64"/>
                  </a:lnTo>
                  <a:lnTo>
                    <a:pt x="48" y="64"/>
                  </a:lnTo>
                  <a:lnTo>
                    <a:pt x="73" y="0"/>
                  </a:lnTo>
                  <a:lnTo>
                    <a:pt x="96" y="0"/>
                  </a:lnTo>
                  <a:lnTo>
                    <a:pt x="56" y="99"/>
                  </a:lnTo>
                  <a:lnTo>
                    <a:pt x="39" y="99"/>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iṡḻîdè">
              <a:extLst>
                <a:ext uri="{FF2B5EF4-FFF2-40B4-BE49-F238E27FC236}">
                  <a16:creationId xmlns:a16="http://schemas.microsoft.com/office/drawing/2014/main" id="{0D4A2F63-BAC8-CBBD-A70C-E5D6E3D3F4EB}"/>
                </a:ext>
              </a:extLst>
            </p:cNvPr>
            <p:cNvSpPr/>
            <p:nvPr/>
          </p:nvSpPr>
          <p:spPr bwMode="auto">
            <a:xfrm>
              <a:off x="5021263"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5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5"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ïšḻide">
              <a:extLst>
                <a:ext uri="{FF2B5EF4-FFF2-40B4-BE49-F238E27FC236}">
                  <a16:creationId xmlns:a16="http://schemas.microsoft.com/office/drawing/2014/main" id="{824501DF-99BA-C358-7DFD-25FEF14BEF81}"/>
                </a:ext>
              </a:extLst>
            </p:cNvPr>
            <p:cNvSpPr/>
            <p:nvPr/>
          </p:nvSpPr>
          <p:spPr bwMode="auto">
            <a:xfrm>
              <a:off x="5754688" y="3863975"/>
              <a:ext cx="455613" cy="320675"/>
            </a:xfrm>
            <a:custGeom>
              <a:avLst/>
              <a:gdLst>
                <a:gd name="T0" fmla="*/ 121 w 138"/>
                <a:gd name="T1" fmla="*/ 52 h 97"/>
                <a:gd name="T2" fmla="*/ 107 w 138"/>
                <a:gd name="T3" fmla="*/ 31 h 97"/>
                <a:gd name="T4" fmla="*/ 107 w 138"/>
                <a:gd name="T5" fmla="*/ 0 h 97"/>
                <a:gd name="T6" fmla="*/ 107 w 138"/>
                <a:gd name="T7" fmla="*/ 0 h 97"/>
                <a:gd name="T8" fmla="*/ 47 w 138"/>
                <a:gd name="T9" fmla="*/ 0 h 97"/>
                <a:gd name="T10" fmla="*/ 30 w 138"/>
                <a:gd name="T11" fmla="*/ 0 h 97"/>
                <a:gd name="T12" fmla="*/ 30 w 138"/>
                <a:gd name="T13" fmla="*/ 31 h 97"/>
                <a:gd name="T14" fmla="*/ 16 w 138"/>
                <a:gd name="T15" fmla="*/ 52 h 97"/>
                <a:gd name="T16" fmla="*/ 0 w 138"/>
                <a:gd name="T17" fmla="*/ 60 h 97"/>
                <a:gd name="T18" fmla="*/ 53 w 138"/>
                <a:gd name="T19" fmla="*/ 97 h 97"/>
                <a:gd name="T20" fmla="*/ 85 w 138"/>
                <a:gd name="T21" fmla="*/ 97 h 97"/>
                <a:gd name="T22" fmla="*/ 138 w 138"/>
                <a:gd name="T23" fmla="*/ 60 h 97"/>
                <a:gd name="T24" fmla="*/ 121 w 138"/>
                <a:gd name="T25"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97">
                  <a:moveTo>
                    <a:pt x="121" y="52"/>
                  </a:moveTo>
                  <a:cubicBezTo>
                    <a:pt x="113" y="48"/>
                    <a:pt x="107" y="40"/>
                    <a:pt x="107" y="31"/>
                  </a:cubicBezTo>
                  <a:cubicBezTo>
                    <a:pt x="107" y="0"/>
                    <a:pt x="107" y="0"/>
                    <a:pt x="107" y="0"/>
                  </a:cubicBezTo>
                  <a:cubicBezTo>
                    <a:pt x="107" y="0"/>
                    <a:pt x="107" y="0"/>
                    <a:pt x="107" y="0"/>
                  </a:cubicBezTo>
                  <a:cubicBezTo>
                    <a:pt x="47" y="0"/>
                    <a:pt x="47" y="0"/>
                    <a:pt x="47" y="0"/>
                  </a:cubicBezTo>
                  <a:cubicBezTo>
                    <a:pt x="30" y="0"/>
                    <a:pt x="30" y="0"/>
                    <a:pt x="30" y="0"/>
                  </a:cubicBezTo>
                  <a:cubicBezTo>
                    <a:pt x="30" y="31"/>
                    <a:pt x="30" y="31"/>
                    <a:pt x="30" y="31"/>
                  </a:cubicBezTo>
                  <a:cubicBezTo>
                    <a:pt x="30" y="40"/>
                    <a:pt x="25" y="48"/>
                    <a:pt x="16" y="52"/>
                  </a:cubicBezTo>
                  <a:cubicBezTo>
                    <a:pt x="0" y="60"/>
                    <a:pt x="0" y="60"/>
                    <a:pt x="0" y="60"/>
                  </a:cubicBezTo>
                  <a:cubicBezTo>
                    <a:pt x="53" y="97"/>
                    <a:pt x="53" y="97"/>
                    <a:pt x="53" y="97"/>
                  </a:cubicBezTo>
                  <a:cubicBezTo>
                    <a:pt x="85" y="97"/>
                    <a:pt x="85" y="97"/>
                    <a:pt x="85" y="97"/>
                  </a:cubicBezTo>
                  <a:cubicBezTo>
                    <a:pt x="138" y="60"/>
                    <a:pt x="138" y="60"/>
                    <a:pt x="138" y="60"/>
                  </a:cubicBezTo>
                  <a:lnTo>
                    <a:pt x="121" y="52"/>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íṥļîďê">
              <a:extLst>
                <a:ext uri="{FF2B5EF4-FFF2-40B4-BE49-F238E27FC236}">
                  <a16:creationId xmlns:a16="http://schemas.microsoft.com/office/drawing/2014/main" id="{6A6B92DC-0C6C-5DAD-9F2C-878E987B90C1}"/>
                </a:ext>
              </a:extLst>
            </p:cNvPr>
            <p:cNvSpPr/>
            <p:nvPr/>
          </p:nvSpPr>
          <p:spPr bwMode="auto">
            <a:xfrm>
              <a:off x="5853113" y="3863975"/>
              <a:ext cx="257175" cy="128588"/>
            </a:xfrm>
            <a:custGeom>
              <a:avLst/>
              <a:gdLst>
                <a:gd name="T0" fmla="*/ 77 w 78"/>
                <a:gd name="T1" fmla="*/ 0 h 39"/>
                <a:gd name="T2" fmla="*/ 17 w 78"/>
                <a:gd name="T3" fmla="*/ 0 h 39"/>
                <a:gd name="T4" fmla="*/ 0 w 78"/>
                <a:gd name="T5" fmla="*/ 0 h 39"/>
                <a:gd name="T6" fmla="*/ 0 w 78"/>
                <a:gd name="T7" fmla="*/ 31 h 39"/>
                <a:gd name="T8" fmla="*/ 0 w 78"/>
                <a:gd name="T9" fmla="*/ 33 h 39"/>
                <a:gd name="T10" fmla="*/ 40 w 78"/>
                <a:gd name="T11" fmla="*/ 39 h 39"/>
                <a:gd name="T12" fmla="*/ 78 w 78"/>
                <a:gd name="T13" fmla="*/ 34 h 39"/>
                <a:gd name="T14" fmla="*/ 77 w 78"/>
                <a:gd name="T15" fmla="*/ 31 h 39"/>
                <a:gd name="T16" fmla="*/ 77 w 7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9">
                  <a:moveTo>
                    <a:pt x="77" y="0"/>
                  </a:moveTo>
                  <a:cubicBezTo>
                    <a:pt x="17" y="0"/>
                    <a:pt x="17" y="0"/>
                    <a:pt x="17" y="0"/>
                  </a:cubicBezTo>
                  <a:cubicBezTo>
                    <a:pt x="0" y="0"/>
                    <a:pt x="0" y="0"/>
                    <a:pt x="0" y="0"/>
                  </a:cubicBezTo>
                  <a:cubicBezTo>
                    <a:pt x="0" y="31"/>
                    <a:pt x="0" y="31"/>
                    <a:pt x="0" y="31"/>
                  </a:cubicBezTo>
                  <a:cubicBezTo>
                    <a:pt x="0" y="31"/>
                    <a:pt x="0" y="32"/>
                    <a:pt x="0" y="33"/>
                  </a:cubicBezTo>
                  <a:cubicBezTo>
                    <a:pt x="13" y="37"/>
                    <a:pt x="26" y="39"/>
                    <a:pt x="40" y="39"/>
                  </a:cubicBezTo>
                  <a:cubicBezTo>
                    <a:pt x="53" y="39"/>
                    <a:pt x="66" y="37"/>
                    <a:pt x="78" y="34"/>
                  </a:cubicBezTo>
                  <a:cubicBezTo>
                    <a:pt x="78" y="33"/>
                    <a:pt x="77" y="32"/>
                    <a:pt x="77" y="31"/>
                  </a:cubicBezTo>
                  <a:cubicBezTo>
                    <a:pt x="77" y="0"/>
                    <a:pt x="77" y="0"/>
                    <a:pt x="77" y="0"/>
                  </a:cubicBezTo>
                  <a:close/>
                </a:path>
              </a:pathLst>
            </a:custGeom>
            <a:solidFill>
              <a:srgbClr val="E5AD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išḻiḑé">
              <a:extLst>
                <a:ext uri="{FF2B5EF4-FFF2-40B4-BE49-F238E27FC236}">
                  <a16:creationId xmlns:a16="http://schemas.microsoft.com/office/drawing/2014/main" id="{0AF4B683-C517-D19A-BB27-06181FC60EE3}"/>
                </a:ext>
              </a:extLst>
            </p:cNvPr>
            <p:cNvSpPr/>
            <p:nvPr/>
          </p:nvSpPr>
          <p:spPr bwMode="auto">
            <a:xfrm>
              <a:off x="5537201" y="4044950"/>
              <a:ext cx="1009650" cy="1166813"/>
            </a:xfrm>
            <a:custGeom>
              <a:avLst/>
              <a:gdLst>
                <a:gd name="T0" fmla="*/ 306 w 306"/>
                <a:gd name="T1" fmla="*/ 74 h 354"/>
                <a:gd name="T2" fmla="*/ 284 w 306"/>
                <a:gd name="T3" fmla="*/ 24 h 354"/>
                <a:gd name="T4" fmla="*/ 248 w 306"/>
                <a:gd name="T5" fmla="*/ 0 h 354"/>
                <a:gd name="T6" fmla="*/ 222 w 306"/>
                <a:gd name="T7" fmla="*/ 0 h 354"/>
                <a:gd name="T8" fmla="*/ 210 w 306"/>
                <a:gd name="T9" fmla="*/ 0 h 354"/>
                <a:gd name="T10" fmla="*/ 197 w 306"/>
                <a:gd name="T11" fmla="*/ 0 h 354"/>
                <a:gd name="T12" fmla="*/ 135 w 306"/>
                <a:gd name="T13" fmla="*/ 34 h 354"/>
                <a:gd name="T14" fmla="*/ 72 w 306"/>
                <a:gd name="T15" fmla="*/ 0 h 354"/>
                <a:gd name="T16" fmla="*/ 47 w 306"/>
                <a:gd name="T17" fmla="*/ 0 h 354"/>
                <a:gd name="T18" fmla="*/ 0 w 306"/>
                <a:gd name="T19" fmla="*/ 47 h 354"/>
                <a:gd name="T20" fmla="*/ 0 w 306"/>
                <a:gd name="T21" fmla="*/ 354 h 354"/>
                <a:gd name="T22" fmla="*/ 269 w 306"/>
                <a:gd name="T23" fmla="*/ 354 h 354"/>
                <a:gd name="T24" fmla="*/ 269 w 306"/>
                <a:gd name="T25" fmla="*/ 86 h 354"/>
                <a:gd name="T26" fmla="*/ 306 w 306"/>
                <a:gd name="T27" fmla="*/ 7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54">
                  <a:moveTo>
                    <a:pt x="306" y="74"/>
                  </a:moveTo>
                  <a:cubicBezTo>
                    <a:pt x="284" y="24"/>
                    <a:pt x="284" y="24"/>
                    <a:pt x="284" y="24"/>
                  </a:cubicBezTo>
                  <a:cubicBezTo>
                    <a:pt x="278" y="9"/>
                    <a:pt x="263" y="0"/>
                    <a:pt x="248" y="0"/>
                  </a:cubicBezTo>
                  <a:cubicBezTo>
                    <a:pt x="222" y="0"/>
                    <a:pt x="222" y="0"/>
                    <a:pt x="222" y="0"/>
                  </a:cubicBezTo>
                  <a:cubicBezTo>
                    <a:pt x="210" y="0"/>
                    <a:pt x="210" y="0"/>
                    <a:pt x="210" y="0"/>
                  </a:cubicBezTo>
                  <a:cubicBezTo>
                    <a:pt x="197" y="0"/>
                    <a:pt x="197" y="0"/>
                    <a:pt x="197" y="0"/>
                  </a:cubicBezTo>
                  <a:cubicBezTo>
                    <a:pt x="184" y="21"/>
                    <a:pt x="161" y="34"/>
                    <a:pt x="135" y="34"/>
                  </a:cubicBezTo>
                  <a:cubicBezTo>
                    <a:pt x="109" y="34"/>
                    <a:pt x="86" y="21"/>
                    <a:pt x="72" y="0"/>
                  </a:cubicBezTo>
                  <a:cubicBezTo>
                    <a:pt x="47" y="0"/>
                    <a:pt x="47" y="0"/>
                    <a:pt x="47" y="0"/>
                  </a:cubicBezTo>
                  <a:cubicBezTo>
                    <a:pt x="21" y="0"/>
                    <a:pt x="0" y="21"/>
                    <a:pt x="0" y="47"/>
                  </a:cubicBezTo>
                  <a:cubicBezTo>
                    <a:pt x="0" y="354"/>
                    <a:pt x="0" y="354"/>
                    <a:pt x="0" y="354"/>
                  </a:cubicBezTo>
                  <a:cubicBezTo>
                    <a:pt x="269" y="354"/>
                    <a:pt x="269" y="354"/>
                    <a:pt x="269" y="354"/>
                  </a:cubicBezTo>
                  <a:cubicBezTo>
                    <a:pt x="269" y="86"/>
                    <a:pt x="269" y="86"/>
                    <a:pt x="269" y="86"/>
                  </a:cubicBezTo>
                  <a:lnTo>
                    <a:pt x="306"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ïšḻïḑé">
              <a:extLst>
                <a:ext uri="{FF2B5EF4-FFF2-40B4-BE49-F238E27FC236}">
                  <a16:creationId xmlns:a16="http://schemas.microsoft.com/office/drawing/2014/main" id="{FFEA8D92-F2DA-30D9-D023-49C641093161}"/>
                </a:ext>
              </a:extLst>
            </p:cNvPr>
            <p:cNvSpPr/>
            <p:nvPr/>
          </p:nvSpPr>
          <p:spPr bwMode="auto">
            <a:xfrm>
              <a:off x="5360988" y="4044950"/>
              <a:ext cx="320675" cy="317500"/>
            </a:xfrm>
            <a:custGeom>
              <a:avLst/>
              <a:gdLst>
                <a:gd name="T0" fmla="*/ 0 w 97"/>
                <a:gd name="T1" fmla="*/ 74 h 96"/>
                <a:gd name="T2" fmla="*/ 64 w 97"/>
                <a:gd name="T3" fmla="*/ 96 h 96"/>
                <a:gd name="T4" fmla="*/ 97 w 97"/>
                <a:gd name="T5" fmla="*/ 0 h 96"/>
                <a:gd name="T6" fmla="*/ 59 w 97"/>
                <a:gd name="T7" fmla="*/ 0 h 96"/>
                <a:gd name="T8" fmla="*/ 22 w 97"/>
                <a:gd name="T9" fmla="*/ 24 h 96"/>
                <a:gd name="T10" fmla="*/ 0 w 97"/>
                <a:gd name="T11" fmla="*/ 74 h 96"/>
              </a:gdLst>
              <a:ahLst/>
              <a:cxnLst>
                <a:cxn ang="0">
                  <a:pos x="T0" y="T1"/>
                </a:cxn>
                <a:cxn ang="0">
                  <a:pos x="T2" y="T3"/>
                </a:cxn>
                <a:cxn ang="0">
                  <a:pos x="T4" y="T5"/>
                </a:cxn>
                <a:cxn ang="0">
                  <a:pos x="T6" y="T7"/>
                </a:cxn>
                <a:cxn ang="0">
                  <a:pos x="T8" y="T9"/>
                </a:cxn>
                <a:cxn ang="0">
                  <a:pos x="T10" y="T11"/>
                </a:cxn>
              </a:cxnLst>
              <a:rect l="0" t="0" r="r" b="b"/>
              <a:pathLst>
                <a:path w="97" h="96">
                  <a:moveTo>
                    <a:pt x="0" y="74"/>
                  </a:moveTo>
                  <a:cubicBezTo>
                    <a:pt x="64" y="96"/>
                    <a:pt x="64" y="96"/>
                    <a:pt x="64" y="96"/>
                  </a:cubicBezTo>
                  <a:cubicBezTo>
                    <a:pt x="97" y="0"/>
                    <a:pt x="97" y="0"/>
                    <a:pt x="97" y="0"/>
                  </a:cubicBezTo>
                  <a:cubicBezTo>
                    <a:pt x="59" y="0"/>
                    <a:pt x="59" y="0"/>
                    <a:pt x="59" y="0"/>
                  </a:cubicBezTo>
                  <a:cubicBezTo>
                    <a:pt x="43" y="0"/>
                    <a:pt x="29" y="9"/>
                    <a:pt x="22" y="24"/>
                  </a:cubicBezTo>
                  <a:lnTo>
                    <a:pt x="0"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ísḷide">
              <a:extLst>
                <a:ext uri="{FF2B5EF4-FFF2-40B4-BE49-F238E27FC236}">
                  <a16:creationId xmlns:a16="http://schemas.microsoft.com/office/drawing/2014/main" id="{BD855F7D-EEBF-206C-1DE5-B5692E129753}"/>
                </a:ext>
              </a:extLst>
            </p:cNvPr>
            <p:cNvSpPr/>
            <p:nvPr/>
          </p:nvSpPr>
          <p:spPr bwMode="auto">
            <a:xfrm>
              <a:off x="5770563" y="4044950"/>
              <a:ext cx="422275" cy="115888"/>
            </a:xfrm>
            <a:custGeom>
              <a:avLst/>
              <a:gdLst>
                <a:gd name="T0" fmla="*/ 123 w 128"/>
                <a:gd name="T1" fmla="*/ 0 h 35"/>
                <a:gd name="T2" fmla="*/ 65 w 128"/>
                <a:gd name="T3" fmla="*/ 31 h 35"/>
                <a:gd name="T4" fmla="*/ 5 w 128"/>
                <a:gd name="T5" fmla="*/ 0 h 35"/>
                <a:gd name="T6" fmla="*/ 0 w 128"/>
                <a:gd name="T7" fmla="*/ 0 h 35"/>
                <a:gd name="T8" fmla="*/ 65 w 128"/>
                <a:gd name="T9" fmla="*/ 35 h 35"/>
                <a:gd name="T10" fmla="*/ 128 w 128"/>
                <a:gd name="T11" fmla="*/ 0 h 35"/>
                <a:gd name="T12" fmla="*/ 123 w 128"/>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28" h="35">
                  <a:moveTo>
                    <a:pt x="123" y="0"/>
                  </a:moveTo>
                  <a:cubicBezTo>
                    <a:pt x="117" y="8"/>
                    <a:pt x="99" y="31"/>
                    <a:pt x="65" y="31"/>
                  </a:cubicBezTo>
                  <a:cubicBezTo>
                    <a:pt x="28" y="31"/>
                    <a:pt x="10" y="8"/>
                    <a:pt x="5" y="0"/>
                  </a:cubicBezTo>
                  <a:cubicBezTo>
                    <a:pt x="0" y="0"/>
                    <a:pt x="0" y="0"/>
                    <a:pt x="0" y="0"/>
                  </a:cubicBezTo>
                  <a:cubicBezTo>
                    <a:pt x="2" y="4"/>
                    <a:pt x="21" y="35"/>
                    <a:pt x="65" y="35"/>
                  </a:cubicBezTo>
                  <a:cubicBezTo>
                    <a:pt x="105" y="35"/>
                    <a:pt x="126" y="4"/>
                    <a:pt x="128" y="0"/>
                  </a:cubicBezTo>
                  <a:lnTo>
                    <a:pt x="123"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ïşḻíḍê">
              <a:extLst>
                <a:ext uri="{FF2B5EF4-FFF2-40B4-BE49-F238E27FC236}">
                  <a16:creationId xmlns:a16="http://schemas.microsoft.com/office/drawing/2014/main" id="{81E30DAB-CEF9-941D-71E2-C1DE80E8308C}"/>
                </a:ext>
              </a:extLst>
            </p:cNvPr>
            <p:cNvSpPr/>
            <p:nvPr/>
          </p:nvSpPr>
          <p:spPr bwMode="auto">
            <a:xfrm>
              <a:off x="6381751" y="3278187"/>
              <a:ext cx="98425" cy="242888"/>
            </a:xfrm>
            <a:custGeom>
              <a:avLst/>
              <a:gdLst>
                <a:gd name="T0" fmla="*/ 15 w 30"/>
                <a:gd name="T1" fmla="*/ 74 h 74"/>
                <a:gd name="T2" fmla="*/ 15 w 30"/>
                <a:gd name="T3" fmla="*/ 74 h 74"/>
                <a:gd name="T4" fmla="*/ 0 w 30"/>
                <a:gd name="T5" fmla="*/ 59 h 74"/>
                <a:gd name="T6" fmla="*/ 0 w 30"/>
                <a:gd name="T7" fmla="*/ 15 h 74"/>
                <a:gd name="T8" fmla="*/ 15 w 30"/>
                <a:gd name="T9" fmla="*/ 0 h 74"/>
                <a:gd name="T10" fmla="*/ 30 w 30"/>
                <a:gd name="T11" fmla="*/ 15 h 74"/>
                <a:gd name="T12" fmla="*/ 30 w 30"/>
                <a:gd name="T13" fmla="*/ 59 h 74"/>
                <a:gd name="T14" fmla="*/ 15 w 3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74"/>
                  </a:moveTo>
                  <a:cubicBezTo>
                    <a:pt x="15" y="74"/>
                    <a:pt x="15" y="74"/>
                    <a:pt x="15" y="74"/>
                  </a:cubicBezTo>
                  <a:cubicBezTo>
                    <a:pt x="7" y="74"/>
                    <a:pt x="0" y="67"/>
                    <a:pt x="0" y="59"/>
                  </a:cubicBezTo>
                  <a:cubicBezTo>
                    <a:pt x="0" y="15"/>
                    <a:pt x="0" y="15"/>
                    <a:pt x="0" y="15"/>
                  </a:cubicBezTo>
                  <a:cubicBezTo>
                    <a:pt x="0" y="7"/>
                    <a:pt x="7" y="0"/>
                    <a:pt x="15" y="0"/>
                  </a:cubicBezTo>
                  <a:cubicBezTo>
                    <a:pt x="24" y="0"/>
                    <a:pt x="30" y="7"/>
                    <a:pt x="30" y="15"/>
                  </a:cubicBezTo>
                  <a:cubicBezTo>
                    <a:pt x="30" y="59"/>
                    <a:pt x="30" y="59"/>
                    <a:pt x="30" y="59"/>
                  </a:cubicBezTo>
                  <a:cubicBezTo>
                    <a:pt x="30" y="67"/>
                    <a:pt x="24" y="74"/>
                    <a:pt x="15" y="74"/>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šḷíḑè">
              <a:extLst>
                <a:ext uri="{FF2B5EF4-FFF2-40B4-BE49-F238E27FC236}">
                  <a16:creationId xmlns:a16="http://schemas.microsoft.com/office/drawing/2014/main" id="{B880CE4D-4D6E-ABAB-CDA1-36E0539EAFC0}"/>
                </a:ext>
              </a:extLst>
            </p:cNvPr>
            <p:cNvSpPr/>
            <p:nvPr/>
          </p:nvSpPr>
          <p:spPr bwMode="auto">
            <a:xfrm>
              <a:off x="6381751" y="3278187"/>
              <a:ext cx="68263" cy="242888"/>
            </a:xfrm>
            <a:custGeom>
              <a:avLst/>
              <a:gdLst>
                <a:gd name="T0" fmla="*/ 0 w 21"/>
                <a:gd name="T1" fmla="*/ 15 h 74"/>
                <a:gd name="T2" fmla="*/ 0 w 21"/>
                <a:gd name="T3" fmla="*/ 59 h 74"/>
                <a:gd name="T4" fmla="*/ 15 w 21"/>
                <a:gd name="T5" fmla="*/ 74 h 74"/>
                <a:gd name="T6" fmla="*/ 21 w 21"/>
                <a:gd name="T7" fmla="*/ 73 h 74"/>
                <a:gd name="T8" fmla="*/ 21 w 21"/>
                <a:gd name="T9" fmla="*/ 68 h 74"/>
                <a:gd name="T10" fmla="*/ 21 w 21"/>
                <a:gd name="T11" fmla="*/ 7 h 74"/>
                <a:gd name="T12" fmla="*/ 21 w 21"/>
                <a:gd name="T13" fmla="*/ 1 h 74"/>
                <a:gd name="T14" fmla="*/ 15 w 21"/>
                <a:gd name="T15" fmla="*/ 0 h 74"/>
                <a:gd name="T16" fmla="*/ 0 w 21"/>
                <a:gd name="T17" fmla="*/ 1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0" y="15"/>
                  </a:moveTo>
                  <a:cubicBezTo>
                    <a:pt x="0" y="59"/>
                    <a:pt x="0" y="59"/>
                    <a:pt x="0" y="59"/>
                  </a:cubicBezTo>
                  <a:cubicBezTo>
                    <a:pt x="0" y="67"/>
                    <a:pt x="7" y="74"/>
                    <a:pt x="15" y="74"/>
                  </a:cubicBezTo>
                  <a:cubicBezTo>
                    <a:pt x="17" y="74"/>
                    <a:pt x="19" y="74"/>
                    <a:pt x="21" y="73"/>
                  </a:cubicBezTo>
                  <a:cubicBezTo>
                    <a:pt x="21" y="71"/>
                    <a:pt x="21" y="70"/>
                    <a:pt x="21" y="68"/>
                  </a:cubicBezTo>
                  <a:cubicBezTo>
                    <a:pt x="21" y="7"/>
                    <a:pt x="21" y="7"/>
                    <a:pt x="21" y="7"/>
                  </a:cubicBezTo>
                  <a:cubicBezTo>
                    <a:pt x="21" y="5"/>
                    <a:pt x="21" y="3"/>
                    <a:pt x="21" y="1"/>
                  </a:cubicBezTo>
                  <a:cubicBezTo>
                    <a:pt x="19" y="1"/>
                    <a:pt x="17" y="0"/>
                    <a:pt x="15" y="0"/>
                  </a:cubicBezTo>
                  <a:cubicBezTo>
                    <a:pt x="7" y="0"/>
                    <a:pt x="0" y="7"/>
                    <a:pt x="0" y="15"/>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išľíďé">
              <a:extLst>
                <a:ext uri="{FF2B5EF4-FFF2-40B4-BE49-F238E27FC236}">
                  <a16:creationId xmlns:a16="http://schemas.microsoft.com/office/drawing/2014/main" id="{27DC1792-7BDB-274A-4C26-10EF5C64D4C1}"/>
                </a:ext>
              </a:extLst>
            </p:cNvPr>
            <p:cNvSpPr/>
            <p:nvPr/>
          </p:nvSpPr>
          <p:spPr bwMode="auto">
            <a:xfrm>
              <a:off x="5489576" y="3278187"/>
              <a:ext cx="100013" cy="242888"/>
            </a:xfrm>
            <a:custGeom>
              <a:avLst/>
              <a:gdLst>
                <a:gd name="T0" fmla="*/ 15 w 30"/>
                <a:gd name="T1" fmla="*/ 0 h 74"/>
                <a:gd name="T2" fmla="*/ 15 w 30"/>
                <a:gd name="T3" fmla="*/ 0 h 74"/>
                <a:gd name="T4" fmla="*/ 30 w 30"/>
                <a:gd name="T5" fmla="*/ 15 h 74"/>
                <a:gd name="T6" fmla="*/ 30 w 30"/>
                <a:gd name="T7" fmla="*/ 59 h 74"/>
                <a:gd name="T8" fmla="*/ 15 w 30"/>
                <a:gd name="T9" fmla="*/ 74 h 74"/>
                <a:gd name="T10" fmla="*/ 0 w 30"/>
                <a:gd name="T11" fmla="*/ 59 h 74"/>
                <a:gd name="T12" fmla="*/ 0 w 30"/>
                <a:gd name="T13" fmla="*/ 15 h 74"/>
                <a:gd name="T14" fmla="*/ 15 w 30"/>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0"/>
                  </a:moveTo>
                  <a:cubicBezTo>
                    <a:pt x="15" y="0"/>
                    <a:pt x="15" y="0"/>
                    <a:pt x="15" y="0"/>
                  </a:cubicBezTo>
                  <a:cubicBezTo>
                    <a:pt x="23" y="0"/>
                    <a:pt x="30" y="7"/>
                    <a:pt x="30" y="15"/>
                  </a:cubicBezTo>
                  <a:cubicBezTo>
                    <a:pt x="30" y="59"/>
                    <a:pt x="30" y="59"/>
                    <a:pt x="30" y="59"/>
                  </a:cubicBezTo>
                  <a:cubicBezTo>
                    <a:pt x="30" y="67"/>
                    <a:pt x="23" y="74"/>
                    <a:pt x="15" y="74"/>
                  </a:cubicBezTo>
                  <a:cubicBezTo>
                    <a:pt x="7" y="74"/>
                    <a:pt x="0" y="67"/>
                    <a:pt x="0" y="59"/>
                  </a:cubicBezTo>
                  <a:cubicBezTo>
                    <a:pt x="0" y="15"/>
                    <a:pt x="0" y="15"/>
                    <a:pt x="0" y="15"/>
                  </a:cubicBezTo>
                  <a:cubicBezTo>
                    <a:pt x="0" y="7"/>
                    <a:pt x="7" y="0"/>
                    <a:pt x="15" y="0"/>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îSḷiḓe">
              <a:extLst>
                <a:ext uri="{FF2B5EF4-FFF2-40B4-BE49-F238E27FC236}">
                  <a16:creationId xmlns:a16="http://schemas.microsoft.com/office/drawing/2014/main" id="{325F4FBF-D6C8-ED8F-1EF8-5F1881472E62}"/>
                </a:ext>
              </a:extLst>
            </p:cNvPr>
            <p:cNvSpPr/>
            <p:nvPr/>
          </p:nvSpPr>
          <p:spPr bwMode="auto">
            <a:xfrm>
              <a:off x="5519738" y="3278187"/>
              <a:ext cx="69850" cy="242888"/>
            </a:xfrm>
            <a:custGeom>
              <a:avLst/>
              <a:gdLst>
                <a:gd name="T0" fmla="*/ 21 w 21"/>
                <a:gd name="T1" fmla="*/ 59 h 74"/>
                <a:gd name="T2" fmla="*/ 21 w 21"/>
                <a:gd name="T3" fmla="*/ 15 h 74"/>
                <a:gd name="T4" fmla="*/ 6 w 21"/>
                <a:gd name="T5" fmla="*/ 0 h 74"/>
                <a:gd name="T6" fmla="*/ 1 w 21"/>
                <a:gd name="T7" fmla="*/ 1 h 74"/>
                <a:gd name="T8" fmla="*/ 0 w 21"/>
                <a:gd name="T9" fmla="*/ 7 h 74"/>
                <a:gd name="T10" fmla="*/ 0 w 21"/>
                <a:gd name="T11" fmla="*/ 68 h 74"/>
                <a:gd name="T12" fmla="*/ 1 w 21"/>
                <a:gd name="T13" fmla="*/ 73 h 74"/>
                <a:gd name="T14" fmla="*/ 6 w 21"/>
                <a:gd name="T15" fmla="*/ 74 h 74"/>
                <a:gd name="T16" fmla="*/ 21 w 21"/>
                <a:gd name="T17"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21" y="59"/>
                  </a:moveTo>
                  <a:cubicBezTo>
                    <a:pt x="21" y="15"/>
                    <a:pt x="21" y="15"/>
                    <a:pt x="21" y="15"/>
                  </a:cubicBezTo>
                  <a:cubicBezTo>
                    <a:pt x="21" y="7"/>
                    <a:pt x="14" y="0"/>
                    <a:pt x="6" y="0"/>
                  </a:cubicBezTo>
                  <a:cubicBezTo>
                    <a:pt x="4" y="0"/>
                    <a:pt x="2" y="1"/>
                    <a:pt x="1" y="1"/>
                  </a:cubicBezTo>
                  <a:cubicBezTo>
                    <a:pt x="0" y="3"/>
                    <a:pt x="0" y="5"/>
                    <a:pt x="0" y="7"/>
                  </a:cubicBezTo>
                  <a:cubicBezTo>
                    <a:pt x="0" y="68"/>
                    <a:pt x="0" y="68"/>
                    <a:pt x="0" y="68"/>
                  </a:cubicBezTo>
                  <a:cubicBezTo>
                    <a:pt x="0" y="70"/>
                    <a:pt x="0" y="71"/>
                    <a:pt x="1" y="73"/>
                  </a:cubicBezTo>
                  <a:cubicBezTo>
                    <a:pt x="2" y="74"/>
                    <a:pt x="4" y="74"/>
                    <a:pt x="6" y="74"/>
                  </a:cubicBezTo>
                  <a:cubicBezTo>
                    <a:pt x="14" y="74"/>
                    <a:pt x="21" y="67"/>
                    <a:pt x="21" y="59"/>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íšlíḓe">
              <a:extLst>
                <a:ext uri="{FF2B5EF4-FFF2-40B4-BE49-F238E27FC236}">
                  <a16:creationId xmlns:a16="http://schemas.microsoft.com/office/drawing/2014/main" id="{98F250B7-6003-E61F-110C-DB7844383880}"/>
                </a:ext>
              </a:extLst>
            </p:cNvPr>
            <p:cNvSpPr/>
            <p:nvPr/>
          </p:nvSpPr>
          <p:spPr bwMode="auto">
            <a:xfrm>
              <a:off x="5543551" y="2776537"/>
              <a:ext cx="884238" cy="1173163"/>
            </a:xfrm>
            <a:custGeom>
              <a:avLst/>
              <a:gdLst>
                <a:gd name="T0" fmla="*/ 134 w 268"/>
                <a:gd name="T1" fmla="*/ 356 h 356"/>
                <a:gd name="T2" fmla="*/ 134 w 268"/>
                <a:gd name="T3" fmla="*/ 356 h 356"/>
                <a:gd name="T4" fmla="*/ 0 w 268"/>
                <a:gd name="T5" fmla="*/ 222 h 356"/>
                <a:gd name="T6" fmla="*/ 0 w 268"/>
                <a:gd name="T7" fmla="*/ 134 h 356"/>
                <a:gd name="T8" fmla="*/ 134 w 268"/>
                <a:gd name="T9" fmla="*/ 0 h 356"/>
                <a:gd name="T10" fmla="*/ 268 w 268"/>
                <a:gd name="T11" fmla="*/ 134 h 356"/>
                <a:gd name="T12" fmla="*/ 268 w 268"/>
                <a:gd name="T13" fmla="*/ 222 h 356"/>
                <a:gd name="T14" fmla="*/ 134 w 268"/>
                <a:gd name="T15" fmla="*/ 3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356">
                  <a:moveTo>
                    <a:pt x="134" y="356"/>
                  </a:moveTo>
                  <a:cubicBezTo>
                    <a:pt x="134" y="356"/>
                    <a:pt x="134" y="356"/>
                    <a:pt x="134" y="356"/>
                  </a:cubicBezTo>
                  <a:cubicBezTo>
                    <a:pt x="60" y="356"/>
                    <a:pt x="0" y="296"/>
                    <a:pt x="0" y="222"/>
                  </a:cubicBezTo>
                  <a:cubicBezTo>
                    <a:pt x="0" y="134"/>
                    <a:pt x="0" y="134"/>
                    <a:pt x="0" y="134"/>
                  </a:cubicBezTo>
                  <a:cubicBezTo>
                    <a:pt x="0" y="60"/>
                    <a:pt x="60" y="0"/>
                    <a:pt x="134" y="0"/>
                  </a:cubicBezTo>
                  <a:cubicBezTo>
                    <a:pt x="208" y="0"/>
                    <a:pt x="268" y="60"/>
                    <a:pt x="268" y="134"/>
                  </a:cubicBezTo>
                  <a:cubicBezTo>
                    <a:pt x="268" y="222"/>
                    <a:pt x="268" y="222"/>
                    <a:pt x="268" y="222"/>
                  </a:cubicBezTo>
                  <a:cubicBezTo>
                    <a:pt x="268" y="296"/>
                    <a:pt x="208" y="356"/>
                    <a:pt x="134" y="356"/>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íśľîďê">
              <a:extLst>
                <a:ext uri="{FF2B5EF4-FFF2-40B4-BE49-F238E27FC236}">
                  <a16:creationId xmlns:a16="http://schemas.microsoft.com/office/drawing/2014/main" id="{09D46C2A-BF5C-A9C3-F13C-170F4760E366}"/>
                </a:ext>
              </a:extLst>
            </p:cNvPr>
            <p:cNvSpPr/>
            <p:nvPr/>
          </p:nvSpPr>
          <p:spPr bwMode="auto">
            <a:xfrm>
              <a:off x="5889626" y="2776537"/>
              <a:ext cx="538163" cy="1173163"/>
            </a:xfrm>
            <a:custGeom>
              <a:avLst/>
              <a:gdLst>
                <a:gd name="T0" fmla="*/ 37 w 163"/>
                <a:gd name="T1" fmla="*/ 0 h 356"/>
                <a:gd name="T2" fmla="*/ 143 w 163"/>
                <a:gd name="T3" fmla="*/ 131 h 356"/>
                <a:gd name="T4" fmla="*/ 143 w 163"/>
                <a:gd name="T5" fmla="*/ 219 h 356"/>
                <a:gd name="T6" fmla="*/ 8 w 163"/>
                <a:gd name="T7" fmla="*/ 353 h 356"/>
                <a:gd name="T8" fmla="*/ 0 w 163"/>
                <a:gd name="T9" fmla="*/ 353 h 356"/>
                <a:gd name="T10" fmla="*/ 29 w 163"/>
                <a:gd name="T11" fmla="*/ 356 h 356"/>
                <a:gd name="T12" fmla="*/ 163 w 163"/>
                <a:gd name="T13" fmla="*/ 222 h 356"/>
                <a:gd name="T14" fmla="*/ 163 w 163"/>
                <a:gd name="T15" fmla="*/ 134 h 356"/>
                <a:gd name="T16" fmla="*/ 37 w 163"/>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356">
                  <a:moveTo>
                    <a:pt x="37" y="0"/>
                  </a:moveTo>
                  <a:cubicBezTo>
                    <a:pt x="97" y="13"/>
                    <a:pt x="143" y="67"/>
                    <a:pt x="143" y="131"/>
                  </a:cubicBezTo>
                  <a:cubicBezTo>
                    <a:pt x="143" y="219"/>
                    <a:pt x="143" y="219"/>
                    <a:pt x="143" y="219"/>
                  </a:cubicBezTo>
                  <a:cubicBezTo>
                    <a:pt x="143" y="293"/>
                    <a:pt x="82" y="353"/>
                    <a:pt x="8" y="353"/>
                  </a:cubicBezTo>
                  <a:cubicBezTo>
                    <a:pt x="6" y="353"/>
                    <a:pt x="3" y="353"/>
                    <a:pt x="0" y="353"/>
                  </a:cubicBezTo>
                  <a:cubicBezTo>
                    <a:pt x="10" y="355"/>
                    <a:pt x="19" y="356"/>
                    <a:pt x="29" y="356"/>
                  </a:cubicBezTo>
                  <a:cubicBezTo>
                    <a:pt x="103" y="356"/>
                    <a:pt x="163" y="296"/>
                    <a:pt x="163" y="222"/>
                  </a:cubicBezTo>
                  <a:cubicBezTo>
                    <a:pt x="163" y="134"/>
                    <a:pt x="163" y="134"/>
                    <a:pt x="163" y="134"/>
                  </a:cubicBezTo>
                  <a:cubicBezTo>
                    <a:pt x="163" y="62"/>
                    <a:pt x="108" y="4"/>
                    <a:pt x="37" y="0"/>
                  </a:cubicBezTo>
                  <a:close/>
                </a:path>
              </a:pathLst>
            </a:custGeom>
            <a:solidFill>
              <a:srgbClr val="F2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iṧļidê">
              <a:extLst>
                <a:ext uri="{FF2B5EF4-FFF2-40B4-BE49-F238E27FC236}">
                  <a16:creationId xmlns:a16="http://schemas.microsoft.com/office/drawing/2014/main" id="{966B64D4-6B70-7C93-8777-3937A0A8BDA7}"/>
                </a:ext>
              </a:extLst>
            </p:cNvPr>
            <p:cNvSpPr/>
            <p:nvPr/>
          </p:nvSpPr>
          <p:spPr bwMode="auto">
            <a:xfrm>
              <a:off x="5507038" y="2901950"/>
              <a:ext cx="168275" cy="401638"/>
            </a:xfrm>
            <a:custGeom>
              <a:avLst/>
              <a:gdLst>
                <a:gd name="T0" fmla="*/ 9 w 51"/>
                <a:gd name="T1" fmla="*/ 122 h 122"/>
                <a:gd name="T2" fmla="*/ 51 w 51"/>
                <a:gd name="T3" fmla="*/ 0 h 122"/>
                <a:gd name="T4" fmla="*/ 9 w 51"/>
                <a:gd name="T5" fmla="*/ 122 h 122"/>
              </a:gdLst>
              <a:ahLst/>
              <a:cxnLst>
                <a:cxn ang="0">
                  <a:pos x="T0" y="T1"/>
                </a:cxn>
                <a:cxn ang="0">
                  <a:pos x="T2" y="T3"/>
                </a:cxn>
                <a:cxn ang="0">
                  <a:pos x="T4" y="T5"/>
                </a:cxn>
              </a:cxnLst>
              <a:rect l="0" t="0" r="r" b="b"/>
              <a:pathLst>
                <a:path w="51" h="122">
                  <a:moveTo>
                    <a:pt x="9" y="122"/>
                  </a:moveTo>
                  <a:cubicBezTo>
                    <a:pt x="9" y="122"/>
                    <a:pt x="46" y="74"/>
                    <a:pt x="51" y="0"/>
                  </a:cubicBezTo>
                  <a:cubicBezTo>
                    <a:pt x="51" y="0"/>
                    <a:pt x="0" y="21"/>
                    <a:pt x="9"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iṩľîḓé">
              <a:extLst>
                <a:ext uri="{FF2B5EF4-FFF2-40B4-BE49-F238E27FC236}">
                  <a16:creationId xmlns:a16="http://schemas.microsoft.com/office/drawing/2014/main" id="{3CA950A6-C5FB-168A-47D2-ECCB9D69FB60}"/>
                </a:ext>
              </a:extLst>
            </p:cNvPr>
            <p:cNvSpPr/>
            <p:nvPr/>
          </p:nvSpPr>
          <p:spPr bwMode="auto">
            <a:xfrm>
              <a:off x="6289676" y="2901950"/>
              <a:ext cx="168275" cy="401638"/>
            </a:xfrm>
            <a:custGeom>
              <a:avLst/>
              <a:gdLst>
                <a:gd name="T0" fmla="*/ 42 w 51"/>
                <a:gd name="T1" fmla="*/ 122 h 122"/>
                <a:gd name="T2" fmla="*/ 0 w 51"/>
                <a:gd name="T3" fmla="*/ 0 h 122"/>
                <a:gd name="T4" fmla="*/ 42 w 51"/>
                <a:gd name="T5" fmla="*/ 122 h 122"/>
              </a:gdLst>
              <a:ahLst/>
              <a:cxnLst>
                <a:cxn ang="0">
                  <a:pos x="T0" y="T1"/>
                </a:cxn>
                <a:cxn ang="0">
                  <a:pos x="T2" y="T3"/>
                </a:cxn>
                <a:cxn ang="0">
                  <a:pos x="T4" y="T5"/>
                </a:cxn>
              </a:cxnLst>
              <a:rect l="0" t="0" r="r" b="b"/>
              <a:pathLst>
                <a:path w="51" h="122">
                  <a:moveTo>
                    <a:pt x="42" y="122"/>
                  </a:moveTo>
                  <a:cubicBezTo>
                    <a:pt x="42" y="122"/>
                    <a:pt x="5" y="74"/>
                    <a:pt x="0" y="0"/>
                  </a:cubicBezTo>
                  <a:cubicBezTo>
                    <a:pt x="0" y="0"/>
                    <a:pt x="51" y="21"/>
                    <a:pt x="42"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išliḍe">
              <a:extLst>
                <a:ext uri="{FF2B5EF4-FFF2-40B4-BE49-F238E27FC236}">
                  <a16:creationId xmlns:a16="http://schemas.microsoft.com/office/drawing/2014/main" id="{E5A48A33-6D9C-7821-2F0D-6FCEB42CF192}"/>
                </a:ext>
              </a:extLst>
            </p:cNvPr>
            <p:cNvSpPr/>
            <p:nvPr/>
          </p:nvSpPr>
          <p:spPr bwMode="auto">
            <a:xfrm>
              <a:off x="5519738" y="2492375"/>
              <a:ext cx="1063625" cy="627063"/>
            </a:xfrm>
            <a:custGeom>
              <a:avLst/>
              <a:gdLst>
                <a:gd name="T0" fmla="*/ 40 w 322"/>
                <a:gd name="T1" fmla="*/ 160 h 190"/>
                <a:gd name="T2" fmla="*/ 139 w 322"/>
                <a:gd name="T3" fmla="*/ 148 h 190"/>
                <a:gd name="T4" fmla="*/ 242 w 322"/>
                <a:gd name="T5" fmla="*/ 160 h 190"/>
                <a:gd name="T6" fmla="*/ 288 w 322"/>
                <a:gd name="T7" fmla="*/ 33 h 190"/>
                <a:gd name="T8" fmla="*/ 254 w 322"/>
                <a:gd name="T9" fmla="*/ 91 h 190"/>
                <a:gd name="T10" fmla="*/ 275 w 322"/>
                <a:gd name="T11" fmla="*/ 0 h 190"/>
                <a:gd name="T12" fmla="*/ 40 w 322"/>
                <a:gd name="T13" fmla="*/ 138 h 190"/>
                <a:gd name="T14" fmla="*/ 40 w 322"/>
                <a:gd name="T15" fmla="*/ 16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90">
                  <a:moveTo>
                    <a:pt x="40" y="160"/>
                  </a:moveTo>
                  <a:cubicBezTo>
                    <a:pt x="40" y="160"/>
                    <a:pt x="85" y="111"/>
                    <a:pt x="139" y="148"/>
                  </a:cubicBezTo>
                  <a:cubicBezTo>
                    <a:pt x="139" y="148"/>
                    <a:pt x="174" y="190"/>
                    <a:pt x="242" y="160"/>
                  </a:cubicBezTo>
                  <a:cubicBezTo>
                    <a:pt x="242" y="160"/>
                    <a:pt x="322" y="118"/>
                    <a:pt x="288" y="33"/>
                  </a:cubicBezTo>
                  <a:cubicBezTo>
                    <a:pt x="288" y="33"/>
                    <a:pt x="279" y="87"/>
                    <a:pt x="254" y="91"/>
                  </a:cubicBezTo>
                  <a:cubicBezTo>
                    <a:pt x="254" y="91"/>
                    <a:pt x="281" y="60"/>
                    <a:pt x="275" y="0"/>
                  </a:cubicBezTo>
                  <a:cubicBezTo>
                    <a:pt x="242" y="27"/>
                    <a:pt x="0" y="6"/>
                    <a:pt x="40" y="138"/>
                  </a:cubicBezTo>
                  <a:lnTo>
                    <a:pt x="40" y="160"/>
                  </a:ln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íṥ1îdè">
              <a:extLst>
                <a:ext uri="{FF2B5EF4-FFF2-40B4-BE49-F238E27FC236}">
                  <a16:creationId xmlns:a16="http://schemas.microsoft.com/office/drawing/2014/main" id="{CA56657D-1560-6C31-19BE-30FDD5A6CF9C}"/>
                </a:ext>
              </a:extLst>
            </p:cNvPr>
            <p:cNvSpPr/>
            <p:nvPr/>
          </p:nvSpPr>
          <p:spPr bwMode="auto">
            <a:xfrm>
              <a:off x="5978526" y="2601912"/>
              <a:ext cx="604838" cy="517525"/>
            </a:xfrm>
            <a:custGeom>
              <a:avLst/>
              <a:gdLst>
                <a:gd name="T0" fmla="*/ 0 w 183"/>
                <a:gd name="T1" fmla="*/ 115 h 157"/>
                <a:gd name="T2" fmla="*/ 103 w 183"/>
                <a:gd name="T3" fmla="*/ 127 h 157"/>
                <a:gd name="T4" fmla="*/ 149 w 183"/>
                <a:gd name="T5" fmla="*/ 0 h 157"/>
                <a:gd name="T6" fmla="*/ 0 w 183"/>
                <a:gd name="T7" fmla="*/ 115 h 157"/>
              </a:gdLst>
              <a:ahLst/>
              <a:cxnLst>
                <a:cxn ang="0">
                  <a:pos x="T0" y="T1"/>
                </a:cxn>
                <a:cxn ang="0">
                  <a:pos x="T2" y="T3"/>
                </a:cxn>
                <a:cxn ang="0">
                  <a:pos x="T4" y="T5"/>
                </a:cxn>
                <a:cxn ang="0">
                  <a:pos x="T6" y="T7"/>
                </a:cxn>
              </a:cxnLst>
              <a:rect l="0" t="0" r="r" b="b"/>
              <a:pathLst>
                <a:path w="183" h="157">
                  <a:moveTo>
                    <a:pt x="0" y="115"/>
                  </a:moveTo>
                  <a:cubicBezTo>
                    <a:pt x="0" y="115"/>
                    <a:pt x="35" y="157"/>
                    <a:pt x="103" y="127"/>
                  </a:cubicBezTo>
                  <a:cubicBezTo>
                    <a:pt x="103" y="127"/>
                    <a:pt x="183" y="85"/>
                    <a:pt x="149" y="0"/>
                  </a:cubicBezTo>
                  <a:cubicBezTo>
                    <a:pt x="158" y="40"/>
                    <a:pt x="129" y="146"/>
                    <a:pt x="0" y="115"/>
                  </a:cubicBezTo>
                  <a:close/>
                </a:path>
              </a:pathLst>
            </a:custGeom>
            <a:solidFill>
              <a:srgbClr val="CE87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ŝ1îdè">
              <a:extLst>
                <a:ext uri="{FF2B5EF4-FFF2-40B4-BE49-F238E27FC236}">
                  <a16:creationId xmlns:a16="http://schemas.microsoft.com/office/drawing/2014/main" id="{5424AF88-B8D8-F3DC-5253-1038847D3DCC}"/>
                </a:ext>
              </a:extLst>
            </p:cNvPr>
            <p:cNvSpPr/>
            <p:nvPr/>
          </p:nvSpPr>
          <p:spPr bwMode="auto">
            <a:xfrm>
              <a:off x="5635626"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7 w 78"/>
                <a:gd name="T11" fmla="*/ 37 h 43"/>
                <a:gd name="T12" fmla="*/ 72 w 78"/>
                <a:gd name="T13" fmla="*/ 43 h 43"/>
                <a:gd name="T14" fmla="*/ 66 w 78"/>
                <a:gd name="T15" fmla="*/ 38 h 43"/>
                <a:gd name="T16" fmla="*/ 66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0" y="27"/>
                    <a:pt x="5" y="17"/>
                    <a:pt x="12" y="11"/>
                  </a:cubicBezTo>
                  <a:cubicBezTo>
                    <a:pt x="19" y="4"/>
                    <a:pt x="29" y="0"/>
                    <a:pt x="39" y="0"/>
                  </a:cubicBezTo>
                  <a:cubicBezTo>
                    <a:pt x="48" y="0"/>
                    <a:pt x="58" y="4"/>
                    <a:pt x="65" y="11"/>
                  </a:cubicBezTo>
                  <a:cubicBezTo>
                    <a:pt x="72" y="17"/>
                    <a:pt x="77" y="27"/>
                    <a:pt x="77" y="37"/>
                  </a:cubicBezTo>
                  <a:cubicBezTo>
                    <a:pt x="77" y="37"/>
                    <a:pt x="77" y="37"/>
                    <a:pt x="77" y="37"/>
                  </a:cubicBezTo>
                  <a:cubicBezTo>
                    <a:pt x="78" y="40"/>
                    <a:pt x="75" y="43"/>
                    <a:pt x="72" y="43"/>
                  </a:cubicBezTo>
                  <a:cubicBezTo>
                    <a:pt x="69" y="43"/>
                    <a:pt x="67" y="41"/>
                    <a:pt x="66" y="38"/>
                  </a:cubicBezTo>
                  <a:cubicBezTo>
                    <a:pt x="66" y="37"/>
                    <a:pt x="66" y="37"/>
                    <a:pt x="66" y="37"/>
                  </a:cubicBezTo>
                  <a:cubicBezTo>
                    <a:pt x="67" y="33"/>
                    <a:pt x="66" y="30"/>
                    <a:pt x="65" y="26"/>
                  </a:cubicBezTo>
                  <a:cubicBezTo>
                    <a:pt x="64" y="23"/>
                    <a:pt x="62" y="19"/>
                    <a:pt x="59" y="17"/>
                  </a:cubicBezTo>
                  <a:cubicBezTo>
                    <a:pt x="54" y="11"/>
                    <a:pt x="46" y="8"/>
                    <a:pt x="39" y="8"/>
                  </a:cubicBezTo>
                  <a:cubicBezTo>
                    <a:pt x="31" y="8"/>
                    <a:pt x="23" y="11"/>
                    <a:pt x="18" y="17"/>
                  </a:cubicBezTo>
                  <a:cubicBezTo>
                    <a:pt x="15" y="19"/>
                    <a:pt x="13"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iṣḻíḍe">
              <a:extLst>
                <a:ext uri="{FF2B5EF4-FFF2-40B4-BE49-F238E27FC236}">
                  <a16:creationId xmlns:a16="http://schemas.microsoft.com/office/drawing/2014/main" id="{66132A6D-B78F-975C-5308-40006B9CD52F}"/>
                </a:ext>
              </a:extLst>
            </p:cNvPr>
            <p:cNvSpPr/>
            <p:nvPr/>
          </p:nvSpPr>
          <p:spPr bwMode="auto">
            <a:xfrm>
              <a:off x="6081713"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8 w 78"/>
                <a:gd name="T11" fmla="*/ 37 h 43"/>
                <a:gd name="T12" fmla="*/ 72 w 78"/>
                <a:gd name="T13" fmla="*/ 43 h 43"/>
                <a:gd name="T14" fmla="*/ 67 w 78"/>
                <a:gd name="T15" fmla="*/ 38 h 43"/>
                <a:gd name="T16" fmla="*/ 67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1" y="27"/>
                    <a:pt x="5" y="17"/>
                    <a:pt x="12" y="11"/>
                  </a:cubicBezTo>
                  <a:cubicBezTo>
                    <a:pt x="19" y="4"/>
                    <a:pt x="29" y="0"/>
                    <a:pt x="39" y="0"/>
                  </a:cubicBezTo>
                  <a:cubicBezTo>
                    <a:pt x="48" y="0"/>
                    <a:pt x="58" y="4"/>
                    <a:pt x="65" y="11"/>
                  </a:cubicBezTo>
                  <a:cubicBezTo>
                    <a:pt x="72" y="17"/>
                    <a:pt x="77" y="27"/>
                    <a:pt x="77" y="37"/>
                  </a:cubicBezTo>
                  <a:cubicBezTo>
                    <a:pt x="78" y="37"/>
                    <a:pt x="78" y="37"/>
                    <a:pt x="78" y="37"/>
                  </a:cubicBezTo>
                  <a:cubicBezTo>
                    <a:pt x="78" y="40"/>
                    <a:pt x="75" y="43"/>
                    <a:pt x="72" y="43"/>
                  </a:cubicBezTo>
                  <a:cubicBezTo>
                    <a:pt x="69" y="43"/>
                    <a:pt x="67" y="41"/>
                    <a:pt x="67" y="38"/>
                  </a:cubicBezTo>
                  <a:cubicBezTo>
                    <a:pt x="67" y="37"/>
                    <a:pt x="67" y="37"/>
                    <a:pt x="67" y="37"/>
                  </a:cubicBezTo>
                  <a:cubicBezTo>
                    <a:pt x="67" y="33"/>
                    <a:pt x="66" y="30"/>
                    <a:pt x="65" y="26"/>
                  </a:cubicBezTo>
                  <a:cubicBezTo>
                    <a:pt x="64" y="23"/>
                    <a:pt x="62" y="19"/>
                    <a:pt x="59" y="17"/>
                  </a:cubicBezTo>
                  <a:cubicBezTo>
                    <a:pt x="54" y="11"/>
                    <a:pt x="46" y="8"/>
                    <a:pt x="39" y="8"/>
                  </a:cubicBezTo>
                  <a:cubicBezTo>
                    <a:pt x="31" y="8"/>
                    <a:pt x="23" y="11"/>
                    <a:pt x="18" y="17"/>
                  </a:cubicBezTo>
                  <a:cubicBezTo>
                    <a:pt x="16" y="19"/>
                    <a:pt x="14"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iṥ1iḋè">
              <a:extLst>
                <a:ext uri="{FF2B5EF4-FFF2-40B4-BE49-F238E27FC236}">
                  <a16:creationId xmlns:a16="http://schemas.microsoft.com/office/drawing/2014/main" id="{052F8004-E51F-030C-D015-2742F97946DF}"/>
                </a:ext>
              </a:extLst>
            </p:cNvPr>
            <p:cNvSpPr/>
            <p:nvPr/>
          </p:nvSpPr>
          <p:spPr bwMode="auto">
            <a:xfrm>
              <a:off x="5510213" y="3168650"/>
              <a:ext cx="939800" cy="300038"/>
            </a:xfrm>
            <a:custGeom>
              <a:avLst/>
              <a:gdLst>
                <a:gd name="T0" fmla="*/ 279 w 285"/>
                <a:gd name="T1" fmla="*/ 15 h 91"/>
                <a:gd name="T2" fmla="*/ 275 w 285"/>
                <a:gd name="T3" fmla="*/ 15 h 91"/>
                <a:gd name="T4" fmla="*/ 255 w 285"/>
                <a:gd name="T5" fmla="*/ 0 h 91"/>
                <a:gd name="T6" fmla="*/ 172 w 285"/>
                <a:gd name="T7" fmla="*/ 0 h 91"/>
                <a:gd name="T8" fmla="*/ 150 w 285"/>
                <a:gd name="T9" fmla="*/ 19 h 91"/>
                <a:gd name="T10" fmla="*/ 134 w 285"/>
                <a:gd name="T11" fmla="*/ 19 h 91"/>
                <a:gd name="T12" fmla="*/ 112 w 285"/>
                <a:gd name="T13" fmla="*/ 0 h 91"/>
                <a:gd name="T14" fmla="*/ 29 w 285"/>
                <a:gd name="T15" fmla="*/ 0 h 91"/>
                <a:gd name="T16" fmla="*/ 9 w 285"/>
                <a:gd name="T17" fmla="*/ 15 h 91"/>
                <a:gd name="T18" fmla="*/ 5 w 285"/>
                <a:gd name="T19" fmla="*/ 15 h 91"/>
                <a:gd name="T20" fmla="*/ 0 w 285"/>
                <a:gd name="T21" fmla="*/ 21 h 91"/>
                <a:gd name="T22" fmla="*/ 0 w 285"/>
                <a:gd name="T23" fmla="*/ 36 h 91"/>
                <a:gd name="T24" fmla="*/ 5 w 285"/>
                <a:gd name="T25" fmla="*/ 41 h 91"/>
                <a:gd name="T26" fmla="*/ 8 w 285"/>
                <a:gd name="T27" fmla="*/ 41 h 91"/>
                <a:gd name="T28" fmla="*/ 8 w 285"/>
                <a:gd name="T29" fmla="*/ 69 h 91"/>
                <a:gd name="T30" fmla="*/ 29 w 285"/>
                <a:gd name="T31" fmla="*/ 91 h 91"/>
                <a:gd name="T32" fmla="*/ 112 w 285"/>
                <a:gd name="T33" fmla="*/ 91 h 91"/>
                <a:gd name="T34" fmla="*/ 134 w 285"/>
                <a:gd name="T35" fmla="*/ 69 h 91"/>
                <a:gd name="T36" fmla="*/ 134 w 285"/>
                <a:gd name="T37" fmla="*/ 45 h 91"/>
                <a:gd name="T38" fmla="*/ 150 w 285"/>
                <a:gd name="T39" fmla="*/ 45 h 91"/>
                <a:gd name="T40" fmla="*/ 150 w 285"/>
                <a:gd name="T41" fmla="*/ 69 h 91"/>
                <a:gd name="T42" fmla="*/ 172 w 285"/>
                <a:gd name="T43" fmla="*/ 91 h 91"/>
                <a:gd name="T44" fmla="*/ 255 w 285"/>
                <a:gd name="T45" fmla="*/ 91 h 91"/>
                <a:gd name="T46" fmla="*/ 276 w 285"/>
                <a:gd name="T47" fmla="*/ 69 h 91"/>
                <a:gd name="T48" fmla="*/ 276 w 285"/>
                <a:gd name="T49" fmla="*/ 41 h 91"/>
                <a:gd name="T50" fmla="*/ 279 w 285"/>
                <a:gd name="T51" fmla="*/ 41 h 91"/>
                <a:gd name="T52" fmla="*/ 285 w 285"/>
                <a:gd name="T53" fmla="*/ 36 h 91"/>
                <a:gd name="T54" fmla="*/ 285 w 285"/>
                <a:gd name="T55" fmla="*/ 21 h 91"/>
                <a:gd name="T56" fmla="*/ 279 w 285"/>
                <a:gd name="T57" fmla="*/ 15 h 91"/>
                <a:gd name="T58" fmla="*/ 130 w 285"/>
                <a:gd name="T59" fmla="*/ 69 h 91"/>
                <a:gd name="T60" fmla="*/ 112 w 285"/>
                <a:gd name="T61" fmla="*/ 86 h 91"/>
                <a:gd name="T62" fmla="*/ 29 w 285"/>
                <a:gd name="T63" fmla="*/ 86 h 91"/>
                <a:gd name="T64" fmla="*/ 12 w 285"/>
                <a:gd name="T65" fmla="*/ 69 h 91"/>
                <a:gd name="T66" fmla="*/ 12 w 285"/>
                <a:gd name="T67" fmla="*/ 22 h 91"/>
                <a:gd name="T68" fmla="*/ 29 w 285"/>
                <a:gd name="T69" fmla="*/ 4 h 91"/>
                <a:gd name="T70" fmla="*/ 112 w 285"/>
                <a:gd name="T71" fmla="*/ 4 h 91"/>
                <a:gd name="T72" fmla="*/ 130 w 285"/>
                <a:gd name="T73" fmla="*/ 22 h 91"/>
                <a:gd name="T74" fmla="*/ 130 w 285"/>
                <a:gd name="T75" fmla="*/ 69 h 91"/>
                <a:gd name="T76" fmla="*/ 272 w 285"/>
                <a:gd name="T77" fmla="*/ 69 h 91"/>
                <a:gd name="T78" fmla="*/ 255 w 285"/>
                <a:gd name="T79" fmla="*/ 86 h 91"/>
                <a:gd name="T80" fmla="*/ 172 w 285"/>
                <a:gd name="T81" fmla="*/ 86 h 91"/>
                <a:gd name="T82" fmla="*/ 154 w 285"/>
                <a:gd name="T83" fmla="*/ 69 h 91"/>
                <a:gd name="T84" fmla="*/ 154 w 285"/>
                <a:gd name="T85" fmla="*/ 22 h 91"/>
                <a:gd name="T86" fmla="*/ 172 w 285"/>
                <a:gd name="T87" fmla="*/ 4 h 91"/>
                <a:gd name="T88" fmla="*/ 255 w 285"/>
                <a:gd name="T89" fmla="*/ 4 h 91"/>
                <a:gd name="T90" fmla="*/ 272 w 285"/>
                <a:gd name="T91" fmla="*/ 22 h 91"/>
                <a:gd name="T92" fmla="*/ 272 w 285"/>
                <a:gd name="T93"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5" h="91">
                  <a:moveTo>
                    <a:pt x="279" y="15"/>
                  </a:moveTo>
                  <a:cubicBezTo>
                    <a:pt x="275" y="15"/>
                    <a:pt x="275" y="15"/>
                    <a:pt x="275" y="15"/>
                  </a:cubicBezTo>
                  <a:cubicBezTo>
                    <a:pt x="273" y="7"/>
                    <a:pt x="265" y="0"/>
                    <a:pt x="255" y="0"/>
                  </a:cubicBezTo>
                  <a:cubicBezTo>
                    <a:pt x="172" y="0"/>
                    <a:pt x="172" y="0"/>
                    <a:pt x="172" y="0"/>
                  </a:cubicBezTo>
                  <a:cubicBezTo>
                    <a:pt x="161" y="0"/>
                    <a:pt x="152" y="9"/>
                    <a:pt x="150" y="19"/>
                  </a:cubicBezTo>
                  <a:cubicBezTo>
                    <a:pt x="134" y="19"/>
                    <a:pt x="134" y="19"/>
                    <a:pt x="134" y="19"/>
                  </a:cubicBezTo>
                  <a:cubicBezTo>
                    <a:pt x="133" y="9"/>
                    <a:pt x="124" y="0"/>
                    <a:pt x="112" y="0"/>
                  </a:cubicBezTo>
                  <a:cubicBezTo>
                    <a:pt x="29" y="0"/>
                    <a:pt x="29" y="0"/>
                    <a:pt x="29" y="0"/>
                  </a:cubicBezTo>
                  <a:cubicBezTo>
                    <a:pt x="20" y="0"/>
                    <a:pt x="12" y="7"/>
                    <a:pt x="9" y="15"/>
                  </a:cubicBezTo>
                  <a:cubicBezTo>
                    <a:pt x="5" y="15"/>
                    <a:pt x="5" y="15"/>
                    <a:pt x="5" y="15"/>
                  </a:cubicBezTo>
                  <a:cubicBezTo>
                    <a:pt x="2" y="15"/>
                    <a:pt x="0" y="18"/>
                    <a:pt x="0" y="21"/>
                  </a:cubicBezTo>
                  <a:cubicBezTo>
                    <a:pt x="0" y="36"/>
                    <a:pt x="0" y="36"/>
                    <a:pt x="0" y="36"/>
                  </a:cubicBezTo>
                  <a:cubicBezTo>
                    <a:pt x="0" y="39"/>
                    <a:pt x="2" y="41"/>
                    <a:pt x="5" y="41"/>
                  </a:cubicBezTo>
                  <a:cubicBezTo>
                    <a:pt x="8" y="41"/>
                    <a:pt x="8" y="41"/>
                    <a:pt x="8" y="41"/>
                  </a:cubicBezTo>
                  <a:cubicBezTo>
                    <a:pt x="8" y="69"/>
                    <a:pt x="8" y="69"/>
                    <a:pt x="8" y="69"/>
                  </a:cubicBezTo>
                  <a:cubicBezTo>
                    <a:pt x="8" y="81"/>
                    <a:pt x="17" y="91"/>
                    <a:pt x="29" y="91"/>
                  </a:cubicBezTo>
                  <a:cubicBezTo>
                    <a:pt x="112" y="91"/>
                    <a:pt x="112" y="91"/>
                    <a:pt x="112" y="91"/>
                  </a:cubicBezTo>
                  <a:cubicBezTo>
                    <a:pt x="124" y="91"/>
                    <a:pt x="134" y="81"/>
                    <a:pt x="134" y="69"/>
                  </a:cubicBezTo>
                  <a:cubicBezTo>
                    <a:pt x="134" y="45"/>
                    <a:pt x="134" y="45"/>
                    <a:pt x="134" y="45"/>
                  </a:cubicBezTo>
                  <a:cubicBezTo>
                    <a:pt x="150" y="45"/>
                    <a:pt x="150" y="45"/>
                    <a:pt x="150" y="45"/>
                  </a:cubicBezTo>
                  <a:cubicBezTo>
                    <a:pt x="150" y="69"/>
                    <a:pt x="150" y="69"/>
                    <a:pt x="150" y="69"/>
                  </a:cubicBezTo>
                  <a:cubicBezTo>
                    <a:pt x="150" y="81"/>
                    <a:pt x="160" y="91"/>
                    <a:pt x="172" y="91"/>
                  </a:cubicBezTo>
                  <a:cubicBezTo>
                    <a:pt x="255" y="91"/>
                    <a:pt x="255" y="91"/>
                    <a:pt x="255" y="91"/>
                  </a:cubicBezTo>
                  <a:cubicBezTo>
                    <a:pt x="267" y="91"/>
                    <a:pt x="276" y="81"/>
                    <a:pt x="276" y="69"/>
                  </a:cubicBezTo>
                  <a:cubicBezTo>
                    <a:pt x="276" y="41"/>
                    <a:pt x="276" y="41"/>
                    <a:pt x="276" y="41"/>
                  </a:cubicBezTo>
                  <a:cubicBezTo>
                    <a:pt x="279" y="41"/>
                    <a:pt x="279" y="41"/>
                    <a:pt x="279" y="41"/>
                  </a:cubicBezTo>
                  <a:cubicBezTo>
                    <a:pt x="282" y="41"/>
                    <a:pt x="285" y="39"/>
                    <a:pt x="285" y="36"/>
                  </a:cubicBezTo>
                  <a:cubicBezTo>
                    <a:pt x="285" y="21"/>
                    <a:pt x="285" y="21"/>
                    <a:pt x="285" y="21"/>
                  </a:cubicBezTo>
                  <a:cubicBezTo>
                    <a:pt x="285" y="18"/>
                    <a:pt x="282" y="15"/>
                    <a:pt x="279" y="15"/>
                  </a:cubicBezTo>
                  <a:close/>
                  <a:moveTo>
                    <a:pt x="130" y="69"/>
                  </a:moveTo>
                  <a:cubicBezTo>
                    <a:pt x="130" y="79"/>
                    <a:pt x="122" y="86"/>
                    <a:pt x="112" y="86"/>
                  </a:cubicBezTo>
                  <a:cubicBezTo>
                    <a:pt x="29" y="86"/>
                    <a:pt x="29" y="86"/>
                    <a:pt x="29" y="86"/>
                  </a:cubicBezTo>
                  <a:cubicBezTo>
                    <a:pt x="20" y="86"/>
                    <a:pt x="12" y="79"/>
                    <a:pt x="12" y="69"/>
                  </a:cubicBezTo>
                  <a:cubicBezTo>
                    <a:pt x="12" y="22"/>
                    <a:pt x="12" y="22"/>
                    <a:pt x="12" y="22"/>
                  </a:cubicBezTo>
                  <a:cubicBezTo>
                    <a:pt x="12" y="12"/>
                    <a:pt x="20" y="4"/>
                    <a:pt x="29" y="4"/>
                  </a:cubicBezTo>
                  <a:cubicBezTo>
                    <a:pt x="112" y="4"/>
                    <a:pt x="112" y="4"/>
                    <a:pt x="112" y="4"/>
                  </a:cubicBezTo>
                  <a:cubicBezTo>
                    <a:pt x="122" y="4"/>
                    <a:pt x="130" y="12"/>
                    <a:pt x="130" y="22"/>
                  </a:cubicBezTo>
                  <a:lnTo>
                    <a:pt x="130" y="69"/>
                  </a:lnTo>
                  <a:close/>
                  <a:moveTo>
                    <a:pt x="272" y="69"/>
                  </a:moveTo>
                  <a:cubicBezTo>
                    <a:pt x="272" y="79"/>
                    <a:pt x="264" y="86"/>
                    <a:pt x="255" y="86"/>
                  </a:cubicBezTo>
                  <a:cubicBezTo>
                    <a:pt x="172" y="86"/>
                    <a:pt x="172" y="86"/>
                    <a:pt x="172" y="86"/>
                  </a:cubicBezTo>
                  <a:cubicBezTo>
                    <a:pt x="162" y="86"/>
                    <a:pt x="154" y="79"/>
                    <a:pt x="154" y="69"/>
                  </a:cubicBezTo>
                  <a:cubicBezTo>
                    <a:pt x="154" y="22"/>
                    <a:pt x="154" y="22"/>
                    <a:pt x="154" y="22"/>
                  </a:cubicBezTo>
                  <a:cubicBezTo>
                    <a:pt x="154" y="12"/>
                    <a:pt x="162" y="4"/>
                    <a:pt x="172" y="4"/>
                  </a:cubicBezTo>
                  <a:cubicBezTo>
                    <a:pt x="255" y="4"/>
                    <a:pt x="255" y="4"/>
                    <a:pt x="255" y="4"/>
                  </a:cubicBezTo>
                  <a:cubicBezTo>
                    <a:pt x="264" y="4"/>
                    <a:pt x="272" y="12"/>
                    <a:pt x="272" y="22"/>
                  </a:cubicBezTo>
                  <a:lnTo>
                    <a:pt x="272" y="69"/>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ïŝ1îḋê">
              <a:extLst>
                <a:ext uri="{FF2B5EF4-FFF2-40B4-BE49-F238E27FC236}">
                  <a16:creationId xmlns:a16="http://schemas.microsoft.com/office/drawing/2014/main" id="{A9C83792-73E4-5575-C46C-0D3AC5298DCA}"/>
                </a:ext>
              </a:extLst>
            </p:cNvPr>
            <p:cNvSpPr/>
            <p:nvPr/>
          </p:nvSpPr>
          <p:spPr bwMode="auto">
            <a:xfrm>
              <a:off x="5916613" y="3573462"/>
              <a:ext cx="125413" cy="69850"/>
            </a:xfrm>
            <a:custGeom>
              <a:avLst/>
              <a:gdLst>
                <a:gd name="T0" fmla="*/ 19 w 38"/>
                <a:gd name="T1" fmla="*/ 8 h 21"/>
                <a:gd name="T2" fmla="*/ 1 w 38"/>
                <a:gd name="T3" fmla="*/ 0 h 21"/>
                <a:gd name="T4" fmla="*/ 0 w 38"/>
                <a:gd name="T5" fmla="*/ 3 h 21"/>
                <a:gd name="T6" fmla="*/ 19 w 38"/>
                <a:gd name="T7" fmla="*/ 21 h 21"/>
                <a:gd name="T8" fmla="*/ 38 w 38"/>
                <a:gd name="T9" fmla="*/ 3 h 21"/>
                <a:gd name="T10" fmla="*/ 37 w 38"/>
                <a:gd name="T11" fmla="*/ 0 h 21"/>
                <a:gd name="T12" fmla="*/ 19 w 38"/>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38" h="21">
                  <a:moveTo>
                    <a:pt x="19" y="8"/>
                  </a:moveTo>
                  <a:cubicBezTo>
                    <a:pt x="12" y="8"/>
                    <a:pt x="5" y="5"/>
                    <a:pt x="1" y="0"/>
                  </a:cubicBezTo>
                  <a:cubicBezTo>
                    <a:pt x="1" y="1"/>
                    <a:pt x="0" y="2"/>
                    <a:pt x="0" y="3"/>
                  </a:cubicBezTo>
                  <a:cubicBezTo>
                    <a:pt x="0" y="13"/>
                    <a:pt x="9" y="21"/>
                    <a:pt x="19" y="21"/>
                  </a:cubicBezTo>
                  <a:cubicBezTo>
                    <a:pt x="29" y="21"/>
                    <a:pt x="38" y="13"/>
                    <a:pt x="38" y="3"/>
                  </a:cubicBezTo>
                  <a:cubicBezTo>
                    <a:pt x="38" y="2"/>
                    <a:pt x="38" y="1"/>
                    <a:pt x="37" y="0"/>
                  </a:cubicBezTo>
                  <a:cubicBezTo>
                    <a:pt x="33" y="5"/>
                    <a:pt x="26" y="8"/>
                    <a:pt x="19" y="8"/>
                  </a:cubicBezTo>
                  <a:close/>
                </a:path>
              </a:pathLst>
            </a:custGeom>
            <a:solidFill>
              <a:srgbClr val="EF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ïsḷíḋè">
              <a:extLst>
                <a:ext uri="{FF2B5EF4-FFF2-40B4-BE49-F238E27FC236}">
                  <a16:creationId xmlns:a16="http://schemas.microsoft.com/office/drawing/2014/main" id="{110B1935-1DCE-4988-3962-2B2FEF3C6C4C}"/>
                </a:ext>
              </a:extLst>
            </p:cNvPr>
            <p:cNvSpPr/>
            <p:nvPr/>
          </p:nvSpPr>
          <p:spPr bwMode="auto">
            <a:xfrm>
              <a:off x="5800726" y="3676650"/>
              <a:ext cx="355600" cy="153988"/>
            </a:xfrm>
            <a:custGeom>
              <a:avLst/>
              <a:gdLst>
                <a:gd name="T0" fmla="*/ 54 w 108"/>
                <a:gd name="T1" fmla="*/ 16 h 47"/>
                <a:gd name="T2" fmla="*/ 0 w 108"/>
                <a:gd name="T3" fmla="*/ 0 h 47"/>
                <a:gd name="T4" fmla="*/ 54 w 108"/>
                <a:gd name="T5" fmla="*/ 47 h 47"/>
                <a:gd name="T6" fmla="*/ 108 w 108"/>
                <a:gd name="T7" fmla="*/ 0 h 47"/>
                <a:gd name="T8" fmla="*/ 54 w 108"/>
                <a:gd name="T9" fmla="*/ 16 h 47"/>
              </a:gdLst>
              <a:ahLst/>
              <a:cxnLst>
                <a:cxn ang="0">
                  <a:pos x="T0" y="T1"/>
                </a:cxn>
                <a:cxn ang="0">
                  <a:pos x="T2" y="T3"/>
                </a:cxn>
                <a:cxn ang="0">
                  <a:pos x="T4" y="T5"/>
                </a:cxn>
                <a:cxn ang="0">
                  <a:pos x="T6" y="T7"/>
                </a:cxn>
                <a:cxn ang="0">
                  <a:pos x="T8" y="T9"/>
                </a:cxn>
              </a:cxnLst>
              <a:rect l="0" t="0" r="r" b="b"/>
              <a:pathLst>
                <a:path w="108" h="47">
                  <a:moveTo>
                    <a:pt x="54" y="16"/>
                  </a:moveTo>
                  <a:cubicBezTo>
                    <a:pt x="34" y="16"/>
                    <a:pt x="16" y="10"/>
                    <a:pt x="0" y="0"/>
                  </a:cubicBezTo>
                  <a:cubicBezTo>
                    <a:pt x="4" y="27"/>
                    <a:pt x="26" y="47"/>
                    <a:pt x="54" y="47"/>
                  </a:cubicBezTo>
                  <a:cubicBezTo>
                    <a:pt x="82" y="47"/>
                    <a:pt x="105" y="27"/>
                    <a:pt x="108" y="0"/>
                  </a:cubicBezTo>
                  <a:cubicBezTo>
                    <a:pt x="93" y="10"/>
                    <a:pt x="74" y="16"/>
                    <a:pt x="54" y="16"/>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ïṥḷiḑè">
              <a:extLst>
                <a:ext uri="{FF2B5EF4-FFF2-40B4-BE49-F238E27FC236}">
                  <a16:creationId xmlns:a16="http://schemas.microsoft.com/office/drawing/2014/main" id="{578DD1D8-A0CE-FEB7-3191-9FCDAD585043}"/>
                </a:ext>
              </a:extLst>
            </p:cNvPr>
            <p:cNvSpPr/>
            <p:nvPr/>
          </p:nvSpPr>
          <p:spPr bwMode="auto">
            <a:xfrm>
              <a:off x="6427788" y="4295775"/>
              <a:ext cx="98425" cy="584200"/>
            </a:xfrm>
            <a:prstGeom prst="rect">
              <a:avLst/>
            </a:prstGeom>
            <a:solidFill>
              <a:srgbClr val="FFC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7" name="îśľiḑe">
              <a:extLst>
                <a:ext uri="{FF2B5EF4-FFF2-40B4-BE49-F238E27FC236}">
                  <a16:creationId xmlns:a16="http://schemas.microsoft.com/office/drawing/2014/main" id="{5E6FDE3B-CF2B-F254-D5E2-7976D498F290}"/>
                </a:ext>
              </a:extLst>
            </p:cNvPr>
            <p:cNvSpPr/>
            <p:nvPr/>
          </p:nvSpPr>
          <p:spPr bwMode="auto">
            <a:xfrm>
              <a:off x="3925888" y="4675187"/>
              <a:ext cx="4119563" cy="487363"/>
            </a:xfrm>
            <a:custGeom>
              <a:avLst/>
              <a:gdLst>
                <a:gd name="T0" fmla="*/ 2595 w 2595"/>
                <a:gd name="T1" fmla="*/ 307 h 307"/>
                <a:gd name="T2" fmla="*/ 0 w 2595"/>
                <a:gd name="T3" fmla="*/ 307 h 307"/>
                <a:gd name="T4" fmla="*/ 460 w 2595"/>
                <a:gd name="T5" fmla="*/ 0 h 307"/>
                <a:gd name="T6" fmla="*/ 2135 w 2595"/>
                <a:gd name="T7" fmla="*/ 0 h 307"/>
                <a:gd name="T8" fmla="*/ 2595 w 2595"/>
                <a:gd name="T9" fmla="*/ 307 h 307"/>
              </a:gdLst>
              <a:ahLst/>
              <a:cxnLst>
                <a:cxn ang="0">
                  <a:pos x="T0" y="T1"/>
                </a:cxn>
                <a:cxn ang="0">
                  <a:pos x="T2" y="T3"/>
                </a:cxn>
                <a:cxn ang="0">
                  <a:pos x="T4" y="T5"/>
                </a:cxn>
                <a:cxn ang="0">
                  <a:pos x="T6" y="T7"/>
                </a:cxn>
                <a:cxn ang="0">
                  <a:pos x="T8" y="T9"/>
                </a:cxn>
              </a:cxnLst>
              <a:rect l="0" t="0" r="r" b="b"/>
              <a:pathLst>
                <a:path w="2595" h="307">
                  <a:moveTo>
                    <a:pt x="2595" y="307"/>
                  </a:moveTo>
                  <a:lnTo>
                    <a:pt x="0" y="307"/>
                  </a:lnTo>
                  <a:lnTo>
                    <a:pt x="460" y="0"/>
                  </a:lnTo>
                  <a:lnTo>
                    <a:pt x="2135" y="0"/>
                  </a:lnTo>
                  <a:lnTo>
                    <a:pt x="2595" y="307"/>
                  </a:lnTo>
                  <a:close/>
                </a:path>
              </a:pathLst>
            </a:custGeom>
            <a:solidFill>
              <a:srgbClr val="E2CA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îṣļidê">
              <a:extLst>
                <a:ext uri="{FF2B5EF4-FFF2-40B4-BE49-F238E27FC236}">
                  <a16:creationId xmlns:a16="http://schemas.microsoft.com/office/drawing/2014/main" id="{64FE5DE1-830A-63CA-9400-D97B88131534}"/>
                </a:ext>
              </a:extLst>
            </p:cNvPr>
            <p:cNvSpPr/>
            <p:nvPr/>
          </p:nvSpPr>
          <p:spPr bwMode="auto">
            <a:xfrm>
              <a:off x="4919663" y="4675187"/>
              <a:ext cx="217488" cy="85725"/>
            </a:xfrm>
            <a:custGeom>
              <a:avLst/>
              <a:gdLst>
                <a:gd name="T0" fmla="*/ 137 w 137"/>
                <a:gd name="T1" fmla="*/ 0 h 54"/>
                <a:gd name="T2" fmla="*/ 73 w 137"/>
                <a:gd name="T3" fmla="*/ 0 h 54"/>
                <a:gd name="T4" fmla="*/ 0 w 137"/>
                <a:gd name="T5" fmla="*/ 39 h 54"/>
                <a:gd name="T6" fmla="*/ 0 w 137"/>
                <a:gd name="T7" fmla="*/ 54 h 54"/>
                <a:gd name="T8" fmla="*/ 41 w 137"/>
                <a:gd name="T9" fmla="*/ 54 h 54"/>
                <a:gd name="T10" fmla="*/ 137 w 137"/>
                <a:gd name="T11" fmla="*/ 0 h 54"/>
              </a:gdLst>
              <a:ahLst/>
              <a:cxnLst>
                <a:cxn ang="0">
                  <a:pos x="T0" y="T1"/>
                </a:cxn>
                <a:cxn ang="0">
                  <a:pos x="T2" y="T3"/>
                </a:cxn>
                <a:cxn ang="0">
                  <a:pos x="T4" y="T5"/>
                </a:cxn>
                <a:cxn ang="0">
                  <a:pos x="T6" y="T7"/>
                </a:cxn>
                <a:cxn ang="0">
                  <a:pos x="T8" y="T9"/>
                </a:cxn>
                <a:cxn ang="0">
                  <a:pos x="T10" y="T11"/>
                </a:cxn>
              </a:cxnLst>
              <a:rect l="0" t="0" r="r" b="b"/>
              <a:pathLst>
                <a:path w="137" h="54">
                  <a:moveTo>
                    <a:pt x="137" y="0"/>
                  </a:moveTo>
                  <a:lnTo>
                    <a:pt x="73" y="0"/>
                  </a:lnTo>
                  <a:lnTo>
                    <a:pt x="0" y="39"/>
                  </a:lnTo>
                  <a:lnTo>
                    <a:pt x="0" y="54"/>
                  </a:lnTo>
                  <a:lnTo>
                    <a:pt x="41" y="54"/>
                  </a:lnTo>
                  <a:lnTo>
                    <a:pt x="137" y="0"/>
                  </a:ln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i$ľïḓè">
              <a:extLst>
                <a:ext uri="{FF2B5EF4-FFF2-40B4-BE49-F238E27FC236}">
                  <a16:creationId xmlns:a16="http://schemas.microsoft.com/office/drawing/2014/main" id="{C8A65B88-54D7-573B-50FE-6A013F5138F3}"/>
                </a:ext>
              </a:extLst>
            </p:cNvPr>
            <p:cNvSpPr/>
            <p:nvPr/>
          </p:nvSpPr>
          <p:spPr bwMode="auto">
            <a:xfrm>
              <a:off x="3925888" y="5162550"/>
              <a:ext cx="4119563" cy="63500"/>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0" name="íšļíďê">
              <a:extLst>
                <a:ext uri="{FF2B5EF4-FFF2-40B4-BE49-F238E27FC236}">
                  <a16:creationId xmlns:a16="http://schemas.microsoft.com/office/drawing/2014/main" id="{151BDF4B-CA5B-5519-9B14-8F79844D368D}"/>
                </a:ext>
              </a:extLst>
            </p:cNvPr>
            <p:cNvSpPr/>
            <p:nvPr/>
          </p:nvSpPr>
          <p:spPr bwMode="auto">
            <a:xfrm>
              <a:off x="4910138" y="4302125"/>
              <a:ext cx="593725" cy="422275"/>
            </a:xfrm>
            <a:custGeom>
              <a:avLst/>
              <a:gdLst>
                <a:gd name="T0" fmla="*/ 150 w 180"/>
                <a:gd name="T1" fmla="*/ 0 h 128"/>
                <a:gd name="T2" fmla="*/ 114 w 180"/>
                <a:gd name="T3" fmla="*/ 47 h 128"/>
                <a:gd name="T4" fmla="*/ 11 w 180"/>
                <a:gd name="T5" fmla="*/ 100 h 128"/>
                <a:gd name="T6" fmla="*/ 4 w 180"/>
                <a:gd name="T7" fmla="*/ 119 h 128"/>
                <a:gd name="T8" fmla="*/ 17 w 180"/>
                <a:gd name="T9" fmla="*/ 128 h 128"/>
                <a:gd name="T10" fmla="*/ 24 w 180"/>
                <a:gd name="T11" fmla="*/ 126 h 128"/>
                <a:gd name="T12" fmla="*/ 134 w 180"/>
                <a:gd name="T13" fmla="*/ 70 h 128"/>
                <a:gd name="T14" fmla="*/ 180 w 180"/>
                <a:gd name="T15" fmla="*/ 10 h 128"/>
                <a:gd name="T16" fmla="*/ 150 w 180"/>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8">
                  <a:moveTo>
                    <a:pt x="150" y="0"/>
                  </a:moveTo>
                  <a:cubicBezTo>
                    <a:pt x="114" y="47"/>
                    <a:pt x="114" y="47"/>
                    <a:pt x="114" y="47"/>
                  </a:cubicBezTo>
                  <a:cubicBezTo>
                    <a:pt x="11" y="100"/>
                    <a:pt x="11" y="100"/>
                    <a:pt x="11" y="100"/>
                  </a:cubicBezTo>
                  <a:cubicBezTo>
                    <a:pt x="3" y="103"/>
                    <a:pt x="0" y="112"/>
                    <a:pt x="4" y="119"/>
                  </a:cubicBezTo>
                  <a:cubicBezTo>
                    <a:pt x="7" y="125"/>
                    <a:pt x="12" y="128"/>
                    <a:pt x="17" y="128"/>
                  </a:cubicBezTo>
                  <a:cubicBezTo>
                    <a:pt x="20" y="128"/>
                    <a:pt x="22" y="127"/>
                    <a:pt x="24" y="126"/>
                  </a:cubicBezTo>
                  <a:cubicBezTo>
                    <a:pt x="134" y="70"/>
                    <a:pt x="134" y="70"/>
                    <a:pt x="134" y="70"/>
                  </a:cubicBezTo>
                  <a:cubicBezTo>
                    <a:pt x="180" y="10"/>
                    <a:pt x="180" y="10"/>
                    <a:pt x="180" y="10"/>
                  </a:cubicBezTo>
                  <a:lnTo>
                    <a:pt x="150" y="0"/>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íŝľîḓê">
              <a:extLst>
                <a:ext uri="{FF2B5EF4-FFF2-40B4-BE49-F238E27FC236}">
                  <a16:creationId xmlns:a16="http://schemas.microsoft.com/office/drawing/2014/main" id="{52E0B3F5-4C33-3379-A98E-E7BFCEEFACB8}"/>
                </a:ext>
              </a:extLst>
            </p:cNvPr>
            <p:cNvSpPr/>
            <p:nvPr/>
          </p:nvSpPr>
          <p:spPr bwMode="auto">
            <a:xfrm>
              <a:off x="4938713" y="4329112"/>
              <a:ext cx="565150" cy="395288"/>
            </a:xfrm>
            <a:custGeom>
              <a:avLst/>
              <a:gdLst>
                <a:gd name="T0" fmla="*/ 163 w 171"/>
                <a:gd name="T1" fmla="*/ 0 h 120"/>
                <a:gd name="T2" fmla="*/ 120 w 171"/>
                <a:gd name="T3" fmla="*/ 55 h 120"/>
                <a:gd name="T4" fmla="*/ 0 w 171"/>
                <a:gd name="T5" fmla="*/ 117 h 120"/>
                <a:gd name="T6" fmla="*/ 8 w 171"/>
                <a:gd name="T7" fmla="*/ 120 h 120"/>
                <a:gd name="T8" fmla="*/ 15 w 171"/>
                <a:gd name="T9" fmla="*/ 118 h 120"/>
                <a:gd name="T10" fmla="*/ 125 w 171"/>
                <a:gd name="T11" fmla="*/ 62 h 120"/>
                <a:gd name="T12" fmla="*/ 171 w 171"/>
                <a:gd name="T13" fmla="*/ 2 h 120"/>
                <a:gd name="T14" fmla="*/ 163 w 171"/>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20">
                  <a:moveTo>
                    <a:pt x="163" y="0"/>
                  </a:moveTo>
                  <a:cubicBezTo>
                    <a:pt x="120" y="55"/>
                    <a:pt x="120" y="55"/>
                    <a:pt x="120" y="55"/>
                  </a:cubicBezTo>
                  <a:cubicBezTo>
                    <a:pt x="0" y="117"/>
                    <a:pt x="0" y="117"/>
                    <a:pt x="0" y="117"/>
                  </a:cubicBezTo>
                  <a:cubicBezTo>
                    <a:pt x="2" y="119"/>
                    <a:pt x="5" y="120"/>
                    <a:pt x="8" y="120"/>
                  </a:cubicBezTo>
                  <a:cubicBezTo>
                    <a:pt x="11" y="120"/>
                    <a:pt x="13" y="119"/>
                    <a:pt x="15" y="118"/>
                  </a:cubicBezTo>
                  <a:cubicBezTo>
                    <a:pt x="125" y="62"/>
                    <a:pt x="125" y="62"/>
                    <a:pt x="125" y="62"/>
                  </a:cubicBezTo>
                  <a:cubicBezTo>
                    <a:pt x="171" y="2"/>
                    <a:pt x="171" y="2"/>
                    <a:pt x="171" y="2"/>
                  </a:cubicBezTo>
                  <a:lnTo>
                    <a:pt x="163" y="0"/>
                  </a:lnTo>
                  <a:close/>
                </a:path>
              </a:pathLst>
            </a:custGeom>
            <a:solidFill>
              <a:srgbClr val="EFB3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íšḻîḍê">
              <a:extLst>
                <a:ext uri="{FF2B5EF4-FFF2-40B4-BE49-F238E27FC236}">
                  <a16:creationId xmlns:a16="http://schemas.microsoft.com/office/drawing/2014/main" id="{7588C0B3-F775-89B2-0AF1-48A724EB9177}"/>
                </a:ext>
              </a:extLst>
            </p:cNvPr>
            <p:cNvSpPr/>
            <p:nvPr/>
          </p:nvSpPr>
          <p:spPr bwMode="auto">
            <a:xfrm>
              <a:off x="4800601" y="4730750"/>
              <a:ext cx="227013" cy="125413"/>
            </a:xfrm>
            <a:custGeom>
              <a:avLst/>
              <a:gdLst>
                <a:gd name="T0" fmla="*/ 66 w 69"/>
                <a:gd name="T1" fmla="*/ 19 h 38"/>
                <a:gd name="T2" fmla="*/ 29 w 69"/>
                <a:gd name="T3" fmla="*/ 38 h 38"/>
                <a:gd name="T4" fmla="*/ 3 w 69"/>
                <a:gd name="T5" fmla="*/ 19 h 38"/>
                <a:gd name="T6" fmla="*/ 40 w 69"/>
                <a:gd name="T7" fmla="*/ 0 h 38"/>
                <a:gd name="T8" fmla="*/ 66 w 69"/>
                <a:gd name="T9" fmla="*/ 19 h 38"/>
              </a:gdLst>
              <a:ahLst/>
              <a:cxnLst>
                <a:cxn ang="0">
                  <a:pos x="T0" y="T1"/>
                </a:cxn>
                <a:cxn ang="0">
                  <a:pos x="T2" y="T3"/>
                </a:cxn>
                <a:cxn ang="0">
                  <a:pos x="T4" y="T5"/>
                </a:cxn>
                <a:cxn ang="0">
                  <a:pos x="T6" y="T7"/>
                </a:cxn>
                <a:cxn ang="0">
                  <a:pos x="T8" y="T9"/>
                </a:cxn>
              </a:cxnLst>
              <a:rect l="0" t="0" r="r" b="b"/>
              <a:pathLst>
                <a:path w="69" h="38">
                  <a:moveTo>
                    <a:pt x="66" y="19"/>
                  </a:moveTo>
                  <a:cubicBezTo>
                    <a:pt x="63" y="30"/>
                    <a:pt x="46" y="38"/>
                    <a:pt x="29" y="38"/>
                  </a:cubicBezTo>
                  <a:cubicBezTo>
                    <a:pt x="12" y="38"/>
                    <a:pt x="0" y="30"/>
                    <a:pt x="3" y="19"/>
                  </a:cubicBezTo>
                  <a:cubicBezTo>
                    <a:pt x="6" y="8"/>
                    <a:pt x="23" y="0"/>
                    <a:pt x="40" y="0"/>
                  </a:cubicBezTo>
                  <a:cubicBezTo>
                    <a:pt x="57" y="0"/>
                    <a:pt x="69" y="8"/>
                    <a:pt x="66" y="19"/>
                  </a:cubicBez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ïṧlïďé">
              <a:extLst>
                <a:ext uri="{FF2B5EF4-FFF2-40B4-BE49-F238E27FC236}">
                  <a16:creationId xmlns:a16="http://schemas.microsoft.com/office/drawing/2014/main" id="{5124E64B-0FBD-0C11-18CC-212009F8FE58}"/>
                </a:ext>
              </a:extLst>
            </p:cNvPr>
            <p:cNvSpPr/>
            <p:nvPr/>
          </p:nvSpPr>
          <p:spPr bwMode="auto">
            <a:xfrm>
              <a:off x="4776788" y="4694237"/>
              <a:ext cx="228600" cy="158750"/>
            </a:xfrm>
            <a:custGeom>
              <a:avLst/>
              <a:gdLst>
                <a:gd name="T0" fmla="*/ 66 w 69"/>
                <a:gd name="T1" fmla="*/ 24 h 48"/>
                <a:gd name="T2" fmla="*/ 29 w 69"/>
                <a:gd name="T3" fmla="*/ 48 h 48"/>
                <a:gd name="T4" fmla="*/ 3 w 69"/>
                <a:gd name="T5" fmla="*/ 24 h 48"/>
                <a:gd name="T6" fmla="*/ 40 w 69"/>
                <a:gd name="T7" fmla="*/ 0 h 48"/>
                <a:gd name="T8" fmla="*/ 66 w 69"/>
                <a:gd name="T9" fmla="*/ 24 h 48"/>
              </a:gdLst>
              <a:ahLst/>
              <a:cxnLst>
                <a:cxn ang="0">
                  <a:pos x="T0" y="T1"/>
                </a:cxn>
                <a:cxn ang="0">
                  <a:pos x="T2" y="T3"/>
                </a:cxn>
                <a:cxn ang="0">
                  <a:pos x="T4" y="T5"/>
                </a:cxn>
                <a:cxn ang="0">
                  <a:pos x="T6" y="T7"/>
                </a:cxn>
                <a:cxn ang="0">
                  <a:pos x="T8" y="T9"/>
                </a:cxn>
              </a:cxnLst>
              <a:rect l="0" t="0" r="r" b="b"/>
              <a:pathLst>
                <a:path w="69" h="48">
                  <a:moveTo>
                    <a:pt x="66" y="24"/>
                  </a:moveTo>
                  <a:cubicBezTo>
                    <a:pt x="63" y="37"/>
                    <a:pt x="46" y="48"/>
                    <a:pt x="29" y="48"/>
                  </a:cubicBezTo>
                  <a:cubicBezTo>
                    <a:pt x="12" y="48"/>
                    <a:pt x="0" y="37"/>
                    <a:pt x="3" y="24"/>
                  </a:cubicBezTo>
                  <a:cubicBezTo>
                    <a:pt x="6" y="11"/>
                    <a:pt x="23" y="0"/>
                    <a:pt x="40" y="0"/>
                  </a:cubicBezTo>
                  <a:cubicBezTo>
                    <a:pt x="57" y="0"/>
                    <a:pt x="69" y="11"/>
                    <a:pt x="66" y="24"/>
                  </a:cubicBezTo>
                  <a:close/>
                </a:path>
              </a:pathLst>
            </a:custGeom>
            <a:solidFill>
              <a:srgbClr val="A7C0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íṧḻïḋê">
              <a:extLst>
                <a:ext uri="{FF2B5EF4-FFF2-40B4-BE49-F238E27FC236}">
                  <a16:creationId xmlns:a16="http://schemas.microsoft.com/office/drawing/2014/main" id="{A948C4B8-114D-4136-A019-207B5E791277}"/>
                </a:ext>
              </a:extLst>
            </p:cNvPr>
            <p:cNvSpPr/>
            <p:nvPr/>
          </p:nvSpPr>
          <p:spPr bwMode="auto">
            <a:xfrm>
              <a:off x="4776788" y="4684712"/>
              <a:ext cx="228600" cy="155575"/>
            </a:xfrm>
            <a:custGeom>
              <a:avLst/>
              <a:gdLst>
                <a:gd name="T0" fmla="*/ 66 w 69"/>
                <a:gd name="T1" fmla="*/ 23 h 47"/>
                <a:gd name="T2" fmla="*/ 29 w 69"/>
                <a:gd name="T3" fmla="*/ 47 h 47"/>
                <a:gd name="T4" fmla="*/ 3 w 69"/>
                <a:gd name="T5" fmla="*/ 23 h 47"/>
                <a:gd name="T6" fmla="*/ 40 w 69"/>
                <a:gd name="T7" fmla="*/ 0 h 47"/>
                <a:gd name="T8" fmla="*/ 66 w 69"/>
                <a:gd name="T9" fmla="*/ 23 h 47"/>
              </a:gdLst>
              <a:ahLst/>
              <a:cxnLst>
                <a:cxn ang="0">
                  <a:pos x="T0" y="T1"/>
                </a:cxn>
                <a:cxn ang="0">
                  <a:pos x="T2" y="T3"/>
                </a:cxn>
                <a:cxn ang="0">
                  <a:pos x="T4" y="T5"/>
                </a:cxn>
                <a:cxn ang="0">
                  <a:pos x="T6" y="T7"/>
                </a:cxn>
                <a:cxn ang="0">
                  <a:pos x="T8" y="T9"/>
                </a:cxn>
              </a:cxnLst>
              <a:rect l="0" t="0" r="r" b="b"/>
              <a:pathLst>
                <a:path w="69" h="47">
                  <a:moveTo>
                    <a:pt x="66" y="23"/>
                  </a:moveTo>
                  <a:cubicBezTo>
                    <a:pt x="63" y="37"/>
                    <a:pt x="46" y="47"/>
                    <a:pt x="29" y="47"/>
                  </a:cubicBezTo>
                  <a:cubicBezTo>
                    <a:pt x="12" y="47"/>
                    <a:pt x="0" y="37"/>
                    <a:pt x="3" y="23"/>
                  </a:cubicBezTo>
                  <a:cubicBezTo>
                    <a:pt x="6" y="10"/>
                    <a:pt x="23" y="0"/>
                    <a:pt x="40" y="0"/>
                  </a:cubicBezTo>
                  <a:cubicBezTo>
                    <a:pt x="57" y="0"/>
                    <a:pt x="69" y="10"/>
                    <a:pt x="66" y="23"/>
                  </a:cubicBez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işḷíḓé">
              <a:extLst>
                <a:ext uri="{FF2B5EF4-FFF2-40B4-BE49-F238E27FC236}">
                  <a16:creationId xmlns:a16="http://schemas.microsoft.com/office/drawing/2014/main" id="{0957C0AC-6018-4738-D782-847661AA763B}"/>
                </a:ext>
              </a:extLst>
            </p:cNvPr>
            <p:cNvSpPr/>
            <p:nvPr/>
          </p:nvSpPr>
          <p:spPr bwMode="auto">
            <a:xfrm>
              <a:off x="4806951" y="4684712"/>
              <a:ext cx="195263" cy="109538"/>
            </a:xfrm>
            <a:custGeom>
              <a:avLst/>
              <a:gdLst>
                <a:gd name="T0" fmla="*/ 57 w 59"/>
                <a:gd name="T1" fmla="*/ 23 h 33"/>
                <a:gd name="T2" fmla="*/ 31 w 59"/>
                <a:gd name="T3" fmla="*/ 0 h 33"/>
                <a:gd name="T4" fmla="*/ 3 w 59"/>
                <a:gd name="T5" fmla="*/ 10 h 33"/>
                <a:gd name="T6" fmla="*/ 2 w 59"/>
                <a:gd name="T7" fmla="*/ 14 h 33"/>
                <a:gd name="T8" fmla="*/ 6 w 59"/>
                <a:gd name="T9" fmla="*/ 23 h 33"/>
                <a:gd name="T10" fmla="*/ 12 w 59"/>
                <a:gd name="T11" fmla="*/ 23 h 33"/>
                <a:gd name="T12" fmla="*/ 17 w 59"/>
                <a:gd name="T13" fmla="*/ 31 h 33"/>
                <a:gd name="T14" fmla="*/ 17 w 59"/>
                <a:gd name="T15" fmla="*/ 31 h 33"/>
                <a:gd name="T16" fmla="*/ 23 w 59"/>
                <a:gd name="T17" fmla="*/ 30 h 33"/>
                <a:gd name="T18" fmla="*/ 25 w 59"/>
                <a:gd name="T19" fmla="*/ 31 h 33"/>
                <a:gd name="T20" fmla="*/ 34 w 59"/>
                <a:gd name="T21" fmla="*/ 27 h 33"/>
                <a:gd name="T22" fmla="*/ 36 w 59"/>
                <a:gd name="T23" fmla="*/ 28 h 33"/>
                <a:gd name="T24" fmla="*/ 46 w 59"/>
                <a:gd name="T25" fmla="*/ 23 h 33"/>
                <a:gd name="T26" fmla="*/ 46 w 59"/>
                <a:gd name="T27" fmla="*/ 23 h 33"/>
                <a:gd name="T28" fmla="*/ 49 w 59"/>
                <a:gd name="T29" fmla="*/ 22 h 33"/>
                <a:gd name="T30" fmla="*/ 54 w 59"/>
                <a:gd name="T31" fmla="*/ 23 h 33"/>
                <a:gd name="T32" fmla="*/ 57 w 59"/>
                <a:gd name="T33"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3">
                  <a:moveTo>
                    <a:pt x="57" y="23"/>
                  </a:moveTo>
                  <a:cubicBezTo>
                    <a:pt x="59" y="10"/>
                    <a:pt x="48" y="0"/>
                    <a:pt x="31" y="0"/>
                  </a:cubicBezTo>
                  <a:cubicBezTo>
                    <a:pt x="21" y="0"/>
                    <a:pt x="10" y="4"/>
                    <a:pt x="3" y="10"/>
                  </a:cubicBezTo>
                  <a:cubicBezTo>
                    <a:pt x="2" y="14"/>
                    <a:pt x="2" y="14"/>
                    <a:pt x="2" y="14"/>
                  </a:cubicBezTo>
                  <a:cubicBezTo>
                    <a:pt x="0" y="18"/>
                    <a:pt x="3" y="22"/>
                    <a:pt x="6" y="23"/>
                  </a:cubicBezTo>
                  <a:cubicBezTo>
                    <a:pt x="8" y="24"/>
                    <a:pt x="10" y="24"/>
                    <a:pt x="12" y="23"/>
                  </a:cubicBezTo>
                  <a:cubicBezTo>
                    <a:pt x="12" y="26"/>
                    <a:pt x="14" y="30"/>
                    <a:pt x="17" y="31"/>
                  </a:cubicBezTo>
                  <a:cubicBezTo>
                    <a:pt x="17" y="31"/>
                    <a:pt x="17" y="31"/>
                    <a:pt x="17" y="31"/>
                  </a:cubicBezTo>
                  <a:cubicBezTo>
                    <a:pt x="19" y="32"/>
                    <a:pt x="21" y="31"/>
                    <a:pt x="23" y="30"/>
                  </a:cubicBezTo>
                  <a:cubicBezTo>
                    <a:pt x="24" y="31"/>
                    <a:pt x="24" y="31"/>
                    <a:pt x="25" y="31"/>
                  </a:cubicBezTo>
                  <a:cubicBezTo>
                    <a:pt x="29" y="33"/>
                    <a:pt x="33" y="31"/>
                    <a:pt x="34" y="27"/>
                  </a:cubicBezTo>
                  <a:cubicBezTo>
                    <a:pt x="35" y="27"/>
                    <a:pt x="36" y="28"/>
                    <a:pt x="36" y="28"/>
                  </a:cubicBezTo>
                  <a:cubicBezTo>
                    <a:pt x="40" y="29"/>
                    <a:pt x="45" y="27"/>
                    <a:pt x="46" y="23"/>
                  </a:cubicBezTo>
                  <a:cubicBezTo>
                    <a:pt x="46" y="23"/>
                    <a:pt x="46" y="23"/>
                    <a:pt x="46" y="23"/>
                  </a:cubicBezTo>
                  <a:cubicBezTo>
                    <a:pt x="47" y="23"/>
                    <a:pt x="48" y="22"/>
                    <a:pt x="49" y="22"/>
                  </a:cubicBezTo>
                  <a:cubicBezTo>
                    <a:pt x="50" y="23"/>
                    <a:pt x="52" y="23"/>
                    <a:pt x="54" y="23"/>
                  </a:cubicBezTo>
                  <a:cubicBezTo>
                    <a:pt x="55" y="23"/>
                    <a:pt x="56" y="23"/>
                    <a:pt x="57" y="23"/>
                  </a:cubicBezTo>
                  <a:close/>
                </a:path>
              </a:pathLst>
            </a:custGeom>
            <a:solidFill>
              <a:srgbClr val="A3BF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śľîḑê">
              <a:extLst>
                <a:ext uri="{FF2B5EF4-FFF2-40B4-BE49-F238E27FC236}">
                  <a16:creationId xmlns:a16="http://schemas.microsoft.com/office/drawing/2014/main" id="{D0AD8505-9109-0C6D-CD21-C31C19ECD2CC}"/>
                </a:ext>
              </a:extLst>
            </p:cNvPr>
            <p:cNvSpPr/>
            <p:nvPr/>
          </p:nvSpPr>
          <p:spPr bwMode="auto">
            <a:xfrm>
              <a:off x="4794251" y="4614862"/>
              <a:ext cx="220663" cy="165100"/>
            </a:xfrm>
            <a:custGeom>
              <a:avLst/>
              <a:gdLst>
                <a:gd name="T0" fmla="*/ 67 w 67"/>
                <a:gd name="T1" fmla="*/ 21 h 50"/>
                <a:gd name="T2" fmla="*/ 36 w 67"/>
                <a:gd name="T3" fmla="*/ 0 h 50"/>
                <a:gd name="T4" fmla="*/ 6 w 67"/>
                <a:gd name="T5" fmla="*/ 19 h 50"/>
                <a:gd name="T6" fmla="*/ 1 w 67"/>
                <a:gd name="T7" fmla="*/ 31 h 50"/>
                <a:gd name="T8" fmla="*/ 6 w 67"/>
                <a:gd name="T9" fmla="*/ 41 h 50"/>
                <a:gd name="T10" fmla="*/ 12 w 67"/>
                <a:gd name="T11" fmla="*/ 41 h 50"/>
                <a:gd name="T12" fmla="*/ 16 w 67"/>
                <a:gd name="T13" fmla="*/ 48 h 50"/>
                <a:gd name="T14" fmla="*/ 17 w 67"/>
                <a:gd name="T15" fmla="*/ 49 h 50"/>
                <a:gd name="T16" fmla="*/ 23 w 67"/>
                <a:gd name="T17" fmla="*/ 48 h 50"/>
                <a:gd name="T18" fmla="*/ 25 w 67"/>
                <a:gd name="T19" fmla="*/ 49 h 50"/>
                <a:gd name="T20" fmla="*/ 34 w 67"/>
                <a:gd name="T21" fmla="*/ 45 h 50"/>
                <a:gd name="T22" fmla="*/ 36 w 67"/>
                <a:gd name="T23" fmla="*/ 46 h 50"/>
                <a:gd name="T24" fmla="*/ 46 w 67"/>
                <a:gd name="T25" fmla="*/ 41 h 50"/>
                <a:gd name="T26" fmla="*/ 46 w 67"/>
                <a:gd name="T27" fmla="*/ 40 h 50"/>
                <a:gd name="T28" fmla="*/ 49 w 67"/>
                <a:gd name="T29" fmla="*/ 40 h 50"/>
                <a:gd name="T30" fmla="*/ 54 w 67"/>
                <a:gd name="T31" fmla="*/ 40 h 50"/>
                <a:gd name="T32" fmla="*/ 66 w 67"/>
                <a:gd name="T33" fmla="*/ 34 h 50"/>
                <a:gd name="T34" fmla="*/ 64 w 67"/>
                <a:gd name="T35" fmla="*/ 30 h 50"/>
                <a:gd name="T36" fmla="*/ 67 w 67"/>
                <a:gd name="T3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0">
                  <a:moveTo>
                    <a:pt x="67" y="21"/>
                  </a:moveTo>
                  <a:cubicBezTo>
                    <a:pt x="67" y="9"/>
                    <a:pt x="54" y="0"/>
                    <a:pt x="36" y="0"/>
                  </a:cubicBezTo>
                  <a:cubicBezTo>
                    <a:pt x="20" y="0"/>
                    <a:pt x="7" y="8"/>
                    <a:pt x="6" y="19"/>
                  </a:cubicBezTo>
                  <a:cubicBezTo>
                    <a:pt x="1" y="31"/>
                    <a:pt x="1" y="31"/>
                    <a:pt x="1" y="31"/>
                  </a:cubicBezTo>
                  <a:cubicBezTo>
                    <a:pt x="0" y="35"/>
                    <a:pt x="2" y="40"/>
                    <a:pt x="6" y="41"/>
                  </a:cubicBezTo>
                  <a:cubicBezTo>
                    <a:pt x="8" y="42"/>
                    <a:pt x="10" y="42"/>
                    <a:pt x="12" y="41"/>
                  </a:cubicBezTo>
                  <a:cubicBezTo>
                    <a:pt x="11" y="44"/>
                    <a:pt x="13" y="47"/>
                    <a:pt x="16" y="48"/>
                  </a:cubicBezTo>
                  <a:cubicBezTo>
                    <a:pt x="17" y="49"/>
                    <a:pt x="17" y="49"/>
                    <a:pt x="17" y="49"/>
                  </a:cubicBezTo>
                  <a:cubicBezTo>
                    <a:pt x="19" y="49"/>
                    <a:pt x="21" y="49"/>
                    <a:pt x="23" y="48"/>
                  </a:cubicBezTo>
                  <a:cubicBezTo>
                    <a:pt x="23" y="48"/>
                    <a:pt x="24" y="49"/>
                    <a:pt x="25" y="49"/>
                  </a:cubicBezTo>
                  <a:cubicBezTo>
                    <a:pt x="28" y="50"/>
                    <a:pt x="33" y="48"/>
                    <a:pt x="34" y="45"/>
                  </a:cubicBezTo>
                  <a:cubicBezTo>
                    <a:pt x="35" y="45"/>
                    <a:pt x="35" y="45"/>
                    <a:pt x="36" y="46"/>
                  </a:cubicBezTo>
                  <a:cubicBezTo>
                    <a:pt x="40" y="47"/>
                    <a:pt x="44" y="45"/>
                    <a:pt x="46" y="41"/>
                  </a:cubicBezTo>
                  <a:cubicBezTo>
                    <a:pt x="46" y="40"/>
                    <a:pt x="46" y="40"/>
                    <a:pt x="46" y="40"/>
                  </a:cubicBezTo>
                  <a:cubicBezTo>
                    <a:pt x="47" y="40"/>
                    <a:pt x="48" y="40"/>
                    <a:pt x="49" y="40"/>
                  </a:cubicBezTo>
                  <a:cubicBezTo>
                    <a:pt x="50" y="40"/>
                    <a:pt x="52" y="40"/>
                    <a:pt x="54" y="40"/>
                  </a:cubicBezTo>
                  <a:cubicBezTo>
                    <a:pt x="60" y="40"/>
                    <a:pt x="66" y="38"/>
                    <a:pt x="66" y="34"/>
                  </a:cubicBezTo>
                  <a:cubicBezTo>
                    <a:pt x="66" y="32"/>
                    <a:pt x="65" y="31"/>
                    <a:pt x="64" y="30"/>
                  </a:cubicBezTo>
                  <a:cubicBezTo>
                    <a:pt x="66" y="27"/>
                    <a:pt x="67" y="24"/>
                    <a:pt x="67" y="21"/>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ï$ḻîḑe">
              <a:extLst>
                <a:ext uri="{FF2B5EF4-FFF2-40B4-BE49-F238E27FC236}">
                  <a16:creationId xmlns:a16="http://schemas.microsoft.com/office/drawing/2014/main" id="{C7789A03-6384-EA92-B980-57F9DA79A01B}"/>
                </a:ext>
              </a:extLst>
            </p:cNvPr>
            <p:cNvSpPr/>
            <p:nvPr/>
          </p:nvSpPr>
          <p:spPr bwMode="auto">
            <a:xfrm>
              <a:off x="5195888" y="4875212"/>
              <a:ext cx="1581150" cy="7938"/>
            </a:xfrm>
            <a:prstGeom prst="rect">
              <a:avLst/>
            </a:prstGeom>
            <a:solidFill>
              <a:srgbClr val="738C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8" name="ïṡḷíďê">
              <a:extLst>
                <a:ext uri="{FF2B5EF4-FFF2-40B4-BE49-F238E27FC236}">
                  <a16:creationId xmlns:a16="http://schemas.microsoft.com/office/drawing/2014/main" id="{80051AED-E6F8-43DB-2C6B-31836A47FA3B}"/>
                </a:ext>
              </a:extLst>
            </p:cNvPr>
            <p:cNvSpPr/>
            <p:nvPr/>
          </p:nvSpPr>
          <p:spPr bwMode="auto">
            <a:xfrm>
              <a:off x="5189538" y="4883150"/>
              <a:ext cx="1593850" cy="349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9" name="iṩḻiďe">
              <a:extLst>
                <a:ext uri="{FF2B5EF4-FFF2-40B4-BE49-F238E27FC236}">
                  <a16:creationId xmlns:a16="http://schemas.microsoft.com/office/drawing/2014/main" id="{925702AC-4A7A-A82F-6589-E90F5FC7DC20}"/>
                </a:ext>
              </a:extLst>
            </p:cNvPr>
            <p:cNvSpPr/>
            <p:nvPr/>
          </p:nvSpPr>
          <p:spPr bwMode="auto">
            <a:xfrm>
              <a:off x="5121276" y="4194175"/>
              <a:ext cx="1728788" cy="95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0" name="ïṣļíḑé">
              <a:extLst>
                <a:ext uri="{FF2B5EF4-FFF2-40B4-BE49-F238E27FC236}">
                  <a16:creationId xmlns:a16="http://schemas.microsoft.com/office/drawing/2014/main" id="{FA4F7DA5-7D61-FEBC-E936-EDCBED0280EE}"/>
                </a:ext>
              </a:extLst>
            </p:cNvPr>
            <p:cNvSpPr/>
            <p:nvPr/>
          </p:nvSpPr>
          <p:spPr bwMode="auto">
            <a:xfrm>
              <a:off x="5121276" y="4203700"/>
              <a:ext cx="1728788" cy="671513"/>
            </a:xfrm>
            <a:custGeom>
              <a:avLst/>
              <a:gdLst>
                <a:gd name="T0" fmla="*/ 1047 w 1089"/>
                <a:gd name="T1" fmla="*/ 423 h 423"/>
                <a:gd name="T2" fmla="*/ 43 w 1089"/>
                <a:gd name="T3" fmla="*/ 423 h 423"/>
                <a:gd name="T4" fmla="*/ 0 w 1089"/>
                <a:gd name="T5" fmla="*/ 0 h 423"/>
                <a:gd name="T6" fmla="*/ 1089 w 1089"/>
                <a:gd name="T7" fmla="*/ 0 h 423"/>
                <a:gd name="T8" fmla="*/ 1047 w 1089"/>
                <a:gd name="T9" fmla="*/ 423 h 423"/>
              </a:gdLst>
              <a:ahLst/>
              <a:cxnLst>
                <a:cxn ang="0">
                  <a:pos x="T0" y="T1"/>
                </a:cxn>
                <a:cxn ang="0">
                  <a:pos x="T2" y="T3"/>
                </a:cxn>
                <a:cxn ang="0">
                  <a:pos x="T4" y="T5"/>
                </a:cxn>
                <a:cxn ang="0">
                  <a:pos x="T6" y="T7"/>
                </a:cxn>
                <a:cxn ang="0">
                  <a:pos x="T8" y="T9"/>
                </a:cxn>
              </a:cxnLst>
              <a:rect l="0" t="0" r="r" b="b"/>
              <a:pathLst>
                <a:path w="1089" h="423">
                  <a:moveTo>
                    <a:pt x="1047" y="423"/>
                  </a:moveTo>
                  <a:lnTo>
                    <a:pt x="43" y="423"/>
                  </a:lnTo>
                  <a:lnTo>
                    <a:pt x="0" y="0"/>
                  </a:lnTo>
                  <a:lnTo>
                    <a:pt x="1089" y="0"/>
                  </a:lnTo>
                  <a:lnTo>
                    <a:pt x="1047" y="423"/>
                  </a:ln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iş1íďe">
              <a:extLst>
                <a:ext uri="{FF2B5EF4-FFF2-40B4-BE49-F238E27FC236}">
                  <a16:creationId xmlns:a16="http://schemas.microsoft.com/office/drawing/2014/main" id="{5B6F4D36-21A3-2FA4-F847-3D7A81C25E4D}"/>
                </a:ext>
              </a:extLst>
            </p:cNvPr>
            <p:cNvSpPr/>
            <p:nvPr/>
          </p:nvSpPr>
          <p:spPr bwMode="auto">
            <a:xfrm>
              <a:off x="5889626" y="4479925"/>
              <a:ext cx="214313" cy="241300"/>
            </a:xfrm>
            <a:custGeom>
              <a:avLst/>
              <a:gdLst>
                <a:gd name="T0" fmla="*/ 28 w 65"/>
                <a:gd name="T1" fmla="*/ 0 h 73"/>
                <a:gd name="T2" fmla="*/ 0 w 65"/>
                <a:gd name="T3" fmla="*/ 13 h 73"/>
                <a:gd name="T4" fmla="*/ 9 w 65"/>
                <a:gd name="T5" fmla="*/ 37 h 73"/>
                <a:gd name="T6" fmla="*/ 0 w 65"/>
                <a:gd name="T7" fmla="*/ 61 h 73"/>
                <a:gd name="T8" fmla="*/ 28 w 65"/>
                <a:gd name="T9" fmla="*/ 73 h 73"/>
                <a:gd name="T10" fmla="*/ 65 w 65"/>
                <a:gd name="T11" fmla="*/ 37 h 73"/>
                <a:gd name="T12" fmla="*/ 28 w 65"/>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5" h="73">
                  <a:moveTo>
                    <a:pt x="28" y="0"/>
                  </a:moveTo>
                  <a:cubicBezTo>
                    <a:pt x="17" y="0"/>
                    <a:pt x="7" y="5"/>
                    <a:pt x="0" y="13"/>
                  </a:cubicBezTo>
                  <a:cubicBezTo>
                    <a:pt x="6" y="19"/>
                    <a:pt x="9" y="27"/>
                    <a:pt x="9" y="37"/>
                  </a:cubicBezTo>
                  <a:cubicBezTo>
                    <a:pt x="9" y="46"/>
                    <a:pt x="6" y="54"/>
                    <a:pt x="0" y="61"/>
                  </a:cubicBezTo>
                  <a:cubicBezTo>
                    <a:pt x="7" y="68"/>
                    <a:pt x="17" y="73"/>
                    <a:pt x="28" y="73"/>
                  </a:cubicBezTo>
                  <a:cubicBezTo>
                    <a:pt x="48" y="73"/>
                    <a:pt x="65" y="57"/>
                    <a:pt x="65" y="37"/>
                  </a:cubicBezTo>
                  <a:cubicBezTo>
                    <a:pt x="65" y="16"/>
                    <a:pt x="48" y="0"/>
                    <a:pt x="28" y="0"/>
                  </a:cubicBezTo>
                  <a:close/>
                </a:path>
              </a:pathLst>
            </a:custGeom>
            <a:solidFill>
              <a:srgbClr val="E9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íṡ1ídé">
              <a:extLst>
                <a:ext uri="{FF2B5EF4-FFF2-40B4-BE49-F238E27FC236}">
                  <a16:creationId xmlns:a16="http://schemas.microsoft.com/office/drawing/2014/main" id="{CA07CFD9-F044-EAC4-1E31-B6B7B1DA3A61}"/>
                </a:ext>
              </a:extLst>
            </p:cNvPr>
            <p:cNvSpPr/>
            <p:nvPr/>
          </p:nvSpPr>
          <p:spPr bwMode="auto">
            <a:xfrm>
              <a:off x="7027863" y="4806950"/>
              <a:ext cx="336550" cy="88900"/>
            </a:xfrm>
            <a:prstGeom prst="ellipse">
              <a:avLst/>
            </a:pr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îṣ1ïḓê">
              <a:extLst>
                <a:ext uri="{FF2B5EF4-FFF2-40B4-BE49-F238E27FC236}">
                  <a16:creationId xmlns:a16="http://schemas.microsoft.com/office/drawing/2014/main" id="{21CD48B2-F406-1792-06FB-7A1AEEBFD045}"/>
                </a:ext>
              </a:extLst>
            </p:cNvPr>
            <p:cNvSpPr/>
            <p:nvPr/>
          </p:nvSpPr>
          <p:spPr bwMode="auto">
            <a:xfrm>
              <a:off x="7242176" y="4614862"/>
              <a:ext cx="119063" cy="219075"/>
            </a:xfrm>
            <a:custGeom>
              <a:avLst/>
              <a:gdLst>
                <a:gd name="T0" fmla="*/ 13 w 36"/>
                <a:gd name="T1" fmla="*/ 66 h 66"/>
                <a:gd name="T2" fmla="*/ 0 w 36"/>
                <a:gd name="T3" fmla="*/ 62 h 66"/>
                <a:gd name="T4" fmla="*/ 4 w 36"/>
                <a:gd name="T5" fmla="*/ 55 h 66"/>
                <a:gd name="T6" fmla="*/ 18 w 36"/>
                <a:gd name="T7" fmla="*/ 56 h 66"/>
                <a:gd name="T8" fmla="*/ 27 w 36"/>
                <a:gd name="T9" fmla="*/ 33 h 66"/>
                <a:gd name="T10" fmla="*/ 20 w 36"/>
                <a:gd name="T11" fmla="*/ 12 h 66"/>
                <a:gd name="T12" fmla="*/ 7 w 36"/>
                <a:gd name="T13" fmla="*/ 11 h 66"/>
                <a:gd name="T14" fmla="*/ 6 w 36"/>
                <a:gd name="T15" fmla="*/ 11 h 66"/>
                <a:gd name="T16" fmla="*/ 2 w 36"/>
                <a:gd name="T17" fmla="*/ 12 h 66"/>
                <a:gd name="T18" fmla="*/ 1 w 36"/>
                <a:gd name="T19" fmla="*/ 4 h 66"/>
                <a:gd name="T20" fmla="*/ 4 w 36"/>
                <a:gd name="T21" fmla="*/ 3 h 66"/>
                <a:gd name="T22" fmla="*/ 24 w 36"/>
                <a:gd name="T23" fmla="*/ 5 h 66"/>
                <a:gd name="T24" fmla="*/ 36 w 36"/>
                <a:gd name="T25" fmla="*/ 34 h 66"/>
                <a:gd name="T26" fmla="*/ 22 w 36"/>
                <a:gd name="T27" fmla="*/ 63 h 66"/>
                <a:gd name="T28" fmla="*/ 13 w 3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6">
                  <a:moveTo>
                    <a:pt x="13" y="66"/>
                  </a:moveTo>
                  <a:cubicBezTo>
                    <a:pt x="9" y="66"/>
                    <a:pt x="5" y="65"/>
                    <a:pt x="0" y="62"/>
                  </a:cubicBezTo>
                  <a:cubicBezTo>
                    <a:pt x="4" y="55"/>
                    <a:pt x="4" y="55"/>
                    <a:pt x="4" y="55"/>
                  </a:cubicBezTo>
                  <a:cubicBezTo>
                    <a:pt x="10" y="58"/>
                    <a:pt x="14" y="58"/>
                    <a:pt x="18" y="56"/>
                  </a:cubicBezTo>
                  <a:cubicBezTo>
                    <a:pt x="23" y="53"/>
                    <a:pt x="27" y="44"/>
                    <a:pt x="27" y="33"/>
                  </a:cubicBezTo>
                  <a:cubicBezTo>
                    <a:pt x="28" y="24"/>
                    <a:pt x="25" y="16"/>
                    <a:pt x="20" y="12"/>
                  </a:cubicBezTo>
                  <a:cubicBezTo>
                    <a:pt x="16" y="9"/>
                    <a:pt x="12" y="9"/>
                    <a:pt x="7" y="11"/>
                  </a:cubicBezTo>
                  <a:cubicBezTo>
                    <a:pt x="6" y="11"/>
                    <a:pt x="6" y="11"/>
                    <a:pt x="6" y="11"/>
                  </a:cubicBezTo>
                  <a:cubicBezTo>
                    <a:pt x="2" y="12"/>
                    <a:pt x="2" y="12"/>
                    <a:pt x="2" y="12"/>
                  </a:cubicBezTo>
                  <a:cubicBezTo>
                    <a:pt x="1" y="4"/>
                    <a:pt x="1" y="4"/>
                    <a:pt x="1" y="4"/>
                  </a:cubicBezTo>
                  <a:cubicBezTo>
                    <a:pt x="4" y="3"/>
                    <a:pt x="4" y="3"/>
                    <a:pt x="4" y="3"/>
                  </a:cubicBezTo>
                  <a:cubicBezTo>
                    <a:pt x="14" y="0"/>
                    <a:pt x="20" y="2"/>
                    <a:pt x="24" y="5"/>
                  </a:cubicBezTo>
                  <a:cubicBezTo>
                    <a:pt x="32" y="10"/>
                    <a:pt x="36" y="21"/>
                    <a:pt x="36" y="34"/>
                  </a:cubicBezTo>
                  <a:cubicBezTo>
                    <a:pt x="35" y="40"/>
                    <a:pt x="34" y="57"/>
                    <a:pt x="22" y="63"/>
                  </a:cubicBezTo>
                  <a:cubicBezTo>
                    <a:pt x="20" y="64"/>
                    <a:pt x="17" y="66"/>
                    <a:pt x="13" y="66"/>
                  </a:cubicBez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iṥ1ïḍè">
              <a:extLst>
                <a:ext uri="{FF2B5EF4-FFF2-40B4-BE49-F238E27FC236}">
                  <a16:creationId xmlns:a16="http://schemas.microsoft.com/office/drawing/2014/main" id="{037E7E87-7B25-EDC2-A933-3D5C009BFECC}"/>
                </a:ext>
              </a:extLst>
            </p:cNvPr>
            <p:cNvSpPr/>
            <p:nvPr/>
          </p:nvSpPr>
          <p:spPr bwMode="auto">
            <a:xfrm>
              <a:off x="7275513" y="4651375"/>
              <a:ext cx="69850" cy="158750"/>
            </a:xfrm>
            <a:custGeom>
              <a:avLst/>
              <a:gdLst>
                <a:gd name="T0" fmla="*/ 12 w 21"/>
                <a:gd name="T1" fmla="*/ 46 h 48"/>
                <a:gd name="T2" fmla="*/ 21 w 21"/>
                <a:gd name="T3" fmla="*/ 23 h 48"/>
                <a:gd name="T4" fmla="*/ 13 w 21"/>
                <a:gd name="T5" fmla="*/ 2 h 48"/>
                <a:gd name="T6" fmla="*/ 8 w 21"/>
                <a:gd name="T7" fmla="*/ 0 h 48"/>
                <a:gd name="T8" fmla="*/ 10 w 21"/>
                <a:gd name="T9" fmla="*/ 1 h 48"/>
                <a:gd name="T10" fmla="*/ 17 w 21"/>
                <a:gd name="T11" fmla="*/ 22 h 48"/>
                <a:gd name="T12" fmla="*/ 8 w 21"/>
                <a:gd name="T13" fmla="*/ 45 h 48"/>
                <a:gd name="T14" fmla="*/ 0 w 21"/>
                <a:gd name="T15" fmla="*/ 46 h 48"/>
                <a:gd name="T16" fmla="*/ 12 w 21"/>
                <a:gd name="T1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8">
                  <a:moveTo>
                    <a:pt x="12" y="46"/>
                  </a:moveTo>
                  <a:cubicBezTo>
                    <a:pt x="17" y="43"/>
                    <a:pt x="20" y="34"/>
                    <a:pt x="21" y="23"/>
                  </a:cubicBezTo>
                  <a:cubicBezTo>
                    <a:pt x="21" y="14"/>
                    <a:pt x="18" y="6"/>
                    <a:pt x="13" y="2"/>
                  </a:cubicBezTo>
                  <a:cubicBezTo>
                    <a:pt x="11" y="1"/>
                    <a:pt x="10" y="0"/>
                    <a:pt x="8" y="0"/>
                  </a:cubicBezTo>
                  <a:cubicBezTo>
                    <a:pt x="8" y="0"/>
                    <a:pt x="9" y="1"/>
                    <a:pt x="10" y="1"/>
                  </a:cubicBezTo>
                  <a:cubicBezTo>
                    <a:pt x="15" y="5"/>
                    <a:pt x="18" y="13"/>
                    <a:pt x="17" y="22"/>
                  </a:cubicBezTo>
                  <a:cubicBezTo>
                    <a:pt x="17" y="33"/>
                    <a:pt x="13" y="42"/>
                    <a:pt x="8" y="45"/>
                  </a:cubicBezTo>
                  <a:cubicBezTo>
                    <a:pt x="6" y="46"/>
                    <a:pt x="3" y="46"/>
                    <a:pt x="0" y="46"/>
                  </a:cubicBezTo>
                  <a:cubicBezTo>
                    <a:pt x="5" y="48"/>
                    <a:pt x="9" y="48"/>
                    <a:pt x="12" y="46"/>
                  </a:cubicBezTo>
                  <a:close/>
                </a:path>
              </a:pathLst>
            </a:custGeom>
            <a:solidFill>
              <a:srgbClr val="BAB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îŝľíḑê">
              <a:extLst>
                <a:ext uri="{FF2B5EF4-FFF2-40B4-BE49-F238E27FC236}">
                  <a16:creationId xmlns:a16="http://schemas.microsoft.com/office/drawing/2014/main" id="{ACF6F69F-C8BF-D5D0-5F3A-9022A3B8CE61}"/>
                </a:ext>
              </a:extLst>
            </p:cNvPr>
            <p:cNvSpPr/>
            <p:nvPr/>
          </p:nvSpPr>
          <p:spPr bwMode="auto">
            <a:xfrm>
              <a:off x="7027863" y="4605337"/>
              <a:ext cx="234950" cy="284163"/>
            </a:xfrm>
            <a:custGeom>
              <a:avLst/>
              <a:gdLst>
                <a:gd name="T0" fmla="*/ 0 w 71"/>
                <a:gd name="T1" fmla="*/ 0 h 86"/>
                <a:gd name="T2" fmla="*/ 0 w 71"/>
                <a:gd name="T3" fmla="*/ 73 h 86"/>
                <a:gd name="T4" fmla="*/ 36 w 71"/>
                <a:gd name="T5" fmla="*/ 86 h 86"/>
                <a:gd name="T6" fmla="*/ 71 w 71"/>
                <a:gd name="T7" fmla="*/ 73 h 86"/>
                <a:gd name="T8" fmla="*/ 71 w 71"/>
                <a:gd name="T9" fmla="*/ 0 h 86"/>
                <a:gd name="T10" fmla="*/ 0 w 71"/>
                <a:gd name="T11" fmla="*/ 0 h 86"/>
              </a:gdLst>
              <a:ahLst/>
              <a:cxnLst>
                <a:cxn ang="0">
                  <a:pos x="T0" y="T1"/>
                </a:cxn>
                <a:cxn ang="0">
                  <a:pos x="T2" y="T3"/>
                </a:cxn>
                <a:cxn ang="0">
                  <a:pos x="T4" y="T5"/>
                </a:cxn>
                <a:cxn ang="0">
                  <a:pos x="T6" y="T7"/>
                </a:cxn>
                <a:cxn ang="0">
                  <a:pos x="T8" y="T9"/>
                </a:cxn>
                <a:cxn ang="0">
                  <a:pos x="T10" y="T11"/>
                </a:cxn>
              </a:cxnLst>
              <a:rect l="0" t="0" r="r" b="b"/>
              <a:pathLst>
                <a:path w="71" h="86">
                  <a:moveTo>
                    <a:pt x="0" y="0"/>
                  </a:moveTo>
                  <a:cubicBezTo>
                    <a:pt x="0" y="73"/>
                    <a:pt x="0" y="73"/>
                    <a:pt x="0" y="73"/>
                  </a:cubicBezTo>
                  <a:cubicBezTo>
                    <a:pt x="0" y="80"/>
                    <a:pt x="16" y="86"/>
                    <a:pt x="36" y="86"/>
                  </a:cubicBezTo>
                  <a:cubicBezTo>
                    <a:pt x="55" y="86"/>
                    <a:pt x="71" y="80"/>
                    <a:pt x="71" y="73"/>
                  </a:cubicBezTo>
                  <a:cubicBezTo>
                    <a:pt x="71" y="0"/>
                    <a:pt x="71" y="0"/>
                    <a:pt x="71" y="0"/>
                  </a:cubicBez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6" name="iṩḷíḓé">
              <a:extLst>
                <a:ext uri="{FF2B5EF4-FFF2-40B4-BE49-F238E27FC236}">
                  <a16:creationId xmlns:a16="http://schemas.microsoft.com/office/drawing/2014/main" id="{D915050D-DCD5-2978-C5EA-77D6D6972892}"/>
                </a:ext>
              </a:extLst>
            </p:cNvPr>
            <p:cNvSpPr/>
            <p:nvPr/>
          </p:nvSpPr>
          <p:spPr bwMode="auto">
            <a:xfrm>
              <a:off x="7213601" y="4605337"/>
              <a:ext cx="49213" cy="277813"/>
            </a:xfrm>
            <a:custGeom>
              <a:avLst/>
              <a:gdLst>
                <a:gd name="T0" fmla="*/ 0 w 15"/>
                <a:gd name="T1" fmla="*/ 84 h 84"/>
                <a:gd name="T2" fmla="*/ 15 w 15"/>
                <a:gd name="T3" fmla="*/ 73 h 84"/>
                <a:gd name="T4" fmla="*/ 15 w 15"/>
                <a:gd name="T5" fmla="*/ 0 h 84"/>
                <a:gd name="T6" fmla="*/ 0 w 15"/>
                <a:gd name="T7" fmla="*/ 0 h 84"/>
                <a:gd name="T8" fmla="*/ 0 w 15"/>
                <a:gd name="T9" fmla="*/ 84 h 84"/>
              </a:gdLst>
              <a:ahLst/>
              <a:cxnLst>
                <a:cxn ang="0">
                  <a:pos x="T0" y="T1"/>
                </a:cxn>
                <a:cxn ang="0">
                  <a:pos x="T2" y="T3"/>
                </a:cxn>
                <a:cxn ang="0">
                  <a:pos x="T4" y="T5"/>
                </a:cxn>
                <a:cxn ang="0">
                  <a:pos x="T6" y="T7"/>
                </a:cxn>
                <a:cxn ang="0">
                  <a:pos x="T8" y="T9"/>
                </a:cxn>
              </a:cxnLst>
              <a:rect l="0" t="0" r="r" b="b"/>
              <a:pathLst>
                <a:path w="15" h="84">
                  <a:moveTo>
                    <a:pt x="0" y="84"/>
                  </a:moveTo>
                  <a:cubicBezTo>
                    <a:pt x="9" y="82"/>
                    <a:pt x="15" y="78"/>
                    <a:pt x="15" y="73"/>
                  </a:cubicBezTo>
                  <a:cubicBezTo>
                    <a:pt x="15" y="0"/>
                    <a:pt x="15" y="0"/>
                    <a:pt x="15" y="0"/>
                  </a:cubicBezTo>
                  <a:cubicBezTo>
                    <a:pt x="0" y="0"/>
                    <a:pt x="0" y="0"/>
                    <a:pt x="0" y="0"/>
                  </a:cubicBezTo>
                  <a:lnTo>
                    <a:pt x="0" y="84"/>
                  </a:ln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iŝľîďé">
              <a:extLst>
                <a:ext uri="{FF2B5EF4-FFF2-40B4-BE49-F238E27FC236}">
                  <a16:creationId xmlns:a16="http://schemas.microsoft.com/office/drawing/2014/main" id="{E041B381-3CD4-590B-4693-BEC491C2733A}"/>
                </a:ext>
              </a:extLst>
            </p:cNvPr>
            <p:cNvSpPr/>
            <p:nvPr/>
          </p:nvSpPr>
          <p:spPr bwMode="auto">
            <a:xfrm>
              <a:off x="7027863" y="4586287"/>
              <a:ext cx="234950" cy="36513"/>
            </a:xfrm>
            <a:prstGeom prst="ellipse">
              <a:avLst/>
            </a:prstGeom>
            <a:solidFill>
              <a:srgbClr val="C5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ïṣľiḍè">
              <a:extLst>
                <a:ext uri="{FF2B5EF4-FFF2-40B4-BE49-F238E27FC236}">
                  <a16:creationId xmlns:a16="http://schemas.microsoft.com/office/drawing/2014/main" id="{BBCE095F-7B8D-D5B9-69A3-B919290DAEF3}"/>
                </a:ext>
              </a:extLst>
            </p:cNvPr>
            <p:cNvSpPr/>
            <p:nvPr/>
          </p:nvSpPr>
          <p:spPr bwMode="auto">
            <a:xfrm>
              <a:off x="7045326" y="4589462"/>
              <a:ext cx="204788" cy="30163"/>
            </a:xfrm>
            <a:prstGeom prst="ellipse">
              <a:avLst/>
            </a:prstGeom>
            <a:solidFill>
              <a:srgbClr val="9494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ïsḷïḋê">
              <a:extLst>
                <a:ext uri="{FF2B5EF4-FFF2-40B4-BE49-F238E27FC236}">
                  <a16:creationId xmlns:a16="http://schemas.microsoft.com/office/drawing/2014/main" id="{B668A3AF-B9A6-B5FD-140A-DE20B499D426}"/>
                </a:ext>
              </a:extLst>
            </p:cNvPr>
            <p:cNvSpPr/>
            <p:nvPr/>
          </p:nvSpPr>
          <p:spPr bwMode="auto">
            <a:xfrm>
              <a:off x="8193088" y="3033712"/>
              <a:ext cx="73025" cy="76200"/>
            </a:xfrm>
            <a:custGeom>
              <a:avLst/>
              <a:gdLst>
                <a:gd name="T0" fmla="*/ 20 w 22"/>
                <a:gd name="T1" fmla="*/ 11 h 23"/>
                <a:gd name="T2" fmla="*/ 18 w 22"/>
                <a:gd name="T3" fmla="*/ 11 h 23"/>
                <a:gd name="T4" fmla="*/ 11 w 22"/>
                <a:gd name="T5" fmla="*/ 18 h 23"/>
                <a:gd name="T6" fmla="*/ 4 w 22"/>
                <a:gd name="T7" fmla="*/ 11 h 23"/>
                <a:gd name="T8" fmla="*/ 11 w 22"/>
                <a:gd name="T9" fmla="*/ 5 h 23"/>
                <a:gd name="T10" fmla="*/ 18 w 22"/>
                <a:gd name="T11" fmla="*/ 11 h 23"/>
                <a:gd name="T12" fmla="*/ 20 w 22"/>
                <a:gd name="T13" fmla="*/ 11 h 23"/>
                <a:gd name="T14" fmla="*/ 22 w 22"/>
                <a:gd name="T15" fmla="*/ 11 h 23"/>
                <a:gd name="T16" fmla="*/ 11 w 22"/>
                <a:gd name="T17" fmla="*/ 0 h 23"/>
                <a:gd name="T18" fmla="*/ 0 w 22"/>
                <a:gd name="T19" fmla="*/ 11 h 23"/>
                <a:gd name="T20" fmla="*/ 11 w 22"/>
                <a:gd name="T21" fmla="*/ 23 h 23"/>
                <a:gd name="T22" fmla="*/ 22 w 22"/>
                <a:gd name="T23" fmla="*/ 11 h 23"/>
                <a:gd name="T24" fmla="*/ 20 w 22"/>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20" y="11"/>
                  </a:moveTo>
                  <a:cubicBezTo>
                    <a:pt x="18" y="11"/>
                    <a:pt x="18" y="11"/>
                    <a:pt x="18" y="11"/>
                  </a:cubicBezTo>
                  <a:cubicBezTo>
                    <a:pt x="18" y="15"/>
                    <a:pt x="15" y="18"/>
                    <a:pt x="11" y="18"/>
                  </a:cubicBezTo>
                  <a:cubicBezTo>
                    <a:pt x="7" y="18"/>
                    <a:pt x="4" y="15"/>
                    <a:pt x="4" y="11"/>
                  </a:cubicBezTo>
                  <a:cubicBezTo>
                    <a:pt x="4" y="8"/>
                    <a:pt x="7" y="5"/>
                    <a:pt x="11" y="5"/>
                  </a:cubicBezTo>
                  <a:cubicBezTo>
                    <a:pt x="15" y="5"/>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8"/>
                    <a:pt x="5" y="23"/>
                    <a:pt x="11" y="23"/>
                  </a:cubicBezTo>
                  <a:cubicBezTo>
                    <a:pt x="17" y="23"/>
                    <a:pt x="22" y="18"/>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îsļïḑè">
              <a:extLst>
                <a:ext uri="{FF2B5EF4-FFF2-40B4-BE49-F238E27FC236}">
                  <a16:creationId xmlns:a16="http://schemas.microsoft.com/office/drawing/2014/main" id="{9939493E-2B3C-69B8-DEBD-0F1B944B2C51}"/>
                </a:ext>
              </a:extLst>
            </p:cNvPr>
            <p:cNvSpPr/>
            <p:nvPr/>
          </p:nvSpPr>
          <p:spPr bwMode="auto">
            <a:xfrm>
              <a:off x="4179888" y="3416300"/>
              <a:ext cx="73025" cy="71438"/>
            </a:xfrm>
            <a:custGeom>
              <a:avLst/>
              <a:gdLst>
                <a:gd name="T0" fmla="*/ 22 w 22"/>
                <a:gd name="T1" fmla="*/ 11 h 22"/>
                <a:gd name="T2" fmla="*/ 22 w 22"/>
                <a:gd name="T3" fmla="*/ 11 h 22"/>
                <a:gd name="T4" fmla="*/ 22 w 22"/>
                <a:gd name="T5" fmla="*/ 11 h 22"/>
                <a:gd name="T6" fmla="*/ 11 w 22"/>
                <a:gd name="T7" fmla="*/ 0 h 22"/>
                <a:gd name="T8" fmla="*/ 0 w 22"/>
                <a:gd name="T9" fmla="*/ 11 h 22"/>
                <a:gd name="T10" fmla="*/ 11 w 22"/>
                <a:gd name="T11" fmla="*/ 22 h 22"/>
                <a:gd name="T12" fmla="*/ 22 w 22"/>
                <a:gd name="T13" fmla="*/ 11 h 22"/>
                <a:gd name="T14" fmla="*/ 20 w 22"/>
                <a:gd name="T15" fmla="*/ 11 h 22"/>
                <a:gd name="T16" fmla="*/ 18 w 22"/>
                <a:gd name="T17" fmla="*/ 11 h 22"/>
                <a:gd name="T18" fmla="*/ 11 w 22"/>
                <a:gd name="T19" fmla="*/ 17 h 22"/>
                <a:gd name="T20" fmla="*/ 4 w 22"/>
                <a:gd name="T21" fmla="*/ 11 h 22"/>
                <a:gd name="T22" fmla="*/ 11 w 22"/>
                <a:gd name="T23" fmla="*/ 4 h 22"/>
                <a:gd name="T24" fmla="*/ 18 w 22"/>
                <a:gd name="T25" fmla="*/ 11 h 22"/>
                <a:gd name="T26" fmla="*/ 20 w 22"/>
                <a:gd name="T27" fmla="*/ 11 h 22"/>
                <a:gd name="T28" fmla="*/ 22 w 22"/>
                <a:gd name="T29" fmla="*/ 11 h 22"/>
                <a:gd name="T30" fmla="*/ 22 w 22"/>
                <a:gd name="T31" fmla="*/ 11 h 22"/>
                <a:gd name="T32" fmla="*/ 11 w 22"/>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2">
                  <a:moveTo>
                    <a:pt x="22" y="11"/>
                  </a:moveTo>
                  <a:cubicBezTo>
                    <a:pt x="22" y="11"/>
                    <a:pt x="22" y="11"/>
                    <a:pt x="22" y="11"/>
                  </a:cubicBezTo>
                  <a:cubicBezTo>
                    <a:pt x="22" y="11"/>
                    <a:pt x="22" y="11"/>
                    <a:pt x="22" y="11"/>
                  </a:cubicBezTo>
                  <a:moveTo>
                    <a:pt x="11" y="0"/>
                  </a:moveTo>
                  <a:cubicBezTo>
                    <a:pt x="5" y="0"/>
                    <a:pt x="0" y="4"/>
                    <a:pt x="0" y="11"/>
                  </a:cubicBezTo>
                  <a:cubicBezTo>
                    <a:pt x="0" y="17"/>
                    <a:pt x="5" y="22"/>
                    <a:pt x="11" y="22"/>
                  </a:cubicBezTo>
                  <a:cubicBezTo>
                    <a:pt x="17" y="22"/>
                    <a:pt x="22" y="17"/>
                    <a:pt x="22" y="11"/>
                  </a:cubicBezTo>
                  <a:cubicBezTo>
                    <a:pt x="20" y="11"/>
                    <a:pt x="20" y="11"/>
                    <a:pt x="20" y="11"/>
                  </a:cubicBezTo>
                  <a:cubicBezTo>
                    <a:pt x="18" y="11"/>
                    <a:pt x="18" y="11"/>
                    <a:pt x="18" y="11"/>
                  </a:cubicBezTo>
                  <a:cubicBezTo>
                    <a:pt x="18" y="14"/>
                    <a:pt x="15" y="17"/>
                    <a:pt x="11" y="17"/>
                  </a:cubicBezTo>
                  <a:cubicBezTo>
                    <a:pt x="7" y="17"/>
                    <a:pt x="4" y="14"/>
                    <a:pt x="4" y="11"/>
                  </a:cubicBezTo>
                  <a:cubicBezTo>
                    <a:pt x="4" y="7"/>
                    <a:pt x="7" y="4"/>
                    <a:pt x="11" y="4"/>
                  </a:cubicBezTo>
                  <a:cubicBezTo>
                    <a:pt x="15" y="4"/>
                    <a:pt x="18" y="7"/>
                    <a:pt x="18" y="11"/>
                  </a:cubicBezTo>
                  <a:cubicBezTo>
                    <a:pt x="20" y="11"/>
                    <a:pt x="20" y="11"/>
                    <a:pt x="20" y="11"/>
                  </a:cubicBezTo>
                  <a:cubicBezTo>
                    <a:pt x="22" y="11"/>
                    <a:pt x="22" y="11"/>
                    <a:pt x="22" y="11"/>
                  </a:cubicBezTo>
                  <a:cubicBezTo>
                    <a:pt x="22" y="11"/>
                    <a:pt x="22" y="11"/>
                    <a:pt x="22" y="11"/>
                  </a:cubicBezTo>
                  <a:cubicBezTo>
                    <a:pt x="22" y="4"/>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î$ḷiḋé">
              <a:extLst>
                <a:ext uri="{FF2B5EF4-FFF2-40B4-BE49-F238E27FC236}">
                  <a16:creationId xmlns:a16="http://schemas.microsoft.com/office/drawing/2014/main" id="{A9C19CC1-9CEC-A443-E287-9A64A44D1DEF}"/>
                </a:ext>
              </a:extLst>
            </p:cNvPr>
            <p:cNvSpPr/>
            <p:nvPr/>
          </p:nvSpPr>
          <p:spPr bwMode="auto">
            <a:xfrm>
              <a:off x="8134351" y="2146300"/>
              <a:ext cx="71438" cy="76200"/>
            </a:xfrm>
            <a:custGeom>
              <a:avLst/>
              <a:gdLst>
                <a:gd name="T0" fmla="*/ 22 w 22"/>
                <a:gd name="T1" fmla="*/ 12 h 23"/>
                <a:gd name="T2" fmla="*/ 22 w 22"/>
                <a:gd name="T3" fmla="*/ 12 h 23"/>
                <a:gd name="T4" fmla="*/ 22 w 22"/>
                <a:gd name="T5" fmla="*/ 12 h 23"/>
                <a:gd name="T6" fmla="*/ 11 w 22"/>
                <a:gd name="T7" fmla="*/ 0 h 23"/>
                <a:gd name="T8" fmla="*/ 0 w 22"/>
                <a:gd name="T9" fmla="*/ 12 h 23"/>
                <a:gd name="T10" fmla="*/ 11 w 22"/>
                <a:gd name="T11" fmla="*/ 23 h 23"/>
                <a:gd name="T12" fmla="*/ 22 w 22"/>
                <a:gd name="T13" fmla="*/ 12 h 23"/>
                <a:gd name="T14" fmla="*/ 20 w 22"/>
                <a:gd name="T15" fmla="*/ 12 h 23"/>
                <a:gd name="T16" fmla="*/ 18 w 22"/>
                <a:gd name="T17" fmla="*/ 12 h 23"/>
                <a:gd name="T18" fmla="*/ 11 w 22"/>
                <a:gd name="T19" fmla="*/ 18 h 23"/>
                <a:gd name="T20" fmla="*/ 4 w 22"/>
                <a:gd name="T21" fmla="*/ 12 h 23"/>
                <a:gd name="T22" fmla="*/ 11 w 22"/>
                <a:gd name="T23" fmla="*/ 5 h 23"/>
                <a:gd name="T24" fmla="*/ 18 w 22"/>
                <a:gd name="T25" fmla="*/ 12 h 23"/>
                <a:gd name="T26" fmla="*/ 20 w 22"/>
                <a:gd name="T27" fmla="*/ 12 h 23"/>
                <a:gd name="T28" fmla="*/ 22 w 22"/>
                <a:gd name="T29" fmla="*/ 12 h 23"/>
                <a:gd name="T30" fmla="*/ 22 w 22"/>
                <a:gd name="T31" fmla="*/ 12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2"/>
                  </a:moveTo>
                  <a:cubicBezTo>
                    <a:pt x="22" y="12"/>
                    <a:pt x="22" y="12"/>
                    <a:pt x="22" y="12"/>
                  </a:cubicBezTo>
                  <a:cubicBezTo>
                    <a:pt x="22" y="12"/>
                    <a:pt x="22" y="12"/>
                    <a:pt x="22" y="12"/>
                  </a:cubicBezTo>
                  <a:moveTo>
                    <a:pt x="11" y="0"/>
                  </a:moveTo>
                  <a:cubicBezTo>
                    <a:pt x="5" y="0"/>
                    <a:pt x="0" y="5"/>
                    <a:pt x="0" y="12"/>
                  </a:cubicBezTo>
                  <a:cubicBezTo>
                    <a:pt x="0" y="18"/>
                    <a:pt x="5" y="23"/>
                    <a:pt x="11" y="23"/>
                  </a:cubicBezTo>
                  <a:cubicBezTo>
                    <a:pt x="17" y="23"/>
                    <a:pt x="22" y="18"/>
                    <a:pt x="22" y="12"/>
                  </a:cubicBezTo>
                  <a:cubicBezTo>
                    <a:pt x="20" y="12"/>
                    <a:pt x="20" y="12"/>
                    <a:pt x="20" y="12"/>
                  </a:cubicBezTo>
                  <a:cubicBezTo>
                    <a:pt x="18" y="12"/>
                    <a:pt x="18" y="12"/>
                    <a:pt x="18" y="12"/>
                  </a:cubicBezTo>
                  <a:cubicBezTo>
                    <a:pt x="18" y="15"/>
                    <a:pt x="15" y="18"/>
                    <a:pt x="11" y="18"/>
                  </a:cubicBezTo>
                  <a:cubicBezTo>
                    <a:pt x="7" y="18"/>
                    <a:pt x="4" y="15"/>
                    <a:pt x="4" y="12"/>
                  </a:cubicBezTo>
                  <a:cubicBezTo>
                    <a:pt x="4" y="8"/>
                    <a:pt x="7" y="5"/>
                    <a:pt x="11" y="5"/>
                  </a:cubicBezTo>
                  <a:cubicBezTo>
                    <a:pt x="15" y="5"/>
                    <a:pt x="18" y="8"/>
                    <a:pt x="18" y="12"/>
                  </a:cubicBezTo>
                  <a:cubicBezTo>
                    <a:pt x="20" y="12"/>
                    <a:pt x="20" y="12"/>
                    <a:pt x="20" y="12"/>
                  </a:cubicBezTo>
                  <a:cubicBezTo>
                    <a:pt x="22" y="12"/>
                    <a:pt x="22" y="12"/>
                    <a:pt x="22" y="12"/>
                  </a:cubicBezTo>
                  <a:cubicBezTo>
                    <a:pt x="22" y="12"/>
                    <a:pt x="22" y="12"/>
                    <a:pt x="22" y="12"/>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2" name="iśḻíḑe">
              <a:extLst>
                <a:ext uri="{FF2B5EF4-FFF2-40B4-BE49-F238E27FC236}">
                  <a16:creationId xmlns:a16="http://schemas.microsoft.com/office/drawing/2014/main" id="{5FA9D01F-24D5-DA72-EB0A-AE3F26A94757}"/>
                </a:ext>
              </a:extLst>
            </p:cNvPr>
            <p:cNvSpPr/>
            <p:nvPr/>
          </p:nvSpPr>
          <p:spPr bwMode="auto">
            <a:xfrm>
              <a:off x="7367588" y="4516437"/>
              <a:ext cx="73025" cy="76200"/>
            </a:xfrm>
            <a:custGeom>
              <a:avLst/>
              <a:gdLst>
                <a:gd name="T0" fmla="*/ 22 w 22"/>
                <a:gd name="T1" fmla="*/ 11 h 23"/>
                <a:gd name="T2" fmla="*/ 22 w 22"/>
                <a:gd name="T3" fmla="*/ 11 h 23"/>
                <a:gd name="T4" fmla="*/ 22 w 22"/>
                <a:gd name="T5" fmla="*/ 11 h 23"/>
                <a:gd name="T6" fmla="*/ 11 w 22"/>
                <a:gd name="T7" fmla="*/ 0 h 23"/>
                <a:gd name="T8" fmla="*/ 0 w 22"/>
                <a:gd name="T9" fmla="*/ 11 h 23"/>
                <a:gd name="T10" fmla="*/ 11 w 22"/>
                <a:gd name="T11" fmla="*/ 23 h 23"/>
                <a:gd name="T12" fmla="*/ 22 w 22"/>
                <a:gd name="T13" fmla="*/ 11 h 23"/>
                <a:gd name="T14" fmla="*/ 20 w 22"/>
                <a:gd name="T15" fmla="*/ 11 h 23"/>
                <a:gd name="T16" fmla="*/ 18 w 22"/>
                <a:gd name="T17" fmla="*/ 11 h 23"/>
                <a:gd name="T18" fmla="*/ 11 w 22"/>
                <a:gd name="T19" fmla="*/ 18 h 23"/>
                <a:gd name="T20" fmla="*/ 4 w 22"/>
                <a:gd name="T21" fmla="*/ 11 h 23"/>
                <a:gd name="T22" fmla="*/ 11 w 22"/>
                <a:gd name="T23" fmla="*/ 5 h 23"/>
                <a:gd name="T24" fmla="*/ 18 w 22"/>
                <a:gd name="T25" fmla="*/ 11 h 23"/>
                <a:gd name="T26" fmla="*/ 20 w 22"/>
                <a:gd name="T27" fmla="*/ 11 h 23"/>
                <a:gd name="T28" fmla="*/ 22 w 22"/>
                <a:gd name="T29" fmla="*/ 11 h 23"/>
                <a:gd name="T30" fmla="*/ 22 w 22"/>
                <a:gd name="T31" fmla="*/ 11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1"/>
                  </a:moveTo>
                  <a:cubicBezTo>
                    <a:pt x="22" y="11"/>
                    <a:pt x="22" y="11"/>
                    <a:pt x="22" y="11"/>
                  </a:cubicBezTo>
                  <a:cubicBezTo>
                    <a:pt x="22" y="11"/>
                    <a:pt x="22" y="11"/>
                    <a:pt x="22" y="11"/>
                  </a:cubicBezTo>
                  <a:moveTo>
                    <a:pt x="11" y="0"/>
                  </a:moveTo>
                  <a:cubicBezTo>
                    <a:pt x="5" y="0"/>
                    <a:pt x="0" y="5"/>
                    <a:pt x="0" y="11"/>
                  </a:cubicBezTo>
                  <a:cubicBezTo>
                    <a:pt x="0" y="18"/>
                    <a:pt x="5" y="23"/>
                    <a:pt x="11" y="23"/>
                  </a:cubicBezTo>
                  <a:cubicBezTo>
                    <a:pt x="17" y="23"/>
                    <a:pt x="22" y="18"/>
                    <a:pt x="22" y="11"/>
                  </a:cubicBezTo>
                  <a:cubicBezTo>
                    <a:pt x="20" y="11"/>
                    <a:pt x="20" y="11"/>
                    <a:pt x="20" y="11"/>
                  </a:cubicBezTo>
                  <a:cubicBezTo>
                    <a:pt x="18" y="11"/>
                    <a:pt x="18" y="11"/>
                    <a:pt x="18" y="11"/>
                  </a:cubicBezTo>
                  <a:cubicBezTo>
                    <a:pt x="18" y="15"/>
                    <a:pt x="14" y="18"/>
                    <a:pt x="11" y="18"/>
                  </a:cubicBezTo>
                  <a:cubicBezTo>
                    <a:pt x="7" y="18"/>
                    <a:pt x="4" y="15"/>
                    <a:pt x="4" y="11"/>
                  </a:cubicBezTo>
                  <a:cubicBezTo>
                    <a:pt x="4" y="8"/>
                    <a:pt x="7" y="5"/>
                    <a:pt x="11" y="5"/>
                  </a:cubicBezTo>
                  <a:cubicBezTo>
                    <a:pt x="14" y="5"/>
                    <a:pt x="18" y="8"/>
                    <a:pt x="18" y="11"/>
                  </a:cubicBezTo>
                  <a:cubicBezTo>
                    <a:pt x="20" y="11"/>
                    <a:pt x="20" y="11"/>
                    <a:pt x="20" y="11"/>
                  </a:cubicBezTo>
                  <a:cubicBezTo>
                    <a:pt x="22" y="11"/>
                    <a:pt x="22" y="11"/>
                    <a:pt x="22" y="11"/>
                  </a:cubicBezTo>
                  <a:cubicBezTo>
                    <a:pt x="22" y="11"/>
                    <a:pt x="22" y="11"/>
                    <a:pt x="22" y="11"/>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3" name="íṩļîdé">
              <a:extLst>
                <a:ext uri="{FF2B5EF4-FFF2-40B4-BE49-F238E27FC236}">
                  <a16:creationId xmlns:a16="http://schemas.microsoft.com/office/drawing/2014/main" id="{90C3D6C1-BA64-BC23-ADDE-471B8144B93F}"/>
                </a:ext>
              </a:extLst>
            </p:cNvPr>
            <p:cNvSpPr/>
            <p:nvPr/>
          </p:nvSpPr>
          <p:spPr bwMode="auto">
            <a:xfrm>
              <a:off x="7972426" y="4705350"/>
              <a:ext cx="73025" cy="71438"/>
            </a:xfrm>
            <a:custGeom>
              <a:avLst/>
              <a:gdLst>
                <a:gd name="T0" fmla="*/ 20 w 22"/>
                <a:gd name="T1" fmla="*/ 11 h 22"/>
                <a:gd name="T2" fmla="*/ 17 w 22"/>
                <a:gd name="T3" fmla="*/ 11 h 22"/>
                <a:gd name="T4" fmla="*/ 11 w 22"/>
                <a:gd name="T5" fmla="*/ 18 h 22"/>
                <a:gd name="T6" fmla="*/ 4 w 22"/>
                <a:gd name="T7" fmla="*/ 11 h 22"/>
                <a:gd name="T8" fmla="*/ 11 w 22"/>
                <a:gd name="T9" fmla="*/ 4 h 22"/>
                <a:gd name="T10" fmla="*/ 17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7" y="11"/>
                    <a:pt x="17" y="11"/>
                    <a:pt x="17" y="11"/>
                  </a:cubicBezTo>
                  <a:cubicBezTo>
                    <a:pt x="17" y="15"/>
                    <a:pt x="14" y="18"/>
                    <a:pt x="11" y="18"/>
                  </a:cubicBezTo>
                  <a:cubicBezTo>
                    <a:pt x="7" y="18"/>
                    <a:pt x="4" y="15"/>
                    <a:pt x="4" y="11"/>
                  </a:cubicBezTo>
                  <a:cubicBezTo>
                    <a:pt x="4" y="7"/>
                    <a:pt x="7" y="4"/>
                    <a:pt x="11" y="4"/>
                  </a:cubicBezTo>
                  <a:cubicBezTo>
                    <a:pt x="14" y="4"/>
                    <a:pt x="17" y="7"/>
                    <a:pt x="17" y="11"/>
                  </a:cubicBezTo>
                  <a:cubicBezTo>
                    <a:pt x="20" y="11"/>
                    <a:pt x="20" y="11"/>
                    <a:pt x="20" y="11"/>
                  </a:cubicBezTo>
                  <a:cubicBezTo>
                    <a:pt x="22" y="11"/>
                    <a:pt x="22" y="11"/>
                    <a:pt x="22" y="11"/>
                  </a:cubicBezTo>
                  <a:cubicBezTo>
                    <a:pt x="22" y="5"/>
                    <a:pt x="17" y="0"/>
                    <a:pt x="11" y="0"/>
                  </a:cubicBezTo>
                  <a:cubicBezTo>
                    <a:pt x="4" y="0"/>
                    <a:pt x="0" y="5"/>
                    <a:pt x="0" y="11"/>
                  </a:cubicBezTo>
                  <a:cubicBezTo>
                    <a:pt x="0" y="17"/>
                    <a:pt x="4"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ïṩliḋè">
              <a:extLst>
                <a:ext uri="{FF2B5EF4-FFF2-40B4-BE49-F238E27FC236}">
                  <a16:creationId xmlns:a16="http://schemas.microsoft.com/office/drawing/2014/main" id="{B25673FE-C611-DD51-E9A3-33A1381333F1}"/>
                </a:ext>
              </a:extLst>
            </p:cNvPr>
            <p:cNvSpPr/>
            <p:nvPr/>
          </p:nvSpPr>
          <p:spPr bwMode="auto">
            <a:xfrm>
              <a:off x="4400551" y="1879600"/>
              <a:ext cx="73025"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iṩlîḑé">
              <a:extLst>
                <a:ext uri="{FF2B5EF4-FFF2-40B4-BE49-F238E27FC236}">
                  <a16:creationId xmlns:a16="http://schemas.microsoft.com/office/drawing/2014/main" id="{12EECC73-4674-57A8-B2A2-7AF6DE7C8F9F}"/>
                </a:ext>
              </a:extLst>
            </p:cNvPr>
            <p:cNvSpPr/>
            <p:nvPr/>
          </p:nvSpPr>
          <p:spPr bwMode="auto">
            <a:xfrm>
              <a:off x="6623051" y="1135062"/>
              <a:ext cx="71438"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6" name="iṡ1iďê">
              <a:extLst>
                <a:ext uri="{FF2B5EF4-FFF2-40B4-BE49-F238E27FC236}">
                  <a16:creationId xmlns:a16="http://schemas.microsoft.com/office/drawing/2014/main" id="{CBA46663-802B-304B-AA81-76012B39BA0A}"/>
                </a:ext>
              </a:extLst>
            </p:cNvPr>
            <p:cNvSpPr/>
            <p:nvPr/>
          </p:nvSpPr>
          <p:spPr bwMode="auto">
            <a:xfrm>
              <a:off x="4430713" y="4579937"/>
              <a:ext cx="73025" cy="71438"/>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8"/>
                    <a:pt x="7" y="4"/>
                    <a:pt x="11" y="4"/>
                  </a:cubicBezTo>
                  <a:cubicBezTo>
                    <a:pt x="15" y="4"/>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367" name="组合 36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0518B9B-99CB-DD59-4A25-45B65E747877}"/>
              </a:ext>
            </a:extLst>
          </p:cNvPr>
          <p:cNvGrpSpPr>
            <a:grpSpLocks noChangeAspect="1"/>
          </p:cNvGrpSpPr>
          <p:nvPr/>
        </p:nvGrpSpPr>
        <p:grpSpPr>
          <a:xfrm>
            <a:off x="8673293" y="5065370"/>
            <a:ext cx="889182" cy="939918"/>
            <a:chOff x="3925888" y="1135062"/>
            <a:chExt cx="4340225" cy="4587876"/>
          </a:xfrm>
        </p:grpSpPr>
        <p:sp>
          <p:nvSpPr>
            <p:cNvPr id="368" name="iSlíḋé">
              <a:extLst>
                <a:ext uri="{FF2B5EF4-FFF2-40B4-BE49-F238E27FC236}">
                  <a16:creationId xmlns:a16="http://schemas.microsoft.com/office/drawing/2014/main" id="{FAF535E9-04BB-17FF-DC63-C4EFD061350F}"/>
                </a:ext>
              </a:extLst>
            </p:cNvPr>
            <p:cNvSpPr/>
            <p:nvPr/>
          </p:nvSpPr>
          <p:spPr bwMode="auto">
            <a:xfrm>
              <a:off x="4467226" y="3502025"/>
              <a:ext cx="3036888" cy="701675"/>
            </a:xfrm>
            <a:custGeom>
              <a:avLst/>
              <a:gdLst>
                <a:gd name="T0" fmla="*/ 1913 w 1913"/>
                <a:gd name="T1" fmla="*/ 0 h 442"/>
                <a:gd name="T2" fmla="*/ 0 w 1913"/>
                <a:gd name="T3" fmla="*/ 0 h 442"/>
                <a:gd name="T4" fmla="*/ 412 w 1913"/>
                <a:gd name="T5" fmla="*/ 442 h 442"/>
                <a:gd name="T6" fmla="*/ 1501 w 1913"/>
                <a:gd name="T7" fmla="*/ 442 h 442"/>
                <a:gd name="T8" fmla="*/ 1913 w 1913"/>
                <a:gd name="T9" fmla="*/ 0 h 442"/>
              </a:gdLst>
              <a:ahLst/>
              <a:cxnLst>
                <a:cxn ang="0">
                  <a:pos x="T0" y="T1"/>
                </a:cxn>
                <a:cxn ang="0">
                  <a:pos x="T2" y="T3"/>
                </a:cxn>
                <a:cxn ang="0">
                  <a:pos x="T4" y="T5"/>
                </a:cxn>
                <a:cxn ang="0">
                  <a:pos x="T6" y="T7"/>
                </a:cxn>
                <a:cxn ang="0">
                  <a:pos x="T8" y="T9"/>
                </a:cxn>
              </a:cxnLst>
              <a:rect l="0" t="0" r="r" b="b"/>
              <a:pathLst>
                <a:path w="1913" h="442">
                  <a:moveTo>
                    <a:pt x="1913" y="0"/>
                  </a:moveTo>
                  <a:lnTo>
                    <a:pt x="0" y="0"/>
                  </a:lnTo>
                  <a:lnTo>
                    <a:pt x="412" y="442"/>
                  </a:lnTo>
                  <a:lnTo>
                    <a:pt x="1501" y="442"/>
                  </a:lnTo>
                  <a:lnTo>
                    <a:pt x="1913" y="0"/>
                  </a:lnTo>
                  <a:close/>
                </a:path>
              </a:pathLst>
            </a:custGeom>
            <a:gradFill>
              <a:gsLst>
                <a:gs pos="0">
                  <a:schemeClr val="bg1">
                    <a:alpha val="33000"/>
                  </a:schemeClr>
                </a:gs>
                <a:gs pos="100000">
                  <a:schemeClr val="bg1">
                    <a:lumMod val="85000"/>
                    <a:alpha val="64000"/>
                  </a:schemeClr>
                </a:gs>
              </a:gsLst>
              <a:lin ang="5400000" scaled="0"/>
            </a:gradFill>
            <a:ln>
              <a:noFill/>
            </a:ln>
          </p:spPr>
          <p:txBody>
            <a:bodyPr anchor="ctr"/>
            <a:lstStyle/>
            <a:p>
              <a:pPr algn="ctr"/>
              <a:endParaRPr/>
            </a:p>
          </p:txBody>
        </p:sp>
        <p:sp>
          <p:nvSpPr>
            <p:cNvPr id="369" name="iṡļíḓe">
              <a:extLst>
                <a:ext uri="{FF2B5EF4-FFF2-40B4-BE49-F238E27FC236}">
                  <a16:creationId xmlns:a16="http://schemas.microsoft.com/office/drawing/2014/main" id="{21B7011C-999A-C7B1-100A-CA03F503C22B}"/>
                </a:ext>
              </a:extLst>
            </p:cNvPr>
            <p:cNvSpPr/>
            <p:nvPr/>
          </p:nvSpPr>
          <p:spPr bwMode="auto">
            <a:xfrm>
              <a:off x="4206876" y="5089525"/>
              <a:ext cx="3587750" cy="633413"/>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0" name="išlïḋè">
              <a:extLst>
                <a:ext uri="{FF2B5EF4-FFF2-40B4-BE49-F238E27FC236}">
                  <a16:creationId xmlns:a16="http://schemas.microsoft.com/office/drawing/2014/main" id="{447B7B04-93B6-E009-6966-4EB1E2CCC388}"/>
                </a:ext>
              </a:extLst>
            </p:cNvPr>
            <p:cNvSpPr/>
            <p:nvPr/>
          </p:nvSpPr>
          <p:spPr bwMode="auto">
            <a:xfrm>
              <a:off x="4206876" y="5089525"/>
              <a:ext cx="3587750" cy="217488"/>
            </a:xfrm>
            <a:prstGeom prst="rect">
              <a:avLst/>
            </a:prstGeom>
            <a:solidFill>
              <a:srgbClr val="C69B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1" name="ïṣḷiḑé">
              <a:extLst>
                <a:ext uri="{FF2B5EF4-FFF2-40B4-BE49-F238E27FC236}">
                  <a16:creationId xmlns:a16="http://schemas.microsoft.com/office/drawing/2014/main" id="{D50BD164-F275-B3EF-8004-0BAADCB1D55F}"/>
                </a:ext>
              </a:extLst>
            </p:cNvPr>
            <p:cNvSpPr/>
            <p:nvPr/>
          </p:nvSpPr>
          <p:spPr bwMode="auto">
            <a:xfrm>
              <a:off x="4522788" y="1539875"/>
              <a:ext cx="476250" cy="60325"/>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2" name="ïsļïďe">
              <a:extLst>
                <a:ext uri="{FF2B5EF4-FFF2-40B4-BE49-F238E27FC236}">
                  <a16:creationId xmlns:a16="http://schemas.microsoft.com/office/drawing/2014/main" id="{19C6C1B8-FA79-1019-7F49-2CE3EAE5CF07}"/>
                </a:ext>
              </a:extLst>
            </p:cNvPr>
            <p:cNvSpPr/>
            <p:nvPr/>
          </p:nvSpPr>
          <p:spPr bwMode="auto">
            <a:xfrm>
              <a:off x="4522788" y="1860550"/>
              <a:ext cx="476250" cy="58738"/>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3" name="ïs1îdé">
              <a:extLst>
                <a:ext uri="{FF2B5EF4-FFF2-40B4-BE49-F238E27FC236}">
                  <a16:creationId xmlns:a16="http://schemas.microsoft.com/office/drawing/2014/main" id="{38235D13-C1E1-5C2E-0F34-4362F90D06C9}"/>
                </a:ext>
              </a:extLst>
            </p:cNvPr>
            <p:cNvSpPr/>
            <p:nvPr/>
          </p:nvSpPr>
          <p:spPr bwMode="auto">
            <a:xfrm>
              <a:off x="4522788" y="2193925"/>
              <a:ext cx="650875"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4" name="íşḷïḑê">
              <a:extLst>
                <a:ext uri="{FF2B5EF4-FFF2-40B4-BE49-F238E27FC236}">
                  <a16:creationId xmlns:a16="http://schemas.microsoft.com/office/drawing/2014/main" id="{A2696619-4930-D100-1E1A-767007E2918A}"/>
                </a:ext>
              </a:extLst>
            </p:cNvPr>
            <p:cNvSpPr/>
            <p:nvPr/>
          </p:nvSpPr>
          <p:spPr bwMode="auto">
            <a:xfrm>
              <a:off x="5338763" y="2193925"/>
              <a:ext cx="649288"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ïṩlíḋé">
              <a:extLst>
                <a:ext uri="{FF2B5EF4-FFF2-40B4-BE49-F238E27FC236}">
                  <a16:creationId xmlns:a16="http://schemas.microsoft.com/office/drawing/2014/main" id="{A3E05FA8-E4EA-22D0-9F9F-94D99B7E8D4E}"/>
                </a:ext>
              </a:extLst>
            </p:cNvPr>
            <p:cNvSpPr/>
            <p:nvPr/>
          </p:nvSpPr>
          <p:spPr bwMode="auto">
            <a:xfrm>
              <a:off x="4941888" y="2479675"/>
              <a:ext cx="650875" cy="55563"/>
            </a:xfrm>
            <a:custGeom>
              <a:avLst/>
              <a:gdLst>
                <a:gd name="T0" fmla="*/ 188 w 197"/>
                <a:gd name="T1" fmla="*/ 17 h 17"/>
                <a:gd name="T2" fmla="*/ 9 w 197"/>
                <a:gd name="T3" fmla="*/ 17 h 17"/>
                <a:gd name="T4" fmla="*/ 0 w 197"/>
                <a:gd name="T5" fmla="*/ 8 h 17"/>
                <a:gd name="T6" fmla="*/ 9 w 197"/>
                <a:gd name="T7" fmla="*/ 0 h 17"/>
                <a:gd name="T8" fmla="*/ 188 w 197"/>
                <a:gd name="T9" fmla="*/ 0 h 17"/>
                <a:gd name="T10" fmla="*/ 197 w 197"/>
                <a:gd name="T11" fmla="*/ 8 h 17"/>
                <a:gd name="T12" fmla="*/ 188 w 19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97" h="17">
                  <a:moveTo>
                    <a:pt x="188" y="17"/>
                  </a:moveTo>
                  <a:cubicBezTo>
                    <a:pt x="9" y="17"/>
                    <a:pt x="9" y="17"/>
                    <a:pt x="9" y="17"/>
                  </a:cubicBezTo>
                  <a:cubicBezTo>
                    <a:pt x="4" y="17"/>
                    <a:pt x="0" y="13"/>
                    <a:pt x="0" y="8"/>
                  </a:cubicBezTo>
                  <a:cubicBezTo>
                    <a:pt x="0" y="4"/>
                    <a:pt x="4" y="0"/>
                    <a:pt x="9" y="0"/>
                  </a:cubicBezTo>
                  <a:cubicBezTo>
                    <a:pt x="188" y="0"/>
                    <a:pt x="188" y="0"/>
                    <a:pt x="188" y="0"/>
                  </a:cubicBezTo>
                  <a:cubicBezTo>
                    <a:pt x="193" y="0"/>
                    <a:pt x="197" y="4"/>
                    <a:pt x="197" y="8"/>
                  </a:cubicBezTo>
                  <a:cubicBezTo>
                    <a:pt x="197" y="13"/>
                    <a:pt x="193" y="17"/>
                    <a:pt x="188"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6" name="iṡľïḑê">
              <a:extLst>
                <a:ext uri="{FF2B5EF4-FFF2-40B4-BE49-F238E27FC236}">
                  <a16:creationId xmlns:a16="http://schemas.microsoft.com/office/drawing/2014/main" id="{977C6295-6A99-4D87-2225-7BE7051640F5}"/>
                </a:ext>
              </a:extLst>
            </p:cNvPr>
            <p:cNvSpPr/>
            <p:nvPr/>
          </p:nvSpPr>
          <p:spPr bwMode="auto">
            <a:xfrm>
              <a:off x="5665788" y="2479675"/>
              <a:ext cx="1217613" cy="55563"/>
            </a:xfrm>
            <a:custGeom>
              <a:avLst/>
              <a:gdLst>
                <a:gd name="T0" fmla="*/ 360 w 369"/>
                <a:gd name="T1" fmla="*/ 17 h 17"/>
                <a:gd name="T2" fmla="*/ 9 w 369"/>
                <a:gd name="T3" fmla="*/ 17 h 17"/>
                <a:gd name="T4" fmla="*/ 0 w 369"/>
                <a:gd name="T5" fmla="*/ 8 h 17"/>
                <a:gd name="T6" fmla="*/ 9 w 369"/>
                <a:gd name="T7" fmla="*/ 0 h 17"/>
                <a:gd name="T8" fmla="*/ 360 w 369"/>
                <a:gd name="T9" fmla="*/ 0 h 17"/>
                <a:gd name="T10" fmla="*/ 369 w 369"/>
                <a:gd name="T11" fmla="*/ 8 h 17"/>
                <a:gd name="T12" fmla="*/ 360 w 36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69" h="17">
                  <a:moveTo>
                    <a:pt x="360" y="17"/>
                  </a:moveTo>
                  <a:cubicBezTo>
                    <a:pt x="9" y="17"/>
                    <a:pt x="9" y="17"/>
                    <a:pt x="9" y="17"/>
                  </a:cubicBezTo>
                  <a:cubicBezTo>
                    <a:pt x="4" y="17"/>
                    <a:pt x="0" y="13"/>
                    <a:pt x="0" y="8"/>
                  </a:cubicBezTo>
                  <a:cubicBezTo>
                    <a:pt x="0" y="4"/>
                    <a:pt x="4" y="0"/>
                    <a:pt x="9" y="0"/>
                  </a:cubicBezTo>
                  <a:cubicBezTo>
                    <a:pt x="360" y="0"/>
                    <a:pt x="360" y="0"/>
                    <a:pt x="360" y="0"/>
                  </a:cubicBezTo>
                  <a:cubicBezTo>
                    <a:pt x="365" y="0"/>
                    <a:pt x="369" y="4"/>
                    <a:pt x="369" y="8"/>
                  </a:cubicBezTo>
                  <a:cubicBezTo>
                    <a:pt x="369" y="13"/>
                    <a:pt x="365" y="17"/>
                    <a:pt x="360"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7" name="íşľîḑe">
              <a:extLst>
                <a:ext uri="{FF2B5EF4-FFF2-40B4-BE49-F238E27FC236}">
                  <a16:creationId xmlns:a16="http://schemas.microsoft.com/office/drawing/2014/main" id="{B6BDE84E-B4CB-1D10-2D18-048368EFA58A}"/>
                </a:ext>
              </a:extLst>
            </p:cNvPr>
            <p:cNvSpPr/>
            <p:nvPr/>
          </p:nvSpPr>
          <p:spPr bwMode="auto">
            <a:xfrm>
              <a:off x="6305551" y="2028825"/>
              <a:ext cx="477838" cy="58738"/>
            </a:xfrm>
            <a:custGeom>
              <a:avLst/>
              <a:gdLst>
                <a:gd name="T0" fmla="*/ 136 w 145"/>
                <a:gd name="T1" fmla="*/ 18 h 18"/>
                <a:gd name="T2" fmla="*/ 9 w 145"/>
                <a:gd name="T3" fmla="*/ 18 h 18"/>
                <a:gd name="T4" fmla="*/ 0 w 145"/>
                <a:gd name="T5" fmla="*/ 9 h 18"/>
                <a:gd name="T6" fmla="*/ 9 w 145"/>
                <a:gd name="T7" fmla="*/ 0 h 18"/>
                <a:gd name="T8" fmla="*/ 136 w 145"/>
                <a:gd name="T9" fmla="*/ 0 h 18"/>
                <a:gd name="T10" fmla="*/ 145 w 145"/>
                <a:gd name="T11" fmla="*/ 9 h 18"/>
                <a:gd name="T12" fmla="*/ 136 w 1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5"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5" y="4"/>
                    <a:pt x="145" y="9"/>
                  </a:cubicBezTo>
                  <a:cubicBezTo>
                    <a:pt x="145" y="14"/>
                    <a:pt x="141" y="18"/>
                    <a:pt x="13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8" name="iśľíḍé">
              <a:extLst>
                <a:ext uri="{FF2B5EF4-FFF2-40B4-BE49-F238E27FC236}">
                  <a16:creationId xmlns:a16="http://schemas.microsoft.com/office/drawing/2014/main" id="{FCE97971-51A4-7F41-AAA4-81FDC51B201E}"/>
                </a:ext>
              </a:extLst>
            </p:cNvPr>
            <p:cNvSpPr/>
            <p:nvPr/>
          </p:nvSpPr>
          <p:spPr bwMode="auto">
            <a:xfrm>
              <a:off x="5414963" y="1860550"/>
              <a:ext cx="850900" cy="58738"/>
            </a:xfrm>
            <a:custGeom>
              <a:avLst/>
              <a:gdLst>
                <a:gd name="T0" fmla="*/ 249 w 258"/>
                <a:gd name="T1" fmla="*/ 18 h 18"/>
                <a:gd name="T2" fmla="*/ 8 w 258"/>
                <a:gd name="T3" fmla="*/ 18 h 18"/>
                <a:gd name="T4" fmla="*/ 0 w 258"/>
                <a:gd name="T5" fmla="*/ 9 h 18"/>
                <a:gd name="T6" fmla="*/ 8 w 258"/>
                <a:gd name="T7" fmla="*/ 0 h 18"/>
                <a:gd name="T8" fmla="*/ 249 w 258"/>
                <a:gd name="T9" fmla="*/ 0 h 18"/>
                <a:gd name="T10" fmla="*/ 258 w 258"/>
                <a:gd name="T11" fmla="*/ 9 h 18"/>
                <a:gd name="T12" fmla="*/ 249 w 25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8" h="18">
                  <a:moveTo>
                    <a:pt x="249" y="18"/>
                  </a:moveTo>
                  <a:cubicBezTo>
                    <a:pt x="8" y="18"/>
                    <a:pt x="8" y="18"/>
                    <a:pt x="8" y="18"/>
                  </a:cubicBezTo>
                  <a:cubicBezTo>
                    <a:pt x="4" y="18"/>
                    <a:pt x="0" y="14"/>
                    <a:pt x="0" y="9"/>
                  </a:cubicBezTo>
                  <a:cubicBezTo>
                    <a:pt x="0" y="4"/>
                    <a:pt x="4" y="0"/>
                    <a:pt x="8" y="0"/>
                  </a:cubicBezTo>
                  <a:cubicBezTo>
                    <a:pt x="249" y="0"/>
                    <a:pt x="249" y="0"/>
                    <a:pt x="249" y="0"/>
                  </a:cubicBezTo>
                  <a:cubicBezTo>
                    <a:pt x="254" y="0"/>
                    <a:pt x="258" y="4"/>
                    <a:pt x="258" y="9"/>
                  </a:cubicBezTo>
                  <a:cubicBezTo>
                    <a:pt x="258" y="14"/>
                    <a:pt x="254" y="18"/>
                    <a:pt x="249"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9" name="ïśḷîḍè">
              <a:extLst>
                <a:ext uri="{FF2B5EF4-FFF2-40B4-BE49-F238E27FC236}">
                  <a16:creationId xmlns:a16="http://schemas.microsoft.com/office/drawing/2014/main" id="{8B5E2F5D-973E-E396-DB6B-E61C72273D69}"/>
                </a:ext>
              </a:extLst>
            </p:cNvPr>
            <p:cNvSpPr/>
            <p:nvPr/>
          </p:nvSpPr>
          <p:spPr bwMode="auto">
            <a:xfrm>
              <a:off x="5064126" y="1860550"/>
              <a:ext cx="274638" cy="58738"/>
            </a:xfrm>
            <a:custGeom>
              <a:avLst/>
              <a:gdLst>
                <a:gd name="T0" fmla="*/ 75 w 83"/>
                <a:gd name="T1" fmla="*/ 18 h 18"/>
                <a:gd name="T2" fmla="*/ 9 w 83"/>
                <a:gd name="T3" fmla="*/ 18 h 18"/>
                <a:gd name="T4" fmla="*/ 0 w 83"/>
                <a:gd name="T5" fmla="*/ 9 h 18"/>
                <a:gd name="T6" fmla="*/ 9 w 83"/>
                <a:gd name="T7" fmla="*/ 0 h 18"/>
                <a:gd name="T8" fmla="*/ 75 w 83"/>
                <a:gd name="T9" fmla="*/ 0 h 18"/>
                <a:gd name="T10" fmla="*/ 83 w 83"/>
                <a:gd name="T11" fmla="*/ 9 h 18"/>
                <a:gd name="T12" fmla="*/ 75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5" y="18"/>
                  </a:moveTo>
                  <a:cubicBezTo>
                    <a:pt x="9" y="18"/>
                    <a:pt x="9" y="18"/>
                    <a:pt x="9" y="18"/>
                  </a:cubicBezTo>
                  <a:cubicBezTo>
                    <a:pt x="4" y="18"/>
                    <a:pt x="0" y="14"/>
                    <a:pt x="0" y="9"/>
                  </a:cubicBezTo>
                  <a:cubicBezTo>
                    <a:pt x="0" y="4"/>
                    <a:pt x="4" y="0"/>
                    <a:pt x="9" y="0"/>
                  </a:cubicBezTo>
                  <a:cubicBezTo>
                    <a:pt x="75" y="0"/>
                    <a:pt x="75" y="0"/>
                    <a:pt x="75" y="0"/>
                  </a:cubicBezTo>
                  <a:cubicBezTo>
                    <a:pt x="79" y="0"/>
                    <a:pt x="83" y="4"/>
                    <a:pt x="83" y="9"/>
                  </a:cubicBezTo>
                  <a:cubicBezTo>
                    <a:pt x="83" y="14"/>
                    <a:pt x="79" y="18"/>
                    <a:pt x="7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0" name="îš1ïḋe">
              <a:extLst>
                <a:ext uri="{FF2B5EF4-FFF2-40B4-BE49-F238E27FC236}">
                  <a16:creationId xmlns:a16="http://schemas.microsoft.com/office/drawing/2014/main" id="{61F0BEE6-AE87-B54D-D857-118A6E01EED8}"/>
                </a:ext>
              </a:extLst>
            </p:cNvPr>
            <p:cNvSpPr/>
            <p:nvPr/>
          </p:nvSpPr>
          <p:spPr bwMode="auto">
            <a:xfrm>
              <a:off x="5094288" y="2687637"/>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1" name="íṥḻïḓè">
              <a:extLst>
                <a:ext uri="{FF2B5EF4-FFF2-40B4-BE49-F238E27FC236}">
                  <a16:creationId xmlns:a16="http://schemas.microsoft.com/office/drawing/2014/main" id="{3B470D21-85DD-EABA-5DB7-61ABC94868A3}"/>
                </a:ext>
              </a:extLst>
            </p:cNvPr>
            <p:cNvSpPr/>
            <p:nvPr/>
          </p:nvSpPr>
          <p:spPr bwMode="auto">
            <a:xfrm>
              <a:off x="5503863" y="2687637"/>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2" name="ïsļiḍe">
              <a:extLst>
                <a:ext uri="{FF2B5EF4-FFF2-40B4-BE49-F238E27FC236}">
                  <a16:creationId xmlns:a16="http://schemas.microsoft.com/office/drawing/2014/main" id="{D8B647EA-BF30-088B-E980-396326E0C57E}"/>
                </a:ext>
              </a:extLst>
            </p:cNvPr>
            <p:cNvSpPr/>
            <p:nvPr/>
          </p:nvSpPr>
          <p:spPr bwMode="auto">
            <a:xfrm>
              <a:off x="5094288" y="2843212"/>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3" name="iŝľîďè">
              <a:extLst>
                <a:ext uri="{FF2B5EF4-FFF2-40B4-BE49-F238E27FC236}">
                  <a16:creationId xmlns:a16="http://schemas.microsoft.com/office/drawing/2014/main" id="{0DE48F7B-3465-1254-7CDD-3AF7BA5B2E53}"/>
                </a:ext>
              </a:extLst>
            </p:cNvPr>
            <p:cNvSpPr/>
            <p:nvPr/>
          </p:nvSpPr>
          <p:spPr bwMode="auto">
            <a:xfrm>
              <a:off x="5503863" y="2843212"/>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4" name="íṡ1íḋê">
              <a:extLst>
                <a:ext uri="{FF2B5EF4-FFF2-40B4-BE49-F238E27FC236}">
                  <a16:creationId xmlns:a16="http://schemas.microsoft.com/office/drawing/2014/main" id="{661DEA34-4DB3-C6B4-36B2-91D92BF2FA0D}"/>
                </a:ext>
              </a:extLst>
            </p:cNvPr>
            <p:cNvSpPr/>
            <p:nvPr/>
          </p:nvSpPr>
          <p:spPr bwMode="auto">
            <a:xfrm>
              <a:off x="5094288" y="3000375"/>
              <a:ext cx="342900" cy="60325"/>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5" name="ïṩḻiḋé">
              <a:extLst>
                <a:ext uri="{FF2B5EF4-FFF2-40B4-BE49-F238E27FC236}">
                  <a16:creationId xmlns:a16="http://schemas.microsoft.com/office/drawing/2014/main" id="{B4DE0A1F-B616-9DB7-B127-D1D6C8C0D3D0}"/>
                </a:ext>
              </a:extLst>
            </p:cNvPr>
            <p:cNvSpPr/>
            <p:nvPr/>
          </p:nvSpPr>
          <p:spPr bwMode="auto">
            <a:xfrm>
              <a:off x="6196013" y="2687637"/>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6" name="ïṩḷíḋe">
              <a:extLst>
                <a:ext uri="{FF2B5EF4-FFF2-40B4-BE49-F238E27FC236}">
                  <a16:creationId xmlns:a16="http://schemas.microsoft.com/office/drawing/2014/main" id="{F5B65A35-4284-2863-3E3F-835FA060FF0F}"/>
                </a:ext>
              </a:extLst>
            </p:cNvPr>
            <p:cNvSpPr/>
            <p:nvPr/>
          </p:nvSpPr>
          <p:spPr bwMode="auto">
            <a:xfrm>
              <a:off x="6196013" y="2843212"/>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7" name="isļïḑè">
              <a:extLst>
                <a:ext uri="{FF2B5EF4-FFF2-40B4-BE49-F238E27FC236}">
                  <a16:creationId xmlns:a16="http://schemas.microsoft.com/office/drawing/2014/main" id="{CC09920C-0427-1AFC-8B4E-81A37BD61418}"/>
                </a:ext>
              </a:extLst>
            </p:cNvPr>
            <p:cNvSpPr/>
            <p:nvPr/>
          </p:nvSpPr>
          <p:spPr bwMode="auto">
            <a:xfrm>
              <a:off x="6196013" y="3000375"/>
              <a:ext cx="344488" cy="60325"/>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8" name="iŝḻïḍé">
              <a:extLst>
                <a:ext uri="{FF2B5EF4-FFF2-40B4-BE49-F238E27FC236}">
                  <a16:creationId xmlns:a16="http://schemas.microsoft.com/office/drawing/2014/main" id="{5C09B709-5CEA-67A5-5758-661E9EF6A864}"/>
                </a:ext>
              </a:extLst>
            </p:cNvPr>
            <p:cNvSpPr/>
            <p:nvPr/>
          </p:nvSpPr>
          <p:spPr bwMode="auto">
            <a:xfrm>
              <a:off x="5503863" y="3000375"/>
              <a:ext cx="627063" cy="60325"/>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9" name="ïşḻïḑê">
              <a:extLst>
                <a:ext uri="{FF2B5EF4-FFF2-40B4-BE49-F238E27FC236}">
                  <a16:creationId xmlns:a16="http://schemas.microsoft.com/office/drawing/2014/main" id="{EBCB935A-8EC0-C7AF-241C-132F1292D3A4}"/>
                </a:ext>
              </a:extLst>
            </p:cNvPr>
            <p:cNvSpPr/>
            <p:nvPr/>
          </p:nvSpPr>
          <p:spPr bwMode="auto">
            <a:xfrm>
              <a:off x="6348413" y="1860550"/>
              <a:ext cx="835025" cy="58738"/>
            </a:xfrm>
            <a:custGeom>
              <a:avLst/>
              <a:gdLst>
                <a:gd name="T0" fmla="*/ 244 w 253"/>
                <a:gd name="T1" fmla="*/ 18 h 18"/>
                <a:gd name="T2" fmla="*/ 9 w 253"/>
                <a:gd name="T3" fmla="*/ 18 h 18"/>
                <a:gd name="T4" fmla="*/ 0 w 253"/>
                <a:gd name="T5" fmla="*/ 9 h 18"/>
                <a:gd name="T6" fmla="*/ 9 w 253"/>
                <a:gd name="T7" fmla="*/ 0 h 18"/>
                <a:gd name="T8" fmla="*/ 244 w 253"/>
                <a:gd name="T9" fmla="*/ 0 h 18"/>
                <a:gd name="T10" fmla="*/ 253 w 253"/>
                <a:gd name="T11" fmla="*/ 9 h 18"/>
                <a:gd name="T12" fmla="*/ 244 w 25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3" h="18">
                  <a:moveTo>
                    <a:pt x="244" y="18"/>
                  </a:moveTo>
                  <a:cubicBezTo>
                    <a:pt x="9" y="18"/>
                    <a:pt x="9" y="18"/>
                    <a:pt x="9" y="18"/>
                  </a:cubicBezTo>
                  <a:cubicBezTo>
                    <a:pt x="4" y="18"/>
                    <a:pt x="0" y="14"/>
                    <a:pt x="0" y="9"/>
                  </a:cubicBezTo>
                  <a:cubicBezTo>
                    <a:pt x="0" y="4"/>
                    <a:pt x="4" y="0"/>
                    <a:pt x="9" y="0"/>
                  </a:cubicBezTo>
                  <a:cubicBezTo>
                    <a:pt x="244" y="0"/>
                    <a:pt x="244" y="0"/>
                    <a:pt x="244" y="0"/>
                  </a:cubicBezTo>
                  <a:cubicBezTo>
                    <a:pt x="249" y="0"/>
                    <a:pt x="253" y="4"/>
                    <a:pt x="253" y="9"/>
                  </a:cubicBezTo>
                  <a:cubicBezTo>
                    <a:pt x="253" y="14"/>
                    <a:pt x="249" y="18"/>
                    <a:pt x="244"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0" name="işlide">
              <a:extLst>
                <a:ext uri="{FF2B5EF4-FFF2-40B4-BE49-F238E27FC236}">
                  <a16:creationId xmlns:a16="http://schemas.microsoft.com/office/drawing/2014/main" id="{D74CCDAA-0B87-5929-7E22-946800F3E606}"/>
                </a:ext>
              </a:extLst>
            </p:cNvPr>
            <p:cNvSpPr/>
            <p:nvPr/>
          </p:nvSpPr>
          <p:spPr bwMode="auto">
            <a:xfrm>
              <a:off x="6916738" y="1539875"/>
              <a:ext cx="557213" cy="60325"/>
            </a:xfrm>
            <a:custGeom>
              <a:avLst/>
              <a:gdLst>
                <a:gd name="T0" fmla="*/ 160 w 169"/>
                <a:gd name="T1" fmla="*/ 18 h 18"/>
                <a:gd name="T2" fmla="*/ 9 w 169"/>
                <a:gd name="T3" fmla="*/ 18 h 18"/>
                <a:gd name="T4" fmla="*/ 0 w 169"/>
                <a:gd name="T5" fmla="*/ 9 h 18"/>
                <a:gd name="T6" fmla="*/ 9 w 169"/>
                <a:gd name="T7" fmla="*/ 0 h 18"/>
                <a:gd name="T8" fmla="*/ 160 w 169"/>
                <a:gd name="T9" fmla="*/ 0 h 18"/>
                <a:gd name="T10" fmla="*/ 169 w 169"/>
                <a:gd name="T11" fmla="*/ 9 h 18"/>
                <a:gd name="T12" fmla="*/ 160 w 16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9" h="18">
                  <a:moveTo>
                    <a:pt x="160" y="18"/>
                  </a:moveTo>
                  <a:cubicBezTo>
                    <a:pt x="9" y="18"/>
                    <a:pt x="9" y="18"/>
                    <a:pt x="9" y="18"/>
                  </a:cubicBezTo>
                  <a:cubicBezTo>
                    <a:pt x="4" y="18"/>
                    <a:pt x="0" y="14"/>
                    <a:pt x="0" y="9"/>
                  </a:cubicBezTo>
                  <a:cubicBezTo>
                    <a:pt x="0" y="4"/>
                    <a:pt x="4" y="0"/>
                    <a:pt x="9" y="0"/>
                  </a:cubicBezTo>
                  <a:cubicBezTo>
                    <a:pt x="160" y="0"/>
                    <a:pt x="160" y="0"/>
                    <a:pt x="160" y="0"/>
                  </a:cubicBezTo>
                  <a:cubicBezTo>
                    <a:pt x="165" y="0"/>
                    <a:pt x="169" y="4"/>
                    <a:pt x="169" y="9"/>
                  </a:cubicBezTo>
                  <a:cubicBezTo>
                    <a:pt x="169" y="14"/>
                    <a:pt x="165" y="18"/>
                    <a:pt x="16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1" name="îṣḻïḍe">
              <a:extLst>
                <a:ext uri="{FF2B5EF4-FFF2-40B4-BE49-F238E27FC236}">
                  <a16:creationId xmlns:a16="http://schemas.microsoft.com/office/drawing/2014/main" id="{EE1FE8E6-8FCF-11AC-ADC9-301C3ED8932E}"/>
                </a:ext>
              </a:extLst>
            </p:cNvPr>
            <p:cNvSpPr/>
            <p:nvPr/>
          </p:nvSpPr>
          <p:spPr bwMode="auto">
            <a:xfrm>
              <a:off x="5087938" y="1539875"/>
              <a:ext cx="1700213" cy="60325"/>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2" name="íŝľíḑê">
              <a:extLst>
                <a:ext uri="{FF2B5EF4-FFF2-40B4-BE49-F238E27FC236}">
                  <a16:creationId xmlns:a16="http://schemas.microsoft.com/office/drawing/2014/main" id="{992D0CA5-021E-DB4D-F60A-66F11F5DCDB4}"/>
                </a:ext>
              </a:extLst>
            </p:cNvPr>
            <p:cNvSpPr/>
            <p:nvPr/>
          </p:nvSpPr>
          <p:spPr bwMode="auto">
            <a:xfrm>
              <a:off x="4522788" y="202882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3" name="îṡḷîḋé">
              <a:extLst>
                <a:ext uri="{FF2B5EF4-FFF2-40B4-BE49-F238E27FC236}">
                  <a16:creationId xmlns:a16="http://schemas.microsoft.com/office/drawing/2014/main" id="{9FBF0FD3-8492-E777-E2CB-9036918E7484}"/>
                </a:ext>
              </a:extLst>
            </p:cNvPr>
            <p:cNvSpPr/>
            <p:nvPr/>
          </p:nvSpPr>
          <p:spPr bwMode="auto">
            <a:xfrm>
              <a:off x="4522788" y="325437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4" name="is1iḋè">
              <a:extLst>
                <a:ext uri="{FF2B5EF4-FFF2-40B4-BE49-F238E27FC236}">
                  <a16:creationId xmlns:a16="http://schemas.microsoft.com/office/drawing/2014/main" id="{B93ECAFD-5F1E-D3F1-A654-059AB8E720AC}"/>
                </a:ext>
              </a:extLst>
            </p:cNvPr>
            <p:cNvSpPr/>
            <p:nvPr/>
          </p:nvSpPr>
          <p:spPr bwMode="auto">
            <a:xfrm>
              <a:off x="4522788" y="3441700"/>
              <a:ext cx="908050" cy="60325"/>
            </a:xfrm>
            <a:custGeom>
              <a:avLst/>
              <a:gdLst>
                <a:gd name="T0" fmla="*/ 266 w 275"/>
                <a:gd name="T1" fmla="*/ 18 h 18"/>
                <a:gd name="T2" fmla="*/ 9 w 275"/>
                <a:gd name="T3" fmla="*/ 18 h 18"/>
                <a:gd name="T4" fmla="*/ 0 w 275"/>
                <a:gd name="T5" fmla="*/ 9 h 18"/>
                <a:gd name="T6" fmla="*/ 9 w 275"/>
                <a:gd name="T7" fmla="*/ 0 h 18"/>
                <a:gd name="T8" fmla="*/ 266 w 275"/>
                <a:gd name="T9" fmla="*/ 0 h 18"/>
                <a:gd name="T10" fmla="*/ 275 w 275"/>
                <a:gd name="T11" fmla="*/ 9 h 18"/>
                <a:gd name="T12" fmla="*/ 266 w 27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5" h="18">
                  <a:moveTo>
                    <a:pt x="266" y="18"/>
                  </a:moveTo>
                  <a:cubicBezTo>
                    <a:pt x="9" y="18"/>
                    <a:pt x="9" y="18"/>
                    <a:pt x="9" y="18"/>
                  </a:cubicBezTo>
                  <a:cubicBezTo>
                    <a:pt x="4" y="18"/>
                    <a:pt x="0" y="14"/>
                    <a:pt x="0" y="9"/>
                  </a:cubicBezTo>
                  <a:cubicBezTo>
                    <a:pt x="0" y="4"/>
                    <a:pt x="4" y="0"/>
                    <a:pt x="9" y="0"/>
                  </a:cubicBezTo>
                  <a:cubicBezTo>
                    <a:pt x="266" y="0"/>
                    <a:pt x="266" y="0"/>
                    <a:pt x="266" y="0"/>
                  </a:cubicBezTo>
                  <a:cubicBezTo>
                    <a:pt x="271" y="0"/>
                    <a:pt x="275" y="4"/>
                    <a:pt x="275" y="9"/>
                  </a:cubicBezTo>
                  <a:cubicBezTo>
                    <a:pt x="275" y="14"/>
                    <a:pt x="271" y="18"/>
                    <a:pt x="26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5" name="îSḻïḍè">
              <a:extLst>
                <a:ext uri="{FF2B5EF4-FFF2-40B4-BE49-F238E27FC236}">
                  <a16:creationId xmlns:a16="http://schemas.microsoft.com/office/drawing/2014/main" id="{97AB35E6-AB57-780F-F47E-E8C7FCABFF2F}"/>
                </a:ext>
              </a:extLst>
            </p:cNvPr>
            <p:cNvSpPr/>
            <p:nvPr/>
          </p:nvSpPr>
          <p:spPr bwMode="auto">
            <a:xfrm>
              <a:off x="5486401" y="3441700"/>
              <a:ext cx="446088"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6" name="ïs1íḍe">
              <a:extLst>
                <a:ext uri="{FF2B5EF4-FFF2-40B4-BE49-F238E27FC236}">
                  <a16:creationId xmlns:a16="http://schemas.microsoft.com/office/drawing/2014/main" id="{B64D1FED-02DF-1738-1E04-F9FDDF7AFD26}"/>
                </a:ext>
              </a:extLst>
            </p:cNvPr>
            <p:cNvSpPr/>
            <p:nvPr/>
          </p:nvSpPr>
          <p:spPr bwMode="auto">
            <a:xfrm>
              <a:off x="6005513" y="3441700"/>
              <a:ext cx="444500"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7" name="íṡľïḑé">
              <a:extLst>
                <a:ext uri="{FF2B5EF4-FFF2-40B4-BE49-F238E27FC236}">
                  <a16:creationId xmlns:a16="http://schemas.microsoft.com/office/drawing/2014/main" id="{87D53BD7-4C81-5414-F2AD-E4DC7ACB0013}"/>
                </a:ext>
              </a:extLst>
            </p:cNvPr>
            <p:cNvSpPr/>
            <p:nvPr/>
          </p:nvSpPr>
          <p:spPr bwMode="auto">
            <a:xfrm>
              <a:off x="6510338" y="3441700"/>
              <a:ext cx="273050" cy="60325"/>
            </a:xfrm>
            <a:custGeom>
              <a:avLst/>
              <a:gdLst>
                <a:gd name="T0" fmla="*/ 74 w 83"/>
                <a:gd name="T1" fmla="*/ 18 h 18"/>
                <a:gd name="T2" fmla="*/ 9 w 83"/>
                <a:gd name="T3" fmla="*/ 18 h 18"/>
                <a:gd name="T4" fmla="*/ 0 w 83"/>
                <a:gd name="T5" fmla="*/ 9 h 18"/>
                <a:gd name="T6" fmla="*/ 9 w 83"/>
                <a:gd name="T7" fmla="*/ 0 h 18"/>
                <a:gd name="T8" fmla="*/ 74 w 83"/>
                <a:gd name="T9" fmla="*/ 0 h 18"/>
                <a:gd name="T10" fmla="*/ 83 w 83"/>
                <a:gd name="T11" fmla="*/ 9 h 18"/>
                <a:gd name="T12" fmla="*/ 74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4" y="18"/>
                  </a:moveTo>
                  <a:cubicBezTo>
                    <a:pt x="9" y="18"/>
                    <a:pt x="9" y="18"/>
                    <a:pt x="9" y="18"/>
                  </a:cubicBezTo>
                  <a:cubicBezTo>
                    <a:pt x="4" y="18"/>
                    <a:pt x="0" y="14"/>
                    <a:pt x="0" y="9"/>
                  </a:cubicBezTo>
                  <a:cubicBezTo>
                    <a:pt x="0" y="4"/>
                    <a:pt x="4" y="0"/>
                    <a:pt x="9" y="0"/>
                  </a:cubicBezTo>
                  <a:cubicBezTo>
                    <a:pt x="74" y="0"/>
                    <a:pt x="74" y="0"/>
                    <a:pt x="74" y="0"/>
                  </a:cubicBezTo>
                  <a:cubicBezTo>
                    <a:pt x="79" y="0"/>
                    <a:pt x="83" y="4"/>
                    <a:pt x="83" y="9"/>
                  </a:cubicBezTo>
                  <a:cubicBezTo>
                    <a:pt x="83" y="14"/>
                    <a:pt x="79" y="18"/>
                    <a:pt x="74"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8" name="íṡľide">
              <a:extLst>
                <a:ext uri="{FF2B5EF4-FFF2-40B4-BE49-F238E27FC236}">
                  <a16:creationId xmlns:a16="http://schemas.microsoft.com/office/drawing/2014/main" id="{16A9A9CE-7D1F-5B1B-36E4-271BC6BD14F9}"/>
                </a:ext>
              </a:extLst>
            </p:cNvPr>
            <p:cNvSpPr/>
            <p:nvPr/>
          </p:nvSpPr>
          <p:spPr bwMode="auto">
            <a:xfrm>
              <a:off x="6394451" y="3254375"/>
              <a:ext cx="458788" cy="58738"/>
            </a:xfrm>
            <a:custGeom>
              <a:avLst/>
              <a:gdLst>
                <a:gd name="T0" fmla="*/ 130 w 139"/>
                <a:gd name="T1" fmla="*/ 18 h 18"/>
                <a:gd name="T2" fmla="*/ 9 w 139"/>
                <a:gd name="T3" fmla="*/ 18 h 18"/>
                <a:gd name="T4" fmla="*/ 0 w 139"/>
                <a:gd name="T5" fmla="*/ 9 h 18"/>
                <a:gd name="T6" fmla="*/ 9 w 139"/>
                <a:gd name="T7" fmla="*/ 0 h 18"/>
                <a:gd name="T8" fmla="*/ 130 w 139"/>
                <a:gd name="T9" fmla="*/ 0 h 18"/>
                <a:gd name="T10" fmla="*/ 139 w 139"/>
                <a:gd name="T11" fmla="*/ 9 h 18"/>
                <a:gd name="T12" fmla="*/ 130 w 13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30" y="18"/>
                  </a:moveTo>
                  <a:cubicBezTo>
                    <a:pt x="9" y="18"/>
                    <a:pt x="9" y="18"/>
                    <a:pt x="9" y="18"/>
                  </a:cubicBezTo>
                  <a:cubicBezTo>
                    <a:pt x="4" y="18"/>
                    <a:pt x="0" y="14"/>
                    <a:pt x="0" y="9"/>
                  </a:cubicBezTo>
                  <a:cubicBezTo>
                    <a:pt x="0" y="4"/>
                    <a:pt x="4" y="0"/>
                    <a:pt x="9" y="0"/>
                  </a:cubicBezTo>
                  <a:cubicBezTo>
                    <a:pt x="130" y="0"/>
                    <a:pt x="130" y="0"/>
                    <a:pt x="130" y="0"/>
                  </a:cubicBezTo>
                  <a:cubicBezTo>
                    <a:pt x="135" y="0"/>
                    <a:pt x="139" y="4"/>
                    <a:pt x="139" y="9"/>
                  </a:cubicBezTo>
                  <a:cubicBezTo>
                    <a:pt x="139" y="14"/>
                    <a:pt x="135" y="18"/>
                    <a:pt x="13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9" name="iṡļîďê">
              <a:extLst>
                <a:ext uri="{FF2B5EF4-FFF2-40B4-BE49-F238E27FC236}">
                  <a16:creationId xmlns:a16="http://schemas.microsoft.com/office/drawing/2014/main" id="{2CAE4B4C-B1E0-300B-3104-CC8C4EE839B3}"/>
                </a:ext>
              </a:extLst>
            </p:cNvPr>
            <p:cNvSpPr/>
            <p:nvPr/>
          </p:nvSpPr>
          <p:spPr bwMode="auto">
            <a:xfrm>
              <a:off x="4522788"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0" name="iślîdè">
              <a:extLst>
                <a:ext uri="{FF2B5EF4-FFF2-40B4-BE49-F238E27FC236}">
                  <a16:creationId xmlns:a16="http://schemas.microsoft.com/office/drawing/2014/main" id="{23307500-D2F8-BC60-64C7-27257918D2DC}"/>
                </a:ext>
              </a:extLst>
            </p:cNvPr>
            <p:cNvSpPr/>
            <p:nvPr/>
          </p:nvSpPr>
          <p:spPr bwMode="auto">
            <a:xfrm>
              <a:off x="5651501"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1" name="iṡľiḑè">
              <a:extLst>
                <a:ext uri="{FF2B5EF4-FFF2-40B4-BE49-F238E27FC236}">
                  <a16:creationId xmlns:a16="http://schemas.microsoft.com/office/drawing/2014/main" id="{66556415-5401-3FB9-06E3-87CB6C33F070}"/>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2" name="îṡḻîḋê">
              <a:extLst>
                <a:ext uri="{FF2B5EF4-FFF2-40B4-BE49-F238E27FC236}">
                  <a16:creationId xmlns:a16="http://schemas.microsoft.com/office/drawing/2014/main" id="{B9C2A145-A56F-F8A7-FB16-CF1BE1D90D1B}"/>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3" name="i$ļíďê">
              <a:extLst>
                <a:ext uri="{FF2B5EF4-FFF2-40B4-BE49-F238E27FC236}">
                  <a16:creationId xmlns:a16="http://schemas.microsoft.com/office/drawing/2014/main" id="{DB39D292-5FA4-3B1D-C463-2AE0B3D88A17}"/>
                </a:ext>
              </a:extLst>
            </p:cNvPr>
            <p:cNvSpPr/>
            <p:nvPr/>
          </p:nvSpPr>
          <p:spPr bwMode="auto">
            <a:xfrm>
              <a:off x="7612063" y="2282825"/>
              <a:ext cx="6350" cy="1023938"/>
            </a:xfrm>
            <a:custGeom>
              <a:avLst/>
              <a:gdLst>
                <a:gd name="T0" fmla="*/ 0 w 2"/>
                <a:gd name="T1" fmla="*/ 1 h 311"/>
                <a:gd name="T2" fmla="*/ 0 w 2"/>
                <a:gd name="T3" fmla="*/ 310 h 311"/>
                <a:gd name="T4" fmla="*/ 1 w 2"/>
                <a:gd name="T5" fmla="*/ 311 h 311"/>
                <a:gd name="T6" fmla="*/ 2 w 2"/>
                <a:gd name="T7" fmla="*/ 310 h 311"/>
                <a:gd name="T8" fmla="*/ 2 w 2"/>
                <a:gd name="T9" fmla="*/ 1 h 311"/>
                <a:gd name="T10" fmla="*/ 1 w 2"/>
                <a:gd name="T11" fmla="*/ 0 h 311"/>
                <a:gd name="T12" fmla="*/ 0 w 2"/>
                <a:gd name="T13" fmla="*/ 1 h 311"/>
              </a:gdLst>
              <a:ahLst/>
              <a:cxnLst>
                <a:cxn ang="0">
                  <a:pos x="T0" y="T1"/>
                </a:cxn>
                <a:cxn ang="0">
                  <a:pos x="T2" y="T3"/>
                </a:cxn>
                <a:cxn ang="0">
                  <a:pos x="T4" y="T5"/>
                </a:cxn>
                <a:cxn ang="0">
                  <a:pos x="T6" y="T7"/>
                </a:cxn>
                <a:cxn ang="0">
                  <a:pos x="T8" y="T9"/>
                </a:cxn>
                <a:cxn ang="0">
                  <a:pos x="T10" y="T11"/>
                </a:cxn>
                <a:cxn ang="0">
                  <a:pos x="T12" y="T13"/>
                </a:cxn>
              </a:cxnLst>
              <a:rect l="0" t="0" r="r" b="b"/>
              <a:pathLst>
                <a:path w="2" h="311">
                  <a:moveTo>
                    <a:pt x="0" y="1"/>
                  </a:moveTo>
                  <a:cubicBezTo>
                    <a:pt x="0" y="310"/>
                    <a:pt x="0" y="310"/>
                    <a:pt x="0" y="310"/>
                  </a:cubicBezTo>
                  <a:cubicBezTo>
                    <a:pt x="0" y="311"/>
                    <a:pt x="0" y="311"/>
                    <a:pt x="1" y="311"/>
                  </a:cubicBezTo>
                  <a:cubicBezTo>
                    <a:pt x="1" y="311"/>
                    <a:pt x="2" y="311"/>
                    <a:pt x="2" y="310"/>
                  </a:cubicBezTo>
                  <a:cubicBezTo>
                    <a:pt x="2" y="1"/>
                    <a:pt x="2" y="1"/>
                    <a:pt x="2" y="1"/>
                  </a:cubicBezTo>
                  <a:cubicBezTo>
                    <a:pt x="2" y="0"/>
                    <a:pt x="1" y="0"/>
                    <a:pt x="1" y="0"/>
                  </a:cubicBezTo>
                  <a:cubicBezTo>
                    <a:pt x="0" y="0"/>
                    <a:pt x="0" y="0"/>
                    <a:pt x="0"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4" name="ïṥḻïḓê">
              <a:extLst>
                <a:ext uri="{FF2B5EF4-FFF2-40B4-BE49-F238E27FC236}">
                  <a16:creationId xmlns:a16="http://schemas.microsoft.com/office/drawing/2014/main" id="{C5D87831-445E-530A-2BFC-50CEC887BA86}"/>
                </a:ext>
              </a:extLst>
            </p:cNvPr>
            <p:cNvSpPr/>
            <p:nvPr/>
          </p:nvSpPr>
          <p:spPr bwMode="auto">
            <a:xfrm>
              <a:off x="7002463" y="1276350"/>
              <a:ext cx="615950" cy="823913"/>
            </a:xfrm>
            <a:custGeom>
              <a:avLst/>
              <a:gdLst>
                <a:gd name="T0" fmla="*/ 1 w 187"/>
                <a:gd name="T1" fmla="*/ 3 h 250"/>
                <a:gd name="T2" fmla="*/ 185 w 187"/>
                <a:gd name="T3" fmla="*/ 3 h 250"/>
                <a:gd name="T4" fmla="*/ 185 w 187"/>
                <a:gd name="T5" fmla="*/ 248 h 250"/>
                <a:gd name="T6" fmla="*/ 186 w 187"/>
                <a:gd name="T7" fmla="*/ 250 h 250"/>
                <a:gd name="T8" fmla="*/ 187 w 187"/>
                <a:gd name="T9" fmla="*/ 248 h 250"/>
                <a:gd name="T10" fmla="*/ 187 w 187"/>
                <a:gd name="T11" fmla="*/ 0 h 250"/>
                <a:gd name="T12" fmla="*/ 1 w 187"/>
                <a:gd name="T13" fmla="*/ 0 h 250"/>
                <a:gd name="T14" fmla="*/ 0 w 187"/>
                <a:gd name="T15" fmla="*/ 1 h 250"/>
                <a:gd name="T16" fmla="*/ 1 w 187"/>
                <a:gd name="T17"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50">
                  <a:moveTo>
                    <a:pt x="1" y="3"/>
                  </a:moveTo>
                  <a:cubicBezTo>
                    <a:pt x="185" y="3"/>
                    <a:pt x="185" y="3"/>
                    <a:pt x="185" y="3"/>
                  </a:cubicBezTo>
                  <a:cubicBezTo>
                    <a:pt x="185" y="248"/>
                    <a:pt x="185" y="248"/>
                    <a:pt x="185" y="248"/>
                  </a:cubicBezTo>
                  <a:cubicBezTo>
                    <a:pt x="185" y="249"/>
                    <a:pt x="185" y="250"/>
                    <a:pt x="186" y="250"/>
                  </a:cubicBezTo>
                  <a:cubicBezTo>
                    <a:pt x="186" y="250"/>
                    <a:pt x="187" y="249"/>
                    <a:pt x="187" y="248"/>
                  </a:cubicBezTo>
                  <a:cubicBezTo>
                    <a:pt x="187" y="0"/>
                    <a:pt x="187" y="0"/>
                    <a:pt x="187" y="0"/>
                  </a:cubicBezTo>
                  <a:cubicBezTo>
                    <a:pt x="1" y="0"/>
                    <a:pt x="1" y="0"/>
                    <a:pt x="1" y="0"/>
                  </a:cubicBezTo>
                  <a:cubicBezTo>
                    <a:pt x="1" y="0"/>
                    <a:pt x="0" y="1"/>
                    <a:pt x="0" y="1"/>
                  </a:cubicBezTo>
                  <a:cubicBezTo>
                    <a:pt x="0" y="2"/>
                    <a:pt x="1" y="3"/>
                    <a:pt x="1" y="3"/>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5" name="îs1ide">
              <a:extLst>
                <a:ext uri="{FF2B5EF4-FFF2-40B4-BE49-F238E27FC236}">
                  <a16:creationId xmlns:a16="http://schemas.microsoft.com/office/drawing/2014/main" id="{8F53FEB4-93A6-3298-C3F0-9D0A4D0C0B96}"/>
                </a:ext>
              </a:extLst>
            </p:cNvPr>
            <p:cNvSpPr/>
            <p:nvPr/>
          </p:nvSpPr>
          <p:spPr bwMode="auto">
            <a:xfrm>
              <a:off x="4351338" y="1276350"/>
              <a:ext cx="1397000" cy="587375"/>
            </a:xfrm>
            <a:custGeom>
              <a:avLst/>
              <a:gdLst>
                <a:gd name="T0" fmla="*/ 3 w 423"/>
                <a:gd name="T1" fmla="*/ 177 h 178"/>
                <a:gd name="T2" fmla="*/ 3 w 423"/>
                <a:gd name="T3" fmla="*/ 3 h 178"/>
                <a:gd name="T4" fmla="*/ 422 w 423"/>
                <a:gd name="T5" fmla="*/ 3 h 178"/>
                <a:gd name="T6" fmla="*/ 423 w 423"/>
                <a:gd name="T7" fmla="*/ 1 h 178"/>
                <a:gd name="T8" fmla="*/ 422 w 423"/>
                <a:gd name="T9" fmla="*/ 0 h 178"/>
                <a:gd name="T10" fmla="*/ 0 w 423"/>
                <a:gd name="T11" fmla="*/ 0 h 178"/>
                <a:gd name="T12" fmla="*/ 0 w 423"/>
                <a:gd name="T13" fmla="*/ 177 h 178"/>
                <a:gd name="T14" fmla="*/ 1 w 423"/>
                <a:gd name="T15" fmla="*/ 178 h 178"/>
                <a:gd name="T16" fmla="*/ 3 w 423"/>
                <a:gd name="T17"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178">
                  <a:moveTo>
                    <a:pt x="3" y="177"/>
                  </a:moveTo>
                  <a:cubicBezTo>
                    <a:pt x="3" y="3"/>
                    <a:pt x="3" y="3"/>
                    <a:pt x="3" y="3"/>
                  </a:cubicBezTo>
                  <a:cubicBezTo>
                    <a:pt x="422" y="3"/>
                    <a:pt x="422" y="3"/>
                    <a:pt x="422" y="3"/>
                  </a:cubicBezTo>
                  <a:cubicBezTo>
                    <a:pt x="423" y="3"/>
                    <a:pt x="423" y="2"/>
                    <a:pt x="423" y="1"/>
                  </a:cubicBezTo>
                  <a:cubicBezTo>
                    <a:pt x="423" y="1"/>
                    <a:pt x="423" y="0"/>
                    <a:pt x="422" y="0"/>
                  </a:cubicBezTo>
                  <a:cubicBezTo>
                    <a:pt x="0" y="0"/>
                    <a:pt x="0" y="0"/>
                    <a:pt x="0" y="0"/>
                  </a:cubicBezTo>
                  <a:cubicBezTo>
                    <a:pt x="0" y="177"/>
                    <a:pt x="0" y="177"/>
                    <a:pt x="0" y="177"/>
                  </a:cubicBezTo>
                  <a:cubicBezTo>
                    <a:pt x="0" y="178"/>
                    <a:pt x="1" y="178"/>
                    <a:pt x="1" y="178"/>
                  </a:cubicBezTo>
                  <a:cubicBezTo>
                    <a:pt x="2" y="178"/>
                    <a:pt x="3" y="178"/>
                    <a:pt x="3" y="177"/>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6" name="îṧliḓe">
              <a:extLst>
                <a:ext uri="{FF2B5EF4-FFF2-40B4-BE49-F238E27FC236}">
                  <a16:creationId xmlns:a16="http://schemas.microsoft.com/office/drawing/2014/main" id="{CDEE75BF-CAA9-3AE9-4A2A-BEA67C618D64}"/>
                </a:ext>
              </a:extLst>
            </p:cNvPr>
            <p:cNvSpPr/>
            <p:nvPr/>
          </p:nvSpPr>
          <p:spPr bwMode="auto">
            <a:xfrm>
              <a:off x="4351338" y="2789237"/>
              <a:ext cx="360363" cy="1049338"/>
            </a:xfrm>
            <a:custGeom>
              <a:avLst/>
              <a:gdLst>
                <a:gd name="T0" fmla="*/ 108 w 109"/>
                <a:gd name="T1" fmla="*/ 315 h 318"/>
                <a:gd name="T2" fmla="*/ 3 w 109"/>
                <a:gd name="T3" fmla="*/ 315 h 318"/>
                <a:gd name="T4" fmla="*/ 3 w 109"/>
                <a:gd name="T5" fmla="*/ 2 h 318"/>
                <a:gd name="T6" fmla="*/ 1 w 109"/>
                <a:gd name="T7" fmla="*/ 0 h 318"/>
                <a:gd name="T8" fmla="*/ 0 w 109"/>
                <a:gd name="T9" fmla="*/ 2 h 318"/>
                <a:gd name="T10" fmla="*/ 0 w 109"/>
                <a:gd name="T11" fmla="*/ 318 h 318"/>
                <a:gd name="T12" fmla="*/ 108 w 109"/>
                <a:gd name="T13" fmla="*/ 318 h 318"/>
                <a:gd name="T14" fmla="*/ 109 w 109"/>
                <a:gd name="T15" fmla="*/ 316 h 318"/>
                <a:gd name="T16" fmla="*/ 108 w 109"/>
                <a:gd name="T17" fmla="*/ 31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8">
                  <a:moveTo>
                    <a:pt x="108" y="315"/>
                  </a:moveTo>
                  <a:cubicBezTo>
                    <a:pt x="3" y="315"/>
                    <a:pt x="3" y="315"/>
                    <a:pt x="3" y="315"/>
                  </a:cubicBezTo>
                  <a:cubicBezTo>
                    <a:pt x="3" y="2"/>
                    <a:pt x="3" y="2"/>
                    <a:pt x="3" y="2"/>
                  </a:cubicBezTo>
                  <a:cubicBezTo>
                    <a:pt x="3" y="1"/>
                    <a:pt x="2" y="0"/>
                    <a:pt x="1" y="0"/>
                  </a:cubicBezTo>
                  <a:cubicBezTo>
                    <a:pt x="1" y="0"/>
                    <a:pt x="0" y="1"/>
                    <a:pt x="0" y="2"/>
                  </a:cubicBezTo>
                  <a:cubicBezTo>
                    <a:pt x="0" y="318"/>
                    <a:pt x="0" y="318"/>
                    <a:pt x="0" y="318"/>
                  </a:cubicBezTo>
                  <a:cubicBezTo>
                    <a:pt x="108" y="318"/>
                    <a:pt x="108" y="318"/>
                    <a:pt x="108" y="318"/>
                  </a:cubicBezTo>
                  <a:cubicBezTo>
                    <a:pt x="109" y="318"/>
                    <a:pt x="109" y="317"/>
                    <a:pt x="109" y="316"/>
                  </a:cubicBezTo>
                  <a:cubicBezTo>
                    <a:pt x="109" y="316"/>
                    <a:pt x="109" y="315"/>
                    <a:pt x="108" y="315"/>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7" name="ísḷïḍê">
              <a:extLst>
                <a:ext uri="{FF2B5EF4-FFF2-40B4-BE49-F238E27FC236}">
                  <a16:creationId xmlns:a16="http://schemas.microsoft.com/office/drawing/2014/main" id="{496A32A4-F42C-F193-9B22-A026452D08AB}"/>
                </a:ext>
              </a:extLst>
            </p:cNvPr>
            <p:cNvSpPr/>
            <p:nvPr/>
          </p:nvSpPr>
          <p:spPr bwMode="auto">
            <a:xfrm>
              <a:off x="6651626" y="3438525"/>
              <a:ext cx="966788" cy="400050"/>
            </a:xfrm>
            <a:custGeom>
              <a:avLst/>
              <a:gdLst>
                <a:gd name="T0" fmla="*/ 291 w 293"/>
                <a:gd name="T1" fmla="*/ 1 h 121"/>
                <a:gd name="T2" fmla="*/ 291 w 293"/>
                <a:gd name="T3" fmla="*/ 118 h 121"/>
                <a:gd name="T4" fmla="*/ 1 w 293"/>
                <a:gd name="T5" fmla="*/ 118 h 121"/>
                <a:gd name="T6" fmla="*/ 0 w 293"/>
                <a:gd name="T7" fmla="*/ 119 h 121"/>
                <a:gd name="T8" fmla="*/ 1 w 293"/>
                <a:gd name="T9" fmla="*/ 121 h 121"/>
                <a:gd name="T10" fmla="*/ 293 w 293"/>
                <a:gd name="T11" fmla="*/ 121 h 121"/>
                <a:gd name="T12" fmla="*/ 293 w 293"/>
                <a:gd name="T13" fmla="*/ 1 h 121"/>
                <a:gd name="T14" fmla="*/ 292 w 293"/>
                <a:gd name="T15" fmla="*/ 0 h 121"/>
                <a:gd name="T16" fmla="*/ 291 w 293"/>
                <a:gd name="T1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21">
                  <a:moveTo>
                    <a:pt x="291" y="1"/>
                  </a:moveTo>
                  <a:cubicBezTo>
                    <a:pt x="291" y="118"/>
                    <a:pt x="291" y="118"/>
                    <a:pt x="291" y="118"/>
                  </a:cubicBezTo>
                  <a:cubicBezTo>
                    <a:pt x="1" y="118"/>
                    <a:pt x="1" y="118"/>
                    <a:pt x="1" y="118"/>
                  </a:cubicBezTo>
                  <a:cubicBezTo>
                    <a:pt x="0" y="118"/>
                    <a:pt x="0" y="119"/>
                    <a:pt x="0" y="119"/>
                  </a:cubicBezTo>
                  <a:cubicBezTo>
                    <a:pt x="0" y="120"/>
                    <a:pt x="0" y="121"/>
                    <a:pt x="1" y="121"/>
                  </a:cubicBezTo>
                  <a:cubicBezTo>
                    <a:pt x="293" y="121"/>
                    <a:pt x="293" y="121"/>
                    <a:pt x="293" y="121"/>
                  </a:cubicBezTo>
                  <a:cubicBezTo>
                    <a:pt x="293" y="1"/>
                    <a:pt x="293" y="1"/>
                    <a:pt x="293" y="1"/>
                  </a:cubicBezTo>
                  <a:cubicBezTo>
                    <a:pt x="293" y="1"/>
                    <a:pt x="292" y="0"/>
                    <a:pt x="292" y="0"/>
                  </a:cubicBezTo>
                  <a:cubicBezTo>
                    <a:pt x="291" y="0"/>
                    <a:pt x="291" y="1"/>
                    <a:pt x="291"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8" name="iṡ1îḍé">
              <a:extLst>
                <a:ext uri="{FF2B5EF4-FFF2-40B4-BE49-F238E27FC236}">
                  <a16:creationId xmlns:a16="http://schemas.microsoft.com/office/drawing/2014/main" id="{BD0E75AE-53DF-BBF3-67A7-BA3B284D7279}"/>
                </a:ext>
              </a:extLst>
            </p:cNvPr>
            <p:cNvSpPr/>
            <p:nvPr/>
          </p:nvSpPr>
          <p:spPr bwMode="auto">
            <a:xfrm>
              <a:off x="5678488" y="1590675"/>
              <a:ext cx="642938"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9" name="íšlíḓè">
              <a:extLst>
                <a:ext uri="{FF2B5EF4-FFF2-40B4-BE49-F238E27FC236}">
                  <a16:creationId xmlns:a16="http://schemas.microsoft.com/office/drawing/2014/main" id="{211355BA-821D-4AB0-8EF8-35CD3ACE94D7}"/>
                </a:ext>
              </a:extLst>
            </p:cNvPr>
            <p:cNvSpPr/>
            <p:nvPr/>
          </p:nvSpPr>
          <p:spPr bwMode="auto">
            <a:xfrm>
              <a:off x="5599113" y="1527175"/>
              <a:ext cx="403225" cy="784225"/>
            </a:xfrm>
            <a:custGeom>
              <a:avLst/>
              <a:gdLst>
                <a:gd name="T0" fmla="*/ 62 w 122"/>
                <a:gd name="T1" fmla="*/ 220 h 238"/>
                <a:gd name="T2" fmla="*/ 58 w 122"/>
                <a:gd name="T3" fmla="*/ 220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62 w 122"/>
                <a:gd name="T15" fmla="*/ 220 h 238"/>
                <a:gd name="T16" fmla="*/ 15 w 122"/>
                <a:gd name="T17" fmla="*/ 170 h 238"/>
                <a:gd name="T18" fmla="*/ 12 w 122"/>
                <a:gd name="T19" fmla="*/ 170 h 238"/>
                <a:gd name="T20" fmla="*/ 35 w 122"/>
                <a:gd name="T21" fmla="*/ 202 h 238"/>
                <a:gd name="T22" fmla="*/ 38 w 122"/>
                <a:gd name="T23" fmla="*/ 202 h 238"/>
                <a:gd name="T24" fmla="*/ 15 w 122"/>
                <a:gd name="T25" fmla="*/ 170 h 238"/>
                <a:gd name="T26" fmla="*/ 3 w 122"/>
                <a:gd name="T27" fmla="*/ 119 h 238"/>
                <a:gd name="T28" fmla="*/ 0 w 122"/>
                <a:gd name="T29" fmla="*/ 119 h 238"/>
                <a:gd name="T30" fmla="*/ 5 w 122"/>
                <a:gd name="T31" fmla="*/ 152 h 238"/>
                <a:gd name="T32" fmla="*/ 8 w 122"/>
                <a:gd name="T33" fmla="*/ 152 h 238"/>
                <a:gd name="T34" fmla="*/ 3 w 122"/>
                <a:gd name="T35" fmla="*/ 119 h 238"/>
                <a:gd name="T36" fmla="*/ 50 w 122"/>
                <a:gd name="T37" fmla="*/ 22 h 238"/>
                <a:gd name="T38" fmla="*/ 47 w 122"/>
                <a:gd name="T39" fmla="*/ 22 h 238"/>
                <a:gd name="T40" fmla="*/ 2 w 122"/>
                <a:gd name="T41" fmla="*/ 101 h 238"/>
                <a:gd name="T42" fmla="*/ 4 w 122"/>
                <a:gd name="T43" fmla="*/ 101 h 238"/>
                <a:gd name="T44" fmla="*/ 16 w 122"/>
                <a:gd name="T45" fmla="*/ 63 h 238"/>
                <a:gd name="T46" fmla="*/ 16 w 122"/>
                <a:gd name="T47" fmla="*/ 62 h 238"/>
                <a:gd name="T48" fmla="*/ 21 w 122"/>
                <a:gd name="T49" fmla="*/ 53 h 238"/>
                <a:gd name="T50" fmla="*/ 50 w 122"/>
                <a:gd name="T51" fmla="*/ 22 h 238"/>
                <a:gd name="T52" fmla="*/ 92 w 122"/>
                <a:gd name="T53" fmla="*/ 0 h 238"/>
                <a:gd name="T54" fmla="*/ 92 w 122"/>
                <a:gd name="T55" fmla="*/ 0 h 238"/>
                <a:gd name="T56" fmla="*/ 78 w 122"/>
                <a:gd name="T57" fmla="*/ 4 h 238"/>
                <a:gd name="T58" fmla="*/ 84 w 122"/>
                <a:gd name="T59" fmla="*/ 4 h 238"/>
                <a:gd name="T60" fmla="*/ 93 w 122"/>
                <a:gd name="T61" fmla="*/ 2 h 238"/>
                <a:gd name="T62" fmla="*/ 93 w 122"/>
                <a:gd name="T63" fmla="*/ 1 h 238"/>
                <a:gd name="T64" fmla="*/ 92 w 122"/>
                <a:gd name="T6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238">
                  <a:moveTo>
                    <a:pt x="62" y="220"/>
                  </a:moveTo>
                  <a:cubicBezTo>
                    <a:pt x="58" y="220"/>
                    <a:pt x="58" y="220"/>
                    <a:pt x="58" y="220"/>
                  </a:cubicBezTo>
                  <a:cubicBezTo>
                    <a:pt x="62" y="223"/>
                    <a:pt x="67" y="225"/>
                    <a:pt x="72" y="228"/>
                  </a:cubicBezTo>
                  <a:cubicBezTo>
                    <a:pt x="87" y="234"/>
                    <a:pt x="104" y="238"/>
                    <a:pt x="121" y="238"/>
                  </a:cubicBezTo>
                  <a:cubicBezTo>
                    <a:pt x="122" y="238"/>
                    <a:pt x="122" y="238"/>
                    <a:pt x="122" y="237"/>
                  </a:cubicBezTo>
                  <a:cubicBezTo>
                    <a:pt x="122" y="236"/>
                    <a:pt x="122" y="236"/>
                    <a:pt x="121" y="236"/>
                  </a:cubicBezTo>
                  <a:cubicBezTo>
                    <a:pt x="104" y="236"/>
                    <a:pt x="88" y="232"/>
                    <a:pt x="73" y="226"/>
                  </a:cubicBezTo>
                  <a:cubicBezTo>
                    <a:pt x="69" y="224"/>
                    <a:pt x="66" y="222"/>
                    <a:pt x="62" y="220"/>
                  </a:cubicBezTo>
                  <a:moveTo>
                    <a:pt x="15" y="170"/>
                  </a:moveTo>
                  <a:cubicBezTo>
                    <a:pt x="12" y="170"/>
                    <a:pt x="12" y="170"/>
                    <a:pt x="12" y="170"/>
                  </a:cubicBezTo>
                  <a:cubicBezTo>
                    <a:pt x="18" y="182"/>
                    <a:pt x="26" y="193"/>
                    <a:pt x="35" y="202"/>
                  </a:cubicBezTo>
                  <a:cubicBezTo>
                    <a:pt x="38" y="202"/>
                    <a:pt x="38" y="202"/>
                    <a:pt x="38" y="202"/>
                  </a:cubicBezTo>
                  <a:cubicBezTo>
                    <a:pt x="29" y="193"/>
                    <a:pt x="21" y="182"/>
                    <a:pt x="15" y="170"/>
                  </a:cubicBezTo>
                  <a:moveTo>
                    <a:pt x="3" y="119"/>
                  </a:moveTo>
                  <a:cubicBezTo>
                    <a:pt x="0" y="119"/>
                    <a:pt x="0" y="119"/>
                    <a:pt x="0" y="119"/>
                  </a:cubicBezTo>
                  <a:cubicBezTo>
                    <a:pt x="1" y="130"/>
                    <a:pt x="2" y="141"/>
                    <a:pt x="5" y="152"/>
                  </a:cubicBezTo>
                  <a:cubicBezTo>
                    <a:pt x="8" y="152"/>
                    <a:pt x="8" y="152"/>
                    <a:pt x="8" y="152"/>
                  </a:cubicBezTo>
                  <a:cubicBezTo>
                    <a:pt x="5" y="141"/>
                    <a:pt x="3" y="130"/>
                    <a:pt x="3" y="119"/>
                  </a:cubicBezTo>
                  <a:moveTo>
                    <a:pt x="50" y="22"/>
                  </a:moveTo>
                  <a:cubicBezTo>
                    <a:pt x="47" y="22"/>
                    <a:pt x="47" y="22"/>
                    <a:pt x="47" y="22"/>
                  </a:cubicBezTo>
                  <a:cubicBezTo>
                    <a:pt x="23" y="41"/>
                    <a:pt x="6" y="69"/>
                    <a:pt x="2" y="101"/>
                  </a:cubicBezTo>
                  <a:cubicBezTo>
                    <a:pt x="4" y="101"/>
                    <a:pt x="4" y="101"/>
                    <a:pt x="4" y="101"/>
                  </a:cubicBezTo>
                  <a:cubicBezTo>
                    <a:pt x="5" y="87"/>
                    <a:pt x="10" y="74"/>
                    <a:pt x="16" y="63"/>
                  </a:cubicBezTo>
                  <a:cubicBezTo>
                    <a:pt x="16" y="62"/>
                    <a:pt x="16" y="62"/>
                    <a:pt x="16" y="62"/>
                  </a:cubicBezTo>
                  <a:cubicBezTo>
                    <a:pt x="16" y="58"/>
                    <a:pt x="18" y="55"/>
                    <a:pt x="21" y="53"/>
                  </a:cubicBezTo>
                  <a:cubicBezTo>
                    <a:pt x="29" y="41"/>
                    <a:pt x="39" y="31"/>
                    <a:pt x="50" y="22"/>
                  </a:cubicBezTo>
                  <a:moveTo>
                    <a:pt x="92" y="0"/>
                  </a:moveTo>
                  <a:cubicBezTo>
                    <a:pt x="92" y="0"/>
                    <a:pt x="92" y="0"/>
                    <a:pt x="92" y="0"/>
                  </a:cubicBezTo>
                  <a:cubicBezTo>
                    <a:pt x="87" y="1"/>
                    <a:pt x="83" y="3"/>
                    <a:pt x="78" y="4"/>
                  </a:cubicBezTo>
                  <a:cubicBezTo>
                    <a:pt x="84" y="4"/>
                    <a:pt x="84" y="4"/>
                    <a:pt x="84" y="4"/>
                  </a:cubicBezTo>
                  <a:cubicBezTo>
                    <a:pt x="87" y="3"/>
                    <a:pt x="90" y="3"/>
                    <a:pt x="93" y="2"/>
                  </a:cubicBezTo>
                  <a:cubicBezTo>
                    <a:pt x="93" y="2"/>
                    <a:pt x="94" y="1"/>
                    <a:pt x="93" y="1"/>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0" name="îśļíḑé">
              <a:extLst>
                <a:ext uri="{FF2B5EF4-FFF2-40B4-BE49-F238E27FC236}">
                  <a16:creationId xmlns:a16="http://schemas.microsoft.com/office/drawing/2014/main" id="{51DE2D3F-7AAC-9DE5-9197-DB6880F1619F}"/>
                </a:ext>
              </a:extLst>
            </p:cNvPr>
            <p:cNvSpPr/>
            <p:nvPr/>
          </p:nvSpPr>
          <p:spPr bwMode="auto">
            <a:xfrm>
              <a:off x="5715001" y="2193925"/>
              <a:ext cx="88900" cy="58738"/>
            </a:xfrm>
            <a:custGeom>
              <a:avLst/>
              <a:gdLst>
                <a:gd name="T0" fmla="*/ 3 w 27"/>
                <a:gd name="T1" fmla="*/ 0 h 18"/>
                <a:gd name="T2" fmla="*/ 0 w 27"/>
                <a:gd name="T3" fmla="*/ 0 h 18"/>
                <a:gd name="T4" fmla="*/ 23 w 27"/>
                <a:gd name="T5" fmla="*/ 18 h 18"/>
                <a:gd name="T6" fmla="*/ 27 w 27"/>
                <a:gd name="T7" fmla="*/ 18 h 18"/>
                <a:gd name="T8" fmla="*/ 3 w 27"/>
                <a:gd name="T9" fmla="*/ 0 h 18"/>
              </a:gdLst>
              <a:ahLst/>
              <a:cxnLst>
                <a:cxn ang="0">
                  <a:pos x="T0" y="T1"/>
                </a:cxn>
                <a:cxn ang="0">
                  <a:pos x="T2" y="T3"/>
                </a:cxn>
                <a:cxn ang="0">
                  <a:pos x="T4" y="T5"/>
                </a:cxn>
                <a:cxn ang="0">
                  <a:pos x="T6" y="T7"/>
                </a:cxn>
                <a:cxn ang="0">
                  <a:pos x="T8" y="T9"/>
                </a:cxn>
              </a:cxnLst>
              <a:rect l="0" t="0" r="r" b="b"/>
              <a:pathLst>
                <a:path w="27" h="18">
                  <a:moveTo>
                    <a:pt x="3" y="0"/>
                  </a:moveTo>
                  <a:cubicBezTo>
                    <a:pt x="0" y="0"/>
                    <a:pt x="0" y="0"/>
                    <a:pt x="0" y="0"/>
                  </a:cubicBezTo>
                  <a:cubicBezTo>
                    <a:pt x="7" y="7"/>
                    <a:pt x="15" y="13"/>
                    <a:pt x="23" y="18"/>
                  </a:cubicBezTo>
                  <a:cubicBezTo>
                    <a:pt x="27" y="18"/>
                    <a:pt x="27" y="18"/>
                    <a:pt x="27" y="18"/>
                  </a:cubicBezTo>
                  <a:cubicBezTo>
                    <a:pt x="18" y="13"/>
                    <a:pt x="11" y="7"/>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1" name="íṩlîdé">
              <a:extLst>
                <a:ext uri="{FF2B5EF4-FFF2-40B4-BE49-F238E27FC236}">
                  <a16:creationId xmlns:a16="http://schemas.microsoft.com/office/drawing/2014/main" id="{98C20100-BB58-F74C-5F45-335A43791C79}"/>
                </a:ext>
              </a:extLst>
            </p:cNvPr>
            <p:cNvSpPr/>
            <p:nvPr/>
          </p:nvSpPr>
          <p:spPr bwMode="auto">
            <a:xfrm>
              <a:off x="5599113" y="1860550"/>
              <a:ext cx="12700" cy="58738"/>
            </a:xfrm>
            <a:custGeom>
              <a:avLst/>
              <a:gdLst>
                <a:gd name="T0" fmla="*/ 4 w 4"/>
                <a:gd name="T1" fmla="*/ 0 h 18"/>
                <a:gd name="T2" fmla="*/ 2 w 4"/>
                <a:gd name="T3" fmla="*/ 0 h 18"/>
                <a:gd name="T4" fmla="*/ 0 w 4"/>
                <a:gd name="T5" fmla="*/ 16 h 18"/>
                <a:gd name="T6" fmla="*/ 0 w 4"/>
                <a:gd name="T7" fmla="*/ 18 h 18"/>
                <a:gd name="T8" fmla="*/ 3 w 4"/>
                <a:gd name="T9" fmla="*/ 18 h 18"/>
                <a:gd name="T10" fmla="*/ 3 w 4"/>
                <a:gd name="T11" fmla="*/ 16 h 18"/>
                <a:gd name="T12" fmla="*/ 4 w 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 h="18">
                  <a:moveTo>
                    <a:pt x="4" y="0"/>
                  </a:moveTo>
                  <a:cubicBezTo>
                    <a:pt x="2" y="0"/>
                    <a:pt x="2" y="0"/>
                    <a:pt x="2" y="0"/>
                  </a:cubicBezTo>
                  <a:cubicBezTo>
                    <a:pt x="1" y="5"/>
                    <a:pt x="0" y="11"/>
                    <a:pt x="0" y="16"/>
                  </a:cubicBezTo>
                  <a:cubicBezTo>
                    <a:pt x="0" y="17"/>
                    <a:pt x="0" y="17"/>
                    <a:pt x="0" y="18"/>
                  </a:cubicBezTo>
                  <a:cubicBezTo>
                    <a:pt x="3" y="18"/>
                    <a:pt x="3" y="18"/>
                    <a:pt x="3" y="18"/>
                  </a:cubicBezTo>
                  <a:cubicBezTo>
                    <a:pt x="3" y="17"/>
                    <a:pt x="3" y="17"/>
                    <a:pt x="3" y="16"/>
                  </a:cubicBezTo>
                  <a:cubicBezTo>
                    <a:pt x="3" y="11"/>
                    <a:pt x="3" y="5"/>
                    <a:pt x="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2" name="î$ļídê">
              <a:extLst>
                <a:ext uri="{FF2B5EF4-FFF2-40B4-BE49-F238E27FC236}">
                  <a16:creationId xmlns:a16="http://schemas.microsoft.com/office/drawing/2014/main" id="{39690A45-5940-A392-A8AC-DF7C9FAFA50E}"/>
                </a:ext>
              </a:extLst>
            </p:cNvPr>
            <p:cNvSpPr/>
            <p:nvPr/>
          </p:nvSpPr>
          <p:spPr bwMode="auto">
            <a:xfrm>
              <a:off x="5754688" y="1539875"/>
              <a:ext cx="122238" cy="60325"/>
            </a:xfrm>
            <a:custGeom>
              <a:avLst/>
              <a:gdLst>
                <a:gd name="T0" fmla="*/ 37 w 37"/>
                <a:gd name="T1" fmla="*/ 0 h 18"/>
                <a:gd name="T2" fmla="*/ 31 w 37"/>
                <a:gd name="T3" fmla="*/ 0 h 18"/>
                <a:gd name="T4" fmla="*/ 0 w 37"/>
                <a:gd name="T5" fmla="*/ 18 h 18"/>
                <a:gd name="T6" fmla="*/ 3 w 37"/>
                <a:gd name="T7" fmla="*/ 18 h 18"/>
                <a:gd name="T8" fmla="*/ 37 w 37"/>
                <a:gd name="T9" fmla="*/ 0 h 18"/>
              </a:gdLst>
              <a:ahLst/>
              <a:cxnLst>
                <a:cxn ang="0">
                  <a:pos x="T0" y="T1"/>
                </a:cxn>
                <a:cxn ang="0">
                  <a:pos x="T2" y="T3"/>
                </a:cxn>
                <a:cxn ang="0">
                  <a:pos x="T4" y="T5"/>
                </a:cxn>
                <a:cxn ang="0">
                  <a:pos x="T6" y="T7"/>
                </a:cxn>
                <a:cxn ang="0">
                  <a:pos x="T8" y="T9"/>
                </a:cxn>
              </a:cxnLst>
              <a:rect l="0" t="0" r="r" b="b"/>
              <a:pathLst>
                <a:path w="37" h="18">
                  <a:moveTo>
                    <a:pt x="37" y="0"/>
                  </a:moveTo>
                  <a:cubicBezTo>
                    <a:pt x="31" y="0"/>
                    <a:pt x="31" y="0"/>
                    <a:pt x="31" y="0"/>
                  </a:cubicBezTo>
                  <a:cubicBezTo>
                    <a:pt x="20" y="5"/>
                    <a:pt x="9" y="11"/>
                    <a:pt x="0" y="18"/>
                  </a:cubicBezTo>
                  <a:cubicBezTo>
                    <a:pt x="3" y="18"/>
                    <a:pt x="3" y="18"/>
                    <a:pt x="3" y="18"/>
                  </a:cubicBezTo>
                  <a:cubicBezTo>
                    <a:pt x="13" y="10"/>
                    <a:pt x="25" y="4"/>
                    <a:pt x="37"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3" name="iş1iḑè">
              <a:extLst>
                <a:ext uri="{FF2B5EF4-FFF2-40B4-BE49-F238E27FC236}">
                  <a16:creationId xmlns:a16="http://schemas.microsoft.com/office/drawing/2014/main" id="{2B603F69-2C69-6788-D31E-7AEF7E131AF2}"/>
                </a:ext>
              </a:extLst>
            </p:cNvPr>
            <p:cNvSpPr/>
            <p:nvPr/>
          </p:nvSpPr>
          <p:spPr bwMode="auto">
            <a:xfrm>
              <a:off x="5614988" y="2028825"/>
              <a:ext cx="33338" cy="58738"/>
            </a:xfrm>
            <a:custGeom>
              <a:avLst/>
              <a:gdLst>
                <a:gd name="T0" fmla="*/ 3 w 10"/>
                <a:gd name="T1" fmla="*/ 0 h 18"/>
                <a:gd name="T2" fmla="*/ 0 w 10"/>
                <a:gd name="T3" fmla="*/ 0 h 18"/>
                <a:gd name="T4" fmla="*/ 7 w 10"/>
                <a:gd name="T5" fmla="*/ 18 h 18"/>
                <a:gd name="T6" fmla="*/ 10 w 10"/>
                <a:gd name="T7" fmla="*/ 18 h 18"/>
                <a:gd name="T8" fmla="*/ 3 w 10"/>
                <a:gd name="T9" fmla="*/ 0 h 18"/>
              </a:gdLst>
              <a:ahLst/>
              <a:cxnLst>
                <a:cxn ang="0">
                  <a:pos x="T0" y="T1"/>
                </a:cxn>
                <a:cxn ang="0">
                  <a:pos x="T2" y="T3"/>
                </a:cxn>
                <a:cxn ang="0">
                  <a:pos x="T4" y="T5"/>
                </a:cxn>
                <a:cxn ang="0">
                  <a:pos x="T6" y="T7"/>
                </a:cxn>
                <a:cxn ang="0">
                  <a:pos x="T8" y="T9"/>
                </a:cxn>
              </a:cxnLst>
              <a:rect l="0" t="0" r="r" b="b"/>
              <a:pathLst>
                <a:path w="10" h="18">
                  <a:moveTo>
                    <a:pt x="3" y="0"/>
                  </a:moveTo>
                  <a:cubicBezTo>
                    <a:pt x="0" y="0"/>
                    <a:pt x="0" y="0"/>
                    <a:pt x="0" y="0"/>
                  </a:cubicBezTo>
                  <a:cubicBezTo>
                    <a:pt x="2" y="6"/>
                    <a:pt x="5" y="12"/>
                    <a:pt x="7" y="18"/>
                  </a:cubicBezTo>
                  <a:cubicBezTo>
                    <a:pt x="10" y="18"/>
                    <a:pt x="10" y="18"/>
                    <a:pt x="10" y="18"/>
                  </a:cubicBezTo>
                  <a:cubicBezTo>
                    <a:pt x="7" y="12"/>
                    <a:pt x="5" y="6"/>
                    <a:pt x="3"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4" name="ïşļíďè">
              <a:extLst>
                <a:ext uri="{FF2B5EF4-FFF2-40B4-BE49-F238E27FC236}">
                  <a16:creationId xmlns:a16="http://schemas.microsoft.com/office/drawing/2014/main" id="{3EF26017-D481-C697-9867-6D8A4A8E169D}"/>
                </a:ext>
              </a:extLst>
            </p:cNvPr>
            <p:cNvSpPr/>
            <p:nvPr/>
          </p:nvSpPr>
          <p:spPr bwMode="auto">
            <a:xfrm>
              <a:off x="5651501" y="1701800"/>
              <a:ext cx="17463" cy="33338"/>
            </a:xfrm>
            <a:custGeom>
              <a:avLst/>
              <a:gdLst>
                <a:gd name="T0" fmla="*/ 5 w 5"/>
                <a:gd name="T1" fmla="*/ 0 h 10"/>
                <a:gd name="T2" fmla="*/ 0 w 5"/>
                <a:gd name="T3" fmla="*/ 9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cubicBezTo>
                    <a:pt x="2" y="2"/>
                    <a:pt x="0" y="5"/>
                    <a:pt x="0" y="9"/>
                  </a:cubicBezTo>
                  <a:cubicBezTo>
                    <a:pt x="0" y="9"/>
                    <a:pt x="0" y="9"/>
                    <a:pt x="0" y="10"/>
                  </a:cubicBezTo>
                  <a:cubicBezTo>
                    <a:pt x="1" y="6"/>
                    <a:pt x="3" y="3"/>
                    <a:pt x="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5" name="ïśḻïḍè">
              <a:extLst>
                <a:ext uri="{FF2B5EF4-FFF2-40B4-BE49-F238E27FC236}">
                  <a16:creationId xmlns:a16="http://schemas.microsoft.com/office/drawing/2014/main" id="{C041422A-343E-EAB7-6163-AA2CF00D29BB}"/>
                </a:ext>
              </a:extLst>
            </p:cNvPr>
            <p:cNvSpPr/>
            <p:nvPr/>
          </p:nvSpPr>
          <p:spPr bwMode="auto">
            <a:xfrm>
              <a:off x="5629276" y="1600200"/>
              <a:ext cx="742950" cy="685800"/>
            </a:xfrm>
            <a:custGeom>
              <a:avLst/>
              <a:gdLst>
                <a:gd name="T0" fmla="*/ 15 w 225"/>
                <a:gd name="T1" fmla="*/ 148 h 208"/>
                <a:gd name="T2" fmla="*/ 13 w 225"/>
                <a:gd name="T3" fmla="*/ 148 h 208"/>
                <a:gd name="T4" fmla="*/ 39 w 225"/>
                <a:gd name="T5" fmla="*/ 180 h 208"/>
                <a:gd name="T6" fmla="*/ 42 w 225"/>
                <a:gd name="T7" fmla="*/ 180 h 208"/>
                <a:gd name="T8" fmla="*/ 34 w 225"/>
                <a:gd name="T9" fmla="*/ 173 h 208"/>
                <a:gd name="T10" fmla="*/ 15 w 225"/>
                <a:gd name="T11" fmla="*/ 148 h 208"/>
                <a:gd name="T12" fmla="*/ 210 w 225"/>
                <a:gd name="T13" fmla="*/ 146 h 208"/>
                <a:gd name="T14" fmla="*/ 190 w 225"/>
                <a:gd name="T15" fmla="*/ 173 h 208"/>
                <a:gd name="T16" fmla="*/ 112 w 225"/>
                <a:gd name="T17" fmla="*/ 206 h 208"/>
                <a:gd name="T18" fmla="*/ 72 w 225"/>
                <a:gd name="T19" fmla="*/ 198 h 208"/>
                <a:gd name="T20" fmla="*/ 66 w 225"/>
                <a:gd name="T21" fmla="*/ 198 h 208"/>
                <a:gd name="T22" fmla="*/ 112 w 225"/>
                <a:gd name="T23" fmla="*/ 208 h 208"/>
                <a:gd name="T24" fmla="*/ 212 w 225"/>
                <a:gd name="T25" fmla="*/ 147 h 208"/>
                <a:gd name="T26" fmla="*/ 210 w 225"/>
                <a:gd name="T27" fmla="*/ 146 h 208"/>
                <a:gd name="T28" fmla="*/ 2 w 225"/>
                <a:gd name="T29" fmla="*/ 97 h 208"/>
                <a:gd name="T30" fmla="*/ 0 w 225"/>
                <a:gd name="T31" fmla="*/ 97 h 208"/>
                <a:gd name="T32" fmla="*/ 5 w 225"/>
                <a:gd name="T33" fmla="*/ 130 h 208"/>
                <a:gd name="T34" fmla="*/ 7 w 225"/>
                <a:gd name="T35" fmla="*/ 130 h 208"/>
                <a:gd name="T36" fmla="*/ 2 w 225"/>
                <a:gd name="T37" fmla="*/ 97 h 208"/>
                <a:gd name="T38" fmla="*/ 223 w 225"/>
                <a:gd name="T39" fmla="*/ 96 h 208"/>
                <a:gd name="T40" fmla="*/ 217 w 225"/>
                <a:gd name="T41" fmla="*/ 130 h 208"/>
                <a:gd name="T42" fmla="*/ 219 w 225"/>
                <a:gd name="T43" fmla="*/ 130 h 208"/>
                <a:gd name="T44" fmla="*/ 225 w 225"/>
                <a:gd name="T45" fmla="*/ 97 h 208"/>
                <a:gd name="T46" fmla="*/ 223 w 225"/>
                <a:gd name="T47" fmla="*/ 96 h 208"/>
                <a:gd name="T48" fmla="*/ 215 w 225"/>
                <a:gd name="T49" fmla="*/ 49 h 208"/>
                <a:gd name="T50" fmla="*/ 212 w 225"/>
                <a:gd name="T51" fmla="*/ 49 h 208"/>
                <a:gd name="T52" fmla="*/ 222 w 225"/>
                <a:gd name="T53" fmla="*/ 81 h 208"/>
                <a:gd name="T54" fmla="*/ 224 w 225"/>
                <a:gd name="T55" fmla="*/ 80 h 208"/>
                <a:gd name="T56" fmla="*/ 215 w 225"/>
                <a:gd name="T57" fmla="*/ 49 h 208"/>
                <a:gd name="T58" fmla="*/ 173 w 225"/>
                <a:gd name="T59" fmla="*/ 0 h 208"/>
                <a:gd name="T60" fmla="*/ 169 w 225"/>
                <a:gd name="T61" fmla="*/ 0 h 208"/>
                <a:gd name="T62" fmla="*/ 190 w 225"/>
                <a:gd name="T63" fmla="*/ 17 h 208"/>
                <a:gd name="T64" fmla="*/ 202 w 225"/>
                <a:gd name="T65" fmla="*/ 31 h 208"/>
                <a:gd name="T66" fmla="*/ 205 w 225"/>
                <a:gd name="T67" fmla="*/ 31 h 208"/>
                <a:gd name="T68" fmla="*/ 173 w 225"/>
                <a:gd name="T6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08">
                  <a:moveTo>
                    <a:pt x="15" y="148"/>
                  </a:moveTo>
                  <a:cubicBezTo>
                    <a:pt x="13" y="148"/>
                    <a:pt x="13" y="148"/>
                    <a:pt x="13" y="148"/>
                  </a:cubicBezTo>
                  <a:cubicBezTo>
                    <a:pt x="19" y="160"/>
                    <a:pt x="28" y="171"/>
                    <a:pt x="39" y="180"/>
                  </a:cubicBezTo>
                  <a:cubicBezTo>
                    <a:pt x="42" y="180"/>
                    <a:pt x="42" y="180"/>
                    <a:pt x="42" y="180"/>
                  </a:cubicBezTo>
                  <a:cubicBezTo>
                    <a:pt x="39" y="178"/>
                    <a:pt x="37" y="176"/>
                    <a:pt x="34" y="173"/>
                  </a:cubicBezTo>
                  <a:cubicBezTo>
                    <a:pt x="27" y="166"/>
                    <a:pt x="20" y="157"/>
                    <a:pt x="15" y="148"/>
                  </a:cubicBezTo>
                  <a:moveTo>
                    <a:pt x="210" y="146"/>
                  </a:moveTo>
                  <a:cubicBezTo>
                    <a:pt x="205" y="156"/>
                    <a:pt x="198" y="165"/>
                    <a:pt x="190" y="173"/>
                  </a:cubicBezTo>
                  <a:cubicBezTo>
                    <a:pt x="170" y="193"/>
                    <a:pt x="143" y="206"/>
                    <a:pt x="112" y="206"/>
                  </a:cubicBezTo>
                  <a:cubicBezTo>
                    <a:pt x="98" y="206"/>
                    <a:pt x="84" y="203"/>
                    <a:pt x="72" y="198"/>
                  </a:cubicBezTo>
                  <a:cubicBezTo>
                    <a:pt x="66" y="198"/>
                    <a:pt x="66" y="198"/>
                    <a:pt x="66" y="198"/>
                  </a:cubicBezTo>
                  <a:cubicBezTo>
                    <a:pt x="80" y="204"/>
                    <a:pt x="96" y="208"/>
                    <a:pt x="112" y="208"/>
                  </a:cubicBezTo>
                  <a:cubicBezTo>
                    <a:pt x="156" y="208"/>
                    <a:pt x="193" y="183"/>
                    <a:pt x="212" y="147"/>
                  </a:cubicBezTo>
                  <a:cubicBezTo>
                    <a:pt x="211" y="147"/>
                    <a:pt x="211" y="147"/>
                    <a:pt x="210" y="146"/>
                  </a:cubicBezTo>
                  <a:moveTo>
                    <a:pt x="2" y="97"/>
                  </a:moveTo>
                  <a:cubicBezTo>
                    <a:pt x="0" y="97"/>
                    <a:pt x="0" y="97"/>
                    <a:pt x="0" y="97"/>
                  </a:cubicBezTo>
                  <a:cubicBezTo>
                    <a:pt x="0" y="108"/>
                    <a:pt x="2" y="119"/>
                    <a:pt x="5" y="130"/>
                  </a:cubicBezTo>
                  <a:cubicBezTo>
                    <a:pt x="7" y="130"/>
                    <a:pt x="7" y="130"/>
                    <a:pt x="7" y="130"/>
                  </a:cubicBezTo>
                  <a:cubicBezTo>
                    <a:pt x="4" y="119"/>
                    <a:pt x="2" y="108"/>
                    <a:pt x="2" y="97"/>
                  </a:cubicBezTo>
                  <a:moveTo>
                    <a:pt x="223" y="96"/>
                  </a:moveTo>
                  <a:cubicBezTo>
                    <a:pt x="223" y="108"/>
                    <a:pt x="221" y="119"/>
                    <a:pt x="217" y="130"/>
                  </a:cubicBezTo>
                  <a:cubicBezTo>
                    <a:pt x="219" y="130"/>
                    <a:pt x="219" y="130"/>
                    <a:pt x="219" y="130"/>
                  </a:cubicBezTo>
                  <a:cubicBezTo>
                    <a:pt x="223" y="119"/>
                    <a:pt x="225" y="108"/>
                    <a:pt x="225" y="97"/>
                  </a:cubicBezTo>
                  <a:cubicBezTo>
                    <a:pt x="224" y="96"/>
                    <a:pt x="223" y="96"/>
                    <a:pt x="223" y="96"/>
                  </a:cubicBezTo>
                  <a:moveTo>
                    <a:pt x="215" y="49"/>
                  </a:moveTo>
                  <a:cubicBezTo>
                    <a:pt x="212" y="49"/>
                    <a:pt x="212" y="49"/>
                    <a:pt x="212" y="49"/>
                  </a:cubicBezTo>
                  <a:cubicBezTo>
                    <a:pt x="217" y="59"/>
                    <a:pt x="220" y="69"/>
                    <a:pt x="222" y="81"/>
                  </a:cubicBezTo>
                  <a:cubicBezTo>
                    <a:pt x="222" y="80"/>
                    <a:pt x="223" y="80"/>
                    <a:pt x="224" y="80"/>
                  </a:cubicBezTo>
                  <a:cubicBezTo>
                    <a:pt x="222" y="69"/>
                    <a:pt x="219" y="58"/>
                    <a:pt x="215" y="49"/>
                  </a:cubicBezTo>
                  <a:moveTo>
                    <a:pt x="173" y="0"/>
                  </a:moveTo>
                  <a:cubicBezTo>
                    <a:pt x="169" y="0"/>
                    <a:pt x="169" y="0"/>
                    <a:pt x="169" y="0"/>
                  </a:cubicBezTo>
                  <a:cubicBezTo>
                    <a:pt x="176" y="5"/>
                    <a:pt x="184" y="11"/>
                    <a:pt x="190" y="17"/>
                  </a:cubicBezTo>
                  <a:cubicBezTo>
                    <a:pt x="195" y="21"/>
                    <a:pt x="198" y="26"/>
                    <a:pt x="202" y="31"/>
                  </a:cubicBezTo>
                  <a:cubicBezTo>
                    <a:pt x="205" y="31"/>
                    <a:pt x="205" y="31"/>
                    <a:pt x="205" y="31"/>
                  </a:cubicBezTo>
                  <a:cubicBezTo>
                    <a:pt x="196" y="19"/>
                    <a:pt x="185" y="8"/>
                    <a:pt x="17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6" name="îṧļiḓe">
              <a:extLst>
                <a:ext uri="{FF2B5EF4-FFF2-40B4-BE49-F238E27FC236}">
                  <a16:creationId xmlns:a16="http://schemas.microsoft.com/office/drawing/2014/main" id="{4C751492-CCED-ED61-7E46-168D12682DFF}"/>
                </a:ext>
              </a:extLst>
            </p:cNvPr>
            <p:cNvSpPr/>
            <p:nvPr/>
          </p:nvSpPr>
          <p:spPr bwMode="auto">
            <a:xfrm>
              <a:off x="5757863" y="2193925"/>
              <a:ext cx="107950" cy="58738"/>
            </a:xfrm>
            <a:custGeom>
              <a:avLst/>
              <a:gdLst>
                <a:gd name="T0" fmla="*/ 3 w 33"/>
                <a:gd name="T1" fmla="*/ 0 h 18"/>
                <a:gd name="T2" fmla="*/ 0 w 33"/>
                <a:gd name="T3" fmla="*/ 0 h 18"/>
                <a:gd name="T4" fmla="*/ 27 w 33"/>
                <a:gd name="T5" fmla="*/ 18 h 18"/>
                <a:gd name="T6" fmla="*/ 33 w 33"/>
                <a:gd name="T7" fmla="*/ 18 h 18"/>
                <a:gd name="T8" fmla="*/ 3 w 33"/>
                <a:gd name="T9" fmla="*/ 0 h 18"/>
              </a:gdLst>
              <a:ahLst/>
              <a:cxnLst>
                <a:cxn ang="0">
                  <a:pos x="T0" y="T1"/>
                </a:cxn>
                <a:cxn ang="0">
                  <a:pos x="T2" y="T3"/>
                </a:cxn>
                <a:cxn ang="0">
                  <a:pos x="T4" y="T5"/>
                </a:cxn>
                <a:cxn ang="0">
                  <a:pos x="T6" y="T7"/>
                </a:cxn>
                <a:cxn ang="0">
                  <a:pos x="T8" y="T9"/>
                </a:cxn>
              </a:cxnLst>
              <a:rect l="0" t="0" r="r" b="b"/>
              <a:pathLst>
                <a:path w="33" h="18">
                  <a:moveTo>
                    <a:pt x="3" y="0"/>
                  </a:moveTo>
                  <a:cubicBezTo>
                    <a:pt x="0" y="0"/>
                    <a:pt x="0" y="0"/>
                    <a:pt x="0" y="0"/>
                  </a:cubicBezTo>
                  <a:cubicBezTo>
                    <a:pt x="8" y="7"/>
                    <a:pt x="17" y="14"/>
                    <a:pt x="27" y="18"/>
                  </a:cubicBezTo>
                  <a:cubicBezTo>
                    <a:pt x="33" y="18"/>
                    <a:pt x="33" y="18"/>
                    <a:pt x="33" y="18"/>
                  </a:cubicBezTo>
                  <a:cubicBezTo>
                    <a:pt x="22" y="14"/>
                    <a:pt x="12" y="8"/>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7" name="îṩlîdè">
              <a:extLst>
                <a:ext uri="{FF2B5EF4-FFF2-40B4-BE49-F238E27FC236}">
                  <a16:creationId xmlns:a16="http://schemas.microsoft.com/office/drawing/2014/main" id="{10338F1D-329C-8294-711D-6A2FEFA8A4E4}"/>
                </a:ext>
              </a:extLst>
            </p:cNvPr>
            <p:cNvSpPr/>
            <p:nvPr/>
          </p:nvSpPr>
          <p:spPr bwMode="auto">
            <a:xfrm>
              <a:off x="6321426" y="2028825"/>
              <a:ext cx="30163" cy="55563"/>
            </a:xfrm>
            <a:custGeom>
              <a:avLst/>
              <a:gdLst>
                <a:gd name="T0" fmla="*/ 9 w 9"/>
                <a:gd name="T1" fmla="*/ 0 h 17"/>
                <a:gd name="T2" fmla="*/ 7 w 9"/>
                <a:gd name="T3" fmla="*/ 0 h 17"/>
                <a:gd name="T4" fmla="*/ 0 w 9"/>
                <a:gd name="T5" fmla="*/ 16 h 17"/>
                <a:gd name="T6" fmla="*/ 2 w 9"/>
                <a:gd name="T7" fmla="*/ 17 h 17"/>
                <a:gd name="T8" fmla="*/ 9 w 9"/>
                <a:gd name="T9" fmla="*/ 0 h 17"/>
              </a:gdLst>
              <a:ahLst/>
              <a:cxnLst>
                <a:cxn ang="0">
                  <a:pos x="T0" y="T1"/>
                </a:cxn>
                <a:cxn ang="0">
                  <a:pos x="T2" y="T3"/>
                </a:cxn>
                <a:cxn ang="0">
                  <a:pos x="T4" y="T5"/>
                </a:cxn>
                <a:cxn ang="0">
                  <a:pos x="T6" y="T7"/>
                </a:cxn>
                <a:cxn ang="0">
                  <a:pos x="T8" y="T9"/>
                </a:cxn>
              </a:cxnLst>
              <a:rect l="0" t="0" r="r" b="b"/>
              <a:pathLst>
                <a:path w="9" h="17">
                  <a:moveTo>
                    <a:pt x="9" y="0"/>
                  </a:moveTo>
                  <a:cubicBezTo>
                    <a:pt x="7" y="0"/>
                    <a:pt x="7" y="0"/>
                    <a:pt x="7" y="0"/>
                  </a:cubicBezTo>
                  <a:cubicBezTo>
                    <a:pt x="5" y="6"/>
                    <a:pt x="3" y="11"/>
                    <a:pt x="0" y="16"/>
                  </a:cubicBezTo>
                  <a:cubicBezTo>
                    <a:pt x="1" y="17"/>
                    <a:pt x="1" y="17"/>
                    <a:pt x="2" y="17"/>
                  </a:cubicBezTo>
                  <a:cubicBezTo>
                    <a:pt x="5" y="12"/>
                    <a:pt x="7" y="6"/>
                    <a:pt x="9"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8" name="işḷídê">
              <a:extLst>
                <a:ext uri="{FF2B5EF4-FFF2-40B4-BE49-F238E27FC236}">
                  <a16:creationId xmlns:a16="http://schemas.microsoft.com/office/drawing/2014/main" id="{18F9A83A-39BB-64B9-922C-EA1326DB635B}"/>
                </a:ext>
              </a:extLst>
            </p:cNvPr>
            <p:cNvSpPr/>
            <p:nvPr/>
          </p:nvSpPr>
          <p:spPr bwMode="auto">
            <a:xfrm>
              <a:off x="5629276" y="1909762"/>
              <a:ext cx="6350" cy="9525"/>
            </a:xfrm>
            <a:custGeom>
              <a:avLst/>
              <a:gdLst>
                <a:gd name="T0" fmla="*/ 1 w 2"/>
                <a:gd name="T1" fmla="*/ 0 h 3"/>
                <a:gd name="T2" fmla="*/ 0 w 2"/>
                <a:gd name="T3" fmla="*/ 1 h 3"/>
                <a:gd name="T4" fmla="*/ 0 w 2"/>
                <a:gd name="T5" fmla="*/ 3 h 3"/>
                <a:gd name="T6" fmla="*/ 2 w 2"/>
                <a:gd name="T7" fmla="*/ 3 h 3"/>
                <a:gd name="T8" fmla="*/ 2 w 2"/>
                <a:gd name="T9" fmla="*/ 1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0" y="0"/>
                    <a:pt x="0" y="1"/>
                    <a:pt x="0" y="1"/>
                  </a:cubicBezTo>
                  <a:cubicBezTo>
                    <a:pt x="0" y="2"/>
                    <a:pt x="0" y="2"/>
                    <a:pt x="0" y="3"/>
                  </a:cubicBezTo>
                  <a:cubicBezTo>
                    <a:pt x="2" y="3"/>
                    <a:pt x="2" y="3"/>
                    <a:pt x="2" y="3"/>
                  </a:cubicBezTo>
                  <a:cubicBezTo>
                    <a:pt x="2" y="2"/>
                    <a:pt x="2" y="2"/>
                    <a:pt x="2" y="1"/>
                  </a:cubicBezTo>
                  <a:cubicBezTo>
                    <a:pt x="2" y="1"/>
                    <a:pt x="1"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9" name="íṩḷiḓé">
              <a:extLst>
                <a:ext uri="{FF2B5EF4-FFF2-40B4-BE49-F238E27FC236}">
                  <a16:creationId xmlns:a16="http://schemas.microsoft.com/office/drawing/2014/main" id="{46DDFF04-4E4D-97BA-7EF7-BB4A09B0B4CC}"/>
                </a:ext>
              </a:extLst>
            </p:cNvPr>
            <p:cNvSpPr/>
            <p:nvPr/>
          </p:nvSpPr>
          <p:spPr bwMode="auto">
            <a:xfrm>
              <a:off x="6361113" y="1863725"/>
              <a:ext cx="11113" cy="55563"/>
            </a:xfrm>
            <a:custGeom>
              <a:avLst/>
              <a:gdLst>
                <a:gd name="T0" fmla="*/ 2 w 3"/>
                <a:gd name="T1" fmla="*/ 0 h 17"/>
                <a:gd name="T2" fmla="*/ 0 w 3"/>
                <a:gd name="T3" fmla="*/ 1 h 17"/>
                <a:gd name="T4" fmla="*/ 1 w 3"/>
                <a:gd name="T5" fmla="*/ 15 h 17"/>
                <a:gd name="T6" fmla="*/ 1 w 3"/>
                <a:gd name="T7" fmla="*/ 16 h 17"/>
                <a:gd name="T8" fmla="*/ 3 w 3"/>
                <a:gd name="T9" fmla="*/ 17 h 17"/>
                <a:gd name="T10" fmla="*/ 3 w 3"/>
                <a:gd name="T11" fmla="*/ 15 h 17"/>
                <a:gd name="T12" fmla="*/ 2 w 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 h="17">
                  <a:moveTo>
                    <a:pt x="2" y="0"/>
                  </a:moveTo>
                  <a:cubicBezTo>
                    <a:pt x="1" y="0"/>
                    <a:pt x="0" y="0"/>
                    <a:pt x="0" y="1"/>
                  </a:cubicBezTo>
                  <a:cubicBezTo>
                    <a:pt x="0" y="6"/>
                    <a:pt x="1" y="10"/>
                    <a:pt x="1" y="15"/>
                  </a:cubicBezTo>
                  <a:cubicBezTo>
                    <a:pt x="1" y="15"/>
                    <a:pt x="1" y="16"/>
                    <a:pt x="1" y="16"/>
                  </a:cubicBezTo>
                  <a:cubicBezTo>
                    <a:pt x="1" y="16"/>
                    <a:pt x="2" y="16"/>
                    <a:pt x="3" y="17"/>
                  </a:cubicBezTo>
                  <a:cubicBezTo>
                    <a:pt x="3" y="16"/>
                    <a:pt x="3" y="16"/>
                    <a:pt x="3" y="15"/>
                  </a:cubicBezTo>
                  <a:cubicBezTo>
                    <a:pt x="3" y="10"/>
                    <a:pt x="2" y="5"/>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0" name="ïšļïḓé">
              <a:extLst>
                <a:ext uri="{FF2B5EF4-FFF2-40B4-BE49-F238E27FC236}">
                  <a16:creationId xmlns:a16="http://schemas.microsoft.com/office/drawing/2014/main" id="{30043FFB-D256-C242-82FA-7B09285D5996}"/>
                </a:ext>
              </a:extLst>
            </p:cNvPr>
            <p:cNvSpPr/>
            <p:nvPr/>
          </p:nvSpPr>
          <p:spPr bwMode="auto">
            <a:xfrm>
              <a:off x="5995988" y="1544637"/>
              <a:ext cx="203200" cy="55563"/>
            </a:xfrm>
            <a:custGeom>
              <a:avLst/>
              <a:gdLst>
                <a:gd name="T0" fmla="*/ 1 w 62"/>
                <a:gd name="T1" fmla="*/ 0 h 17"/>
                <a:gd name="T2" fmla="*/ 0 w 62"/>
                <a:gd name="T3" fmla="*/ 1 h 17"/>
                <a:gd name="T4" fmla="*/ 1 w 62"/>
                <a:gd name="T5" fmla="*/ 2 h 17"/>
                <a:gd name="T6" fmla="*/ 58 w 62"/>
                <a:gd name="T7" fmla="*/ 17 h 17"/>
                <a:gd name="T8" fmla="*/ 62 w 62"/>
                <a:gd name="T9" fmla="*/ 17 h 17"/>
                <a:gd name="T10" fmla="*/ 1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1" y="0"/>
                  </a:moveTo>
                  <a:cubicBezTo>
                    <a:pt x="1" y="0"/>
                    <a:pt x="0" y="0"/>
                    <a:pt x="0" y="1"/>
                  </a:cubicBezTo>
                  <a:cubicBezTo>
                    <a:pt x="0" y="1"/>
                    <a:pt x="1" y="2"/>
                    <a:pt x="1" y="2"/>
                  </a:cubicBezTo>
                  <a:cubicBezTo>
                    <a:pt x="22" y="2"/>
                    <a:pt x="41" y="7"/>
                    <a:pt x="58" y="17"/>
                  </a:cubicBezTo>
                  <a:cubicBezTo>
                    <a:pt x="62" y="17"/>
                    <a:pt x="62" y="17"/>
                    <a:pt x="62" y="17"/>
                  </a:cubicBezTo>
                  <a:cubicBezTo>
                    <a:pt x="44" y="6"/>
                    <a:pt x="23" y="0"/>
                    <a:pt x="1"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1" name="îšḷiḓè">
              <a:extLst>
                <a:ext uri="{FF2B5EF4-FFF2-40B4-BE49-F238E27FC236}">
                  <a16:creationId xmlns:a16="http://schemas.microsoft.com/office/drawing/2014/main" id="{819D60E6-FFAB-A15E-CFF9-BD765B1A7730}"/>
                </a:ext>
              </a:extLst>
            </p:cNvPr>
            <p:cNvSpPr/>
            <p:nvPr/>
          </p:nvSpPr>
          <p:spPr bwMode="auto">
            <a:xfrm>
              <a:off x="5645151" y="2028825"/>
              <a:ext cx="33338" cy="58738"/>
            </a:xfrm>
            <a:custGeom>
              <a:avLst/>
              <a:gdLst>
                <a:gd name="T0" fmla="*/ 2 w 10"/>
                <a:gd name="T1" fmla="*/ 0 h 18"/>
                <a:gd name="T2" fmla="*/ 0 w 10"/>
                <a:gd name="T3" fmla="*/ 0 h 18"/>
                <a:gd name="T4" fmla="*/ 8 w 10"/>
                <a:gd name="T5" fmla="*/ 18 h 18"/>
                <a:gd name="T6" fmla="*/ 10 w 10"/>
                <a:gd name="T7" fmla="*/ 18 h 18"/>
                <a:gd name="T8" fmla="*/ 2 w 10"/>
                <a:gd name="T9" fmla="*/ 0 h 18"/>
              </a:gdLst>
              <a:ahLst/>
              <a:cxnLst>
                <a:cxn ang="0">
                  <a:pos x="T0" y="T1"/>
                </a:cxn>
                <a:cxn ang="0">
                  <a:pos x="T2" y="T3"/>
                </a:cxn>
                <a:cxn ang="0">
                  <a:pos x="T4" y="T5"/>
                </a:cxn>
                <a:cxn ang="0">
                  <a:pos x="T6" y="T7"/>
                </a:cxn>
                <a:cxn ang="0">
                  <a:pos x="T8" y="T9"/>
                </a:cxn>
              </a:cxnLst>
              <a:rect l="0" t="0" r="r" b="b"/>
              <a:pathLst>
                <a:path w="10" h="18">
                  <a:moveTo>
                    <a:pt x="2" y="0"/>
                  </a:moveTo>
                  <a:cubicBezTo>
                    <a:pt x="0" y="0"/>
                    <a:pt x="0" y="0"/>
                    <a:pt x="0" y="0"/>
                  </a:cubicBezTo>
                  <a:cubicBezTo>
                    <a:pt x="2" y="6"/>
                    <a:pt x="5" y="12"/>
                    <a:pt x="8" y="18"/>
                  </a:cubicBezTo>
                  <a:cubicBezTo>
                    <a:pt x="10" y="18"/>
                    <a:pt x="10" y="18"/>
                    <a:pt x="10" y="18"/>
                  </a:cubicBezTo>
                  <a:cubicBezTo>
                    <a:pt x="7" y="12"/>
                    <a:pt x="4" y="6"/>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2" name="íSliḑe">
              <a:extLst>
                <a:ext uri="{FF2B5EF4-FFF2-40B4-BE49-F238E27FC236}">
                  <a16:creationId xmlns:a16="http://schemas.microsoft.com/office/drawing/2014/main" id="{97D073CE-CFFD-A291-A61D-BAC6E3966499}"/>
                </a:ext>
              </a:extLst>
            </p:cNvPr>
            <p:cNvSpPr/>
            <p:nvPr/>
          </p:nvSpPr>
          <p:spPr bwMode="auto">
            <a:xfrm>
              <a:off x="6296026" y="1701800"/>
              <a:ext cx="42863" cy="60325"/>
            </a:xfrm>
            <a:custGeom>
              <a:avLst/>
              <a:gdLst>
                <a:gd name="T0" fmla="*/ 3 w 13"/>
                <a:gd name="T1" fmla="*/ 0 h 18"/>
                <a:gd name="T2" fmla="*/ 0 w 13"/>
                <a:gd name="T3" fmla="*/ 0 h 18"/>
                <a:gd name="T4" fmla="*/ 10 w 13"/>
                <a:gd name="T5" fmla="*/ 18 h 18"/>
                <a:gd name="T6" fmla="*/ 13 w 13"/>
                <a:gd name="T7" fmla="*/ 18 h 18"/>
                <a:gd name="T8" fmla="*/ 3 w 13"/>
                <a:gd name="T9" fmla="*/ 0 h 18"/>
              </a:gdLst>
              <a:ahLst/>
              <a:cxnLst>
                <a:cxn ang="0">
                  <a:pos x="T0" y="T1"/>
                </a:cxn>
                <a:cxn ang="0">
                  <a:pos x="T2" y="T3"/>
                </a:cxn>
                <a:cxn ang="0">
                  <a:pos x="T4" y="T5"/>
                </a:cxn>
                <a:cxn ang="0">
                  <a:pos x="T6" y="T7"/>
                </a:cxn>
                <a:cxn ang="0">
                  <a:pos x="T8" y="T9"/>
                </a:cxn>
              </a:cxnLst>
              <a:rect l="0" t="0" r="r" b="b"/>
              <a:pathLst>
                <a:path w="13" h="18">
                  <a:moveTo>
                    <a:pt x="3" y="0"/>
                  </a:moveTo>
                  <a:cubicBezTo>
                    <a:pt x="0" y="0"/>
                    <a:pt x="0" y="0"/>
                    <a:pt x="0" y="0"/>
                  </a:cubicBezTo>
                  <a:cubicBezTo>
                    <a:pt x="4" y="5"/>
                    <a:pt x="7" y="11"/>
                    <a:pt x="10" y="18"/>
                  </a:cubicBezTo>
                  <a:cubicBezTo>
                    <a:pt x="13" y="18"/>
                    <a:pt x="13" y="18"/>
                    <a:pt x="13" y="18"/>
                  </a:cubicBezTo>
                  <a:cubicBezTo>
                    <a:pt x="10" y="11"/>
                    <a:pt x="6"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3" name="i$ḻíḋê">
              <a:extLst>
                <a:ext uri="{FF2B5EF4-FFF2-40B4-BE49-F238E27FC236}">
                  <a16:creationId xmlns:a16="http://schemas.microsoft.com/office/drawing/2014/main" id="{95AE83C7-6A8A-A232-8932-CD2871344289}"/>
                </a:ext>
              </a:extLst>
            </p:cNvPr>
            <p:cNvSpPr/>
            <p:nvPr/>
          </p:nvSpPr>
          <p:spPr bwMode="auto">
            <a:xfrm>
              <a:off x="5648326" y="1600200"/>
              <a:ext cx="700088" cy="661988"/>
            </a:xfrm>
            <a:custGeom>
              <a:avLst/>
              <a:gdLst>
                <a:gd name="T0" fmla="*/ 24 w 212"/>
                <a:gd name="T1" fmla="*/ 148 h 201"/>
                <a:gd name="T2" fmla="*/ 14 w 212"/>
                <a:gd name="T3" fmla="*/ 148 h 201"/>
                <a:gd name="T4" fmla="*/ 43 w 212"/>
                <a:gd name="T5" fmla="*/ 180 h 201"/>
                <a:gd name="T6" fmla="*/ 58 w 212"/>
                <a:gd name="T7" fmla="*/ 180 h 201"/>
                <a:gd name="T8" fmla="*/ 24 w 212"/>
                <a:gd name="T9" fmla="*/ 148 h 201"/>
                <a:gd name="T10" fmla="*/ 9 w 212"/>
                <a:gd name="T11" fmla="*/ 97 h 201"/>
                <a:gd name="T12" fmla="*/ 0 w 212"/>
                <a:gd name="T13" fmla="*/ 97 h 201"/>
                <a:gd name="T14" fmla="*/ 6 w 212"/>
                <a:gd name="T15" fmla="*/ 130 h 201"/>
                <a:gd name="T16" fmla="*/ 15 w 212"/>
                <a:gd name="T17" fmla="*/ 130 h 201"/>
                <a:gd name="T18" fmla="*/ 9 w 212"/>
                <a:gd name="T19" fmla="*/ 97 h 201"/>
                <a:gd name="T20" fmla="*/ 212 w 212"/>
                <a:gd name="T21" fmla="*/ 95 h 201"/>
                <a:gd name="T22" fmla="*/ 204 w 212"/>
                <a:gd name="T23" fmla="*/ 95 h 201"/>
                <a:gd name="T24" fmla="*/ 204 w 212"/>
                <a:gd name="T25" fmla="*/ 95 h 201"/>
                <a:gd name="T26" fmla="*/ 106 w 212"/>
                <a:gd name="T27" fmla="*/ 193 h 201"/>
                <a:gd name="T28" fmla="*/ 103 w 212"/>
                <a:gd name="T29" fmla="*/ 193 h 201"/>
                <a:gd name="T30" fmla="*/ 94 w 212"/>
                <a:gd name="T31" fmla="*/ 198 h 201"/>
                <a:gd name="T32" fmla="*/ 80 w 212"/>
                <a:gd name="T33" fmla="*/ 198 h 201"/>
                <a:gd name="T34" fmla="*/ 106 w 212"/>
                <a:gd name="T35" fmla="*/ 201 h 201"/>
                <a:gd name="T36" fmla="*/ 201 w 212"/>
                <a:gd name="T37" fmla="*/ 143 h 201"/>
                <a:gd name="T38" fmla="*/ 199 w 212"/>
                <a:gd name="T39" fmla="*/ 139 h 201"/>
                <a:gd name="T40" fmla="*/ 207 w 212"/>
                <a:gd name="T41" fmla="*/ 130 h 201"/>
                <a:gd name="T42" fmla="*/ 212 w 212"/>
                <a:gd name="T43" fmla="*/ 95 h 201"/>
                <a:gd name="T44" fmla="*/ 20 w 212"/>
                <a:gd name="T45" fmla="*/ 49 h 201"/>
                <a:gd name="T46" fmla="*/ 11 w 212"/>
                <a:gd name="T47" fmla="*/ 49 h 201"/>
                <a:gd name="T48" fmla="*/ 1 w 212"/>
                <a:gd name="T49" fmla="*/ 79 h 201"/>
                <a:gd name="T50" fmla="*/ 10 w 212"/>
                <a:gd name="T51" fmla="*/ 79 h 201"/>
                <a:gd name="T52" fmla="*/ 20 w 212"/>
                <a:gd name="T53" fmla="*/ 49 h 201"/>
                <a:gd name="T54" fmla="*/ 202 w 212"/>
                <a:gd name="T55" fmla="*/ 49 h 201"/>
                <a:gd name="T56" fmla="*/ 192 w 212"/>
                <a:gd name="T57" fmla="*/ 49 h 201"/>
                <a:gd name="T58" fmla="*/ 204 w 212"/>
                <a:gd name="T59" fmla="*/ 95 h 201"/>
                <a:gd name="T60" fmla="*/ 204 w 212"/>
                <a:gd name="T61" fmla="*/ 95 h 201"/>
                <a:gd name="T62" fmla="*/ 212 w 212"/>
                <a:gd name="T63" fmla="*/ 95 h 201"/>
                <a:gd name="T64" fmla="*/ 212 w 212"/>
                <a:gd name="T65" fmla="*/ 95 h 201"/>
                <a:gd name="T66" fmla="*/ 212 w 212"/>
                <a:gd name="T67" fmla="*/ 90 h 201"/>
                <a:gd name="T68" fmla="*/ 212 w 212"/>
                <a:gd name="T69" fmla="*/ 88 h 201"/>
                <a:gd name="T70" fmla="*/ 212 w 212"/>
                <a:gd name="T71" fmla="*/ 88 h 201"/>
                <a:gd name="T72" fmla="*/ 202 w 212"/>
                <a:gd name="T73" fmla="*/ 49 h 201"/>
                <a:gd name="T74" fmla="*/ 84 w 212"/>
                <a:gd name="T75" fmla="*/ 0 h 201"/>
                <a:gd name="T76" fmla="*/ 59 w 212"/>
                <a:gd name="T77" fmla="*/ 0 h 201"/>
                <a:gd name="T78" fmla="*/ 22 w 212"/>
                <a:gd name="T79" fmla="*/ 31 h 201"/>
                <a:gd name="T80" fmla="*/ 33 w 212"/>
                <a:gd name="T81" fmla="*/ 31 h 201"/>
                <a:gd name="T82" fmla="*/ 84 w 212"/>
                <a:gd name="T83" fmla="*/ 0 h 201"/>
                <a:gd name="T84" fmla="*/ 154 w 212"/>
                <a:gd name="T85" fmla="*/ 0 h 201"/>
                <a:gd name="T86" fmla="*/ 129 w 212"/>
                <a:gd name="T87" fmla="*/ 0 h 201"/>
                <a:gd name="T88" fmla="*/ 180 w 212"/>
                <a:gd name="T89" fmla="*/ 31 h 201"/>
                <a:gd name="T90" fmla="*/ 191 w 212"/>
                <a:gd name="T91" fmla="*/ 31 h 201"/>
                <a:gd name="T92" fmla="*/ 154 w 212"/>
                <a:gd name="T9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01">
                  <a:moveTo>
                    <a:pt x="24" y="148"/>
                  </a:moveTo>
                  <a:cubicBezTo>
                    <a:pt x="14" y="148"/>
                    <a:pt x="14" y="148"/>
                    <a:pt x="14" y="148"/>
                  </a:cubicBezTo>
                  <a:cubicBezTo>
                    <a:pt x="21" y="160"/>
                    <a:pt x="31" y="171"/>
                    <a:pt x="43" y="180"/>
                  </a:cubicBezTo>
                  <a:cubicBezTo>
                    <a:pt x="58" y="180"/>
                    <a:pt x="58" y="180"/>
                    <a:pt x="58" y="180"/>
                  </a:cubicBezTo>
                  <a:cubicBezTo>
                    <a:pt x="44" y="172"/>
                    <a:pt x="32" y="161"/>
                    <a:pt x="24" y="148"/>
                  </a:cubicBezTo>
                  <a:moveTo>
                    <a:pt x="9" y="97"/>
                  </a:moveTo>
                  <a:cubicBezTo>
                    <a:pt x="0" y="97"/>
                    <a:pt x="0" y="97"/>
                    <a:pt x="0" y="97"/>
                  </a:cubicBezTo>
                  <a:cubicBezTo>
                    <a:pt x="0" y="108"/>
                    <a:pt x="2" y="119"/>
                    <a:pt x="6" y="130"/>
                  </a:cubicBezTo>
                  <a:cubicBezTo>
                    <a:pt x="15" y="130"/>
                    <a:pt x="15" y="130"/>
                    <a:pt x="15" y="130"/>
                  </a:cubicBezTo>
                  <a:cubicBezTo>
                    <a:pt x="11" y="119"/>
                    <a:pt x="9" y="108"/>
                    <a:pt x="9" y="97"/>
                  </a:cubicBezTo>
                  <a:moveTo>
                    <a:pt x="212" y="95"/>
                  </a:moveTo>
                  <a:cubicBezTo>
                    <a:pt x="204" y="95"/>
                    <a:pt x="204" y="95"/>
                    <a:pt x="204" y="95"/>
                  </a:cubicBezTo>
                  <a:cubicBezTo>
                    <a:pt x="204" y="95"/>
                    <a:pt x="204" y="95"/>
                    <a:pt x="204" y="95"/>
                  </a:cubicBezTo>
                  <a:cubicBezTo>
                    <a:pt x="204" y="149"/>
                    <a:pt x="160" y="193"/>
                    <a:pt x="106" y="193"/>
                  </a:cubicBezTo>
                  <a:cubicBezTo>
                    <a:pt x="105" y="193"/>
                    <a:pt x="104" y="193"/>
                    <a:pt x="103" y="193"/>
                  </a:cubicBezTo>
                  <a:cubicBezTo>
                    <a:pt x="101" y="196"/>
                    <a:pt x="98" y="198"/>
                    <a:pt x="94" y="198"/>
                  </a:cubicBezTo>
                  <a:cubicBezTo>
                    <a:pt x="80" y="198"/>
                    <a:pt x="80" y="198"/>
                    <a:pt x="80" y="198"/>
                  </a:cubicBezTo>
                  <a:cubicBezTo>
                    <a:pt x="88" y="200"/>
                    <a:pt x="97" y="201"/>
                    <a:pt x="106" y="201"/>
                  </a:cubicBezTo>
                  <a:cubicBezTo>
                    <a:pt x="148" y="201"/>
                    <a:pt x="183" y="178"/>
                    <a:pt x="201" y="143"/>
                  </a:cubicBezTo>
                  <a:cubicBezTo>
                    <a:pt x="200" y="142"/>
                    <a:pt x="199" y="140"/>
                    <a:pt x="199" y="139"/>
                  </a:cubicBezTo>
                  <a:cubicBezTo>
                    <a:pt x="199" y="134"/>
                    <a:pt x="203" y="131"/>
                    <a:pt x="207" y="130"/>
                  </a:cubicBezTo>
                  <a:cubicBezTo>
                    <a:pt x="210" y="119"/>
                    <a:pt x="212" y="107"/>
                    <a:pt x="212" y="95"/>
                  </a:cubicBezTo>
                  <a:moveTo>
                    <a:pt x="20" y="49"/>
                  </a:moveTo>
                  <a:cubicBezTo>
                    <a:pt x="11" y="49"/>
                    <a:pt x="11" y="49"/>
                    <a:pt x="11" y="49"/>
                  </a:cubicBezTo>
                  <a:cubicBezTo>
                    <a:pt x="6" y="58"/>
                    <a:pt x="3" y="68"/>
                    <a:pt x="1" y="79"/>
                  </a:cubicBezTo>
                  <a:cubicBezTo>
                    <a:pt x="10" y="79"/>
                    <a:pt x="10" y="79"/>
                    <a:pt x="10" y="79"/>
                  </a:cubicBezTo>
                  <a:cubicBezTo>
                    <a:pt x="12" y="68"/>
                    <a:pt x="15" y="58"/>
                    <a:pt x="20" y="49"/>
                  </a:cubicBezTo>
                  <a:moveTo>
                    <a:pt x="202" y="49"/>
                  </a:moveTo>
                  <a:cubicBezTo>
                    <a:pt x="192" y="49"/>
                    <a:pt x="192" y="49"/>
                    <a:pt x="192" y="49"/>
                  </a:cubicBezTo>
                  <a:cubicBezTo>
                    <a:pt x="200" y="62"/>
                    <a:pt x="204" y="78"/>
                    <a:pt x="204" y="95"/>
                  </a:cubicBezTo>
                  <a:cubicBezTo>
                    <a:pt x="204" y="95"/>
                    <a:pt x="204" y="95"/>
                    <a:pt x="204" y="95"/>
                  </a:cubicBezTo>
                  <a:cubicBezTo>
                    <a:pt x="212" y="95"/>
                    <a:pt x="212" y="95"/>
                    <a:pt x="212" y="95"/>
                  </a:cubicBezTo>
                  <a:cubicBezTo>
                    <a:pt x="212" y="95"/>
                    <a:pt x="212" y="95"/>
                    <a:pt x="212" y="95"/>
                  </a:cubicBezTo>
                  <a:cubicBezTo>
                    <a:pt x="212" y="93"/>
                    <a:pt x="212" y="91"/>
                    <a:pt x="212" y="90"/>
                  </a:cubicBezTo>
                  <a:cubicBezTo>
                    <a:pt x="212" y="89"/>
                    <a:pt x="212" y="89"/>
                    <a:pt x="212" y="88"/>
                  </a:cubicBezTo>
                  <a:cubicBezTo>
                    <a:pt x="212" y="88"/>
                    <a:pt x="212" y="88"/>
                    <a:pt x="212" y="88"/>
                  </a:cubicBezTo>
                  <a:cubicBezTo>
                    <a:pt x="211" y="74"/>
                    <a:pt x="207" y="60"/>
                    <a:pt x="202" y="49"/>
                  </a:cubicBezTo>
                  <a:moveTo>
                    <a:pt x="84" y="0"/>
                  </a:moveTo>
                  <a:cubicBezTo>
                    <a:pt x="59" y="0"/>
                    <a:pt x="59" y="0"/>
                    <a:pt x="59" y="0"/>
                  </a:cubicBezTo>
                  <a:cubicBezTo>
                    <a:pt x="44" y="7"/>
                    <a:pt x="32" y="18"/>
                    <a:pt x="22" y="31"/>
                  </a:cubicBezTo>
                  <a:cubicBezTo>
                    <a:pt x="33" y="31"/>
                    <a:pt x="33" y="31"/>
                    <a:pt x="33" y="31"/>
                  </a:cubicBezTo>
                  <a:cubicBezTo>
                    <a:pt x="46" y="16"/>
                    <a:pt x="64" y="5"/>
                    <a:pt x="84" y="0"/>
                  </a:cubicBezTo>
                  <a:moveTo>
                    <a:pt x="154" y="0"/>
                  </a:moveTo>
                  <a:cubicBezTo>
                    <a:pt x="129" y="0"/>
                    <a:pt x="129" y="0"/>
                    <a:pt x="129" y="0"/>
                  </a:cubicBezTo>
                  <a:cubicBezTo>
                    <a:pt x="149" y="5"/>
                    <a:pt x="167" y="16"/>
                    <a:pt x="180" y="31"/>
                  </a:cubicBezTo>
                  <a:cubicBezTo>
                    <a:pt x="191" y="31"/>
                    <a:pt x="191" y="31"/>
                    <a:pt x="191" y="31"/>
                  </a:cubicBezTo>
                  <a:cubicBezTo>
                    <a:pt x="181" y="18"/>
                    <a:pt x="168" y="7"/>
                    <a:pt x="154"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4" name="îṩ1iḍe">
              <a:extLst>
                <a:ext uri="{FF2B5EF4-FFF2-40B4-BE49-F238E27FC236}">
                  <a16:creationId xmlns:a16="http://schemas.microsoft.com/office/drawing/2014/main" id="{8AB8442A-B228-3729-B314-6093C065CAE6}"/>
                </a:ext>
              </a:extLst>
            </p:cNvPr>
            <p:cNvSpPr/>
            <p:nvPr/>
          </p:nvSpPr>
          <p:spPr bwMode="auto">
            <a:xfrm>
              <a:off x="5791201" y="2193925"/>
              <a:ext cx="196850" cy="58738"/>
            </a:xfrm>
            <a:custGeom>
              <a:avLst/>
              <a:gdLst>
                <a:gd name="T0" fmla="*/ 15 w 60"/>
                <a:gd name="T1" fmla="*/ 0 h 18"/>
                <a:gd name="T2" fmla="*/ 0 w 60"/>
                <a:gd name="T3" fmla="*/ 0 h 18"/>
                <a:gd name="T4" fmla="*/ 37 w 60"/>
                <a:gd name="T5" fmla="*/ 18 h 18"/>
                <a:gd name="T6" fmla="*/ 51 w 60"/>
                <a:gd name="T7" fmla="*/ 18 h 18"/>
                <a:gd name="T8" fmla="*/ 60 w 60"/>
                <a:gd name="T9" fmla="*/ 13 h 18"/>
                <a:gd name="T10" fmla="*/ 15 w 60"/>
                <a:gd name="T11" fmla="*/ 0 h 18"/>
              </a:gdLst>
              <a:ahLst/>
              <a:cxnLst>
                <a:cxn ang="0">
                  <a:pos x="T0" y="T1"/>
                </a:cxn>
                <a:cxn ang="0">
                  <a:pos x="T2" y="T3"/>
                </a:cxn>
                <a:cxn ang="0">
                  <a:pos x="T4" y="T5"/>
                </a:cxn>
                <a:cxn ang="0">
                  <a:pos x="T6" y="T7"/>
                </a:cxn>
                <a:cxn ang="0">
                  <a:pos x="T8" y="T9"/>
                </a:cxn>
                <a:cxn ang="0">
                  <a:pos x="T10" y="T11"/>
                </a:cxn>
              </a:cxnLst>
              <a:rect l="0" t="0" r="r" b="b"/>
              <a:pathLst>
                <a:path w="60" h="18">
                  <a:moveTo>
                    <a:pt x="15" y="0"/>
                  </a:moveTo>
                  <a:cubicBezTo>
                    <a:pt x="0" y="0"/>
                    <a:pt x="0" y="0"/>
                    <a:pt x="0" y="0"/>
                  </a:cubicBezTo>
                  <a:cubicBezTo>
                    <a:pt x="11" y="8"/>
                    <a:pt x="23" y="15"/>
                    <a:pt x="37" y="18"/>
                  </a:cubicBezTo>
                  <a:cubicBezTo>
                    <a:pt x="51" y="18"/>
                    <a:pt x="51" y="18"/>
                    <a:pt x="51" y="18"/>
                  </a:cubicBezTo>
                  <a:cubicBezTo>
                    <a:pt x="55" y="18"/>
                    <a:pt x="58" y="16"/>
                    <a:pt x="60" y="13"/>
                  </a:cubicBezTo>
                  <a:cubicBezTo>
                    <a:pt x="43" y="12"/>
                    <a:pt x="28" y="8"/>
                    <a:pt x="1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5" name="îṥ1ïḋê">
              <a:extLst>
                <a:ext uri="{FF2B5EF4-FFF2-40B4-BE49-F238E27FC236}">
                  <a16:creationId xmlns:a16="http://schemas.microsoft.com/office/drawing/2014/main" id="{B4558FC0-9C5D-4AFB-F966-64E45769B059}"/>
                </a:ext>
              </a:extLst>
            </p:cNvPr>
            <p:cNvSpPr/>
            <p:nvPr/>
          </p:nvSpPr>
          <p:spPr bwMode="auto">
            <a:xfrm>
              <a:off x="6305551" y="2028825"/>
              <a:ext cx="26988" cy="42863"/>
            </a:xfrm>
            <a:custGeom>
              <a:avLst/>
              <a:gdLst>
                <a:gd name="T0" fmla="*/ 8 w 8"/>
                <a:gd name="T1" fmla="*/ 0 h 13"/>
                <a:gd name="T2" fmla="*/ 0 w 8"/>
                <a:gd name="T3" fmla="*/ 9 h 13"/>
                <a:gd name="T4" fmla="*/ 2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4" y="1"/>
                    <a:pt x="0" y="4"/>
                    <a:pt x="0" y="9"/>
                  </a:cubicBezTo>
                  <a:cubicBezTo>
                    <a:pt x="0" y="10"/>
                    <a:pt x="1" y="12"/>
                    <a:pt x="2" y="13"/>
                  </a:cubicBezTo>
                  <a:cubicBezTo>
                    <a:pt x="4" y="9"/>
                    <a:pt x="6" y="5"/>
                    <a:pt x="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6" name="íṣļîde">
              <a:extLst>
                <a:ext uri="{FF2B5EF4-FFF2-40B4-BE49-F238E27FC236}">
                  <a16:creationId xmlns:a16="http://schemas.microsoft.com/office/drawing/2014/main" id="{8029FD98-89B6-50A1-CB01-CA73AA1E2F23}"/>
                </a:ext>
              </a:extLst>
            </p:cNvPr>
            <p:cNvSpPr/>
            <p:nvPr/>
          </p:nvSpPr>
          <p:spPr bwMode="auto">
            <a:xfrm>
              <a:off x="5648326" y="1860550"/>
              <a:ext cx="33338" cy="58738"/>
            </a:xfrm>
            <a:custGeom>
              <a:avLst/>
              <a:gdLst>
                <a:gd name="T0" fmla="*/ 10 w 10"/>
                <a:gd name="T1" fmla="*/ 0 h 18"/>
                <a:gd name="T2" fmla="*/ 1 w 10"/>
                <a:gd name="T3" fmla="*/ 0 h 18"/>
                <a:gd name="T4" fmla="*/ 0 w 10"/>
                <a:gd name="T5" fmla="*/ 16 h 18"/>
                <a:gd name="T6" fmla="*/ 0 w 10"/>
                <a:gd name="T7" fmla="*/ 18 h 18"/>
                <a:gd name="T8" fmla="*/ 9 w 10"/>
                <a:gd name="T9" fmla="*/ 18 h 18"/>
                <a:gd name="T10" fmla="*/ 9 w 10"/>
                <a:gd name="T11" fmla="*/ 16 h 18"/>
                <a:gd name="T12" fmla="*/ 10 w 1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0" y="0"/>
                  </a:moveTo>
                  <a:cubicBezTo>
                    <a:pt x="1" y="0"/>
                    <a:pt x="1" y="0"/>
                    <a:pt x="1" y="0"/>
                  </a:cubicBezTo>
                  <a:cubicBezTo>
                    <a:pt x="0" y="5"/>
                    <a:pt x="0" y="11"/>
                    <a:pt x="0" y="16"/>
                  </a:cubicBezTo>
                  <a:cubicBezTo>
                    <a:pt x="0" y="17"/>
                    <a:pt x="0" y="17"/>
                    <a:pt x="0" y="18"/>
                  </a:cubicBezTo>
                  <a:cubicBezTo>
                    <a:pt x="9" y="18"/>
                    <a:pt x="9" y="18"/>
                    <a:pt x="9" y="18"/>
                  </a:cubicBezTo>
                  <a:cubicBezTo>
                    <a:pt x="9" y="17"/>
                    <a:pt x="9" y="17"/>
                    <a:pt x="9" y="16"/>
                  </a:cubicBezTo>
                  <a:cubicBezTo>
                    <a:pt x="9" y="11"/>
                    <a:pt x="9" y="5"/>
                    <a:pt x="1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7" name="îslîde">
              <a:extLst>
                <a:ext uri="{FF2B5EF4-FFF2-40B4-BE49-F238E27FC236}">
                  <a16:creationId xmlns:a16="http://schemas.microsoft.com/office/drawing/2014/main" id="{CBBA7E29-CF7C-9DA0-415F-D050D6F3F722}"/>
                </a:ext>
              </a:extLst>
            </p:cNvPr>
            <p:cNvSpPr/>
            <p:nvPr/>
          </p:nvSpPr>
          <p:spPr bwMode="auto">
            <a:xfrm>
              <a:off x="6348413" y="1890712"/>
              <a:ext cx="0" cy="6350"/>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0"/>
                    <a:pt x="0"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8" name="îṡḻîďè">
              <a:extLst>
                <a:ext uri="{FF2B5EF4-FFF2-40B4-BE49-F238E27FC236}">
                  <a16:creationId xmlns:a16="http://schemas.microsoft.com/office/drawing/2014/main" id="{3BE0C672-7255-0FA6-639D-F11A4DA2591B}"/>
                </a:ext>
              </a:extLst>
            </p:cNvPr>
            <p:cNvSpPr/>
            <p:nvPr/>
          </p:nvSpPr>
          <p:spPr bwMode="auto">
            <a:xfrm>
              <a:off x="5843588" y="1563687"/>
              <a:ext cx="312738" cy="36513"/>
            </a:xfrm>
            <a:custGeom>
              <a:avLst/>
              <a:gdLst>
                <a:gd name="T0" fmla="*/ 47 w 95"/>
                <a:gd name="T1" fmla="*/ 0 h 11"/>
                <a:gd name="T2" fmla="*/ 0 w 95"/>
                <a:gd name="T3" fmla="*/ 11 h 11"/>
                <a:gd name="T4" fmla="*/ 25 w 95"/>
                <a:gd name="T5" fmla="*/ 11 h 11"/>
                <a:gd name="T6" fmla="*/ 47 w 95"/>
                <a:gd name="T7" fmla="*/ 8 h 11"/>
                <a:gd name="T8" fmla="*/ 70 w 95"/>
                <a:gd name="T9" fmla="*/ 11 h 11"/>
                <a:gd name="T10" fmla="*/ 95 w 95"/>
                <a:gd name="T11" fmla="*/ 11 h 11"/>
                <a:gd name="T12" fmla="*/ 47 w 9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5" h="11">
                  <a:moveTo>
                    <a:pt x="47" y="0"/>
                  </a:moveTo>
                  <a:cubicBezTo>
                    <a:pt x="30" y="0"/>
                    <a:pt x="14" y="4"/>
                    <a:pt x="0" y="11"/>
                  </a:cubicBezTo>
                  <a:cubicBezTo>
                    <a:pt x="25" y="11"/>
                    <a:pt x="25" y="11"/>
                    <a:pt x="25" y="11"/>
                  </a:cubicBezTo>
                  <a:cubicBezTo>
                    <a:pt x="32" y="9"/>
                    <a:pt x="39" y="8"/>
                    <a:pt x="47" y="8"/>
                  </a:cubicBezTo>
                  <a:cubicBezTo>
                    <a:pt x="55" y="8"/>
                    <a:pt x="63" y="9"/>
                    <a:pt x="70" y="11"/>
                  </a:cubicBezTo>
                  <a:cubicBezTo>
                    <a:pt x="95" y="11"/>
                    <a:pt x="95" y="11"/>
                    <a:pt x="95" y="11"/>
                  </a:cubicBezTo>
                  <a:cubicBezTo>
                    <a:pt x="80" y="4"/>
                    <a:pt x="64" y="0"/>
                    <a:pt x="47"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9" name="îṣḷîḍè">
              <a:extLst>
                <a:ext uri="{FF2B5EF4-FFF2-40B4-BE49-F238E27FC236}">
                  <a16:creationId xmlns:a16="http://schemas.microsoft.com/office/drawing/2014/main" id="{A1A8B6A0-B133-A090-D08C-A889D6F16C28}"/>
                </a:ext>
              </a:extLst>
            </p:cNvPr>
            <p:cNvSpPr/>
            <p:nvPr/>
          </p:nvSpPr>
          <p:spPr bwMode="auto">
            <a:xfrm>
              <a:off x="5668963" y="2028825"/>
              <a:ext cx="58738" cy="58738"/>
            </a:xfrm>
            <a:custGeom>
              <a:avLst/>
              <a:gdLst>
                <a:gd name="T0" fmla="*/ 9 w 18"/>
                <a:gd name="T1" fmla="*/ 0 h 18"/>
                <a:gd name="T2" fmla="*/ 0 w 18"/>
                <a:gd name="T3" fmla="*/ 0 h 18"/>
                <a:gd name="T4" fmla="*/ 8 w 18"/>
                <a:gd name="T5" fmla="*/ 18 h 18"/>
                <a:gd name="T6" fmla="*/ 18 w 18"/>
                <a:gd name="T7" fmla="*/ 18 h 18"/>
                <a:gd name="T8" fmla="*/ 9 w 18"/>
                <a:gd name="T9" fmla="*/ 0 h 18"/>
              </a:gdLst>
              <a:ahLst/>
              <a:cxnLst>
                <a:cxn ang="0">
                  <a:pos x="T0" y="T1"/>
                </a:cxn>
                <a:cxn ang="0">
                  <a:pos x="T2" y="T3"/>
                </a:cxn>
                <a:cxn ang="0">
                  <a:pos x="T4" y="T5"/>
                </a:cxn>
                <a:cxn ang="0">
                  <a:pos x="T6" y="T7"/>
                </a:cxn>
                <a:cxn ang="0">
                  <a:pos x="T8" y="T9"/>
                </a:cxn>
              </a:cxnLst>
              <a:rect l="0" t="0" r="r" b="b"/>
              <a:pathLst>
                <a:path w="18" h="18">
                  <a:moveTo>
                    <a:pt x="9" y="0"/>
                  </a:moveTo>
                  <a:cubicBezTo>
                    <a:pt x="0" y="0"/>
                    <a:pt x="0" y="0"/>
                    <a:pt x="0" y="0"/>
                  </a:cubicBezTo>
                  <a:cubicBezTo>
                    <a:pt x="2" y="6"/>
                    <a:pt x="5" y="12"/>
                    <a:pt x="8" y="18"/>
                  </a:cubicBezTo>
                  <a:cubicBezTo>
                    <a:pt x="18" y="18"/>
                    <a:pt x="18" y="18"/>
                    <a:pt x="18" y="18"/>
                  </a:cubicBezTo>
                  <a:cubicBezTo>
                    <a:pt x="14" y="12"/>
                    <a:pt x="11" y="6"/>
                    <a:pt x="9"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0" name="îṡļîḍe">
              <a:extLst>
                <a:ext uri="{FF2B5EF4-FFF2-40B4-BE49-F238E27FC236}">
                  <a16:creationId xmlns:a16="http://schemas.microsoft.com/office/drawing/2014/main" id="{3F781254-9A26-785F-E58C-3D02736B969A}"/>
                </a:ext>
              </a:extLst>
            </p:cNvPr>
            <p:cNvSpPr/>
            <p:nvPr/>
          </p:nvSpPr>
          <p:spPr bwMode="auto">
            <a:xfrm>
              <a:off x="5684838" y="1701800"/>
              <a:ext cx="630238" cy="60325"/>
            </a:xfrm>
            <a:custGeom>
              <a:avLst/>
              <a:gdLst>
                <a:gd name="T0" fmla="*/ 22 w 191"/>
                <a:gd name="T1" fmla="*/ 0 h 18"/>
                <a:gd name="T2" fmla="*/ 11 w 191"/>
                <a:gd name="T3" fmla="*/ 0 h 18"/>
                <a:gd name="T4" fmla="*/ 0 w 191"/>
                <a:gd name="T5" fmla="*/ 18 h 18"/>
                <a:gd name="T6" fmla="*/ 9 w 191"/>
                <a:gd name="T7" fmla="*/ 18 h 18"/>
                <a:gd name="T8" fmla="*/ 22 w 191"/>
                <a:gd name="T9" fmla="*/ 0 h 18"/>
                <a:gd name="T10" fmla="*/ 180 w 191"/>
                <a:gd name="T11" fmla="*/ 0 h 18"/>
                <a:gd name="T12" fmla="*/ 169 w 191"/>
                <a:gd name="T13" fmla="*/ 0 h 18"/>
                <a:gd name="T14" fmla="*/ 181 w 191"/>
                <a:gd name="T15" fmla="*/ 18 h 18"/>
                <a:gd name="T16" fmla="*/ 191 w 191"/>
                <a:gd name="T17" fmla="*/ 18 h 18"/>
                <a:gd name="T18" fmla="*/ 180 w 19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8">
                  <a:moveTo>
                    <a:pt x="22" y="0"/>
                  </a:moveTo>
                  <a:cubicBezTo>
                    <a:pt x="11" y="0"/>
                    <a:pt x="11" y="0"/>
                    <a:pt x="11" y="0"/>
                  </a:cubicBezTo>
                  <a:cubicBezTo>
                    <a:pt x="7" y="5"/>
                    <a:pt x="3" y="11"/>
                    <a:pt x="0" y="18"/>
                  </a:cubicBezTo>
                  <a:cubicBezTo>
                    <a:pt x="9" y="18"/>
                    <a:pt x="9" y="18"/>
                    <a:pt x="9" y="18"/>
                  </a:cubicBezTo>
                  <a:cubicBezTo>
                    <a:pt x="13" y="11"/>
                    <a:pt x="17" y="5"/>
                    <a:pt x="22" y="0"/>
                  </a:cubicBezTo>
                  <a:moveTo>
                    <a:pt x="180" y="0"/>
                  </a:moveTo>
                  <a:cubicBezTo>
                    <a:pt x="169" y="0"/>
                    <a:pt x="169" y="0"/>
                    <a:pt x="169" y="0"/>
                  </a:cubicBezTo>
                  <a:cubicBezTo>
                    <a:pt x="173" y="5"/>
                    <a:pt x="178" y="11"/>
                    <a:pt x="181" y="18"/>
                  </a:cubicBezTo>
                  <a:cubicBezTo>
                    <a:pt x="191" y="18"/>
                    <a:pt x="191" y="18"/>
                    <a:pt x="191" y="18"/>
                  </a:cubicBezTo>
                  <a:cubicBezTo>
                    <a:pt x="188" y="11"/>
                    <a:pt x="184" y="5"/>
                    <a:pt x="18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1" name="iṡḷíḑê">
              <a:extLst>
                <a:ext uri="{FF2B5EF4-FFF2-40B4-BE49-F238E27FC236}">
                  <a16:creationId xmlns:a16="http://schemas.microsoft.com/office/drawing/2014/main" id="{3A4DCFD0-90E2-90C1-FDEA-66C8B7A00191}"/>
                </a:ext>
              </a:extLst>
            </p:cNvPr>
            <p:cNvSpPr/>
            <p:nvPr/>
          </p:nvSpPr>
          <p:spPr bwMode="auto">
            <a:xfrm>
              <a:off x="5678488" y="1590675"/>
              <a:ext cx="642938" cy="646113"/>
            </a:xfrm>
            <a:custGeom>
              <a:avLst/>
              <a:gdLst>
                <a:gd name="T0" fmla="*/ 97 w 195"/>
                <a:gd name="T1" fmla="*/ 0 h 196"/>
                <a:gd name="T2" fmla="*/ 75 w 195"/>
                <a:gd name="T3" fmla="*/ 3 h 196"/>
                <a:gd name="T4" fmla="*/ 24 w 195"/>
                <a:gd name="T5" fmla="*/ 34 h 196"/>
                <a:gd name="T6" fmla="*/ 11 w 195"/>
                <a:gd name="T7" fmla="*/ 52 h 196"/>
                <a:gd name="T8" fmla="*/ 1 w 195"/>
                <a:gd name="T9" fmla="*/ 82 h 196"/>
                <a:gd name="T10" fmla="*/ 0 w 195"/>
                <a:gd name="T11" fmla="*/ 98 h 196"/>
                <a:gd name="T12" fmla="*/ 0 w 195"/>
                <a:gd name="T13" fmla="*/ 100 h 196"/>
                <a:gd name="T14" fmla="*/ 6 w 195"/>
                <a:gd name="T15" fmla="*/ 133 h 196"/>
                <a:gd name="T16" fmla="*/ 15 w 195"/>
                <a:gd name="T17" fmla="*/ 151 h 196"/>
                <a:gd name="T18" fmla="*/ 49 w 195"/>
                <a:gd name="T19" fmla="*/ 183 h 196"/>
                <a:gd name="T20" fmla="*/ 94 w 195"/>
                <a:gd name="T21" fmla="*/ 196 h 196"/>
                <a:gd name="T22" fmla="*/ 97 w 195"/>
                <a:gd name="T23" fmla="*/ 196 h 196"/>
                <a:gd name="T24" fmla="*/ 195 w 195"/>
                <a:gd name="T25" fmla="*/ 98 h 196"/>
                <a:gd name="T26" fmla="*/ 195 w 195"/>
                <a:gd name="T27" fmla="*/ 98 h 196"/>
                <a:gd name="T28" fmla="*/ 186 w 195"/>
                <a:gd name="T29" fmla="*/ 98 h 196"/>
                <a:gd name="T30" fmla="*/ 160 w 195"/>
                <a:gd name="T31" fmla="*/ 161 h 196"/>
                <a:gd name="T32" fmla="*/ 97 w 195"/>
                <a:gd name="T33" fmla="*/ 187 h 196"/>
                <a:gd name="T34" fmla="*/ 34 w 195"/>
                <a:gd name="T35" fmla="*/ 161 h 196"/>
                <a:gd name="T36" fmla="*/ 8 w 195"/>
                <a:gd name="T37" fmla="*/ 98 h 196"/>
                <a:gd name="T38" fmla="*/ 34 w 195"/>
                <a:gd name="T39" fmla="*/ 35 h 196"/>
                <a:gd name="T40" fmla="*/ 97 w 195"/>
                <a:gd name="T41" fmla="*/ 9 h 196"/>
                <a:gd name="T42" fmla="*/ 160 w 195"/>
                <a:gd name="T43" fmla="*/ 35 h 196"/>
                <a:gd name="T44" fmla="*/ 186 w 195"/>
                <a:gd name="T45" fmla="*/ 98 h 196"/>
                <a:gd name="T46" fmla="*/ 195 w 195"/>
                <a:gd name="T47" fmla="*/ 98 h 196"/>
                <a:gd name="T48" fmla="*/ 183 w 195"/>
                <a:gd name="T49" fmla="*/ 52 h 196"/>
                <a:gd name="T50" fmla="*/ 171 w 195"/>
                <a:gd name="T51" fmla="*/ 34 h 196"/>
                <a:gd name="T52" fmla="*/ 120 w 195"/>
                <a:gd name="T53" fmla="*/ 3 h 196"/>
                <a:gd name="T54" fmla="*/ 97 w 195"/>
                <a:gd name="T5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196">
                  <a:moveTo>
                    <a:pt x="97" y="0"/>
                  </a:moveTo>
                  <a:cubicBezTo>
                    <a:pt x="89" y="0"/>
                    <a:pt x="82" y="1"/>
                    <a:pt x="75" y="3"/>
                  </a:cubicBezTo>
                  <a:cubicBezTo>
                    <a:pt x="55" y="8"/>
                    <a:pt x="37" y="19"/>
                    <a:pt x="24" y="34"/>
                  </a:cubicBezTo>
                  <a:cubicBezTo>
                    <a:pt x="19" y="39"/>
                    <a:pt x="15" y="45"/>
                    <a:pt x="11" y="52"/>
                  </a:cubicBezTo>
                  <a:cubicBezTo>
                    <a:pt x="6" y="61"/>
                    <a:pt x="3" y="71"/>
                    <a:pt x="1" y="82"/>
                  </a:cubicBezTo>
                  <a:cubicBezTo>
                    <a:pt x="0" y="87"/>
                    <a:pt x="0" y="93"/>
                    <a:pt x="0" y="98"/>
                  </a:cubicBezTo>
                  <a:cubicBezTo>
                    <a:pt x="0" y="99"/>
                    <a:pt x="0" y="99"/>
                    <a:pt x="0" y="100"/>
                  </a:cubicBezTo>
                  <a:cubicBezTo>
                    <a:pt x="0" y="111"/>
                    <a:pt x="2" y="122"/>
                    <a:pt x="6" y="133"/>
                  </a:cubicBezTo>
                  <a:cubicBezTo>
                    <a:pt x="8" y="139"/>
                    <a:pt x="11" y="145"/>
                    <a:pt x="15" y="151"/>
                  </a:cubicBezTo>
                  <a:cubicBezTo>
                    <a:pt x="23" y="164"/>
                    <a:pt x="35" y="175"/>
                    <a:pt x="49" y="183"/>
                  </a:cubicBezTo>
                  <a:cubicBezTo>
                    <a:pt x="62" y="191"/>
                    <a:pt x="77" y="195"/>
                    <a:pt x="94" y="196"/>
                  </a:cubicBezTo>
                  <a:cubicBezTo>
                    <a:pt x="95" y="196"/>
                    <a:pt x="96" y="196"/>
                    <a:pt x="97" y="196"/>
                  </a:cubicBezTo>
                  <a:cubicBezTo>
                    <a:pt x="151" y="196"/>
                    <a:pt x="195" y="152"/>
                    <a:pt x="195" y="98"/>
                  </a:cubicBezTo>
                  <a:cubicBezTo>
                    <a:pt x="195" y="98"/>
                    <a:pt x="195" y="98"/>
                    <a:pt x="195" y="98"/>
                  </a:cubicBezTo>
                  <a:cubicBezTo>
                    <a:pt x="186" y="98"/>
                    <a:pt x="186" y="98"/>
                    <a:pt x="186" y="98"/>
                  </a:cubicBezTo>
                  <a:cubicBezTo>
                    <a:pt x="186" y="123"/>
                    <a:pt x="177" y="145"/>
                    <a:pt x="160" y="161"/>
                  </a:cubicBezTo>
                  <a:cubicBezTo>
                    <a:pt x="144" y="177"/>
                    <a:pt x="122" y="187"/>
                    <a:pt x="97" y="187"/>
                  </a:cubicBezTo>
                  <a:cubicBezTo>
                    <a:pt x="73" y="187"/>
                    <a:pt x="50" y="177"/>
                    <a:pt x="34" y="161"/>
                  </a:cubicBezTo>
                  <a:cubicBezTo>
                    <a:pt x="18" y="145"/>
                    <a:pt x="8" y="123"/>
                    <a:pt x="8" y="98"/>
                  </a:cubicBezTo>
                  <a:cubicBezTo>
                    <a:pt x="8" y="74"/>
                    <a:pt x="18" y="51"/>
                    <a:pt x="34" y="35"/>
                  </a:cubicBezTo>
                  <a:cubicBezTo>
                    <a:pt x="50" y="19"/>
                    <a:pt x="73" y="9"/>
                    <a:pt x="97" y="9"/>
                  </a:cubicBezTo>
                  <a:cubicBezTo>
                    <a:pt x="122" y="9"/>
                    <a:pt x="144" y="19"/>
                    <a:pt x="160" y="35"/>
                  </a:cubicBezTo>
                  <a:cubicBezTo>
                    <a:pt x="177" y="51"/>
                    <a:pt x="186" y="74"/>
                    <a:pt x="186" y="98"/>
                  </a:cubicBezTo>
                  <a:cubicBezTo>
                    <a:pt x="195" y="98"/>
                    <a:pt x="195" y="98"/>
                    <a:pt x="195" y="98"/>
                  </a:cubicBezTo>
                  <a:cubicBezTo>
                    <a:pt x="195" y="81"/>
                    <a:pt x="191" y="65"/>
                    <a:pt x="183" y="52"/>
                  </a:cubicBezTo>
                  <a:cubicBezTo>
                    <a:pt x="180" y="45"/>
                    <a:pt x="175" y="39"/>
                    <a:pt x="171" y="34"/>
                  </a:cubicBezTo>
                  <a:cubicBezTo>
                    <a:pt x="158" y="19"/>
                    <a:pt x="140" y="8"/>
                    <a:pt x="120" y="3"/>
                  </a:cubicBezTo>
                  <a:cubicBezTo>
                    <a:pt x="113" y="1"/>
                    <a:pt x="105"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2" name="íṣ1ïḓe">
              <a:extLst>
                <a:ext uri="{FF2B5EF4-FFF2-40B4-BE49-F238E27FC236}">
                  <a16:creationId xmlns:a16="http://schemas.microsoft.com/office/drawing/2014/main" id="{F9E0A642-0FF5-44B7-6168-A1FEC47C9D70}"/>
                </a:ext>
              </a:extLst>
            </p:cNvPr>
            <p:cNvSpPr/>
            <p:nvPr/>
          </p:nvSpPr>
          <p:spPr bwMode="auto">
            <a:xfrm>
              <a:off x="5715001" y="1804987"/>
              <a:ext cx="187325" cy="220663"/>
            </a:xfrm>
            <a:custGeom>
              <a:avLst/>
              <a:gdLst>
                <a:gd name="T0" fmla="*/ 45 w 57"/>
                <a:gd name="T1" fmla="*/ 18 h 67"/>
                <a:gd name="T2" fmla="*/ 33 w 57"/>
                <a:gd name="T3" fmla="*/ 13 h 67"/>
                <a:gd name="T4" fmla="*/ 14 w 57"/>
                <a:gd name="T5" fmla="*/ 33 h 67"/>
                <a:gd name="T6" fmla="*/ 32 w 57"/>
                <a:gd name="T7" fmla="*/ 54 h 67"/>
                <a:gd name="T8" fmla="*/ 46 w 57"/>
                <a:gd name="T9" fmla="*/ 47 h 67"/>
                <a:gd name="T10" fmla="*/ 57 w 57"/>
                <a:gd name="T11" fmla="*/ 56 h 67"/>
                <a:gd name="T12" fmla="*/ 34 w 57"/>
                <a:gd name="T13" fmla="*/ 67 h 67"/>
                <a:gd name="T14" fmla="*/ 0 w 57"/>
                <a:gd name="T15" fmla="*/ 33 h 67"/>
                <a:gd name="T16" fmla="*/ 34 w 57"/>
                <a:gd name="T17" fmla="*/ 0 h 67"/>
                <a:gd name="T18" fmla="*/ 56 w 57"/>
                <a:gd name="T19" fmla="*/ 9 h 67"/>
                <a:gd name="T20" fmla="*/ 45 w 57"/>
                <a:gd name="T2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67">
                  <a:moveTo>
                    <a:pt x="45" y="18"/>
                  </a:moveTo>
                  <a:cubicBezTo>
                    <a:pt x="42" y="15"/>
                    <a:pt x="38" y="13"/>
                    <a:pt x="33" y="13"/>
                  </a:cubicBezTo>
                  <a:cubicBezTo>
                    <a:pt x="22" y="13"/>
                    <a:pt x="14" y="21"/>
                    <a:pt x="14" y="33"/>
                  </a:cubicBezTo>
                  <a:cubicBezTo>
                    <a:pt x="14" y="45"/>
                    <a:pt x="22" y="54"/>
                    <a:pt x="32" y="54"/>
                  </a:cubicBezTo>
                  <a:cubicBezTo>
                    <a:pt x="38" y="54"/>
                    <a:pt x="43" y="51"/>
                    <a:pt x="46" y="47"/>
                  </a:cubicBezTo>
                  <a:cubicBezTo>
                    <a:pt x="57" y="56"/>
                    <a:pt x="57" y="56"/>
                    <a:pt x="57" y="56"/>
                  </a:cubicBezTo>
                  <a:cubicBezTo>
                    <a:pt x="52" y="63"/>
                    <a:pt x="43" y="67"/>
                    <a:pt x="34" y="67"/>
                  </a:cubicBezTo>
                  <a:cubicBezTo>
                    <a:pt x="14" y="67"/>
                    <a:pt x="0" y="54"/>
                    <a:pt x="0" y="33"/>
                  </a:cubicBezTo>
                  <a:cubicBezTo>
                    <a:pt x="0" y="13"/>
                    <a:pt x="14" y="0"/>
                    <a:pt x="34" y="0"/>
                  </a:cubicBezTo>
                  <a:cubicBezTo>
                    <a:pt x="41" y="0"/>
                    <a:pt x="50" y="2"/>
                    <a:pt x="56" y="9"/>
                  </a:cubicBezTo>
                  <a:lnTo>
                    <a:pt x="45" y="18"/>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3" name="îSľiḑê">
              <a:extLst>
                <a:ext uri="{FF2B5EF4-FFF2-40B4-BE49-F238E27FC236}">
                  <a16:creationId xmlns:a16="http://schemas.microsoft.com/office/drawing/2014/main" id="{681D33D4-EA53-DD80-F969-9AA436D7785A}"/>
                </a:ext>
              </a:extLst>
            </p:cNvPr>
            <p:cNvSpPr/>
            <p:nvPr/>
          </p:nvSpPr>
          <p:spPr bwMode="auto">
            <a:xfrm>
              <a:off x="5926138" y="1847850"/>
              <a:ext cx="161925" cy="160338"/>
            </a:xfrm>
            <a:custGeom>
              <a:avLst/>
              <a:gdLst>
                <a:gd name="T0" fmla="*/ 0 w 102"/>
                <a:gd name="T1" fmla="*/ 39 h 101"/>
                <a:gd name="T2" fmla="*/ 39 w 102"/>
                <a:gd name="T3" fmla="*/ 39 h 101"/>
                <a:gd name="T4" fmla="*/ 39 w 102"/>
                <a:gd name="T5" fmla="*/ 0 h 101"/>
                <a:gd name="T6" fmla="*/ 62 w 102"/>
                <a:gd name="T7" fmla="*/ 0 h 101"/>
                <a:gd name="T8" fmla="*/ 62 w 102"/>
                <a:gd name="T9" fmla="*/ 39 h 101"/>
                <a:gd name="T10" fmla="*/ 102 w 102"/>
                <a:gd name="T11" fmla="*/ 39 h 101"/>
                <a:gd name="T12" fmla="*/ 102 w 102"/>
                <a:gd name="T13" fmla="*/ 62 h 101"/>
                <a:gd name="T14" fmla="*/ 62 w 102"/>
                <a:gd name="T15" fmla="*/ 62 h 101"/>
                <a:gd name="T16" fmla="*/ 62 w 102"/>
                <a:gd name="T17" fmla="*/ 101 h 101"/>
                <a:gd name="T18" fmla="*/ 39 w 102"/>
                <a:gd name="T19" fmla="*/ 101 h 101"/>
                <a:gd name="T20" fmla="*/ 39 w 102"/>
                <a:gd name="T21" fmla="*/ 62 h 101"/>
                <a:gd name="T22" fmla="*/ 0 w 102"/>
                <a:gd name="T23" fmla="*/ 62 h 101"/>
                <a:gd name="T24" fmla="*/ 0 w 102"/>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0" y="39"/>
                  </a:moveTo>
                  <a:lnTo>
                    <a:pt x="39" y="39"/>
                  </a:lnTo>
                  <a:lnTo>
                    <a:pt x="39" y="0"/>
                  </a:lnTo>
                  <a:lnTo>
                    <a:pt x="62" y="0"/>
                  </a:lnTo>
                  <a:lnTo>
                    <a:pt x="62" y="39"/>
                  </a:lnTo>
                  <a:lnTo>
                    <a:pt x="102" y="39"/>
                  </a:lnTo>
                  <a:lnTo>
                    <a:pt x="102" y="62"/>
                  </a:lnTo>
                  <a:lnTo>
                    <a:pt x="62" y="62"/>
                  </a:lnTo>
                  <a:lnTo>
                    <a:pt x="62"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4" name="iSļîḋé">
              <a:extLst>
                <a:ext uri="{FF2B5EF4-FFF2-40B4-BE49-F238E27FC236}">
                  <a16:creationId xmlns:a16="http://schemas.microsoft.com/office/drawing/2014/main" id="{1B62F8A0-BB6E-E2D7-B07C-8AF9FC9C09DC}"/>
                </a:ext>
              </a:extLst>
            </p:cNvPr>
            <p:cNvSpPr/>
            <p:nvPr/>
          </p:nvSpPr>
          <p:spPr bwMode="auto">
            <a:xfrm>
              <a:off x="6121401" y="1847850"/>
              <a:ext cx="165100" cy="160338"/>
            </a:xfrm>
            <a:custGeom>
              <a:avLst/>
              <a:gdLst>
                <a:gd name="T0" fmla="*/ 0 w 104"/>
                <a:gd name="T1" fmla="*/ 39 h 101"/>
                <a:gd name="T2" fmla="*/ 39 w 104"/>
                <a:gd name="T3" fmla="*/ 39 h 101"/>
                <a:gd name="T4" fmla="*/ 39 w 104"/>
                <a:gd name="T5" fmla="*/ 0 h 101"/>
                <a:gd name="T6" fmla="*/ 64 w 104"/>
                <a:gd name="T7" fmla="*/ 0 h 101"/>
                <a:gd name="T8" fmla="*/ 64 w 104"/>
                <a:gd name="T9" fmla="*/ 39 h 101"/>
                <a:gd name="T10" fmla="*/ 104 w 104"/>
                <a:gd name="T11" fmla="*/ 39 h 101"/>
                <a:gd name="T12" fmla="*/ 104 w 104"/>
                <a:gd name="T13" fmla="*/ 62 h 101"/>
                <a:gd name="T14" fmla="*/ 64 w 104"/>
                <a:gd name="T15" fmla="*/ 62 h 101"/>
                <a:gd name="T16" fmla="*/ 64 w 104"/>
                <a:gd name="T17" fmla="*/ 101 h 101"/>
                <a:gd name="T18" fmla="*/ 39 w 104"/>
                <a:gd name="T19" fmla="*/ 101 h 101"/>
                <a:gd name="T20" fmla="*/ 39 w 104"/>
                <a:gd name="T21" fmla="*/ 62 h 101"/>
                <a:gd name="T22" fmla="*/ 0 w 104"/>
                <a:gd name="T23" fmla="*/ 62 h 101"/>
                <a:gd name="T24" fmla="*/ 0 w 104"/>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1">
                  <a:moveTo>
                    <a:pt x="0" y="39"/>
                  </a:moveTo>
                  <a:lnTo>
                    <a:pt x="39" y="39"/>
                  </a:lnTo>
                  <a:lnTo>
                    <a:pt x="39" y="0"/>
                  </a:lnTo>
                  <a:lnTo>
                    <a:pt x="64" y="0"/>
                  </a:lnTo>
                  <a:lnTo>
                    <a:pt x="64" y="39"/>
                  </a:lnTo>
                  <a:lnTo>
                    <a:pt x="104" y="39"/>
                  </a:lnTo>
                  <a:lnTo>
                    <a:pt x="104" y="62"/>
                  </a:lnTo>
                  <a:lnTo>
                    <a:pt x="64" y="62"/>
                  </a:lnTo>
                  <a:lnTo>
                    <a:pt x="64"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5" name="iŝlídé">
              <a:extLst>
                <a:ext uri="{FF2B5EF4-FFF2-40B4-BE49-F238E27FC236}">
                  <a16:creationId xmlns:a16="http://schemas.microsoft.com/office/drawing/2014/main" id="{96A6782F-A86B-5FC8-B9AA-EB45F18A3D31}"/>
                </a:ext>
              </a:extLst>
            </p:cNvPr>
            <p:cNvSpPr/>
            <p:nvPr/>
          </p:nvSpPr>
          <p:spPr bwMode="auto">
            <a:xfrm>
              <a:off x="4249738" y="3517900"/>
              <a:ext cx="646113"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6" name="îşḷïḍé">
              <a:extLst>
                <a:ext uri="{FF2B5EF4-FFF2-40B4-BE49-F238E27FC236}">
                  <a16:creationId xmlns:a16="http://schemas.microsoft.com/office/drawing/2014/main" id="{C88228DD-0D2E-3D4D-4E52-8BC42A731513}"/>
                </a:ext>
              </a:extLst>
            </p:cNvPr>
            <p:cNvSpPr/>
            <p:nvPr/>
          </p:nvSpPr>
          <p:spPr bwMode="auto">
            <a:xfrm>
              <a:off x="4173538" y="3452812"/>
              <a:ext cx="403225" cy="784225"/>
            </a:xfrm>
            <a:custGeom>
              <a:avLst/>
              <a:gdLst>
                <a:gd name="T0" fmla="*/ 54 w 122"/>
                <a:gd name="T1" fmla="*/ 17 h 238"/>
                <a:gd name="T2" fmla="*/ 0 w 122"/>
                <a:gd name="T3" fmla="*/ 118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2 w 122"/>
                <a:gd name="T15" fmla="*/ 118 h 238"/>
                <a:gd name="T16" fmla="*/ 54 w 122"/>
                <a:gd name="T17" fmla="*/ 20 h 238"/>
                <a:gd name="T18" fmla="*/ 54 w 122"/>
                <a:gd name="T19" fmla="*/ 17 h 238"/>
                <a:gd name="T20" fmla="*/ 74 w 122"/>
                <a:gd name="T21" fmla="*/ 6 h 238"/>
                <a:gd name="T22" fmla="*/ 57 w 122"/>
                <a:gd name="T23" fmla="*/ 16 h 238"/>
                <a:gd name="T24" fmla="*/ 57 w 122"/>
                <a:gd name="T25" fmla="*/ 18 h 238"/>
                <a:gd name="T26" fmla="*/ 74 w 122"/>
                <a:gd name="T27" fmla="*/ 9 h 238"/>
                <a:gd name="T28" fmla="*/ 74 w 122"/>
                <a:gd name="T29" fmla="*/ 6 h 238"/>
                <a:gd name="T30" fmla="*/ 92 w 122"/>
                <a:gd name="T31" fmla="*/ 0 h 238"/>
                <a:gd name="T32" fmla="*/ 92 w 122"/>
                <a:gd name="T33" fmla="*/ 0 h 238"/>
                <a:gd name="T34" fmla="*/ 76 w 122"/>
                <a:gd name="T35" fmla="*/ 5 h 238"/>
                <a:gd name="T36" fmla="*/ 76 w 122"/>
                <a:gd name="T37" fmla="*/ 8 h 238"/>
                <a:gd name="T38" fmla="*/ 92 w 122"/>
                <a:gd name="T39" fmla="*/ 2 h 238"/>
                <a:gd name="T40" fmla="*/ 93 w 122"/>
                <a:gd name="T41" fmla="*/ 1 h 238"/>
                <a:gd name="T42" fmla="*/ 92 w 122"/>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238">
                  <a:moveTo>
                    <a:pt x="54" y="17"/>
                  </a:moveTo>
                  <a:cubicBezTo>
                    <a:pt x="22" y="39"/>
                    <a:pt x="0" y="76"/>
                    <a:pt x="0" y="118"/>
                  </a:cubicBezTo>
                  <a:cubicBezTo>
                    <a:pt x="0" y="167"/>
                    <a:pt x="30" y="209"/>
                    <a:pt x="72" y="228"/>
                  </a:cubicBezTo>
                  <a:cubicBezTo>
                    <a:pt x="87" y="235"/>
                    <a:pt x="104" y="238"/>
                    <a:pt x="121" y="238"/>
                  </a:cubicBezTo>
                  <a:cubicBezTo>
                    <a:pt x="122" y="238"/>
                    <a:pt x="122" y="238"/>
                    <a:pt x="122" y="237"/>
                  </a:cubicBezTo>
                  <a:cubicBezTo>
                    <a:pt x="122" y="237"/>
                    <a:pt x="122" y="236"/>
                    <a:pt x="121" y="236"/>
                  </a:cubicBezTo>
                  <a:cubicBezTo>
                    <a:pt x="104" y="236"/>
                    <a:pt x="88" y="233"/>
                    <a:pt x="73" y="226"/>
                  </a:cubicBezTo>
                  <a:cubicBezTo>
                    <a:pt x="31" y="208"/>
                    <a:pt x="2" y="166"/>
                    <a:pt x="2" y="118"/>
                  </a:cubicBezTo>
                  <a:cubicBezTo>
                    <a:pt x="2" y="77"/>
                    <a:pt x="23" y="41"/>
                    <a:pt x="54" y="20"/>
                  </a:cubicBezTo>
                  <a:cubicBezTo>
                    <a:pt x="54" y="17"/>
                    <a:pt x="54" y="17"/>
                    <a:pt x="54" y="17"/>
                  </a:cubicBezTo>
                  <a:moveTo>
                    <a:pt x="74" y="6"/>
                  </a:moveTo>
                  <a:cubicBezTo>
                    <a:pt x="68" y="9"/>
                    <a:pt x="62" y="12"/>
                    <a:pt x="57" y="16"/>
                  </a:cubicBezTo>
                  <a:cubicBezTo>
                    <a:pt x="57" y="18"/>
                    <a:pt x="57" y="18"/>
                    <a:pt x="57" y="18"/>
                  </a:cubicBezTo>
                  <a:cubicBezTo>
                    <a:pt x="62" y="14"/>
                    <a:pt x="68" y="11"/>
                    <a:pt x="74" y="9"/>
                  </a:cubicBezTo>
                  <a:cubicBezTo>
                    <a:pt x="74" y="6"/>
                    <a:pt x="74" y="6"/>
                    <a:pt x="74" y="6"/>
                  </a:cubicBezTo>
                  <a:moveTo>
                    <a:pt x="92" y="0"/>
                  </a:moveTo>
                  <a:cubicBezTo>
                    <a:pt x="92" y="0"/>
                    <a:pt x="92" y="0"/>
                    <a:pt x="92" y="0"/>
                  </a:cubicBezTo>
                  <a:cubicBezTo>
                    <a:pt x="87" y="2"/>
                    <a:pt x="81" y="3"/>
                    <a:pt x="76" y="5"/>
                  </a:cubicBezTo>
                  <a:cubicBezTo>
                    <a:pt x="76" y="8"/>
                    <a:pt x="76" y="8"/>
                    <a:pt x="76" y="8"/>
                  </a:cubicBezTo>
                  <a:cubicBezTo>
                    <a:pt x="82" y="6"/>
                    <a:pt x="87" y="4"/>
                    <a:pt x="92" y="2"/>
                  </a:cubicBezTo>
                  <a:cubicBezTo>
                    <a:pt x="93" y="2"/>
                    <a:pt x="93" y="2"/>
                    <a:pt x="93" y="1"/>
                  </a:cubicBezTo>
                  <a:cubicBezTo>
                    <a:pt x="93" y="1"/>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7" name="íśḷiḋè">
              <a:extLst>
                <a:ext uri="{FF2B5EF4-FFF2-40B4-BE49-F238E27FC236}">
                  <a16:creationId xmlns:a16="http://schemas.microsoft.com/office/drawing/2014/main" id="{885A3978-18EB-B627-319F-4EE2E1C4C703}"/>
                </a:ext>
              </a:extLst>
            </p:cNvPr>
            <p:cNvSpPr/>
            <p:nvPr/>
          </p:nvSpPr>
          <p:spPr bwMode="auto">
            <a:xfrm>
              <a:off x="4418013" y="3468687"/>
              <a:ext cx="6350" cy="12700"/>
            </a:xfrm>
            <a:custGeom>
              <a:avLst/>
              <a:gdLst>
                <a:gd name="T0" fmla="*/ 2 w 2"/>
                <a:gd name="T1" fmla="*/ 0 h 4"/>
                <a:gd name="T2" fmla="*/ 0 w 2"/>
                <a:gd name="T3" fmla="*/ 1 h 4"/>
                <a:gd name="T4" fmla="*/ 0 w 2"/>
                <a:gd name="T5" fmla="*/ 4 h 4"/>
                <a:gd name="T6" fmla="*/ 2 w 2"/>
                <a:gd name="T7" fmla="*/ 3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1" y="1"/>
                    <a:pt x="0" y="1"/>
                  </a:cubicBezTo>
                  <a:cubicBezTo>
                    <a:pt x="0" y="4"/>
                    <a:pt x="0" y="4"/>
                    <a:pt x="0" y="4"/>
                  </a:cubicBezTo>
                  <a:cubicBezTo>
                    <a:pt x="1" y="3"/>
                    <a:pt x="2" y="3"/>
                    <a:pt x="2" y="3"/>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8" name="íşḻîďè">
              <a:extLst>
                <a:ext uri="{FF2B5EF4-FFF2-40B4-BE49-F238E27FC236}">
                  <a16:creationId xmlns:a16="http://schemas.microsoft.com/office/drawing/2014/main" id="{D6AEE560-84BF-64CB-0ED7-15C9FB709CC2}"/>
                </a:ext>
              </a:extLst>
            </p:cNvPr>
            <p:cNvSpPr/>
            <p:nvPr/>
          </p:nvSpPr>
          <p:spPr bwMode="auto">
            <a:xfrm>
              <a:off x="4351338" y="3505200"/>
              <a:ext cx="11113" cy="12700"/>
            </a:xfrm>
            <a:custGeom>
              <a:avLst/>
              <a:gdLst>
                <a:gd name="T0" fmla="*/ 3 w 3"/>
                <a:gd name="T1" fmla="*/ 0 h 4"/>
                <a:gd name="T2" fmla="*/ 0 w 3"/>
                <a:gd name="T3" fmla="*/ 1 h 4"/>
                <a:gd name="T4" fmla="*/ 0 w 3"/>
                <a:gd name="T5" fmla="*/ 4 h 4"/>
                <a:gd name="T6" fmla="*/ 3 w 3"/>
                <a:gd name="T7" fmla="*/ 2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2" y="0"/>
                    <a:pt x="1" y="0"/>
                    <a:pt x="0" y="1"/>
                  </a:cubicBezTo>
                  <a:cubicBezTo>
                    <a:pt x="0" y="4"/>
                    <a:pt x="0" y="4"/>
                    <a:pt x="0" y="4"/>
                  </a:cubicBezTo>
                  <a:cubicBezTo>
                    <a:pt x="1" y="3"/>
                    <a:pt x="2" y="3"/>
                    <a:pt x="3" y="2"/>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9" name="ïṥḻîḍè">
              <a:extLst>
                <a:ext uri="{FF2B5EF4-FFF2-40B4-BE49-F238E27FC236}">
                  <a16:creationId xmlns:a16="http://schemas.microsoft.com/office/drawing/2014/main" id="{092DD04C-22F0-CD05-3674-3D35D079ADAB}"/>
                </a:ext>
              </a:extLst>
            </p:cNvPr>
            <p:cNvSpPr/>
            <p:nvPr/>
          </p:nvSpPr>
          <p:spPr bwMode="auto">
            <a:xfrm>
              <a:off x="4203701" y="3502025"/>
              <a:ext cx="741363" cy="708025"/>
            </a:xfrm>
            <a:custGeom>
              <a:avLst/>
              <a:gdLst>
                <a:gd name="T0" fmla="*/ 222 w 225"/>
                <a:gd name="T1" fmla="*/ 80 h 215"/>
                <a:gd name="T2" fmla="*/ 220 w 225"/>
                <a:gd name="T3" fmla="*/ 80 h 215"/>
                <a:gd name="T4" fmla="*/ 223 w 225"/>
                <a:gd name="T5" fmla="*/ 103 h 215"/>
                <a:gd name="T6" fmla="*/ 190 w 225"/>
                <a:gd name="T7" fmla="*/ 181 h 215"/>
                <a:gd name="T8" fmla="*/ 112 w 225"/>
                <a:gd name="T9" fmla="*/ 213 h 215"/>
                <a:gd name="T10" fmla="*/ 34 w 225"/>
                <a:gd name="T11" fmla="*/ 181 h 215"/>
                <a:gd name="T12" fmla="*/ 2 w 225"/>
                <a:gd name="T13" fmla="*/ 103 h 215"/>
                <a:gd name="T14" fmla="*/ 1 w 225"/>
                <a:gd name="T15" fmla="*/ 102 h 215"/>
                <a:gd name="T16" fmla="*/ 0 w 225"/>
                <a:gd name="T17" fmla="*/ 103 h 215"/>
                <a:gd name="T18" fmla="*/ 112 w 225"/>
                <a:gd name="T19" fmla="*/ 215 h 215"/>
                <a:gd name="T20" fmla="*/ 225 w 225"/>
                <a:gd name="T21" fmla="*/ 103 h 215"/>
                <a:gd name="T22" fmla="*/ 222 w 225"/>
                <a:gd name="T23" fmla="*/ 80 h 215"/>
                <a:gd name="T24" fmla="*/ 159 w 225"/>
                <a:gd name="T25" fmla="*/ 0 h 215"/>
                <a:gd name="T26" fmla="*/ 153 w 225"/>
                <a:gd name="T27" fmla="*/ 0 h 215"/>
                <a:gd name="T28" fmla="*/ 190 w 225"/>
                <a:gd name="T29" fmla="*/ 25 h 215"/>
                <a:gd name="T30" fmla="*/ 220 w 225"/>
                <a:gd name="T31" fmla="*/ 78 h 215"/>
                <a:gd name="T32" fmla="*/ 222 w 225"/>
                <a:gd name="T33" fmla="*/ 78 h 215"/>
                <a:gd name="T34" fmla="*/ 159 w 225"/>
                <a:gd name="T3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215">
                  <a:moveTo>
                    <a:pt x="222" y="80"/>
                  </a:moveTo>
                  <a:cubicBezTo>
                    <a:pt x="220" y="80"/>
                    <a:pt x="220" y="80"/>
                    <a:pt x="220" y="80"/>
                  </a:cubicBezTo>
                  <a:cubicBezTo>
                    <a:pt x="222" y="87"/>
                    <a:pt x="223" y="95"/>
                    <a:pt x="223" y="103"/>
                  </a:cubicBezTo>
                  <a:cubicBezTo>
                    <a:pt x="223" y="133"/>
                    <a:pt x="210" y="161"/>
                    <a:pt x="190" y="181"/>
                  </a:cubicBezTo>
                  <a:cubicBezTo>
                    <a:pt x="170" y="201"/>
                    <a:pt x="143" y="213"/>
                    <a:pt x="112" y="213"/>
                  </a:cubicBezTo>
                  <a:cubicBezTo>
                    <a:pt x="82" y="213"/>
                    <a:pt x="54" y="201"/>
                    <a:pt x="34" y="181"/>
                  </a:cubicBezTo>
                  <a:cubicBezTo>
                    <a:pt x="14" y="161"/>
                    <a:pt x="2" y="133"/>
                    <a:pt x="2" y="103"/>
                  </a:cubicBezTo>
                  <a:cubicBezTo>
                    <a:pt x="2" y="102"/>
                    <a:pt x="1" y="102"/>
                    <a:pt x="1" y="102"/>
                  </a:cubicBezTo>
                  <a:cubicBezTo>
                    <a:pt x="0" y="102"/>
                    <a:pt x="0" y="102"/>
                    <a:pt x="0" y="103"/>
                  </a:cubicBezTo>
                  <a:cubicBezTo>
                    <a:pt x="0" y="165"/>
                    <a:pt x="50" y="215"/>
                    <a:pt x="112" y="215"/>
                  </a:cubicBezTo>
                  <a:cubicBezTo>
                    <a:pt x="174" y="215"/>
                    <a:pt x="225" y="165"/>
                    <a:pt x="225" y="103"/>
                  </a:cubicBezTo>
                  <a:cubicBezTo>
                    <a:pt x="225" y="95"/>
                    <a:pt x="224" y="87"/>
                    <a:pt x="222" y="80"/>
                  </a:cubicBezTo>
                  <a:moveTo>
                    <a:pt x="159" y="0"/>
                  </a:moveTo>
                  <a:cubicBezTo>
                    <a:pt x="153" y="0"/>
                    <a:pt x="153" y="0"/>
                    <a:pt x="153" y="0"/>
                  </a:cubicBezTo>
                  <a:cubicBezTo>
                    <a:pt x="167" y="6"/>
                    <a:pt x="180" y="14"/>
                    <a:pt x="190" y="25"/>
                  </a:cubicBezTo>
                  <a:cubicBezTo>
                    <a:pt x="205" y="39"/>
                    <a:pt x="215" y="57"/>
                    <a:pt x="220" y="78"/>
                  </a:cubicBezTo>
                  <a:cubicBezTo>
                    <a:pt x="222" y="78"/>
                    <a:pt x="222" y="78"/>
                    <a:pt x="222" y="78"/>
                  </a:cubicBezTo>
                  <a:cubicBezTo>
                    <a:pt x="214" y="43"/>
                    <a:pt x="190" y="15"/>
                    <a:pt x="159"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0" name="îṩ1iḋê">
              <a:extLst>
                <a:ext uri="{FF2B5EF4-FFF2-40B4-BE49-F238E27FC236}">
                  <a16:creationId xmlns:a16="http://schemas.microsoft.com/office/drawing/2014/main" id="{1D588B69-5AC3-41A0-AE1D-4B31E3C38A6A}"/>
                </a:ext>
              </a:extLst>
            </p:cNvPr>
            <p:cNvSpPr/>
            <p:nvPr/>
          </p:nvSpPr>
          <p:spPr bwMode="auto">
            <a:xfrm>
              <a:off x="4568826" y="3468687"/>
              <a:ext cx="158750" cy="33338"/>
            </a:xfrm>
            <a:custGeom>
              <a:avLst/>
              <a:gdLst>
                <a:gd name="T0" fmla="*/ 1 w 48"/>
                <a:gd name="T1" fmla="*/ 0 h 10"/>
                <a:gd name="T2" fmla="*/ 0 w 48"/>
                <a:gd name="T3" fmla="*/ 1 h 10"/>
                <a:gd name="T4" fmla="*/ 1 w 48"/>
                <a:gd name="T5" fmla="*/ 2 h 10"/>
                <a:gd name="T6" fmla="*/ 42 w 48"/>
                <a:gd name="T7" fmla="*/ 10 h 10"/>
                <a:gd name="T8" fmla="*/ 48 w 48"/>
                <a:gd name="T9" fmla="*/ 10 h 10"/>
                <a:gd name="T10" fmla="*/ 1 w 48"/>
                <a:gd name="T11" fmla="*/ 0 h 10"/>
              </a:gdLst>
              <a:ahLst/>
              <a:cxnLst>
                <a:cxn ang="0">
                  <a:pos x="T0" y="T1"/>
                </a:cxn>
                <a:cxn ang="0">
                  <a:pos x="T2" y="T3"/>
                </a:cxn>
                <a:cxn ang="0">
                  <a:pos x="T4" y="T5"/>
                </a:cxn>
                <a:cxn ang="0">
                  <a:pos x="T6" y="T7"/>
                </a:cxn>
                <a:cxn ang="0">
                  <a:pos x="T8" y="T9"/>
                </a:cxn>
                <a:cxn ang="0">
                  <a:pos x="T10" y="T11"/>
                </a:cxn>
              </a:cxnLst>
              <a:rect l="0" t="0" r="r" b="b"/>
              <a:pathLst>
                <a:path w="48" h="10">
                  <a:moveTo>
                    <a:pt x="1" y="0"/>
                  </a:moveTo>
                  <a:cubicBezTo>
                    <a:pt x="1" y="0"/>
                    <a:pt x="0" y="1"/>
                    <a:pt x="0" y="1"/>
                  </a:cubicBezTo>
                  <a:cubicBezTo>
                    <a:pt x="0" y="2"/>
                    <a:pt x="1" y="2"/>
                    <a:pt x="1" y="2"/>
                  </a:cubicBezTo>
                  <a:cubicBezTo>
                    <a:pt x="16" y="2"/>
                    <a:pt x="30" y="5"/>
                    <a:pt x="42" y="10"/>
                  </a:cubicBezTo>
                  <a:cubicBezTo>
                    <a:pt x="48" y="10"/>
                    <a:pt x="48" y="10"/>
                    <a:pt x="48" y="10"/>
                  </a:cubicBezTo>
                  <a:cubicBezTo>
                    <a:pt x="33" y="4"/>
                    <a:pt x="18"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1" name="îsļídé">
              <a:extLst>
                <a:ext uri="{FF2B5EF4-FFF2-40B4-BE49-F238E27FC236}">
                  <a16:creationId xmlns:a16="http://schemas.microsoft.com/office/drawing/2014/main" id="{CA74C00E-4E8B-A941-1CD6-5662283EE5CA}"/>
                </a:ext>
              </a:extLst>
            </p:cNvPr>
            <p:cNvSpPr/>
            <p:nvPr/>
          </p:nvSpPr>
          <p:spPr bwMode="auto">
            <a:xfrm>
              <a:off x="4929188" y="3759200"/>
              <a:ext cx="6350"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2" name="íṧļïḑè">
              <a:extLst>
                <a:ext uri="{FF2B5EF4-FFF2-40B4-BE49-F238E27FC236}">
                  <a16:creationId xmlns:a16="http://schemas.microsoft.com/office/drawing/2014/main" id="{C7AC4AC7-3FFE-AEE5-0904-EF45CE642EC3}"/>
                </a:ext>
              </a:extLst>
            </p:cNvPr>
            <p:cNvSpPr/>
            <p:nvPr/>
          </p:nvSpPr>
          <p:spPr bwMode="auto">
            <a:xfrm>
              <a:off x="4222751" y="3492500"/>
              <a:ext cx="700088" cy="698500"/>
            </a:xfrm>
            <a:custGeom>
              <a:avLst/>
              <a:gdLst>
                <a:gd name="T0" fmla="*/ 210 w 212"/>
                <a:gd name="T1" fmla="*/ 83 h 212"/>
                <a:gd name="T2" fmla="*/ 201 w 212"/>
                <a:gd name="T3" fmla="*/ 83 h 212"/>
                <a:gd name="T4" fmla="*/ 204 w 212"/>
                <a:gd name="T5" fmla="*/ 106 h 212"/>
                <a:gd name="T6" fmla="*/ 204 w 212"/>
                <a:gd name="T7" fmla="*/ 106 h 212"/>
                <a:gd name="T8" fmla="*/ 212 w 212"/>
                <a:gd name="T9" fmla="*/ 106 h 212"/>
                <a:gd name="T10" fmla="*/ 212 w 212"/>
                <a:gd name="T11" fmla="*/ 106 h 212"/>
                <a:gd name="T12" fmla="*/ 210 w 212"/>
                <a:gd name="T13" fmla="*/ 83 h 212"/>
                <a:gd name="T14" fmla="*/ 39 w 212"/>
                <a:gd name="T15" fmla="*/ 23 h 212"/>
                <a:gd name="T16" fmla="*/ 0 w 212"/>
                <a:gd name="T17" fmla="*/ 106 h 212"/>
                <a:gd name="T18" fmla="*/ 106 w 212"/>
                <a:gd name="T19" fmla="*/ 212 h 212"/>
                <a:gd name="T20" fmla="*/ 212 w 212"/>
                <a:gd name="T21" fmla="*/ 106 h 212"/>
                <a:gd name="T22" fmla="*/ 204 w 212"/>
                <a:gd name="T23" fmla="*/ 106 h 212"/>
                <a:gd name="T24" fmla="*/ 204 w 212"/>
                <a:gd name="T25" fmla="*/ 106 h 212"/>
                <a:gd name="T26" fmla="*/ 106 w 212"/>
                <a:gd name="T27" fmla="*/ 203 h 212"/>
                <a:gd name="T28" fmla="*/ 8 w 212"/>
                <a:gd name="T29" fmla="*/ 106 h 212"/>
                <a:gd name="T30" fmla="*/ 39 w 212"/>
                <a:gd name="T31" fmla="*/ 34 h 212"/>
                <a:gd name="T32" fmla="*/ 39 w 212"/>
                <a:gd name="T33" fmla="*/ 23 h 212"/>
                <a:gd name="T34" fmla="*/ 59 w 212"/>
                <a:gd name="T35" fmla="*/ 10 h 212"/>
                <a:gd name="T36" fmla="*/ 42 w 212"/>
                <a:gd name="T37" fmla="*/ 21 h 212"/>
                <a:gd name="T38" fmla="*/ 42 w 212"/>
                <a:gd name="T39" fmla="*/ 32 h 212"/>
                <a:gd name="T40" fmla="*/ 59 w 212"/>
                <a:gd name="T41" fmla="*/ 20 h 212"/>
                <a:gd name="T42" fmla="*/ 59 w 212"/>
                <a:gd name="T43" fmla="*/ 10 h 212"/>
                <a:gd name="T44" fmla="*/ 93 w 212"/>
                <a:gd name="T45" fmla="*/ 0 h 212"/>
                <a:gd name="T46" fmla="*/ 61 w 212"/>
                <a:gd name="T47" fmla="*/ 9 h 212"/>
                <a:gd name="T48" fmla="*/ 61 w 212"/>
                <a:gd name="T49" fmla="*/ 19 h 212"/>
                <a:gd name="T50" fmla="*/ 106 w 212"/>
                <a:gd name="T51" fmla="*/ 8 h 212"/>
                <a:gd name="T52" fmla="*/ 201 w 212"/>
                <a:gd name="T53" fmla="*/ 81 h 212"/>
                <a:gd name="T54" fmla="*/ 209 w 212"/>
                <a:gd name="T55" fmla="*/ 81 h 212"/>
                <a:gd name="T56" fmla="*/ 134 w 212"/>
                <a:gd name="T57" fmla="*/ 3 h 212"/>
                <a:gd name="T58" fmla="*/ 100 w 212"/>
                <a:gd name="T59" fmla="*/ 3 h 212"/>
                <a:gd name="T60" fmla="*/ 93 w 212"/>
                <a:gd name="T6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2" h="212">
                  <a:moveTo>
                    <a:pt x="210" y="83"/>
                  </a:moveTo>
                  <a:cubicBezTo>
                    <a:pt x="201" y="83"/>
                    <a:pt x="201" y="83"/>
                    <a:pt x="201" y="83"/>
                  </a:cubicBezTo>
                  <a:cubicBezTo>
                    <a:pt x="203" y="90"/>
                    <a:pt x="204" y="98"/>
                    <a:pt x="204" y="106"/>
                  </a:cubicBezTo>
                  <a:cubicBezTo>
                    <a:pt x="204" y="106"/>
                    <a:pt x="204" y="106"/>
                    <a:pt x="204" y="106"/>
                  </a:cubicBezTo>
                  <a:cubicBezTo>
                    <a:pt x="212" y="106"/>
                    <a:pt x="212" y="106"/>
                    <a:pt x="212" y="106"/>
                  </a:cubicBezTo>
                  <a:cubicBezTo>
                    <a:pt x="212" y="106"/>
                    <a:pt x="212" y="106"/>
                    <a:pt x="212" y="106"/>
                  </a:cubicBezTo>
                  <a:cubicBezTo>
                    <a:pt x="212" y="98"/>
                    <a:pt x="211" y="90"/>
                    <a:pt x="210" y="83"/>
                  </a:cubicBezTo>
                  <a:moveTo>
                    <a:pt x="39" y="23"/>
                  </a:moveTo>
                  <a:cubicBezTo>
                    <a:pt x="15" y="43"/>
                    <a:pt x="0" y="72"/>
                    <a:pt x="0" y="106"/>
                  </a:cubicBezTo>
                  <a:cubicBezTo>
                    <a:pt x="0" y="164"/>
                    <a:pt x="47" y="212"/>
                    <a:pt x="106" y="212"/>
                  </a:cubicBezTo>
                  <a:cubicBezTo>
                    <a:pt x="165" y="212"/>
                    <a:pt x="212" y="164"/>
                    <a:pt x="212" y="106"/>
                  </a:cubicBezTo>
                  <a:cubicBezTo>
                    <a:pt x="204" y="106"/>
                    <a:pt x="204" y="106"/>
                    <a:pt x="204" y="106"/>
                  </a:cubicBezTo>
                  <a:cubicBezTo>
                    <a:pt x="204" y="106"/>
                    <a:pt x="204" y="106"/>
                    <a:pt x="204" y="106"/>
                  </a:cubicBezTo>
                  <a:cubicBezTo>
                    <a:pt x="204" y="160"/>
                    <a:pt x="160" y="203"/>
                    <a:pt x="106" y="203"/>
                  </a:cubicBezTo>
                  <a:cubicBezTo>
                    <a:pt x="52" y="203"/>
                    <a:pt x="8" y="160"/>
                    <a:pt x="8" y="106"/>
                  </a:cubicBezTo>
                  <a:cubicBezTo>
                    <a:pt x="8" y="78"/>
                    <a:pt x="20" y="52"/>
                    <a:pt x="39" y="34"/>
                  </a:cubicBezTo>
                  <a:cubicBezTo>
                    <a:pt x="39" y="23"/>
                    <a:pt x="39" y="23"/>
                    <a:pt x="39" y="23"/>
                  </a:cubicBezTo>
                  <a:moveTo>
                    <a:pt x="59" y="10"/>
                  </a:moveTo>
                  <a:cubicBezTo>
                    <a:pt x="53" y="13"/>
                    <a:pt x="47" y="17"/>
                    <a:pt x="42" y="21"/>
                  </a:cubicBezTo>
                  <a:cubicBezTo>
                    <a:pt x="42" y="32"/>
                    <a:pt x="42" y="32"/>
                    <a:pt x="42" y="32"/>
                  </a:cubicBezTo>
                  <a:cubicBezTo>
                    <a:pt x="47" y="28"/>
                    <a:pt x="53" y="23"/>
                    <a:pt x="59" y="20"/>
                  </a:cubicBezTo>
                  <a:cubicBezTo>
                    <a:pt x="59" y="10"/>
                    <a:pt x="59" y="10"/>
                    <a:pt x="59" y="10"/>
                  </a:cubicBezTo>
                  <a:moveTo>
                    <a:pt x="93" y="0"/>
                  </a:moveTo>
                  <a:cubicBezTo>
                    <a:pt x="82" y="2"/>
                    <a:pt x="71" y="5"/>
                    <a:pt x="61" y="9"/>
                  </a:cubicBezTo>
                  <a:cubicBezTo>
                    <a:pt x="61" y="19"/>
                    <a:pt x="61" y="19"/>
                    <a:pt x="61" y="19"/>
                  </a:cubicBezTo>
                  <a:cubicBezTo>
                    <a:pt x="75" y="12"/>
                    <a:pt x="90" y="8"/>
                    <a:pt x="106" y="8"/>
                  </a:cubicBezTo>
                  <a:cubicBezTo>
                    <a:pt x="152" y="8"/>
                    <a:pt x="190" y="39"/>
                    <a:pt x="201" y="81"/>
                  </a:cubicBezTo>
                  <a:cubicBezTo>
                    <a:pt x="209" y="81"/>
                    <a:pt x="209" y="81"/>
                    <a:pt x="209" y="81"/>
                  </a:cubicBezTo>
                  <a:cubicBezTo>
                    <a:pt x="200" y="43"/>
                    <a:pt x="171" y="13"/>
                    <a:pt x="134" y="3"/>
                  </a:cubicBezTo>
                  <a:cubicBezTo>
                    <a:pt x="100" y="3"/>
                    <a:pt x="100" y="3"/>
                    <a:pt x="100" y="3"/>
                  </a:cubicBezTo>
                  <a:cubicBezTo>
                    <a:pt x="97" y="3"/>
                    <a:pt x="95" y="2"/>
                    <a:pt x="93"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3" name="iSḻíḋè">
              <a:extLst>
                <a:ext uri="{FF2B5EF4-FFF2-40B4-BE49-F238E27FC236}">
                  <a16:creationId xmlns:a16="http://schemas.microsoft.com/office/drawing/2014/main" id="{49154FA3-53DB-091D-880D-B323DDF94FC5}"/>
                </a:ext>
              </a:extLst>
            </p:cNvPr>
            <p:cNvSpPr/>
            <p:nvPr/>
          </p:nvSpPr>
          <p:spPr bwMode="auto">
            <a:xfrm>
              <a:off x="4530726" y="3492500"/>
              <a:ext cx="134938" cy="9525"/>
            </a:xfrm>
            <a:custGeom>
              <a:avLst/>
              <a:gdLst>
                <a:gd name="T0" fmla="*/ 13 w 41"/>
                <a:gd name="T1" fmla="*/ 0 h 3"/>
                <a:gd name="T2" fmla="*/ 0 w 41"/>
                <a:gd name="T3" fmla="*/ 0 h 3"/>
                <a:gd name="T4" fmla="*/ 7 w 41"/>
                <a:gd name="T5" fmla="*/ 3 h 3"/>
                <a:gd name="T6" fmla="*/ 41 w 41"/>
                <a:gd name="T7" fmla="*/ 3 h 3"/>
                <a:gd name="T8" fmla="*/ 13 w 41"/>
                <a:gd name="T9" fmla="*/ 0 h 3"/>
              </a:gdLst>
              <a:ahLst/>
              <a:cxnLst>
                <a:cxn ang="0">
                  <a:pos x="T0" y="T1"/>
                </a:cxn>
                <a:cxn ang="0">
                  <a:pos x="T2" y="T3"/>
                </a:cxn>
                <a:cxn ang="0">
                  <a:pos x="T4" y="T5"/>
                </a:cxn>
                <a:cxn ang="0">
                  <a:pos x="T6" y="T7"/>
                </a:cxn>
                <a:cxn ang="0">
                  <a:pos x="T8" y="T9"/>
                </a:cxn>
              </a:cxnLst>
              <a:rect l="0" t="0" r="r" b="b"/>
              <a:pathLst>
                <a:path w="41" h="3">
                  <a:moveTo>
                    <a:pt x="13" y="0"/>
                  </a:moveTo>
                  <a:cubicBezTo>
                    <a:pt x="9" y="0"/>
                    <a:pt x="5" y="0"/>
                    <a:pt x="0" y="0"/>
                  </a:cubicBezTo>
                  <a:cubicBezTo>
                    <a:pt x="2" y="2"/>
                    <a:pt x="4" y="3"/>
                    <a:pt x="7" y="3"/>
                  </a:cubicBezTo>
                  <a:cubicBezTo>
                    <a:pt x="41" y="3"/>
                    <a:pt x="41" y="3"/>
                    <a:pt x="41" y="3"/>
                  </a:cubicBezTo>
                  <a:cubicBezTo>
                    <a:pt x="32" y="1"/>
                    <a:pt x="23"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4" name="ïṥḷïḍè">
              <a:extLst>
                <a:ext uri="{FF2B5EF4-FFF2-40B4-BE49-F238E27FC236}">
                  <a16:creationId xmlns:a16="http://schemas.microsoft.com/office/drawing/2014/main" id="{E767F93A-CED6-0929-F1D7-A184467586C1}"/>
                </a:ext>
              </a:extLst>
            </p:cNvPr>
            <p:cNvSpPr/>
            <p:nvPr/>
          </p:nvSpPr>
          <p:spPr bwMode="auto">
            <a:xfrm>
              <a:off x="4418013" y="3521075"/>
              <a:ext cx="498475" cy="244475"/>
            </a:xfrm>
            <a:custGeom>
              <a:avLst/>
              <a:gdLst>
                <a:gd name="T0" fmla="*/ 150 w 151"/>
                <a:gd name="T1" fmla="*/ 72 h 74"/>
                <a:gd name="T2" fmla="*/ 142 w 151"/>
                <a:gd name="T3" fmla="*/ 72 h 74"/>
                <a:gd name="T4" fmla="*/ 142 w 151"/>
                <a:gd name="T5" fmla="*/ 74 h 74"/>
                <a:gd name="T6" fmla="*/ 151 w 151"/>
                <a:gd name="T7" fmla="*/ 74 h 74"/>
                <a:gd name="T8" fmla="*/ 150 w 151"/>
                <a:gd name="T9" fmla="*/ 72 h 74"/>
                <a:gd name="T10" fmla="*/ 2 w 151"/>
                <a:gd name="T11" fmla="*/ 0 h 74"/>
                <a:gd name="T12" fmla="*/ 0 w 151"/>
                <a:gd name="T13" fmla="*/ 1 h 74"/>
                <a:gd name="T14" fmla="*/ 0 w 151"/>
                <a:gd name="T15" fmla="*/ 11 h 74"/>
                <a:gd name="T16" fmla="*/ 2 w 151"/>
                <a:gd name="T17" fmla="*/ 10 h 74"/>
                <a:gd name="T18" fmla="*/ 2 w 15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74">
                  <a:moveTo>
                    <a:pt x="150" y="72"/>
                  </a:moveTo>
                  <a:cubicBezTo>
                    <a:pt x="142" y="72"/>
                    <a:pt x="142" y="72"/>
                    <a:pt x="142" y="72"/>
                  </a:cubicBezTo>
                  <a:cubicBezTo>
                    <a:pt x="142" y="73"/>
                    <a:pt x="142" y="74"/>
                    <a:pt x="142" y="74"/>
                  </a:cubicBezTo>
                  <a:cubicBezTo>
                    <a:pt x="151" y="74"/>
                    <a:pt x="151" y="74"/>
                    <a:pt x="151" y="74"/>
                  </a:cubicBezTo>
                  <a:cubicBezTo>
                    <a:pt x="151" y="74"/>
                    <a:pt x="151" y="73"/>
                    <a:pt x="150" y="72"/>
                  </a:cubicBezTo>
                  <a:moveTo>
                    <a:pt x="2" y="0"/>
                  </a:moveTo>
                  <a:cubicBezTo>
                    <a:pt x="2" y="1"/>
                    <a:pt x="1" y="1"/>
                    <a:pt x="0" y="1"/>
                  </a:cubicBezTo>
                  <a:cubicBezTo>
                    <a:pt x="0" y="11"/>
                    <a:pt x="0" y="11"/>
                    <a:pt x="0" y="11"/>
                  </a:cubicBezTo>
                  <a:cubicBezTo>
                    <a:pt x="1" y="11"/>
                    <a:pt x="2" y="10"/>
                    <a:pt x="2" y="10"/>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5" name="ïsļíḍê">
              <a:extLst>
                <a:ext uri="{FF2B5EF4-FFF2-40B4-BE49-F238E27FC236}">
                  <a16:creationId xmlns:a16="http://schemas.microsoft.com/office/drawing/2014/main" id="{8A400455-2F57-F114-DE20-00E23938B0A0}"/>
                </a:ext>
              </a:extLst>
            </p:cNvPr>
            <p:cNvSpPr/>
            <p:nvPr/>
          </p:nvSpPr>
          <p:spPr bwMode="auto">
            <a:xfrm>
              <a:off x="4351338" y="3560762"/>
              <a:ext cx="11113" cy="42863"/>
            </a:xfrm>
            <a:custGeom>
              <a:avLst/>
              <a:gdLst>
                <a:gd name="T0" fmla="*/ 3 w 3"/>
                <a:gd name="T1" fmla="*/ 0 h 13"/>
                <a:gd name="T2" fmla="*/ 0 w 3"/>
                <a:gd name="T3" fmla="*/ 2 h 13"/>
                <a:gd name="T4" fmla="*/ 0 w 3"/>
                <a:gd name="T5" fmla="*/ 13 h 13"/>
                <a:gd name="T6" fmla="*/ 3 w 3"/>
                <a:gd name="T7" fmla="*/ 11 h 13"/>
                <a:gd name="T8" fmla="*/ 3 w 3"/>
                <a:gd name="T9" fmla="*/ 0 h 13"/>
              </a:gdLst>
              <a:ahLst/>
              <a:cxnLst>
                <a:cxn ang="0">
                  <a:pos x="T0" y="T1"/>
                </a:cxn>
                <a:cxn ang="0">
                  <a:pos x="T2" y="T3"/>
                </a:cxn>
                <a:cxn ang="0">
                  <a:pos x="T4" y="T5"/>
                </a:cxn>
                <a:cxn ang="0">
                  <a:pos x="T6" y="T7"/>
                </a:cxn>
                <a:cxn ang="0">
                  <a:pos x="T8" y="T9"/>
                </a:cxn>
              </a:cxnLst>
              <a:rect l="0" t="0" r="r" b="b"/>
              <a:pathLst>
                <a:path w="3" h="13">
                  <a:moveTo>
                    <a:pt x="3" y="0"/>
                  </a:moveTo>
                  <a:cubicBezTo>
                    <a:pt x="2" y="1"/>
                    <a:pt x="1" y="2"/>
                    <a:pt x="0" y="2"/>
                  </a:cubicBezTo>
                  <a:cubicBezTo>
                    <a:pt x="0" y="13"/>
                    <a:pt x="0" y="13"/>
                    <a:pt x="0" y="13"/>
                  </a:cubicBezTo>
                  <a:cubicBezTo>
                    <a:pt x="1" y="13"/>
                    <a:pt x="2" y="12"/>
                    <a:pt x="3" y="11"/>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6" name="îś1ïḍe">
              <a:extLst>
                <a:ext uri="{FF2B5EF4-FFF2-40B4-BE49-F238E27FC236}">
                  <a16:creationId xmlns:a16="http://schemas.microsoft.com/office/drawing/2014/main" id="{CC9DA603-B3DA-7560-03CB-B0CDD339DB86}"/>
                </a:ext>
              </a:extLst>
            </p:cNvPr>
            <p:cNvSpPr/>
            <p:nvPr/>
          </p:nvSpPr>
          <p:spPr bwMode="auto">
            <a:xfrm>
              <a:off x="4249738" y="3517900"/>
              <a:ext cx="646113" cy="642938"/>
            </a:xfrm>
            <a:custGeom>
              <a:avLst/>
              <a:gdLst>
                <a:gd name="T0" fmla="*/ 98 w 196"/>
                <a:gd name="T1" fmla="*/ 0 h 195"/>
                <a:gd name="T2" fmla="*/ 53 w 196"/>
                <a:gd name="T3" fmla="*/ 11 h 195"/>
                <a:gd name="T4" fmla="*/ 51 w 196"/>
                <a:gd name="T5" fmla="*/ 12 h 195"/>
                <a:gd name="T6" fmla="*/ 34 w 196"/>
                <a:gd name="T7" fmla="*/ 24 h 195"/>
                <a:gd name="T8" fmla="*/ 31 w 196"/>
                <a:gd name="T9" fmla="*/ 26 h 195"/>
                <a:gd name="T10" fmla="*/ 0 w 196"/>
                <a:gd name="T11" fmla="*/ 98 h 195"/>
                <a:gd name="T12" fmla="*/ 98 w 196"/>
                <a:gd name="T13" fmla="*/ 195 h 195"/>
                <a:gd name="T14" fmla="*/ 196 w 196"/>
                <a:gd name="T15" fmla="*/ 98 h 195"/>
                <a:gd name="T16" fmla="*/ 196 w 196"/>
                <a:gd name="T17" fmla="*/ 98 h 195"/>
                <a:gd name="T18" fmla="*/ 187 w 196"/>
                <a:gd name="T19" fmla="*/ 98 h 195"/>
                <a:gd name="T20" fmla="*/ 161 w 196"/>
                <a:gd name="T21" fmla="*/ 161 h 195"/>
                <a:gd name="T22" fmla="*/ 98 w 196"/>
                <a:gd name="T23" fmla="*/ 187 h 195"/>
                <a:gd name="T24" fmla="*/ 35 w 196"/>
                <a:gd name="T25" fmla="*/ 161 h 195"/>
                <a:gd name="T26" fmla="*/ 9 w 196"/>
                <a:gd name="T27" fmla="*/ 98 h 195"/>
                <a:gd name="T28" fmla="*/ 35 w 196"/>
                <a:gd name="T29" fmla="*/ 35 h 195"/>
                <a:gd name="T30" fmla="*/ 98 w 196"/>
                <a:gd name="T31" fmla="*/ 8 h 195"/>
                <a:gd name="T32" fmla="*/ 161 w 196"/>
                <a:gd name="T33" fmla="*/ 35 h 195"/>
                <a:gd name="T34" fmla="*/ 187 w 196"/>
                <a:gd name="T35" fmla="*/ 98 h 195"/>
                <a:gd name="T36" fmla="*/ 196 w 196"/>
                <a:gd name="T37" fmla="*/ 98 h 195"/>
                <a:gd name="T38" fmla="*/ 193 w 196"/>
                <a:gd name="T39" fmla="*/ 75 h 195"/>
                <a:gd name="T40" fmla="*/ 193 w 196"/>
                <a:gd name="T41" fmla="*/ 73 h 195"/>
                <a:gd name="T42" fmla="*/ 98 w 196"/>
                <a:gd name="T4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5">
                  <a:moveTo>
                    <a:pt x="98" y="0"/>
                  </a:moveTo>
                  <a:cubicBezTo>
                    <a:pt x="82" y="0"/>
                    <a:pt x="67" y="4"/>
                    <a:pt x="53" y="11"/>
                  </a:cubicBezTo>
                  <a:cubicBezTo>
                    <a:pt x="53" y="11"/>
                    <a:pt x="52" y="12"/>
                    <a:pt x="51" y="12"/>
                  </a:cubicBezTo>
                  <a:cubicBezTo>
                    <a:pt x="45" y="15"/>
                    <a:pt x="39" y="20"/>
                    <a:pt x="34" y="24"/>
                  </a:cubicBezTo>
                  <a:cubicBezTo>
                    <a:pt x="33" y="25"/>
                    <a:pt x="32" y="26"/>
                    <a:pt x="31" y="26"/>
                  </a:cubicBezTo>
                  <a:cubicBezTo>
                    <a:pt x="12" y="44"/>
                    <a:pt x="0" y="70"/>
                    <a:pt x="0" y="98"/>
                  </a:cubicBezTo>
                  <a:cubicBezTo>
                    <a:pt x="0" y="152"/>
                    <a:pt x="44" y="195"/>
                    <a:pt x="98" y="195"/>
                  </a:cubicBezTo>
                  <a:cubicBezTo>
                    <a:pt x="152" y="195"/>
                    <a:pt x="196" y="152"/>
                    <a:pt x="196" y="98"/>
                  </a:cubicBezTo>
                  <a:cubicBezTo>
                    <a:pt x="196" y="98"/>
                    <a:pt x="196" y="98"/>
                    <a:pt x="196" y="98"/>
                  </a:cubicBezTo>
                  <a:cubicBezTo>
                    <a:pt x="187" y="98"/>
                    <a:pt x="187" y="98"/>
                    <a:pt x="187" y="98"/>
                  </a:cubicBezTo>
                  <a:cubicBezTo>
                    <a:pt x="187" y="122"/>
                    <a:pt x="177" y="145"/>
                    <a:pt x="161" y="161"/>
                  </a:cubicBezTo>
                  <a:cubicBezTo>
                    <a:pt x="145" y="177"/>
                    <a:pt x="123" y="187"/>
                    <a:pt x="98" y="187"/>
                  </a:cubicBezTo>
                  <a:cubicBezTo>
                    <a:pt x="73" y="187"/>
                    <a:pt x="51" y="177"/>
                    <a:pt x="35" y="161"/>
                  </a:cubicBezTo>
                  <a:cubicBezTo>
                    <a:pt x="19" y="145"/>
                    <a:pt x="9" y="122"/>
                    <a:pt x="9" y="98"/>
                  </a:cubicBezTo>
                  <a:cubicBezTo>
                    <a:pt x="9" y="73"/>
                    <a:pt x="19" y="51"/>
                    <a:pt x="35" y="35"/>
                  </a:cubicBezTo>
                  <a:cubicBezTo>
                    <a:pt x="51" y="18"/>
                    <a:pt x="73" y="8"/>
                    <a:pt x="98" y="8"/>
                  </a:cubicBezTo>
                  <a:cubicBezTo>
                    <a:pt x="123" y="8"/>
                    <a:pt x="145" y="18"/>
                    <a:pt x="161" y="35"/>
                  </a:cubicBezTo>
                  <a:cubicBezTo>
                    <a:pt x="177" y="51"/>
                    <a:pt x="187" y="73"/>
                    <a:pt x="187" y="98"/>
                  </a:cubicBezTo>
                  <a:cubicBezTo>
                    <a:pt x="196" y="98"/>
                    <a:pt x="196" y="98"/>
                    <a:pt x="196" y="98"/>
                  </a:cubicBezTo>
                  <a:cubicBezTo>
                    <a:pt x="196" y="90"/>
                    <a:pt x="195" y="82"/>
                    <a:pt x="193" y="75"/>
                  </a:cubicBezTo>
                  <a:cubicBezTo>
                    <a:pt x="193" y="75"/>
                    <a:pt x="193" y="74"/>
                    <a:pt x="193" y="73"/>
                  </a:cubicBezTo>
                  <a:cubicBezTo>
                    <a:pt x="182" y="31"/>
                    <a:pt x="14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7" name="îSḻiḋe">
              <a:extLst>
                <a:ext uri="{FF2B5EF4-FFF2-40B4-BE49-F238E27FC236}">
                  <a16:creationId xmlns:a16="http://schemas.microsoft.com/office/drawing/2014/main" id="{985817CD-81F8-32E0-7AA3-B629E9C78FE0}"/>
                </a:ext>
              </a:extLst>
            </p:cNvPr>
            <p:cNvSpPr/>
            <p:nvPr/>
          </p:nvSpPr>
          <p:spPr bwMode="auto">
            <a:xfrm>
              <a:off x="4351338" y="3762375"/>
              <a:ext cx="131763" cy="174625"/>
            </a:xfrm>
            <a:custGeom>
              <a:avLst/>
              <a:gdLst>
                <a:gd name="T0" fmla="*/ 0 w 40"/>
                <a:gd name="T1" fmla="*/ 0 h 53"/>
                <a:gd name="T2" fmla="*/ 20 w 40"/>
                <a:gd name="T3" fmla="*/ 0 h 53"/>
                <a:gd name="T4" fmla="*/ 40 w 40"/>
                <a:gd name="T5" fmla="*/ 16 h 53"/>
                <a:gd name="T6" fmla="*/ 20 w 40"/>
                <a:gd name="T7" fmla="*/ 32 h 53"/>
                <a:gd name="T8" fmla="*/ 12 w 40"/>
                <a:gd name="T9" fmla="*/ 32 h 53"/>
                <a:gd name="T10" fmla="*/ 12 w 40"/>
                <a:gd name="T11" fmla="*/ 53 h 53"/>
                <a:gd name="T12" fmla="*/ 0 w 40"/>
                <a:gd name="T13" fmla="*/ 53 h 53"/>
                <a:gd name="T14" fmla="*/ 0 w 40"/>
                <a:gd name="T15" fmla="*/ 0 h 53"/>
                <a:gd name="T16" fmla="*/ 12 w 40"/>
                <a:gd name="T17" fmla="*/ 22 h 53"/>
                <a:gd name="T18" fmla="*/ 19 w 40"/>
                <a:gd name="T19" fmla="*/ 22 h 53"/>
                <a:gd name="T20" fmla="*/ 28 w 40"/>
                <a:gd name="T21" fmla="*/ 16 h 53"/>
                <a:gd name="T22" fmla="*/ 18 w 40"/>
                <a:gd name="T23" fmla="*/ 10 h 53"/>
                <a:gd name="T24" fmla="*/ 12 w 40"/>
                <a:gd name="T25" fmla="*/ 10 h 53"/>
                <a:gd name="T26" fmla="*/ 12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2" y="32"/>
                    <a:pt x="12" y="32"/>
                    <a:pt x="12" y="32"/>
                  </a:cubicBezTo>
                  <a:cubicBezTo>
                    <a:pt x="12" y="53"/>
                    <a:pt x="12" y="53"/>
                    <a:pt x="12" y="53"/>
                  </a:cubicBezTo>
                  <a:cubicBezTo>
                    <a:pt x="0" y="53"/>
                    <a:pt x="0" y="53"/>
                    <a:pt x="0" y="53"/>
                  </a:cubicBezTo>
                  <a:lnTo>
                    <a:pt x="0" y="0"/>
                  </a:lnTo>
                  <a:close/>
                  <a:moveTo>
                    <a:pt x="12" y="22"/>
                  </a:moveTo>
                  <a:cubicBezTo>
                    <a:pt x="19" y="22"/>
                    <a:pt x="19" y="22"/>
                    <a:pt x="19" y="22"/>
                  </a:cubicBezTo>
                  <a:cubicBezTo>
                    <a:pt x="24" y="22"/>
                    <a:pt x="28" y="21"/>
                    <a:pt x="28" y="16"/>
                  </a:cubicBezTo>
                  <a:cubicBezTo>
                    <a:pt x="28" y="10"/>
                    <a:pt x="22" y="10"/>
                    <a:pt x="18" y="10"/>
                  </a:cubicBezTo>
                  <a:cubicBezTo>
                    <a:pt x="12" y="10"/>
                    <a:pt x="12" y="10"/>
                    <a:pt x="12" y="10"/>
                  </a:cubicBezTo>
                  <a:lnTo>
                    <a:pt x="12"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8" name="ïsḻîḍè">
              <a:extLst>
                <a:ext uri="{FF2B5EF4-FFF2-40B4-BE49-F238E27FC236}">
                  <a16:creationId xmlns:a16="http://schemas.microsoft.com/office/drawing/2014/main" id="{0E6BF70D-0DD6-D700-CCDF-EEE89B8888E4}"/>
                </a:ext>
              </a:extLst>
            </p:cNvPr>
            <p:cNvSpPr/>
            <p:nvPr/>
          </p:nvSpPr>
          <p:spPr bwMode="auto">
            <a:xfrm>
              <a:off x="4506913" y="3762375"/>
              <a:ext cx="155575" cy="174625"/>
            </a:xfrm>
            <a:custGeom>
              <a:avLst/>
              <a:gdLst>
                <a:gd name="T0" fmla="*/ 0 w 98"/>
                <a:gd name="T1" fmla="*/ 0 h 110"/>
                <a:gd name="T2" fmla="*/ 25 w 98"/>
                <a:gd name="T3" fmla="*/ 0 h 110"/>
                <a:gd name="T4" fmla="*/ 25 w 98"/>
                <a:gd name="T5" fmla="*/ 41 h 110"/>
                <a:gd name="T6" fmla="*/ 73 w 98"/>
                <a:gd name="T7" fmla="*/ 41 h 110"/>
                <a:gd name="T8" fmla="*/ 73 w 98"/>
                <a:gd name="T9" fmla="*/ 0 h 110"/>
                <a:gd name="T10" fmla="*/ 98 w 98"/>
                <a:gd name="T11" fmla="*/ 0 h 110"/>
                <a:gd name="T12" fmla="*/ 98 w 98"/>
                <a:gd name="T13" fmla="*/ 110 h 110"/>
                <a:gd name="T14" fmla="*/ 73 w 98"/>
                <a:gd name="T15" fmla="*/ 110 h 110"/>
                <a:gd name="T16" fmla="*/ 73 w 98"/>
                <a:gd name="T17" fmla="*/ 62 h 110"/>
                <a:gd name="T18" fmla="*/ 25 w 98"/>
                <a:gd name="T19" fmla="*/ 62 h 110"/>
                <a:gd name="T20" fmla="*/ 25 w 98"/>
                <a:gd name="T21" fmla="*/ 110 h 110"/>
                <a:gd name="T22" fmla="*/ 0 w 98"/>
                <a:gd name="T23" fmla="*/ 110 h 110"/>
                <a:gd name="T24" fmla="*/ 0 w 98"/>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0">
                  <a:moveTo>
                    <a:pt x="0" y="0"/>
                  </a:moveTo>
                  <a:lnTo>
                    <a:pt x="25" y="0"/>
                  </a:lnTo>
                  <a:lnTo>
                    <a:pt x="25" y="41"/>
                  </a:lnTo>
                  <a:lnTo>
                    <a:pt x="73" y="41"/>
                  </a:lnTo>
                  <a:lnTo>
                    <a:pt x="73" y="0"/>
                  </a:lnTo>
                  <a:lnTo>
                    <a:pt x="98" y="0"/>
                  </a:lnTo>
                  <a:lnTo>
                    <a:pt x="98" y="110"/>
                  </a:lnTo>
                  <a:lnTo>
                    <a:pt x="73" y="110"/>
                  </a:lnTo>
                  <a:lnTo>
                    <a:pt x="73" y="62"/>
                  </a:lnTo>
                  <a:lnTo>
                    <a:pt x="25" y="62"/>
                  </a:lnTo>
                  <a:lnTo>
                    <a:pt x="25" y="110"/>
                  </a:lnTo>
                  <a:lnTo>
                    <a:pt x="0" y="110"/>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9" name="î$lïḋé">
              <a:extLst>
                <a:ext uri="{FF2B5EF4-FFF2-40B4-BE49-F238E27FC236}">
                  <a16:creationId xmlns:a16="http://schemas.microsoft.com/office/drawing/2014/main" id="{F03E017F-F218-31F8-B6F7-42B13BAA4F88}"/>
                </a:ext>
              </a:extLst>
            </p:cNvPr>
            <p:cNvSpPr/>
            <p:nvPr/>
          </p:nvSpPr>
          <p:spPr bwMode="auto">
            <a:xfrm>
              <a:off x="4699001" y="3762375"/>
              <a:ext cx="131763" cy="174625"/>
            </a:xfrm>
            <a:custGeom>
              <a:avLst/>
              <a:gdLst>
                <a:gd name="T0" fmla="*/ 0 w 40"/>
                <a:gd name="T1" fmla="*/ 0 h 53"/>
                <a:gd name="T2" fmla="*/ 20 w 40"/>
                <a:gd name="T3" fmla="*/ 0 h 53"/>
                <a:gd name="T4" fmla="*/ 40 w 40"/>
                <a:gd name="T5" fmla="*/ 16 h 53"/>
                <a:gd name="T6" fmla="*/ 20 w 40"/>
                <a:gd name="T7" fmla="*/ 32 h 53"/>
                <a:gd name="T8" fmla="*/ 11 w 40"/>
                <a:gd name="T9" fmla="*/ 32 h 53"/>
                <a:gd name="T10" fmla="*/ 11 w 40"/>
                <a:gd name="T11" fmla="*/ 53 h 53"/>
                <a:gd name="T12" fmla="*/ 0 w 40"/>
                <a:gd name="T13" fmla="*/ 53 h 53"/>
                <a:gd name="T14" fmla="*/ 0 w 40"/>
                <a:gd name="T15" fmla="*/ 0 h 53"/>
                <a:gd name="T16" fmla="*/ 11 w 40"/>
                <a:gd name="T17" fmla="*/ 22 h 53"/>
                <a:gd name="T18" fmla="*/ 19 w 40"/>
                <a:gd name="T19" fmla="*/ 22 h 53"/>
                <a:gd name="T20" fmla="*/ 28 w 40"/>
                <a:gd name="T21" fmla="*/ 16 h 53"/>
                <a:gd name="T22" fmla="*/ 18 w 40"/>
                <a:gd name="T23" fmla="*/ 10 h 53"/>
                <a:gd name="T24" fmla="*/ 11 w 40"/>
                <a:gd name="T25" fmla="*/ 10 h 53"/>
                <a:gd name="T26" fmla="*/ 11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1" y="32"/>
                    <a:pt x="11" y="32"/>
                    <a:pt x="11" y="32"/>
                  </a:cubicBezTo>
                  <a:cubicBezTo>
                    <a:pt x="11" y="53"/>
                    <a:pt x="11" y="53"/>
                    <a:pt x="11" y="53"/>
                  </a:cubicBezTo>
                  <a:cubicBezTo>
                    <a:pt x="0" y="53"/>
                    <a:pt x="0" y="53"/>
                    <a:pt x="0" y="53"/>
                  </a:cubicBezTo>
                  <a:lnTo>
                    <a:pt x="0" y="0"/>
                  </a:lnTo>
                  <a:close/>
                  <a:moveTo>
                    <a:pt x="11" y="22"/>
                  </a:moveTo>
                  <a:cubicBezTo>
                    <a:pt x="19" y="22"/>
                    <a:pt x="19" y="22"/>
                    <a:pt x="19" y="22"/>
                  </a:cubicBezTo>
                  <a:cubicBezTo>
                    <a:pt x="23" y="22"/>
                    <a:pt x="28" y="21"/>
                    <a:pt x="28" y="16"/>
                  </a:cubicBezTo>
                  <a:cubicBezTo>
                    <a:pt x="28" y="10"/>
                    <a:pt x="22" y="10"/>
                    <a:pt x="18" y="10"/>
                  </a:cubicBezTo>
                  <a:cubicBezTo>
                    <a:pt x="11" y="10"/>
                    <a:pt x="11" y="10"/>
                    <a:pt x="11" y="10"/>
                  </a:cubicBezTo>
                  <a:lnTo>
                    <a:pt x="11"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0" name="iŝļiḍê">
              <a:extLst>
                <a:ext uri="{FF2B5EF4-FFF2-40B4-BE49-F238E27FC236}">
                  <a16:creationId xmlns:a16="http://schemas.microsoft.com/office/drawing/2014/main" id="{0C589495-FB01-E4F5-1984-D1A2EF46371D}"/>
                </a:ext>
              </a:extLst>
            </p:cNvPr>
            <p:cNvSpPr/>
            <p:nvPr/>
          </p:nvSpPr>
          <p:spPr bwMode="auto">
            <a:xfrm>
              <a:off x="7104063" y="3517900"/>
              <a:ext cx="642938"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1" name="iSľîḋè">
              <a:extLst>
                <a:ext uri="{FF2B5EF4-FFF2-40B4-BE49-F238E27FC236}">
                  <a16:creationId xmlns:a16="http://schemas.microsoft.com/office/drawing/2014/main" id="{A50978D4-67C7-ACFC-0A9F-1D986B9286C3}"/>
                </a:ext>
              </a:extLst>
            </p:cNvPr>
            <p:cNvSpPr/>
            <p:nvPr/>
          </p:nvSpPr>
          <p:spPr bwMode="auto">
            <a:xfrm>
              <a:off x="7027863" y="3452812"/>
              <a:ext cx="400050" cy="784225"/>
            </a:xfrm>
            <a:custGeom>
              <a:avLst/>
              <a:gdLst>
                <a:gd name="T0" fmla="*/ 2 w 121"/>
                <a:gd name="T1" fmla="*/ 117 h 238"/>
                <a:gd name="T2" fmla="*/ 0 w 121"/>
                <a:gd name="T3" fmla="*/ 117 h 238"/>
                <a:gd name="T4" fmla="*/ 0 w 121"/>
                <a:gd name="T5" fmla="*/ 118 h 238"/>
                <a:gd name="T6" fmla="*/ 71 w 121"/>
                <a:gd name="T7" fmla="*/ 228 h 238"/>
                <a:gd name="T8" fmla="*/ 120 w 121"/>
                <a:gd name="T9" fmla="*/ 238 h 238"/>
                <a:gd name="T10" fmla="*/ 121 w 121"/>
                <a:gd name="T11" fmla="*/ 237 h 238"/>
                <a:gd name="T12" fmla="*/ 120 w 121"/>
                <a:gd name="T13" fmla="*/ 236 h 238"/>
                <a:gd name="T14" fmla="*/ 72 w 121"/>
                <a:gd name="T15" fmla="*/ 226 h 238"/>
                <a:gd name="T16" fmla="*/ 2 w 121"/>
                <a:gd name="T17" fmla="*/ 118 h 238"/>
                <a:gd name="T18" fmla="*/ 2 w 121"/>
                <a:gd name="T19" fmla="*/ 117 h 238"/>
                <a:gd name="T20" fmla="*/ 4 w 121"/>
                <a:gd name="T21" fmla="*/ 95 h 238"/>
                <a:gd name="T22" fmla="*/ 2 w 121"/>
                <a:gd name="T23" fmla="*/ 95 h 238"/>
                <a:gd name="T24" fmla="*/ 0 w 121"/>
                <a:gd name="T25" fmla="*/ 114 h 238"/>
                <a:gd name="T26" fmla="*/ 2 w 121"/>
                <a:gd name="T27" fmla="*/ 114 h 238"/>
                <a:gd name="T28" fmla="*/ 4 w 121"/>
                <a:gd name="T29" fmla="*/ 95 h 238"/>
                <a:gd name="T30" fmla="*/ 92 w 121"/>
                <a:gd name="T31" fmla="*/ 0 h 238"/>
                <a:gd name="T32" fmla="*/ 91 w 121"/>
                <a:gd name="T33" fmla="*/ 0 h 238"/>
                <a:gd name="T34" fmla="*/ 2 w 121"/>
                <a:gd name="T35" fmla="*/ 93 h 238"/>
                <a:gd name="T36" fmla="*/ 4 w 121"/>
                <a:gd name="T37" fmla="*/ 93 h 238"/>
                <a:gd name="T38" fmla="*/ 92 w 121"/>
                <a:gd name="T39" fmla="*/ 2 h 238"/>
                <a:gd name="T40" fmla="*/ 93 w 121"/>
                <a:gd name="T41" fmla="*/ 1 h 238"/>
                <a:gd name="T42" fmla="*/ 92 w 121"/>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238">
                  <a:moveTo>
                    <a:pt x="2" y="117"/>
                  </a:moveTo>
                  <a:cubicBezTo>
                    <a:pt x="0" y="117"/>
                    <a:pt x="0" y="117"/>
                    <a:pt x="0" y="117"/>
                  </a:cubicBezTo>
                  <a:cubicBezTo>
                    <a:pt x="0" y="117"/>
                    <a:pt x="0" y="117"/>
                    <a:pt x="0" y="118"/>
                  </a:cubicBezTo>
                  <a:cubicBezTo>
                    <a:pt x="0" y="167"/>
                    <a:pt x="29" y="209"/>
                    <a:pt x="71" y="228"/>
                  </a:cubicBezTo>
                  <a:cubicBezTo>
                    <a:pt x="86" y="235"/>
                    <a:pt x="103" y="238"/>
                    <a:pt x="120" y="238"/>
                  </a:cubicBezTo>
                  <a:cubicBezTo>
                    <a:pt x="121" y="238"/>
                    <a:pt x="121" y="238"/>
                    <a:pt x="121" y="237"/>
                  </a:cubicBezTo>
                  <a:cubicBezTo>
                    <a:pt x="121" y="237"/>
                    <a:pt x="121" y="236"/>
                    <a:pt x="120" y="236"/>
                  </a:cubicBezTo>
                  <a:cubicBezTo>
                    <a:pt x="103" y="236"/>
                    <a:pt x="87" y="233"/>
                    <a:pt x="72" y="226"/>
                  </a:cubicBezTo>
                  <a:cubicBezTo>
                    <a:pt x="31" y="208"/>
                    <a:pt x="2" y="166"/>
                    <a:pt x="2" y="118"/>
                  </a:cubicBezTo>
                  <a:cubicBezTo>
                    <a:pt x="2" y="117"/>
                    <a:pt x="2" y="117"/>
                    <a:pt x="2" y="117"/>
                  </a:cubicBezTo>
                  <a:moveTo>
                    <a:pt x="4" y="95"/>
                  </a:moveTo>
                  <a:cubicBezTo>
                    <a:pt x="2" y="95"/>
                    <a:pt x="2" y="95"/>
                    <a:pt x="2" y="95"/>
                  </a:cubicBezTo>
                  <a:cubicBezTo>
                    <a:pt x="1" y="101"/>
                    <a:pt x="0" y="108"/>
                    <a:pt x="0" y="114"/>
                  </a:cubicBezTo>
                  <a:cubicBezTo>
                    <a:pt x="2" y="114"/>
                    <a:pt x="2" y="114"/>
                    <a:pt x="2" y="114"/>
                  </a:cubicBezTo>
                  <a:cubicBezTo>
                    <a:pt x="2" y="108"/>
                    <a:pt x="3" y="101"/>
                    <a:pt x="4" y="95"/>
                  </a:cubicBezTo>
                  <a:moveTo>
                    <a:pt x="92" y="0"/>
                  </a:moveTo>
                  <a:cubicBezTo>
                    <a:pt x="91" y="0"/>
                    <a:pt x="91" y="0"/>
                    <a:pt x="91" y="0"/>
                  </a:cubicBezTo>
                  <a:cubicBezTo>
                    <a:pt x="46" y="11"/>
                    <a:pt x="12" y="48"/>
                    <a:pt x="2" y="93"/>
                  </a:cubicBezTo>
                  <a:cubicBezTo>
                    <a:pt x="4" y="93"/>
                    <a:pt x="4" y="93"/>
                    <a:pt x="4" y="93"/>
                  </a:cubicBezTo>
                  <a:cubicBezTo>
                    <a:pt x="14" y="49"/>
                    <a:pt x="48" y="13"/>
                    <a:pt x="92" y="2"/>
                  </a:cubicBezTo>
                  <a:cubicBezTo>
                    <a:pt x="92" y="2"/>
                    <a:pt x="93" y="2"/>
                    <a:pt x="93" y="1"/>
                  </a:cubicBezTo>
                  <a:cubicBezTo>
                    <a:pt x="92" y="1"/>
                    <a:pt x="92"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2" name="iśļîḓe">
              <a:extLst>
                <a:ext uri="{FF2B5EF4-FFF2-40B4-BE49-F238E27FC236}">
                  <a16:creationId xmlns:a16="http://schemas.microsoft.com/office/drawing/2014/main" id="{5278CEC8-EF39-0AA1-AB16-F5C35BD42F76}"/>
                </a:ext>
              </a:extLst>
            </p:cNvPr>
            <p:cNvSpPr/>
            <p:nvPr/>
          </p:nvSpPr>
          <p:spPr bwMode="auto">
            <a:xfrm>
              <a:off x="7034213" y="3759200"/>
              <a:ext cx="7938"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3" name="íŝľîdè">
              <a:extLst>
                <a:ext uri="{FF2B5EF4-FFF2-40B4-BE49-F238E27FC236}">
                  <a16:creationId xmlns:a16="http://schemas.microsoft.com/office/drawing/2014/main" id="{BC8B3D52-78C4-EABC-4C7B-AED30EB6C8C0}"/>
                </a:ext>
              </a:extLst>
            </p:cNvPr>
            <p:cNvSpPr/>
            <p:nvPr/>
          </p:nvSpPr>
          <p:spPr bwMode="auto">
            <a:xfrm>
              <a:off x="7027863" y="3827462"/>
              <a:ext cx="6350" cy="11113"/>
            </a:xfrm>
            <a:custGeom>
              <a:avLst/>
              <a:gdLst>
                <a:gd name="T0" fmla="*/ 2 w 2"/>
                <a:gd name="T1" fmla="*/ 0 h 3"/>
                <a:gd name="T2" fmla="*/ 0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0" y="0"/>
                    <a:pt x="0" y="0"/>
                    <a:pt x="0" y="0"/>
                  </a:cubicBezTo>
                  <a:cubicBezTo>
                    <a:pt x="0" y="1"/>
                    <a:pt x="0" y="2"/>
                    <a:pt x="0" y="3"/>
                  </a:cubicBezTo>
                  <a:cubicBezTo>
                    <a:pt x="2" y="3"/>
                    <a:pt x="2" y="3"/>
                    <a:pt x="2" y="3"/>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4" name="îśḷiḓe">
              <a:extLst>
                <a:ext uri="{FF2B5EF4-FFF2-40B4-BE49-F238E27FC236}">
                  <a16:creationId xmlns:a16="http://schemas.microsoft.com/office/drawing/2014/main" id="{C58C1B01-0C8F-EBD5-9491-87BCE57C49F6}"/>
                </a:ext>
              </a:extLst>
            </p:cNvPr>
            <p:cNvSpPr/>
            <p:nvPr/>
          </p:nvSpPr>
          <p:spPr bwMode="auto">
            <a:xfrm>
              <a:off x="7054851" y="3468687"/>
              <a:ext cx="742950" cy="741363"/>
            </a:xfrm>
            <a:custGeom>
              <a:avLst/>
              <a:gdLst>
                <a:gd name="T0" fmla="*/ 171 w 225"/>
                <a:gd name="T1" fmla="*/ 17 h 225"/>
                <a:gd name="T2" fmla="*/ 171 w 225"/>
                <a:gd name="T3" fmla="*/ 19 h 225"/>
                <a:gd name="T4" fmla="*/ 191 w 225"/>
                <a:gd name="T5" fmla="*/ 35 h 225"/>
                <a:gd name="T6" fmla="*/ 223 w 225"/>
                <a:gd name="T7" fmla="*/ 113 h 225"/>
                <a:gd name="T8" fmla="*/ 191 w 225"/>
                <a:gd name="T9" fmla="*/ 191 h 225"/>
                <a:gd name="T10" fmla="*/ 112 w 225"/>
                <a:gd name="T11" fmla="*/ 223 h 225"/>
                <a:gd name="T12" fmla="*/ 34 w 225"/>
                <a:gd name="T13" fmla="*/ 191 h 225"/>
                <a:gd name="T14" fmla="*/ 2 w 225"/>
                <a:gd name="T15" fmla="*/ 113 h 225"/>
                <a:gd name="T16" fmla="*/ 1 w 225"/>
                <a:gd name="T17" fmla="*/ 112 h 225"/>
                <a:gd name="T18" fmla="*/ 0 w 225"/>
                <a:gd name="T19" fmla="*/ 113 h 225"/>
                <a:gd name="T20" fmla="*/ 112 w 225"/>
                <a:gd name="T21" fmla="*/ 225 h 225"/>
                <a:gd name="T22" fmla="*/ 225 w 225"/>
                <a:gd name="T23" fmla="*/ 113 h 225"/>
                <a:gd name="T24" fmla="*/ 171 w 225"/>
                <a:gd name="T25" fmla="*/ 17 h 225"/>
                <a:gd name="T26" fmla="*/ 151 w 225"/>
                <a:gd name="T27" fmla="*/ 7 h 225"/>
                <a:gd name="T28" fmla="*/ 151 w 225"/>
                <a:gd name="T29" fmla="*/ 9 h 225"/>
                <a:gd name="T30" fmla="*/ 169 w 225"/>
                <a:gd name="T31" fmla="*/ 18 h 225"/>
                <a:gd name="T32" fmla="*/ 169 w 225"/>
                <a:gd name="T33" fmla="*/ 15 h 225"/>
                <a:gd name="T34" fmla="*/ 151 w 225"/>
                <a:gd name="T35" fmla="*/ 7 h 225"/>
                <a:gd name="T36" fmla="*/ 112 w 225"/>
                <a:gd name="T37" fmla="*/ 0 h 225"/>
                <a:gd name="T38" fmla="*/ 111 w 225"/>
                <a:gd name="T39" fmla="*/ 1 h 225"/>
                <a:gd name="T40" fmla="*/ 112 w 225"/>
                <a:gd name="T41" fmla="*/ 2 h 225"/>
                <a:gd name="T42" fmla="*/ 149 w 225"/>
                <a:gd name="T43" fmla="*/ 8 h 225"/>
                <a:gd name="T44" fmla="*/ 149 w 225"/>
                <a:gd name="T45" fmla="*/ 6 h 225"/>
                <a:gd name="T46" fmla="*/ 112 w 225"/>
                <a:gd name="T4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5">
                  <a:moveTo>
                    <a:pt x="171" y="17"/>
                  </a:moveTo>
                  <a:cubicBezTo>
                    <a:pt x="171" y="19"/>
                    <a:pt x="171" y="19"/>
                    <a:pt x="171" y="19"/>
                  </a:cubicBezTo>
                  <a:cubicBezTo>
                    <a:pt x="178" y="23"/>
                    <a:pt x="185" y="29"/>
                    <a:pt x="191" y="35"/>
                  </a:cubicBezTo>
                  <a:cubicBezTo>
                    <a:pt x="211" y="55"/>
                    <a:pt x="223" y="82"/>
                    <a:pt x="223" y="113"/>
                  </a:cubicBezTo>
                  <a:cubicBezTo>
                    <a:pt x="223" y="143"/>
                    <a:pt x="211" y="171"/>
                    <a:pt x="191" y="191"/>
                  </a:cubicBezTo>
                  <a:cubicBezTo>
                    <a:pt x="171"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5"/>
                    <a:pt x="112" y="225"/>
                  </a:cubicBezTo>
                  <a:cubicBezTo>
                    <a:pt x="175" y="225"/>
                    <a:pt x="225" y="175"/>
                    <a:pt x="225" y="113"/>
                  </a:cubicBezTo>
                  <a:cubicBezTo>
                    <a:pt x="225" y="72"/>
                    <a:pt x="203" y="36"/>
                    <a:pt x="171" y="17"/>
                  </a:cubicBezTo>
                  <a:moveTo>
                    <a:pt x="151" y="7"/>
                  </a:moveTo>
                  <a:cubicBezTo>
                    <a:pt x="151" y="9"/>
                    <a:pt x="151" y="9"/>
                    <a:pt x="151" y="9"/>
                  </a:cubicBezTo>
                  <a:cubicBezTo>
                    <a:pt x="157" y="11"/>
                    <a:pt x="163" y="14"/>
                    <a:pt x="169" y="18"/>
                  </a:cubicBezTo>
                  <a:cubicBezTo>
                    <a:pt x="169" y="15"/>
                    <a:pt x="169" y="15"/>
                    <a:pt x="169" y="15"/>
                  </a:cubicBezTo>
                  <a:cubicBezTo>
                    <a:pt x="163" y="12"/>
                    <a:pt x="157" y="9"/>
                    <a:pt x="151" y="7"/>
                  </a:cubicBezTo>
                  <a:moveTo>
                    <a:pt x="112" y="0"/>
                  </a:moveTo>
                  <a:cubicBezTo>
                    <a:pt x="112" y="0"/>
                    <a:pt x="111" y="1"/>
                    <a:pt x="111" y="1"/>
                  </a:cubicBezTo>
                  <a:cubicBezTo>
                    <a:pt x="111" y="2"/>
                    <a:pt x="112" y="2"/>
                    <a:pt x="112" y="2"/>
                  </a:cubicBezTo>
                  <a:cubicBezTo>
                    <a:pt x="125" y="2"/>
                    <a:pt x="137" y="4"/>
                    <a:pt x="149" y="8"/>
                  </a:cubicBezTo>
                  <a:cubicBezTo>
                    <a:pt x="149" y="6"/>
                    <a:pt x="149" y="6"/>
                    <a:pt x="149" y="6"/>
                  </a:cubicBezTo>
                  <a:cubicBezTo>
                    <a:pt x="137" y="2"/>
                    <a:pt x="125"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5" name="îŝḻíḓê">
              <a:extLst>
                <a:ext uri="{FF2B5EF4-FFF2-40B4-BE49-F238E27FC236}">
                  <a16:creationId xmlns:a16="http://schemas.microsoft.com/office/drawing/2014/main" id="{DC32C764-A197-387E-C395-3C3947B3CF4C}"/>
                </a:ext>
              </a:extLst>
            </p:cNvPr>
            <p:cNvSpPr/>
            <p:nvPr/>
          </p:nvSpPr>
          <p:spPr bwMode="auto">
            <a:xfrm>
              <a:off x="7546976" y="3487737"/>
              <a:ext cx="6350" cy="11113"/>
            </a:xfrm>
            <a:custGeom>
              <a:avLst/>
              <a:gdLst>
                <a:gd name="T0" fmla="*/ 0 w 2"/>
                <a:gd name="T1" fmla="*/ 0 h 3"/>
                <a:gd name="T2" fmla="*/ 0 w 2"/>
                <a:gd name="T3" fmla="*/ 2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2" y="3"/>
                  </a:cubicBezTo>
                  <a:cubicBezTo>
                    <a:pt x="2" y="1"/>
                    <a:pt x="2" y="1"/>
                    <a:pt x="2" y="1"/>
                  </a:cubicBezTo>
                  <a:cubicBezTo>
                    <a:pt x="1" y="1"/>
                    <a:pt x="1" y="0"/>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6" name="íṥļïďe">
              <a:extLst>
                <a:ext uri="{FF2B5EF4-FFF2-40B4-BE49-F238E27FC236}">
                  <a16:creationId xmlns:a16="http://schemas.microsoft.com/office/drawing/2014/main" id="{8685502D-AA10-EB91-F3FB-BC60E59E163F}"/>
                </a:ext>
              </a:extLst>
            </p:cNvPr>
            <p:cNvSpPr/>
            <p:nvPr/>
          </p:nvSpPr>
          <p:spPr bwMode="auto">
            <a:xfrm>
              <a:off x="7612063" y="3517900"/>
              <a:ext cx="6350" cy="12700"/>
            </a:xfrm>
            <a:custGeom>
              <a:avLst/>
              <a:gdLst>
                <a:gd name="T0" fmla="*/ 0 w 2"/>
                <a:gd name="T1" fmla="*/ 0 h 4"/>
                <a:gd name="T2" fmla="*/ 0 w 2"/>
                <a:gd name="T3" fmla="*/ 3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3"/>
                    <a:pt x="0" y="3"/>
                    <a:pt x="0" y="3"/>
                  </a:cubicBezTo>
                  <a:cubicBezTo>
                    <a:pt x="0" y="3"/>
                    <a:pt x="1" y="4"/>
                    <a:pt x="2" y="4"/>
                  </a:cubicBezTo>
                  <a:cubicBezTo>
                    <a:pt x="2" y="2"/>
                    <a:pt x="2" y="2"/>
                    <a:pt x="2" y="2"/>
                  </a:cubicBezTo>
                  <a:cubicBezTo>
                    <a:pt x="1" y="1"/>
                    <a:pt x="0" y="1"/>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7" name="ïSḻíḍe">
              <a:extLst>
                <a:ext uri="{FF2B5EF4-FFF2-40B4-BE49-F238E27FC236}">
                  <a16:creationId xmlns:a16="http://schemas.microsoft.com/office/drawing/2014/main" id="{7876A83E-06AC-A714-7A91-2FC3E68ACCEB}"/>
                </a:ext>
              </a:extLst>
            </p:cNvPr>
            <p:cNvSpPr/>
            <p:nvPr/>
          </p:nvSpPr>
          <p:spPr bwMode="auto">
            <a:xfrm>
              <a:off x="7073901" y="3492500"/>
              <a:ext cx="703263" cy="698500"/>
            </a:xfrm>
            <a:custGeom>
              <a:avLst/>
              <a:gdLst>
                <a:gd name="T0" fmla="*/ 9 w 213"/>
                <a:gd name="T1" fmla="*/ 105 h 212"/>
                <a:gd name="T2" fmla="*/ 0 w 213"/>
                <a:gd name="T3" fmla="*/ 105 h 212"/>
                <a:gd name="T4" fmla="*/ 0 w 213"/>
                <a:gd name="T5" fmla="*/ 106 h 212"/>
                <a:gd name="T6" fmla="*/ 106 w 213"/>
                <a:gd name="T7" fmla="*/ 212 h 212"/>
                <a:gd name="T8" fmla="*/ 213 w 213"/>
                <a:gd name="T9" fmla="*/ 106 h 212"/>
                <a:gd name="T10" fmla="*/ 204 w 213"/>
                <a:gd name="T11" fmla="*/ 106 h 212"/>
                <a:gd name="T12" fmla="*/ 204 w 213"/>
                <a:gd name="T13" fmla="*/ 106 h 212"/>
                <a:gd name="T14" fmla="*/ 106 w 213"/>
                <a:gd name="T15" fmla="*/ 203 h 212"/>
                <a:gd name="T16" fmla="*/ 9 w 213"/>
                <a:gd name="T17" fmla="*/ 106 h 212"/>
                <a:gd name="T18" fmla="*/ 9 w 213"/>
                <a:gd name="T19" fmla="*/ 105 h 212"/>
                <a:gd name="T20" fmla="*/ 11 w 213"/>
                <a:gd name="T21" fmla="*/ 83 h 212"/>
                <a:gd name="T22" fmla="*/ 3 w 213"/>
                <a:gd name="T23" fmla="*/ 83 h 212"/>
                <a:gd name="T24" fmla="*/ 0 w 213"/>
                <a:gd name="T25" fmla="*/ 102 h 212"/>
                <a:gd name="T26" fmla="*/ 9 w 213"/>
                <a:gd name="T27" fmla="*/ 102 h 212"/>
                <a:gd name="T28" fmla="*/ 11 w 213"/>
                <a:gd name="T29" fmla="*/ 83 h 212"/>
                <a:gd name="T30" fmla="*/ 165 w 213"/>
                <a:gd name="T31" fmla="*/ 17 h 212"/>
                <a:gd name="T32" fmla="*/ 165 w 213"/>
                <a:gd name="T33" fmla="*/ 27 h 212"/>
                <a:gd name="T34" fmla="*/ 204 w 213"/>
                <a:gd name="T35" fmla="*/ 106 h 212"/>
                <a:gd name="T36" fmla="*/ 204 w 213"/>
                <a:gd name="T37" fmla="*/ 106 h 212"/>
                <a:gd name="T38" fmla="*/ 213 w 213"/>
                <a:gd name="T39" fmla="*/ 106 h 212"/>
                <a:gd name="T40" fmla="*/ 213 w 213"/>
                <a:gd name="T41" fmla="*/ 106 h 212"/>
                <a:gd name="T42" fmla="*/ 165 w 213"/>
                <a:gd name="T43" fmla="*/ 17 h 212"/>
                <a:gd name="T44" fmla="*/ 145 w 213"/>
                <a:gd name="T45" fmla="*/ 7 h 212"/>
                <a:gd name="T46" fmla="*/ 145 w 213"/>
                <a:gd name="T47" fmla="*/ 16 h 212"/>
                <a:gd name="T48" fmla="*/ 163 w 213"/>
                <a:gd name="T49" fmla="*/ 26 h 212"/>
                <a:gd name="T50" fmla="*/ 163 w 213"/>
                <a:gd name="T51" fmla="*/ 16 h 212"/>
                <a:gd name="T52" fmla="*/ 145 w 213"/>
                <a:gd name="T53" fmla="*/ 7 h 212"/>
                <a:gd name="T54" fmla="*/ 106 w 213"/>
                <a:gd name="T55" fmla="*/ 0 h 212"/>
                <a:gd name="T56" fmla="*/ 3 w 213"/>
                <a:gd name="T57" fmla="*/ 81 h 212"/>
                <a:gd name="T58" fmla="*/ 12 w 213"/>
                <a:gd name="T59" fmla="*/ 81 h 212"/>
                <a:gd name="T60" fmla="*/ 106 w 213"/>
                <a:gd name="T61" fmla="*/ 8 h 212"/>
                <a:gd name="T62" fmla="*/ 143 w 213"/>
                <a:gd name="T63" fmla="*/ 15 h 212"/>
                <a:gd name="T64" fmla="*/ 143 w 213"/>
                <a:gd name="T65" fmla="*/ 6 h 212"/>
                <a:gd name="T66" fmla="*/ 106 w 213"/>
                <a:gd name="T6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12">
                  <a:moveTo>
                    <a:pt x="9" y="105"/>
                  </a:moveTo>
                  <a:cubicBezTo>
                    <a:pt x="0" y="105"/>
                    <a:pt x="0" y="105"/>
                    <a:pt x="0" y="105"/>
                  </a:cubicBezTo>
                  <a:cubicBezTo>
                    <a:pt x="0" y="105"/>
                    <a:pt x="0" y="105"/>
                    <a:pt x="0" y="106"/>
                  </a:cubicBezTo>
                  <a:cubicBezTo>
                    <a:pt x="0" y="164"/>
                    <a:pt x="48" y="212"/>
                    <a:pt x="106" y="212"/>
                  </a:cubicBezTo>
                  <a:cubicBezTo>
                    <a:pt x="165" y="212"/>
                    <a:pt x="213" y="164"/>
                    <a:pt x="213" y="106"/>
                  </a:cubicBezTo>
                  <a:cubicBezTo>
                    <a:pt x="204" y="106"/>
                    <a:pt x="204" y="106"/>
                    <a:pt x="204" y="106"/>
                  </a:cubicBezTo>
                  <a:cubicBezTo>
                    <a:pt x="204" y="106"/>
                    <a:pt x="204" y="106"/>
                    <a:pt x="204" y="106"/>
                  </a:cubicBezTo>
                  <a:cubicBezTo>
                    <a:pt x="204" y="160"/>
                    <a:pt x="160" y="203"/>
                    <a:pt x="106" y="203"/>
                  </a:cubicBezTo>
                  <a:cubicBezTo>
                    <a:pt x="52" y="203"/>
                    <a:pt x="9" y="160"/>
                    <a:pt x="9" y="106"/>
                  </a:cubicBezTo>
                  <a:cubicBezTo>
                    <a:pt x="9" y="105"/>
                    <a:pt x="9" y="105"/>
                    <a:pt x="9" y="105"/>
                  </a:cubicBezTo>
                  <a:moveTo>
                    <a:pt x="11" y="83"/>
                  </a:moveTo>
                  <a:cubicBezTo>
                    <a:pt x="3" y="83"/>
                    <a:pt x="3" y="83"/>
                    <a:pt x="3" y="83"/>
                  </a:cubicBezTo>
                  <a:cubicBezTo>
                    <a:pt x="1" y="89"/>
                    <a:pt x="1" y="96"/>
                    <a:pt x="0" y="102"/>
                  </a:cubicBezTo>
                  <a:cubicBezTo>
                    <a:pt x="9" y="102"/>
                    <a:pt x="9" y="102"/>
                    <a:pt x="9" y="102"/>
                  </a:cubicBezTo>
                  <a:cubicBezTo>
                    <a:pt x="9" y="96"/>
                    <a:pt x="10" y="89"/>
                    <a:pt x="11" y="83"/>
                  </a:cubicBezTo>
                  <a:moveTo>
                    <a:pt x="165" y="17"/>
                  </a:moveTo>
                  <a:cubicBezTo>
                    <a:pt x="165" y="27"/>
                    <a:pt x="165" y="27"/>
                    <a:pt x="165" y="27"/>
                  </a:cubicBezTo>
                  <a:cubicBezTo>
                    <a:pt x="189" y="45"/>
                    <a:pt x="204" y="74"/>
                    <a:pt x="204" y="106"/>
                  </a:cubicBezTo>
                  <a:cubicBezTo>
                    <a:pt x="204" y="106"/>
                    <a:pt x="204" y="106"/>
                    <a:pt x="204" y="106"/>
                  </a:cubicBezTo>
                  <a:cubicBezTo>
                    <a:pt x="213" y="106"/>
                    <a:pt x="213" y="106"/>
                    <a:pt x="213" y="106"/>
                  </a:cubicBezTo>
                  <a:cubicBezTo>
                    <a:pt x="213" y="106"/>
                    <a:pt x="213" y="106"/>
                    <a:pt x="213" y="106"/>
                  </a:cubicBezTo>
                  <a:cubicBezTo>
                    <a:pt x="213" y="69"/>
                    <a:pt x="194" y="36"/>
                    <a:pt x="165" y="17"/>
                  </a:cubicBezTo>
                  <a:moveTo>
                    <a:pt x="145" y="7"/>
                  </a:moveTo>
                  <a:cubicBezTo>
                    <a:pt x="145" y="16"/>
                    <a:pt x="145" y="16"/>
                    <a:pt x="145" y="16"/>
                  </a:cubicBezTo>
                  <a:cubicBezTo>
                    <a:pt x="151" y="19"/>
                    <a:pt x="157" y="22"/>
                    <a:pt x="163" y="26"/>
                  </a:cubicBezTo>
                  <a:cubicBezTo>
                    <a:pt x="163" y="16"/>
                    <a:pt x="163" y="16"/>
                    <a:pt x="163" y="16"/>
                  </a:cubicBezTo>
                  <a:cubicBezTo>
                    <a:pt x="157" y="12"/>
                    <a:pt x="151" y="9"/>
                    <a:pt x="145" y="7"/>
                  </a:cubicBezTo>
                  <a:moveTo>
                    <a:pt x="106" y="0"/>
                  </a:moveTo>
                  <a:cubicBezTo>
                    <a:pt x="56" y="0"/>
                    <a:pt x="14" y="34"/>
                    <a:pt x="3" y="81"/>
                  </a:cubicBezTo>
                  <a:cubicBezTo>
                    <a:pt x="12" y="81"/>
                    <a:pt x="12" y="81"/>
                    <a:pt x="12" y="81"/>
                  </a:cubicBezTo>
                  <a:cubicBezTo>
                    <a:pt x="23" y="39"/>
                    <a:pt x="61" y="8"/>
                    <a:pt x="106" y="8"/>
                  </a:cubicBezTo>
                  <a:cubicBezTo>
                    <a:pt x="119" y="8"/>
                    <a:pt x="132" y="10"/>
                    <a:pt x="143" y="15"/>
                  </a:cubicBezTo>
                  <a:cubicBezTo>
                    <a:pt x="143" y="6"/>
                    <a:pt x="143" y="6"/>
                    <a:pt x="143" y="6"/>
                  </a:cubicBezTo>
                  <a:cubicBezTo>
                    <a:pt x="131" y="2"/>
                    <a:pt x="119"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8" name="ïṧľiḋé">
              <a:extLst>
                <a:ext uri="{FF2B5EF4-FFF2-40B4-BE49-F238E27FC236}">
                  <a16:creationId xmlns:a16="http://schemas.microsoft.com/office/drawing/2014/main" id="{1BD94B16-6441-A1AE-35A0-19328522E177}"/>
                </a:ext>
              </a:extLst>
            </p:cNvPr>
            <p:cNvSpPr/>
            <p:nvPr/>
          </p:nvSpPr>
          <p:spPr bwMode="auto">
            <a:xfrm>
              <a:off x="7085013" y="3511550"/>
              <a:ext cx="468313" cy="254000"/>
            </a:xfrm>
            <a:custGeom>
              <a:avLst/>
              <a:gdLst>
                <a:gd name="T0" fmla="*/ 9 w 142"/>
                <a:gd name="T1" fmla="*/ 75 h 77"/>
                <a:gd name="T2" fmla="*/ 0 w 142"/>
                <a:gd name="T3" fmla="*/ 75 h 77"/>
                <a:gd name="T4" fmla="*/ 0 w 142"/>
                <a:gd name="T5" fmla="*/ 77 h 77"/>
                <a:gd name="T6" fmla="*/ 8 w 142"/>
                <a:gd name="T7" fmla="*/ 77 h 77"/>
                <a:gd name="T8" fmla="*/ 9 w 142"/>
                <a:gd name="T9" fmla="*/ 75 h 77"/>
                <a:gd name="T10" fmla="*/ 140 w 142"/>
                <a:gd name="T11" fmla="*/ 0 h 77"/>
                <a:gd name="T12" fmla="*/ 140 w 142"/>
                <a:gd name="T13" fmla="*/ 9 h 77"/>
                <a:gd name="T14" fmla="*/ 142 w 142"/>
                <a:gd name="T15" fmla="*/ 10 h 77"/>
                <a:gd name="T16" fmla="*/ 142 w 142"/>
                <a:gd name="T17" fmla="*/ 1 h 77"/>
                <a:gd name="T18" fmla="*/ 140 w 142"/>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77">
                  <a:moveTo>
                    <a:pt x="9" y="75"/>
                  </a:moveTo>
                  <a:cubicBezTo>
                    <a:pt x="0" y="75"/>
                    <a:pt x="0" y="75"/>
                    <a:pt x="0" y="75"/>
                  </a:cubicBezTo>
                  <a:cubicBezTo>
                    <a:pt x="0" y="76"/>
                    <a:pt x="0" y="77"/>
                    <a:pt x="0" y="77"/>
                  </a:cubicBezTo>
                  <a:cubicBezTo>
                    <a:pt x="8" y="77"/>
                    <a:pt x="8" y="77"/>
                    <a:pt x="8" y="77"/>
                  </a:cubicBezTo>
                  <a:cubicBezTo>
                    <a:pt x="8" y="77"/>
                    <a:pt x="9" y="76"/>
                    <a:pt x="9" y="75"/>
                  </a:cubicBezTo>
                  <a:moveTo>
                    <a:pt x="140" y="0"/>
                  </a:moveTo>
                  <a:cubicBezTo>
                    <a:pt x="140" y="9"/>
                    <a:pt x="140" y="9"/>
                    <a:pt x="140" y="9"/>
                  </a:cubicBezTo>
                  <a:cubicBezTo>
                    <a:pt x="141" y="9"/>
                    <a:pt x="141" y="10"/>
                    <a:pt x="142" y="10"/>
                  </a:cubicBezTo>
                  <a:cubicBezTo>
                    <a:pt x="142" y="1"/>
                    <a:pt x="142" y="1"/>
                    <a:pt x="142" y="1"/>
                  </a:cubicBezTo>
                  <a:cubicBezTo>
                    <a:pt x="141" y="0"/>
                    <a:pt x="141" y="0"/>
                    <a:pt x="14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9" name="íṣļíḑe">
              <a:extLst>
                <a:ext uri="{FF2B5EF4-FFF2-40B4-BE49-F238E27FC236}">
                  <a16:creationId xmlns:a16="http://schemas.microsoft.com/office/drawing/2014/main" id="{DD799B25-222F-3DD6-0B73-DF8699B31096}"/>
                </a:ext>
              </a:extLst>
            </p:cNvPr>
            <p:cNvSpPr/>
            <p:nvPr/>
          </p:nvSpPr>
          <p:spPr bwMode="auto">
            <a:xfrm>
              <a:off x="7073901" y="3544887"/>
              <a:ext cx="544513" cy="293688"/>
            </a:xfrm>
            <a:custGeom>
              <a:avLst/>
              <a:gdLst>
                <a:gd name="T0" fmla="*/ 9 w 165"/>
                <a:gd name="T1" fmla="*/ 86 h 89"/>
                <a:gd name="T2" fmla="*/ 0 w 165"/>
                <a:gd name="T3" fmla="*/ 86 h 89"/>
                <a:gd name="T4" fmla="*/ 0 w 165"/>
                <a:gd name="T5" fmla="*/ 89 h 89"/>
                <a:gd name="T6" fmla="*/ 9 w 165"/>
                <a:gd name="T7" fmla="*/ 89 h 89"/>
                <a:gd name="T8" fmla="*/ 9 w 165"/>
                <a:gd name="T9" fmla="*/ 86 h 89"/>
                <a:gd name="T10" fmla="*/ 163 w 165"/>
                <a:gd name="T11" fmla="*/ 0 h 89"/>
                <a:gd name="T12" fmla="*/ 163 w 165"/>
                <a:gd name="T13" fmla="*/ 10 h 89"/>
                <a:gd name="T14" fmla="*/ 165 w 165"/>
                <a:gd name="T15" fmla="*/ 11 h 89"/>
                <a:gd name="T16" fmla="*/ 165 w 165"/>
                <a:gd name="T17" fmla="*/ 1 h 89"/>
                <a:gd name="T18" fmla="*/ 163 w 16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89">
                  <a:moveTo>
                    <a:pt x="9" y="86"/>
                  </a:moveTo>
                  <a:cubicBezTo>
                    <a:pt x="0" y="86"/>
                    <a:pt x="0" y="86"/>
                    <a:pt x="0" y="86"/>
                  </a:cubicBezTo>
                  <a:cubicBezTo>
                    <a:pt x="0" y="87"/>
                    <a:pt x="0" y="88"/>
                    <a:pt x="0" y="89"/>
                  </a:cubicBezTo>
                  <a:cubicBezTo>
                    <a:pt x="9" y="89"/>
                    <a:pt x="9" y="89"/>
                    <a:pt x="9" y="89"/>
                  </a:cubicBezTo>
                  <a:cubicBezTo>
                    <a:pt x="9" y="88"/>
                    <a:pt x="9" y="87"/>
                    <a:pt x="9" y="86"/>
                  </a:cubicBezTo>
                  <a:moveTo>
                    <a:pt x="163" y="0"/>
                  </a:moveTo>
                  <a:cubicBezTo>
                    <a:pt x="163" y="10"/>
                    <a:pt x="163" y="10"/>
                    <a:pt x="163" y="10"/>
                  </a:cubicBezTo>
                  <a:cubicBezTo>
                    <a:pt x="163" y="10"/>
                    <a:pt x="164" y="11"/>
                    <a:pt x="165" y="11"/>
                  </a:cubicBezTo>
                  <a:cubicBezTo>
                    <a:pt x="165" y="1"/>
                    <a:pt x="165" y="1"/>
                    <a:pt x="165" y="1"/>
                  </a:cubicBezTo>
                  <a:cubicBezTo>
                    <a:pt x="164" y="1"/>
                    <a:pt x="163" y="0"/>
                    <a:pt x="16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0" name="islidé">
              <a:extLst>
                <a:ext uri="{FF2B5EF4-FFF2-40B4-BE49-F238E27FC236}">
                  <a16:creationId xmlns:a16="http://schemas.microsoft.com/office/drawing/2014/main" id="{85B965EF-E0CD-8A5C-55C7-291909C4BF4B}"/>
                </a:ext>
              </a:extLst>
            </p:cNvPr>
            <p:cNvSpPr/>
            <p:nvPr/>
          </p:nvSpPr>
          <p:spPr bwMode="auto">
            <a:xfrm>
              <a:off x="7104063" y="3517900"/>
              <a:ext cx="642938" cy="642938"/>
            </a:xfrm>
            <a:custGeom>
              <a:avLst/>
              <a:gdLst>
                <a:gd name="T0" fmla="*/ 97 w 195"/>
                <a:gd name="T1" fmla="*/ 0 h 195"/>
                <a:gd name="T2" fmla="*/ 3 w 195"/>
                <a:gd name="T3" fmla="*/ 73 h 195"/>
                <a:gd name="T4" fmla="*/ 2 w 195"/>
                <a:gd name="T5" fmla="*/ 75 h 195"/>
                <a:gd name="T6" fmla="*/ 0 w 195"/>
                <a:gd name="T7" fmla="*/ 94 h 195"/>
                <a:gd name="T8" fmla="*/ 0 w 195"/>
                <a:gd name="T9" fmla="*/ 97 h 195"/>
                <a:gd name="T10" fmla="*/ 0 w 195"/>
                <a:gd name="T11" fmla="*/ 98 h 195"/>
                <a:gd name="T12" fmla="*/ 97 w 195"/>
                <a:gd name="T13" fmla="*/ 195 h 195"/>
                <a:gd name="T14" fmla="*/ 195 w 195"/>
                <a:gd name="T15" fmla="*/ 98 h 195"/>
                <a:gd name="T16" fmla="*/ 195 w 195"/>
                <a:gd name="T17" fmla="*/ 98 h 195"/>
                <a:gd name="T18" fmla="*/ 187 w 195"/>
                <a:gd name="T19" fmla="*/ 98 h 195"/>
                <a:gd name="T20" fmla="*/ 161 w 195"/>
                <a:gd name="T21" fmla="*/ 161 h 195"/>
                <a:gd name="T22" fmla="*/ 97 w 195"/>
                <a:gd name="T23" fmla="*/ 187 h 195"/>
                <a:gd name="T24" fmla="*/ 34 w 195"/>
                <a:gd name="T25" fmla="*/ 161 h 195"/>
                <a:gd name="T26" fmla="*/ 8 w 195"/>
                <a:gd name="T27" fmla="*/ 98 h 195"/>
                <a:gd name="T28" fmla="*/ 34 w 195"/>
                <a:gd name="T29" fmla="*/ 35 h 195"/>
                <a:gd name="T30" fmla="*/ 97 w 195"/>
                <a:gd name="T31" fmla="*/ 8 h 195"/>
                <a:gd name="T32" fmla="*/ 161 w 195"/>
                <a:gd name="T33" fmla="*/ 35 h 195"/>
                <a:gd name="T34" fmla="*/ 187 w 195"/>
                <a:gd name="T35" fmla="*/ 98 h 195"/>
                <a:gd name="T36" fmla="*/ 195 w 195"/>
                <a:gd name="T37" fmla="*/ 98 h 195"/>
                <a:gd name="T38" fmla="*/ 156 w 195"/>
                <a:gd name="T39" fmla="*/ 19 h 195"/>
                <a:gd name="T40" fmla="*/ 154 w 195"/>
                <a:gd name="T41" fmla="*/ 18 h 195"/>
                <a:gd name="T42" fmla="*/ 136 w 195"/>
                <a:gd name="T43" fmla="*/ 8 h 195"/>
                <a:gd name="T44" fmla="*/ 134 w 195"/>
                <a:gd name="T45" fmla="*/ 7 h 195"/>
                <a:gd name="T46" fmla="*/ 97 w 195"/>
                <a:gd name="T4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5" h="195">
                  <a:moveTo>
                    <a:pt x="97" y="0"/>
                  </a:moveTo>
                  <a:cubicBezTo>
                    <a:pt x="52" y="0"/>
                    <a:pt x="14" y="31"/>
                    <a:pt x="3" y="73"/>
                  </a:cubicBezTo>
                  <a:cubicBezTo>
                    <a:pt x="3" y="74"/>
                    <a:pt x="2" y="75"/>
                    <a:pt x="2" y="75"/>
                  </a:cubicBezTo>
                  <a:cubicBezTo>
                    <a:pt x="1" y="81"/>
                    <a:pt x="0" y="88"/>
                    <a:pt x="0" y="94"/>
                  </a:cubicBezTo>
                  <a:cubicBezTo>
                    <a:pt x="0" y="95"/>
                    <a:pt x="0" y="96"/>
                    <a:pt x="0" y="97"/>
                  </a:cubicBezTo>
                  <a:cubicBezTo>
                    <a:pt x="0" y="97"/>
                    <a:pt x="0" y="97"/>
                    <a:pt x="0" y="98"/>
                  </a:cubicBezTo>
                  <a:cubicBezTo>
                    <a:pt x="0" y="152"/>
                    <a:pt x="43" y="195"/>
                    <a:pt x="97" y="195"/>
                  </a:cubicBezTo>
                  <a:cubicBezTo>
                    <a:pt x="151" y="195"/>
                    <a:pt x="195" y="152"/>
                    <a:pt x="195" y="98"/>
                  </a:cubicBezTo>
                  <a:cubicBezTo>
                    <a:pt x="195" y="98"/>
                    <a:pt x="195" y="98"/>
                    <a:pt x="195" y="98"/>
                  </a:cubicBezTo>
                  <a:cubicBezTo>
                    <a:pt x="187" y="98"/>
                    <a:pt x="187" y="98"/>
                    <a:pt x="187" y="98"/>
                  </a:cubicBezTo>
                  <a:cubicBezTo>
                    <a:pt x="187" y="122"/>
                    <a:pt x="177" y="145"/>
                    <a:pt x="161" y="161"/>
                  </a:cubicBezTo>
                  <a:cubicBezTo>
                    <a:pt x="144" y="177"/>
                    <a:pt x="122" y="187"/>
                    <a:pt x="97" y="187"/>
                  </a:cubicBezTo>
                  <a:cubicBezTo>
                    <a:pt x="73" y="187"/>
                    <a:pt x="51" y="177"/>
                    <a:pt x="34" y="161"/>
                  </a:cubicBezTo>
                  <a:cubicBezTo>
                    <a:pt x="18" y="145"/>
                    <a:pt x="8" y="122"/>
                    <a:pt x="8" y="98"/>
                  </a:cubicBezTo>
                  <a:cubicBezTo>
                    <a:pt x="8" y="73"/>
                    <a:pt x="18" y="51"/>
                    <a:pt x="34" y="35"/>
                  </a:cubicBezTo>
                  <a:cubicBezTo>
                    <a:pt x="51" y="18"/>
                    <a:pt x="73" y="8"/>
                    <a:pt x="97" y="8"/>
                  </a:cubicBezTo>
                  <a:cubicBezTo>
                    <a:pt x="122" y="8"/>
                    <a:pt x="144" y="18"/>
                    <a:pt x="161" y="35"/>
                  </a:cubicBezTo>
                  <a:cubicBezTo>
                    <a:pt x="177" y="51"/>
                    <a:pt x="187" y="73"/>
                    <a:pt x="187" y="98"/>
                  </a:cubicBezTo>
                  <a:cubicBezTo>
                    <a:pt x="195" y="98"/>
                    <a:pt x="195" y="98"/>
                    <a:pt x="195" y="98"/>
                  </a:cubicBezTo>
                  <a:cubicBezTo>
                    <a:pt x="195" y="66"/>
                    <a:pt x="180" y="37"/>
                    <a:pt x="156" y="19"/>
                  </a:cubicBezTo>
                  <a:cubicBezTo>
                    <a:pt x="155" y="19"/>
                    <a:pt x="154" y="18"/>
                    <a:pt x="154" y="18"/>
                  </a:cubicBezTo>
                  <a:cubicBezTo>
                    <a:pt x="148" y="14"/>
                    <a:pt x="142" y="11"/>
                    <a:pt x="136" y="8"/>
                  </a:cubicBezTo>
                  <a:cubicBezTo>
                    <a:pt x="135" y="8"/>
                    <a:pt x="135" y="7"/>
                    <a:pt x="134" y="7"/>
                  </a:cubicBezTo>
                  <a:cubicBezTo>
                    <a:pt x="123" y="2"/>
                    <a:pt x="110"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1" name="íṧľïḋe">
              <a:extLst>
                <a:ext uri="{FF2B5EF4-FFF2-40B4-BE49-F238E27FC236}">
                  <a16:creationId xmlns:a16="http://schemas.microsoft.com/office/drawing/2014/main" id="{061D13C6-438D-6822-EACF-2CAA43A8B564}"/>
                </a:ext>
              </a:extLst>
            </p:cNvPr>
            <p:cNvSpPr/>
            <p:nvPr/>
          </p:nvSpPr>
          <p:spPr bwMode="auto">
            <a:xfrm>
              <a:off x="7216776" y="3716337"/>
              <a:ext cx="168275" cy="273050"/>
            </a:xfrm>
            <a:custGeom>
              <a:avLst/>
              <a:gdLst>
                <a:gd name="T0" fmla="*/ 51 w 51"/>
                <a:gd name="T1" fmla="*/ 54 h 83"/>
                <a:gd name="T2" fmla="*/ 25 w 51"/>
                <a:gd name="T3" fmla="*/ 83 h 83"/>
                <a:gd name="T4" fmla="*/ 0 w 51"/>
                <a:gd name="T5" fmla="*/ 64 h 83"/>
                <a:gd name="T6" fmla="*/ 16 w 51"/>
                <a:gd name="T7" fmla="*/ 60 h 83"/>
                <a:gd name="T8" fmla="*/ 24 w 51"/>
                <a:gd name="T9" fmla="*/ 67 h 83"/>
                <a:gd name="T10" fmla="*/ 33 w 51"/>
                <a:gd name="T11" fmla="*/ 52 h 83"/>
                <a:gd name="T12" fmla="*/ 33 w 51"/>
                <a:gd name="T13" fmla="*/ 0 h 83"/>
                <a:gd name="T14" fmla="*/ 51 w 51"/>
                <a:gd name="T15" fmla="*/ 0 h 83"/>
                <a:gd name="T16" fmla="*/ 51 w 51"/>
                <a:gd name="T17" fmla="*/ 5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83">
                  <a:moveTo>
                    <a:pt x="51" y="54"/>
                  </a:moveTo>
                  <a:cubicBezTo>
                    <a:pt x="51" y="69"/>
                    <a:pt x="47" y="83"/>
                    <a:pt x="25" y="83"/>
                  </a:cubicBezTo>
                  <a:cubicBezTo>
                    <a:pt x="12" y="83"/>
                    <a:pt x="3" y="77"/>
                    <a:pt x="0" y="64"/>
                  </a:cubicBezTo>
                  <a:cubicBezTo>
                    <a:pt x="16" y="60"/>
                    <a:pt x="16" y="60"/>
                    <a:pt x="16" y="60"/>
                  </a:cubicBezTo>
                  <a:cubicBezTo>
                    <a:pt x="17" y="64"/>
                    <a:pt x="21" y="67"/>
                    <a:pt x="24" y="67"/>
                  </a:cubicBezTo>
                  <a:cubicBezTo>
                    <a:pt x="33" y="67"/>
                    <a:pt x="33" y="58"/>
                    <a:pt x="33" y="52"/>
                  </a:cubicBezTo>
                  <a:cubicBezTo>
                    <a:pt x="33" y="0"/>
                    <a:pt x="33" y="0"/>
                    <a:pt x="33" y="0"/>
                  </a:cubicBezTo>
                  <a:cubicBezTo>
                    <a:pt x="51" y="0"/>
                    <a:pt x="51" y="0"/>
                    <a:pt x="51" y="0"/>
                  </a:cubicBezTo>
                  <a:lnTo>
                    <a:pt x="51" y="54"/>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2" name="îṣḷiḓe">
              <a:extLst>
                <a:ext uri="{FF2B5EF4-FFF2-40B4-BE49-F238E27FC236}">
                  <a16:creationId xmlns:a16="http://schemas.microsoft.com/office/drawing/2014/main" id="{3AD7FE6B-0FEB-1FE8-94A9-C1C8667C95DF}"/>
                </a:ext>
              </a:extLst>
            </p:cNvPr>
            <p:cNvSpPr/>
            <p:nvPr/>
          </p:nvSpPr>
          <p:spPr bwMode="auto">
            <a:xfrm>
              <a:off x="7415213" y="3709987"/>
              <a:ext cx="193675" cy="279400"/>
            </a:xfrm>
            <a:custGeom>
              <a:avLst/>
              <a:gdLst>
                <a:gd name="T0" fmla="*/ 46 w 59"/>
                <a:gd name="T1" fmla="*/ 22 h 85"/>
                <a:gd name="T2" fmla="*/ 33 w 59"/>
                <a:gd name="T3" fmla="*/ 16 h 85"/>
                <a:gd name="T4" fmla="*/ 21 w 59"/>
                <a:gd name="T5" fmla="*/ 25 h 85"/>
                <a:gd name="T6" fmla="*/ 59 w 59"/>
                <a:gd name="T7" fmla="*/ 58 h 85"/>
                <a:gd name="T8" fmla="*/ 27 w 59"/>
                <a:gd name="T9" fmla="*/ 85 h 85"/>
                <a:gd name="T10" fmla="*/ 0 w 59"/>
                <a:gd name="T11" fmla="*/ 75 h 85"/>
                <a:gd name="T12" fmla="*/ 13 w 59"/>
                <a:gd name="T13" fmla="*/ 61 h 85"/>
                <a:gd name="T14" fmla="*/ 28 w 59"/>
                <a:gd name="T15" fmla="*/ 68 h 85"/>
                <a:gd name="T16" fmla="*/ 41 w 59"/>
                <a:gd name="T17" fmla="*/ 60 h 85"/>
                <a:gd name="T18" fmla="*/ 3 w 59"/>
                <a:gd name="T19" fmla="*/ 26 h 85"/>
                <a:gd name="T20" fmla="*/ 34 w 59"/>
                <a:gd name="T21" fmla="*/ 0 h 85"/>
                <a:gd name="T22" fmla="*/ 58 w 59"/>
                <a:gd name="T23" fmla="*/ 8 h 85"/>
                <a:gd name="T24" fmla="*/ 46 w 59"/>
                <a:gd name="T25"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5">
                  <a:moveTo>
                    <a:pt x="46" y="22"/>
                  </a:moveTo>
                  <a:cubicBezTo>
                    <a:pt x="43" y="18"/>
                    <a:pt x="38" y="16"/>
                    <a:pt x="33" y="16"/>
                  </a:cubicBezTo>
                  <a:cubicBezTo>
                    <a:pt x="28" y="16"/>
                    <a:pt x="21" y="19"/>
                    <a:pt x="21" y="25"/>
                  </a:cubicBezTo>
                  <a:cubicBezTo>
                    <a:pt x="21" y="39"/>
                    <a:pt x="59" y="30"/>
                    <a:pt x="59" y="58"/>
                  </a:cubicBezTo>
                  <a:cubicBezTo>
                    <a:pt x="59" y="76"/>
                    <a:pt x="44" y="85"/>
                    <a:pt x="27" y="85"/>
                  </a:cubicBezTo>
                  <a:cubicBezTo>
                    <a:pt x="17" y="85"/>
                    <a:pt x="8" y="82"/>
                    <a:pt x="0" y="75"/>
                  </a:cubicBezTo>
                  <a:cubicBezTo>
                    <a:pt x="13" y="61"/>
                    <a:pt x="13" y="61"/>
                    <a:pt x="13" y="61"/>
                  </a:cubicBezTo>
                  <a:cubicBezTo>
                    <a:pt x="16" y="66"/>
                    <a:pt x="22" y="68"/>
                    <a:pt x="28" y="68"/>
                  </a:cubicBezTo>
                  <a:cubicBezTo>
                    <a:pt x="34" y="68"/>
                    <a:pt x="41" y="66"/>
                    <a:pt x="41" y="60"/>
                  </a:cubicBezTo>
                  <a:cubicBezTo>
                    <a:pt x="41" y="45"/>
                    <a:pt x="3" y="53"/>
                    <a:pt x="3" y="26"/>
                  </a:cubicBezTo>
                  <a:cubicBezTo>
                    <a:pt x="3" y="9"/>
                    <a:pt x="18" y="0"/>
                    <a:pt x="34" y="0"/>
                  </a:cubicBezTo>
                  <a:cubicBezTo>
                    <a:pt x="43" y="0"/>
                    <a:pt x="52" y="2"/>
                    <a:pt x="58" y="8"/>
                  </a:cubicBezTo>
                  <a:lnTo>
                    <a:pt x="46"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3" name="í$ḻîḋê">
              <a:extLst>
                <a:ext uri="{FF2B5EF4-FFF2-40B4-BE49-F238E27FC236}">
                  <a16:creationId xmlns:a16="http://schemas.microsoft.com/office/drawing/2014/main" id="{421AA40E-4EAB-0265-345A-66812FDA91B7}"/>
                </a:ext>
              </a:extLst>
            </p:cNvPr>
            <p:cNvSpPr/>
            <p:nvPr/>
          </p:nvSpPr>
          <p:spPr bwMode="auto">
            <a:xfrm>
              <a:off x="6797676"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4" name="îṥľíde">
              <a:extLst>
                <a:ext uri="{FF2B5EF4-FFF2-40B4-BE49-F238E27FC236}">
                  <a16:creationId xmlns:a16="http://schemas.microsoft.com/office/drawing/2014/main" id="{8EB41B79-DF58-00A3-BFC6-F5DFAA540FAD}"/>
                </a:ext>
              </a:extLst>
            </p:cNvPr>
            <p:cNvSpPr/>
            <p:nvPr/>
          </p:nvSpPr>
          <p:spPr bwMode="auto">
            <a:xfrm>
              <a:off x="6721476" y="2325687"/>
              <a:ext cx="403225" cy="784225"/>
            </a:xfrm>
            <a:custGeom>
              <a:avLst/>
              <a:gdLst>
                <a:gd name="T0" fmla="*/ 15 w 122"/>
                <a:gd name="T1" fmla="*/ 64 h 238"/>
                <a:gd name="T2" fmla="*/ 12 w 122"/>
                <a:gd name="T3" fmla="*/ 64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15 w 122"/>
                <a:gd name="T19" fmla="*/ 64 h 238"/>
                <a:gd name="T20" fmla="*/ 92 w 122"/>
                <a:gd name="T21" fmla="*/ 0 h 238"/>
                <a:gd name="T22" fmla="*/ 92 w 122"/>
                <a:gd name="T23" fmla="*/ 0 h 238"/>
                <a:gd name="T24" fmla="*/ 23 w 122"/>
                <a:gd name="T25" fmla="*/ 47 h 238"/>
                <a:gd name="T26" fmla="*/ 26 w 122"/>
                <a:gd name="T27" fmla="*/ 47 h 238"/>
                <a:gd name="T28" fmla="*/ 93 w 122"/>
                <a:gd name="T29" fmla="*/ 2 h 238"/>
                <a:gd name="T30" fmla="*/ 93 w 122"/>
                <a:gd name="T31" fmla="*/ 0 h 238"/>
                <a:gd name="T32" fmla="*/ 92 w 122"/>
                <a:gd name="T3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38">
                  <a:moveTo>
                    <a:pt x="15" y="64"/>
                  </a:moveTo>
                  <a:cubicBezTo>
                    <a:pt x="12" y="64"/>
                    <a:pt x="12" y="64"/>
                    <a:pt x="12" y="64"/>
                  </a:cubicBezTo>
                  <a:cubicBezTo>
                    <a:pt x="5" y="80"/>
                    <a:pt x="0" y="98"/>
                    <a:pt x="0" y="117"/>
                  </a:cubicBezTo>
                  <a:cubicBezTo>
                    <a:pt x="0" y="166"/>
                    <a:pt x="30" y="208"/>
                    <a:pt x="72" y="227"/>
                  </a:cubicBezTo>
                  <a:cubicBezTo>
                    <a:pt x="87" y="234"/>
                    <a:pt x="104" y="238"/>
                    <a:pt x="121" y="238"/>
                  </a:cubicBezTo>
                  <a:cubicBezTo>
                    <a:pt x="122" y="238"/>
                    <a:pt x="122" y="237"/>
                    <a:pt x="122" y="237"/>
                  </a:cubicBezTo>
                  <a:cubicBezTo>
                    <a:pt x="122" y="236"/>
                    <a:pt x="122" y="236"/>
                    <a:pt x="121" y="236"/>
                  </a:cubicBezTo>
                  <a:cubicBezTo>
                    <a:pt x="104" y="236"/>
                    <a:pt x="88" y="232"/>
                    <a:pt x="73" y="225"/>
                  </a:cubicBezTo>
                  <a:cubicBezTo>
                    <a:pt x="31" y="207"/>
                    <a:pt x="2" y="165"/>
                    <a:pt x="2" y="117"/>
                  </a:cubicBezTo>
                  <a:cubicBezTo>
                    <a:pt x="2" y="98"/>
                    <a:pt x="7" y="80"/>
                    <a:pt x="15" y="64"/>
                  </a:cubicBezTo>
                  <a:moveTo>
                    <a:pt x="92" y="0"/>
                  </a:moveTo>
                  <a:cubicBezTo>
                    <a:pt x="92" y="0"/>
                    <a:pt x="92" y="0"/>
                    <a:pt x="92" y="0"/>
                  </a:cubicBezTo>
                  <a:cubicBezTo>
                    <a:pt x="64" y="7"/>
                    <a:pt x="39" y="24"/>
                    <a:pt x="23" y="47"/>
                  </a:cubicBezTo>
                  <a:cubicBezTo>
                    <a:pt x="26" y="47"/>
                    <a:pt x="26" y="47"/>
                    <a:pt x="26" y="47"/>
                  </a:cubicBezTo>
                  <a:cubicBezTo>
                    <a:pt x="42" y="25"/>
                    <a:pt x="65" y="8"/>
                    <a:pt x="93"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5" name="is1íḓé">
              <a:extLst>
                <a:ext uri="{FF2B5EF4-FFF2-40B4-BE49-F238E27FC236}">
                  <a16:creationId xmlns:a16="http://schemas.microsoft.com/office/drawing/2014/main" id="{D02EF1F5-CE91-1BB8-FD83-3EDB9CE652E7}"/>
                </a:ext>
              </a:extLst>
            </p:cNvPr>
            <p:cNvSpPr/>
            <p:nvPr/>
          </p:nvSpPr>
          <p:spPr bwMode="auto">
            <a:xfrm>
              <a:off x="6761163" y="2479675"/>
              <a:ext cx="46038" cy="55563"/>
            </a:xfrm>
            <a:custGeom>
              <a:avLst/>
              <a:gdLst>
                <a:gd name="T0" fmla="*/ 14 w 14"/>
                <a:gd name="T1" fmla="*/ 0 h 17"/>
                <a:gd name="T2" fmla="*/ 11 w 14"/>
                <a:gd name="T3" fmla="*/ 0 h 17"/>
                <a:gd name="T4" fmla="*/ 0 w 14"/>
                <a:gd name="T5" fmla="*/ 17 h 17"/>
                <a:gd name="T6" fmla="*/ 3 w 14"/>
                <a:gd name="T7" fmla="*/ 17 h 17"/>
                <a:gd name="T8" fmla="*/ 14 w 14"/>
                <a:gd name="T9" fmla="*/ 0 h 17"/>
              </a:gdLst>
              <a:ahLst/>
              <a:cxnLst>
                <a:cxn ang="0">
                  <a:pos x="T0" y="T1"/>
                </a:cxn>
                <a:cxn ang="0">
                  <a:pos x="T2" y="T3"/>
                </a:cxn>
                <a:cxn ang="0">
                  <a:pos x="T4" y="T5"/>
                </a:cxn>
                <a:cxn ang="0">
                  <a:pos x="T6" y="T7"/>
                </a:cxn>
                <a:cxn ang="0">
                  <a:pos x="T8" y="T9"/>
                </a:cxn>
              </a:cxnLst>
              <a:rect l="0" t="0" r="r" b="b"/>
              <a:pathLst>
                <a:path w="14" h="17">
                  <a:moveTo>
                    <a:pt x="14" y="0"/>
                  </a:moveTo>
                  <a:cubicBezTo>
                    <a:pt x="11" y="0"/>
                    <a:pt x="11" y="0"/>
                    <a:pt x="11" y="0"/>
                  </a:cubicBezTo>
                  <a:cubicBezTo>
                    <a:pt x="7" y="5"/>
                    <a:pt x="3" y="11"/>
                    <a:pt x="0" y="17"/>
                  </a:cubicBezTo>
                  <a:cubicBezTo>
                    <a:pt x="3" y="17"/>
                    <a:pt x="3" y="17"/>
                    <a:pt x="3" y="17"/>
                  </a:cubicBezTo>
                  <a:cubicBezTo>
                    <a:pt x="6" y="11"/>
                    <a:pt x="9" y="5"/>
                    <a:pt x="1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6" name="ïṣḻíďé">
              <a:extLst>
                <a:ext uri="{FF2B5EF4-FFF2-40B4-BE49-F238E27FC236}">
                  <a16:creationId xmlns:a16="http://schemas.microsoft.com/office/drawing/2014/main" id="{F9C39B8F-F057-06B8-40B2-D35B0067A2E4}"/>
                </a:ext>
              </a:extLst>
            </p:cNvPr>
            <p:cNvSpPr/>
            <p:nvPr/>
          </p:nvSpPr>
          <p:spPr bwMode="auto">
            <a:xfrm>
              <a:off x="6751638" y="2338387"/>
              <a:ext cx="741363" cy="744538"/>
            </a:xfrm>
            <a:custGeom>
              <a:avLst/>
              <a:gdLst>
                <a:gd name="T0" fmla="*/ 112 w 225"/>
                <a:gd name="T1" fmla="*/ 0 h 226"/>
                <a:gd name="T2" fmla="*/ 111 w 225"/>
                <a:gd name="T3" fmla="*/ 1 h 226"/>
                <a:gd name="T4" fmla="*/ 112 w 225"/>
                <a:gd name="T5" fmla="*/ 3 h 226"/>
                <a:gd name="T6" fmla="*/ 190 w 225"/>
                <a:gd name="T7" fmla="*/ 35 h 226"/>
                <a:gd name="T8" fmla="*/ 223 w 225"/>
                <a:gd name="T9" fmla="*/ 113 h 226"/>
                <a:gd name="T10" fmla="*/ 190 w 225"/>
                <a:gd name="T11" fmla="*/ 191 h 226"/>
                <a:gd name="T12" fmla="*/ 112 w 225"/>
                <a:gd name="T13" fmla="*/ 223 h 226"/>
                <a:gd name="T14" fmla="*/ 34 w 225"/>
                <a:gd name="T15" fmla="*/ 191 h 226"/>
                <a:gd name="T16" fmla="*/ 2 w 225"/>
                <a:gd name="T17" fmla="*/ 113 h 226"/>
                <a:gd name="T18" fmla="*/ 1 w 225"/>
                <a:gd name="T19" fmla="*/ 112 h 226"/>
                <a:gd name="T20" fmla="*/ 0 w 225"/>
                <a:gd name="T21" fmla="*/ 113 h 226"/>
                <a:gd name="T22" fmla="*/ 112 w 225"/>
                <a:gd name="T23" fmla="*/ 226 h 226"/>
                <a:gd name="T24" fmla="*/ 225 w 225"/>
                <a:gd name="T25" fmla="*/ 113 h 226"/>
                <a:gd name="T26" fmla="*/ 112 w 225"/>
                <a:gd name="T2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26">
                  <a:moveTo>
                    <a:pt x="112" y="0"/>
                  </a:moveTo>
                  <a:cubicBezTo>
                    <a:pt x="112" y="0"/>
                    <a:pt x="111" y="1"/>
                    <a:pt x="111" y="1"/>
                  </a:cubicBezTo>
                  <a:cubicBezTo>
                    <a:pt x="111" y="2"/>
                    <a:pt x="112" y="3"/>
                    <a:pt x="112" y="3"/>
                  </a:cubicBezTo>
                  <a:cubicBezTo>
                    <a:pt x="143" y="3"/>
                    <a:pt x="170" y="15"/>
                    <a:pt x="190" y="35"/>
                  </a:cubicBezTo>
                  <a:cubicBezTo>
                    <a:pt x="210" y="55"/>
                    <a:pt x="223" y="82"/>
                    <a:pt x="223" y="113"/>
                  </a:cubicBezTo>
                  <a:cubicBezTo>
                    <a:pt x="223" y="143"/>
                    <a:pt x="210" y="171"/>
                    <a:pt x="190" y="191"/>
                  </a:cubicBezTo>
                  <a:cubicBezTo>
                    <a:pt x="170"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6"/>
                    <a:pt x="112" y="226"/>
                  </a:cubicBezTo>
                  <a:cubicBezTo>
                    <a:pt x="174" y="226"/>
                    <a:pt x="225" y="175"/>
                    <a:pt x="225" y="113"/>
                  </a:cubicBezTo>
                  <a:cubicBezTo>
                    <a:pt x="225" y="51"/>
                    <a:pt x="174"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7" name="îSļíḑé">
              <a:extLst>
                <a:ext uri="{FF2B5EF4-FFF2-40B4-BE49-F238E27FC236}">
                  <a16:creationId xmlns:a16="http://schemas.microsoft.com/office/drawing/2014/main" id="{B7566099-4662-3941-39A0-88EA5E9BC78D}"/>
                </a:ext>
              </a:extLst>
            </p:cNvPr>
            <p:cNvSpPr/>
            <p:nvPr/>
          </p:nvSpPr>
          <p:spPr bwMode="auto">
            <a:xfrm>
              <a:off x="6770688" y="2360612"/>
              <a:ext cx="700088" cy="700088"/>
            </a:xfrm>
            <a:custGeom>
              <a:avLst/>
              <a:gdLst>
                <a:gd name="T0" fmla="*/ 24 w 212"/>
                <a:gd name="T1" fmla="*/ 53 h 212"/>
                <a:gd name="T2" fmla="*/ 14 w 212"/>
                <a:gd name="T3" fmla="*/ 53 h 212"/>
                <a:gd name="T4" fmla="*/ 0 w 212"/>
                <a:gd name="T5" fmla="*/ 106 h 212"/>
                <a:gd name="T6" fmla="*/ 106 w 212"/>
                <a:gd name="T7" fmla="*/ 212 h 212"/>
                <a:gd name="T8" fmla="*/ 212 w 212"/>
                <a:gd name="T9" fmla="*/ 106 h 212"/>
                <a:gd name="T10" fmla="*/ 204 w 212"/>
                <a:gd name="T11" fmla="*/ 106 h 212"/>
                <a:gd name="T12" fmla="*/ 204 w 212"/>
                <a:gd name="T13" fmla="*/ 106 h 212"/>
                <a:gd name="T14" fmla="*/ 106 w 212"/>
                <a:gd name="T15" fmla="*/ 204 h 212"/>
                <a:gd name="T16" fmla="*/ 8 w 212"/>
                <a:gd name="T17" fmla="*/ 106 h 212"/>
                <a:gd name="T18" fmla="*/ 24 w 212"/>
                <a:gd name="T19" fmla="*/ 53 h 212"/>
                <a:gd name="T20" fmla="*/ 106 w 212"/>
                <a:gd name="T21" fmla="*/ 0 h 212"/>
                <a:gd name="T22" fmla="*/ 27 w 212"/>
                <a:gd name="T23" fmla="*/ 36 h 212"/>
                <a:gd name="T24" fmla="*/ 33 w 212"/>
                <a:gd name="T25" fmla="*/ 41 h 212"/>
                <a:gd name="T26" fmla="*/ 106 w 212"/>
                <a:gd name="T27" fmla="*/ 8 h 212"/>
                <a:gd name="T28" fmla="*/ 204 w 212"/>
                <a:gd name="T29" fmla="*/ 106 h 212"/>
                <a:gd name="T30" fmla="*/ 204 w 212"/>
                <a:gd name="T31" fmla="*/ 106 h 212"/>
                <a:gd name="T32" fmla="*/ 212 w 212"/>
                <a:gd name="T33" fmla="*/ 106 h 212"/>
                <a:gd name="T34" fmla="*/ 212 w 212"/>
                <a:gd name="T35" fmla="*/ 106 h 212"/>
                <a:gd name="T36" fmla="*/ 106 w 212"/>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12">
                  <a:moveTo>
                    <a:pt x="24" y="53"/>
                  </a:moveTo>
                  <a:cubicBezTo>
                    <a:pt x="14" y="53"/>
                    <a:pt x="14" y="53"/>
                    <a:pt x="14" y="53"/>
                  </a:cubicBezTo>
                  <a:cubicBezTo>
                    <a:pt x="5" y="69"/>
                    <a:pt x="0" y="87"/>
                    <a:pt x="0" y="106"/>
                  </a:cubicBezTo>
                  <a:cubicBezTo>
                    <a:pt x="0" y="165"/>
                    <a:pt x="48" y="212"/>
                    <a:pt x="106" y="212"/>
                  </a:cubicBezTo>
                  <a:cubicBezTo>
                    <a:pt x="165" y="212"/>
                    <a:pt x="212" y="165"/>
                    <a:pt x="212" y="106"/>
                  </a:cubicBezTo>
                  <a:cubicBezTo>
                    <a:pt x="204" y="106"/>
                    <a:pt x="204" y="106"/>
                    <a:pt x="204" y="106"/>
                  </a:cubicBezTo>
                  <a:cubicBezTo>
                    <a:pt x="204" y="106"/>
                    <a:pt x="204" y="106"/>
                    <a:pt x="204" y="106"/>
                  </a:cubicBezTo>
                  <a:cubicBezTo>
                    <a:pt x="204" y="160"/>
                    <a:pt x="160" y="204"/>
                    <a:pt x="106" y="204"/>
                  </a:cubicBezTo>
                  <a:cubicBezTo>
                    <a:pt x="52" y="204"/>
                    <a:pt x="8" y="160"/>
                    <a:pt x="8" y="106"/>
                  </a:cubicBezTo>
                  <a:cubicBezTo>
                    <a:pt x="8" y="87"/>
                    <a:pt x="14" y="69"/>
                    <a:pt x="24" y="53"/>
                  </a:cubicBezTo>
                  <a:moveTo>
                    <a:pt x="106" y="0"/>
                  </a:moveTo>
                  <a:cubicBezTo>
                    <a:pt x="74" y="0"/>
                    <a:pt x="46" y="14"/>
                    <a:pt x="27" y="36"/>
                  </a:cubicBezTo>
                  <a:cubicBezTo>
                    <a:pt x="30" y="36"/>
                    <a:pt x="32" y="38"/>
                    <a:pt x="33" y="41"/>
                  </a:cubicBezTo>
                  <a:cubicBezTo>
                    <a:pt x="51" y="21"/>
                    <a:pt x="77" y="8"/>
                    <a:pt x="106" y="8"/>
                  </a:cubicBezTo>
                  <a:cubicBezTo>
                    <a:pt x="160" y="8"/>
                    <a:pt x="204" y="52"/>
                    <a:pt x="204" y="106"/>
                  </a:cubicBezTo>
                  <a:cubicBezTo>
                    <a:pt x="204" y="106"/>
                    <a:pt x="204" y="106"/>
                    <a:pt x="204" y="106"/>
                  </a:cubicBezTo>
                  <a:cubicBezTo>
                    <a:pt x="212" y="106"/>
                    <a:pt x="212" y="106"/>
                    <a:pt x="212" y="106"/>
                  </a:cubicBezTo>
                  <a:cubicBezTo>
                    <a:pt x="212" y="106"/>
                    <a:pt x="212" y="106"/>
                    <a:pt x="212" y="106"/>
                  </a:cubicBezTo>
                  <a:cubicBezTo>
                    <a:pt x="212" y="47"/>
                    <a:pt x="165"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8" name="ïsḻîďè">
              <a:extLst>
                <a:ext uri="{FF2B5EF4-FFF2-40B4-BE49-F238E27FC236}">
                  <a16:creationId xmlns:a16="http://schemas.microsoft.com/office/drawing/2014/main" id="{17049700-2008-0710-771D-D9DAC4FC70DA}"/>
                </a:ext>
              </a:extLst>
            </p:cNvPr>
            <p:cNvSpPr/>
            <p:nvPr/>
          </p:nvSpPr>
          <p:spPr bwMode="auto">
            <a:xfrm>
              <a:off x="6816726" y="2479675"/>
              <a:ext cx="63500" cy="55563"/>
            </a:xfrm>
            <a:custGeom>
              <a:avLst/>
              <a:gdLst>
                <a:gd name="T0" fmla="*/ 13 w 19"/>
                <a:gd name="T1" fmla="*/ 0 h 17"/>
                <a:gd name="T2" fmla="*/ 0 w 19"/>
                <a:gd name="T3" fmla="*/ 17 h 17"/>
                <a:gd name="T4" fmla="*/ 10 w 19"/>
                <a:gd name="T5" fmla="*/ 17 h 17"/>
                <a:gd name="T6" fmla="*/ 19 w 19"/>
                <a:gd name="T7" fmla="*/ 5 h 17"/>
                <a:gd name="T8" fmla="*/ 13 w 19"/>
                <a:gd name="T9" fmla="*/ 0 h 17"/>
              </a:gdLst>
              <a:ahLst/>
              <a:cxnLst>
                <a:cxn ang="0">
                  <a:pos x="T0" y="T1"/>
                </a:cxn>
                <a:cxn ang="0">
                  <a:pos x="T2" y="T3"/>
                </a:cxn>
                <a:cxn ang="0">
                  <a:pos x="T4" y="T5"/>
                </a:cxn>
                <a:cxn ang="0">
                  <a:pos x="T6" y="T7"/>
                </a:cxn>
                <a:cxn ang="0">
                  <a:pos x="T8" y="T9"/>
                </a:cxn>
              </a:cxnLst>
              <a:rect l="0" t="0" r="r" b="b"/>
              <a:pathLst>
                <a:path w="19" h="17">
                  <a:moveTo>
                    <a:pt x="13" y="0"/>
                  </a:moveTo>
                  <a:cubicBezTo>
                    <a:pt x="8" y="5"/>
                    <a:pt x="3" y="11"/>
                    <a:pt x="0" y="17"/>
                  </a:cubicBezTo>
                  <a:cubicBezTo>
                    <a:pt x="10" y="17"/>
                    <a:pt x="10" y="17"/>
                    <a:pt x="10" y="17"/>
                  </a:cubicBezTo>
                  <a:cubicBezTo>
                    <a:pt x="13" y="13"/>
                    <a:pt x="16" y="9"/>
                    <a:pt x="19" y="5"/>
                  </a:cubicBezTo>
                  <a:cubicBezTo>
                    <a:pt x="18" y="2"/>
                    <a:pt x="16"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9" name="iṥḻíḍé">
              <a:extLst>
                <a:ext uri="{FF2B5EF4-FFF2-40B4-BE49-F238E27FC236}">
                  <a16:creationId xmlns:a16="http://schemas.microsoft.com/office/drawing/2014/main" id="{116B6140-E20F-D258-BC4E-3D500983D390}"/>
                </a:ext>
              </a:extLst>
            </p:cNvPr>
            <p:cNvSpPr/>
            <p:nvPr/>
          </p:nvSpPr>
          <p:spPr bwMode="auto">
            <a:xfrm>
              <a:off x="6797676" y="2387600"/>
              <a:ext cx="646113" cy="646113"/>
            </a:xfrm>
            <a:custGeom>
              <a:avLst/>
              <a:gdLst>
                <a:gd name="T0" fmla="*/ 98 w 196"/>
                <a:gd name="T1" fmla="*/ 0 h 196"/>
                <a:gd name="T2" fmla="*/ 25 w 196"/>
                <a:gd name="T3" fmla="*/ 33 h 196"/>
                <a:gd name="T4" fmla="*/ 16 w 196"/>
                <a:gd name="T5" fmla="*/ 45 h 196"/>
                <a:gd name="T6" fmla="*/ 0 w 196"/>
                <a:gd name="T7" fmla="*/ 98 h 196"/>
                <a:gd name="T8" fmla="*/ 98 w 196"/>
                <a:gd name="T9" fmla="*/ 196 h 196"/>
                <a:gd name="T10" fmla="*/ 196 w 196"/>
                <a:gd name="T11" fmla="*/ 98 h 196"/>
                <a:gd name="T12" fmla="*/ 196 w 196"/>
                <a:gd name="T13" fmla="*/ 98 h 196"/>
                <a:gd name="T14" fmla="*/ 187 w 196"/>
                <a:gd name="T15" fmla="*/ 98 h 196"/>
                <a:gd name="T16" fmla="*/ 161 w 196"/>
                <a:gd name="T17" fmla="*/ 161 h 196"/>
                <a:gd name="T18" fmla="*/ 98 w 196"/>
                <a:gd name="T19" fmla="*/ 187 h 196"/>
                <a:gd name="T20" fmla="*/ 35 w 196"/>
                <a:gd name="T21" fmla="*/ 161 h 196"/>
                <a:gd name="T22" fmla="*/ 9 w 196"/>
                <a:gd name="T23" fmla="*/ 98 h 196"/>
                <a:gd name="T24" fmla="*/ 35 w 196"/>
                <a:gd name="T25" fmla="*/ 35 h 196"/>
                <a:gd name="T26" fmla="*/ 98 w 196"/>
                <a:gd name="T27" fmla="*/ 9 h 196"/>
                <a:gd name="T28" fmla="*/ 161 w 196"/>
                <a:gd name="T29" fmla="*/ 35 h 196"/>
                <a:gd name="T30" fmla="*/ 187 w 196"/>
                <a:gd name="T31" fmla="*/ 98 h 196"/>
                <a:gd name="T32" fmla="*/ 196 w 196"/>
                <a:gd name="T33" fmla="*/ 98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0"/>
                  </a:moveTo>
                  <a:cubicBezTo>
                    <a:pt x="69" y="0"/>
                    <a:pt x="43" y="13"/>
                    <a:pt x="25" y="33"/>
                  </a:cubicBezTo>
                  <a:cubicBezTo>
                    <a:pt x="22" y="37"/>
                    <a:pt x="19" y="41"/>
                    <a:pt x="16" y="45"/>
                  </a:cubicBezTo>
                  <a:cubicBezTo>
                    <a:pt x="6" y="61"/>
                    <a:pt x="0" y="79"/>
                    <a:pt x="0" y="98"/>
                  </a:cubicBezTo>
                  <a:cubicBezTo>
                    <a:pt x="0" y="152"/>
                    <a:pt x="44" y="196"/>
                    <a:pt x="98" y="196"/>
                  </a:cubicBezTo>
                  <a:cubicBezTo>
                    <a:pt x="152" y="196"/>
                    <a:pt x="196" y="15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44"/>
                    <a:pt x="152"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0" name="isļíḓe">
              <a:extLst>
                <a:ext uri="{FF2B5EF4-FFF2-40B4-BE49-F238E27FC236}">
                  <a16:creationId xmlns:a16="http://schemas.microsoft.com/office/drawing/2014/main" id="{8C81E430-1FCB-5094-C911-6531073B37FC}"/>
                </a:ext>
              </a:extLst>
            </p:cNvPr>
            <p:cNvSpPr/>
            <p:nvPr/>
          </p:nvSpPr>
          <p:spPr bwMode="auto">
            <a:xfrm>
              <a:off x="6853238" y="2647950"/>
              <a:ext cx="128588" cy="147638"/>
            </a:xfrm>
            <a:custGeom>
              <a:avLst/>
              <a:gdLst>
                <a:gd name="T0" fmla="*/ 0 w 81"/>
                <a:gd name="T1" fmla="*/ 0 h 93"/>
                <a:gd name="T2" fmla="*/ 21 w 81"/>
                <a:gd name="T3" fmla="*/ 0 h 93"/>
                <a:gd name="T4" fmla="*/ 21 w 81"/>
                <a:gd name="T5" fmla="*/ 35 h 93"/>
                <a:gd name="T6" fmla="*/ 60 w 81"/>
                <a:gd name="T7" fmla="*/ 35 h 93"/>
                <a:gd name="T8" fmla="*/ 60 w 81"/>
                <a:gd name="T9" fmla="*/ 0 h 93"/>
                <a:gd name="T10" fmla="*/ 81 w 81"/>
                <a:gd name="T11" fmla="*/ 0 h 93"/>
                <a:gd name="T12" fmla="*/ 81 w 81"/>
                <a:gd name="T13" fmla="*/ 93 h 93"/>
                <a:gd name="T14" fmla="*/ 60 w 81"/>
                <a:gd name="T15" fmla="*/ 93 h 93"/>
                <a:gd name="T16" fmla="*/ 60 w 81"/>
                <a:gd name="T17" fmla="*/ 54 h 93"/>
                <a:gd name="T18" fmla="*/ 21 w 81"/>
                <a:gd name="T19" fmla="*/ 54 h 93"/>
                <a:gd name="T20" fmla="*/ 21 w 81"/>
                <a:gd name="T21" fmla="*/ 93 h 93"/>
                <a:gd name="T22" fmla="*/ 0 w 81"/>
                <a:gd name="T23" fmla="*/ 93 h 93"/>
                <a:gd name="T24" fmla="*/ 0 w 81"/>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3">
                  <a:moveTo>
                    <a:pt x="0" y="0"/>
                  </a:moveTo>
                  <a:lnTo>
                    <a:pt x="21" y="0"/>
                  </a:lnTo>
                  <a:lnTo>
                    <a:pt x="21" y="35"/>
                  </a:lnTo>
                  <a:lnTo>
                    <a:pt x="60" y="35"/>
                  </a:lnTo>
                  <a:lnTo>
                    <a:pt x="60" y="0"/>
                  </a:lnTo>
                  <a:lnTo>
                    <a:pt x="81" y="0"/>
                  </a:lnTo>
                  <a:lnTo>
                    <a:pt x="81" y="93"/>
                  </a:lnTo>
                  <a:lnTo>
                    <a:pt x="60" y="93"/>
                  </a:lnTo>
                  <a:lnTo>
                    <a:pt x="60" y="54"/>
                  </a:lnTo>
                  <a:lnTo>
                    <a:pt x="21" y="54"/>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1" name="isḻiḋe">
              <a:extLst>
                <a:ext uri="{FF2B5EF4-FFF2-40B4-BE49-F238E27FC236}">
                  <a16:creationId xmlns:a16="http://schemas.microsoft.com/office/drawing/2014/main" id="{1D7BE3C9-54E1-6F59-AB04-793231903D0E}"/>
                </a:ext>
              </a:extLst>
            </p:cNvPr>
            <p:cNvSpPr/>
            <p:nvPr/>
          </p:nvSpPr>
          <p:spPr bwMode="auto">
            <a:xfrm>
              <a:off x="6999288" y="2647950"/>
              <a:ext cx="114300" cy="147638"/>
            </a:xfrm>
            <a:custGeom>
              <a:avLst/>
              <a:gdLst>
                <a:gd name="T0" fmla="*/ 27 w 72"/>
                <a:gd name="T1" fmla="*/ 19 h 93"/>
                <a:gd name="T2" fmla="*/ 0 w 72"/>
                <a:gd name="T3" fmla="*/ 19 h 93"/>
                <a:gd name="T4" fmla="*/ 0 w 72"/>
                <a:gd name="T5" fmla="*/ 0 h 93"/>
                <a:gd name="T6" fmla="*/ 72 w 72"/>
                <a:gd name="T7" fmla="*/ 0 h 93"/>
                <a:gd name="T8" fmla="*/ 72 w 72"/>
                <a:gd name="T9" fmla="*/ 19 h 93"/>
                <a:gd name="T10" fmla="*/ 45 w 72"/>
                <a:gd name="T11" fmla="*/ 19 h 93"/>
                <a:gd name="T12" fmla="*/ 45 w 72"/>
                <a:gd name="T13" fmla="*/ 93 h 93"/>
                <a:gd name="T14" fmla="*/ 27 w 72"/>
                <a:gd name="T15" fmla="*/ 93 h 93"/>
                <a:gd name="T16" fmla="*/ 27 w 72"/>
                <a:gd name="T17"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3">
                  <a:moveTo>
                    <a:pt x="27" y="19"/>
                  </a:moveTo>
                  <a:lnTo>
                    <a:pt x="0" y="19"/>
                  </a:lnTo>
                  <a:lnTo>
                    <a:pt x="0" y="0"/>
                  </a:lnTo>
                  <a:lnTo>
                    <a:pt x="72" y="0"/>
                  </a:lnTo>
                  <a:lnTo>
                    <a:pt x="72" y="19"/>
                  </a:lnTo>
                  <a:lnTo>
                    <a:pt x="45" y="19"/>
                  </a:lnTo>
                  <a:lnTo>
                    <a:pt x="45" y="93"/>
                  </a:lnTo>
                  <a:lnTo>
                    <a:pt x="27" y="93"/>
                  </a:lnTo>
                  <a:lnTo>
                    <a:pt x="27" y="1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2" name="islíde">
              <a:extLst>
                <a:ext uri="{FF2B5EF4-FFF2-40B4-BE49-F238E27FC236}">
                  <a16:creationId xmlns:a16="http://schemas.microsoft.com/office/drawing/2014/main" id="{E9BF63DF-B744-164B-9C7A-416B615A1814}"/>
                </a:ext>
              </a:extLst>
            </p:cNvPr>
            <p:cNvSpPr/>
            <p:nvPr/>
          </p:nvSpPr>
          <p:spPr bwMode="auto">
            <a:xfrm>
              <a:off x="7131051" y="2647950"/>
              <a:ext cx="165100" cy="147638"/>
            </a:xfrm>
            <a:custGeom>
              <a:avLst/>
              <a:gdLst>
                <a:gd name="T0" fmla="*/ 0 w 104"/>
                <a:gd name="T1" fmla="*/ 0 h 93"/>
                <a:gd name="T2" fmla="*/ 31 w 104"/>
                <a:gd name="T3" fmla="*/ 0 h 93"/>
                <a:gd name="T4" fmla="*/ 52 w 104"/>
                <a:gd name="T5" fmla="*/ 60 h 93"/>
                <a:gd name="T6" fmla="*/ 52 w 104"/>
                <a:gd name="T7" fmla="*/ 60 h 93"/>
                <a:gd name="T8" fmla="*/ 75 w 104"/>
                <a:gd name="T9" fmla="*/ 0 h 93"/>
                <a:gd name="T10" fmla="*/ 104 w 104"/>
                <a:gd name="T11" fmla="*/ 0 h 93"/>
                <a:gd name="T12" fmla="*/ 104 w 104"/>
                <a:gd name="T13" fmla="*/ 93 h 93"/>
                <a:gd name="T14" fmla="*/ 85 w 104"/>
                <a:gd name="T15" fmla="*/ 93 h 93"/>
                <a:gd name="T16" fmla="*/ 85 w 104"/>
                <a:gd name="T17" fmla="*/ 23 h 93"/>
                <a:gd name="T18" fmla="*/ 85 w 104"/>
                <a:gd name="T19" fmla="*/ 23 h 93"/>
                <a:gd name="T20" fmla="*/ 60 w 104"/>
                <a:gd name="T21" fmla="*/ 93 h 93"/>
                <a:gd name="T22" fmla="*/ 43 w 104"/>
                <a:gd name="T23" fmla="*/ 93 h 93"/>
                <a:gd name="T24" fmla="*/ 21 w 104"/>
                <a:gd name="T25" fmla="*/ 23 h 93"/>
                <a:gd name="T26" fmla="*/ 21 w 104"/>
                <a:gd name="T27" fmla="*/ 23 h 93"/>
                <a:gd name="T28" fmla="*/ 21 w 104"/>
                <a:gd name="T29" fmla="*/ 93 h 93"/>
                <a:gd name="T30" fmla="*/ 0 w 104"/>
                <a:gd name="T31" fmla="*/ 93 h 93"/>
                <a:gd name="T32" fmla="*/ 0 w 104"/>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93">
                  <a:moveTo>
                    <a:pt x="0" y="0"/>
                  </a:moveTo>
                  <a:lnTo>
                    <a:pt x="31" y="0"/>
                  </a:lnTo>
                  <a:lnTo>
                    <a:pt x="52" y="60"/>
                  </a:lnTo>
                  <a:lnTo>
                    <a:pt x="52" y="60"/>
                  </a:lnTo>
                  <a:lnTo>
                    <a:pt x="75" y="0"/>
                  </a:lnTo>
                  <a:lnTo>
                    <a:pt x="104" y="0"/>
                  </a:lnTo>
                  <a:lnTo>
                    <a:pt x="104" y="93"/>
                  </a:lnTo>
                  <a:lnTo>
                    <a:pt x="85" y="93"/>
                  </a:lnTo>
                  <a:lnTo>
                    <a:pt x="85" y="23"/>
                  </a:lnTo>
                  <a:lnTo>
                    <a:pt x="85" y="23"/>
                  </a:lnTo>
                  <a:lnTo>
                    <a:pt x="60" y="93"/>
                  </a:lnTo>
                  <a:lnTo>
                    <a:pt x="43" y="93"/>
                  </a:lnTo>
                  <a:lnTo>
                    <a:pt x="21" y="23"/>
                  </a:lnTo>
                  <a:lnTo>
                    <a:pt x="21" y="23"/>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3" name="íṩḻîḍe">
              <a:extLst>
                <a:ext uri="{FF2B5EF4-FFF2-40B4-BE49-F238E27FC236}">
                  <a16:creationId xmlns:a16="http://schemas.microsoft.com/office/drawing/2014/main" id="{C985545D-F0B5-2D70-A46B-0A6096ECF686}"/>
                </a:ext>
              </a:extLst>
            </p:cNvPr>
            <p:cNvSpPr/>
            <p:nvPr/>
          </p:nvSpPr>
          <p:spPr bwMode="auto">
            <a:xfrm>
              <a:off x="7327901" y="2647950"/>
              <a:ext cx="93663" cy="147638"/>
            </a:xfrm>
            <a:custGeom>
              <a:avLst/>
              <a:gdLst>
                <a:gd name="T0" fmla="*/ 0 w 59"/>
                <a:gd name="T1" fmla="*/ 0 h 93"/>
                <a:gd name="T2" fmla="*/ 21 w 59"/>
                <a:gd name="T3" fmla="*/ 0 h 93"/>
                <a:gd name="T4" fmla="*/ 21 w 59"/>
                <a:gd name="T5" fmla="*/ 75 h 93"/>
                <a:gd name="T6" fmla="*/ 59 w 59"/>
                <a:gd name="T7" fmla="*/ 75 h 93"/>
                <a:gd name="T8" fmla="*/ 59 w 59"/>
                <a:gd name="T9" fmla="*/ 93 h 93"/>
                <a:gd name="T10" fmla="*/ 0 w 59"/>
                <a:gd name="T11" fmla="*/ 93 h 93"/>
                <a:gd name="T12" fmla="*/ 0 w 59"/>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59" h="93">
                  <a:moveTo>
                    <a:pt x="0" y="0"/>
                  </a:moveTo>
                  <a:lnTo>
                    <a:pt x="21" y="0"/>
                  </a:lnTo>
                  <a:lnTo>
                    <a:pt x="21" y="75"/>
                  </a:lnTo>
                  <a:lnTo>
                    <a:pt x="59" y="75"/>
                  </a:lnTo>
                  <a:lnTo>
                    <a:pt x="59"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4" name="íṥlîḋe">
              <a:extLst>
                <a:ext uri="{FF2B5EF4-FFF2-40B4-BE49-F238E27FC236}">
                  <a16:creationId xmlns:a16="http://schemas.microsoft.com/office/drawing/2014/main" id="{AB4331E9-DE05-99B1-C132-50B1AB8253B9}"/>
                </a:ext>
              </a:extLst>
            </p:cNvPr>
            <p:cNvSpPr/>
            <p:nvPr/>
          </p:nvSpPr>
          <p:spPr bwMode="auto">
            <a:xfrm>
              <a:off x="4586288"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5" name="ïṣ1íḋê">
              <a:extLst>
                <a:ext uri="{FF2B5EF4-FFF2-40B4-BE49-F238E27FC236}">
                  <a16:creationId xmlns:a16="http://schemas.microsoft.com/office/drawing/2014/main" id="{CBF9468B-653F-8D6B-0D54-9FC746C5E15C}"/>
                </a:ext>
              </a:extLst>
            </p:cNvPr>
            <p:cNvSpPr/>
            <p:nvPr/>
          </p:nvSpPr>
          <p:spPr bwMode="auto">
            <a:xfrm>
              <a:off x="4510088" y="2325687"/>
              <a:ext cx="403225" cy="784225"/>
            </a:xfrm>
            <a:custGeom>
              <a:avLst/>
              <a:gdLst>
                <a:gd name="T0" fmla="*/ 92 w 122"/>
                <a:gd name="T1" fmla="*/ 0 h 238"/>
                <a:gd name="T2" fmla="*/ 92 w 122"/>
                <a:gd name="T3" fmla="*/ 0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92 w 122"/>
                <a:gd name="T19" fmla="*/ 2 h 238"/>
                <a:gd name="T20" fmla="*/ 93 w 122"/>
                <a:gd name="T21" fmla="*/ 0 h 238"/>
                <a:gd name="T22" fmla="*/ 92 w 122"/>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38">
                  <a:moveTo>
                    <a:pt x="92" y="0"/>
                  </a:moveTo>
                  <a:cubicBezTo>
                    <a:pt x="92" y="0"/>
                    <a:pt x="92" y="0"/>
                    <a:pt x="92" y="0"/>
                  </a:cubicBezTo>
                  <a:cubicBezTo>
                    <a:pt x="39" y="13"/>
                    <a:pt x="0" y="60"/>
                    <a:pt x="0" y="117"/>
                  </a:cubicBezTo>
                  <a:cubicBezTo>
                    <a:pt x="0" y="166"/>
                    <a:pt x="30" y="208"/>
                    <a:pt x="72" y="227"/>
                  </a:cubicBezTo>
                  <a:cubicBezTo>
                    <a:pt x="87" y="234"/>
                    <a:pt x="103" y="238"/>
                    <a:pt x="121" y="238"/>
                  </a:cubicBezTo>
                  <a:cubicBezTo>
                    <a:pt x="121" y="238"/>
                    <a:pt x="122" y="237"/>
                    <a:pt x="122" y="237"/>
                  </a:cubicBezTo>
                  <a:cubicBezTo>
                    <a:pt x="122" y="236"/>
                    <a:pt x="121" y="236"/>
                    <a:pt x="121" y="236"/>
                  </a:cubicBezTo>
                  <a:cubicBezTo>
                    <a:pt x="104" y="236"/>
                    <a:pt x="87" y="232"/>
                    <a:pt x="73" y="225"/>
                  </a:cubicBezTo>
                  <a:cubicBezTo>
                    <a:pt x="31" y="207"/>
                    <a:pt x="2" y="165"/>
                    <a:pt x="2" y="117"/>
                  </a:cubicBezTo>
                  <a:cubicBezTo>
                    <a:pt x="2" y="61"/>
                    <a:pt x="41" y="15"/>
                    <a:pt x="92"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6" name="ïṡľídè">
              <a:extLst>
                <a:ext uri="{FF2B5EF4-FFF2-40B4-BE49-F238E27FC236}">
                  <a16:creationId xmlns:a16="http://schemas.microsoft.com/office/drawing/2014/main" id="{414C3105-C5A6-3069-CEFB-3FD9D2C41D9A}"/>
                </a:ext>
              </a:extLst>
            </p:cNvPr>
            <p:cNvSpPr/>
            <p:nvPr/>
          </p:nvSpPr>
          <p:spPr bwMode="auto">
            <a:xfrm>
              <a:off x="4537076" y="2338387"/>
              <a:ext cx="741363" cy="744538"/>
            </a:xfrm>
            <a:custGeom>
              <a:avLst/>
              <a:gdLst>
                <a:gd name="T0" fmla="*/ 209 w 225"/>
                <a:gd name="T1" fmla="*/ 171 h 226"/>
                <a:gd name="T2" fmla="*/ 207 w 225"/>
                <a:gd name="T3" fmla="*/ 171 h 226"/>
                <a:gd name="T4" fmla="*/ 191 w 225"/>
                <a:gd name="T5" fmla="*/ 191 h 226"/>
                <a:gd name="T6" fmla="*/ 180 w 225"/>
                <a:gd name="T7" fmla="*/ 201 h 226"/>
                <a:gd name="T8" fmla="*/ 183 w 225"/>
                <a:gd name="T9" fmla="*/ 201 h 226"/>
                <a:gd name="T10" fmla="*/ 209 w 225"/>
                <a:gd name="T11" fmla="*/ 171 h 226"/>
                <a:gd name="T12" fmla="*/ 225 w 225"/>
                <a:gd name="T13" fmla="*/ 124 h 226"/>
                <a:gd name="T14" fmla="*/ 223 w 225"/>
                <a:gd name="T15" fmla="*/ 124 h 226"/>
                <a:gd name="T16" fmla="*/ 216 w 225"/>
                <a:gd name="T17" fmla="*/ 153 h 226"/>
                <a:gd name="T18" fmla="*/ 218 w 225"/>
                <a:gd name="T19" fmla="*/ 153 h 226"/>
                <a:gd name="T20" fmla="*/ 225 w 225"/>
                <a:gd name="T21" fmla="*/ 124 h 226"/>
                <a:gd name="T22" fmla="*/ 1 w 225"/>
                <a:gd name="T23" fmla="*/ 112 h 226"/>
                <a:gd name="T24" fmla="*/ 0 w 225"/>
                <a:gd name="T25" fmla="*/ 113 h 226"/>
                <a:gd name="T26" fmla="*/ 113 w 225"/>
                <a:gd name="T27" fmla="*/ 226 h 226"/>
                <a:gd name="T28" fmla="*/ 169 w 225"/>
                <a:gd name="T29" fmla="*/ 210 h 226"/>
                <a:gd name="T30" fmla="*/ 169 w 225"/>
                <a:gd name="T31" fmla="*/ 210 h 226"/>
                <a:gd name="T32" fmla="*/ 169 w 225"/>
                <a:gd name="T33" fmla="*/ 208 h 226"/>
                <a:gd name="T34" fmla="*/ 113 w 225"/>
                <a:gd name="T35" fmla="*/ 223 h 226"/>
                <a:gd name="T36" fmla="*/ 35 w 225"/>
                <a:gd name="T37" fmla="*/ 191 h 226"/>
                <a:gd name="T38" fmla="*/ 2 w 225"/>
                <a:gd name="T39" fmla="*/ 113 h 226"/>
                <a:gd name="T40" fmla="*/ 1 w 225"/>
                <a:gd name="T41" fmla="*/ 112 h 226"/>
                <a:gd name="T42" fmla="*/ 212 w 225"/>
                <a:gd name="T43" fmla="*/ 60 h 226"/>
                <a:gd name="T44" fmla="*/ 210 w 225"/>
                <a:gd name="T45" fmla="*/ 60 h 226"/>
                <a:gd name="T46" fmla="*/ 223 w 225"/>
                <a:gd name="T47" fmla="*/ 106 h 226"/>
                <a:gd name="T48" fmla="*/ 225 w 225"/>
                <a:gd name="T49" fmla="*/ 106 h 226"/>
                <a:gd name="T50" fmla="*/ 212 w 225"/>
                <a:gd name="T51" fmla="*/ 60 h 226"/>
                <a:gd name="T52" fmla="*/ 113 w 225"/>
                <a:gd name="T53" fmla="*/ 0 h 226"/>
                <a:gd name="T54" fmla="*/ 112 w 225"/>
                <a:gd name="T55" fmla="*/ 1 h 226"/>
                <a:gd name="T56" fmla="*/ 113 w 225"/>
                <a:gd name="T57" fmla="*/ 3 h 226"/>
                <a:gd name="T58" fmla="*/ 191 w 225"/>
                <a:gd name="T59" fmla="*/ 35 h 226"/>
                <a:gd name="T60" fmla="*/ 198 w 225"/>
                <a:gd name="T61" fmla="*/ 43 h 226"/>
                <a:gd name="T62" fmla="*/ 201 w 225"/>
                <a:gd name="T63" fmla="*/ 43 h 226"/>
                <a:gd name="T64" fmla="*/ 113 w 225"/>
                <a:gd name="T6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226">
                  <a:moveTo>
                    <a:pt x="209" y="171"/>
                  </a:moveTo>
                  <a:cubicBezTo>
                    <a:pt x="207" y="171"/>
                    <a:pt x="207" y="171"/>
                    <a:pt x="207" y="171"/>
                  </a:cubicBezTo>
                  <a:cubicBezTo>
                    <a:pt x="202" y="178"/>
                    <a:pt x="197" y="185"/>
                    <a:pt x="191" y="191"/>
                  </a:cubicBezTo>
                  <a:cubicBezTo>
                    <a:pt x="187" y="195"/>
                    <a:pt x="184" y="198"/>
                    <a:pt x="180" y="201"/>
                  </a:cubicBezTo>
                  <a:cubicBezTo>
                    <a:pt x="183" y="201"/>
                    <a:pt x="183" y="201"/>
                    <a:pt x="183" y="201"/>
                  </a:cubicBezTo>
                  <a:cubicBezTo>
                    <a:pt x="193" y="193"/>
                    <a:pt x="202" y="183"/>
                    <a:pt x="209" y="171"/>
                  </a:cubicBezTo>
                  <a:moveTo>
                    <a:pt x="225" y="124"/>
                  </a:moveTo>
                  <a:cubicBezTo>
                    <a:pt x="223" y="124"/>
                    <a:pt x="223" y="124"/>
                    <a:pt x="223" y="124"/>
                  </a:cubicBezTo>
                  <a:cubicBezTo>
                    <a:pt x="222" y="134"/>
                    <a:pt x="219" y="144"/>
                    <a:pt x="216" y="153"/>
                  </a:cubicBezTo>
                  <a:cubicBezTo>
                    <a:pt x="218" y="153"/>
                    <a:pt x="218" y="153"/>
                    <a:pt x="218" y="153"/>
                  </a:cubicBezTo>
                  <a:cubicBezTo>
                    <a:pt x="222" y="144"/>
                    <a:pt x="224" y="134"/>
                    <a:pt x="225" y="124"/>
                  </a:cubicBezTo>
                  <a:moveTo>
                    <a:pt x="1" y="112"/>
                  </a:moveTo>
                  <a:cubicBezTo>
                    <a:pt x="1" y="112"/>
                    <a:pt x="0" y="112"/>
                    <a:pt x="0" y="113"/>
                  </a:cubicBezTo>
                  <a:cubicBezTo>
                    <a:pt x="0" y="175"/>
                    <a:pt x="51" y="226"/>
                    <a:pt x="113" y="226"/>
                  </a:cubicBezTo>
                  <a:cubicBezTo>
                    <a:pt x="133" y="226"/>
                    <a:pt x="153" y="220"/>
                    <a:pt x="169" y="210"/>
                  </a:cubicBezTo>
                  <a:cubicBezTo>
                    <a:pt x="169" y="210"/>
                    <a:pt x="169" y="210"/>
                    <a:pt x="169" y="210"/>
                  </a:cubicBezTo>
                  <a:cubicBezTo>
                    <a:pt x="169" y="209"/>
                    <a:pt x="169" y="209"/>
                    <a:pt x="169" y="208"/>
                  </a:cubicBezTo>
                  <a:cubicBezTo>
                    <a:pt x="153" y="218"/>
                    <a:pt x="134" y="223"/>
                    <a:pt x="113" y="223"/>
                  </a:cubicBezTo>
                  <a:cubicBezTo>
                    <a:pt x="82" y="223"/>
                    <a:pt x="55" y="211"/>
                    <a:pt x="35" y="191"/>
                  </a:cubicBezTo>
                  <a:cubicBezTo>
                    <a:pt x="15" y="171"/>
                    <a:pt x="2" y="143"/>
                    <a:pt x="2" y="113"/>
                  </a:cubicBezTo>
                  <a:cubicBezTo>
                    <a:pt x="2" y="112"/>
                    <a:pt x="2" y="112"/>
                    <a:pt x="1" y="112"/>
                  </a:cubicBezTo>
                  <a:moveTo>
                    <a:pt x="212" y="60"/>
                  </a:moveTo>
                  <a:cubicBezTo>
                    <a:pt x="210" y="60"/>
                    <a:pt x="210" y="60"/>
                    <a:pt x="210" y="60"/>
                  </a:cubicBezTo>
                  <a:cubicBezTo>
                    <a:pt x="217" y="74"/>
                    <a:pt x="222" y="89"/>
                    <a:pt x="223" y="106"/>
                  </a:cubicBezTo>
                  <a:cubicBezTo>
                    <a:pt x="225" y="106"/>
                    <a:pt x="225" y="106"/>
                    <a:pt x="225" y="106"/>
                  </a:cubicBezTo>
                  <a:cubicBezTo>
                    <a:pt x="224" y="89"/>
                    <a:pt x="220" y="74"/>
                    <a:pt x="212" y="60"/>
                  </a:cubicBezTo>
                  <a:moveTo>
                    <a:pt x="113" y="0"/>
                  </a:moveTo>
                  <a:cubicBezTo>
                    <a:pt x="112" y="0"/>
                    <a:pt x="112" y="1"/>
                    <a:pt x="112" y="1"/>
                  </a:cubicBezTo>
                  <a:cubicBezTo>
                    <a:pt x="112" y="2"/>
                    <a:pt x="112" y="3"/>
                    <a:pt x="113" y="3"/>
                  </a:cubicBezTo>
                  <a:cubicBezTo>
                    <a:pt x="143" y="3"/>
                    <a:pt x="171" y="15"/>
                    <a:pt x="191" y="35"/>
                  </a:cubicBezTo>
                  <a:cubicBezTo>
                    <a:pt x="193" y="37"/>
                    <a:pt x="196" y="40"/>
                    <a:pt x="198" y="43"/>
                  </a:cubicBezTo>
                  <a:cubicBezTo>
                    <a:pt x="201" y="43"/>
                    <a:pt x="201" y="43"/>
                    <a:pt x="201" y="43"/>
                  </a:cubicBezTo>
                  <a:cubicBezTo>
                    <a:pt x="180" y="17"/>
                    <a:pt x="148" y="0"/>
                    <a:pt x="11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7" name="ïṧḻîḑê">
              <a:extLst>
                <a:ext uri="{FF2B5EF4-FFF2-40B4-BE49-F238E27FC236}">
                  <a16:creationId xmlns:a16="http://schemas.microsoft.com/office/drawing/2014/main" id="{EA069546-FA3E-EE06-2B0C-CE35D634F121}"/>
                </a:ext>
              </a:extLst>
            </p:cNvPr>
            <p:cNvSpPr/>
            <p:nvPr/>
          </p:nvSpPr>
          <p:spPr bwMode="auto">
            <a:xfrm>
              <a:off x="5189538" y="2479675"/>
              <a:ext cx="46038" cy="55563"/>
            </a:xfrm>
            <a:custGeom>
              <a:avLst/>
              <a:gdLst>
                <a:gd name="T0" fmla="*/ 3 w 14"/>
                <a:gd name="T1" fmla="*/ 0 h 17"/>
                <a:gd name="T2" fmla="*/ 0 w 14"/>
                <a:gd name="T3" fmla="*/ 0 h 17"/>
                <a:gd name="T4" fmla="*/ 12 w 14"/>
                <a:gd name="T5" fmla="*/ 17 h 17"/>
                <a:gd name="T6" fmla="*/ 14 w 14"/>
                <a:gd name="T7" fmla="*/ 17 h 17"/>
                <a:gd name="T8" fmla="*/ 3 w 14"/>
                <a:gd name="T9" fmla="*/ 0 h 17"/>
              </a:gdLst>
              <a:ahLst/>
              <a:cxnLst>
                <a:cxn ang="0">
                  <a:pos x="T0" y="T1"/>
                </a:cxn>
                <a:cxn ang="0">
                  <a:pos x="T2" y="T3"/>
                </a:cxn>
                <a:cxn ang="0">
                  <a:pos x="T4" y="T5"/>
                </a:cxn>
                <a:cxn ang="0">
                  <a:pos x="T6" y="T7"/>
                </a:cxn>
                <a:cxn ang="0">
                  <a:pos x="T8" y="T9"/>
                </a:cxn>
              </a:cxnLst>
              <a:rect l="0" t="0" r="r" b="b"/>
              <a:pathLst>
                <a:path w="14" h="17">
                  <a:moveTo>
                    <a:pt x="3" y="0"/>
                  </a:moveTo>
                  <a:cubicBezTo>
                    <a:pt x="0" y="0"/>
                    <a:pt x="0" y="0"/>
                    <a:pt x="0" y="0"/>
                  </a:cubicBezTo>
                  <a:cubicBezTo>
                    <a:pt x="5" y="5"/>
                    <a:pt x="9" y="11"/>
                    <a:pt x="12" y="17"/>
                  </a:cubicBezTo>
                  <a:cubicBezTo>
                    <a:pt x="14" y="17"/>
                    <a:pt x="14" y="17"/>
                    <a:pt x="14" y="17"/>
                  </a:cubicBezTo>
                  <a:cubicBezTo>
                    <a:pt x="11" y="11"/>
                    <a:pt x="7"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8" name="išľïďê">
              <a:extLst>
                <a:ext uri="{FF2B5EF4-FFF2-40B4-BE49-F238E27FC236}">
                  <a16:creationId xmlns:a16="http://schemas.microsoft.com/office/drawing/2014/main" id="{1B048937-14EC-2C2E-F730-55A7BDBBF03B}"/>
                </a:ext>
              </a:extLst>
            </p:cNvPr>
            <p:cNvSpPr/>
            <p:nvPr/>
          </p:nvSpPr>
          <p:spPr bwMode="auto">
            <a:xfrm>
              <a:off x="5272088" y="2687637"/>
              <a:ext cx="6350" cy="58738"/>
            </a:xfrm>
            <a:custGeom>
              <a:avLst/>
              <a:gdLst>
                <a:gd name="T0" fmla="*/ 2 w 2"/>
                <a:gd name="T1" fmla="*/ 0 h 18"/>
                <a:gd name="T2" fmla="*/ 0 w 2"/>
                <a:gd name="T3" fmla="*/ 0 h 18"/>
                <a:gd name="T4" fmla="*/ 0 w 2"/>
                <a:gd name="T5" fmla="*/ 7 h 18"/>
                <a:gd name="T6" fmla="*/ 0 w 2"/>
                <a:gd name="T7" fmla="*/ 18 h 18"/>
                <a:gd name="T8" fmla="*/ 2 w 2"/>
                <a:gd name="T9" fmla="*/ 18 h 18"/>
                <a:gd name="T10" fmla="*/ 2 w 2"/>
                <a:gd name="T11" fmla="*/ 7 h 18"/>
                <a:gd name="T12" fmla="*/ 2 w 2"/>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 h="18">
                  <a:moveTo>
                    <a:pt x="2" y="0"/>
                  </a:moveTo>
                  <a:cubicBezTo>
                    <a:pt x="0" y="0"/>
                    <a:pt x="0" y="0"/>
                    <a:pt x="0" y="0"/>
                  </a:cubicBezTo>
                  <a:cubicBezTo>
                    <a:pt x="0" y="2"/>
                    <a:pt x="0" y="5"/>
                    <a:pt x="0" y="7"/>
                  </a:cubicBezTo>
                  <a:cubicBezTo>
                    <a:pt x="0" y="11"/>
                    <a:pt x="0" y="14"/>
                    <a:pt x="0" y="18"/>
                  </a:cubicBezTo>
                  <a:cubicBezTo>
                    <a:pt x="2" y="18"/>
                    <a:pt x="2" y="18"/>
                    <a:pt x="2" y="18"/>
                  </a:cubicBezTo>
                  <a:cubicBezTo>
                    <a:pt x="2" y="14"/>
                    <a:pt x="2" y="11"/>
                    <a:pt x="2" y="7"/>
                  </a:cubicBezTo>
                  <a:cubicBezTo>
                    <a:pt x="2" y="5"/>
                    <a:pt x="2" y="2"/>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9" name="îṩḷîďe">
              <a:extLst>
                <a:ext uri="{FF2B5EF4-FFF2-40B4-BE49-F238E27FC236}">
                  <a16:creationId xmlns:a16="http://schemas.microsoft.com/office/drawing/2014/main" id="{2E3901BF-675D-8C00-F8D7-0E6C1C414C96}"/>
                </a:ext>
              </a:extLst>
            </p:cNvPr>
            <p:cNvSpPr/>
            <p:nvPr/>
          </p:nvSpPr>
          <p:spPr bwMode="auto">
            <a:xfrm>
              <a:off x="5219701" y="2843212"/>
              <a:ext cx="36513" cy="58738"/>
            </a:xfrm>
            <a:custGeom>
              <a:avLst/>
              <a:gdLst>
                <a:gd name="T0" fmla="*/ 11 w 11"/>
                <a:gd name="T1" fmla="*/ 0 h 18"/>
                <a:gd name="T2" fmla="*/ 9 w 11"/>
                <a:gd name="T3" fmla="*/ 0 h 18"/>
                <a:gd name="T4" fmla="*/ 0 w 11"/>
                <a:gd name="T5" fmla="*/ 18 h 18"/>
                <a:gd name="T6" fmla="*/ 2 w 11"/>
                <a:gd name="T7" fmla="*/ 18 h 18"/>
                <a:gd name="T8" fmla="*/ 11 w 11"/>
                <a:gd name="T9" fmla="*/ 0 h 18"/>
              </a:gdLst>
              <a:ahLst/>
              <a:cxnLst>
                <a:cxn ang="0">
                  <a:pos x="T0" y="T1"/>
                </a:cxn>
                <a:cxn ang="0">
                  <a:pos x="T2" y="T3"/>
                </a:cxn>
                <a:cxn ang="0">
                  <a:pos x="T4" y="T5"/>
                </a:cxn>
                <a:cxn ang="0">
                  <a:pos x="T6" y="T7"/>
                </a:cxn>
                <a:cxn ang="0">
                  <a:pos x="T8" y="T9"/>
                </a:cxn>
              </a:cxnLst>
              <a:rect l="0" t="0" r="r" b="b"/>
              <a:pathLst>
                <a:path w="11" h="18">
                  <a:moveTo>
                    <a:pt x="11" y="0"/>
                  </a:moveTo>
                  <a:cubicBezTo>
                    <a:pt x="9" y="0"/>
                    <a:pt x="9" y="0"/>
                    <a:pt x="9" y="0"/>
                  </a:cubicBezTo>
                  <a:cubicBezTo>
                    <a:pt x="6" y="7"/>
                    <a:pt x="3" y="13"/>
                    <a:pt x="0" y="18"/>
                  </a:cubicBezTo>
                  <a:cubicBezTo>
                    <a:pt x="2" y="18"/>
                    <a:pt x="2" y="18"/>
                    <a:pt x="2" y="18"/>
                  </a:cubicBezTo>
                  <a:cubicBezTo>
                    <a:pt x="6" y="13"/>
                    <a:pt x="9" y="7"/>
                    <a:pt x="1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0" name="ïṩḻïḋé">
              <a:extLst>
                <a:ext uri="{FF2B5EF4-FFF2-40B4-BE49-F238E27FC236}">
                  <a16:creationId xmlns:a16="http://schemas.microsoft.com/office/drawing/2014/main" id="{981B46E9-2B51-43A2-E507-220DA7BFDEAE}"/>
                </a:ext>
              </a:extLst>
            </p:cNvPr>
            <p:cNvSpPr/>
            <p:nvPr/>
          </p:nvSpPr>
          <p:spPr bwMode="auto">
            <a:xfrm>
              <a:off x="5094288" y="3000375"/>
              <a:ext cx="46038" cy="30163"/>
            </a:xfrm>
            <a:custGeom>
              <a:avLst/>
              <a:gdLst>
                <a:gd name="T0" fmla="*/ 14 w 14"/>
                <a:gd name="T1" fmla="*/ 0 h 9"/>
                <a:gd name="T2" fmla="*/ 11 w 14"/>
                <a:gd name="T3" fmla="*/ 0 h 9"/>
                <a:gd name="T4" fmla="*/ 0 w 14"/>
                <a:gd name="T5" fmla="*/ 7 h 9"/>
                <a:gd name="T6" fmla="*/ 0 w 14"/>
                <a:gd name="T7" fmla="*/ 9 h 9"/>
                <a:gd name="T8" fmla="*/ 0 w 14"/>
                <a:gd name="T9" fmla="*/ 9 h 9"/>
                <a:gd name="T10" fmla="*/ 14 w 14"/>
                <a:gd name="T11" fmla="*/ 0 h 9"/>
              </a:gdLst>
              <a:ahLst/>
              <a:cxnLst>
                <a:cxn ang="0">
                  <a:pos x="T0" y="T1"/>
                </a:cxn>
                <a:cxn ang="0">
                  <a:pos x="T2" y="T3"/>
                </a:cxn>
                <a:cxn ang="0">
                  <a:pos x="T4" y="T5"/>
                </a:cxn>
                <a:cxn ang="0">
                  <a:pos x="T6" y="T7"/>
                </a:cxn>
                <a:cxn ang="0">
                  <a:pos x="T8" y="T9"/>
                </a:cxn>
                <a:cxn ang="0">
                  <a:pos x="T10" y="T11"/>
                </a:cxn>
              </a:cxnLst>
              <a:rect l="0" t="0" r="r" b="b"/>
              <a:pathLst>
                <a:path w="14" h="9">
                  <a:moveTo>
                    <a:pt x="14" y="0"/>
                  </a:moveTo>
                  <a:cubicBezTo>
                    <a:pt x="11" y="0"/>
                    <a:pt x="11" y="0"/>
                    <a:pt x="11" y="0"/>
                  </a:cubicBezTo>
                  <a:cubicBezTo>
                    <a:pt x="7" y="3"/>
                    <a:pt x="4" y="5"/>
                    <a:pt x="0" y="7"/>
                  </a:cubicBezTo>
                  <a:cubicBezTo>
                    <a:pt x="0" y="8"/>
                    <a:pt x="0" y="8"/>
                    <a:pt x="0" y="9"/>
                  </a:cubicBezTo>
                  <a:cubicBezTo>
                    <a:pt x="0" y="9"/>
                    <a:pt x="0" y="9"/>
                    <a:pt x="0" y="9"/>
                  </a:cubicBezTo>
                  <a:cubicBezTo>
                    <a:pt x="5" y="7"/>
                    <a:pt x="10" y="4"/>
                    <a:pt x="14"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1" name="iṣḻíḍé">
              <a:extLst>
                <a:ext uri="{FF2B5EF4-FFF2-40B4-BE49-F238E27FC236}">
                  <a16:creationId xmlns:a16="http://schemas.microsoft.com/office/drawing/2014/main" id="{CE771D23-E905-FF62-2AD3-75052088ED7A}"/>
                </a:ext>
              </a:extLst>
            </p:cNvPr>
            <p:cNvSpPr/>
            <p:nvPr/>
          </p:nvSpPr>
          <p:spPr bwMode="auto">
            <a:xfrm>
              <a:off x="4559301" y="2360612"/>
              <a:ext cx="700088" cy="700088"/>
            </a:xfrm>
            <a:custGeom>
              <a:avLst/>
              <a:gdLst>
                <a:gd name="T0" fmla="*/ 212 w 212"/>
                <a:gd name="T1" fmla="*/ 117 h 212"/>
                <a:gd name="T2" fmla="*/ 203 w 212"/>
                <a:gd name="T3" fmla="*/ 117 h 212"/>
                <a:gd name="T4" fmla="*/ 195 w 212"/>
                <a:gd name="T5" fmla="*/ 146 h 212"/>
                <a:gd name="T6" fmla="*/ 204 w 212"/>
                <a:gd name="T7" fmla="*/ 146 h 212"/>
                <a:gd name="T8" fmla="*/ 212 w 212"/>
                <a:gd name="T9" fmla="*/ 117 h 212"/>
                <a:gd name="T10" fmla="*/ 198 w 212"/>
                <a:gd name="T11" fmla="*/ 53 h 212"/>
                <a:gd name="T12" fmla="*/ 188 w 212"/>
                <a:gd name="T13" fmla="*/ 53 h 212"/>
                <a:gd name="T14" fmla="*/ 203 w 212"/>
                <a:gd name="T15" fmla="*/ 99 h 212"/>
                <a:gd name="T16" fmla="*/ 212 w 212"/>
                <a:gd name="T17" fmla="*/ 99 h 212"/>
                <a:gd name="T18" fmla="*/ 198 w 212"/>
                <a:gd name="T19" fmla="*/ 53 h 212"/>
                <a:gd name="T20" fmla="*/ 106 w 212"/>
                <a:gd name="T21" fmla="*/ 0 h 212"/>
                <a:gd name="T22" fmla="*/ 0 w 212"/>
                <a:gd name="T23" fmla="*/ 106 h 212"/>
                <a:gd name="T24" fmla="*/ 106 w 212"/>
                <a:gd name="T25" fmla="*/ 212 h 212"/>
                <a:gd name="T26" fmla="*/ 195 w 212"/>
                <a:gd name="T27" fmla="*/ 164 h 212"/>
                <a:gd name="T28" fmla="*/ 184 w 212"/>
                <a:gd name="T29" fmla="*/ 164 h 212"/>
                <a:gd name="T30" fmla="*/ 106 w 212"/>
                <a:gd name="T31" fmla="*/ 204 h 212"/>
                <a:gd name="T32" fmla="*/ 8 w 212"/>
                <a:gd name="T33" fmla="*/ 106 h 212"/>
                <a:gd name="T34" fmla="*/ 106 w 212"/>
                <a:gd name="T35" fmla="*/ 8 h 212"/>
                <a:gd name="T36" fmla="*/ 174 w 212"/>
                <a:gd name="T37" fmla="*/ 36 h 212"/>
                <a:gd name="T38" fmla="*/ 185 w 212"/>
                <a:gd name="T39" fmla="*/ 36 h 212"/>
                <a:gd name="T40" fmla="*/ 106 w 212"/>
                <a:gd name="T4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12">
                  <a:moveTo>
                    <a:pt x="212" y="117"/>
                  </a:moveTo>
                  <a:cubicBezTo>
                    <a:pt x="203" y="117"/>
                    <a:pt x="203" y="117"/>
                    <a:pt x="203" y="117"/>
                  </a:cubicBezTo>
                  <a:cubicBezTo>
                    <a:pt x="202" y="127"/>
                    <a:pt x="199" y="137"/>
                    <a:pt x="195" y="146"/>
                  </a:cubicBezTo>
                  <a:cubicBezTo>
                    <a:pt x="204" y="146"/>
                    <a:pt x="204" y="146"/>
                    <a:pt x="204" y="146"/>
                  </a:cubicBezTo>
                  <a:cubicBezTo>
                    <a:pt x="208" y="137"/>
                    <a:pt x="211" y="127"/>
                    <a:pt x="212" y="117"/>
                  </a:cubicBezTo>
                  <a:moveTo>
                    <a:pt x="198" y="53"/>
                  </a:moveTo>
                  <a:cubicBezTo>
                    <a:pt x="188" y="53"/>
                    <a:pt x="188" y="53"/>
                    <a:pt x="188" y="53"/>
                  </a:cubicBezTo>
                  <a:cubicBezTo>
                    <a:pt x="197" y="67"/>
                    <a:pt x="202" y="82"/>
                    <a:pt x="203" y="99"/>
                  </a:cubicBezTo>
                  <a:cubicBezTo>
                    <a:pt x="212" y="99"/>
                    <a:pt x="212" y="99"/>
                    <a:pt x="212" y="99"/>
                  </a:cubicBezTo>
                  <a:cubicBezTo>
                    <a:pt x="211" y="82"/>
                    <a:pt x="206" y="67"/>
                    <a:pt x="198" y="53"/>
                  </a:cubicBezTo>
                  <a:moveTo>
                    <a:pt x="106" y="0"/>
                  </a:moveTo>
                  <a:cubicBezTo>
                    <a:pt x="47" y="0"/>
                    <a:pt x="0" y="47"/>
                    <a:pt x="0" y="106"/>
                  </a:cubicBezTo>
                  <a:cubicBezTo>
                    <a:pt x="0" y="165"/>
                    <a:pt x="47" y="212"/>
                    <a:pt x="106" y="212"/>
                  </a:cubicBezTo>
                  <a:cubicBezTo>
                    <a:pt x="143" y="212"/>
                    <a:pt x="176" y="193"/>
                    <a:pt x="195" y="164"/>
                  </a:cubicBezTo>
                  <a:cubicBezTo>
                    <a:pt x="184" y="164"/>
                    <a:pt x="184" y="164"/>
                    <a:pt x="184" y="164"/>
                  </a:cubicBezTo>
                  <a:cubicBezTo>
                    <a:pt x="167" y="188"/>
                    <a:pt x="138" y="204"/>
                    <a:pt x="106" y="204"/>
                  </a:cubicBezTo>
                  <a:cubicBezTo>
                    <a:pt x="52" y="204"/>
                    <a:pt x="8" y="160"/>
                    <a:pt x="8" y="106"/>
                  </a:cubicBezTo>
                  <a:cubicBezTo>
                    <a:pt x="8" y="52"/>
                    <a:pt x="52" y="8"/>
                    <a:pt x="106" y="8"/>
                  </a:cubicBezTo>
                  <a:cubicBezTo>
                    <a:pt x="132" y="8"/>
                    <a:pt x="156" y="19"/>
                    <a:pt x="174" y="36"/>
                  </a:cubicBezTo>
                  <a:cubicBezTo>
                    <a:pt x="185" y="36"/>
                    <a:pt x="185" y="36"/>
                    <a:pt x="185" y="36"/>
                  </a:cubicBezTo>
                  <a:cubicBezTo>
                    <a:pt x="166" y="14"/>
                    <a:pt x="138"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2" name="ïsľíďé">
              <a:extLst>
                <a:ext uri="{FF2B5EF4-FFF2-40B4-BE49-F238E27FC236}">
                  <a16:creationId xmlns:a16="http://schemas.microsoft.com/office/drawing/2014/main" id="{CAC8357C-7CB7-AD59-9666-6ACED7288285}"/>
                </a:ext>
              </a:extLst>
            </p:cNvPr>
            <p:cNvSpPr/>
            <p:nvPr/>
          </p:nvSpPr>
          <p:spPr bwMode="auto">
            <a:xfrm>
              <a:off x="5133976" y="2479675"/>
              <a:ext cx="79375" cy="55563"/>
            </a:xfrm>
            <a:custGeom>
              <a:avLst/>
              <a:gdLst>
                <a:gd name="T0" fmla="*/ 11 w 24"/>
                <a:gd name="T1" fmla="*/ 0 h 17"/>
                <a:gd name="T2" fmla="*/ 0 w 24"/>
                <a:gd name="T3" fmla="*/ 0 h 17"/>
                <a:gd name="T4" fmla="*/ 14 w 24"/>
                <a:gd name="T5" fmla="*/ 17 h 17"/>
                <a:gd name="T6" fmla="*/ 24 w 24"/>
                <a:gd name="T7" fmla="*/ 17 h 17"/>
                <a:gd name="T8" fmla="*/ 11 w 24"/>
                <a:gd name="T9" fmla="*/ 0 h 17"/>
              </a:gdLst>
              <a:ahLst/>
              <a:cxnLst>
                <a:cxn ang="0">
                  <a:pos x="T0" y="T1"/>
                </a:cxn>
                <a:cxn ang="0">
                  <a:pos x="T2" y="T3"/>
                </a:cxn>
                <a:cxn ang="0">
                  <a:pos x="T4" y="T5"/>
                </a:cxn>
                <a:cxn ang="0">
                  <a:pos x="T6" y="T7"/>
                </a:cxn>
                <a:cxn ang="0">
                  <a:pos x="T8" y="T9"/>
                </a:cxn>
              </a:cxnLst>
              <a:rect l="0" t="0" r="r" b="b"/>
              <a:pathLst>
                <a:path w="24" h="17">
                  <a:moveTo>
                    <a:pt x="11" y="0"/>
                  </a:moveTo>
                  <a:cubicBezTo>
                    <a:pt x="0" y="0"/>
                    <a:pt x="0" y="0"/>
                    <a:pt x="0" y="0"/>
                  </a:cubicBezTo>
                  <a:cubicBezTo>
                    <a:pt x="5" y="5"/>
                    <a:pt x="10" y="11"/>
                    <a:pt x="14" y="17"/>
                  </a:cubicBezTo>
                  <a:cubicBezTo>
                    <a:pt x="24" y="17"/>
                    <a:pt x="24" y="17"/>
                    <a:pt x="24" y="17"/>
                  </a:cubicBezTo>
                  <a:cubicBezTo>
                    <a:pt x="21" y="11"/>
                    <a:pt x="16" y="5"/>
                    <a:pt x="11"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3" name="iṥ1íḑè">
              <a:extLst>
                <a:ext uri="{FF2B5EF4-FFF2-40B4-BE49-F238E27FC236}">
                  <a16:creationId xmlns:a16="http://schemas.microsoft.com/office/drawing/2014/main" id="{64D61AF3-4FD8-76D9-891A-D957E4A69E80}"/>
                </a:ext>
              </a:extLst>
            </p:cNvPr>
            <p:cNvSpPr/>
            <p:nvPr/>
          </p:nvSpPr>
          <p:spPr bwMode="auto">
            <a:xfrm>
              <a:off x="5229226" y="2687637"/>
              <a:ext cx="30163" cy="58738"/>
            </a:xfrm>
            <a:custGeom>
              <a:avLst/>
              <a:gdLst>
                <a:gd name="T0" fmla="*/ 9 w 9"/>
                <a:gd name="T1" fmla="*/ 7 h 18"/>
                <a:gd name="T2" fmla="*/ 1 w 9"/>
                <a:gd name="T3" fmla="*/ 7 h 18"/>
                <a:gd name="T4" fmla="*/ 1 w 9"/>
                <a:gd name="T5" fmla="*/ 7 h 18"/>
                <a:gd name="T6" fmla="*/ 0 w 9"/>
                <a:gd name="T7" fmla="*/ 18 h 18"/>
                <a:gd name="T8" fmla="*/ 9 w 9"/>
                <a:gd name="T9" fmla="*/ 18 h 18"/>
                <a:gd name="T10" fmla="*/ 9 w 9"/>
                <a:gd name="T11" fmla="*/ 7 h 18"/>
                <a:gd name="T12" fmla="*/ 9 w 9"/>
                <a:gd name="T13" fmla="*/ 0 h 18"/>
                <a:gd name="T14" fmla="*/ 0 w 9"/>
                <a:gd name="T15" fmla="*/ 0 h 18"/>
                <a:gd name="T16" fmla="*/ 1 w 9"/>
                <a:gd name="T17" fmla="*/ 7 h 18"/>
                <a:gd name="T18" fmla="*/ 1 w 9"/>
                <a:gd name="T19" fmla="*/ 7 h 18"/>
                <a:gd name="T20" fmla="*/ 9 w 9"/>
                <a:gd name="T21" fmla="*/ 7 h 18"/>
                <a:gd name="T22" fmla="*/ 9 w 9"/>
                <a:gd name="T23" fmla="*/ 7 h 18"/>
                <a:gd name="T24" fmla="*/ 9 w 9"/>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9" y="7"/>
                  </a:moveTo>
                  <a:cubicBezTo>
                    <a:pt x="1" y="7"/>
                    <a:pt x="1" y="7"/>
                    <a:pt x="1" y="7"/>
                  </a:cubicBezTo>
                  <a:cubicBezTo>
                    <a:pt x="1" y="7"/>
                    <a:pt x="1" y="7"/>
                    <a:pt x="1" y="7"/>
                  </a:cubicBezTo>
                  <a:cubicBezTo>
                    <a:pt x="1" y="11"/>
                    <a:pt x="0" y="14"/>
                    <a:pt x="0" y="18"/>
                  </a:cubicBezTo>
                  <a:cubicBezTo>
                    <a:pt x="9" y="18"/>
                    <a:pt x="9" y="18"/>
                    <a:pt x="9" y="18"/>
                  </a:cubicBezTo>
                  <a:cubicBezTo>
                    <a:pt x="9" y="14"/>
                    <a:pt x="9" y="11"/>
                    <a:pt x="9" y="7"/>
                  </a:cubicBezTo>
                  <a:moveTo>
                    <a:pt x="9" y="0"/>
                  </a:moveTo>
                  <a:cubicBezTo>
                    <a:pt x="0" y="0"/>
                    <a:pt x="0" y="0"/>
                    <a:pt x="0" y="0"/>
                  </a:cubicBezTo>
                  <a:cubicBezTo>
                    <a:pt x="1" y="2"/>
                    <a:pt x="1" y="5"/>
                    <a:pt x="1" y="7"/>
                  </a:cubicBezTo>
                  <a:cubicBezTo>
                    <a:pt x="1" y="7"/>
                    <a:pt x="1" y="7"/>
                    <a:pt x="1" y="7"/>
                  </a:cubicBezTo>
                  <a:cubicBezTo>
                    <a:pt x="9" y="7"/>
                    <a:pt x="9" y="7"/>
                    <a:pt x="9" y="7"/>
                  </a:cubicBezTo>
                  <a:cubicBezTo>
                    <a:pt x="9" y="7"/>
                    <a:pt x="9" y="7"/>
                    <a:pt x="9" y="7"/>
                  </a:cubicBezTo>
                  <a:cubicBezTo>
                    <a:pt x="9" y="5"/>
                    <a:pt x="9" y="2"/>
                    <a:pt x="9"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4" name="îşḷiḓê">
              <a:extLst>
                <a:ext uri="{FF2B5EF4-FFF2-40B4-BE49-F238E27FC236}">
                  <a16:creationId xmlns:a16="http://schemas.microsoft.com/office/drawing/2014/main" id="{BF29CA02-3095-E0FA-4314-EC4C7EB9B768}"/>
                </a:ext>
              </a:extLst>
            </p:cNvPr>
            <p:cNvSpPr/>
            <p:nvPr/>
          </p:nvSpPr>
          <p:spPr bwMode="auto">
            <a:xfrm>
              <a:off x="5167313" y="2843212"/>
              <a:ext cx="65088" cy="58738"/>
            </a:xfrm>
            <a:custGeom>
              <a:avLst/>
              <a:gdLst>
                <a:gd name="T0" fmla="*/ 20 w 20"/>
                <a:gd name="T1" fmla="*/ 0 h 18"/>
                <a:gd name="T2" fmla="*/ 11 w 20"/>
                <a:gd name="T3" fmla="*/ 0 h 18"/>
                <a:gd name="T4" fmla="*/ 0 w 20"/>
                <a:gd name="T5" fmla="*/ 18 h 18"/>
                <a:gd name="T6" fmla="*/ 11 w 20"/>
                <a:gd name="T7" fmla="*/ 18 h 18"/>
                <a:gd name="T8" fmla="*/ 20 w 20"/>
                <a:gd name="T9" fmla="*/ 0 h 18"/>
              </a:gdLst>
              <a:ahLst/>
              <a:cxnLst>
                <a:cxn ang="0">
                  <a:pos x="T0" y="T1"/>
                </a:cxn>
                <a:cxn ang="0">
                  <a:pos x="T2" y="T3"/>
                </a:cxn>
                <a:cxn ang="0">
                  <a:pos x="T4" y="T5"/>
                </a:cxn>
                <a:cxn ang="0">
                  <a:pos x="T6" y="T7"/>
                </a:cxn>
                <a:cxn ang="0">
                  <a:pos x="T8" y="T9"/>
                </a:cxn>
              </a:cxnLst>
              <a:rect l="0" t="0" r="r" b="b"/>
              <a:pathLst>
                <a:path w="20" h="18">
                  <a:moveTo>
                    <a:pt x="20" y="0"/>
                  </a:moveTo>
                  <a:cubicBezTo>
                    <a:pt x="11" y="0"/>
                    <a:pt x="11" y="0"/>
                    <a:pt x="11" y="0"/>
                  </a:cubicBezTo>
                  <a:cubicBezTo>
                    <a:pt x="8" y="7"/>
                    <a:pt x="4" y="13"/>
                    <a:pt x="0" y="18"/>
                  </a:cubicBezTo>
                  <a:cubicBezTo>
                    <a:pt x="11" y="18"/>
                    <a:pt x="11" y="18"/>
                    <a:pt x="11" y="18"/>
                  </a:cubicBezTo>
                  <a:cubicBezTo>
                    <a:pt x="14" y="13"/>
                    <a:pt x="18" y="7"/>
                    <a:pt x="2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5" name="iśľiḍé">
              <a:extLst>
                <a:ext uri="{FF2B5EF4-FFF2-40B4-BE49-F238E27FC236}">
                  <a16:creationId xmlns:a16="http://schemas.microsoft.com/office/drawing/2014/main" id="{231F9E32-76B9-2B9F-B84A-FDCDB8D0E326}"/>
                </a:ext>
              </a:extLst>
            </p:cNvPr>
            <p:cNvSpPr/>
            <p:nvPr/>
          </p:nvSpPr>
          <p:spPr bwMode="auto">
            <a:xfrm>
              <a:off x="4586288" y="2387600"/>
              <a:ext cx="646113" cy="646113"/>
            </a:xfrm>
            <a:custGeom>
              <a:avLst/>
              <a:gdLst>
                <a:gd name="T0" fmla="*/ 98 w 196"/>
                <a:gd name="T1" fmla="*/ 0 h 196"/>
                <a:gd name="T2" fmla="*/ 0 w 196"/>
                <a:gd name="T3" fmla="*/ 98 h 196"/>
                <a:gd name="T4" fmla="*/ 98 w 196"/>
                <a:gd name="T5" fmla="*/ 196 h 196"/>
                <a:gd name="T6" fmla="*/ 176 w 196"/>
                <a:gd name="T7" fmla="*/ 156 h 196"/>
                <a:gd name="T8" fmla="*/ 187 w 196"/>
                <a:gd name="T9" fmla="*/ 138 h 196"/>
                <a:gd name="T10" fmla="*/ 195 w 196"/>
                <a:gd name="T11" fmla="*/ 109 h 196"/>
                <a:gd name="T12" fmla="*/ 196 w 196"/>
                <a:gd name="T13" fmla="*/ 98 h 196"/>
                <a:gd name="T14" fmla="*/ 196 w 196"/>
                <a:gd name="T15" fmla="*/ 98 h 196"/>
                <a:gd name="T16" fmla="*/ 187 w 196"/>
                <a:gd name="T17" fmla="*/ 98 h 196"/>
                <a:gd name="T18" fmla="*/ 161 w 196"/>
                <a:gd name="T19" fmla="*/ 161 h 196"/>
                <a:gd name="T20" fmla="*/ 98 w 196"/>
                <a:gd name="T21" fmla="*/ 187 h 196"/>
                <a:gd name="T22" fmla="*/ 35 w 196"/>
                <a:gd name="T23" fmla="*/ 161 h 196"/>
                <a:gd name="T24" fmla="*/ 9 w 196"/>
                <a:gd name="T25" fmla="*/ 98 h 196"/>
                <a:gd name="T26" fmla="*/ 35 w 196"/>
                <a:gd name="T27" fmla="*/ 35 h 196"/>
                <a:gd name="T28" fmla="*/ 98 w 196"/>
                <a:gd name="T29" fmla="*/ 9 h 196"/>
                <a:gd name="T30" fmla="*/ 161 w 196"/>
                <a:gd name="T31" fmla="*/ 35 h 196"/>
                <a:gd name="T32" fmla="*/ 187 w 196"/>
                <a:gd name="T33" fmla="*/ 98 h 196"/>
                <a:gd name="T34" fmla="*/ 196 w 196"/>
                <a:gd name="T35" fmla="*/ 98 h 196"/>
                <a:gd name="T36" fmla="*/ 195 w 196"/>
                <a:gd name="T37" fmla="*/ 91 h 196"/>
                <a:gd name="T38" fmla="*/ 180 w 196"/>
                <a:gd name="T39" fmla="*/ 45 h 196"/>
                <a:gd name="T40" fmla="*/ 166 w 196"/>
                <a:gd name="T41" fmla="*/ 28 h 196"/>
                <a:gd name="T42" fmla="*/ 98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98" y="0"/>
                  </a:moveTo>
                  <a:cubicBezTo>
                    <a:pt x="44" y="0"/>
                    <a:pt x="0" y="44"/>
                    <a:pt x="0" y="98"/>
                  </a:cubicBezTo>
                  <a:cubicBezTo>
                    <a:pt x="0" y="152"/>
                    <a:pt x="44" y="196"/>
                    <a:pt x="98" y="196"/>
                  </a:cubicBezTo>
                  <a:cubicBezTo>
                    <a:pt x="130" y="196"/>
                    <a:pt x="159" y="180"/>
                    <a:pt x="176" y="156"/>
                  </a:cubicBezTo>
                  <a:cubicBezTo>
                    <a:pt x="180" y="151"/>
                    <a:pt x="184" y="145"/>
                    <a:pt x="187" y="138"/>
                  </a:cubicBezTo>
                  <a:cubicBezTo>
                    <a:pt x="191" y="129"/>
                    <a:pt x="194" y="119"/>
                    <a:pt x="195" y="109"/>
                  </a:cubicBezTo>
                  <a:cubicBezTo>
                    <a:pt x="195" y="105"/>
                    <a:pt x="196" y="10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96"/>
                    <a:pt x="196" y="93"/>
                    <a:pt x="195" y="91"/>
                  </a:cubicBezTo>
                  <a:cubicBezTo>
                    <a:pt x="194" y="74"/>
                    <a:pt x="189" y="59"/>
                    <a:pt x="180" y="45"/>
                  </a:cubicBezTo>
                  <a:cubicBezTo>
                    <a:pt x="176" y="39"/>
                    <a:pt x="171" y="33"/>
                    <a:pt x="166" y="28"/>
                  </a:cubicBezTo>
                  <a:cubicBezTo>
                    <a:pt x="148" y="11"/>
                    <a:pt x="12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6" name="îşļiḓê">
              <a:extLst>
                <a:ext uri="{FF2B5EF4-FFF2-40B4-BE49-F238E27FC236}">
                  <a16:creationId xmlns:a16="http://schemas.microsoft.com/office/drawing/2014/main" id="{D0F53C0A-B735-3988-CB40-504B0D504AE1}"/>
                </a:ext>
              </a:extLst>
            </p:cNvPr>
            <p:cNvSpPr/>
            <p:nvPr/>
          </p:nvSpPr>
          <p:spPr bwMode="auto">
            <a:xfrm>
              <a:off x="4619626" y="2632075"/>
              <a:ext cx="98425" cy="160338"/>
            </a:xfrm>
            <a:custGeom>
              <a:avLst/>
              <a:gdLst>
                <a:gd name="T0" fmla="*/ 30 w 30"/>
                <a:gd name="T1" fmla="*/ 32 h 49"/>
                <a:gd name="T2" fmla="*/ 15 w 30"/>
                <a:gd name="T3" fmla="*/ 49 h 49"/>
                <a:gd name="T4" fmla="*/ 0 w 30"/>
                <a:gd name="T5" fmla="*/ 38 h 49"/>
                <a:gd name="T6" fmla="*/ 10 w 30"/>
                <a:gd name="T7" fmla="*/ 36 h 49"/>
                <a:gd name="T8" fmla="*/ 15 w 30"/>
                <a:gd name="T9" fmla="*/ 40 h 49"/>
                <a:gd name="T10" fmla="*/ 20 w 30"/>
                <a:gd name="T11" fmla="*/ 31 h 49"/>
                <a:gd name="T12" fmla="*/ 20 w 30"/>
                <a:gd name="T13" fmla="*/ 0 h 49"/>
                <a:gd name="T14" fmla="*/ 30 w 30"/>
                <a:gd name="T15" fmla="*/ 0 h 49"/>
                <a:gd name="T16" fmla="*/ 30 w 30"/>
                <a:gd name="T17"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9">
                  <a:moveTo>
                    <a:pt x="30" y="32"/>
                  </a:moveTo>
                  <a:cubicBezTo>
                    <a:pt x="30" y="41"/>
                    <a:pt x="28" y="49"/>
                    <a:pt x="15" y="49"/>
                  </a:cubicBezTo>
                  <a:cubicBezTo>
                    <a:pt x="7" y="49"/>
                    <a:pt x="2" y="45"/>
                    <a:pt x="0" y="38"/>
                  </a:cubicBezTo>
                  <a:cubicBezTo>
                    <a:pt x="10" y="36"/>
                    <a:pt x="10" y="36"/>
                    <a:pt x="10" y="36"/>
                  </a:cubicBezTo>
                  <a:cubicBezTo>
                    <a:pt x="10" y="38"/>
                    <a:pt x="12" y="40"/>
                    <a:pt x="15" y="40"/>
                  </a:cubicBezTo>
                  <a:cubicBezTo>
                    <a:pt x="20" y="40"/>
                    <a:pt x="20" y="34"/>
                    <a:pt x="20" y="31"/>
                  </a:cubicBezTo>
                  <a:cubicBezTo>
                    <a:pt x="20" y="0"/>
                    <a:pt x="20" y="0"/>
                    <a:pt x="20" y="0"/>
                  </a:cubicBezTo>
                  <a:cubicBezTo>
                    <a:pt x="30" y="0"/>
                    <a:pt x="30" y="0"/>
                    <a:pt x="30" y="0"/>
                  </a:cubicBezTo>
                  <a:lnTo>
                    <a:pt x="30" y="3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7" name="ïšľïďê">
              <a:extLst>
                <a:ext uri="{FF2B5EF4-FFF2-40B4-BE49-F238E27FC236}">
                  <a16:creationId xmlns:a16="http://schemas.microsoft.com/office/drawing/2014/main" id="{AD80C7A6-DB7A-1AD8-241A-84854CD9C3B5}"/>
                </a:ext>
              </a:extLst>
            </p:cNvPr>
            <p:cNvSpPr/>
            <p:nvPr/>
          </p:nvSpPr>
          <p:spPr bwMode="auto">
            <a:xfrm>
              <a:off x="4730751"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3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3"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8" name="î$ľiḑè">
              <a:extLst>
                <a:ext uri="{FF2B5EF4-FFF2-40B4-BE49-F238E27FC236}">
                  <a16:creationId xmlns:a16="http://schemas.microsoft.com/office/drawing/2014/main" id="{12CEB44C-DBBF-1EC1-E56B-C92AB61C2884}"/>
                </a:ext>
              </a:extLst>
            </p:cNvPr>
            <p:cNvSpPr/>
            <p:nvPr/>
          </p:nvSpPr>
          <p:spPr bwMode="auto">
            <a:xfrm>
              <a:off x="4883151" y="2632075"/>
              <a:ext cx="152400" cy="157163"/>
            </a:xfrm>
            <a:custGeom>
              <a:avLst/>
              <a:gdLst>
                <a:gd name="T0" fmla="*/ 0 w 96"/>
                <a:gd name="T1" fmla="*/ 0 h 99"/>
                <a:gd name="T2" fmla="*/ 25 w 96"/>
                <a:gd name="T3" fmla="*/ 0 h 99"/>
                <a:gd name="T4" fmla="*/ 48 w 96"/>
                <a:gd name="T5" fmla="*/ 64 h 99"/>
                <a:gd name="T6" fmla="*/ 48 w 96"/>
                <a:gd name="T7" fmla="*/ 64 h 99"/>
                <a:gd name="T8" fmla="*/ 73 w 96"/>
                <a:gd name="T9" fmla="*/ 0 h 99"/>
                <a:gd name="T10" fmla="*/ 96 w 96"/>
                <a:gd name="T11" fmla="*/ 0 h 99"/>
                <a:gd name="T12" fmla="*/ 56 w 96"/>
                <a:gd name="T13" fmla="*/ 99 h 99"/>
                <a:gd name="T14" fmla="*/ 39 w 96"/>
                <a:gd name="T15" fmla="*/ 99 h 99"/>
                <a:gd name="T16" fmla="*/ 0 w 96"/>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
                  <a:moveTo>
                    <a:pt x="0" y="0"/>
                  </a:moveTo>
                  <a:lnTo>
                    <a:pt x="25" y="0"/>
                  </a:lnTo>
                  <a:lnTo>
                    <a:pt x="48" y="64"/>
                  </a:lnTo>
                  <a:lnTo>
                    <a:pt x="48" y="64"/>
                  </a:lnTo>
                  <a:lnTo>
                    <a:pt x="73" y="0"/>
                  </a:lnTo>
                  <a:lnTo>
                    <a:pt x="96" y="0"/>
                  </a:lnTo>
                  <a:lnTo>
                    <a:pt x="56" y="99"/>
                  </a:lnTo>
                  <a:lnTo>
                    <a:pt x="39" y="99"/>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9" name="iṡḻîdè">
              <a:extLst>
                <a:ext uri="{FF2B5EF4-FFF2-40B4-BE49-F238E27FC236}">
                  <a16:creationId xmlns:a16="http://schemas.microsoft.com/office/drawing/2014/main" id="{6B3C8FB8-DDB4-B4A8-C925-AD05DFAC8F9C}"/>
                </a:ext>
              </a:extLst>
            </p:cNvPr>
            <p:cNvSpPr/>
            <p:nvPr/>
          </p:nvSpPr>
          <p:spPr bwMode="auto">
            <a:xfrm>
              <a:off x="5021263"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5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5"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0" name="ïšḻide">
              <a:extLst>
                <a:ext uri="{FF2B5EF4-FFF2-40B4-BE49-F238E27FC236}">
                  <a16:creationId xmlns:a16="http://schemas.microsoft.com/office/drawing/2014/main" id="{33546CD2-2CF9-264D-A2C7-58AD7916E229}"/>
                </a:ext>
              </a:extLst>
            </p:cNvPr>
            <p:cNvSpPr/>
            <p:nvPr/>
          </p:nvSpPr>
          <p:spPr bwMode="auto">
            <a:xfrm>
              <a:off x="5754688" y="3863975"/>
              <a:ext cx="455613" cy="320675"/>
            </a:xfrm>
            <a:custGeom>
              <a:avLst/>
              <a:gdLst>
                <a:gd name="T0" fmla="*/ 121 w 138"/>
                <a:gd name="T1" fmla="*/ 52 h 97"/>
                <a:gd name="T2" fmla="*/ 107 w 138"/>
                <a:gd name="T3" fmla="*/ 31 h 97"/>
                <a:gd name="T4" fmla="*/ 107 w 138"/>
                <a:gd name="T5" fmla="*/ 0 h 97"/>
                <a:gd name="T6" fmla="*/ 107 w 138"/>
                <a:gd name="T7" fmla="*/ 0 h 97"/>
                <a:gd name="T8" fmla="*/ 47 w 138"/>
                <a:gd name="T9" fmla="*/ 0 h 97"/>
                <a:gd name="T10" fmla="*/ 30 w 138"/>
                <a:gd name="T11" fmla="*/ 0 h 97"/>
                <a:gd name="T12" fmla="*/ 30 w 138"/>
                <a:gd name="T13" fmla="*/ 31 h 97"/>
                <a:gd name="T14" fmla="*/ 16 w 138"/>
                <a:gd name="T15" fmla="*/ 52 h 97"/>
                <a:gd name="T16" fmla="*/ 0 w 138"/>
                <a:gd name="T17" fmla="*/ 60 h 97"/>
                <a:gd name="T18" fmla="*/ 53 w 138"/>
                <a:gd name="T19" fmla="*/ 97 h 97"/>
                <a:gd name="T20" fmla="*/ 85 w 138"/>
                <a:gd name="T21" fmla="*/ 97 h 97"/>
                <a:gd name="T22" fmla="*/ 138 w 138"/>
                <a:gd name="T23" fmla="*/ 60 h 97"/>
                <a:gd name="T24" fmla="*/ 121 w 138"/>
                <a:gd name="T25"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97">
                  <a:moveTo>
                    <a:pt x="121" y="52"/>
                  </a:moveTo>
                  <a:cubicBezTo>
                    <a:pt x="113" y="48"/>
                    <a:pt x="107" y="40"/>
                    <a:pt x="107" y="31"/>
                  </a:cubicBezTo>
                  <a:cubicBezTo>
                    <a:pt x="107" y="0"/>
                    <a:pt x="107" y="0"/>
                    <a:pt x="107" y="0"/>
                  </a:cubicBezTo>
                  <a:cubicBezTo>
                    <a:pt x="107" y="0"/>
                    <a:pt x="107" y="0"/>
                    <a:pt x="107" y="0"/>
                  </a:cubicBezTo>
                  <a:cubicBezTo>
                    <a:pt x="47" y="0"/>
                    <a:pt x="47" y="0"/>
                    <a:pt x="47" y="0"/>
                  </a:cubicBezTo>
                  <a:cubicBezTo>
                    <a:pt x="30" y="0"/>
                    <a:pt x="30" y="0"/>
                    <a:pt x="30" y="0"/>
                  </a:cubicBezTo>
                  <a:cubicBezTo>
                    <a:pt x="30" y="31"/>
                    <a:pt x="30" y="31"/>
                    <a:pt x="30" y="31"/>
                  </a:cubicBezTo>
                  <a:cubicBezTo>
                    <a:pt x="30" y="40"/>
                    <a:pt x="25" y="48"/>
                    <a:pt x="16" y="52"/>
                  </a:cubicBezTo>
                  <a:cubicBezTo>
                    <a:pt x="0" y="60"/>
                    <a:pt x="0" y="60"/>
                    <a:pt x="0" y="60"/>
                  </a:cubicBezTo>
                  <a:cubicBezTo>
                    <a:pt x="53" y="97"/>
                    <a:pt x="53" y="97"/>
                    <a:pt x="53" y="97"/>
                  </a:cubicBezTo>
                  <a:cubicBezTo>
                    <a:pt x="85" y="97"/>
                    <a:pt x="85" y="97"/>
                    <a:pt x="85" y="97"/>
                  </a:cubicBezTo>
                  <a:cubicBezTo>
                    <a:pt x="138" y="60"/>
                    <a:pt x="138" y="60"/>
                    <a:pt x="138" y="60"/>
                  </a:cubicBezTo>
                  <a:lnTo>
                    <a:pt x="121" y="52"/>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1" name="íṥļîďê">
              <a:extLst>
                <a:ext uri="{FF2B5EF4-FFF2-40B4-BE49-F238E27FC236}">
                  <a16:creationId xmlns:a16="http://schemas.microsoft.com/office/drawing/2014/main" id="{B8BDAB79-5718-4F28-FBF2-6FC8DC540BDF}"/>
                </a:ext>
              </a:extLst>
            </p:cNvPr>
            <p:cNvSpPr/>
            <p:nvPr/>
          </p:nvSpPr>
          <p:spPr bwMode="auto">
            <a:xfrm>
              <a:off x="5853113" y="3863975"/>
              <a:ext cx="257175" cy="128588"/>
            </a:xfrm>
            <a:custGeom>
              <a:avLst/>
              <a:gdLst>
                <a:gd name="T0" fmla="*/ 77 w 78"/>
                <a:gd name="T1" fmla="*/ 0 h 39"/>
                <a:gd name="T2" fmla="*/ 17 w 78"/>
                <a:gd name="T3" fmla="*/ 0 h 39"/>
                <a:gd name="T4" fmla="*/ 0 w 78"/>
                <a:gd name="T5" fmla="*/ 0 h 39"/>
                <a:gd name="T6" fmla="*/ 0 w 78"/>
                <a:gd name="T7" fmla="*/ 31 h 39"/>
                <a:gd name="T8" fmla="*/ 0 w 78"/>
                <a:gd name="T9" fmla="*/ 33 h 39"/>
                <a:gd name="T10" fmla="*/ 40 w 78"/>
                <a:gd name="T11" fmla="*/ 39 h 39"/>
                <a:gd name="T12" fmla="*/ 78 w 78"/>
                <a:gd name="T13" fmla="*/ 34 h 39"/>
                <a:gd name="T14" fmla="*/ 77 w 78"/>
                <a:gd name="T15" fmla="*/ 31 h 39"/>
                <a:gd name="T16" fmla="*/ 77 w 7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9">
                  <a:moveTo>
                    <a:pt x="77" y="0"/>
                  </a:moveTo>
                  <a:cubicBezTo>
                    <a:pt x="17" y="0"/>
                    <a:pt x="17" y="0"/>
                    <a:pt x="17" y="0"/>
                  </a:cubicBezTo>
                  <a:cubicBezTo>
                    <a:pt x="0" y="0"/>
                    <a:pt x="0" y="0"/>
                    <a:pt x="0" y="0"/>
                  </a:cubicBezTo>
                  <a:cubicBezTo>
                    <a:pt x="0" y="31"/>
                    <a:pt x="0" y="31"/>
                    <a:pt x="0" y="31"/>
                  </a:cubicBezTo>
                  <a:cubicBezTo>
                    <a:pt x="0" y="31"/>
                    <a:pt x="0" y="32"/>
                    <a:pt x="0" y="33"/>
                  </a:cubicBezTo>
                  <a:cubicBezTo>
                    <a:pt x="13" y="37"/>
                    <a:pt x="26" y="39"/>
                    <a:pt x="40" y="39"/>
                  </a:cubicBezTo>
                  <a:cubicBezTo>
                    <a:pt x="53" y="39"/>
                    <a:pt x="66" y="37"/>
                    <a:pt x="78" y="34"/>
                  </a:cubicBezTo>
                  <a:cubicBezTo>
                    <a:pt x="78" y="33"/>
                    <a:pt x="77" y="32"/>
                    <a:pt x="77" y="31"/>
                  </a:cubicBezTo>
                  <a:cubicBezTo>
                    <a:pt x="77" y="0"/>
                    <a:pt x="77" y="0"/>
                    <a:pt x="77" y="0"/>
                  </a:cubicBezTo>
                  <a:close/>
                </a:path>
              </a:pathLst>
            </a:custGeom>
            <a:solidFill>
              <a:srgbClr val="E5AD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2" name="išḻiḑé">
              <a:extLst>
                <a:ext uri="{FF2B5EF4-FFF2-40B4-BE49-F238E27FC236}">
                  <a16:creationId xmlns:a16="http://schemas.microsoft.com/office/drawing/2014/main" id="{6BAEFAFB-C1D4-3FD0-73E3-46E1EA79C90F}"/>
                </a:ext>
              </a:extLst>
            </p:cNvPr>
            <p:cNvSpPr/>
            <p:nvPr/>
          </p:nvSpPr>
          <p:spPr bwMode="auto">
            <a:xfrm>
              <a:off x="5537201" y="4044950"/>
              <a:ext cx="1009650" cy="1166813"/>
            </a:xfrm>
            <a:custGeom>
              <a:avLst/>
              <a:gdLst>
                <a:gd name="T0" fmla="*/ 306 w 306"/>
                <a:gd name="T1" fmla="*/ 74 h 354"/>
                <a:gd name="T2" fmla="*/ 284 w 306"/>
                <a:gd name="T3" fmla="*/ 24 h 354"/>
                <a:gd name="T4" fmla="*/ 248 w 306"/>
                <a:gd name="T5" fmla="*/ 0 h 354"/>
                <a:gd name="T6" fmla="*/ 222 w 306"/>
                <a:gd name="T7" fmla="*/ 0 h 354"/>
                <a:gd name="T8" fmla="*/ 210 w 306"/>
                <a:gd name="T9" fmla="*/ 0 h 354"/>
                <a:gd name="T10" fmla="*/ 197 w 306"/>
                <a:gd name="T11" fmla="*/ 0 h 354"/>
                <a:gd name="T12" fmla="*/ 135 w 306"/>
                <a:gd name="T13" fmla="*/ 34 h 354"/>
                <a:gd name="T14" fmla="*/ 72 w 306"/>
                <a:gd name="T15" fmla="*/ 0 h 354"/>
                <a:gd name="T16" fmla="*/ 47 w 306"/>
                <a:gd name="T17" fmla="*/ 0 h 354"/>
                <a:gd name="T18" fmla="*/ 0 w 306"/>
                <a:gd name="T19" fmla="*/ 47 h 354"/>
                <a:gd name="T20" fmla="*/ 0 w 306"/>
                <a:gd name="T21" fmla="*/ 354 h 354"/>
                <a:gd name="T22" fmla="*/ 269 w 306"/>
                <a:gd name="T23" fmla="*/ 354 h 354"/>
                <a:gd name="T24" fmla="*/ 269 w 306"/>
                <a:gd name="T25" fmla="*/ 86 h 354"/>
                <a:gd name="T26" fmla="*/ 306 w 306"/>
                <a:gd name="T27" fmla="*/ 7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54">
                  <a:moveTo>
                    <a:pt x="306" y="74"/>
                  </a:moveTo>
                  <a:cubicBezTo>
                    <a:pt x="284" y="24"/>
                    <a:pt x="284" y="24"/>
                    <a:pt x="284" y="24"/>
                  </a:cubicBezTo>
                  <a:cubicBezTo>
                    <a:pt x="278" y="9"/>
                    <a:pt x="263" y="0"/>
                    <a:pt x="248" y="0"/>
                  </a:cubicBezTo>
                  <a:cubicBezTo>
                    <a:pt x="222" y="0"/>
                    <a:pt x="222" y="0"/>
                    <a:pt x="222" y="0"/>
                  </a:cubicBezTo>
                  <a:cubicBezTo>
                    <a:pt x="210" y="0"/>
                    <a:pt x="210" y="0"/>
                    <a:pt x="210" y="0"/>
                  </a:cubicBezTo>
                  <a:cubicBezTo>
                    <a:pt x="197" y="0"/>
                    <a:pt x="197" y="0"/>
                    <a:pt x="197" y="0"/>
                  </a:cubicBezTo>
                  <a:cubicBezTo>
                    <a:pt x="184" y="21"/>
                    <a:pt x="161" y="34"/>
                    <a:pt x="135" y="34"/>
                  </a:cubicBezTo>
                  <a:cubicBezTo>
                    <a:pt x="109" y="34"/>
                    <a:pt x="86" y="21"/>
                    <a:pt x="72" y="0"/>
                  </a:cubicBezTo>
                  <a:cubicBezTo>
                    <a:pt x="47" y="0"/>
                    <a:pt x="47" y="0"/>
                    <a:pt x="47" y="0"/>
                  </a:cubicBezTo>
                  <a:cubicBezTo>
                    <a:pt x="21" y="0"/>
                    <a:pt x="0" y="21"/>
                    <a:pt x="0" y="47"/>
                  </a:cubicBezTo>
                  <a:cubicBezTo>
                    <a:pt x="0" y="354"/>
                    <a:pt x="0" y="354"/>
                    <a:pt x="0" y="354"/>
                  </a:cubicBezTo>
                  <a:cubicBezTo>
                    <a:pt x="269" y="354"/>
                    <a:pt x="269" y="354"/>
                    <a:pt x="269" y="354"/>
                  </a:cubicBezTo>
                  <a:cubicBezTo>
                    <a:pt x="269" y="86"/>
                    <a:pt x="269" y="86"/>
                    <a:pt x="269" y="86"/>
                  </a:cubicBezTo>
                  <a:lnTo>
                    <a:pt x="306"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3" name="ïšḻïḑé">
              <a:extLst>
                <a:ext uri="{FF2B5EF4-FFF2-40B4-BE49-F238E27FC236}">
                  <a16:creationId xmlns:a16="http://schemas.microsoft.com/office/drawing/2014/main" id="{8E3E3D11-1FE9-86D9-9748-220376B54BF7}"/>
                </a:ext>
              </a:extLst>
            </p:cNvPr>
            <p:cNvSpPr/>
            <p:nvPr/>
          </p:nvSpPr>
          <p:spPr bwMode="auto">
            <a:xfrm>
              <a:off x="5360988" y="4044950"/>
              <a:ext cx="320675" cy="317500"/>
            </a:xfrm>
            <a:custGeom>
              <a:avLst/>
              <a:gdLst>
                <a:gd name="T0" fmla="*/ 0 w 97"/>
                <a:gd name="T1" fmla="*/ 74 h 96"/>
                <a:gd name="T2" fmla="*/ 64 w 97"/>
                <a:gd name="T3" fmla="*/ 96 h 96"/>
                <a:gd name="T4" fmla="*/ 97 w 97"/>
                <a:gd name="T5" fmla="*/ 0 h 96"/>
                <a:gd name="T6" fmla="*/ 59 w 97"/>
                <a:gd name="T7" fmla="*/ 0 h 96"/>
                <a:gd name="T8" fmla="*/ 22 w 97"/>
                <a:gd name="T9" fmla="*/ 24 h 96"/>
                <a:gd name="T10" fmla="*/ 0 w 97"/>
                <a:gd name="T11" fmla="*/ 74 h 96"/>
              </a:gdLst>
              <a:ahLst/>
              <a:cxnLst>
                <a:cxn ang="0">
                  <a:pos x="T0" y="T1"/>
                </a:cxn>
                <a:cxn ang="0">
                  <a:pos x="T2" y="T3"/>
                </a:cxn>
                <a:cxn ang="0">
                  <a:pos x="T4" y="T5"/>
                </a:cxn>
                <a:cxn ang="0">
                  <a:pos x="T6" y="T7"/>
                </a:cxn>
                <a:cxn ang="0">
                  <a:pos x="T8" y="T9"/>
                </a:cxn>
                <a:cxn ang="0">
                  <a:pos x="T10" y="T11"/>
                </a:cxn>
              </a:cxnLst>
              <a:rect l="0" t="0" r="r" b="b"/>
              <a:pathLst>
                <a:path w="97" h="96">
                  <a:moveTo>
                    <a:pt x="0" y="74"/>
                  </a:moveTo>
                  <a:cubicBezTo>
                    <a:pt x="64" y="96"/>
                    <a:pt x="64" y="96"/>
                    <a:pt x="64" y="96"/>
                  </a:cubicBezTo>
                  <a:cubicBezTo>
                    <a:pt x="97" y="0"/>
                    <a:pt x="97" y="0"/>
                    <a:pt x="97" y="0"/>
                  </a:cubicBezTo>
                  <a:cubicBezTo>
                    <a:pt x="59" y="0"/>
                    <a:pt x="59" y="0"/>
                    <a:pt x="59" y="0"/>
                  </a:cubicBezTo>
                  <a:cubicBezTo>
                    <a:pt x="43" y="0"/>
                    <a:pt x="29" y="9"/>
                    <a:pt x="22" y="24"/>
                  </a:cubicBezTo>
                  <a:lnTo>
                    <a:pt x="0"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4" name="ísḷide">
              <a:extLst>
                <a:ext uri="{FF2B5EF4-FFF2-40B4-BE49-F238E27FC236}">
                  <a16:creationId xmlns:a16="http://schemas.microsoft.com/office/drawing/2014/main" id="{326618F9-8310-5595-D300-09C91548E76C}"/>
                </a:ext>
              </a:extLst>
            </p:cNvPr>
            <p:cNvSpPr/>
            <p:nvPr/>
          </p:nvSpPr>
          <p:spPr bwMode="auto">
            <a:xfrm>
              <a:off x="5770563" y="4044950"/>
              <a:ext cx="422275" cy="115888"/>
            </a:xfrm>
            <a:custGeom>
              <a:avLst/>
              <a:gdLst>
                <a:gd name="T0" fmla="*/ 123 w 128"/>
                <a:gd name="T1" fmla="*/ 0 h 35"/>
                <a:gd name="T2" fmla="*/ 65 w 128"/>
                <a:gd name="T3" fmla="*/ 31 h 35"/>
                <a:gd name="T4" fmla="*/ 5 w 128"/>
                <a:gd name="T5" fmla="*/ 0 h 35"/>
                <a:gd name="T6" fmla="*/ 0 w 128"/>
                <a:gd name="T7" fmla="*/ 0 h 35"/>
                <a:gd name="T8" fmla="*/ 65 w 128"/>
                <a:gd name="T9" fmla="*/ 35 h 35"/>
                <a:gd name="T10" fmla="*/ 128 w 128"/>
                <a:gd name="T11" fmla="*/ 0 h 35"/>
                <a:gd name="T12" fmla="*/ 123 w 128"/>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28" h="35">
                  <a:moveTo>
                    <a:pt x="123" y="0"/>
                  </a:moveTo>
                  <a:cubicBezTo>
                    <a:pt x="117" y="8"/>
                    <a:pt x="99" y="31"/>
                    <a:pt x="65" y="31"/>
                  </a:cubicBezTo>
                  <a:cubicBezTo>
                    <a:pt x="28" y="31"/>
                    <a:pt x="10" y="8"/>
                    <a:pt x="5" y="0"/>
                  </a:cubicBezTo>
                  <a:cubicBezTo>
                    <a:pt x="0" y="0"/>
                    <a:pt x="0" y="0"/>
                    <a:pt x="0" y="0"/>
                  </a:cubicBezTo>
                  <a:cubicBezTo>
                    <a:pt x="2" y="4"/>
                    <a:pt x="21" y="35"/>
                    <a:pt x="65" y="35"/>
                  </a:cubicBezTo>
                  <a:cubicBezTo>
                    <a:pt x="105" y="35"/>
                    <a:pt x="126" y="4"/>
                    <a:pt x="128" y="0"/>
                  </a:cubicBezTo>
                  <a:lnTo>
                    <a:pt x="123"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5" name="ïşḻíḍê">
              <a:extLst>
                <a:ext uri="{FF2B5EF4-FFF2-40B4-BE49-F238E27FC236}">
                  <a16:creationId xmlns:a16="http://schemas.microsoft.com/office/drawing/2014/main" id="{7A20AB20-6C41-6A18-C9B5-D92482F17C0A}"/>
                </a:ext>
              </a:extLst>
            </p:cNvPr>
            <p:cNvSpPr/>
            <p:nvPr/>
          </p:nvSpPr>
          <p:spPr bwMode="auto">
            <a:xfrm>
              <a:off x="6381751" y="3278187"/>
              <a:ext cx="98425" cy="242888"/>
            </a:xfrm>
            <a:custGeom>
              <a:avLst/>
              <a:gdLst>
                <a:gd name="T0" fmla="*/ 15 w 30"/>
                <a:gd name="T1" fmla="*/ 74 h 74"/>
                <a:gd name="T2" fmla="*/ 15 w 30"/>
                <a:gd name="T3" fmla="*/ 74 h 74"/>
                <a:gd name="T4" fmla="*/ 0 w 30"/>
                <a:gd name="T5" fmla="*/ 59 h 74"/>
                <a:gd name="T6" fmla="*/ 0 w 30"/>
                <a:gd name="T7" fmla="*/ 15 h 74"/>
                <a:gd name="T8" fmla="*/ 15 w 30"/>
                <a:gd name="T9" fmla="*/ 0 h 74"/>
                <a:gd name="T10" fmla="*/ 30 w 30"/>
                <a:gd name="T11" fmla="*/ 15 h 74"/>
                <a:gd name="T12" fmla="*/ 30 w 30"/>
                <a:gd name="T13" fmla="*/ 59 h 74"/>
                <a:gd name="T14" fmla="*/ 15 w 3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74"/>
                  </a:moveTo>
                  <a:cubicBezTo>
                    <a:pt x="15" y="74"/>
                    <a:pt x="15" y="74"/>
                    <a:pt x="15" y="74"/>
                  </a:cubicBezTo>
                  <a:cubicBezTo>
                    <a:pt x="7" y="74"/>
                    <a:pt x="0" y="67"/>
                    <a:pt x="0" y="59"/>
                  </a:cubicBezTo>
                  <a:cubicBezTo>
                    <a:pt x="0" y="15"/>
                    <a:pt x="0" y="15"/>
                    <a:pt x="0" y="15"/>
                  </a:cubicBezTo>
                  <a:cubicBezTo>
                    <a:pt x="0" y="7"/>
                    <a:pt x="7" y="0"/>
                    <a:pt x="15" y="0"/>
                  </a:cubicBezTo>
                  <a:cubicBezTo>
                    <a:pt x="24" y="0"/>
                    <a:pt x="30" y="7"/>
                    <a:pt x="30" y="15"/>
                  </a:cubicBezTo>
                  <a:cubicBezTo>
                    <a:pt x="30" y="59"/>
                    <a:pt x="30" y="59"/>
                    <a:pt x="30" y="59"/>
                  </a:cubicBezTo>
                  <a:cubicBezTo>
                    <a:pt x="30" y="67"/>
                    <a:pt x="24" y="74"/>
                    <a:pt x="15" y="74"/>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6" name="išḷíḑè">
              <a:extLst>
                <a:ext uri="{FF2B5EF4-FFF2-40B4-BE49-F238E27FC236}">
                  <a16:creationId xmlns:a16="http://schemas.microsoft.com/office/drawing/2014/main" id="{2055DE89-EAC6-B1DC-3376-2B59B03D51A4}"/>
                </a:ext>
              </a:extLst>
            </p:cNvPr>
            <p:cNvSpPr/>
            <p:nvPr/>
          </p:nvSpPr>
          <p:spPr bwMode="auto">
            <a:xfrm>
              <a:off x="6381751" y="3278187"/>
              <a:ext cx="68263" cy="242888"/>
            </a:xfrm>
            <a:custGeom>
              <a:avLst/>
              <a:gdLst>
                <a:gd name="T0" fmla="*/ 0 w 21"/>
                <a:gd name="T1" fmla="*/ 15 h 74"/>
                <a:gd name="T2" fmla="*/ 0 w 21"/>
                <a:gd name="T3" fmla="*/ 59 h 74"/>
                <a:gd name="T4" fmla="*/ 15 w 21"/>
                <a:gd name="T5" fmla="*/ 74 h 74"/>
                <a:gd name="T6" fmla="*/ 21 w 21"/>
                <a:gd name="T7" fmla="*/ 73 h 74"/>
                <a:gd name="T8" fmla="*/ 21 w 21"/>
                <a:gd name="T9" fmla="*/ 68 h 74"/>
                <a:gd name="T10" fmla="*/ 21 w 21"/>
                <a:gd name="T11" fmla="*/ 7 h 74"/>
                <a:gd name="T12" fmla="*/ 21 w 21"/>
                <a:gd name="T13" fmla="*/ 1 h 74"/>
                <a:gd name="T14" fmla="*/ 15 w 21"/>
                <a:gd name="T15" fmla="*/ 0 h 74"/>
                <a:gd name="T16" fmla="*/ 0 w 21"/>
                <a:gd name="T17" fmla="*/ 1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0" y="15"/>
                  </a:moveTo>
                  <a:cubicBezTo>
                    <a:pt x="0" y="59"/>
                    <a:pt x="0" y="59"/>
                    <a:pt x="0" y="59"/>
                  </a:cubicBezTo>
                  <a:cubicBezTo>
                    <a:pt x="0" y="67"/>
                    <a:pt x="7" y="74"/>
                    <a:pt x="15" y="74"/>
                  </a:cubicBezTo>
                  <a:cubicBezTo>
                    <a:pt x="17" y="74"/>
                    <a:pt x="19" y="74"/>
                    <a:pt x="21" y="73"/>
                  </a:cubicBezTo>
                  <a:cubicBezTo>
                    <a:pt x="21" y="71"/>
                    <a:pt x="21" y="70"/>
                    <a:pt x="21" y="68"/>
                  </a:cubicBezTo>
                  <a:cubicBezTo>
                    <a:pt x="21" y="7"/>
                    <a:pt x="21" y="7"/>
                    <a:pt x="21" y="7"/>
                  </a:cubicBezTo>
                  <a:cubicBezTo>
                    <a:pt x="21" y="5"/>
                    <a:pt x="21" y="3"/>
                    <a:pt x="21" y="1"/>
                  </a:cubicBezTo>
                  <a:cubicBezTo>
                    <a:pt x="19" y="1"/>
                    <a:pt x="17" y="0"/>
                    <a:pt x="15" y="0"/>
                  </a:cubicBezTo>
                  <a:cubicBezTo>
                    <a:pt x="7" y="0"/>
                    <a:pt x="0" y="7"/>
                    <a:pt x="0" y="15"/>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7" name="išľíďé">
              <a:extLst>
                <a:ext uri="{FF2B5EF4-FFF2-40B4-BE49-F238E27FC236}">
                  <a16:creationId xmlns:a16="http://schemas.microsoft.com/office/drawing/2014/main" id="{FF96DDAC-05C3-AEAE-E26F-A49AEAAB477E}"/>
                </a:ext>
              </a:extLst>
            </p:cNvPr>
            <p:cNvSpPr/>
            <p:nvPr/>
          </p:nvSpPr>
          <p:spPr bwMode="auto">
            <a:xfrm>
              <a:off x="5489576" y="3278187"/>
              <a:ext cx="100013" cy="242888"/>
            </a:xfrm>
            <a:custGeom>
              <a:avLst/>
              <a:gdLst>
                <a:gd name="T0" fmla="*/ 15 w 30"/>
                <a:gd name="T1" fmla="*/ 0 h 74"/>
                <a:gd name="T2" fmla="*/ 15 w 30"/>
                <a:gd name="T3" fmla="*/ 0 h 74"/>
                <a:gd name="T4" fmla="*/ 30 w 30"/>
                <a:gd name="T5" fmla="*/ 15 h 74"/>
                <a:gd name="T6" fmla="*/ 30 w 30"/>
                <a:gd name="T7" fmla="*/ 59 h 74"/>
                <a:gd name="T8" fmla="*/ 15 w 30"/>
                <a:gd name="T9" fmla="*/ 74 h 74"/>
                <a:gd name="T10" fmla="*/ 0 w 30"/>
                <a:gd name="T11" fmla="*/ 59 h 74"/>
                <a:gd name="T12" fmla="*/ 0 w 30"/>
                <a:gd name="T13" fmla="*/ 15 h 74"/>
                <a:gd name="T14" fmla="*/ 15 w 30"/>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0"/>
                  </a:moveTo>
                  <a:cubicBezTo>
                    <a:pt x="15" y="0"/>
                    <a:pt x="15" y="0"/>
                    <a:pt x="15" y="0"/>
                  </a:cubicBezTo>
                  <a:cubicBezTo>
                    <a:pt x="23" y="0"/>
                    <a:pt x="30" y="7"/>
                    <a:pt x="30" y="15"/>
                  </a:cubicBezTo>
                  <a:cubicBezTo>
                    <a:pt x="30" y="59"/>
                    <a:pt x="30" y="59"/>
                    <a:pt x="30" y="59"/>
                  </a:cubicBezTo>
                  <a:cubicBezTo>
                    <a:pt x="30" y="67"/>
                    <a:pt x="23" y="74"/>
                    <a:pt x="15" y="74"/>
                  </a:cubicBezTo>
                  <a:cubicBezTo>
                    <a:pt x="7" y="74"/>
                    <a:pt x="0" y="67"/>
                    <a:pt x="0" y="59"/>
                  </a:cubicBezTo>
                  <a:cubicBezTo>
                    <a:pt x="0" y="15"/>
                    <a:pt x="0" y="15"/>
                    <a:pt x="0" y="15"/>
                  </a:cubicBezTo>
                  <a:cubicBezTo>
                    <a:pt x="0" y="7"/>
                    <a:pt x="7" y="0"/>
                    <a:pt x="15" y="0"/>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8" name="îSḷiḓe">
              <a:extLst>
                <a:ext uri="{FF2B5EF4-FFF2-40B4-BE49-F238E27FC236}">
                  <a16:creationId xmlns:a16="http://schemas.microsoft.com/office/drawing/2014/main" id="{D65F38DA-5700-2752-9C49-96EB75FDB5E2}"/>
                </a:ext>
              </a:extLst>
            </p:cNvPr>
            <p:cNvSpPr/>
            <p:nvPr/>
          </p:nvSpPr>
          <p:spPr bwMode="auto">
            <a:xfrm>
              <a:off x="5519738" y="3278187"/>
              <a:ext cx="69850" cy="242888"/>
            </a:xfrm>
            <a:custGeom>
              <a:avLst/>
              <a:gdLst>
                <a:gd name="T0" fmla="*/ 21 w 21"/>
                <a:gd name="T1" fmla="*/ 59 h 74"/>
                <a:gd name="T2" fmla="*/ 21 w 21"/>
                <a:gd name="T3" fmla="*/ 15 h 74"/>
                <a:gd name="T4" fmla="*/ 6 w 21"/>
                <a:gd name="T5" fmla="*/ 0 h 74"/>
                <a:gd name="T6" fmla="*/ 1 w 21"/>
                <a:gd name="T7" fmla="*/ 1 h 74"/>
                <a:gd name="T8" fmla="*/ 0 w 21"/>
                <a:gd name="T9" fmla="*/ 7 h 74"/>
                <a:gd name="T10" fmla="*/ 0 w 21"/>
                <a:gd name="T11" fmla="*/ 68 h 74"/>
                <a:gd name="T12" fmla="*/ 1 w 21"/>
                <a:gd name="T13" fmla="*/ 73 h 74"/>
                <a:gd name="T14" fmla="*/ 6 w 21"/>
                <a:gd name="T15" fmla="*/ 74 h 74"/>
                <a:gd name="T16" fmla="*/ 21 w 21"/>
                <a:gd name="T17"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21" y="59"/>
                  </a:moveTo>
                  <a:cubicBezTo>
                    <a:pt x="21" y="15"/>
                    <a:pt x="21" y="15"/>
                    <a:pt x="21" y="15"/>
                  </a:cubicBezTo>
                  <a:cubicBezTo>
                    <a:pt x="21" y="7"/>
                    <a:pt x="14" y="0"/>
                    <a:pt x="6" y="0"/>
                  </a:cubicBezTo>
                  <a:cubicBezTo>
                    <a:pt x="4" y="0"/>
                    <a:pt x="2" y="1"/>
                    <a:pt x="1" y="1"/>
                  </a:cubicBezTo>
                  <a:cubicBezTo>
                    <a:pt x="0" y="3"/>
                    <a:pt x="0" y="5"/>
                    <a:pt x="0" y="7"/>
                  </a:cubicBezTo>
                  <a:cubicBezTo>
                    <a:pt x="0" y="68"/>
                    <a:pt x="0" y="68"/>
                    <a:pt x="0" y="68"/>
                  </a:cubicBezTo>
                  <a:cubicBezTo>
                    <a:pt x="0" y="70"/>
                    <a:pt x="0" y="71"/>
                    <a:pt x="1" y="73"/>
                  </a:cubicBezTo>
                  <a:cubicBezTo>
                    <a:pt x="2" y="74"/>
                    <a:pt x="4" y="74"/>
                    <a:pt x="6" y="74"/>
                  </a:cubicBezTo>
                  <a:cubicBezTo>
                    <a:pt x="14" y="74"/>
                    <a:pt x="21" y="67"/>
                    <a:pt x="21" y="59"/>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9" name="íšlíḓe">
              <a:extLst>
                <a:ext uri="{FF2B5EF4-FFF2-40B4-BE49-F238E27FC236}">
                  <a16:creationId xmlns:a16="http://schemas.microsoft.com/office/drawing/2014/main" id="{9F76C416-D425-2B5F-D94B-E7339FED9076}"/>
                </a:ext>
              </a:extLst>
            </p:cNvPr>
            <p:cNvSpPr/>
            <p:nvPr/>
          </p:nvSpPr>
          <p:spPr bwMode="auto">
            <a:xfrm>
              <a:off x="5543551" y="2776537"/>
              <a:ext cx="884238" cy="1173163"/>
            </a:xfrm>
            <a:custGeom>
              <a:avLst/>
              <a:gdLst>
                <a:gd name="T0" fmla="*/ 134 w 268"/>
                <a:gd name="T1" fmla="*/ 356 h 356"/>
                <a:gd name="T2" fmla="*/ 134 w 268"/>
                <a:gd name="T3" fmla="*/ 356 h 356"/>
                <a:gd name="T4" fmla="*/ 0 w 268"/>
                <a:gd name="T5" fmla="*/ 222 h 356"/>
                <a:gd name="T6" fmla="*/ 0 w 268"/>
                <a:gd name="T7" fmla="*/ 134 h 356"/>
                <a:gd name="T8" fmla="*/ 134 w 268"/>
                <a:gd name="T9" fmla="*/ 0 h 356"/>
                <a:gd name="T10" fmla="*/ 268 w 268"/>
                <a:gd name="T11" fmla="*/ 134 h 356"/>
                <a:gd name="T12" fmla="*/ 268 w 268"/>
                <a:gd name="T13" fmla="*/ 222 h 356"/>
                <a:gd name="T14" fmla="*/ 134 w 268"/>
                <a:gd name="T15" fmla="*/ 3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356">
                  <a:moveTo>
                    <a:pt x="134" y="356"/>
                  </a:moveTo>
                  <a:cubicBezTo>
                    <a:pt x="134" y="356"/>
                    <a:pt x="134" y="356"/>
                    <a:pt x="134" y="356"/>
                  </a:cubicBezTo>
                  <a:cubicBezTo>
                    <a:pt x="60" y="356"/>
                    <a:pt x="0" y="296"/>
                    <a:pt x="0" y="222"/>
                  </a:cubicBezTo>
                  <a:cubicBezTo>
                    <a:pt x="0" y="134"/>
                    <a:pt x="0" y="134"/>
                    <a:pt x="0" y="134"/>
                  </a:cubicBezTo>
                  <a:cubicBezTo>
                    <a:pt x="0" y="60"/>
                    <a:pt x="60" y="0"/>
                    <a:pt x="134" y="0"/>
                  </a:cubicBezTo>
                  <a:cubicBezTo>
                    <a:pt x="208" y="0"/>
                    <a:pt x="268" y="60"/>
                    <a:pt x="268" y="134"/>
                  </a:cubicBezTo>
                  <a:cubicBezTo>
                    <a:pt x="268" y="222"/>
                    <a:pt x="268" y="222"/>
                    <a:pt x="268" y="222"/>
                  </a:cubicBezTo>
                  <a:cubicBezTo>
                    <a:pt x="268" y="296"/>
                    <a:pt x="208" y="356"/>
                    <a:pt x="134" y="356"/>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0" name="íśľîďê">
              <a:extLst>
                <a:ext uri="{FF2B5EF4-FFF2-40B4-BE49-F238E27FC236}">
                  <a16:creationId xmlns:a16="http://schemas.microsoft.com/office/drawing/2014/main" id="{E213B341-1B4C-6B5A-AD91-0714ED0832CB}"/>
                </a:ext>
              </a:extLst>
            </p:cNvPr>
            <p:cNvSpPr/>
            <p:nvPr/>
          </p:nvSpPr>
          <p:spPr bwMode="auto">
            <a:xfrm>
              <a:off x="5889626" y="2776537"/>
              <a:ext cx="538163" cy="1173163"/>
            </a:xfrm>
            <a:custGeom>
              <a:avLst/>
              <a:gdLst>
                <a:gd name="T0" fmla="*/ 37 w 163"/>
                <a:gd name="T1" fmla="*/ 0 h 356"/>
                <a:gd name="T2" fmla="*/ 143 w 163"/>
                <a:gd name="T3" fmla="*/ 131 h 356"/>
                <a:gd name="T4" fmla="*/ 143 w 163"/>
                <a:gd name="T5" fmla="*/ 219 h 356"/>
                <a:gd name="T6" fmla="*/ 8 w 163"/>
                <a:gd name="T7" fmla="*/ 353 h 356"/>
                <a:gd name="T8" fmla="*/ 0 w 163"/>
                <a:gd name="T9" fmla="*/ 353 h 356"/>
                <a:gd name="T10" fmla="*/ 29 w 163"/>
                <a:gd name="T11" fmla="*/ 356 h 356"/>
                <a:gd name="T12" fmla="*/ 163 w 163"/>
                <a:gd name="T13" fmla="*/ 222 h 356"/>
                <a:gd name="T14" fmla="*/ 163 w 163"/>
                <a:gd name="T15" fmla="*/ 134 h 356"/>
                <a:gd name="T16" fmla="*/ 37 w 163"/>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356">
                  <a:moveTo>
                    <a:pt x="37" y="0"/>
                  </a:moveTo>
                  <a:cubicBezTo>
                    <a:pt x="97" y="13"/>
                    <a:pt x="143" y="67"/>
                    <a:pt x="143" y="131"/>
                  </a:cubicBezTo>
                  <a:cubicBezTo>
                    <a:pt x="143" y="219"/>
                    <a:pt x="143" y="219"/>
                    <a:pt x="143" y="219"/>
                  </a:cubicBezTo>
                  <a:cubicBezTo>
                    <a:pt x="143" y="293"/>
                    <a:pt x="82" y="353"/>
                    <a:pt x="8" y="353"/>
                  </a:cubicBezTo>
                  <a:cubicBezTo>
                    <a:pt x="6" y="353"/>
                    <a:pt x="3" y="353"/>
                    <a:pt x="0" y="353"/>
                  </a:cubicBezTo>
                  <a:cubicBezTo>
                    <a:pt x="10" y="355"/>
                    <a:pt x="19" y="356"/>
                    <a:pt x="29" y="356"/>
                  </a:cubicBezTo>
                  <a:cubicBezTo>
                    <a:pt x="103" y="356"/>
                    <a:pt x="163" y="296"/>
                    <a:pt x="163" y="222"/>
                  </a:cubicBezTo>
                  <a:cubicBezTo>
                    <a:pt x="163" y="134"/>
                    <a:pt x="163" y="134"/>
                    <a:pt x="163" y="134"/>
                  </a:cubicBezTo>
                  <a:cubicBezTo>
                    <a:pt x="163" y="62"/>
                    <a:pt x="108" y="4"/>
                    <a:pt x="37" y="0"/>
                  </a:cubicBezTo>
                  <a:close/>
                </a:path>
              </a:pathLst>
            </a:custGeom>
            <a:solidFill>
              <a:srgbClr val="F2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1" name="iṧļidê">
              <a:extLst>
                <a:ext uri="{FF2B5EF4-FFF2-40B4-BE49-F238E27FC236}">
                  <a16:creationId xmlns:a16="http://schemas.microsoft.com/office/drawing/2014/main" id="{6FBD01F5-A66B-DFCC-1167-D8163E6BCD31}"/>
                </a:ext>
              </a:extLst>
            </p:cNvPr>
            <p:cNvSpPr/>
            <p:nvPr/>
          </p:nvSpPr>
          <p:spPr bwMode="auto">
            <a:xfrm>
              <a:off x="5507038" y="2901950"/>
              <a:ext cx="168275" cy="401638"/>
            </a:xfrm>
            <a:custGeom>
              <a:avLst/>
              <a:gdLst>
                <a:gd name="T0" fmla="*/ 9 w 51"/>
                <a:gd name="T1" fmla="*/ 122 h 122"/>
                <a:gd name="T2" fmla="*/ 51 w 51"/>
                <a:gd name="T3" fmla="*/ 0 h 122"/>
                <a:gd name="T4" fmla="*/ 9 w 51"/>
                <a:gd name="T5" fmla="*/ 122 h 122"/>
              </a:gdLst>
              <a:ahLst/>
              <a:cxnLst>
                <a:cxn ang="0">
                  <a:pos x="T0" y="T1"/>
                </a:cxn>
                <a:cxn ang="0">
                  <a:pos x="T2" y="T3"/>
                </a:cxn>
                <a:cxn ang="0">
                  <a:pos x="T4" y="T5"/>
                </a:cxn>
              </a:cxnLst>
              <a:rect l="0" t="0" r="r" b="b"/>
              <a:pathLst>
                <a:path w="51" h="122">
                  <a:moveTo>
                    <a:pt x="9" y="122"/>
                  </a:moveTo>
                  <a:cubicBezTo>
                    <a:pt x="9" y="122"/>
                    <a:pt x="46" y="74"/>
                    <a:pt x="51" y="0"/>
                  </a:cubicBezTo>
                  <a:cubicBezTo>
                    <a:pt x="51" y="0"/>
                    <a:pt x="0" y="21"/>
                    <a:pt x="9"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2" name="iṩľîḓé">
              <a:extLst>
                <a:ext uri="{FF2B5EF4-FFF2-40B4-BE49-F238E27FC236}">
                  <a16:creationId xmlns:a16="http://schemas.microsoft.com/office/drawing/2014/main" id="{76B292DD-B7FB-8975-A199-2A5569AC95DD}"/>
                </a:ext>
              </a:extLst>
            </p:cNvPr>
            <p:cNvSpPr/>
            <p:nvPr/>
          </p:nvSpPr>
          <p:spPr bwMode="auto">
            <a:xfrm>
              <a:off x="6289676" y="2901950"/>
              <a:ext cx="168275" cy="401638"/>
            </a:xfrm>
            <a:custGeom>
              <a:avLst/>
              <a:gdLst>
                <a:gd name="T0" fmla="*/ 42 w 51"/>
                <a:gd name="T1" fmla="*/ 122 h 122"/>
                <a:gd name="T2" fmla="*/ 0 w 51"/>
                <a:gd name="T3" fmla="*/ 0 h 122"/>
                <a:gd name="T4" fmla="*/ 42 w 51"/>
                <a:gd name="T5" fmla="*/ 122 h 122"/>
              </a:gdLst>
              <a:ahLst/>
              <a:cxnLst>
                <a:cxn ang="0">
                  <a:pos x="T0" y="T1"/>
                </a:cxn>
                <a:cxn ang="0">
                  <a:pos x="T2" y="T3"/>
                </a:cxn>
                <a:cxn ang="0">
                  <a:pos x="T4" y="T5"/>
                </a:cxn>
              </a:cxnLst>
              <a:rect l="0" t="0" r="r" b="b"/>
              <a:pathLst>
                <a:path w="51" h="122">
                  <a:moveTo>
                    <a:pt x="42" y="122"/>
                  </a:moveTo>
                  <a:cubicBezTo>
                    <a:pt x="42" y="122"/>
                    <a:pt x="5" y="74"/>
                    <a:pt x="0" y="0"/>
                  </a:cubicBezTo>
                  <a:cubicBezTo>
                    <a:pt x="0" y="0"/>
                    <a:pt x="51" y="21"/>
                    <a:pt x="42"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3" name="išliḍe">
              <a:extLst>
                <a:ext uri="{FF2B5EF4-FFF2-40B4-BE49-F238E27FC236}">
                  <a16:creationId xmlns:a16="http://schemas.microsoft.com/office/drawing/2014/main" id="{2B40C654-5C37-FBF3-44A0-E050EC31E0F8}"/>
                </a:ext>
              </a:extLst>
            </p:cNvPr>
            <p:cNvSpPr/>
            <p:nvPr/>
          </p:nvSpPr>
          <p:spPr bwMode="auto">
            <a:xfrm>
              <a:off x="5519738" y="2492375"/>
              <a:ext cx="1063625" cy="627063"/>
            </a:xfrm>
            <a:custGeom>
              <a:avLst/>
              <a:gdLst>
                <a:gd name="T0" fmla="*/ 40 w 322"/>
                <a:gd name="T1" fmla="*/ 160 h 190"/>
                <a:gd name="T2" fmla="*/ 139 w 322"/>
                <a:gd name="T3" fmla="*/ 148 h 190"/>
                <a:gd name="T4" fmla="*/ 242 w 322"/>
                <a:gd name="T5" fmla="*/ 160 h 190"/>
                <a:gd name="T6" fmla="*/ 288 w 322"/>
                <a:gd name="T7" fmla="*/ 33 h 190"/>
                <a:gd name="T8" fmla="*/ 254 w 322"/>
                <a:gd name="T9" fmla="*/ 91 h 190"/>
                <a:gd name="T10" fmla="*/ 275 w 322"/>
                <a:gd name="T11" fmla="*/ 0 h 190"/>
                <a:gd name="T12" fmla="*/ 40 w 322"/>
                <a:gd name="T13" fmla="*/ 138 h 190"/>
                <a:gd name="T14" fmla="*/ 40 w 322"/>
                <a:gd name="T15" fmla="*/ 16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90">
                  <a:moveTo>
                    <a:pt x="40" y="160"/>
                  </a:moveTo>
                  <a:cubicBezTo>
                    <a:pt x="40" y="160"/>
                    <a:pt x="85" y="111"/>
                    <a:pt x="139" y="148"/>
                  </a:cubicBezTo>
                  <a:cubicBezTo>
                    <a:pt x="139" y="148"/>
                    <a:pt x="174" y="190"/>
                    <a:pt x="242" y="160"/>
                  </a:cubicBezTo>
                  <a:cubicBezTo>
                    <a:pt x="242" y="160"/>
                    <a:pt x="322" y="118"/>
                    <a:pt x="288" y="33"/>
                  </a:cubicBezTo>
                  <a:cubicBezTo>
                    <a:pt x="288" y="33"/>
                    <a:pt x="279" y="87"/>
                    <a:pt x="254" y="91"/>
                  </a:cubicBezTo>
                  <a:cubicBezTo>
                    <a:pt x="254" y="91"/>
                    <a:pt x="281" y="60"/>
                    <a:pt x="275" y="0"/>
                  </a:cubicBezTo>
                  <a:cubicBezTo>
                    <a:pt x="242" y="27"/>
                    <a:pt x="0" y="6"/>
                    <a:pt x="40" y="138"/>
                  </a:cubicBezTo>
                  <a:lnTo>
                    <a:pt x="40" y="160"/>
                  </a:ln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4" name="íṥ1îdè">
              <a:extLst>
                <a:ext uri="{FF2B5EF4-FFF2-40B4-BE49-F238E27FC236}">
                  <a16:creationId xmlns:a16="http://schemas.microsoft.com/office/drawing/2014/main" id="{05AD2741-A598-E0C4-8E25-B98FF58BDEF6}"/>
                </a:ext>
              </a:extLst>
            </p:cNvPr>
            <p:cNvSpPr/>
            <p:nvPr/>
          </p:nvSpPr>
          <p:spPr bwMode="auto">
            <a:xfrm>
              <a:off x="5978526" y="2601912"/>
              <a:ext cx="604838" cy="517525"/>
            </a:xfrm>
            <a:custGeom>
              <a:avLst/>
              <a:gdLst>
                <a:gd name="T0" fmla="*/ 0 w 183"/>
                <a:gd name="T1" fmla="*/ 115 h 157"/>
                <a:gd name="T2" fmla="*/ 103 w 183"/>
                <a:gd name="T3" fmla="*/ 127 h 157"/>
                <a:gd name="T4" fmla="*/ 149 w 183"/>
                <a:gd name="T5" fmla="*/ 0 h 157"/>
                <a:gd name="T6" fmla="*/ 0 w 183"/>
                <a:gd name="T7" fmla="*/ 115 h 157"/>
              </a:gdLst>
              <a:ahLst/>
              <a:cxnLst>
                <a:cxn ang="0">
                  <a:pos x="T0" y="T1"/>
                </a:cxn>
                <a:cxn ang="0">
                  <a:pos x="T2" y="T3"/>
                </a:cxn>
                <a:cxn ang="0">
                  <a:pos x="T4" y="T5"/>
                </a:cxn>
                <a:cxn ang="0">
                  <a:pos x="T6" y="T7"/>
                </a:cxn>
              </a:cxnLst>
              <a:rect l="0" t="0" r="r" b="b"/>
              <a:pathLst>
                <a:path w="183" h="157">
                  <a:moveTo>
                    <a:pt x="0" y="115"/>
                  </a:moveTo>
                  <a:cubicBezTo>
                    <a:pt x="0" y="115"/>
                    <a:pt x="35" y="157"/>
                    <a:pt x="103" y="127"/>
                  </a:cubicBezTo>
                  <a:cubicBezTo>
                    <a:pt x="103" y="127"/>
                    <a:pt x="183" y="85"/>
                    <a:pt x="149" y="0"/>
                  </a:cubicBezTo>
                  <a:cubicBezTo>
                    <a:pt x="158" y="40"/>
                    <a:pt x="129" y="146"/>
                    <a:pt x="0" y="115"/>
                  </a:cubicBezTo>
                  <a:close/>
                </a:path>
              </a:pathLst>
            </a:custGeom>
            <a:solidFill>
              <a:srgbClr val="CE87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5" name="îŝ1îdè">
              <a:extLst>
                <a:ext uri="{FF2B5EF4-FFF2-40B4-BE49-F238E27FC236}">
                  <a16:creationId xmlns:a16="http://schemas.microsoft.com/office/drawing/2014/main" id="{1166EA11-92BE-5B79-BA6B-E6A77C878D9D}"/>
                </a:ext>
              </a:extLst>
            </p:cNvPr>
            <p:cNvSpPr/>
            <p:nvPr/>
          </p:nvSpPr>
          <p:spPr bwMode="auto">
            <a:xfrm>
              <a:off x="5635626"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7 w 78"/>
                <a:gd name="T11" fmla="*/ 37 h 43"/>
                <a:gd name="T12" fmla="*/ 72 w 78"/>
                <a:gd name="T13" fmla="*/ 43 h 43"/>
                <a:gd name="T14" fmla="*/ 66 w 78"/>
                <a:gd name="T15" fmla="*/ 38 h 43"/>
                <a:gd name="T16" fmla="*/ 66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0" y="27"/>
                    <a:pt x="5" y="17"/>
                    <a:pt x="12" y="11"/>
                  </a:cubicBezTo>
                  <a:cubicBezTo>
                    <a:pt x="19" y="4"/>
                    <a:pt x="29" y="0"/>
                    <a:pt x="39" y="0"/>
                  </a:cubicBezTo>
                  <a:cubicBezTo>
                    <a:pt x="48" y="0"/>
                    <a:pt x="58" y="4"/>
                    <a:pt x="65" y="11"/>
                  </a:cubicBezTo>
                  <a:cubicBezTo>
                    <a:pt x="72" y="17"/>
                    <a:pt x="77" y="27"/>
                    <a:pt x="77" y="37"/>
                  </a:cubicBezTo>
                  <a:cubicBezTo>
                    <a:pt x="77" y="37"/>
                    <a:pt x="77" y="37"/>
                    <a:pt x="77" y="37"/>
                  </a:cubicBezTo>
                  <a:cubicBezTo>
                    <a:pt x="78" y="40"/>
                    <a:pt x="75" y="43"/>
                    <a:pt x="72" y="43"/>
                  </a:cubicBezTo>
                  <a:cubicBezTo>
                    <a:pt x="69" y="43"/>
                    <a:pt x="67" y="41"/>
                    <a:pt x="66" y="38"/>
                  </a:cubicBezTo>
                  <a:cubicBezTo>
                    <a:pt x="66" y="37"/>
                    <a:pt x="66" y="37"/>
                    <a:pt x="66" y="37"/>
                  </a:cubicBezTo>
                  <a:cubicBezTo>
                    <a:pt x="67" y="33"/>
                    <a:pt x="66" y="30"/>
                    <a:pt x="65" y="26"/>
                  </a:cubicBezTo>
                  <a:cubicBezTo>
                    <a:pt x="64" y="23"/>
                    <a:pt x="62" y="19"/>
                    <a:pt x="59" y="17"/>
                  </a:cubicBezTo>
                  <a:cubicBezTo>
                    <a:pt x="54" y="11"/>
                    <a:pt x="46" y="8"/>
                    <a:pt x="39" y="8"/>
                  </a:cubicBezTo>
                  <a:cubicBezTo>
                    <a:pt x="31" y="8"/>
                    <a:pt x="23" y="11"/>
                    <a:pt x="18" y="17"/>
                  </a:cubicBezTo>
                  <a:cubicBezTo>
                    <a:pt x="15" y="19"/>
                    <a:pt x="13"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6" name="iṣḻíḍe">
              <a:extLst>
                <a:ext uri="{FF2B5EF4-FFF2-40B4-BE49-F238E27FC236}">
                  <a16:creationId xmlns:a16="http://schemas.microsoft.com/office/drawing/2014/main" id="{F6AA8B4E-5794-79B1-6DBF-7BEB42059812}"/>
                </a:ext>
              </a:extLst>
            </p:cNvPr>
            <p:cNvSpPr/>
            <p:nvPr/>
          </p:nvSpPr>
          <p:spPr bwMode="auto">
            <a:xfrm>
              <a:off x="6081713"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8 w 78"/>
                <a:gd name="T11" fmla="*/ 37 h 43"/>
                <a:gd name="T12" fmla="*/ 72 w 78"/>
                <a:gd name="T13" fmla="*/ 43 h 43"/>
                <a:gd name="T14" fmla="*/ 67 w 78"/>
                <a:gd name="T15" fmla="*/ 38 h 43"/>
                <a:gd name="T16" fmla="*/ 67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1" y="27"/>
                    <a:pt x="5" y="17"/>
                    <a:pt x="12" y="11"/>
                  </a:cubicBezTo>
                  <a:cubicBezTo>
                    <a:pt x="19" y="4"/>
                    <a:pt x="29" y="0"/>
                    <a:pt x="39" y="0"/>
                  </a:cubicBezTo>
                  <a:cubicBezTo>
                    <a:pt x="48" y="0"/>
                    <a:pt x="58" y="4"/>
                    <a:pt x="65" y="11"/>
                  </a:cubicBezTo>
                  <a:cubicBezTo>
                    <a:pt x="72" y="17"/>
                    <a:pt x="77" y="27"/>
                    <a:pt x="77" y="37"/>
                  </a:cubicBezTo>
                  <a:cubicBezTo>
                    <a:pt x="78" y="37"/>
                    <a:pt x="78" y="37"/>
                    <a:pt x="78" y="37"/>
                  </a:cubicBezTo>
                  <a:cubicBezTo>
                    <a:pt x="78" y="40"/>
                    <a:pt x="75" y="43"/>
                    <a:pt x="72" y="43"/>
                  </a:cubicBezTo>
                  <a:cubicBezTo>
                    <a:pt x="69" y="43"/>
                    <a:pt x="67" y="41"/>
                    <a:pt x="67" y="38"/>
                  </a:cubicBezTo>
                  <a:cubicBezTo>
                    <a:pt x="67" y="37"/>
                    <a:pt x="67" y="37"/>
                    <a:pt x="67" y="37"/>
                  </a:cubicBezTo>
                  <a:cubicBezTo>
                    <a:pt x="67" y="33"/>
                    <a:pt x="66" y="30"/>
                    <a:pt x="65" y="26"/>
                  </a:cubicBezTo>
                  <a:cubicBezTo>
                    <a:pt x="64" y="23"/>
                    <a:pt x="62" y="19"/>
                    <a:pt x="59" y="17"/>
                  </a:cubicBezTo>
                  <a:cubicBezTo>
                    <a:pt x="54" y="11"/>
                    <a:pt x="46" y="8"/>
                    <a:pt x="39" y="8"/>
                  </a:cubicBezTo>
                  <a:cubicBezTo>
                    <a:pt x="31" y="8"/>
                    <a:pt x="23" y="11"/>
                    <a:pt x="18" y="17"/>
                  </a:cubicBezTo>
                  <a:cubicBezTo>
                    <a:pt x="16" y="19"/>
                    <a:pt x="14"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7" name="iṥ1iḋè">
              <a:extLst>
                <a:ext uri="{FF2B5EF4-FFF2-40B4-BE49-F238E27FC236}">
                  <a16:creationId xmlns:a16="http://schemas.microsoft.com/office/drawing/2014/main" id="{80E512ED-FFE4-D58A-9899-ADE190B3E3C7}"/>
                </a:ext>
              </a:extLst>
            </p:cNvPr>
            <p:cNvSpPr/>
            <p:nvPr/>
          </p:nvSpPr>
          <p:spPr bwMode="auto">
            <a:xfrm>
              <a:off x="5510213" y="3168650"/>
              <a:ext cx="939800" cy="300038"/>
            </a:xfrm>
            <a:custGeom>
              <a:avLst/>
              <a:gdLst>
                <a:gd name="T0" fmla="*/ 279 w 285"/>
                <a:gd name="T1" fmla="*/ 15 h 91"/>
                <a:gd name="T2" fmla="*/ 275 w 285"/>
                <a:gd name="T3" fmla="*/ 15 h 91"/>
                <a:gd name="T4" fmla="*/ 255 w 285"/>
                <a:gd name="T5" fmla="*/ 0 h 91"/>
                <a:gd name="T6" fmla="*/ 172 w 285"/>
                <a:gd name="T7" fmla="*/ 0 h 91"/>
                <a:gd name="T8" fmla="*/ 150 w 285"/>
                <a:gd name="T9" fmla="*/ 19 h 91"/>
                <a:gd name="T10" fmla="*/ 134 w 285"/>
                <a:gd name="T11" fmla="*/ 19 h 91"/>
                <a:gd name="T12" fmla="*/ 112 w 285"/>
                <a:gd name="T13" fmla="*/ 0 h 91"/>
                <a:gd name="T14" fmla="*/ 29 w 285"/>
                <a:gd name="T15" fmla="*/ 0 h 91"/>
                <a:gd name="T16" fmla="*/ 9 w 285"/>
                <a:gd name="T17" fmla="*/ 15 h 91"/>
                <a:gd name="T18" fmla="*/ 5 w 285"/>
                <a:gd name="T19" fmla="*/ 15 h 91"/>
                <a:gd name="T20" fmla="*/ 0 w 285"/>
                <a:gd name="T21" fmla="*/ 21 h 91"/>
                <a:gd name="T22" fmla="*/ 0 w 285"/>
                <a:gd name="T23" fmla="*/ 36 h 91"/>
                <a:gd name="T24" fmla="*/ 5 w 285"/>
                <a:gd name="T25" fmla="*/ 41 h 91"/>
                <a:gd name="T26" fmla="*/ 8 w 285"/>
                <a:gd name="T27" fmla="*/ 41 h 91"/>
                <a:gd name="T28" fmla="*/ 8 w 285"/>
                <a:gd name="T29" fmla="*/ 69 h 91"/>
                <a:gd name="T30" fmla="*/ 29 w 285"/>
                <a:gd name="T31" fmla="*/ 91 h 91"/>
                <a:gd name="T32" fmla="*/ 112 w 285"/>
                <a:gd name="T33" fmla="*/ 91 h 91"/>
                <a:gd name="T34" fmla="*/ 134 w 285"/>
                <a:gd name="T35" fmla="*/ 69 h 91"/>
                <a:gd name="T36" fmla="*/ 134 w 285"/>
                <a:gd name="T37" fmla="*/ 45 h 91"/>
                <a:gd name="T38" fmla="*/ 150 w 285"/>
                <a:gd name="T39" fmla="*/ 45 h 91"/>
                <a:gd name="T40" fmla="*/ 150 w 285"/>
                <a:gd name="T41" fmla="*/ 69 h 91"/>
                <a:gd name="T42" fmla="*/ 172 w 285"/>
                <a:gd name="T43" fmla="*/ 91 h 91"/>
                <a:gd name="T44" fmla="*/ 255 w 285"/>
                <a:gd name="T45" fmla="*/ 91 h 91"/>
                <a:gd name="T46" fmla="*/ 276 w 285"/>
                <a:gd name="T47" fmla="*/ 69 h 91"/>
                <a:gd name="T48" fmla="*/ 276 w 285"/>
                <a:gd name="T49" fmla="*/ 41 h 91"/>
                <a:gd name="T50" fmla="*/ 279 w 285"/>
                <a:gd name="T51" fmla="*/ 41 h 91"/>
                <a:gd name="T52" fmla="*/ 285 w 285"/>
                <a:gd name="T53" fmla="*/ 36 h 91"/>
                <a:gd name="T54" fmla="*/ 285 w 285"/>
                <a:gd name="T55" fmla="*/ 21 h 91"/>
                <a:gd name="T56" fmla="*/ 279 w 285"/>
                <a:gd name="T57" fmla="*/ 15 h 91"/>
                <a:gd name="T58" fmla="*/ 130 w 285"/>
                <a:gd name="T59" fmla="*/ 69 h 91"/>
                <a:gd name="T60" fmla="*/ 112 w 285"/>
                <a:gd name="T61" fmla="*/ 86 h 91"/>
                <a:gd name="T62" fmla="*/ 29 w 285"/>
                <a:gd name="T63" fmla="*/ 86 h 91"/>
                <a:gd name="T64" fmla="*/ 12 w 285"/>
                <a:gd name="T65" fmla="*/ 69 h 91"/>
                <a:gd name="T66" fmla="*/ 12 w 285"/>
                <a:gd name="T67" fmla="*/ 22 h 91"/>
                <a:gd name="T68" fmla="*/ 29 w 285"/>
                <a:gd name="T69" fmla="*/ 4 h 91"/>
                <a:gd name="T70" fmla="*/ 112 w 285"/>
                <a:gd name="T71" fmla="*/ 4 h 91"/>
                <a:gd name="T72" fmla="*/ 130 w 285"/>
                <a:gd name="T73" fmla="*/ 22 h 91"/>
                <a:gd name="T74" fmla="*/ 130 w 285"/>
                <a:gd name="T75" fmla="*/ 69 h 91"/>
                <a:gd name="T76" fmla="*/ 272 w 285"/>
                <a:gd name="T77" fmla="*/ 69 h 91"/>
                <a:gd name="T78" fmla="*/ 255 w 285"/>
                <a:gd name="T79" fmla="*/ 86 h 91"/>
                <a:gd name="T80" fmla="*/ 172 w 285"/>
                <a:gd name="T81" fmla="*/ 86 h 91"/>
                <a:gd name="T82" fmla="*/ 154 w 285"/>
                <a:gd name="T83" fmla="*/ 69 h 91"/>
                <a:gd name="T84" fmla="*/ 154 w 285"/>
                <a:gd name="T85" fmla="*/ 22 h 91"/>
                <a:gd name="T86" fmla="*/ 172 w 285"/>
                <a:gd name="T87" fmla="*/ 4 h 91"/>
                <a:gd name="T88" fmla="*/ 255 w 285"/>
                <a:gd name="T89" fmla="*/ 4 h 91"/>
                <a:gd name="T90" fmla="*/ 272 w 285"/>
                <a:gd name="T91" fmla="*/ 22 h 91"/>
                <a:gd name="T92" fmla="*/ 272 w 285"/>
                <a:gd name="T93"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5" h="91">
                  <a:moveTo>
                    <a:pt x="279" y="15"/>
                  </a:moveTo>
                  <a:cubicBezTo>
                    <a:pt x="275" y="15"/>
                    <a:pt x="275" y="15"/>
                    <a:pt x="275" y="15"/>
                  </a:cubicBezTo>
                  <a:cubicBezTo>
                    <a:pt x="273" y="7"/>
                    <a:pt x="265" y="0"/>
                    <a:pt x="255" y="0"/>
                  </a:cubicBezTo>
                  <a:cubicBezTo>
                    <a:pt x="172" y="0"/>
                    <a:pt x="172" y="0"/>
                    <a:pt x="172" y="0"/>
                  </a:cubicBezTo>
                  <a:cubicBezTo>
                    <a:pt x="161" y="0"/>
                    <a:pt x="152" y="9"/>
                    <a:pt x="150" y="19"/>
                  </a:cubicBezTo>
                  <a:cubicBezTo>
                    <a:pt x="134" y="19"/>
                    <a:pt x="134" y="19"/>
                    <a:pt x="134" y="19"/>
                  </a:cubicBezTo>
                  <a:cubicBezTo>
                    <a:pt x="133" y="9"/>
                    <a:pt x="124" y="0"/>
                    <a:pt x="112" y="0"/>
                  </a:cubicBezTo>
                  <a:cubicBezTo>
                    <a:pt x="29" y="0"/>
                    <a:pt x="29" y="0"/>
                    <a:pt x="29" y="0"/>
                  </a:cubicBezTo>
                  <a:cubicBezTo>
                    <a:pt x="20" y="0"/>
                    <a:pt x="12" y="7"/>
                    <a:pt x="9" y="15"/>
                  </a:cubicBezTo>
                  <a:cubicBezTo>
                    <a:pt x="5" y="15"/>
                    <a:pt x="5" y="15"/>
                    <a:pt x="5" y="15"/>
                  </a:cubicBezTo>
                  <a:cubicBezTo>
                    <a:pt x="2" y="15"/>
                    <a:pt x="0" y="18"/>
                    <a:pt x="0" y="21"/>
                  </a:cubicBezTo>
                  <a:cubicBezTo>
                    <a:pt x="0" y="36"/>
                    <a:pt x="0" y="36"/>
                    <a:pt x="0" y="36"/>
                  </a:cubicBezTo>
                  <a:cubicBezTo>
                    <a:pt x="0" y="39"/>
                    <a:pt x="2" y="41"/>
                    <a:pt x="5" y="41"/>
                  </a:cubicBezTo>
                  <a:cubicBezTo>
                    <a:pt x="8" y="41"/>
                    <a:pt x="8" y="41"/>
                    <a:pt x="8" y="41"/>
                  </a:cubicBezTo>
                  <a:cubicBezTo>
                    <a:pt x="8" y="69"/>
                    <a:pt x="8" y="69"/>
                    <a:pt x="8" y="69"/>
                  </a:cubicBezTo>
                  <a:cubicBezTo>
                    <a:pt x="8" y="81"/>
                    <a:pt x="17" y="91"/>
                    <a:pt x="29" y="91"/>
                  </a:cubicBezTo>
                  <a:cubicBezTo>
                    <a:pt x="112" y="91"/>
                    <a:pt x="112" y="91"/>
                    <a:pt x="112" y="91"/>
                  </a:cubicBezTo>
                  <a:cubicBezTo>
                    <a:pt x="124" y="91"/>
                    <a:pt x="134" y="81"/>
                    <a:pt x="134" y="69"/>
                  </a:cubicBezTo>
                  <a:cubicBezTo>
                    <a:pt x="134" y="45"/>
                    <a:pt x="134" y="45"/>
                    <a:pt x="134" y="45"/>
                  </a:cubicBezTo>
                  <a:cubicBezTo>
                    <a:pt x="150" y="45"/>
                    <a:pt x="150" y="45"/>
                    <a:pt x="150" y="45"/>
                  </a:cubicBezTo>
                  <a:cubicBezTo>
                    <a:pt x="150" y="69"/>
                    <a:pt x="150" y="69"/>
                    <a:pt x="150" y="69"/>
                  </a:cubicBezTo>
                  <a:cubicBezTo>
                    <a:pt x="150" y="81"/>
                    <a:pt x="160" y="91"/>
                    <a:pt x="172" y="91"/>
                  </a:cubicBezTo>
                  <a:cubicBezTo>
                    <a:pt x="255" y="91"/>
                    <a:pt x="255" y="91"/>
                    <a:pt x="255" y="91"/>
                  </a:cubicBezTo>
                  <a:cubicBezTo>
                    <a:pt x="267" y="91"/>
                    <a:pt x="276" y="81"/>
                    <a:pt x="276" y="69"/>
                  </a:cubicBezTo>
                  <a:cubicBezTo>
                    <a:pt x="276" y="41"/>
                    <a:pt x="276" y="41"/>
                    <a:pt x="276" y="41"/>
                  </a:cubicBezTo>
                  <a:cubicBezTo>
                    <a:pt x="279" y="41"/>
                    <a:pt x="279" y="41"/>
                    <a:pt x="279" y="41"/>
                  </a:cubicBezTo>
                  <a:cubicBezTo>
                    <a:pt x="282" y="41"/>
                    <a:pt x="285" y="39"/>
                    <a:pt x="285" y="36"/>
                  </a:cubicBezTo>
                  <a:cubicBezTo>
                    <a:pt x="285" y="21"/>
                    <a:pt x="285" y="21"/>
                    <a:pt x="285" y="21"/>
                  </a:cubicBezTo>
                  <a:cubicBezTo>
                    <a:pt x="285" y="18"/>
                    <a:pt x="282" y="15"/>
                    <a:pt x="279" y="15"/>
                  </a:cubicBezTo>
                  <a:close/>
                  <a:moveTo>
                    <a:pt x="130" y="69"/>
                  </a:moveTo>
                  <a:cubicBezTo>
                    <a:pt x="130" y="79"/>
                    <a:pt x="122" y="86"/>
                    <a:pt x="112" y="86"/>
                  </a:cubicBezTo>
                  <a:cubicBezTo>
                    <a:pt x="29" y="86"/>
                    <a:pt x="29" y="86"/>
                    <a:pt x="29" y="86"/>
                  </a:cubicBezTo>
                  <a:cubicBezTo>
                    <a:pt x="20" y="86"/>
                    <a:pt x="12" y="79"/>
                    <a:pt x="12" y="69"/>
                  </a:cubicBezTo>
                  <a:cubicBezTo>
                    <a:pt x="12" y="22"/>
                    <a:pt x="12" y="22"/>
                    <a:pt x="12" y="22"/>
                  </a:cubicBezTo>
                  <a:cubicBezTo>
                    <a:pt x="12" y="12"/>
                    <a:pt x="20" y="4"/>
                    <a:pt x="29" y="4"/>
                  </a:cubicBezTo>
                  <a:cubicBezTo>
                    <a:pt x="112" y="4"/>
                    <a:pt x="112" y="4"/>
                    <a:pt x="112" y="4"/>
                  </a:cubicBezTo>
                  <a:cubicBezTo>
                    <a:pt x="122" y="4"/>
                    <a:pt x="130" y="12"/>
                    <a:pt x="130" y="22"/>
                  </a:cubicBezTo>
                  <a:lnTo>
                    <a:pt x="130" y="69"/>
                  </a:lnTo>
                  <a:close/>
                  <a:moveTo>
                    <a:pt x="272" y="69"/>
                  </a:moveTo>
                  <a:cubicBezTo>
                    <a:pt x="272" y="79"/>
                    <a:pt x="264" y="86"/>
                    <a:pt x="255" y="86"/>
                  </a:cubicBezTo>
                  <a:cubicBezTo>
                    <a:pt x="172" y="86"/>
                    <a:pt x="172" y="86"/>
                    <a:pt x="172" y="86"/>
                  </a:cubicBezTo>
                  <a:cubicBezTo>
                    <a:pt x="162" y="86"/>
                    <a:pt x="154" y="79"/>
                    <a:pt x="154" y="69"/>
                  </a:cubicBezTo>
                  <a:cubicBezTo>
                    <a:pt x="154" y="22"/>
                    <a:pt x="154" y="22"/>
                    <a:pt x="154" y="22"/>
                  </a:cubicBezTo>
                  <a:cubicBezTo>
                    <a:pt x="154" y="12"/>
                    <a:pt x="162" y="4"/>
                    <a:pt x="172" y="4"/>
                  </a:cubicBezTo>
                  <a:cubicBezTo>
                    <a:pt x="255" y="4"/>
                    <a:pt x="255" y="4"/>
                    <a:pt x="255" y="4"/>
                  </a:cubicBezTo>
                  <a:cubicBezTo>
                    <a:pt x="264" y="4"/>
                    <a:pt x="272" y="12"/>
                    <a:pt x="272" y="22"/>
                  </a:cubicBezTo>
                  <a:lnTo>
                    <a:pt x="272" y="69"/>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8" name="ïŝ1îḋê">
              <a:extLst>
                <a:ext uri="{FF2B5EF4-FFF2-40B4-BE49-F238E27FC236}">
                  <a16:creationId xmlns:a16="http://schemas.microsoft.com/office/drawing/2014/main" id="{072023A2-60E2-600D-B6D9-82C932CEE916}"/>
                </a:ext>
              </a:extLst>
            </p:cNvPr>
            <p:cNvSpPr/>
            <p:nvPr/>
          </p:nvSpPr>
          <p:spPr bwMode="auto">
            <a:xfrm>
              <a:off x="5916613" y="3573462"/>
              <a:ext cx="125413" cy="69850"/>
            </a:xfrm>
            <a:custGeom>
              <a:avLst/>
              <a:gdLst>
                <a:gd name="T0" fmla="*/ 19 w 38"/>
                <a:gd name="T1" fmla="*/ 8 h 21"/>
                <a:gd name="T2" fmla="*/ 1 w 38"/>
                <a:gd name="T3" fmla="*/ 0 h 21"/>
                <a:gd name="T4" fmla="*/ 0 w 38"/>
                <a:gd name="T5" fmla="*/ 3 h 21"/>
                <a:gd name="T6" fmla="*/ 19 w 38"/>
                <a:gd name="T7" fmla="*/ 21 h 21"/>
                <a:gd name="T8" fmla="*/ 38 w 38"/>
                <a:gd name="T9" fmla="*/ 3 h 21"/>
                <a:gd name="T10" fmla="*/ 37 w 38"/>
                <a:gd name="T11" fmla="*/ 0 h 21"/>
                <a:gd name="T12" fmla="*/ 19 w 38"/>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38" h="21">
                  <a:moveTo>
                    <a:pt x="19" y="8"/>
                  </a:moveTo>
                  <a:cubicBezTo>
                    <a:pt x="12" y="8"/>
                    <a:pt x="5" y="5"/>
                    <a:pt x="1" y="0"/>
                  </a:cubicBezTo>
                  <a:cubicBezTo>
                    <a:pt x="1" y="1"/>
                    <a:pt x="0" y="2"/>
                    <a:pt x="0" y="3"/>
                  </a:cubicBezTo>
                  <a:cubicBezTo>
                    <a:pt x="0" y="13"/>
                    <a:pt x="9" y="21"/>
                    <a:pt x="19" y="21"/>
                  </a:cubicBezTo>
                  <a:cubicBezTo>
                    <a:pt x="29" y="21"/>
                    <a:pt x="38" y="13"/>
                    <a:pt x="38" y="3"/>
                  </a:cubicBezTo>
                  <a:cubicBezTo>
                    <a:pt x="38" y="2"/>
                    <a:pt x="38" y="1"/>
                    <a:pt x="37" y="0"/>
                  </a:cubicBezTo>
                  <a:cubicBezTo>
                    <a:pt x="33" y="5"/>
                    <a:pt x="26" y="8"/>
                    <a:pt x="19" y="8"/>
                  </a:cubicBezTo>
                  <a:close/>
                </a:path>
              </a:pathLst>
            </a:custGeom>
            <a:solidFill>
              <a:srgbClr val="EF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9" name="ïsḷíḋè">
              <a:extLst>
                <a:ext uri="{FF2B5EF4-FFF2-40B4-BE49-F238E27FC236}">
                  <a16:creationId xmlns:a16="http://schemas.microsoft.com/office/drawing/2014/main" id="{FB4814BD-49DF-225B-E78B-BE7F2AED3FB7}"/>
                </a:ext>
              </a:extLst>
            </p:cNvPr>
            <p:cNvSpPr/>
            <p:nvPr/>
          </p:nvSpPr>
          <p:spPr bwMode="auto">
            <a:xfrm>
              <a:off x="5800726" y="3676650"/>
              <a:ext cx="355600" cy="153988"/>
            </a:xfrm>
            <a:custGeom>
              <a:avLst/>
              <a:gdLst>
                <a:gd name="T0" fmla="*/ 54 w 108"/>
                <a:gd name="T1" fmla="*/ 16 h 47"/>
                <a:gd name="T2" fmla="*/ 0 w 108"/>
                <a:gd name="T3" fmla="*/ 0 h 47"/>
                <a:gd name="T4" fmla="*/ 54 w 108"/>
                <a:gd name="T5" fmla="*/ 47 h 47"/>
                <a:gd name="T6" fmla="*/ 108 w 108"/>
                <a:gd name="T7" fmla="*/ 0 h 47"/>
                <a:gd name="T8" fmla="*/ 54 w 108"/>
                <a:gd name="T9" fmla="*/ 16 h 47"/>
              </a:gdLst>
              <a:ahLst/>
              <a:cxnLst>
                <a:cxn ang="0">
                  <a:pos x="T0" y="T1"/>
                </a:cxn>
                <a:cxn ang="0">
                  <a:pos x="T2" y="T3"/>
                </a:cxn>
                <a:cxn ang="0">
                  <a:pos x="T4" y="T5"/>
                </a:cxn>
                <a:cxn ang="0">
                  <a:pos x="T6" y="T7"/>
                </a:cxn>
                <a:cxn ang="0">
                  <a:pos x="T8" y="T9"/>
                </a:cxn>
              </a:cxnLst>
              <a:rect l="0" t="0" r="r" b="b"/>
              <a:pathLst>
                <a:path w="108" h="47">
                  <a:moveTo>
                    <a:pt x="54" y="16"/>
                  </a:moveTo>
                  <a:cubicBezTo>
                    <a:pt x="34" y="16"/>
                    <a:pt x="16" y="10"/>
                    <a:pt x="0" y="0"/>
                  </a:cubicBezTo>
                  <a:cubicBezTo>
                    <a:pt x="4" y="27"/>
                    <a:pt x="26" y="47"/>
                    <a:pt x="54" y="47"/>
                  </a:cubicBezTo>
                  <a:cubicBezTo>
                    <a:pt x="82" y="47"/>
                    <a:pt x="105" y="27"/>
                    <a:pt x="108" y="0"/>
                  </a:cubicBezTo>
                  <a:cubicBezTo>
                    <a:pt x="93" y="10"/>
                    <a:pt x="74" y="16"/>
                    <a:pt x="54" y="16"/>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0" name="ïṥḷiḑè">
              <a:extLst>
                <a:ext uri="{FF2B5EF4-FFF2-40B4-BE49-F238E27FC236}">
                  <a16:creationId xmlns:a16="http://schemas.microsoft.com/office/drawing/2014/main" id="{60AD277A-FE38-9495-889A-EEACD180B842}"/>
                </a:ext>
              </a:extLst>
            </p:cNvPr>
            <p:cNvSpPr/>
            <p:nvPr/>
          </p:nvSpPr>
          <p:spPr bwMode="auto">
            <a:xfrm>
              <a:off x="6427788" y="4295775"/>
              <a:ext cx="98425" cy="584200"/>
            </a:xfrm>
            <a:prstGeom prst="rect">
              <a:avLst/>
            </a:prstGeom>
            <a:solidFill>
              <a:srgbClr val="FFC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1" name="îśľiḑe">
              <a:extLst>
                <a:ext uri="{FF2B5EF4-FFF2-40B4-BE49-F238E27FC236}">
                  <a16:creationId xmlns:a16="http://schemas.microsoft.com/office/drawing/2014/main" id="{A180C0AE-D0B4-283D-B4F6-F11C5DDCDC78}"/>
                </a:ext>
              </a:extLst>
            </p:cNvPr>
            <p:cNvSpPr/>
            <p:nvPr/>
          </p:nvSpPr>
          <p:spPr bwMode="auto">
            <a:xfrm>
              <a:off x="3925888" y="4675187"/>
              <a:ext cx="4119563" cy="487363"/>
            </a:xfrm>
            <a:custGeom>
              <a:avLst/>
              <a:gdLst>
                <a:gd name="T0" fmla="*/ 2595 w 2595"/>
                <a:gd name="T1" fmla="*/ 307 h 307"/>
                <a:gd name="T2" fmla="*/ 0 w 2595"/>
                <a:gd name="T3" fmla="*/ 307 h 307"/>
                <a:gd name="T4" fmla="*/ 460 w 2595"/>
                <a:gd name="T5" fmla="*/ 0 h 307"/>
                <a:gd name="T6" fmla="*/ 2135 w 2595"/>
                <a:gd name="T7" fmla="*/ 0 h 307"/>
                <a:gd name="T8" fmla="*/ 2595 w 2595"/>
                <a:gd name="T9" fmla="*/ 307 h 307"/>
              </a:gdLst>
              <a:ahLst/>
              <a:cxnLst>
                <a:cxn ang="0">
                  <a:pos x="T0" y="T1"/>
                </a:cxn>
                <a:cxn ang="0">
                  <a:pos x="T2" y="T3"/>
                </a:cxn>
                <a:cxn ang="0">
                  <a:pos x="T4" y="T5"/>
                </a:cxn>
                <a:cxn ang="0">
                  <a:pos x="T6" y="T7"/>
                </a:cxn>
                <a:cxn ang="0">
                  <a:pos x="T8" y="T9"/>
                </a:cxn>
              </a:cxnLst>
              <a:rect l="0" t="0" r="r" b="b"/>
              <a:pathLst>
                <a:path w="2595" h="307">
                  <a:moveTo>
                    <a:pt x="2595" y="307"/>
                  </a:moveTo>
                  <a:lnTo>
                    <a:pt x="0" y="307"/>
                  </a:lnTo>
                  <a:lnTo>
                    <a:pt x="460" y="0"/>
                  </a:lnTo>
                  <a:lnTo>
                    <a:pt x="2135" y="0"/>
                  </a:lnTo>
                  <a:lnTo>
                    <a:pt x="2595" y="307"/>
                  </a:lnTo>
                  <a:close/>
                </a:path>
              </a:pathLst>
            </a:custGeom>
            <a:solidFill>
              <a:srgbClr val="E2CA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2" name="îṣļidê">
              <a:extLst>
                <a:ext uri="{FF2B5EF4-FFF2-40B4-BE49-F238E27FC236}">
                  <a16:creationId xmlns:a16="http://schemas.microsoft.com/office/drawing/2014/main" id="{B5B93209-4878-8E98-F8E2-6EB858EF1E70}"/>
                </a:ext>
              </a:extLst>
            </p:cNvPr>
            <p:cNvSpPr/>
            <p:nvPr/>
          </p:nvSpPr>
          <p:spPr bwMode="auto">
            <a:xfrm>
              <a:off x="4919663" y="4675187"/>
              <a:ext cx="217488" cy="85725"/>
            </a:xfrm>
            <a:custGeom>
              <a:avLst/>
              <a:gdLst>
                <a:gd name="T0" fmla="*/ 137 w 137"/>
                <a:gd name="T1" fmla="*/ 0 h 54"/>
                <a:gd name="T2" fmla="*/ 73 w 137"/>
                <a:gd name="T3" fmla="*/ 0 h 54"/>
                <a:gd name="T4" fmla="*/ 0 w 137"/>
                <a:gd name="T5" fmla="*/ 39 h 54"/>
                <a:gd name="T6" fmla="*/ 0 w 137"/>
                <a:gd name="T7" fmla="*/ 54 h 54"/>
                <a:gd name="T8" fmla="*/ 41 w 137"/>
                <a:gd name="T9" fmla="*/ 54 h 54"/>
                <a:gd name="T10" fmla="*/ 137 w 137"/>
                <a:gd name="T11" fmla="*/ 0 h 54"/>
              </a:gdLst>
              <a:ahLst/>
              <a:cxnLst>
                <a:cxn ang="0">
                  <a:pos x="T0" y="T1"/>
                </a:cxn>
                <a:cxn ang="0">
                  <a:pos x="T2" y="T3"/>
                </a:cxn>
                <a:cxn ang="0">
                  <a:pos x="T4" y="T5"/>
                </a:cxn>
                <a:cxn ang="0">
                  <a:pos x="T6" y="T7"/>
                </a:cxn>
                <a:cxn ang="0">
                  <a:pos x="T8" y="T9"/>
                </a:cxn>
                <a:cxn ang="0">
                  <a:pos x="T10" y="T11"/>
                </a:cxn>
              </a:cxnLst>
              <a:rect l="0" t="0" r="r" b="b"/>
              <a:pathLst>
                <a:path w="137" h="54">
                  <a:moveTo>
                    <a:pt x="137" y="0"/>
                  </a:moveTo>
                  <a:lnTo>
                    <a:pt x="73" y="0"/>
                  </a:lnTo>
                  <a:lnTo>
                    <a:pt x="0" y="39"/>
                  </a:lnTo>
                  <a:lnTo>
                    <a:pt x="0" y="54"/>
                  </a:lnTo>
                  <a:lnTo>
                    <a:pt x="41" y="54"/>
                  </a:lnTo>
                  <a:lnTo>
                    <a:pt x="137" y="0"/>
                  </a:ln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3" name="i$ľïḓè">
              <a:extLst>
                <a:ext uri="{FF2B5EF4-FFF2-40B4-BE49-F238E27FC236}">
                  <a16:creationId xmlns:a16="http://schemas.microsoft.com/office/drawing/2014/main" id="{51BAE01A-4BAD-C9AF-8743-1F9EE2620028}"/>
                </a:ext>
              </a:extLst>
            </p:cNvPr>
            <p:cNvSpPr/>
            <p:nvPr/>
          </p:nvSpPr>
          <p:spPr bwMode="auto">
            <a:xfrm>
              <a:off x="3925888" y="5162550"/>
              <a:ext cx="4119563" cy="63500"/>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4" name="íšļíďê">
              <a:extLst>
                <a:ext uri="{FF2B5EF4-FFF2-40B4-BE49-F238E27FC236}">
                  <a16:creationId xmlns:a16="http://schemas.microsoft.com/office/drawing/2014/main" id="{B7137F05-157F-D545-6F6C-2871219F1A53}"/>
                </a:ext>
              </a:extLst>
            </p:cNvPr>
            <p:cNvSpPr/>
            <p:nvPr/>
          </p:nvSpPr>
          <p:spPr bwMode="auto">
            <a:xfrm>
              <a:off x="4910138" y="4302125"/>
              <a:ext cx="593725" cy="422275"/>
            </a:xfrm>
            <a:custGeom>
              <a:avLst/>
              <a:gdLst>
                <a:gd name="T0" fmla="*/ 150 w 180"/>
                <a:gd name="T1" fmla="*/ 0 h 128"/>
                <a:gd name="T2" fmla="*/ 114 w 180"/>
                <a:gd name="T3" fmla="*/ 47 h 128"/>
                <a:gd name="T4" fmla="*/ 11 w 180"/>
                <a:gd name="T5" fmla="*/ 100 h 128"/>
                <a:gd name="T6" fmla="*/ 4 w 180"/>
                <a:gd name="T7" fmla="*/ 119 h 128"/>
                <a:gd name="T8" fmla="*/ 17 w 180"/>
                <a:gd name="T9" fmla="*/ 128 h 128"/>
                <a:gd name="T10" fmla="*/ 24 w 180"/>
                <a:gd name="T11" fmla="*/ 126 h 128"/>
                <a:gd name="T12" fmla="*/ 134 w 180"/>
                <a:gd name="T13" fmla="*/ 70 h 128"/>
                <a:gd name="T14" fmla="*/ 180 w 180"/>
                <a:gd name="T15" fmla="*/ 10 h 128"/>
                <a:gd name="T16" fmla="*/ 150 w 180"/>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8">
                  <a:moveTo>
                    <a:pt x="150" y="0"/>
                  </a:moveTo>
                  <a:cubicBezTo>
                    <a:pt x="114" y="47"/>
                    <a:pt x="114" y="47"/>
                    <a:pt x="114" y="47"/>
                  </a:cubicBezTo>
                  <a:cubicBezTo>
                    <a:pt x="11" y="100"/>
                    <a:pt x="11" y="100"/>
                    <a:pt x="11" y="100"/>
                  </a:cubicBezTo>
                  <a:cubicBezTo>
                    <a:pt x="3" y="103"/>
                    <a:pt x="0" y="112"/>
                    <a:pt x="4" y="119"/>
                  </a:cubicBezTo>
                  <a:cubicBezTo>
                    <a:pt x="7" y="125"/>
                    <a:pt x="12" y="128"/>
                    <a:pt x="17" y="128"/>
                  </a:cubicBezTo>
                  <a:cubicBezTo>
                    <a:pt x="20" y="128"/>
                    <a:pt x="22" y="127"/>
                    <a:pt x="24" y="126"/>
                  </a:cubicBezTo>
                  <a:cubicBezTo>
                    <a:pt x="134" y="70"/>
                    <a:pt x="134" y="70"/>
                    <a:pt x="134" y="70"/>
                  </a:cubicBezTo>
                  <a:cubicBezTo>
                    <a:pt x="180" y="10"/>
                    <a:pt x="180" y="10"/>
                    <a:pt x="180" y="10"/>
                  </a:cubicBezTo>
                  <a:lnTo>
                    <a:pt x="150" y="0"/>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5" name="íŝľîḓê">
              <a:extLst>
                <a:ext uri="{FF2B5EF4-FFF2-40B4-BE49-F238E27FC236}">
                  <a16:creationId xmlns:a16="http://schemas.microsoft.com/office/drawing/2014/main" id="{3AE70680-79A5-9ECD-7A97-B76AA51D7515}"/>
                </a:ext>
              </a:extLst>
            </p:cNvPr>
            <p:cNvSpPr/>
            <p:nvPr/>
          </p:nvSpPr>
          <p:spPr bwMode="auto">
            <a:xfrm>
              <a:off x="4938713" y="4329112"/>
              <a:ext cx="565150" cy="395288"/>
            </a:xfrm>
            <a:custGeom>
              <a:avLst/>
              <a:gdLst>
                <a:gd name="T0" fmla="*/ 163 w 171"/>
                <a:gd name="T1" fmla="*/ 0 h 120"/>
                <a:gd name="T2" fmla="*/ 120 w 171"/>
                <a:gd name="T3" fmla="*/ 55 h 120"/>
                <a:gd name="T4" fmla="*/ 0 w 171"/>
                <a:gd name="T5" fmla="*/ 117 h 120"/>
                <a:gd name="T6" fmla="*/ 8 w 171"/>
                <a:gd name="T7" fmla="*/ 120 h 120"/>
                <a:gd name="T8" fmla="*/ 15 w 171"/>
                <a:gd name="T9" fmla="*/ 118 h 120"/>
                <a:gd name="T10" fmla="*/ 125 w 171"/>
                <a:gd name="T11" fmla="*/ 62 h 120"/>
                <a:gd name="T12" fmla="*/ 171 w 171"/>
                <a:gd name="T13" fmla="*/ 2 h 120"/>
                <a:gd name="T14" fmla="*/ 163 w 171"/>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20">
                  <a:moveTo>
                    <a:pt x="163" y="0"/>
                  </a:moveTo>
                  <a:cubicBezTo>
                    <a:pt x="120" y="55"/>
                    <a:pt x="120" y="55"/>
                    <a:pt x="120" y="55"/>
                  </a:cubicBezTo>
                  <a:cubicBezTo>
                    <a:pt x="0" y="117"/>
                    <a:pt x="0" y="117"/>
                    <a:pt x="0" y="117"/>
                  </a:cubicBezTo>
                  <a:cubicBezTo>
                    <a:pt x="2" y="119"/>
                    <a:pt x="5" y="120"/>
                    <a:pt x="8" y="120"/>
                  </a:cubicBezTo>
                  <a:cubicBezTo>
                    <a:pt x="11" y="120"/>
                    <a:pt x="13" y="119"/>
                    <a:pt x="15" y="118"/>
                  </a:cubicBezTo>
                  <a:cubicBezTo>
                    <a:pt x="125" y="62"/>
                    <a:pt x="125" y="62"/>
                    <a:pt x="125" y="62"/>
                  </a:cubicBezTo>
                  <a:cubicBezTo>
                    <a:pt x="171" y="2"/>
                    <a:pt x="171" y="2"/>
                    <a:pt x="171" y="2"/>
                  </a:cubicBezTo>
                  <a:lnTo>
                    <a:pt x="163" y="0"/>
                  </a:lnTo>
                  <a:close/>
                </a:path>
              </a:pathLst>
            </a:custGeom>
            <a:solidFill>
              <a:srgbClr val="EFB3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6" name="íšḻîḍê">
              <a:extLst>
                <a:ext uri="{FF2B5EF4-FFF2-40B4-BE49-F238E27FC236}">
                  <a16:creationId xmlns:a16="http://schemas.microsoft.com/office/drawing/2014/main" id="{66F25FF1-9FB8-07C1-00D1-B46629C1A00E}"/>
                </a:ext>
              </a:extLst>
            </p:cNvPr>
            <p:cNvSpPr/>
            <p:nvPr/>
          </p:nvSpPr>
          <p:spPr bwMode="auto">
            <a:xfrm>
              <a:off x="4800601" y="4730750"/>
              <a:ext cx="227013" cy="125413"/>
            </a:xfrm>
            <a:custGeom>
              <a:avLst/>
              <a:gdLst>
                <a:gd name="T0" fmla="*/ 66 w 69"/>
                <a:gd name="T1" fmla="*/ 19 h 38"/>
                <a:gd name="T2" fmla="*/ 29 w 69"/>
                <a:gd name="T3" fmla="*/ 38 h 38"/>
                <a:gd name="T4" fmla="*/ 3 w 69"/>
                <a:gd name="T5" fmla="*/ 19 h 38"/>
                <a:gd name="T6" fmla="*/ 40 w 69"/>
                <a:gd name="T7" fmla="*/ 0 h 38"/>
                <a:gd name="T8" fmla="*/ 66 w 69"/>
                <a:gd name="T9" fmla="*/ 19 h 38"/>
              </a:gdLst>
              <a:ahLst/>
              <a:cxnLst>
                <a:cxn ang="0">
                  <a:pos x="T0" y="T1"/>
                </a:cxn>
                <a:cxn ang="0">
                  <a:pos x="T2" y="T3"/>
                </a:cxn>
                <a:cxn ang="0">
                  <a:pos x="T4" y="T5"/>
                </a:cxn>
                <a:cxn ang="0">
                  <a:pos x="T6" y="T7"/>
                </a:cxn>
                <a:cxn ang="0">
                  <a:pos x="T8" y="T9"/>
                </a:cxn>
              </a:cxnLst>
              <a:rect l="0" t="0" r="r" b="b"/>
              <a:pathLst>
                <a:path w="69" h="38">
                  <a:moveTo>
                    <a:pt x="66" y="19"/>
                  </a:moveTo>
                  <a:cubicBezTo>
                    <a:pt x="63" y="30"/>
                    <a:pt x="46" y="38"/>
                    <a:pt x="29" y="38"/>
                  </a:cubicBezTo>
                  <a:cubicBezTo>
                    <a:pt x="12" y="38"/>
                    <a:pt x="0" y="30"/>
                    <a:pt x="3" y="19"/>
                  </a:cubicBezTo>
                  <a:cubicBezTo>
                    <a:pt x="6" y="8"/>
                    <a:pt x="23" y="0"/>
                    <a:pt x="40" y="0"/>
                  </a:cubicBezTo>
                  <a:cubicBezTo>
                    <a:pt x="57" y="0"/>
                    <a:pt x="69" y="8"/>
                    <a:pt x="66" y="19"/>
                  </a:cubicBez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7" name="ïṧlïďé">
              <a:extLst>
                <a:ext uri="{FF2B5EF4-FFF2-40B4-BE49-F238E27FC236}">
                  <a16:creationId xmlns:a16="http://schemas.microsoft.com/office/drawing/2014/main" id="{C0720119-8CC4-531D-B601-208554C18C22}"/>
                </a:ext>
              </a:extLst>
            </p:cNvPr>
            <p:cNvSpPr/>
            <p:nvPr/>
          </p:nvSpPr>
          <p:spPr bwMode="auto">
            <a:xfrm>
              <a:off x="4776788" y="4694237"/>
              <a:ext cx="228600" cy="158750"/>
            </a:xfrm>
            <a:custGeom>
              <a:avLst/>
              <a:gdLst>
                <a:gd name="T0" fmla="*/ 66 w 69"/>
                <a:gd name="T1" fmla="*/ 24 h 48"/>
                <a:gd name="T2" fmla="*/ 29 w 69"/>
                <a:gd name="T3" fmla="*/ 48 h 48"/>
                <a:gd name="T4" fmla="*/ 3 w 69"/>
                <a:gd name="T5" fmla="*/ 24 h 48"/>
                <a:gd name="T6" fmla="*/ 40 w 69"/>
                <a:gd name="T7" fmla="*/ 0 h 48"/>
                <a:gd name="T8" fmla="*/ 66 w 69"/>
                <a:gd name="T9" fmla="*/ 24 h 48"/>
              </a:gdLst>
              <a:ahLst/>
              <a:cxnLst>
                <a:cxn ang="0">
                  <a:pos x="T0" y="T1"/>
                </a:cxn>
                <a:cxn ang="0">
                  <a:pos x="T2" y="T3"/>
                </a:cxn>
                <a:cxn ang="0">
                  <a:pos x="T4" y="T5"/>
                </a:cxn>
                <a:cxn ang="0">
                  <a:pos x="T6" y="T7"/>
                </a:cxn>
                <a:cxn ang="0">
                  <a:pos x="T8" y="T9"/>
                </a:cxn>
              </a:cxnLst>
              <a:rect l="0" t="0" r="r" b="b"/>
              <a:pathLst>
                <a:path w="69" h="48">
                  <a:moveTo>
                    <a:pt x="66" y="24"/>
                  </a:moveTo>
                  <a:cubicBezTo>
                    <a:pt x="63" y="37"/>
                    <a:pt x="46" y="48"/>
                    <a:pt x="29" y="48"/>
                  </a:cubicBezTo>
                  <a:cubicBezTo>
                    <a:pt x="12" y="48"/>
                    <a:pt x="0" y="37"/>
                    <a:pt x="3" y="24"/>
                  </a:cubicBezTo>
                  <a:cubicBezTo>
                    <a:pt x="6" y="11"/>
                    <a:pt x="23" y="0"/>
                    <a:pt x="40" y="0"/>
                  </a:cubicBezTo>
                  <a:cubicBezTo>
                    <a:pt x="57" y="0"/>
                    <a:pt x="69" y="11"/>
                    <a:pt x="66" y="24"/>
                  </a:cubicBezTo>
                  <a:close/>
                </a:path>
              </a:pathLst>
            </a:custGeom>
            <a:solidFill>
              <a:srgbClr val="A7C0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8" name="íṧḻïḋê">
              <a:extLst>
                <a:ext uri="{FF2B5EF4-FFF2-40B4-BE49-F238E27FC236}">
                  <a16:creationId xmlns:a16="http://schemas.microsoft.com/office/drawing/2014/main" id="{A2BC9C19-E5B5-CED5-B345-3DBB0B8F5A7E}"/>
                </a:ext>
              </a:extLst>
            </p:cNvPr>
            <p:cNvSpPr/>
            <p:nvPr/>
          </p:nvSpPr>
          <p:spPr bwMode="auto">
            <a:xfrm>
              <a:off x="4776788" y="4684712"/>
              <a:ext cx="228600" cy="155575"/>
            </a:xfrm>
            <a:custGeom>
              <a:avLst/>
              <a:gdLst>
                <a:gd name="T0" fmla="*/ 66 w 69"/>
                <a:gd name="T1" fmla="*/ 23 h 47"/>
                <a:gd name="T2" fmla="*/ 29 w 69"/>
                <a:gd name="T3" fmla="*/ 47 h 47"/>
                <a:gd name="T4" fmla="*/ 3 w 69"/>
                <a:gd name="T5" fmla="*/ 23 h 47"/>
                <a:gd name="T6" fmla="*/ 40 w 69"/>
                <a:gd name="T7" fmla="*/ 0 h 47"/>
                <a:gd name="T8" fmla="*/ 66 w 69"/>
                <a:gd name="T9" fmla="*/ 23 h 47"/>
              </a:gdLst>
              <a:ahLst/>
              <a:cxnLst>
                <a:cxn ang="0">
                  <a:pos x="T0" y="T1"/>
                </a:cxn>
                <a:cxn ang="0">
                  <a:pos x="T2" y="T3"/>
                </a:cxn>
                <a:cxn ang="0">
                  <a:pos x="T4" y="T5"/>
                </a:cxn>
                <a:cxn ang="0">
                  <a:pos x="T6" y="T7"/>
                </a:cxn>
                <a:cxn ang="0">
                  <a:pos x="T8" y="T9"/>
                </a:cxn>
              </a:cxnLst>
              <a:rect l="0" t="0" r="r" b="b"/>
              <a:pathLst>
                <a:path w="69" h="47">
                  <a:moveTo>
                    <a:pt x="66" y="23"/>
                  </a:moveTo>
                  <a:cubicBezTo>
                    <a:pt x="63" y="37"/>
                    <a:pt x="46" y="47"/>
                    <a:pt x="29" y="47"/>
                  </a:cubicBezTo>
                  <a:cubicBezTo>
                    <a:pt x="12" y="47"/>
                    <a:pt x="0" y="37"/>
                    <a:pt x="3" y="23"/>
                  </a:cubicBezTo>
                  <a:cubicBezTo>
                    <a:pt x="6" y="10"/>
                    <a:pt x="23" y="0"/>
                    <a:pt x="40" y="0"/>
                  </a:cubicBezTo>
                  <a:cubicBezTo>
                    <a:pt x="57" y="0"/>
                    <a:pt x="69" y="10"/>
                    <a:pt x="66" y="23"/>
                  </a:cubicBez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9" name="işḷíḓé">
              <a:extLst>
                <a:ext uri="{FF2B5EF4-FFF2-40B4-BE49-F238E27FC236}">
                  <a16:creationId xmlns:a16="http://schemas.microsoft.com/office/drawing/2014/main" id="{4B39C984-31B5-DBA1-E288-3F750FF8EAF1}"/>
                </a:ext>
              </a:extLst>
            </p:cNvPr>
            <p:cNvSpPr/>
            <p:nvPr/>
          </p:nvSpPr>
          <p:spPr bwMode="auto">
            <a:xfrm>
              <a:off x="4806951" y="4684712"/>
              <a:ext cx="195263" cy="109538"/>
            </a:xfrm>
            <a:custGeom>
              <a:avLst/>
              <a:gdLst>
                <a:gd name="T0" fmla="*/ 57 w 59"/>
                <a:gd name="T1" fmla="*/ 23 h 33"/>
                <a:gd name="T2" fmla="*/ 31 w 59"/>
                <a:gd name="T3" fmla="*/ 0 h 33"/>
                <a:gd name="T4" fmla="*/ 3 w 59"/>
                <a:gd name="T5" fmla="*/ 10 h 33"/>
                <a:gd name="T6" fmla="*/ 2 w 59"/>
                <a:gd name="T7" fmla="*/ 14 h 33"/>
                <a:gd name="T8" fmla="*/ 6 w 59"/>
                <a:gd name="T9" fmla="*/ 23 h 33"/>
                <a:gd name="T10" fmla="*/ 12 w 59"/>
                <a:gd name="T11" fmla="*/ 23 h 33"/>
                <a:gd name="T12" fmla="*/ 17 w 59"/>
                <a:gd name="T13" fmla="*/ 31 h 33"/>
                <a:gd name="T14" fmla="*/ 17 w 59"/>
                <a:gd name="T15" fmla="*/ 31 h 33"/>
                <a:gd name="T16" fmla="*/ 23 w 59"/>
                <a:gd name="T17" fmla="*/ 30 h 33"/>
                <a:gd name="T18" fmla="*/ 25 w 59"/>
                <a:gd name="T19" fmla="*/ 31 h 33"/>
                <a:gd name="T20" fmla="*/ 34 w 59"/>
                <a:gd name="T21" fmla="*/ 27 h 33"/>
                <a:gd name="T22" fmla="*/ 36 w 59"/>
                <a:gd name="T23" fmla="*/ 28 h 33"/>
                <a:gd name="T24" fmla="*/ 46 w 59"/>
                <a:gd name="T25" fmla="*/ 23 h 33"/>
                <a:gd name="T26" fmla="*/ 46 w 59"/>
                <a:gd name="T27" fmla="*/ 23 h 33"/>
                <a:gd name="T28" fmla="*/ 49 w 59"/>
                <a:gd name="T29" fmla="*/ 22 h 33"/>
                <a:gd name="T30" fmla="*/ 54 w 59"/>
                <a:gd name="T31" fmla="*/ 23 h 33"/>
                <a:gd name="T32" fmla="*/ 57 w 59"/>
                <a:gd name="T33"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3">
                  <a:moveTo>
                    <a:pt x="57" y="23"/>
                  </a:moveTo>
                  <a:cubicBezTo>
                    <a:pt x="59" y="10"/>
                    <a:pt x="48" y="0"/>
                    <a:pt x="31" y="0"/>
                  </a:cubicBezTo>
                  <a:cubicBezTo>
                    <a:pt x="21" y="0"/>
                    <a:pt x="10" y="4"/>
                    <a:pt x="3" y="10"/>
                  </a:cubicBezTo>
                  <a:cubicBezTo>
                    <a:pt x="2" y="14"/>
                    <a:pt x="2" y="14"/>
                    <a:pt x="2" y="14"/>
                  </a:cubicBezTo>
                  <a:cubicBezTo>
                    <a:pt x="0" y="18"/>
                    <a:pt x="3" y="22"/>
                    <a:pt x="6" y="23"/>
                  </a:cubicBezTo>
                  <a:cubicBezTo>
                    <a:pt x="8" y="24"/>
                    <a:pt x="10" y="24"/>
                    <a:pt x="12" y="23"/>
                  </a:cubicBezTo>
                  <a:cubicBezTo>
                    <a:pt x="12" y="26"/>
                    <a:pt x="14" y="30"/>
                    <a:pt x="17" y="31"/>
                  </a:cubicBezTo>
                  <a:cubicBezTo>
                    <a:pt x="17" y="31"/>
                    <a:pt x="17" y="31"/>
                    <a:pt x="17" y="31"/>
                  </a:cubicBezTo>
                  <a:cubicBezTo>
                    <a:pt x="19" y="32"/>
                    <a:pt x="21" y="31"/>
                    <a:pt x="23" y="30"/>
                  </a:cubicBezTo>
                  <a:cubicBezTo>
                    <a:pt x="24" y="31"/>
                    <a:pt x="24" y="31"/>
                    <a:pt x="25" y="31"/>
                  </a:cubicBezTo>
                  <a:cubicBezTo>
                    <a:pt x="29" y="33"/>
                    <a:pt x="33" y="31"/>
                    <a:pt x="34" y="27"/>
                  </a:cubicBezTo>
                  <a:cubicBezTo>
                    <a:pt x="35" y="27"/>
                    <a:pt x="36" y="28"/>
                    <a:pt x="36" y="28"/>
                  </a:cubicBezTo>
                  <a:cubicBezTo>
                    <a:pt x="40" y="29"/>
                    <a:pt x="45" y="27"/>
                    <a:pt x="46" y="23"/>
                  </a:cubicBezTo>
                  <a:cubicBezTo>
                    <a:pt x="46" y="23"/>
                    <a:pt x="46" y="23"/>
                    <a:pt x="46" y="23"/>
                  </a:cubicBezTo>
                  <a:cubicBezTo>
                    <a:pt x="47" y="23"/>
                    <a:pt x="48" y="22"/>
                    <a:pt x="49" y="22"/>
                  </a:cubicBezTo>
                  <a:cubicBezTo>
                    <a:pt x="50" y="23"/>
                    <a:pt x="52" y="23"/>
                    <a:pt x="54" y="23"/>
                  </a:cubicBezTo>
                  <a:cubicBezTo>
                    <a:pt x="55" y="23"/>
                    <a:pt x="56" y="23"/>
                    <a:pt x="57" y="23"/>
                  </a:cubicBezTo>
                  <a:close/>
                </a:path>
              </a:pathLst>
            </a:custGeom>
            <a:solidFill>
              <a:srgbClr val="A3BF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0" name="îśľîḑê">
              <a:extLst>
                <a:ext uri="{FF2B5EF4-FFF2-40B4-BE49-F238E27FC236}">
                  <a16:creationId xmlns:a16="http://schemas.microsoft.com/office/drawing/2014/main" id="{6E4E1996-2050-15B6-5151-3356479969AC}"/>
                </a:ext>
              </a:extLst>
            </p:cNvPr>
            <p:cNvSpPr/>
            <p:nvPr/>
          </p:nvSpPr>
          <p:spPr bwMode="auto">
            <a:xfrm>
              <a:off x="4794251" y="4614862"/>
              <a:ext cx="220663" cy="165100"/>
            </a:xfrm>
            <a:custGeom>
              <a:avLst/>
              <a:gdLst>
                <a:gd name="T0" fmla="*/ 67 w 67"/>
                <a:gd name="T1" fmla="*/ 21 h 50"/>
                <a:gd name="T2" fmla="*/ 36 w 67"/>
                <a:gd name="T3" fmla="*/ 0 h 50"/>
                <a:gd name="T4" fmla="*/ 6 w 67"/>
                <a:gd name="T5" fmla="*/ 19 h 50"/>
                <a:gd name="T6" fmla="*/ 1 w 67"/>
                <a:gd name="T7" fmla="*/ 31 h 50"/>
                <a:gd name="T8" fmla="*/ 6 w 67"/>
                <a:gd name="T9" fmla="*/ 41 h 50"/>
                <a:gd name="T10" fmla="*/ 12 w 67"/>
                <a:gd name="T11" fmla="*/ 41 h 50"/>
                <a:gd name="T12" fmla="*/ 16 w 67"/>
                <a:gd name="T13" fmla="*/ 48 h 50"/>
                <a:gd name="T14" fmla="*/ 17 w 67"/>
                <a:gd name="T15" fmla="*/ 49 h 50"/>
                <a:gd name="T16" fmla="*/ 23 w 67"/>
                <a:gd name="T17" fmla="*/ 48 h 50"/>
                <a:gd name="T18" fmla="*/ 25 w 67"/>
                <a:gd name="T19" fmla="*/ 49 h 50"/>
                <a:gd name="T20" fmla="*/ 34 w 67"/>
                <a:gd name="T21" fmla="*/ 45 h 50"/>
                <a:gd name="T22" fmla="*/ 36 w 67"/>
                <a:gd name="T23" fmla="*/ 46 h 50"/>
                <a:gd name="T24" fmla="*/ 46 w 67"/>
                <a:gd name="T25" fmla="*/ 41 h 50"/>
                <a:gd name="T26" fmla="*/ 46 w 67"/>
                <a:gd name="T27" fmla="*/ 40 h 50"/>
                <a:gd name="T28" fmla="*/ 49 w 67"/>
                <a:gd name="T29" fmla="*/ 40 h 50"/>
                <a:gd name="T30" fmla="*/ 54 w 67"/>
                <a:gd name="T31" fmla="*/ 40 h 50"/>
                <a:gd name="T32" fmla="*/ 66 w 67"/>
                <a:gd name="T33" fmla="*/ 34 h 50"/>
                <a:gd name="T34" fmla="*/ 64 w 67"/>
                <a:gd name="T35" fmla="*/ 30 h 50"/>
                <a:gd name="T36" fmla="*/ 67 w 67"/>
                <a:gd name="T3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0">
                  <a:moveTo>
                    <a:pt x="67" y="21"/>
                  </a:moveTo>
                  <a:cubicBezTo>
                    <a:pt x="67" y="9"/>
                    <a:pt x="54" y="0"/>
                    <a:pt x="36" y="0"/>
                  </a:cubicBezTo>
                  <a:cubicBezTo>
                    <a:pt x="20" y="0"/>
                    <a:pt x="7" y="8"/>
                    <a:pt x="6" y="19"/>
                  </a:cubicBezTo>
                  <a:cubicBezTo>
                    <a:pt x="1" y="31"/>
                    <a:pt x="1" y="31"/>
                    <a:pt x="1" y="31"/>
                  </a:cubicBezTo>
                  <a:cubicBezTo>
                    <a:pt x="0" y="35"/>
                    <a:pt x="2" y="40"/>
                    <a:pt x="6" y="41"/>
                  </a:cubicBezTo>
                  <a:cubicBezTo>
                    <a:pt x="8" y="42"/>
                    <a:pt x="10" y="42"/>
                    <a:pt x="12" y="41"/>
                  </a:cubicBezTo>
                  <a:cubicBezTo>
                    <a:pt x="11" y="44"/>
                    <a:pt x="13" y="47"/>
                    <a:pt x="16" y="48"/>
                  </a:cubicBezTo>
                  <a:cubicBezTo>
                    <a:pt x="17" y="49"/>
                    <a:pt x="17" y="49"/>
                    <a:pt x="17" y="49"/>
                  </a:cubicBezTo>
                  <a:cubicBezTo>
                    <a:pt x="19" y="49"/>
                    <a:pt x="21" y="49"/>
                    <a:pt x="23" y="48"/>
                  </a:cubicBezTo>
                  <a:cubicBezTo>
                    <a:pt x="23" y="48"/>
                    <a:pt x="24" y="49"/>
                    <a:pt x="25" y="49"/>
                  </a:cubicBezTo>
                  <a:cubicBezTo>
                    <a:pt x="28" y="50"/>
                    <a:pt x="33" y="48"/>
                    <a:pt x="34" y="45"/>
                  </a:cubicBezTo>
                  <a:cubicBezTo>
                    <a:pt x="35" y="45"/>
                    <a:pt x="35" y="45"/>
                    <a:pt x="36" y="46"/>
                  </a:cubicBezTo>
                  <a:cubicBezTo>
                    <a:pt x="40" y="47"/>
                    <a:pt x="44" y="45"/>
                    <a:pt x="46" y="41"/>
                  </a:cubicBezTo>
                  <a:cubicBezTo>
                    <a:pt x="46" y="40"/>
                    <a:pt x="46" y="40"/>
                    <a:pt x="46" y="40"/>
                  </a:cubicBezTo>
                  <a:cubicBezTo>
                    <a:pt x="47" y="40"/>
                    <a:pt x="48" y="40"/>
                    <a:pt x="49" y="40"/>
                  </a:cubicBezTo>
                  <a:cubicBezTo>
                    <a:pt x="50" y="40"/>
                    <a:pt x="52" y="40"/>
                    <a:pt x="54" y="40"/>
                  </a:cubicBezTo>
                  <a:cubicBezTo>
                    <a:pt x="60" y="40"/>
                    <a:pt x="66" y="38"/>
                    <a:pt x="66" y="34"/>
                  </a:cubicBezTo>
                  <a:cubicBezTo>
                    <a:pt x="66" y="32"/>
                    <a:pt x="65" y="31"/>
                    <a:pt x="64" y="30"/>
                  </a:cubicBezTo>
                  <a:cubicBezTo>
                    <a:pt x="66" y="27"/>
                    <a:pt x="67" y="24"/>
                    <a:pt x="67" y="21"/>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1" name="ï$ḻîḑe">
              <a:extLst>
                <a:ext uri="{FF2B5EF4-FFF2-40B4-BE49-F238E27FC236}">
                  <a16:creationId xmlns:a16="http://schemas.microsoft.com/office/drawing/2014/main" id="{C25EA460-E043-44E8-360B-A7AE1ABF3781}"/>
                </a:ext>
              </a:extLst>
            </p:cNvPr>
            <p:cNvSpPr/>
            <p:nvPr/>
          </p:nvSpPr>
          <p:spPr bwMode="auto">
            <a:xfrm>
              <a:off x="5195888" y="4875212"/>
              <a:ext cx="1581150" cy="7938"/>
            </a:xfrm>
            <a:prstGeom prst="rect">
              <a:avLst/>
            </a:prstGeom>
            <a:solidFill>
              <a:srgbClr val="738C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2" name="ïṡḷíďê">
              <a:extLst>
                <a:ext uri="{FF2B5EF4-FFF2-40B4-BE49-F238E27FC236}">
                  <a16:creationId xmlns:a16="http://schemas.microsoft.com/office/drawing/2014/main" id="{B8C9E124-75C6-09E5-EFBD-550E74750D1D}"/>
                </a:ext>
              </a:extLst>
            </p:cNvPr>
            <p:cNvSpPr/>
            <p:nvPr/>
          </p:nvSpPr>
          <p:spPr bwMode="auto">
            <a:xfrm>
              <a:off x="5189538" y="4883150"/>
              <a:ext cx="1593850" cy="349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3" name="iṩḻiďe">
              <a:extLst>
                <a:ext uri="{FF2B5EF4-FFF2-40B4-BE49-F238E27FC236}">
                  <a16:creationId xmlns:a16="http://schemas.microsoft.com/office/drawing/2014/main" id="{2950CEA8-34DD-6620-3164-8EC921395BD4}"/>
                </a:ext>
              </a:extLst>
            </p:cNvPr>
            <p:cNvSpPr/>
            <p:nvPr/>
          </p:nvSpPr>
          <p:spPr bwMode="auto">
            <a:xfrm>
              <a:off x="5121276" y="4194175"/>
              <a:ext cx="1728788" cy="95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4" name="ïṣļíḑé">
              <a:extLst>
                <a:ext uri="{FF2B5EF4-FFF2-40B4-BE49-F238E27FC236}">
                  <a16:creationId xmlns:a16="http://schemas.microsoft.com/office/drawing/2014/main" id="{2EB45C3F-A550-3304-B799-3F5B645CCAB1}"/>
                </a:ext>
              </a:extLst>
            </p:cNvPr>
            <p:cNvSpPr/>
            <p:nvPr/>
          </p:nvSpPr>
          <p:spPr bwMode="auto">
            <a:xfrm>
              <a:off x="5121276" y="4203700"/>
              <a:ext cx="1728788" cy="671513"/>
            </a:xfrm>
            <a:custGeom>
              <a:avLst/>
              <a:gdLst>
                <a:gd name="T0" fmla="*/ 1047 w 1089"/>
                <a:gd name="T1" fmla="*/ 423 h 423"/>
                <a:gd name="T2" fmla="*/ 43 w 1089"/>
                <a:gd name="T3" fmla="*/ 423 h 423"/>
                <a:gd name="T4" fmla="*/ 0 w 1089"/>
                <a:gd name="T5" fmla="*/ 0 h 423"/>
                <a:gd name="T6" fmla="*/ 1089 w 1089"/>
                <a:gd name="T7" fmla="*/ 0 h 423"/>
                <a:gd name="T8" fmla="*/ 1047 w 1089"/>
                <a:gd name="T9" fmla="*/ 423 h 423"/>
              </a:gdLst>
              <a:ahLst/>
              <a:cxnLst>
                <a:cxn ang="0">
                  <a:pos x="T0" y="T1"/>
                </a:cxn>
                <a:cxn ang="0">
                  <a:pos x="T2" y="T3"/>
                </a:cxn>
                <a:cxn ang="0">
                  <a:pos x="T4" y="T5"/>
                </a:cxn>
                <a:cxn ang="0">
                  <a:pos x="T6" y="T7"/>
                </a:cxn>
                <a:cxn ang="0">
                  <a:pos x="T8" y="T9"/>
                </a:cxn>
              </a:cxnLst>
              <a:rect l="0" t="0" r="r" b="b"/>
              <a:pathLst>
                <a:path w="1089" h="423">
                  <a:moveTo>
                    <a:pt x="1047" y="423"/>
                  </a:moveTo>
                  <a:lnTo>
                    <a:pt x="43" y="423"/>
                  </a:lnTo>
                  <a:lnTo>
                    <a:pt x="0" y="0"/>
                  </a:lnTo>
                  <a:lnTo>
                    <a:pt x="1089" y="0"/>
                  </a:lnTo>
                  <a:lnTo>
                    <a:pt x="1047" y="423"/>
                  </a:ln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5" name="iş1íďe">
              <a:extLst>
                <a:ext uri="{FF2B5EF4-FFF2-40B4-BE49-F238E27FC236}">
                  <a16:creationId xmlns:a16="http://schemas.microsoft.com/office/drawing/2014/main" id="{F1E31F92-99C3-ACD3-9474-079E4F27E30E}"/>
                </a:ext>
              </a:extLst>
            </p:cNvPr>
            <p:cNvSpPr/>
            <p:nvPr/>
          </p:nvSpPr>
          <p:spPr bwMode="auto">
            <a:xfrm>
              <a:off x="5889626" y="4479925"/>
              <a:ext cx="214313" cy="241300"/>
            </a:xfrm>
            <a:custGeom>
              <a:avLst/>
              <a:gdLst>
                <a:gd name="T0" fmla="*/ 28 w 65"/>
                <a:gd name="T1" fmla="*/ 0 h 73"/>
                <a:gd name="T2" fmla="*/ 0 w 65"/>
                <a:gd name="T3" fmla="*/ 13 h 73"/>
                <a:gd name="T4" fmla="*/ 9 w 65"/>
                <a:gd name="T5" fmla="*/ 37 h 73"/>
                <a:gd name="T6" fmla="*/ 0 w 65"/>
                <a:gd name="T7" fmla="*/ 61 h 73"/>
                <a:gd name="T8" fmla="*/ 28 w 65"/>
                <a:gd name="T9" fmla="*/ 73 h 73"/>
                <a:gd name="T10" fmla="*/ 65 w 65"/>
                <a:gd name="T11" fmla="*/ 37 h 73"/>
                <a:gd name="T12" fmla="*/ 28 w 65"/>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5" h="73">
                  <a:moveTo>
                    <a:pt x="28" y="0"/>
                  </a:moveTo>
                  <a:cubicBezTo>
                    <a:pt x="17" y="0"/>
                    <a:pt x="7" y="5"/>
                    <a:pt x="0" y="13"/>
                  </a:cubicBezTo>
                  <a:cubicBezTo>
                    <a:pt x="6" y="19"/>
                    <a:pt x="9" y="27"/>
                    <a:pt x="9" y="37"/>
                  </a:cubicBezTo>
                  <a:cubicBezTo>
                    <a:pt x="9" y="46"/>
                    <a:pt x="6" y="54"/>
                    <a:pt x="0" y="61"/>
                  </a:cubicBezTo>
                  <a:cubicBezTo>
                    <a:pt x="7" y="68"/>
                    <a:pt x="17" y="73"/>
                    <a:pt x="28" y="73"/>
                  </a:cubicBezTo>
                  <a:cubicBezTo>
                    <a:pt x="48" y="73"/>
                    <a:pt x="65" y="57"/>
                    <a:pt x="65" y="37"/>
                  </a:cubicBezTo>
                  <a:cubicBezTo>
                    <a:pt x="65" y="16"/>
                    <a:pt x="48" y="0"/>
                    <a:pt x="28" y="0"/>
                  </a:cubicBezTo>
                  <a:close/>
                </a:path>
              </a:pathLst>
            </a:custGeom>
            <a:solidFill>
              <a:srgbClr val="E9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6" name="íṡ1ídé">
              <a:extLst>
                <a:ext uri="{FF2B5EF4-FFF2-40B4-BE49-F238E27FC236}">
                  <a16:creationId xmlns:a16="http://schemas.microsoft.com/office/drawing/2014/main" id="{87779344-261D-7D68-920F-34DAF0D3CC6F}"/>
                </a:ext>
              </a:extLst>
            </p:cNvPr>
            <p:cNvSpPr/>
            <p:nvPr/>
          </p:nvSpPr>
          <p:spPr bwMode="auto">
            <a:xfrm>
              <a:off x="7027863" y="4806950"/>
              <a:ext cx="336550" cy="88900"/>
            </a:xfrm>
            <a:prstGeom prst="ellipse">
              <a:avLst/>
            </a:pr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7" name="îṣ1ïḓê">
              <a:extLst>
                <a:ext uri="{FF2B5EF4-FFF2-40B4-BE49-F238E27FC236}">
                  <a16:creationId xmlns:a16="http://schemas.microsoft.com/office/drawing/2014/main" id="{5B7D27F1-54A5-DF8F-7EA8-AC21A3EBA38A}"/>
                </a:ext>
              </a:extLst>
            </p:cNvPr>
            <p:cNvSpPr/>
            <p:nvPr/>
          </p:nvSpPr>
          <p:spPr bwMode="auto">
            <a:xfrm>
              <a:off x="7242176" y="4614862"/>
              <a:ext cx="119063" cy="219075"/>
            </a:xfrm>
            <a:custGeom>
              <a:avLst/>
              <a:gdLst>
                <a:gd name="T0" fmla="*/ 13 w 36"/>
                <a:gd name="T1" fmla="*/ 66 h 66"/>
                <a:gd name="T2" fmla="*/ 0 w 36"/>
                <a:gd name="T3" fmla="*/ 62 h 66"/>
                <a:gd name="T4" fmla="*/ 4 w 36"/>
                <a:gd name="T5" fmla="*/ 55 h 66"/>
                <a:gd name="T6" fmla="*/ 18 w 36"/>
                <a:gd name="T7" fmla="*/ 56 h 66"/>
                <a:gd name="T8" fmla="*/ 27 w 36"/>
                <a:gd name="T9" fmla="*/ 33 h 66"/>
                <a:gd name="T10" fmla="*/ 20 w 36"/>
                <a:gd name="T11" fmla="*/ 12 h 66"/>
                <a:gd name="T12" fmla="*/ 7 w 36"/>
                <a:gd name="T13" fmla="*/ 11 h 66"/>
                <a:gd name="T14" fmla="*/ 6 w 36"/>
                <a:gd name="T15" fmla="*/ 11 h 66"/>
                <a:gd name="T16" fmla="*/ 2 w 36"/>
                <a:gd name="T17" fmla="*/ 12 h 66"/>
                <a:gd name="T18" fmla="*/ 1 w 36"/>
                <a:gd name="T19" fmla="*/ 4 h 66"/>
                <a:gd name="T20" fmla="*/ 4 w 36"/>
                <a:gd name="T21" fmla="*/ 3 h 66"/>
                <a:gd name="T22" fmla="*/ 24 w 36"/>
                <a:gd name="T23" fmla="*/ 5 h 66"/>
                <a:gd name="T24" fmla="*/ 36 w 36"/>
                <a:gd name="T25" fmla="*/ 34 h 66"/>
                <a:gd name="T26" fmla="*/ 22 w 36"/>
                <a:gd name="T27" fmla="*/ 63 h 66"/>
                <a:gd name="T28" fmla="*/ 13 w 3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6">
                  <a:moveTo>
                    <a:pt x="13" y="66"/>
                  </a:moveTo>
                  <a:cubicBezTo>
                    <a:pt x="9" y="66"/>
                    <a:pt x="5" y="65"/>
                    <a:pt x="0" y="62"/>
                  </a:cubicBezTo>
                  <a:cubicBezTo>
                    <a:pt x="4" y="55"/>
                    <a:pt x="4" y="55"/>
                    <a:pt x="4" y="55"/>
                  </a:cubicBezTo>
                  <a:cubicBezTo>
                    <a:pt x="10" y="58"/>
                    <a:pt x="14" y="58"/>
                    <a:pt x="18" y="56"/>
                  </a:cubicBezTo>
                  <a:cubicBezTo>
                    <a:pt x="23" y="53"/>
                    <a:pt x="27" y="44"/>
                    <a:pt x="27" y="33"/>
                  </a:cubicBezTo>
                  <a:cubicBezTo>
                    <a:pt x="28" y="24"/>
                    <a:pt x="25" y="16"/>
                    <a:pt x="20" y="12"/>
                  </a:cubicBezTo>
                  <a:cubicBezTo>
                    <a:pt x="16" y="9"/>
                    <a:pt x="12" y="9"/>
                    <a:pt x="7" y="11"/>
                  </a:cubicBezTo>
                  <a:cubicBezTo>
                    <a:pt x="6" y="11"/>
                    <a:pt x="6" y="11"/>
                    <a:pt x="6" y="11"/>
                  </a:cubicBezTo>
                  <a:cubicBezTo>
                    <a:pt x="2" y="12"/>
                    <a:pt x="2" y="12"/>
                    <a:pt x="2" y="12"/>
                  </a:cubicBezTo>
                  <a:cubicBezTo>
                    <a:pt x="1" y="4"/>
                    <a:pt x="1" y="4"/>
                    <a:pt x="1" y="4"/>
                  </a:cubicBezTo>
                  <a:cubicBezTo>
                    <a:pt x="4" y="3"/>
                    <a:pt x="4" y="3"/>
                    <a:pt x="4" y="3"/>
                  </a:cubicBezTo>
                  <a:cubicBezTo>
                    <a:pt x="14" y="0"/>
                    <a:pt x="20" y="2"/>
                    <a:pt x="24" y="5"/>
                  </a:cubicBezTo>
                  <a:cubicBezTo>
                    <a:pt x="32" y="10"/>
                    <a:pt x="36" y="21"/>
                    <a:pt x="36" y="34"/>
                  </a:cubicBezTo>
                  <a:cubicBezTo>
                    <a:pt x="35" y="40"/>
                    <a:pt x="34" y="57"/>
                    <a:pt x="22" y="63"/>
                  </a:cubicBezTo>
                  <a:cubicBezTo>
                    <a:pt x="20" y="64"/>
                    <a:pt x="17" y="66"/>
                    <a:pt x="13" y="66"/>
                  </a:cubicBez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8" name="iṥ1ïḍè">
              <a:extLst>
                <a:ext uri="{FF2B5EF4-FFF2-40B4-BE49-F238E27FC236}">
                  <a16:creationId xmlns:a16="http://schemas.microsoft.com/office/drawing/2014/main" id="{A6567DD1-C0CD-D265-D8B9-EC1DACDBA55B}"/>
                </a:ext>
              </a:extLst>
            </p:cNvPr>
            <p:cNvSpPr/>
            <p:nvPr/>
          </p:nvSpPr>
          <p:spPr bwMode="auto">
            <a:xfrm>
              <a:off x="7275513" y="4651375"/>
              <a:ext cx="69850" cy="158750"/>
            </a:xfrm>
            <a:custGeom>
              <a:avLst/>
              <a:gdLst>
                <a:gd name="T0" fmla="*/ 12 w 21"/>
                <a:gd name="T1" fmla="*/ 46 h 48"/>
                <a:gd name="T2" fmla="*/ 21 w 21"/>
                <a:gd name="T3" fmla="*/ 23 h 48"/>
                <a:gd name="T4" fmla="*/ 13 w 21"/>
                <a:gd name="T5" fmla="*/ 2 h 48"/>
                <a:gd name="T6" fmla="*/ 8 w 21"/>
                <a:gd name="T7" fmla="*/ 0 h 48"/>
                <a:gd name="T8" fmla="*/ 10 w 21"/>
                <a:gd name="T9" fmla="*/ 1 h 48"/>
                <a:gd name="T10" fmla="*/ 17 w 21"/>
                <a:gd name="T11" fmla="*/ 22 h 48"/>
                <a:gd name="T12" fmla="*/ 8 w 21"/>
                <a:gd name="T13" fmla="*/ 45 h 48"/>
                <a:gd name="T14" fmla="*/ 0 w 21"/>
                <a:gd name="T15" fmla="*/ 46 h 48"/>
                <a:gd name="T16" fmla="*/ 12 w 21"/>
                <a:gd name="T1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8">
                  <a:moveTo>
                    <a:pt x="12" y="46"/>
                  </a:moveTo>
                  <a:cubicBezTo>
                    <a:pt x="17" y="43"/>
                    <a:pt x="20" y="34"/>
                    <a:pt x="21" y="23"/>
                  </a:cubicBezTo>
                  <a:cubicBezTo>
                    <a:pt x="21" y="14"/>
                    <a:pt x="18" y="6"/>
                    <a:pt x="13" y="2"/>
                  </a:cubicBezTo>
                  <a:cubicBezTo>
                    <a:pt x="11" y="1"/>
                    <a:pt x="10" y="0"/>
                    <a:pt x="8" y="0"/>
                  </a:cubicBezTo>
                  <a:cubicBezTo>
                    <a:pt x="8" y="0"/>
                    <a:pt x="9" y="1"/>
                    <a:pt x="10" y="1"/>
                  </a:cubicBezTo>
                  <a:cubicBezTo>
                    <a:pt x="15" y="5"/>
                    <a:pt x="18" y="13"/>
                    <a:pt x="17" y="22"/>
                  </a:cubicBezTo>
                  <a:cubicBezTo>
                    <a:pt x="17" y="33"/>
                    <a:pt x="13" y="42"/>
                    <a:pt x="8" y="45"/>
                  </a:cubicBezTo>
                  <a:cubicBezTo>
                    <a:pt x="6" y="46"/>
                    <a:pt x="3" y="46"/>
                    <a:pt x="0" y="46"/>
                  </a:cubicBezTo>
                  <a:cubicBezTo>
                    <a:pt x="5" y="48"/>
                    <a:pt x="9" y="48"/>
                    <a:pt x="12" y="46"/>
                  </a:cubicBezTo>
                  <a:close/>
                </a:path>
              </a:pathLst>
            </a:custGeom>
            <a:solidFill>
              <a:srgbClr val="BAB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9" name="îŝľíḑê">
              <a:extLst>
                <a:ext uri="{FF2B5EF4-FFF2-40B4-BE49-F238E27FC236}">
                  <a16:creationId xmlns:a16="http://schemas.microsoft.com/office/drawing/2014/main" id="{B8C6CB4D-27BA-7DD0-C9A6-AEBE41E2A4B3}"/>
                </a:ext>
              </a:extLst>
            </p:cNvPr>
            <p:cNvSpPr/>
            <p:nvPr/>
          </p:nvSpPr>
          <p:spPr bwMode="auto">
            <a:xfrm>
              <a:off x="7027863" y="4605337"/>
              <a:ext cx="234950" cy="284163"/>
            </a:xfrm>
            <a:custGeom>
              <a:avLst/>
              <a:gdLst>
                <a:gd name="T0" fmla="*/ 0 w 71"/>
                <a:gd name="T1" fmla="*/ 0 h 86"/>
                <a:gd name="T2" fmla="*/ 0 w 71"/>
                <a:gd name="T3" fmla="*/ 73 h 86"/>
                <a:gd name="T4" fmla="*/ 36 w 71"/>
                <a:gd name="T5" fmla="*/ 86 h 86"/>
                <a:gd name="T6" fmla="*/ 71 w 71"/>
                <a:gd name="T7" fmla="*/ 73 h 86"/>
                <a:gd name="T8" fmla="*/ 71 w 71"/>
                <a:gd name="T9" fmla="*/ 0 h 86"/>
                <a:gd name="T10" fmla="*/ 0 w 71"/>
                <a:gd name="T11" fmla="*/ 0 h 86"/>
              </a:gdLst>
              <a:ahLst/>
              <a:cxnLst>
                <a:cxn ang="0">
                  <a:pos x="T0" y="T1"/>
                </a:cxn>
                <a:cxn ang="0">
                  <a:pos x="T2" y="T3"/>
                </a:cxn>
                <a:cxn ang="0">
                  <a:pos x="T4" y="T5"/>
                </a:cxn>
                <a:cxn ang="0">
                  <a:pos x="T6" y="T7"/>
                </a:cxn>
                <a:cxn ang="0">
                  <a:pos x="T8" y="T9"/>
                </a:cxn>
                <a:cxn ang="0">
                  <a:pos x="T10" y="T11"/>
                </a:cxn>
              </a:cxnLst>
              <a:rect l="0" t="0" r="r" b="b"/>
              <a:pathLst>
                <a:path w="71" h="86">
                  <a:moveTo>
                    <a:pt x="0" y="0"/>
                  </a:moveTo>
                  <a:cubicBezTo>
                    <a:pt x="0" y="73"/>
                    <a:pt x="0" y="73"/>
                    <a:pt x="0" y="73"/>
                  </a:cubicBezTo>
                  <a:cubicBezTo>
                    <a:pt x="0" y="80"/>
                    <a:pt x="16" y="86"/>
                    <a:pt x="36" y="86"/>
                  </a:cubicBezTo>
                  <a:cubicBezTo>
                    <a:pt x="55" y="86"/>
                    <a:pt x="71" y="80"/>
                    <a:pt x="71" y="73"/>
                  </a:cubicBezTo>
                  <a:cubicBezTo>
                    <a:pt x="71" y="0"/>
                    <a:pt x="71" y="0"/>
                    <a:pt x="71" y="0"/>
                  </a:cubicBez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0" name="iṩḷíḓé">
              <a:extLst>
                <a:ext uri="{FF2B5EF4-FFF2-40B4-BE49-F238E27FC236}">
                  <a16:creationId xmlns:a16="http://schemas.microsoft.com/office/drawing/2014/main" id="{6BDD53E5-037C-06F5-0CB4-DEAA46BE4575}"/>
                </a:ext>
              </a:extLst>
            </p:cNvPr>
            <p:cNvSpPr/>
            <p:nvPr/>
          </p:nvSpPr>
          <p:spPr bwMode="auto">
            <a:xfrm>
              <a:off x="7213601" y="4605337"/>
              <a:ext cx="49213" cy="277813"/>
            </a:xfrm>
            <a:custGeom>
              <a:avLst/>
              <a:gdLst>
                <a:gd name="T0" fmla="*/ 0 w 15"/>
                <a:gd name="T1" fmla="*/ 84 h 84"/>
                <a:gd name="T2" fmla="*/ 15 w 15"/>
                <a:gd name="T3" fmla="*/ 73 h 84"/>
                <a:gd name="T4" fmla="*/ 15 w 15"/>
                <a:gd name="T5" fmla="*/ 0 h 84"/>
                <a:gd name="T6" fmla="*/ 0 w 15"/>
                <a:gd name="T7" fmla="*/ 0 h 84"/>
                <a:gd name="T8" fmla="*/ 0 w 15"/>
                <a:gd name="T9" fmla="*/ 84 h 84"/>
              </a:gdLst>
              <a:ahLst/>
              <a:cxnLst>
                <a:cxn ang="0">
                  <a:pos x="T0" y="T1"/>
                </a:cxn>
                <a:cxn ang="0">
                  <a:pos x="T2" y="T3"/>
                </a:cxn>
                <a:cxn ang="0">
                  <a:pos x="T4" y="T5"/>
                </a:cxn>
                <a:cxn ang="0">
                  <a:pos x="T6" y="T7"/>
                </a:cxn>
                <a:cxn ang="0">
                  <a:pos x="T8" y="T9"/>
                </a:cxn>
              </a:cxnLst>
              <a:rect l="0" t="0" r="r" b="b"/>
              <a:pathLst>
                <a:path w="15" h="84">
                  <a:moveTo>
                    <a:pt x="0" y="84"/>
                  </a:moveTo>
                  <a:cubicBezTo>
                    <a:pt x="9" y="82"/>
                    <a:pt x="15" y="78"/>
                    <a:pt x="15" y="73"/>
                  </a:cubicBezTo>
                  <a:cubicBezTo>
                    <a:pt x="15" y="0"/>
                    <a:pt x="15" y="0"/>
                    <a:pt x="15" y="0"/>
                  </a:cubicBezTo>
                  <a:cubicBezTo>
                    <a:pt x="0" y="0"/>
                    <a:pt x="0" y="0"/>
                    <a:pt x="0" y="0"/>
                  </a:cubicBezTo>
                  <a:lnTo>
                    <a:pt x="0" y="84"/>
                  </a:ln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1" name="iŝľîďé">
              <a:extLst>
                <a:ext uri="{FF2B5EF4-FFF2-40B4-BE49-F238E27FC236}">
                  <a16:creationId xmlns:a16="http://schemas.microsoft.com/office/drawing/2014/main" id="{844DA3DD-C588-19D9-1798-74B091F5F0B6}"/>
                </a:ext>
              </a:extLst>
            </p:cNvPr>
            <p:cNvSpPr/>
            <p:nvPr/>
          </p:nvSpPr>
          <p:spPr bwMode="auto">
            <a:xfrm>
              <a:off x="7027863" y="4586287"/>
              <a:ext cx="234950" cy="36513"/>
            </a:xfrm>
            <a:prstGeom prst="ellipse">
              <a:avLst/>
            </a:prstGeom>
            <a:solidFill>
              <a:srgbClr val="C5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2" name="ïṣľiḍè">
              <a:extLst>
                <a:ext uri="{FF2B5EF4-FFF2-40B4-BE49-F238E27FC236}">
                  <a16:creationId xmlns:a16="http://schemas.microsoft.com/office/drawing/2014/main" id="{C61C8F26-DBCB-2723-6CD0-744B556EB257}"/>
                </a:ext>
              </a:extLst>
            </p:cNvPr>
            <p:cNvSpPr/>
            <p:nvPr/>
          </p:nvSpPr>
          <p:spPr bwMode="auto">
            <a:xfrm>
              <a:off x="7045326" y="4589462"/>
              <a:ext cx="204788" cy="30163"/>
            </a:xfrm>
            <a:prstGeom prst="ellipse">
              <a:avLst/>
            </a:prstGeom>
            <a:solidFill>
              <a:srgbClr val="9494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3" name="ïsḷïḋê">
              <a:extLst>
                <a:ext uri="{FF2B5EF4-FFF2-40B4-BE49-F238E27FC236}">
                  <a16:creationId xmlns:a16="http://schemas.microsoft.com/office/drawing/2014/main" id="{DCA16925-368D-9EF4-0CC0-36D0DE8C57F2}"/>
                </a:ext>
              </a:extLst>
            </p:cNvPr>
            <p:cNvSpPr/>
            <p:nvPr/>
          </p:nvSpPr>
          <p:spPr bwMode="auto">
            <a:xfrm>
              <a:off x="8193088" y="3033712"/>
              <a:ext cx="73025" cy="76200"/>
            </a:xfrm>
            <a:custGeom>
              <a:avLst/>
              <a:gdLst>
                <a:gd name="T0" fmla="*/ 20 w 22"/>
                <a:gd name="T1" fmla="*/ 11 h 23"/>
                <a:gd name="T2" fmla="*/ 18 w 22"/>
                <a:gd name="T3" fmla="*/ 11 h 23"/>
                <a:gd name="T4" fmla="*/ 11 w 22"/>
                <a:gd name="T5" fmla="*/ 18 h 23"/>
                <a:gd name="T6" fmla="*/ 4 w 22"/>
                <a:gd name="T7" fmla="*/ 11 h 23"/>
                <a:gd name="T8" fmla="*/ 11 w 22"/>
                <a:gd name="T9" fmla="*/ 5 h 23"/>
                <a:gd name="T10" fmla="*/ 18 w 22"/>
                <a:gd name="T11" fmla="*/ 11 h 23"/>
                <a:gd name="T12" fmla="*/ 20 w 22"/>
                <a:gd name="T13" fmla="*/ 11 h 23"/>
                <a:gd name="T14" fmla="*/ 22 w 22"/>
                <a:gd name="T15" fmla="*/ 11 h 23"/>
                <a:gd name="T16" fmla="*/ 11 w 22"/>
                <a:gd name="T17" fmla="*/ 0 h 23"/>
                <a:gd name="T18" fmla="*/ 0 w 22"/>
                <a:gd name="T19" fmla="*/ 11 h 23"/>
                <a:gd name="T20" fmla="*/ 11 w 22"/>
                <a:gd name="T21" fmla="*/ 23 h 23"/>
                <a:gd name="T22" fmla="*/ 22 w 22"/>
                <a:gd name="T23" fmla="*/ 11 h 23"/>
                <a:gd name="T24" fmla="*/ 20 w 22"/>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20" y="11"/>
                  </a:moveTo>
                  <a:cubicBezTo>
                    <a:pt x="18" y="11"/>
                    <a:pt x="18" y="11"/>
                    <a:pt x="18" y="11"/>
                  </a:cubicBezTo>
                  <a:cubicBezTo>
                    <a:pt x="18" y="15"/>
                    <a:pt x="15" y="18"/>
                    <a:pt x="11" y="18"/>
                  </a:cubicBezTo>
                  <a:cubicBezTo>
                    <a:pt x="7" y="18"/>
                    <a:pt x="4" y="15"/>
                    <a:pt x="4" y="11"/>
                  </a:cubicBezTo>
                  <a:cubicBezTo>
                    <a:pt x="4" y="8"/>
                    <a:pt x="7" y="5"/>
                    <a:pt x="11" y="5"/>
                  </a:cubicBezTo>
                  <a:cubicBezTo>
                    <a:pt x="15" y="5"/>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8"/>
                    <a:pt x="5" y="23"/>
                    <a:pt x="11" y="23"/>
                  </a:cubicBezTo>
                  <a:cubicBezTo>
                    <a:pt x="17" y="23"/>
                    <a:pt x="22" y="18"/>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4" name="îsļïḑè">
              <a:extLst>
                <a:ext uri="{FF2B5EF4-FFF2-40B4-BE49-F238E27FC236}">
                  <a16:creationId xmlns:a16="http://schemas.microsoft.com/office/drawing/2014/main" id="{C3D142B1-11AC-332C-DC6F-0C57FE958DA8}"/>
                </a:ext>
              </a:extLst>
            </p:cNvPr>
            <p:cNvSpPr/>
            <p:nvPr/>
          </p:nvSpPr>
          <p:spPr bwMode="auto">
            <a:xfrm>
              <a:off x="4179888" y="3416300"/>
              <a:ext cx="73025" cy="71438"/>
            </a:xfrm>
            <a:custGeom>
              <a:avLst/>
              <a:gdLst>
                <a:gd name="T0" fmla="*/ 22 w 22"/>
                <a:gd name="T1" fmla="*/ 11 h 22"/>
                <a:gd name="T2" fmla="*/ 22 w 22"/>
                <a:gd name="T3" fmla="*/ 11 h 22"/>
                <a:gd name="T4" fmla="*/ 22 w 22"/>
                <a:gd name="T5" fmla="*/ 11 h 22"/>
                <a:gd name="T6" fmla="*/ 11 w 22"/>
                <a:gd name="T7" fmla="*/ 0 h 22"/>
                <a:gd name="T8" fmla="*/ 0 w 22"/>
                <a:gd name="T9" fmla="*/ 11 h 22"/>
                <a:gd name="T10" fmla="*/ 11 w 22"/>
                <a:gd name="T11" fmla="*/ 22 h 22"/>
                <a:gd name="T12" fmla="*/ 22 w 22"/>
                <a:gd name="T13" fmla="*/ 11 h 22"/>
                <a:gd name="T14" fmla="*/ 20 w 22"/>
                <a:gd name="T15" fmla="*/ 11 h 22"/>
                <a:gd name="T16" fmla="*/ 18 w 22"/>
                <a:gd name="T17" fmla="*/ 11 h 22"/>
                <a:gd name="T18" fmla="*/ 11 w 22"/>
                <a:gd name="T19" fmla="*/ 17 h 22"/>
                <a:gd name="T20" fmla="*/ 4 w 22"/>
                <a:gd name="T21" fmla="*/ 11 h 22"/>
                <a:gd name="T22" fmla="*/ 11 w 22"/>
                <a:gd name="T23" fmla="*/ 4 h 22"/>
                <a:gd name="T24" fmla="*/ 18 w 22"/>
                <a:gd name="T25" fmla="*/ 11 h 22"/>
                <a:gd name="T26" fmla="*/ 20 w 22"/>
                <a:gd name="T27" fmla="*/ 11 h 22"/>
                <a:gd name="T28" fmla="*/ 22 w 22"/>
                <a:gd name="T29" fmla="*/ 11 h 22"/>
                <a:gd name="T30" fmla="*/ 22 w 22"/>
                <a:gd name="T31" fmla="*/ 11 h 22"/>
                <a:gd name="T32" fmla="*/ 11 w 22"/>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2">
                  <a:moveTo>
                    <a:pt x="22" y="11"/>
                  </a:moveTo>
                  <a:cubicBezTo>
                    <a:pt x="22" y="11"/>
                    <a:pt x="22" y="11"/>
                    <a:pt x="22" y="11"/>
                  </a:cubicBezTo>
                  <a:cubicBezTo>
                    <a:pt x="22" y="11"/>
                    <a:pt x="22" y="11"/>
                    <a:pt x="22" y="11"/>
                  </a:cubicBezTo>
                  <a:moveTo>
                    <a:pt x="11" y="0"/>
                  </a:moveTo>
                  <a:cubicBezTo>
                    <a:pt x="5" y="0"/>
                    <a:pt x="0" y="4"/>
                    <a:pt x="0" y="11"/>
                  </a:cubicBezTo>
                  <a:cubicBezTo>
                    <a:pt x="0" y="17"/>
                    <a:pt x="5" y="22"/>
                    <a:pt x="11" y="22"/>
                  </a:cubicBezTo>
                  <a:cubicBezTo>
                    <a:pt x="17" y="22"/>
                    <a:pt x="22" y="17"/>
                    <a:pt x="22" y="11"/>
                  </a:cubicBezTo>
                  <a:cubicBezTo>
                    <a:pt x="20" y="11"/>
                    <a:pt x="20" y="11"/>
                    <a:pt x="20" y="11"/>
                  </a:cubicBezTo>
                  <a:cubicBezTo>
                    <a:pt x="18" y="11"/>
                    <a:pt x="18" y="11"/>
                    <a:pt x="18" y="11"/>
                  </a:cubicBezTo>
                  <a:cubicBezTo>
                    <a:pt x="18" y="14"/>
                    <a:pt x="15" y="17"/>
                    <a:pt x="11" y="17"/>
                  </a:cubicBezTo>
                  <a:cubicBezTo>
                    <a:pt x="7" y="17"/>
                    <a:pt x="4" y="14"/>
                    <a:pt x="4" y="11"/>
                  </a:cubicBezTo>
                  <a:cubicBezTo>
                    <a:pt x="4" y="7"/>
                    <a:pt x="7" y="4"/>
                    <a:pt x="11" y="4"/>
                  </a:cubicBezTo>
                  <a:cubicBezTo>
                    <a:pt x="15" y="4"/>
                    <a:pt x="18" y="7"/>
                    <a:pt x="18" y="11"/>
                  </a:cubicBezTo>
                  <a:cubicBezTo>
                    <a:pt x="20" y="11"/>
                    <a:pt x="20" y="11"/>
                    <a:pt x="20" y="11"/>
                  </a:cubicBezTo>
                  <a:cubicBezTo>
                    <a:pt x="22" y="11"/>
                    <a:pt x="22" y="11"/>
                    <a:pt x="22" y="11"/>
                  </a:cubicBezTo>
                  <a:cubicBezTo>
                    <a:pt x="22" y="11"/>
                    <a:pt x="22" y="11"/>
                    <a:pt x="22" y="11"/>
                  </a:cubicBezTo>
                  <a:cubicBezTo>
                    <a:pt x="22" y="4"/>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5" name="î$ḷiḋé">
              <a:extLst>
                <a:ext uri="{FF2B5EF4-FFF2-40B4-BE49-F238E27FC236}">
                  <a16:creationId xmlns:a16="http://schemas.microsoft.com/office/drawing/2014/main" id="{A62AC00A-FD34-4D27-EAD7-E10D182B908A}"/>
                </a:ext>
              </a:extLst>
            </p:cNvPr>
            <p:cNvSpPr/>
            <p:nvPr/>
          </p:nvSpPr>
          <p:spPr bwMode="auto">
            <a:xfrm>
              <a:off x="8134351" y="2146300"/>
              <a:ext cx="71438" cy="76200"/>
            </a:xfrm>
            <a:custGeom>
              <a:avLst/>
              <a:gdLst>
                <a:gd name="T0" fmla="*/ 22 w 22"/>
                <a:gd name="T1" fmla="*/ 12 h 23"/>
                <a:gd name="T2" fmla="*/ 22 w 22"/>
                <a:gd name="T3" fmla="*/ 12 h 23"/>
                <a:gd name="T4" fmla="*/ 22 w 22"/>
                <a:gd name="T5" fmla="*/ 12 h 23"/>
                <a:gd name="T6" fmla="*/ 11 w 22"/>
                <a:gd name="T7" fmla="*/ 0 h 23"/>
                <a:gd name="T8" fmla="*/ 0 w 22"/>
                <a:gd name="T9" fmla="*/ 12 h 23"/>
                <a:gd name="T10" fmla="*/ 11 w 22"/>
                <a:gd name="T11" fmla="*/ 23 h 23"/>
                <a:gd name="T12" fmla="*/ 22 w 22"/>
                <a:gd name="T13" fmla="*/ 12 h 23"/>
                <a:gd name="T14" fmla="*/ 20 w 22"/>
                <a:gd name="T15" fmla="*/ 12 h 23"/>
                <a:gd name="T16" fmla="*/ 18 w 22"/>
                <a:gd name="T17" fmla="*/ 12 h 23"/>
                <a:gd name="T18" fmla="*/ 11 w 22"/>
                <a:gd name="T19" fmla="*/ 18 h 23"/>
                <a:gd name="T20" fmla="*/ 4 w 22"/>
                <a:gd name="T21" fmla="*/ 12 h 23"/>
                <a:gd name="T22" fmla="*/ 11 w 22"/>
                <a:gd name="T23" fmla="*/ 5 h 23"/>
                <a:gd name="T24" fmla="*/ 18 w 22"/>
                <a:gd name="T25" fmla="*/ 12 h 23"/>
                <a:gd name="T26" fmla="*/ 20 w 22"/>
                <a:gd name="T27" fmla="*/ 12 h 23"/>
                <a:gd name="T28" fmla="*/ 22 w 22"/>
                <a:gd name="T29" fmla="*/ 12 h 23"/>
                <a:gd name="T30" fmla="*/ 22 w 22"/>
                <a:gd name="T31" fmla="*/ 12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2"/>
                  </a:moveTo>
                  <a:cubicBezTo>
                    <a:pt x="22" y="12"/>
                    <a:pt x="22" y="12"/>
                    <a:pt x="22" y="12"/>
                  </a:cubicBezTo>
                  <a:cubicBezTo>
                    <a:pt x="22" y="12"/>
                    <a:pt x="22" y="12"/>
                    <a:pt x="22" y="12"/>
                  </a:cubicBezTo>
                  <a:moveTo>
                    <a:pt x="11" y="0"/>
                  </a:moveTo>
                  <a:cubicBezTo>
                    <a:pt x="5" y="0"/>
                    <a:pt x="0" y="5"/>
                    <a:pt x="0" y="12"/>
                  </a:cubicBezTo>
                  <a:cubicBezTo>
                    <a:pt x="0" y="18"/>
                    <a:pt x="5" y="23"/>
                    <a:pt x="11" y="23"/>
                  </a:cubicBezTo>
                  <a:cubicBezTo>
                    <a:pt x="17" y="23"/>
                    <a:pt x="22" y="18"/>
                    <a:pt x="22" y="12"/>
                  </a:cubicBezTo>
                  <a:cubicBezTo>
                    <a:pt x="20" y="12"/>
                    <a:pt x="20" y="12"/>
                    <a:pt x="20" y="12"/>
                  </a:cubicBezTo>
                  <a:cubicBezTo>
                    <a:pt x="18" y="12"/>
                    <a:pt x="18" y="12"/>
                    <a:pt x="18" y="12"/>
                  </a:cubicBezTo>
                  <a:cubicBezTo>
                    <a:pt x="18" y="15"/>
                    <a:pt x="15" y="18"/>
                    <a:pt x="11" y="18"/>
                  </a:cubicBezTo>
                  <a:cubicBezTo>
                    <a:pt x="7" y="18"/>
                    <a:pt x="4" y="15"/>
                    <a:pt x="4" y="12"/>
                  </a:cubicBezTo>
                  <a:cubicBezTo>
                    <a:pt x="4" y="8"/>
                    <a:pt x="7" y="5"/>
                    <a:pt x="11" y="5"/>
                  </a:cubicBezTo>
                  <a:cubicBezTo>
                    <a:pt x="15" y="5"/>
                    <a:pt x="18" y="8"/>
                    <a:pt x="18" y="12"/>
                  </a:cubicBezTo>
                  <a:cubicBezTo>
                    <a:pt x="20" y="12"/>
                    <a:pt x="20" y="12"/>
                    <a:pt x="20" y="12"/>
                  </a:cubicBezTo>
                  <a:cubicBezTo>
                    <a:pt x="22" y="12"/>
                    <a:pt x="22" y="12"/>
                    <a:pt x="22" y="12"/>
                  </a:cubicBezTo>
                  <a:cubicBezTo>
                    <a:pt x="22" y="12"/>
                    <a:pt x="22" y="12"/>
                    <a:pt x="22" y="12"/>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6" name="iśḻíḑe">
              <a:extLst>
                <a:ext uri="{FF2B5EF4-FFF2-40B4-BE49-F238E27FC236}">
                  <a16:creationId xmlns:a16="http://schemas.microsoft.com/office/drawing/2014/main" id="{1DD1B91E-DE14-E4ED-680D-21B5D49EDD5B}"/>
                </a:ext>
              </a:extLst>
            </p:cNvPr>
            <p:cNvSpPr/>
            <p:nvPr/>
          </p:nvSpPr>
          <p:spPr bwMode="auto">
            <a:xfrm>
              <a:off x="7367588" y="4516437"/>
              <a:ext cx="73025" cy="76200"/>
            </a:xfrm>
            <a:custGeom>
              <a:avLst/>
              <a:gdLst>
                <a:gd name="T0" fmla="*/ 22 w 22"/>
                <a:gd name="T1" fmla="*/ 11 h 23"/>
                <a:gd name="T2" fmla="*/ 22 w 22"/>
                <a:gd name="T3" fmla="*/ 11 h 23"/>
                <a:gd name="T4" fmla="*/ 22 w 22"/>
                <a:gd name="T5" fmla="*/ 11 h 23"/>
                <a:gd name="T6" fmla="*/ 11 w 22"/>
                <a:gd name="T7" fmla="*/ 0 h 23"/>
                <a:gd name="T8" fmla="*/ 0 w 22"/>
                <a:gd name="T9" fmla="*/ 11 h 23"/>
                <a:gd name="T10" fmla="*/ 11 w 22"/>
                <a:gd name="T11" fmla="*/ 23 h 23"/>
                <a:gd name="T12" fmla="*/ 22 w 22"/>
                <a:gd name="T13" fmla="*/ 11 h 23"/>
                <a:gd name="T14" fmla="*/ 20 w 22"/>
                <a:gd name="T15" fmla="*/ 11 h 23"/>
                <a:gd name="T16" fmla="*/ 18 w 22"/>
                <a:gd name="T17" fmla="*/ 11 h 23"/>
                <a:gd name="T18" fmla="*/ 11 w 22"/>
                <a:gd name="T19" fmla="*/ 18 h 23"/>
                <a:gd name="T20" fmla="*/ 4 w 22"/>
                <a:gd name="T21" fmla="*/ 11 h 23"/>
                <a:gd name="T22" fmla="*/ 11 w 22"/>
                <a:gd name="T23" fmla="*/ 5 h 23"/>
                <a:gd name="T24" fmla="*/ 18 w 22"/>
                <a:gd name="T25" fmla="*/ 11 h 23"/>
                <a:gd name="T26" fmla="*/ 20 w 22"/>
                <a:gd name="T27" fmla="*/ 11 h 23"/>
                <a:gd name="T28" fmla="*/ 22 w 22"/>
                <a:gd name="T29" fmla="*/ 11 h 23"/>
                <a:gd name="T30" fmla="*/ 22 w 22"/>
                <a:gd name="T31" fmla="*/ 11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1"/>
                  </a:moveTo>
                  <a:cubicBezTo>
                    <a:pt x="22" y="11"/>
                    <a:pt x="22" y="11"/>
                    <a:pt x="22" y="11"/>
                  </a:cubicBezTo>
                  <a:cubicBezTo>
                    <a:pt x="22" y="11"/>
                    <a:pt x="22" y="11"/>
                    <a:pt x="22" y="11"/>
                  </a:cubicBezTo>
                  <a:moveTo>
                    <a:pt x="11" y="0"/>
                  </a:moveTo>
                  <a:cubicBezTo>
                    <a:pt x="5" y="0"/>
                    <a:pt x="0" y="5"/>
                    <a:pt x="0" y="11"/>
                  </a:cubicBezTo>
                  <a:cubicBezTo>
                    <a:pt x="0" y="18"/>
                    <a:pt x="5" y="23"/>
                    <a:pt x="11" y="23"/>
                  </a:cubicBezTo>
                  <a:cubicBezTo>
                    <a:pt x="17" y="23"/>
                    <a:pt x="22" y="18"/>
                    <a:pt x="22" y="11"/>
                  </a:cubicBezTo>
                  <a:cubicBezTo>
                    <a:pt x="20" y="11"/>
                    <a:pt x="20" y="11"/>
                    <a:pt x="20" y="11"/>
                  </a:cubicBezTo>
                  <a:cubicBezTo>
                    <a:pt x="18" y="11"/>
                    <a:pt x="18" y="11"/>
                    <a:pt x="18" y="11"/>
                  </a:cubicBezTo>
                  <a:cubicBezTo>
                    <a:pt x="18" y="15"/>
                    <a:pt x="14" y="18"/>
                    <a:pt x="11" y="18"/>
                  </a:cubicBezTo>
                  <a:cubicBezTo>
                    <a:pt x="7" y="18"/>
                    <a:pt x="4" y="15"/>
                    <a:pt x="4" y="11"/>
                  </a:cubicBezTo>
                  <a:cubicBezTo>
                    <a:pt x="4" y="8"/>
                    <a:pt x="7" y="5"/>
                    <a:pt x="11" y="5"/>
                  </a:cubicBezTo>
                  <a:cubicBezTo>
                    <a:pt x="14" y="5"/>
                    <a:pt x="18" y="8"/>
                    <a:pt x="18" y="11"/>
                  </a:cubicBezTo>
                  <a:cubicBezTo>
                    <a:pt x="20" y="11"/>
                    <a:pt x="20" y="11"/>
                    <a:pt x="20" y="11"/>
                  </a:cubicBezTo>
                  <a:cubicBezTo>
                    <a:pt x="22" y="11"/>
                    <a:pt x="22" y="11"/>
                    <a:pt x="22" y="11"/>
                  </a:cubicBezTo>
                  <a:cubicBezTo>
                    <a:pt x="22" y="11"/>
                    <a:pt x="22" y="11"/>
                    <a:pt x="22" y="11"/>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7" name="íṩļîdé">
              <a:extLst>
                <a:ext uri="{FF2B5EF4-FFF2-40B4-BE49-F238E27FC236}">
                  <a16:creationId xmlns:a16="http://schemas.microsoft.com/office/drawing/2014/main" id="{F640FC1C-2155-614A-4CA2-339A9F7EA0E8}"/>
                </a:ext>
              </a:extLst>
            </p:cNvPr>
            <p:cNvSpPr/>
            <p:nvPr/>
          </p:nvSpPr>
          <p:spPr bwMode="auto">
            <a:xfrm>
              <a:off x="7972426" y="4705350"/>
              <a:ext cx="73025" cy="71438"/>
            </a:xfrm>
            <a:custGeom>
              <a:avLst/>
              <a:gdLst>
                <a:gd name="T0" fmla="*/ 20 w 22"/>
                <a:gd name="T1" fmla="*/ 11 h 22"/>
                <a:gd name="T2" fmla="*/ 17 w 22"/>
                <a:gd name="T3" fmla="*/ 11 h 22"/>
                <a:gd name="T4" fmla="*/ 11 w 22"/>
                <a:gd name="T5" fmla="*/ 18 h 22"/>
                <a:gd name="T6" fmla="*/ 4 w 22"/>
                <a:gd name="T7" fmla="*/ 11 h 22"/>
                <a:gd name="T8" fmla="*/ 11 w 22"/>
                <a:gd name="T9" fmla="*/ 4 h 22"/>
                <a:gd name="T10" fmla="*/ 17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7" y="11"/>
                    <a:pt x="17" y="11"/>
                    <a:pt x="17" y="11"/>
                  </a:cubicBezTo>
                  <a:cubicBezTo>
                    <a:pt x="17" y="15"/>
                    <a:pt x="14" y="18"/>
                    <a:pt x="11" y="18"/>
                  </a:cubicBezTo>
                  <a:cubicBezTo>
                    <a:pt x="7" y="18"/>
                    <a:pt x="4" y="15"/>
                    <a:pt x="4" y="11"/>
                  </a:cubicBezTo>
                  <a:cubicBezTo>
                    <a:pt x="4" y="7"/>
                    <a:pt x="7" y="4"/>
                    <a:pt x="11" y="4"/>
                  </a:cubicBezTo>
                  <a:cubicBezTo>
                    <a:pt x="14" y="4"/>
                    <a:pt x="17" y="7"/>
                    <a:pt x="17" y="11"/>
                  </a:cubicBezTo>
                  <a:cubicBezTo>
                    <a:pt x="20" y="11"/>
                    <a:pt x="20" y="11"/>
                    <a:pt x="20" y="11"/>
                  </a:cubicBezTo>
                  <a:cubicBezTo>
                    <a:pt x="22" y="11"/>
                    <a:pt x="22" y="11"/>
                    <a:pt x="22" y="11"/>
                  </a:cubicBezTo>
                  <a:cubicBezTo>
                    <a:pt x="22" y="5"/>
                    <a:pt x="17" y="0"/>
                    <a:pt x="11" y="0"/>
                  </a:cubicBezTo>
                  <a:cubicBezTo>
                    <a:pt x="4" y="0"/>
                    <a:pt x="0" y="5"/>
                    <a:pt x="0" y="11"/>
                  </a:cubicBezTo>
                  <a:cubicBezTo>
                    <a:pt x="0" y="17"/>
                    <a:pt x="4"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8" name="ïṩliḋè">
              <a:extLst>
                <a:ext uri="{FF2B5EF4-FFF2-40B4-BE49-F238E27FC236}">
                  <a16:creationId xmlns:a16="http://schemas.microsoft.com/office/drawing/2014/main" id="{9D3C0518-F49A-544C-D7BB-47D5FCD0FD4C}"/>
                </a:ext>
              </a:extLst>
            </p:cNvPr>
            <p:cNvSpPr/>
            <p:nvPr/>
          </p:nvSpPr>
          <p:spPr bwMode="auto">
            <a:xfrm>
              <a:off x="4400551" y="1879600"/>
              <a:ext cx="73025"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9" name="iṩlîḑé">
              <a:extLst>
                <a:ext uri="{FF2B5EF4-FFF2-40B4-BE49-F238E27FC236}">
                  <a16:creationId xmlns:a16="http://schemas.microsoft.com/office/drawing/2014/main" id="{98C1F953-952F-0B21-9283-DB6CD933D787}"/>
                </a:ext>
              </a:extLst>
            </p:cNvPr>
            <p:cNvSpPr/>
            <p:nvPr/>
          </p:nvSpPr>
          <p:spPr bwMode="auto">
            <a:xfrm>
              <a:off x="6623051" y="1135062"/>
              <a:ext cx="71438"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0" name="iṡ1iďê">
              <a:extLst>
                <a:ext uri="{FF2B5EF4-FFF2-40B4-BE49-F238E27FC236}">
                  <a16:creationId xmlns:a16="http://schemas.microsoft.com/office/drawing/2014/main" id="{FFE2614C-82E6-8E41-5111-2AD4A7147447}"/>
                </a:ext>
              </a:extLst>
            </p:cNvPr>
            <p:cNvSpPr/>
            <p:nvPr/>
          </p:nvSpPr>
          <p:spPr bwMode="auto">
            <a:xfrm>
              <a:off x="4430713" y="4579937"/>
              <a:ext cx="73025" cy="71438"/>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8"/>
                    <a:pt x="7" y="4"/>
                    <a:pt x="11" y="4"/>
                  </a:cubicBezTo>
                  <a:cubicBezTo>
                    <a:pt x="15" y="4"/>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 name="云形 4">
            <a:extLst>
              <a:ext uri="{FF2B5EF4-FFF2-40B4-BE49-F238E27FC236}">
                <a16:creationId xmlns:a16="http://schemas.microsoft.com/office/drawing/2014/main" id="{BF8C7C9B-B07C-518A-6A73-A01ED336AD5E}"/>
              </a:ext>
            </a:extLst>
          </p:cNvPr>
          <p:cNvSpPr/>
          <p:nvPr/>
        </p:nvSpPr>
        <p:spPr>
          <a:xfrm>
            <a:off x="4679925" y="3205996"/>
            <a:ext cx="2037144" cy="803246"/>
          </a:xfrm>
          <a:prstGeom prst="clou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公共服务</a:t>
            </a:r>
            <a:endParaRPr lang="en-US" altLang="zh-CN"/>
          </a:p>
          <a:p>
            <a:pPr algn="ctr"/>
            <a:r>
              <a:rPr lang="en-US" altLang="zh-CN"/>
              <a:t>Mock</a:t>
            </a:r>
            <a:r>
              <a:rPr lang="zh-CN" altLang="en-US"/>
              <a:t>服务</a:t>
            </a:r>
          </a:p>
        </p:txBody>
      </p:sp>
      <p:cxnSp>
        <p:nvCxnSpPr>
          <p:cNvPr id="9" name="直接箭头连接符 8">
            <a:extLst>
              <a:ext uri="{FF2B5EF4-FFF2-40B4-BE49-F238E27FC236}">
                <a16:creationId xmlns:a16="http://schemas.microsoft.com/office/drawing/2014/main" id="{4D2A69D3-6AD6-B1E7-1892-9068CC4E4D26}"/>
              </a:ext>
            </a:extLst>
          </p:cNvPr>
          <p:cNvCxnSpPr>
            <a:cxnSpLocks/>
          </p:cNvCxnSpPr>
          <p:nvPr/>
        </p:nvCxnSpPr>
        <p:spPr>
          <a:xfrm flipV="1">
            <a:off x="2729555" y="4009242"/>
            <a:ext cx="1772997" cy="1056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242676EC-9302-A537-5113-2D9519766173}"/>
              </a:ext>
            </a:extLst>
          </p:cNvPr>
          <p:cNvSpPr txBox="1"/>
          <p:nvPr/>
        </p:nvSpPr>
        <p:spPr>
          <a:xfrm>
            <a:off x="984131" y="5691367"/>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单元测试</a:t>
            </a:r>
            <a:endParaRPr lang="zh-CN" altLang="en-US" sz="1050" dirty="0">
              <a:solidFill>
                <a:schemeClr val="tx1">
                  <a:lumMod val="65000"/>
                  <a:lumOff val="35000"/>
                </a:schemeClr>
              </a:solidFill>
              <a:latin typeface="+mn-lt"/>
              <a:ea typeface="+mn-ea"/>
            </a:endParaRPr>
          </a:p>
        </p:txBody>
      </p:sp>
      <p:sp>
        <p:nvSpPr>
          <p:cNvPr id="14" name="文本框 13">
            <a:extLst>
              <a:ext uri="{FF2B5EF4-FFF2-40B4-BE49-F238E27FC236}">
                <a16:creationId xmlns:a16="http://schemas.microsoft.com/office/drawing/2014/main" id="{3C4B182E-0DAB-5462-ECA3-23CB15077BA4}"/>
              </a:ext>
            </a:extLst>
          </p:cNvPr>
          <p:cNvSpPr txBox="1"/>
          <p:nvPr/>
        </p:nvSpPr>
        <p:spPr>
          <a:xfrm>
            <a:off x="4376444" y="5693610"/>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单元测试</a:t>
            </a:r>
            <a:endParaRPr lang="zh-CN" altLang="en-US" sz="1050" dirty="0">
              <a:solidFill>
                <a:schemeClr val="tx1">
                  <a:lumMod val="65000"/>
                  <a:lumOff val="35000"/>
                </a:schemeClr>
              </a:solidFill>
              <a:latin typeface="+mn-lt"/>
              <a:ea typeface="+mn-ea"/>
            </a:endParaRPr>
          </a:p>
        </p:txBody>
      </p:sp>
      <p:sp>
        <p:nvSpPr>
          <p:cNvPr id="15" name="文本框 14">
            <a:extLst>
              <a:ext uri="{FF2B5EF4-FFF2-40B4-BE49-F238E27FC236}">
                <a16:creationId xmlns:a16="http://schemas.microsoft.com/office/drawing/2014/main" id="{B1C7E1D9-18B9-21CD-C94E-156984488CEF}"/>
              </a:ext>
            </a:extLst>
          </p:cNvPr>
          <p:cNvSpPr txBox="1"/>
          <p:nvPr/>
        </p:nvSpPr>
        <p:spPr>
          <a:xfrm>
            <a:off x="7768757" y="5695853"/>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单元测试</a:t>
            </a:r>
            <a:endParaRPr lang="zh-CN" altLang="en-US" sz="1050" dirty="0">
              <a:solidFill>
                <a:schemeClr val="tx1">
                  <a:lumMod val="65000"/>
                  <a:lumOff val="35000"/>
                </a:schemeClr>
              </a:solidFill>
              <a:latin typeface="+mn-lt"/>
              <a:ea typeface="+mn-ea"/>
            </a:endParaRPr>
          </a:p>
        </p:txBody>
      </p:sp>
      <p:cxnSp>
        <p:nvCxnSpPr>
          <p:cNvPr id="16" name="直接箭头连接符 15">
            <a:extLst>
              <a:ext uri="{FF2B5EF4-FFF2-40B4-BE49-F238E27FC236}">
                <a16:creationId xmlns:a16="http://schemas.microsoft.com/office/drawing/2014/main" id="{092D24C6-7B38-A922-0665-EB12E55467D6}"/>
              </a:ext>
            </a:extLst>
          </p:cNvPr>
          <p:cNvCxnSpPr>
            <a:cxnSpLocks/>
          </p:cNvCxnSpPr>
          <p:nvPr/>
        </p:nvCxnSpPr>
        <p:spPr>
          <a:xfrm flipV="1">
            <a:off x="5603204" y="4108113"/>
            <a:ext cx="2602" cy="789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579C6412-BB56-16A6-F167-E5B8332ADC2A}"/>
              </a:ext>
            </a:extLst>
          </p:cNvPr>
          <p:cNvCxnSpPr>
            <a:cxnSpLocks/>
          </p:cNvCxnSpPr>
          <p:nvPr/>
        </p:nvCxnSpPr>
        <p:spPr>
          <a:xfrm flipH="1" flipV="1">
            <a:off x="6815242" y="3983375"/>
            <a:ext cx="1890657" cy="101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1" name="文本框 540">
            <a:extLst>
              <a:ext uri="{FF2B5EF4-FFF2-40B4-BE49-F238E27FC236}">
                <a16:creationId xmlns:a16="http://schemas.microsoft.com/office/drawing/2014/main" id="{2291FD2A-43A4-7755-6A7A-BBF60A155D87}"/>
              </a:ext>
            </a:extLst>
          </p:cNvPr>
          <p:cNvSpPr txBox="1"/>
          <p:nvPr/>
        </p:nvSpPr>
        <p:spPr>
          <a:xfrm>
            <a:off x="4792935" y="4372665"/>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集成测试</a:t>
            </a:r>
            <a:endParaRPr lang="zh-CN" altLang="en-US" sz="105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4257303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500"/>
                                        <p:tgtEl>
                                          <p:spTgt spid="16"/>
                                        </p:tgtEl>
                                      </p:cBhvr>
                                    </p:animEffect>
                                  </p:childTnLst>
                                </p:cTn>
                              </p:par>
                              <p:par>
                                <p:cTn id="27" presetID="22" presetClass="entr" presetSubtype="4"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childTnLst>
                          </p:cTn>
                        </p:par>
                        <p:par>
                          <p:cTn id="30" fill="hold">
                            <p:stCondLst>
                              <p:cond delay="500"/>
                            </p:stCondLst>
                            <p:childTnLst>
                              <p:par>
                                <p:cTn id="31" presetID="14" presetClass="entr" presetSubtype="10" fill="hold" grpId="0" nodeType="afterEffect">
                                  <p:stCondLst>
                                    <p:cond delay="0"/>
                                  </p:stCondLst>
                                  <p:childTnLst>
                                    <p:set>
                                      <p:cBhvr>
                                        <p:cTn id="32" dur="1" fill="hold">
                                          <p:stCondLst>
                                            <p:cond delay="0"/>
                                          </p:stCondLst>
                                        </p:cTn>
                                        <p:tgtEl>
                                          <p:spTgt spid="541"/>
                                        </p:tgtEl>
                                        <p:attrNameLst>
                                          <p:attrName>style.visibility</p:attrName>
                                        </p:attrNameLst>
                                      </p:cBhvr>
                                      <p:to>
                                        <p:strVal val="visible"/>
                                      </p:to>
                                    </p:set>
                                    <p:animEffect transition="in" filter="randombar(horizontal)">
                                      <p:cBhvr>
                                        <p:cTn id="33" dur="500"/>
                                        <p:tgtEl>
                                          <p:spTgt spid="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P spid="54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34C3F-AFDB-4807-627D-D142D5B23A78}"/>
              </a:ext>
            </a:extLst>
          </p:cNvPr>
          <p:cNvSpPr>
            <a:spLocks noGrp="1"/>
          </p:cNvSpPr>
          <p:nvPr>
            <p:ph type="title"/>
          </p:nvPr>
        </p:nvSpPr>
        <p:spPr/>
        <p:txBody>
          <a:bodyPr/>
          <a:lstStyle/>
          <a:p>
            <a:r>
              <a:rPr lang="zh-CN" altLang="en-US"/>
              <a:t>企业开发模式</a:t>
            </a:r>
          </a:p>
        </p:txBody>
      </p:sp>
      <p:sp>
        <p:nvSpPr>
          <p:cNvPr id="3" name="文本占位符 2">
            <a:extLst>
              <a:ext uri="{FF2B5EF4-FFF2-40B4-BE49-F238E27FC236}">
                <a16:creationId xmlns:a16="http://schemas.microsoft.com/office/drawing/2014/main" id="{85C88E0E-8AC5-33AA-7E08-477E5A8A22F7}"/>
              </a:ext>
            </a:extLst>
          </p:cNvPr>
          <p:cNvSpPr>
            <a:spLocks noGrp="1"/>
          </p:cNvSpPr>
          <p:nvPr>
            <p:ph type="body" sz="quarter" idx="11"/>
          </p:nvPr>
        </p:nvSpPr>
        <p:spPr>
          <a:xfrm>
            <a:off x="710880" y="1624205"/>
            <a:ext cx="10698800" cy="991674"/>
          </a:xfrm>
        </p:spPr>
        <p:txBody>
          <a:bodyPr/>
          <a:lstStyle/>
          <a:p>
            <a:r>
              <a:rPr lang="zh-CN" altLang="en-US"/>
              <a:t>在开发的不同阶段，往往有不同的测试手段：</a:t>
            </a:r>
            <a:endParaRPr lang="en-US" altLang="zh-CN"/>
          </a:p>
          <a:p>
            <a:pPr marL="285750" indent="-285750">
              <a:buFont typeface="Arial" panose="020B0604020202020204" pitchFamily="34" charset="0"/>
              <a:buChar char="•"/>
            </a:pPr>
            <a:r>
              <a:rPr lang="zh-CN" altLang="en-US"/>
              <a:t>单元测试：测试最小的可测试单元</a:t>
            </a:r>
            <a:endParaRPr lang="en-US" altLang="zh-CN"/>
          </a:p>
          <a:p>
            <a:pPr marL="285750" indent="-285750">
              <a:buFont typeface="Arial" panose="020B0604020202020204" pitchFamily="34" charset="0"/>
              <a:buChar char="•"/>
            </a:pPr>
            <a:r>
              <a:rPr lang="zh-CN" altLang="en-US">
                <a:effectLst/>
              </a:rPr>
              <a:t>集成测试：验证某个功能接口</a:t>
            </a:r>
            <a:endParaRPr lang="en-US" altLang="zh-CN">
              <a:effectLst/>
            </a:endParaRPr>
          </a:p>
          <a:p>
            <a:pPr marL="285750" indent="-285750">
              <a:buFont typeface="Arial" panose="020B0604020202020204" pitchFamily="34" charset="0"/>
              <a:buChar char="•"/>
            </a:pPr>
            <a:r>
              <a:rPr lang="zh-CN" altLang="en-US"/>
              <a:t>组件测试：验证微服务组件</a:t>
            </a:r>
            <a:endParaRPr lang="en-US" altLang="zh-CN"/>
          </a:p>
          <a:p>
            <a:pPr marL="285750" indent="-285750">
              <a:buFont typeface="Arial" panose="020B0604020202020204" pitchFamily="34" charset="0"/>
              <a:buChar char="•"/>
            </a:pPr>
            <a:r>
              <a:rPr lang="zh-CN" altLang="en-US">
                <a:effectLst/>
              </a:rPr>
              <a:t>端对端联调：验证整个系统</a:t>
            </a:r>
            <a:endParaRPr lang="en-US" altLang="zh-CN">
              <a:effectLst/>
            </a:endParaRPr>
          </a:p>
        </p:txBody>
      </p:sp>
      <p:sp>
        <p:nvSpPr>
          <p:cNvPr id="4" name="云形 3">
            <a:extLst>
              <a:ext uri="{FF2B5EF4-FFF2-40B4-BE49-F238E27FC236}">
                <a16:creationId xmlns:a16="http://schemas.microsoft.com/office/drawing/2014/main" id="{B4A2635A-D065-0526-CB63-7CC1D931CA35}"/>
              </a:ext>
            </a:extLst>
          </p:cNvPr>
          <p:cNvSpPr/>
          <p:nvPr/>
        </p:nvSpPr>
        <p:spPr>
          <a:xfrm>
            <a:off x="5369038" y="2138967"/>
            <a:ext cx="1006998" cy="460094"/>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latin typeface="+mn-ea"/>
              </a:rPr>
              <a:t>服务</a:t>
            </a:r>
            <a:r>
              <a:rPr lang="en-US" altLang="zh-CN" sz="1400">
                <a:latin typeface="+mn-ea"/>
              </a:rPr>
              <a:t>A</a:t>
            </a:r>
            <a:endParaRPr lang="zh-CN" altLang="en-US" sz="1400">
              <a:latin typeface="+mn-ea"/>
            </a:endParaRPr>
          </a:p>
        </p:txBody>
      </p:sp>
      <p:sp>
        <p:nvSpPr>
          <p:cNvPr id="6" name="云形 5">
            <a:extLst>
              <a:ext uri="{FF2B5EF4-FFF2-40B4-BE49-F238E27FC236}">
                <a16:creationId xmlns:a16="http://schemas.microsoft.com/office/drawing/2014/main" id="{C10C5F1C-9EB4-4BF9-DE55-DEC467293A58}"/>
              </a:ext>
            </a:extLst>
          </p:cNvPr>
          <p:cNvSpPr/>
          <p:nvPr/>
        </p:nvSpPr>
        <p:spPr>
          <a:xfrm>
            <a:off x="6100808" y="2680890"/>
            <a:ext cx="1006998" cy="460094"/>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latin typeface="+mn-ea"/>
              </a:rPr>
              <a:t>服务</a:t>
            </a:r>
            <a:r>
              <a:rPr lang="en-US" altLang="zh-CN" sz="1400">
                <a:latin typeface="+mn-ea"/>
              </a:rPr>
              <a:t>B</a:t>
            </a:r>
            <a:endParaRPr lang="zh-CN" altLang="en-US" sz="1400">
              <a:latin typeface="+mn-ea"/>
            </a:endParaRPr>
          </a:p>
        </p:txBody>
      </p:sp>
      <p:sp>
        <p:nvSpPr>
          <p:cNvPr id="7" name="云形 6">
            <a:extLst>
              <a:ext uri="{FF2B5EF4-FFF2-40B4-BE49-F238E27FC236}">
                <a16:creationId xmlns:a16="http://schemas.microsoft.com/office/drawing/2014/main" id="{BA21ABB2-419E-2854-70EC-ACE6407EF2D0}"/>
              </a:ext>
            </a:extLst>
          </p:cNvPr>
          <p:cNvSpPr/>
          <p:nvPr/>
        </p:nvSpPr>
        <p:spPr>
          <a:xfrm>
            <a:off x="4597507" y="2713378"/>
            <a:ext cx="1006998" cy="460094"/>
          </a:xfrm>
          <a:prstGeom prst="clou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latin typeface="+mn-ea"/>
              </a:rPr>
              <a:t>服务</a:t>
            </a:r>
            <a:r>
              <a:rPr lang="en-US" altLang="zh-CN" sz="1400">
                <a:latin typeface="+mn-ea"/>
              </a:rPr>
              <a:t>C</a:t>
            </a:r>
            <a:endParaRPr lang="zh-CN" altLang="en-US" sz="1400">
              <a:latin typeface="+mn-ea"/>
            </a:endParaRPr>
          </a:p>
        </p:txBody>
      </p:sp>
      <p:grpSp>
        <p:nvGrpSpPr>
          <p:cNvPr id="11" name="组合 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F5E4728-53FD-576B-7B7D-D157A97BBC66}"/>
              </a:ext>
            </a:extLst>
          </p:cNvPr>
          <p:cNvGrpSpPr>
            <a:grpSpLocks noChangeAspect="1"/>
          </p:cNvGrpSpPr>
          <p:nvPr/>
        </p:nvGrpSpPr>
        <p:grpSpPr>
          <a:xfrm>
            <a:off x="1840373" y="5065370"/>
            <a:ext cx="889182" cy="939918"/>
            <a:chOff x="3925888" y="1135062"/>
            <a:chExt cx="4340225" cy="4587876"/>
          </a:xfrm>
        </p:grpSpPr>
        <p:sp>
          <p:nvSpPr>
            <p:cNvPr id="12" name="iSlíḋé">
              <a:extLst>
                <a:ext uri="{FF2B5EF4-FFF2-40B4-BE49-F238E27FC236}">
                  <a16:creationId xmlns:a16="http://schemas.microsoft.com/office/drawing/2014/main" id="{3541E60A-4E6C-81BC-5A75-6EEE89E2A407}"/>
                </a:ext>
              </a:extLst>
            </p:cNvPr>
            <p:cNvSpPr/>
            <p:nvPr/>
          </p:nvSpPr>
          <p:spPr bwMode="auto">
            <a:xfrm>
              <a:off x="4467226" y="3502025"/>
              <a:ext cx="3036888" cy="701675"/>
            </a:xfrm>
            <a:custGeom>
              <a:avLst/>
              <a:gdLst>
                <a:gd name="T0" fmla="*/ 1913 w 1913"/>
                <a:gd name="T1" fmla="*/ 0 h 442"/>
                <a:gd name="T2" fmla="*/ 0 w 1913"/>
                <a:gd name="T3" fmla="*/ 0 h 442"/>
                <a:gd name="T4" fmla="*/ 412 w 1913"/>
                <a:gd name="T5" fmla="*/ 442 h 442"/>
                <a:gd name="T6" fmla="*/ 1501 w 1913"/>
                <a:gd name="T7" fmla="*/ 442 h 442"/>
                <a:gd name="T8" fmla="*/ 1913 w 1913"/>
                <a:gd name="T9" fmla="*/ 0 h 442"/>
              </a:gdLst>
              <a:ahLst/>
              <a:cxnLst>
                <a:cxn ang="0">
                  <a:pos x="T0" y="T1"/>
                </a:cxn>
                <a:cxn ang="0">
                  <a:pos x="T2" y="T3"/>
                </a:cxn>
                <a:cxn ang="0">
                  <a:pos x="T4" y="T5"/>
                </a:cxn>
                <a:cxn ang="0">
                  <a:pos x="T6" y="T7"/>
                </a:cxn>
                <a:cxn ang="0">
                  <a:pos x="T8" y="T9"/>
                </a:cxn>
              </a:cxnLst>
              <a:rect l="0" t="0" r="r" b="b"/>
              <a:pathLst>
                <a:path w="1913" h="442">
                  <a:moveTo>
                    <a:pt x="1913" y="0"/>
                  </a:moveTo>
                  <a:lnTo>
                    <a:pt x="0" y="0"/>
                  </a:lnTo>
                  <a:lnTo>
                    <a:pt x="412" y="442"/>
                  </a:lnTo>
                  <a:lnTo>
                    <a:pt x="1501" y="442"/>
                  </a:lnTo>
                  <a:lnTo>
                    <a:pt x="1913" y="0"/>
                  </a:lnTo>
                  <a:close/>
                </a:path>
              </a:pathLst>
            </a:custGeom>
            <a:gradFill>
              <a:gsLst>
                <a:gs pos="0">
                  <a:schemeClr val="bg1">
                    <a:alpha val="33000"/>
                  </a:schemeClr>
                </a:gs>
                <a:gs pos="100000">
                  <a:schemeClr val="bg1">
                    <a:lumMod val="85000"/>
                    <a:alpha val="64000"/>
                  </a:schemeClr>
                </a:gs>
              </a:gsLst>
              <a:lin ang="5400000" scaled="0"/>
            </a:gradFill>
            <a:ln>
              <a:noFill/>
            </a:ln>
          </p:spPr>
          <p:txBody>
            <a:bodyPr anchor="ctr"/>
            <a:lstStyle/>
            <a:p>
              <a:pPr algn="ctr"/>
              <a:endParaRPr/>
            </a:p>
          </p:txBody>
        </p:sp>
        <p:sp>
          <p:nvSpPr>
            <p:cNvPr id="20" name="iṡļíḓe">
              <a:extLst>
                <a:ext uri="{FF2B5EF4-FFF2-40B4-BE49-F238E27FC236}">
                  <a16:creationId xmlns:a16="http://schemas.microsoft.com/office/drawing/2014/main" id="{F3EBE60A-8897-4D01-5679-E16683829E78}"/>
                </a:ext>
              </a:extLst>
            </p:cNvPr>
            <p:cNvSpPr/>
            <p:nvPr/>
          </p:nvSpPr>
          <p:spPr bwMode="auto">
            <a:xfrm>
              <a:off x="4206876" y="5089525"/>
              <a:ext cx="3587750" cy="633413"/>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išlïḋè">
              <a:extLst>
                <a:ext uri="{FF2B5EF4-FFF2-40B4-BE49-F238E27FC236}">
                  <a16:creationId xmlns:a16="http://schemas.microsoft.com/office/drawing/2014/main" id="{A5767824-2D77-D97F-F3C5-295230E7E8F9}"/>
                </a:ext>
              </a:extLst>
            </p:cNvPr>
            <p:cNvSpPr/>
            <p:nvPr/>
          </p:nvSpPr>
          <p:spPr bwMode="auto">
            <a:xfrm>
              <a:off x="4206876" y="5089525"/>
              <a:ext cx="3587750" cy="217488"/>
            </a:xfrm>
            <a:prstGeom prst="rect">
              <a:avLst/>
            </a:prstGeom>
            <a:solidFill>
              <a:srgbClr val="C69B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ïṣḷiḑé">
              <a:extLst>
                <a:ext uri="{FF2B5EF4-FFF2-40B4-BE49-F238E27FC236}">
                  <a16:creationId xmlns:a16="http://schemas.microsoft.com/office/drawing/2014/main" id="{5BF60D54-3110-C2A6-C430-3E80FAA234B8}"/>
                </a:ext>
              </a:extLst>
            </p:cNvPr>
            <p:cNvSpPr/>
            <p:nvPr/>
          </p:nvSpPr>
          <p:spPr bwMode="auto">
            <a:xfrm>
              <a:off x="4522788" y="1539875"/>
              <a:ext cx="476250" cy="60325"/>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ïsļïďe">
              <a:extLst>
                <a:ext uri="{FF2B5EF4-FFF2-40B4-BE49-F238E27FC236}">
                  <a16:creationId xmlns:a16="http://schemas.microsoft.com/office/drawing/2014/main" id="{DDD9999E-E661-7813-BCB2-5B3189B58EE1}"/>
                </a:ext>
              </a:extLst>
            </p:cNvPr>
            <p:cNvSpPr/>
            <p:nvPr/>
          </p:nvSpPr>
          <p:spPr bwMode="auto">
            <a:xfrm>
              <a:off x="4522788" y="1860550"/>
              <a:ext cx="476250" cy="58738"/>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s1îdé">
              <a:extLst>
                <a:ext uri="{FF2B5EF4-FFF2-40B4-BE49-F238E27FC236}">
                  <a16:creationId xmlns:a16="http://schemas.microsoft.com/office/drawing/2014/main" id="{A8DF8A5C-E472-C539-6BD1-AAE7D1678AE2}"/>
                </a:ext>
              </a:extLst>
            </p:cNvPr>
            <p:cNvSpPr/>
            <p:nvPr/>
          </p:nvSpPr>
          <p:spPr bwMode="auto">
            <a:xfrm>
              <a:off x="4522788" y="2193925"/>
              <a:ext cx="650875"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íşḷïḑê">
              <a:extLst>
                <a:ext uri="{FF2B5EF4-FFF2-40B4-BE49-F238E27FC236}">
                  <a16:creationId xmlns:a16="http://schemas.microsoft.com/office/drawing/2014/main" id="{BB3B3002-ABE5-A391-6ED6-948BC0429BF3}"/>
                </a:ext>
              </a:extLst>
            </p:cNvPr>
            <p:cNvSpPr/>
            <p:nvPr/>
          </p:nvSpPr>
          <p:spPr bwMode="auto">
            <a:xfrm>
              <a:off x="5338763" y="2193925"/>
              <a:ext cx="649288"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ïṩlíḋé">
              <a:extLst>
                <a:ext uri="{FF2B5EF4-FFF2-40B4-BE49-F238E27FC236}">
                  <a16:creationId xmlns:a16="http://schemas.microsoft.com/office/drawing/2014/main" id="{82B07896-DF0E-77AB-6CCE-80482B720577}"/>
                </a:ext>
              </a:extLst>
            </p:cNvPr>
            <p:cNvSpPr/>
            <p:nvPr/>
          </p:nvSpPr>
          <p:spPr bwMode="auto">
            <a:xfrm>
              <a:off x="4941888" y="2479675"/>
              <a:ext cx="650875" cy="55563"/>
            </a:xfrm>
            <a:custGeom>
              <a:avLst/>
              <a:gdLst>
                <a:gd name="T0" fmla="*/ 188 w 197"/>
                <a:gd name="T1" fmla="*/ 17 h 17"/>
                <a:gd name="T2" fmla="*/ 9 w 197"/>
                <a:gd name="T3" fmla="*/ 17 h 17"/>
                <a:gd name="T4" fmla="*/ 0 w 197"/>
                <a:gd name="T5" fmla="*/ 8 h 17"/>
                <a:gd name="T6" fmla="*/ 9 w 197"/>
                <a:gd name="T7" fmla="*/ 0 h 17"/>
                <a:gd name="T8" fmla="*/ 188 w 197"/>
                <a:gd name="T9" fmla="*/ 0 h 17"/>
                <a:gd name="T10" fmla="*/ 197 w 197"/>
                <a:gd name="T11" fmla="*/ 8 h 17"/>
                <a:gd name="T12" fmla="*/ 188 w 19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97" h="17">
                  <a:moveTo>
                    <a:pt x="188" y="17"/>
                  </a:moveTo>
                  <a:cubicBezTo>
                    <a:pt x="9" y="17"/>
                    <a:pt x="9" y="17"/>
                    <a:pt x="9" y="17"/>
                  </a:cubicBezTo>
                  <a:cubicBezTo>
                    <a:pt x="4" y="17"/>
                    <a:pt x="0" y="13"/>
                    <a:pt x="0" y="8"/>
                  </a:cubicBezTo>
                  <a:cubicBezTo>
                    <a:pt x="0" y="4"/>
                    <a:pt x="4" y="0"/>
                    <a:pt x="9" y="0"/>
                  </a:cubicBezTo>
                  <a:cubicBezTo>
                    <a:pt x="188" y="0"/>
                    <a:pt x="188" y="0"/>
                    <a:pt x="188" y="0"/>
                  </a:cubicBezTo>
                  <a:cubicBezTo>
                    <a:pt x="193" y="0"/>
                    <a:pt x="197" y="4"/>
                    <a:pt x="197" y="8"/>
                  </a:cubicBezTo>
                  <a:cubicBezTo>
                    <a:pt x="197" y="13"/>
                    <a:pt x="193" y="17"/>
                    <a:pt x="188"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iṡľïḑê">
              <a:extLst>
                <a:ext uri="{FF2B5EF4-FFF2-40B4-BE49-F238E27FC236}">
                  <a16:creationId xmlns:a16="http://schemas.microsoft.com/office/drawing/2014/main" id="{B46A2995-05A0-2622-0D81-27D3B44CAB79}"/>
                </a:ext>
              </a:extLst>
            </p:cNvPr>
            <p:cNvSpPr/>
            <p:nvPr/>
          </p:nvSpPr>
          <p:spPr bwMode="auto">
            <a:xfrm>
              <a:off x="5665788" y="2479675"/>
              <a:ext cx="1217613" cy="55563"/>
            </a:xfrm>
            <a:custGeom>
              <a:avLst/>
              <a:gdLst>
                <a:gd name="T0" fmla="*/ 360 w 369"/>
                <a:gd name="T1" fmla="*/ 17 h 17"/>
                <a:gd name="T2" fmla="*/ 9 w 369"/>
                <a:gd name="T3" fmla="*/ 17 h 17"/>
                <a:gd name="T4" fmla="*/ 0 w 369"/>
                <a:gd name="T5" fmla="*/ 8 h 17"/>
                <a:gd name="T6" fmla="*/ 9 w 369"/>
                <a:gd name="T7" fmla="*/ 0 h 17"/>
                <a:gd name="T8" fmla="*/ 360 w 369"/>
                <a:gd name="T9" fmla="*/ 0 h 17"/>
                <a:gd name="T10" fmla="*/ 369 w 369"/>
                <a:gd name="T11" fmla="*/ 8 h 17"/>
                <a:gd name="T12" fmla="*/ 360 w 36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69" h="17">
                  <a:moveTo>
                    <a:pt x="360" y="17"/>
                  </a:moveTo>
                  <a:cubicBezTo>
                    <a:pt x="9" y="17"/>
                    <a:pt x="9" y="17"/>
                    <a:pt x="9" y="17"/>
                  </a:cubicBezTo>
                  <a:cubicBezTo>
                    <a:pt x="4" y="17"/>
                    <a:pt x="0" y="13"/>
                    <a:pt x="0" y="8"/>
                  </a:cubicBezTo>
                  <a:cubicBezTo>
                    <a:pt x="0" y="4"/>
                    <a:pt x="4" y="0"/>
                    <a:pt x="9" y="0"/>
                  </a:cubicBezTo>
                  <a:cubicBezTo>
                    <a:pt x="360" y="0"/>
                    <a:pt x="360" y="0"/>
                    <a:pt x="360" y="0"/>
                  </a:cubicBezTo>
                  <a:cubicBezTo>
                    <a:pt x="365" y="0"/>
                    <a:pt x="369" y="4"/>
                    <a:pt x="369" y="8"/>
                  </a:cubicBezTo>
                  <a:cubicBezTo>
                    <a:pt x="369" y="13"/>
                    <a:pt x="365" y="17"/>
                    <a:pt x="360"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şľîḑe">
              <a:extLst>
                <a:ext uri="{FF2B5EF4-FFF2-40B4-BE49-F238E27FC236}">
                  <a16:creationId xmlns:a16="http://schemas.microsoft.com/office/drawing/2014/main" id="{14658C4C-9134-D3E6-CFEB-3316A20E7917}"/>
                </a:ext>
              </a:extLst>
            </p:cNvPr>
            <p:cNvSpPr/>
            <p:nvPr/>
          </p:nvSpPr>
          <p:spPr bwMode="auto">
            <a:xfrm>
              <a:off x="6305551" y="2028825"/>
              <a:ext cx="477838" cy="58738"/>
            </a:xfrm>
            <a:custGeom>
              <a:avLst/>
              <a:gdLst>
                <a:gd name="T0" fmla="*/ 136 w 145"/>
                <a:gd name="T1" fmla="*/ 18 h 18"/>
                <a:gd name="T2" fmla="*/ 9 w 145"/>
                <a:gd name="T3" fmla="*/ 18 h 18"/>
                <a:gd name="T4" fmla="*/ 0 w 145"/>
                <a:gd name="T5" fmla="*/ 9 h 18"/>
                <a:gd name="T6" fmla="*/ 9 w 145"/>
                <a:gd name="T7" fmla="*/ 0 h 18"/>
                <a:gd name="T8" fmla="*/ 136 w 145"/>
                <a:gd name="T9" fmla="*/ 0 h 18"/>
                <a:gd name="T10" fmla="*/ 145 w 145"/>
                <a:gd name="T11" fmla="*/ 9 h 18"/>
                <a:gd name="T12" fmla="*/ 136 w 1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5"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5" y="4"/>
                    <a:pt x="145" y="9"/>
                  </a:cubicBezTo>
                  <a:cubicBezTo>
                    <a:pt x="145" y="14"/>
                    <a:pt x="141" y="18"/>
                    <a:pt x="13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iśľíḍé">
              <a:extLst>
                <a:ext uri="{FF2B5EF4-FFF2-40B4-BE49-F238E27FC236}">
                  <a16:creationId xmlns:a16="http://schemas.microsoft.com/office/drawing/2014/main" id="{2DC3EA59-93F9-DB61-8419-097E6FDF002A}"/>
                </a:ext>
              </a:extLst>
            </p:cNvPr>
            <p:cNvSpPr/>
            <p:nvPr/>
          </p:nvSpPr>
          <p:spPr bwMode="auto">
            <a:xfrm>
              <a:off x="5414963" y="1860550"/>
              <a:ext cx="850900" cy="58738"/>
            </a:xfrm>
            <a:custGeom>
              <a:avLst/>
              <a:gdLst>
                <a:gd name="T0" fmla="*/ 249 w 258"/>
                <a:gd name="T1" fmla="*/ 18 h 18"/>
                <a:gd name="T2" fmla="*/ 8 w 258"/>
                <a:gd name="T3" fmla="*/ 18 h 18"/>
                <a:gd name="T4" fmla="*/ 0 w 258"/>
                <a:gd name="T5" fmla="*/ 9 h 18"/>
                <a:gd name="T6" fmla="*/ 8 w 258"/>
                <a:gd name="T7" fmla="*/ 0 h 18"/>
                <a:gd name="T8" fmla="*/ 249 w 258"/>
                <a:gd name="T9" fmla="*/ 0 h 18"/>
                <a:gd name="T10" fmla="*/ 258 w 258"/>
                <a:gd name="T11" fmla="*/ 9 h 18"/>
                <a:gd name="T12" fmla="*/ 249 w 25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8" h="18">
                  <a:moveTo>
                    <a:pt x="249" y="18"/>
                  </a:moveTo>
                  <a:cubicBezTo>
                    <a:pt x="8" y="18"/>
                    <a:pt x="8" y="18"/>
                    <a:pt x="8" y="18"/>
                  </a:cubicBezTo>
                  <a:cubicBezTo>
                    <a:pt x="4" y="18"/>
                    <a:pt x="0" y="14"/>
                    <a:pt x="0" y="9"/>
                  </a:cubicBezTo>
                  <a:cubicBezTo>
                    <a:pt x="0" y="4"/>
                    <a:pt x="4" y="0"/>
                    <a:pt x="8" y="0"/>
                  </a:cubicBezTo>
                  <a:cubicBezTo>
                    <a:pt x="249" y="0"/>
                    <a:pt x="249" y="0"/>
                    <a:pt x="249" y="0"/>
                  </a:cubicBezTo>
                  <a:cubicBezTo>
                    <a:pt x="254" y="0"/>
                    <a:pt x="258" y="4"/>
                    <a:pt x="258" y="9"/>
                  </a:cubicBezTo>
                  <a:cubicBezTo>
                    <a:pt x="258" y="14"/>
                    <a:pt x="254" y="18"/>
                    <a:pt x="249"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ïśḷîḍè">
              <a:extLst>
                <a:ext uri="{FF2B5EF4-FFF2-40B4-BE49-F238E27FC236}">
                  <a16:creationId xmlns:a16="http://schemas.microsoft.com/office/drawing/2014/main" id="{AFC52316-C714-C780-4215-25906E020FA8}"/>
                </a:ext>
              </a:extLst>
            </p:cNvPr>
            <p:cNvSpPr/>
            <p:nvPr/>
          </p:nvSpPr>
          <p:spPr bwMode="auto">
            <a:xfrm>
              <a:off x="5064126" y="1860550"/>
              <a:ext cx="274638" cy="58738"/>
            </a:xfrm>
            <a:custGeom>
              <a:avLst/>
              <a:gdLst>
                <a:gd name="T0" fmla="*/ 75 w 83"/>
                <a:gd name="T1" fmla="*/ 18 h 18"/>
                <a:gd name="T2" fmla="*/ 9 w 83"/>
                <a:gd name="T3" fmla="*/ 18 h 18"/>
                <a:gd name="T4" fmla="*/ 0 w 83"/>
                <a:gd name="T5" fmla="*/ 9 h 18"/>
                <a:gd name="T6" fmla="*/ 9 w 83"/>
                <a:gd name="T7" fmla="*/ 0 h 18"/>
                <a:gd name="T8" fmla="*/ 75 w 83"/>
                <a:gd name="T9" fmla="*/ 0 h 18"/>
                <a:gd name="T10" fmla="*/ 83 w 83"/>
                <a:gd name="T11" fmla="*/ 9 h 18"/>
                <a:gd name="T12" fmla="*/ 75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5" y="18"/>
                  </a:moveTo>
                  <a:cubicBezTo>
                    <a:pt x="9" y="18"/>
                    <a:pt x="9" y="18"/>
                    <a:pt x="9" y="18"/>
                  </a:cubicBezTo>
                  <a:cubicBezTo>
                    <a:pt x="4" y="18"/>
                    <a:pt x="0" y="14"/>
                    <a:pt x="0" y="9"/>
                  </a:cubicBezTo>
                  <a:cubicBezTo>
                    <a:pt x="0" y="4"/>
                    <a:pt x="4" y="0"/>
                    <a:pt x="9" y="0"/>
                  </a:cubicBezTo>
                  <a:cubicBezTo>
                    <a:pt x="75" y="0"/>
                    <a:pt x="75" y="0"/>
                    <a:pt x="75" y="0"/>
                  </a:cubicBezTo>
                  <a:cubicBezTo>
                    <a:pt x="79" y="0"/>
                    <a:pt x="83" y="4"/>
                    <a:pt x="83" y="9"/>
                  </a:cubicBezTo>
                  <a:cubicBezTo>
                    <a:pt x="83" y="14"/>
                    <a:pt x="79" y="18"/>
                    <a:pt x="7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š1ïḋe">
              <a:extLst>
                <a:ext uri="{FF2B5EF4-FFF2-40B4-BE49-F238E27FC236}">
                  <a16:creationId xmlns:a16="http://schemas.microsoft.com/office/drawing/2014/main" id="{7C1C9638-36DD-CDB8-2756-D1042A59A615}"/>
                </a:ext>
              </a:extLst>
            </p:cNvPr>
            <p:cNvSpPr/>
            <p:nvPr/>
          </p:nvSpPr>
          <p:spPr bwMode="auto">
            <a:xfrm>
              <a:off x="5094288" y="2687637"/>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íṥḻïḓè">
              <a:extLst>
                <a:ext uri="{FF2B5EF4-FFF2-40B4-BE49-F238E27FC236}">
                  <a16:creationId xmlns:a16="http://schemas.microsoft.com/office/drawing/2014/main" id="{EF48E4F6-5488-88E0-A671-C8E085371322}"/>
                </a:ext>
              </a:extLst>
            </p:cNvPr>
            <p:cNvSpPr/>
            <p:nvPr/>
          </p:nvSpPr>
          <p:spPr bwMode="auto">
            <a:xfrm>
              <a:off x="5503863" y="2687637"/>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sļiḍe">
              <a:extLst>
                <a:ext uri="{FF2B5EF4-FFF2-40B4-BE49-F238E27FC236}">
                  <a16:creationId xmlns:a16="http://schemas.microsoft.com/office/drawing/2014/main" id="{0EC69D52-B536-4672-B583-AF670749FD89}"/>
                </a:ext>
              </a:extLst>
            </p:cNvPr>
            <p:cNvSpPr/>
            <p:nvPr/>
          </p:nvSpPr>
          <p:spPr bwMode="auto">
            <a:xfrm>
              <a:off x="5094288" y="2843212"/>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iŝľîďè">
              <a:extLst>
                <a:ext uri="{FF2B5EF4-FFF2-40B4-BE49-F238E27FC236}">
                  <a16:creationId xmlns:a16="http://schemas.microsoft.com/office/drawing/2014/main" id="{86B86752-FE34-27E9-8BCD-123BAB07F2DE}"/>
                </a:ext>
              </a:extLst>
            </p:cNvPr>
            <p:cNvSpPr/>
            <p:nvPr/>
          </p:nvSpPr>
          <p:spPr bwMode="auto">
            <a:xfrm>
              <a:off x="5503863" y="2843212"/>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íṡ1íḋê">
              <a:extLst>
                <a:ext uri="{FF2B5EF4-FFF2-40B4-BE49-F238E27FC236}">
                  <a16:creationId xmlns:a16="http://schemas.microsoft.com/office/drawing/2014/main" id="{855DE352-552E-995B-D212-9ECD2196A324}"/>
                </a:ext>
              </a:extLst>
            </p:cNvPr>
            <p:cNvSpPr/>
            <p:nvPr/>
          </p:nvSpPr>
          <p:spPr bwMode="auto">
            <a:xfrm>
              <a:off x="5094288" y="3000375"/>
              <a:ext cx="342900" cy="60325"/>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ṩḻiḋé">
              <a:extLst>
                <a:ext uri="{FF2B5EF4-FFF2-40B4-BE49-F238E27FC236}">
                  <a16:creationId xmlns:a16="http://schemas.microsoft.com/office/drawing/2014/main" id="{7FE0C384-6CC4-3A2D-7CA5-DDF38A2671C3}"/>
                </a:ext>
              </a:extLst>
            </p:cNvPr>
            <p:cNvSpPr/>
            <p:nvPr/>
          </p:nvSpPr>
          <p:spPr bwMode="auto">
            <a:xfrm>
              <a:off x="6196013" y="2687637"/>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ṩḷíḋe">
              <a:extLst>
                <a:ext uri="{FF2B5EF4-FFF2-40B4-BE49-F238E27FC236}">
                  <a16:creationId xmlns:a16="http://schemas.microsoft.com/office/drawing/2014/main" id="{E6EB4808-4FC2-8C30-9F45-9DC3D426EA92}"/>
                </a:ext>
              </a:extLst>
            </p:cNvPr>
            <p:cNvSpPr/>
            <p:nvPr/>
          </p:nvSpPr>
          <p:spPr bwMode="auto">
            <a:xfrm>
              <a:off x="6196013" y="2843212"/>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isļïḑè">
              <a:extLst>
                <a:ext uri="{FF2B5EF4-FFF2-40B4-BE49-F238E27FC236}">
                  <a16:creationId xmlns:a16="http://schemas.microsoft.com/office/drawing/2014/main" id="{A4C408CC-9866-E96F-4FFF-2E2742F77A9A}"/>
                </a:ext>
              </a:extLst>
            </p:cNvPr>
            <p:cNvSpPr/>
            <p:nvPr/>
          </p:nvSpPr>
          <p:spPr bwMode="auto">
            <a:xfrm>
              <a:off x="6196013" y="3000375"/>
              <a:ext cx="344488" cy="60325"/>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ŝḻïḍé">
              <a:extLst>
                <a:ext uri="{FF2B5EF4-FFF2-40B4-BE49-F238E27FC236}">
                  <a16:creationId xmlns:a16="http://schemas.microsoft.com/office/drawing/2014/main" id="{59E277F0-DF95-0C89-40EB-9550AEDDB578}"/>
                </a:ext>
              </a:extLst>
            </p:cNvPr>
            <p:cNvSpPr/>
            <p:nvPr/>
          </p:nvSpPr>
          <p:spPr bwMode="auto">
            <a:xfrm>
              <a:off x="5503863" y="3000375"/>
              <a:ext cx="627063" cy="60325"/>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şḻïḑê">
              <a:extLst>
                <a:ext uri="{FF2B5EF4-FFF2-40B4-BE49-F238E27FC236}">
                  <a16:creationId xmlns:a16="http://schemas.microsoft.com/office/drawing/2014/main" id="{892EAAA4-437D-099F-ADD9-5E4B4A9088B3}"/>
                </a:ext>
              </a:extLst>
            </p:cNvPr>
            <p:cNvSpPr/>
            <p:nvPr/>
          </p:nvSpPr>
          <p:spPr bwMode="auto">
            <a:xfrm>
              <a:off x="6348413" y="1860550"/>
              <a:ext cx="835025" cy="58738"/>
            </a:xfrm>
            <a:custGeom>
              <a:avLst/>
              <a:gdLst>
                <a:gd name="T0" fmla="*/ 244 w 253"/>
                <a:gd name="T1" fmla="*/ 18 h 18"/>
                <a:gd name="T2" fmla="*/ 9 w 253"/>
                <a:gd name="T3" fmla="*/ 18 h 18"/>
                <a:gd name="T4" fmla="*/ 0 w 253"/>
                <a:gd name="T5" fmla="*/ 9 h 18"/>
                <a:gd name="T6" fmla="*/ 9 w 253"/>
                <a:gd name="T7" fmla="*/ 0 h 18"/>
                <a:gd name="T8" fmla="*/ 244 w 253"/>
                <a:gd name="T9" fmla="*/ 0 h 18"/>
                <a:gd name="T10" fmla="*/ 253 w 253"/>
                <a:gd name="T11" fmla="*/ 9 h 18"/>
                <a:gd name="T12" fmla="*/ 244 w 25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3" h="18">
                  <a:moveTo>
                    <a:pt x="244" y="18"/>
                  </a:moveTo>
                  <a:cubicBezTo>
                    <a:pt x="9" y="18"/>
                    <a:pt x="9" y="18"/>
                    <a:pt x="9" y="18"/>
                  </a:cubicBezTo>
                  <a:cubicBezTo>
                    <a:pt x="4" y="18"/>
                    <a:pt x="0" y="14"/>
                    <a:pt x="0" y="9"/>
                  </a:cubicBezTo>
                  <a:cubicBezTo>
                    <a:pt x="0" y="4"/>
                    <a:pt x="4" y="0"/>
                    <a:pt x="9" y="0"/>
                  </a:cubicBezTo>
                  <a:cubicBezTo>
                    <a:pt x="244" y="0"/>
                    <a:pt x="244" y="0"/>
                    <a:pt x="244" y="0"/>
                  </a:cubicBezTo>
                  <a:cubicBezTo>
                    <a:pt x="249" y="0"/>
                    <a:pt x="253" y="4"/>
                    <a:pt x="253" y="9"/>
                  </a:cubicBezTo>
                  <a:cubicBezTo>
                    <a:pt x="253" y="14"/>
                    <a:pt x="249" y="18"/>
                    <a:pt x="244"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şlide">
              <a:extLst>
                <a:ext uri="{FF2B5EF4-FFF2-40B4-BE49-F238E27FC236}">
                  <a16:creationId xmlns:a16="http://schemas.microsoft.com/office/drawing/2014/main" id="{6CA0BAC1-7CA8-E363-66FA-3632339DB374}"/>
                </a:ext>
              </a:extLst>
            </p:cNvPr>
            <p:cNvSpPr/>
            <p:nvPr/>
          </p:nvSpPr>
          <p:spPr bwMode="auto">
            <a:xfrm>
              <a:off x="6916738" y="1539875"/>
              <a:ext cx="557213" cy="60325"/>
            </a:xfrm>
            <a:custGeom>
              <a:avLst/>
              <a:gdLst>
                <a:gd name="T0" fmla="*/ 160 w 169"/>
                <a:gd name="T1" fmla="*/ 18 h 18"/>
                <a:gd name="T2" fmla="*/ 9 w 169"/>
                <a:gd name="T3" fmla="*/ 18 h 18"/>
                <a:gd name="T4" fmla="*/ 0 w 169"/>
                <a:gd name="T5" fmla="*/ 9 h 18"/>
                <a:gd name="T6" fmla="*/ 9 w 169"/>
                <a:gd name="T7" fmla="*/ 0 h 18"/>
                <a:gd name="T8" fmla="*/ 160 w 169"/>
                <a:gd name="T9" fmla="*/ 0 h 18"/>
                <a:gd name="T10" fmla="*/ 169 w 169"/>
                <a:gd name="T11" fmla="*/ 9 h 18"/>
                <a:gd name="T12" fmla="*/ 160 w 16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9" h="18">
                  <a:moveTo>
                    <a:pt x="160" y="18"/>
                  </a:moveTo>
                  <a:cubicBezTo>
                    <a:pt x="9" y="18"/>
                    <a:pt x="9" y="18"/>
                    <a:pt x="9" y="18"/>
                  </a:cubicBezTo>
                  <a:cubicBezTo>
                    <a:pt x="4" y="18"/>
                    <a:pt x="0" y="14"/>
                    <a:pt x="0" y="9"/>
                  </a:cubicBezTo>
                  <a:cubicBezTo>
                    <a:pt x="0" y="4"/>
                    <a:pt x="4" y="0"/>
                    <a:pt x="9" y="0"/>
                  </a:cubicBezTo>
                  <a:cubicBezTo>
                    <a:pt x="160" y="0"/>
                    <a:pt x="160" y="0"/>
                    <a:pt x="160" y="0"/>
                  </a:cubicBezTo>
                  <a:cubicBezTo>
                    <a:pt x="165" y="0"/>
                    <a:pt x="169" y="4"/>
                    <a:pt x="169" y="9"/>
                  </a:cubicBezTo>
                  <a:cubicBezTo>
                    <a:pt x="169" y="14"/>
                    <a:pt x="165" y="18"/>
                    <a:pt x="16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îṣḻïḍe">
              <a:extLst>
                <a:ext uri="{FF2B5EF4-FFF2-40B4-BE49-F238E27FC236}">
                  <a16:creationId xmlns:a16="http://schemas.microsoft.com/office/drawing/2014/main" id="{49A48C77-DE5B-9D4D-07E9-E29F4311BB08}"/>
                </a:ext>
              </a:extLst>
            </p:cNvPr>
            <p:cNvSpPr/>
            <p:nvPr/>
          </p:nvSpPr>
          <p:spPr bwMode="auto">
            <a:xfrm>
              <a:off x="5087938" y="1539875"/>
              <a:ext cx="1700213" cy="60325"/>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íŝľíḑê">
              <a:extLst>
                <a:ext uri="{FF2B5EF4-FFF2-40B4-BE49-F238E27FC236}">
                  <a16:creationId xmlns:a16="http://schemas.microsoft.com/office/drawing/2014/main" id="{5ED280B5-3707-8E62-9D87-3AEB84EF7D56}"/>
                </a:ext>
              </a:extLst>
            </p:cNvPr>
            <p:cNvSpPr/>
            <p:nvPr/>
          </p:nvSpPr>
          <p:spPr bwMode="auto">
            <a:xfrm>
              <a:off x="4522788" y="202882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ṡḷîḋé">
              <a:extLst>
                <a:ext uri="{FF2B5EF4-FFF2-40B4-BE49-F238E27FC236}">
                  <a16:creationId xmlns:a16="http://schemas.microsoft.com/office/drawing/2014/main" id="{1BCC63F6-0C34-CBF9-8817-0D288115F37D}"/>
                </a:ext>
              </a:extLst>
            </p:cNvPr>
            <p:cNvSpPr/>
            <p:nvPr/>
          </p:nvSpPr>
          <p:spPr bwMode="auto">
            <a:xfrm>
              <a:off x="4522788" y="325437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s1iḋè">
              <a:extLst>
                <a:ext uri="{FF2B5EF4-FFF2-40B4-BE49-F238E27FC236}">
                  <a16:creationId xmlns:a16="http://schemas.microsoft.com/office/drawing/2014/main" id="{44934833-D3BC-982E-F8ED-5166CC2AE151}"/>
                </a:ext>
              </a:extLst>
            </p:cNvPr>
            <p:cNvSpPr/>
            <p:nvPr/>
          </p:nvSpPr>
          <p:spPr bwMode="auto">
            <a:xfrm>
              <a:off x="4522788" y="3441700"/>
              <a:ext cx="908050" cy="60325"/>
            </a:xfrm>
            <a:custGeom>
              <a:avLst/>
              <a:gdLst>
                <a:gd name="T0" fmla="*/ 266 w 275"/>
                <a:gd name="T1" fmla="*/ 18 h 18"/>
                <a:gd name="T2" fmla="*/ 9 w 275"/>
                <a:gd name="T3" fmla="*/ 18 h 18"/>
                <a:gd name="T4" fmla="*/ 0 w 275"/>
                <a:gd name="T5" fmla="*/ 9 h 18"/>
                <a:gd name="T6" fmla="*/ 9 w 275"/>
                <a:gd name="T7" fmla="*/ 0 h 18"/>
                <a:gd name="T8" fmla="*/ 266 w 275"/>
                <a:gd name="T9" fmla="*/ 0 h 18"/>
                <a:gd name="T10" fmla="*/ 275 w 275"/>
                <a:gd name="T11" fmla="*/ 9 h 18"/>
                <a:gd name="T12" fmla="*/ 266 w 27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5" h="18">
                  <a:moveTo>
                    <a:pt x="266" y="18"/>
                  </a:moveTo>
                  <a:cubicBezTo>
                    <a:pt x="9" y="18"/>
                    <a:pt x="9" y="18"/>
                    <a:pt x="9" y="18"/>
                  </a:cubicBezTo>
                  <a:cubicBezTo>
                    <a:pt x="4" y="18"/>
                    <a:pt x="0" y="14"/>
                    <a:pt x="0" y="9"/>
                  </a:cubicBezTo>
                  <a:cubicBezTo>
                    <a:pt x="0" y="4"/>
                    <a:pt x="4" y="0"/>
                    <a:pt x="9" y="0"/>
                  </a:cubicBezTo>
                  <a:cubicBezTo>
                    <a:pt x="266" y="0"/>
                    <a:pt x="266" y="0"/>
                    <a:pt x="266" y="0"/>
                  </a:cubicBezTo>
                  <a:cubicBezTo>
                    <a:pt x="271" y="0"/>
                    <a:pt x="275" y="4"/>
                    <a:pt x="275" y="9"/>
                  </a:cubicBezTo>
                  <a:cubicBezTo>
                    <a:pt x="275" y="14"/>
                    <a:pt x="271" y="18"/>
                    <a:pt x="26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Sḻïḍè">
              <a:extLst>
                <a:ext uri="{FF2B5EF4-FFF2-40B4-BE49-F238E27FC236}">
                  <a16:creationId xmlns:a16="http://schemas.microsoft.com/office/drawing/2014/main" id="{A79A24DB-E21C-F316-7B3F-3CEDB3770944}"/>
                </a:ext>
              </a:extLst>
            </p:cNvPr>
            <p:cNvSpPr/>
            <p:nvPr/>
          </p:nvSpPr>
          <p:spPr bwMode="auto">
            <a:xfrm>
              <a:off x="5486401" y="3441700"/>
              <a:ext cx="446088"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s1íḍe">
              <a:extLst>
                <a:ext uri="{FF2B5EF4-FFF2-40B4-BE49-F238E27FC236}">
                  <a16:creationId xmlns:a16="http://schemas.microsoft.com/office/drawing/2014/main" id="{0C5BED80-9C84-34AB-6760-7CEA14CD242C}"/>
                </a:ext>
              </a:extLst>
            </p:cNvPr>
            <p:cNvSpPr/>
            <p:nvPr/>
          </p:nvSpPr>
          <p:spPr bwMode="auto">
            <a:xfrm>
              <a:off x="6005513" y="3441700"/>
              <a:ext cx="444500"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íṡľïḑé">
              <a:extLst>
                <a:ext uri="{FF2B5EF4-FFF2-40B4-BE49-F238E27FC236}">
                  <a16:creationId xmlns:a16="http://schemas.microsoft.com/office/drawing/2014/main" id="{CBDD8E4B-A78F-1B9B-AB75-D4EE2F6BA67E}"/>
                </a:ext>
              </a:extLst>
            </p:cNvPr>
            <p:cNvSpPr/>
            <p:nvPr/>
          </p:nvSpPr>
          <p:spPr bwMode="auto">
            <a:xfrm>
              <a:off x="6510338" y="3441700"/>
              <a:ext cx="273050" cy="60325"/>
            </a:xfrm>
            <a:custGeom>
              <a:avLst/>
              <a:gdLst>
                <a:gd name="T0" fmla="*/ 74 w 83"/>
                <a:gd name="T1" fmla="*/ 18 h 18"/>
                <a:gd name="T2" fmla="*/ 9 w 83"/>
                <a:gd name="T3" fmla="*/ 18 h 18"/>
                <a:gd name="T4" fmla="*/ 0 w 83"/>
                <a:gd name="T5" fmla="*/ 9 h 18"/>
                <a:gd name="T6" fmla="*/ 9 w 83"/>
                <a:gd name="T7" fmla="*/ 0 h 18"/>
                <a:gd name="T8" fmla="*/ 74 w 83"/>
                <a:gd name="T9" fmla="*/ 0 h 18"/>
                <a:gd name="T10" fmla="*/ 83 w 83"/>
                <a:gd name="T11" fmla="*/ 9 h 18"/>
                <a:gd name="T12" fmla="*/ 74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4" y="18"/>
                  </a:moveTo>
                  <a:cubicBezTo>
                    <a:pt x="9" y="18"/>
                    <a:pt x="9" y="18"/>
                    <a:pt x="9" y="18"/>
                  </a:cubicBezTo>
                  <a:cubicBezTo>
                    <a:pt x="4" y="18"/>
                    <a:pt x="0" y="14"/>
                    <a:pt x="0" y="9"/>
                  </a:cubicBezTo>
                  <a:cubicBezTo>
                    <a:pt x="0" y="4"/>
                    <a:pt x="4" y="0"/>
                    <a:pt x="9" y="0"/>
                  </a:cubicBezTo>
                  <a:cubicBezTo>
                    <a:pt x="74" y="0"/>
                    <a:pt x="74" y="0"/>
                    <a:pt x="74" y="0"/>
                  </a:cubicBezTo>
                  <a:cubicBezTo>
                    <a:pt x="79" y="0"/>
                    <a:pt x="83" y="4"/>
                    <a:pt x="83" y="9"/>
                  </a:cubicBezTo>
                  <a:cubicBezTo>
                    <a:pt x="83" y="14"/>
                    <a:pt x="79" y="18"/>
                    <a:pt x="74"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ṡľide">
              <a:extLst>
                <a:ext uri="{FF2B5EF4-FFF2-40B4-BE49-F238E27FC236}">
                  <a16:creationId xmlns:a16="http://schemas.microsoft.com/office/drawing/2014/main" id="{C6E329F7-A655-29EF-2F2A-C5150F012D25}"/>
                </a:ext>
              </a:extLst>
            </p:cNvPr>
            <p:cNvSpPr/>
            <p:nvPr/>
          </p:nvSpPr>
          <p:spPr bwMode="auto">
            <a:xfrm>
              <a:off x="6394451" y="3254375"/>
              <a:ext cx="458788" cy="58738"/>
            </a:xfrm>
            <a:custGeom>
              <a:avLst/>
              <a:gdLst>
                <a:gd name="T0" fmla="*/ 130 w 139"/>
                <a:gd name="T1" fmla="*/ 18 h 18"/>
                <a:gd name="T2" fmla="*/ 9 w 139"/>
                <a:gd name="T3" fmla="*/ 18 h 18"/>
                <a:gd name="T4" fmla="*/ 0 w 139"/>
                <a:gd name="T5" fmla="*/ 9 h 18"/>
                <a:gd name="T6" fmla="*/ 9 w 139"/>
                <a:gd name="T7" fmla="*/ 0 h 18"/>
                <a:gd name="T8" fmla="*/ 130 w 139"/>
                <a:gd name="T9" fmla="*/ 0 h 18"/>
                <a:gd name="T10" fmla="*/ 139 w 139"/>
                <a:gd name="T11" fmla="*/ 9 h 18"/>
                <a:gd name="T12" fmla="*/ 130 w 13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30" y="18"/>
                  </a:moveTo>
                  <a:cubicBezTo>
                    <a:pt x="9" y="18"/>
                    <a:pt x="9" y="18"/>
                    <a:pt x="9" y="18"/>
                  </a:cubicBezTo>
                  <a:cubicBezTo>
                    <a:pt x="4" y="18"/>
                    <a:pt x="0" y="14"/>
                    <a:pt x="0" y="9"/>
                  </a:cubicBezTo>
                  <a:cubicBezTo>
                    <a:pt x="0" y="4"/>
                    <a:pt x="4" y="0"/>
                    <a:pt x="9" y="0"/>
                  </a:cubicBezTo>
                  <a:cubicBezTo>
                    <a:pt x="130" y="0"/>
                    <a:pt x="130" y="0"/>
                    <a:pt x="130" y="0"/>
                  </a:cubicBezTo>
                  <a:cubicBezTo>
                    <a:pt x="135" y="0"/>
                    <a:pt x="139" y="4"/>
                    <a:pt x="139" y="9"/>
                  </a:cubicBezTo>
                  <a:cubicBezTo>
                    <a:pt x="139" y="14"/>
                    <a:pt x="135" y="18"/>
                    <a:pt x="13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iṡļîďê">
              <a:extLst>
                <a:ext uri="{FF2B5EF4-FFF2-40B4-BE49-F238E27FC236}">
                  <a16:creationId xmlns:a16="http://schemas.microsoft.com/office/drawing/2014/main" id="{1BB124C3-876F-86F5-BD48-C4524A5DAD72}"/>
                </a:ext>
              </a:extLst>
            </p:cNvPr>
            <p:cNvSpPr/>
            <p:nvPr/>
          </p:nvSpPr>
          <p:spPr bwMode="auto">
            <a:xfrm>
              <a:off x="4522788"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iślîdè">
              <a:extLst>
                <a:ext uri="{FF2B5EF4-FFF2-40B4-BE49-F238E27FC236}">
                  <a16:creationId xmlns:a16="http://schemas.microsoft.com/office/drawing/2014/main" id="{DE25CFE2-C43C-AFE7-5766-1E2CB19690F9}"/>
                </a:ext>
              </a:extLst>
            </p:cNvPr>
            <p:cNvSpPr/>
            <p:nvPr/>
          </p:nvSpPr>
          <p:spPr bwMode="auto">
            <a:xfrm>
              <a:off x="5651501"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iṡľiḑè">
              <a:extLst>
                <a:ext uri="{FF2B5EF4-FFF2-40B4-BE49-F238E27FC236}">
                  <a16:creationId xmlns:a16="http://schemas.microsoft.com/office/drawing/2014/main" id="{16B61786-AA13-28C4-88D6-708BC75903FA}"/>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ṡḻîḋê">
              <a:extLst>
                <a:ext uri="{FF2B5EF4-FFF2-40B4-BE49-F238E27FC236}">
                  <a16:creationId xmlns:a16="http://schemas.microsoft.com/office/drawing/2014/main" id="{8ABDF52F-1D57-C489-B7DB-541985B7CE0D}"/>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i$ļíďê">
              <a:extLst>
                <a:ext uri="{FF2B5EF4-FFF2-40B4-BE49-F238E27FC236}">
                  <a16:creationId xmlns:a16="http://schemas.microsoft.com/office/drawing/2014/main" id="{7DB5CF0F-F8EA-008E-0723-5C0DE2BBC913}"/>
                </a:ext>
              </a:extLst>
            </p:cNvPr>
            <p:cNvSpPr/>
            <p:nvPr/>
          </p:nvSpPr>
          <p:spPr bwMode="auto">
            <a:xfrm>
              <a:off x="7612063" y="2282825"/>
              <a:ext cx="6350" cy="1023938"/>
            </a:xfrm>
            <a:custGeom>
              <a:avLst/>
              <a:gdLst>
                <a:gd name="T0" fmla="*/ 0 w 2"/>
                <a:gd name="T1" fmla="*/ 1 h 311"/>
                <a:gd name="T2" fmla="*/ 0 w 2"/>
                <a:gd name="T3" fmla="*/ 310 h 311"/>
                <a:gd name="T4" fmla="*/ 1 w 2"/>
                <a:gd name="T5" fmla="*/ 311 h 311"/>
                <a:gd name="T6" fmla="*/ 2 w 2"/>
                <a:gd name="T7" fmla="*/ 310 h 311"/>
                <a:gd name="T8" fmla="*/ 2 w 2"/>
                <a:gd name="T9" fmla="*/ 1 h 311"/>
                <a:gd name="T10" fmla="*/ 1 w 2"/>
                <a:gd name="T11" fmla="*/ 0 h 311"/>
                <a:gd name="T12" fmla="*/ 0 w 2"/>
                <a:gd name="T13" fmla="*/ 1 h 311"/>
              </a:gdLst>
              <a:ahLst/>
              <a:cxnLst>
                <a:cxn ang="0">
                  <a:pos x="T0" y="T1"/>
                </a:cxn>
                <a:cxn ang="0">
                  <a:pos x="T2" y="T3"/>
                </a:cxn>
                <a:cxn ang="0">
                  <a:pos x="T4" y="T5"/>
                </a:cxn>
                <a:cxn ang="0">
                  <a:pos x="T6" y="T7"/>
                </a:cxn>
                <a:cxn ang="0">
                  <a:pos x="T8" y="T9"/>
                </a:cxn>
                <a:cxn ang="0">
                  <a:pos x="T10" y="T11"/>
                </a:cxn>
                <a:cxn ang="0">
                  <a:pos x="T12" y="T13"/>
                </a:cxn>
              </a:cxnLst>
              <a:rect l="0" t="0" r="r" b="b"/>
              <a:pathLst>
                <a:path w="2" h="311">
                  <a:moveTo>
                    <a:pt x="0" y="1"/>
                  </a:moveTo>
                  <a:cubicBezTo>
                    <a:pt x="0" y="310"/>
                    <a:pt x="0" y="310"/>
                    <a:pt x="0" y="310"/>
                  </a:cubicBezTo>
                  <a:cubicBezTo>
                    <a:pt x="0" y="311"/>
                    <a:pt x="0" y="311"/>
                    <a:pt x="1" y="311"/>
                  </a:cubicBezTo>
                  <a:cubicBezTo>
                    <a:pt x="1" y="311"/>
                    <a:pt x="2" y="311"/>
                    <a:pt x="2" y="310"/>
                  </a:cubicBezTo>
                  <a:cubicBezTo>
                    <a:pt x="2" y="1"/>
                    <a:pt x="2" y="1"/>
                    <a:pt x="2" y="1"/>
                  </a:cubicBezTo>
                  <a:cubicBezTo>
                    <a:pt x="2" y="0"/>
                    <a:pt x="1" y="0"/>
                    <a:pt x="1" y="0"/>
                  </a:cubicBezTo>
                  <a:cubicBezTo>
                    <a:pt x="0" y="0"/>
                    <a:pt x="0" y="0"/>
                    <a:pt x="0"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ïṥḻïḓê">
              <a:extLst>
                <a:ext uri="{FF2B5EF4-FFF2-40B4-BE49-F238E27FC236}">
                  <a16:creationId xmlns:a16="http://schemas.microsoft.com/office/drawing/2014/main" id="{5B7A5D19-5C15-39B1-186E-E2880F09FDCF}"/>
                </a:ext>
              </a:extLst>
            </p:cNvPr>
            <p:cNvSpPr/>
            <p:nvPr/>
          </p:nvSpPr>
          <p:spPr bwMode="auto">
            <a:xfrm>
              <a:off x="7002463" y="1276350"/>
              <a:ext cx="615950" cy="823913"/>
            </a:xfrm>
            <a:custGeom>
              <a:avLst/>
              <a:gdLst>
                <a:gd name="T0" fmla="*/ 1 w 187"/>
                <a:gd name="T1" fmla="*/ 3 h 250"/>
                <a:gd name="T2" fmla="*/ 185 w 187"/>
                <a:gd name="T3" fmla="*/ 3 h 250"/>
                <a:gd name="T4" fmla="*/ 185 w 187"/>
                <a:gd name="T5" fmla="*/ 248 h 250"/>
                <a:gd name="T6" fmla="*/ 186 w 187"/>
                <a:gd name="T7" fmla="*/ 250 h 250"/>
                <a:gd name="T8" fmla="*/ 187 w 187"/>
                <a:gd name="T9" fmla="*/ 248 h 250"/>
                <a:gd name="T10" fmla="*/ 187 w 187"/>
                <a:gd name="T11" fmla="*/ 0 h 250"/>
                <a:gd name="T12" fmla="*/ 1 w 187"/>
                <a:gd name="T13" fmla="*/ 0 h 250"/>
                <a:gd name="T14" fmla="*/ 0 w 187"/>
                <a:gd name="T15" fmla="*/ 1 h 250"/>
                <a:gd name="T16" fmla="*/ 1 w 187"/>
                <a:gd name="T17"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50">
                  <a:moveTo>
                    <a:pt x="1" y="3"/>
                  </a:moveTo>
                  <a:cubicBezTo>
                    <a:pt x="185" y="3"/>
                    <a:pt x="185" y="3"/>
                    <a:pt x="185" y="3"/>
                  </a:cubicBezTo>
                  <a:cubicBezTo>
                    <a:pt x="185" y="248"/>
                    <a:pt x="185" y="248"/>
                    <a:pt x="185" y="248"/>
                  </a:cubicBezTo>
                  <a:cubicBezTo>
                    <a:pt x="185" y="249"/>
                    <a:pt x="185" y="250"/>
                    <a:pt x="186" y="250"/>
                  </a:cubicBezTo>
                  <a:cubicBezTo>
                    <a:pt x="186" y="250"/>
                    <a:pt x="187" y="249"/>
                    <a:pt x="187" y="248"/>
                  </a:cubicBezTo>
                  <a:cubicBezTo>
                    <a:pt x="187" y="0"/>
                    <a:pt x="187" y="0"/>
                    <a:pt x="187" y="0"/>
                  </a:cubicBezTo>
                  <a:cubicBezTo>
                    <a:pt x="1" y="0"/>
                    <a:pt x="1" y="0"/>
                    <a:pt x="1" y="0"/>
                  </a:cubicBezTo>
                  <a:cubicBezTo>
                    <a:pt x="1" y="0"/>
                    <a:pt x="0" y="1"/>
                    <a:pt x="0" y="1"/>
                  </a:cubicBezTo>
                  <a:cubicBezTo>
                    <a:pt x="0" y="2"/>
                    <a:pt x="1" y="3"/>
                    <a:pt x="1" y="3"/>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îs1ide">
              <a:extLst>
                <a:ext uri="{FF2B5EF4-FFF2-40B4-BE49-F238E27FC236}">
                  <a16:creationId xmlns:a16="http://schemas.microsoft.com/office/drawing/2014/main" id="{E605C9FF-2DD4-2157-0DAD-F160F51C98A5}"/>
                </a:ext>
              </a:extLst>
            </p:cNvPr>
            <p:cNvSpPr/>
            <p:nvPr/>
          </p:nvSpPr>
          <p:spPr bwMode="auto">
            <a:xfrm>
              <a:off x="4351338" y="1276350"/>
              <a:ext cx="1397000" cy="587375"/>
            </a:xfrm>
            <a:custGeom>
              <a:avLst/>
              <a:gdLst>
                <a:gd name="T0" fmla="*/ 3 w 423"/>
                <a:gd name="T1" fmla="*/ 177 h 178"/>
                <a:gd name="T2" fmla="*/ 3 w 423"/>
                <a:gd name="T3" fmla="*/ 3 h 178"/>
                <a:gd name="T4" fmla="*/ 422 w 423"/>
                <a:gd name="T5" fmla="*/ 3 h 178"/>
                <a:gd name="T6" fmla="*/ 423 w 423"/>
                <a:gd name="T7" fmla="*/ 1 h 178"/>
                <a:gd name="T8" fmla="*/ 422 w 423"/>
                <a:gd name="T9" fmla="*/ 0 h 178"/>
                <a:gd name="T10" fmla="*/ 0 w 423"/>
                <a:gd name="T11" fmla="*/ 0 h 178"/>
                <a:gd name="T12" fmla="*/ 0 w 423"/>
                <a:gd name="T13" fmla="*/ 177 h 178"/>
                <a:gd name="T14" fmla="*/ 1 w 423"/>
                <a:gd name="T15" fmla="*/ 178 h 178"/>
                <a:gd name="T16" fmla="*/ 3 w 423"/>
                <a:gd name="T17"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178">
                  <a:moveTo>
                    <a:pt x="3" y="177"/>
                  </a:moveTo>
                  <a:cubicBezTo>
                    <a:pt x="3" y="3"/>
                    <a:pt x="3" y="3"/>
                    <a:pt x="3" y="3"/>
                  </a:cubicBezTo>
                  <a:cubicBezTo>
                    <a:pt x="422" y="3"/>
                    <a:pt x="422" y="3"/>
                    <a:pt x="422" y="3"/>
                  </a:cubicBezTo>
                  <a:cubicBezTo>
                    <a:pt x="423" y="3"/>
                    <a:pt x="423" y="2"/>
                    <a:pt x="423" y="1"/>
                  </a:cubicBezTo>
                  <a:cubicBezTo>
                    <a:pt x="423" y="1"/>
                    <a:pt x="423" y="0"/>
                    <a:pt x="422" y="0"/>
                  </a:cubicBezTo>
                  <a:cubicBezTo>
                    <a:pt x="0" y="0"/>
                    <a:pt x="0" y="0"/>
                    <a:pt x="0" y="0"/>
                  </a:cubicBezTo>
                  <a:cubicBezTo>
                    <a:pt x="0" y="177"/>
                    <a:pt x="0" y="177"/>
                    <a:pt x="0" y="177"/>
                  </a:cubicBezTo>
                  <a:cubicBezTo>
                    <a:pt x="0" y="178"/>
                    <a:pt x="1" y="178"/>
                    <a:pt x="1" y="178"/>
                  </a:cubicBezTo>
                  <a:cubicBezTo>
                    <a:pt x="2" y="178"/>
                    <a:pt x="3" y="178"/>
                    <a:pt x="3" y="177"/>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ṧliḓe">
              <a:extLst>
                <a:ext uri="{FF2B5EF4-FFF2-40B4-BE49-F238E27FC236}">
                  <a16:creationId xmlns:a16="http://schemas.microsoft.com/office/drawing/2014/main" id="{31232C06-4220-318C-10D7-45213D2F3E75}"/>
                </a:ext>
              </a:extLst>
            </p:cNvPr>
            <p:cNvSpPr/>
            <p:nvPr/>
          </p:nvSpPr>
          <p:spPr bwMode="auto">
            <a:xfrm>
              <a:off x="4351338" y="2789237"/>
              <a:ext cx="360363" cy="1049338"/>
            </a:xfrm>
            <a:custGeom>
              <a:avLst/>
              <a:gdLst>
                <a:gd name="T0" fmla="*/ 108 w 109"/>
                <a:gd name="T1" fmla="*/ 315 h 318"/>
                <a:gd name="T2" fmla="*/ 3 w 109"/>
                <a:gd name="T3" fmla="*/ 315 h 318"/>
                <a:gd name="T4" fmla="*/ 3 w 109"/>
                <a:gd name="T5" fmla="*/ 2 h 318"/>
                <a:gd name="T6" fmla="*/ 1 w 109"/>
                <a:gd name="T7" fmla="*/ 0 h 318"/>
                <a:gd name="T8" fmla="*/ 0 w 109"/>
                <a:gd name="T9" fmla="*/ 2 h 318"/>
                <a:gd name="T10" fmla="*/ 0 w 109"/>
                <a:gd name="T11" fmla="*/ 318 h 318"/>
                <a:gd name="T12" fmla="*/ 108 w 109"/>
                <a:gd name="T13" fmla="*/ 318 h 318"/>
                <a:gd name="T14" fmla="*/ 109 w 109"/>
                <a:gd name="T15" fmla="*/ 316 h 318"/>
                <a:gd name="T16" fmla="*/ 108 w 109"/>
                <a:gd name="T17" fmla="*/ 31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8">
                  <a:moveTo>
                    <a:pt x="108" y="315"/>
                  </a:moveTo>
                  <a:cubicBezTo>
                    <a:pt x="3" y="315"/>
                    <a:pt x="3" y="315"/>
                    <a:pt x="3" y="315"/>
                  </a:cubicBezTo>
                  <a:cubicBezTo>
                    <a:pt x="3" y="2"/>
                    <a:pt x="3" y="2"/>
                    <a:pt x="3" y="2"/>
                  </a:cubicBezTo>
                  <a:cubicBezTo>
                    <a:pt x="3" y="1"/>
                    <a:pt x="2" y="0"/>
                    <a:pt x="1" y="0"/>
                  </a:cubicBezTo>
                  <a:cubicBezTo>
                    <a:pt x="1" y="0"/>
                    <a:pt x="0" y="1"/>
                    <a:pt x="0" y="2"/>
                  </a:cubicBezTo>
                  <a:cubicBezTo>
                    <a:pt x="0" y="318"/>
                    <a:pt x="0" y="318"/>
                    <a:pt x="0" y="318"/>
                  </a:cubicBezTo>
                  <a:cubicBezTo>
                    <a:pt x="108" y="318"/>
                    <a:pt x="108" y="318"/>
                    <a:pt x="108" y="318"/>
                  </a:cubicBezTo>
                  <a:cubicBezTo>
                    <a:pt x="109" y="318"/>
                    <a:pt x="109" y="317"/>
                    <a:pt x="109" y="316"/>
                  </a:cubicBezTo>
                  <a:cubicBezTo>
                    <a:pt x="109" y="316"/>
                    <a:pt x="109" y="315"/>
                    <a:pt x="108" y="315"/>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ísḷïḍê">
              <a:extLst>
                <a:ext uri="{FF2B5EF4-FFF2-40B4-BE49-F238E27FC236}">
                  <a16:creationId xmlns:a16="http://schemas.microsoft.com/office/drawing/2014/main" id="{D5DA3AEF-BBD5-C170-9A04-42F992809626}"/>
                </a:ext>
              </a:extLst>
            </p:cNvPr>
            <p:cNvSpPr/>
            <p:nvPr/>
          </p:nvSpPr>
          <p:spPr bwMode="auto">
            <a:xfrm>
              <a:off x="6651626" y="3438525"/>
              <a:ext cx="966788" cy="400050"/>
            </a:xfrm>
            <a:custGeom>
              <a:avLst/>
              <a:gdLst>
                <a:gd name="T0" fmla="*/ 291 w 293"/>
                <a:gd name="T1" fmla="*/ 1 h 121"/>
                <a:gd name="T2" fmla="*/ 291 w 293"/>
                <a:gd name="T3" fmla="*/ 118 h 121"/>
                <a:gd name="T4" fmla="*/ 1 w 293"/>
                <a:gd name="T5" fmla="*/ 118 h 121"/>
                <a:gd name="T6" fmla="*/ 0 w 293"/>
                <a:gd name="T7" fmla="*/ 119 h 121"/>
                <a:gd name="T8" fmla="*/ 1 w 293"/>
                <a:gd name="T9" fmla="*/ 121 h 121"/>
                <a:gd name="T10" fmla="*/ 293 w 293"/>
                <a:gd name="T11" fmla="*/ 121 h 121"/>
                <a:gd name="T12" fmla="*/ 293 w 293"/>
                <a:gd name="T13" fmla="*/ 1 h 121"/>
                <a:gd name="T14" fmla="*/ 292 w 293"/>
                <a:gd name="T15" fmla="*/ 0 h 121"/>
                <a:gd name="T16" fmla="*/ 291 w 293"/>
                <a:gd name="T1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21">
                  <a:moveTo>
                    <a:pt x="291" y="1"/>
                  </a:moveTo>
                  <a:cubicBezTo>
                    <a:pt x="291" y="118"/>
                    <a:pt x="291" y="118"/>
                    <a:pt x="291" y="118"/>
                  </a:cubicBezTo>
                  <a:cubicBezTo>
                    <a:pt x="1" y="118"/>
                    <a:pt x="1" y="118"/>
                    <a:pt x="1" y="118"/>
                  </a:cubicBezTo>
                  <a:cubicBezTo>
                    <a:pt x="0" y="118"/>
                    <a:pt x="0" y="119"/>
                    <a:pt x="0" y="119"/>
                  </a:cubicBezTo>
                  <a:cubicBezTo>
                    <a:pt x="0" y="120"/>
                    <a:pt x="0" y="121"/>
                    <a:pt x="1" y="121"/>
                  </a:cubicBezTo>
                  <a:cubicBezTo>
                    <a:pt x="293" y="121"/>
                    <a:pt x="293" y="121"/>
                    <a:pt x="293" y="121"/>
                  </a:cubicBezTo>
                  <a:cubicBezTo>
                    <a:pt x="293" y="1"/>
                    <a:pt x="293" y="1"/>
                    <a:pt x="293" y="1"/>
                  </a:cubicBezTo>
                  <a:cubicBezTo>
                    <a:pt x="293" y="1"/>
                    <a:pt x="292" y="0"/>
                    <a:pt x="292" y="0"/>
                  </a:cubicBezTo>
                  <a:cubicBezTo>
                    <a:pt x="291" y="0"/>
                    <a:pt x="291" y="1"/>
                    <a:pt x="291"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ṡ1îḍé">
              <a:extLst>
                <a:ext uri="{FF2B5EF4-FFF2-40B4-BE49-F238E27FC236}">
                  <a16:creationId xmlns:a16="http://schemas.microsoft.com/office/drawing/2014/main" id="{289C819E-C7DB-BFD5-2344-3A54D331530B}"/>
                </a:ext>
              </a:extLst>
            </p:cNvPr>
            <p:cNvSpPr/>
            <p:nvPr/>
          </p:nvSpPr>
          <p:spPr bwMode="auto">
            <a:xfrm>
              <a:off x="5678488" y="1590675"/>
              <a:ext cx="642938"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íšlíḓè">
              <a:extLst>
                <a:ext uri="{FF2B5EF4-FFF2-40B4-BE49-F238E27FC236}">
                  <a16:creationId xmlns:a16="http://schemas.microsoft.com/office/drawing/2014/main" id="{C5F00885-6878-B51C-D6BD-6E7C24FAE823}"/>
                </a:ext>
              </a:extLst>
            </p:cNvPr>
            <p:cNvSpPr/>
            <p:nvPr/>
          </p:nvSpPr>
          <p:spPr bwMode="auto">
            <a:xfrm>
              <a:off x="5599113" y="1527175"/>
              <a:ext cx="403225" cy="784225"/>
            </a:xfrm>
            <a:custGeom>
              <a:avLst/>
              <a:gdLst>
                <a:gd name="T0" fmla="*/ 62 w 122"/>
                <a:gd name="T1" fmla="*/ 220 h 238"/>
                <a:gd name="T2" fmla="*/ 58 w 122"/>
                <a:gd name="T3" fmla="*/ 220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62 w 122"/>
                <a:gd name="T15" fmla="*/ 220 h 238"/>
                <a:gd name="T16" fmla="*/ 15 w 122"/>
                <a:gd name="T17" fmla="*/ 170 h 238"/>
                <a:gd name="T18" fmla="*/ 12 w 122"/>
                <a:gd name="T19" fmla="*/ 170 h 238"/>
                <a:gd name="T20" fmla="*/ 35 w 122"/>
                <a:gd name="T21" fmla="*/ 202 h 238"/>
                <a:gd name="T22" fmla="*/ 38 w 122"/>
                <a:gd name="T23" fmla="*/ 202 h 238"/>
                <a:gd name="T24" fmla="*/ 15 w 122"/>
                <a:gd name="T25" fmla="*/ 170 h 238"/>
                <a:gd name="T26" fmla="*/ 3 w 122"/>
                <a:gd name="T27" fmla="*/ 119 h 238"/>
                <a:gd name="T28" fmla="*/ 0 w 122"/>
                <a:gd name="T29" fmla="*/ 119 h 238"/>
                <a:gd name="T30" fmla="*/ 5 w 122"/>
                <a:gd name="T31" fmla="*/ 152 h 238"/>
                <a:gd name="T32" fmla="*/ 8 w 122"/>
                <a:gd name="T33" fmla="*/ 152 h 238"/>
                <a:gd name="T34" fmla="*/ 3 w 122"/>
                <a:gd name="T35" fmla="*/ 119 h 238"/>
                <a:gd name="T36" fmla="*/ 50 w 122"/>
                <a:gd name="T37" fmla="*/ 22 h 238"/>
                <a:gd name="T38" fmla="*/ 47 w 122"/>
                <a:gd name="T39" fmla="*/ 22 h 238"/>
                <a:gd name="T40" fmla="*/ 2 w 122"/>
                <a:gd name="T41" fmla="*/ 101 h 238"/>
                <a:gd name="T42" fmla="*/ 4 w 122"/>
                <a:gd name="T43" fmla="*/ 101 h 238"/>
                <a:gd name="T44" fmla="*/ 16 w 122"/>
                <a:gd name="T45" fmla="*/ 63 h 238"/>
                <a:gd name="T46" fmla="*/ 16 w 122"/>
                <a:gd name="T47" fmla="*/ 62 h 238"/>
                <a:gd name="T48" fmla="*/ 21 w 122"/>
                <a:gd name="T49" fmla="*/ 53 h 238"/>
                <a:gd name="T50" fmla="*/ 50 w 122"/>
                <a:gd name="T51" fmla="*/ 22 h 238"/>
                <a:gd name="T52" fmla="*/ 92 w 122"/>
                <a:gd name="T53" fmla="*/ 0 h 238"/>
                <a:gd name="T54" fmla="*/ 92 w 122"/>
                <a:gd name="T55" fmla="*/ 0 h 238"/>
                <a:gd name="T56" fmla="*/ 78 w 122"/>
                <a:gd name="T57" fmla="*/ 4 h 238"/>
                <a:gd name="T58" fmla="*/ 84 w 122"/>
                <a:gd name="T59" fmla="*/ 4 h 238"/>
                <a:gd name="T60" fmla="*/ 93 w 122"/>
                <a:gd name="T61" fmla="*/ 2 h 238"/>
                <a:gd name="T62" fmla="*/ 93 w 122"/>
                <a:gd name="T63" fmla="*/ 1 h 238"/>
                <a:gd name="T64" fmla="*/ 92 w 122"/>
                <a:gd name="T6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238">
                  <a:moveTo>
                    <a:pt x="62" y="220"/>
                  </a:moveTo>
                  <a:cubicBezTo>
                    <a:pt x="58" y="220"/>
                    <a:pt x="58" y="220"/>
                    <a:pt x="58" y="220"/>
                  </a:cubicBezTo>
                  <a:cubicBezTo>
                    <a:pt x="62" y="223"/>
                    <a:pt x="67" y="225"/>
                    <a:pt x="72" y="228"/>
                  </a:cubicBezTo>
                  <a:cubicBezTo>
                    <a:pt x="87" y="234"/>
                    <a:pt x="104" y="238"/>
                    <a:pt x="121" y="238"/>
                  </a:cubicBezTo>
                  <a:cubicBezTo>
                    <a:pt x="122" y="238"/>
                    <a:pt x="122" y="238"/>
                    <a:pt x="122" y="237"/>
                  </a:cubicBezTo>
                  <a:cubicBezTo>
                    <a:pt x="122" y="236"/>
                    <a:pt x="122" y="236"/>
                    <a:pt x="121" y="236"/>
                  </a:cubicBezTo>
                  <a:cubicBezTo>
                    <a:pt x="104" y="236"/>
                    <a:pt x="88" y="232"/>
                    <a:pt x="73" y="226"/>
                  </a:cubicBezTo>
                  <a:cubicBezTo>
                    <a:pt x="69" y="224"/>
                    <a:pt x="66" y="222"/>
                    <a:pt x="62" y="220"/>
                  </a:cubicBezTo>
                  <a:moveTo>
                    <a:pt x="15" y="170"/>
                  </a:moveTo>
                  <a:cubicBezTo>
                    <a:pt x="12" y="170"/>
                    <a:pt x="12" y="170"/>
                    <a:pt x="12" y="170"/>
                  </a:cubicBezTo>
                  <a:cubicBezTo>
                    <a:pt x="18" y="182"/>
                    <a:pt x="26" y="193"/>
                    <a:pt x="35" y="202"/>
                  </a:cubicBezTo>
                  <a:cubicBezTo>
                    <a:pt x="38" y="202"/>
                    <a:pt x="38" y="202"/>
                    <a:pt x="38" y="202"/>
                  </a:cubicBezTo>
                  <a:cubicBezTo>
                    <a:pt x="29" y="193"/>
                    <a:pt x="21" y="182"/>
                    <a:pt x="15" y="170"/>
                  </a:cubicBezTo>
                  <a:moveTo>
                    <a:pt x="3" y="119"/>
                  </a:moveTo>
                  <a:cubicBezTo>
                    <a:pt x="0" y="119"/>
                    <a:pt x="0" y="119"/>
                    <a:pt x="0" y="119"/>
                  </a:cubicBezTo>
                  <a:cubicBezTo>
                    <a:pt x="1" y="130"/>
                    <a:pt x="2" y="141"/>
                    <a:pt x="5" y="152"/>
                  </a:cubicBezTo>
                  <a:cubicBezTo>
                    <a:pt x="8" y="152"/>
                    <a:pt x="8" y="152"/>
                    <a:pt x="8" y="152"/>
                  </a:cubicBezTo>
                  <a:cubicBezTo>
                    <a:pt x="5" y="141"/>
                    <a:pt x="3" y="130"/>
                    <a:pt x="3" y="119"/>
                  </a:cubicBezTo>
                  <a:moveTo>
                    <a:pt x="50" y="22"/>
                  </a:moveTo>
                  <a:cubicBezTo>
                    <a:pt x="47" y="22"/>
                    <a:pt x="47" y="22"/>
                    <a:pt x="47" y="22"/>
                  </a:cubicBezTo>
                  <a:cubicBezTo>
                    <a:pt x="23" y="41"/>
                    <a:pt x="6" y="69"/>
                    <a:pt x="2" y="101"/>
                  </a:cubicBezTo>
                  <a:cubicBezTo>
                    <a:pt x="4" y="101"/>
                    <a:pt x="4" y="101"/>
                    <a:pt x="4" y="101"/>
                  </a:cubicBezTo>
                  <a:cubicBezTo>
                    <a:pt x="5" y="87"/>
                    <a:pt x="10" y="74"/>
                    <a:pt x="16" y="63"/>
                  </a:cubicBezTo>
                  <a:cubicBezTo>
                    <a:pt x="16" y="62"/>
                    <a:pt x="16" y="62"/>
                    <a:pt x="16" y="62"/>
                  </a:cubicBezTo>
                  <a:cubicBezTo>
                    <a:pt x="16" y="58"/>
                    <a:pt x="18" y="55"/>
                    <a:pt x="21" y="53"/>
                  </a:cubicBezTo>
                  <a:cubicBezTo>
                    <a:pt x="29" y="41"/>
                    <a:pt x="39" y="31"/>
                    <a:pt x="50" y="22"/>
                  </a:cubicBezTo>
                  <a:moveTo>
                    <a:pt x="92" y="0"/>
                  </a:moveTo>
                  <a:cubicBezTo>
                    <a:pt x="92" y="0"/>
                    <a:pt x="92" y="0"/>
                    <a:pt x="92" y="0"/>
                  </a:cubicBezTo>
                  <a:cubicBezTo>
                    <a:pt x="87" y="1"/>
                    <a:pt x="83" y="3"/>
                    <a:pt x="78" y="4"/>
                  </a:cubicBezTo>
                  <a:cubicBezTo>
                    <a:pt x="84" y="4"/>
                    <a:pt x="84" y="4"/>
                    <a:pt x="84" y="4"/>
                  </a:cubicBezTo>
                  <a:cubicBezTo>
                    <a:pt x="87" y="3"/>
                    <a:pt x="90" y="3"/>
                    <a:pt x="93" y="2"/>
                  </a:cubicBezTo>
                  <a:cubicBezTo>
                    <a:pt x="93" y="2"/>
                    <a:pt x="94" y="1"/>
                    <a:pt x="93" y="1"/>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îśļíḑé">
              <a:extLst>
                <a:ext uri="{FF2B5EF4-FFF2-40B4-BE49-F238E27FC236}">
                  <a16:creationId xmlns:a16="http://schemas.microsoft.com/office/drawing/2014/main" id="{49924528-BF9F-BCF9-8E46-1DCC25D132F1}"/>
                </a:ext>
              </a:extLst>
            </p:cNvPr>
            <p:cNvSpPr/>
            <p:nvPr/>
          </p:nvSpPr>
          <p:spPr bwMode="auto">
            <a:xfrm>
              <a:off x="5715001" y="2193925"/>
              <a:ext cx="88900" cy="58738"/>
            </a:xfrm>
            <a:custGeom>
              <a:avLst/>
              <a:gdLst>
                <a:gd name="T0" fmla="*/ 3 w 27"/>
                <a:gd name="T1" fmla="*/ 0 h 18"/>
                <a:gd name="T2" fmla="*/ 0 w 27"/>
                <a:gd name="T3" fmla="*/ 0 h 18"/>
                <a:gd name="T4" fmla="*/ 23 w 27"/>
                <a:gd name="T5" fmla="*/ 18 h 18"/>
                <a:gd name="T6" fmla="*/ 27 w 27"/>
                <a:gd name="T7" fmla="*/ 18 h 18"/>
                <a:gd name="T8" fmla="*/ 3 w 27"/>
                <a:gd name="T9" fmla="*/ 0 h 18"/>
              </a:gdLst>
              <a:ahLst/>
              <a:cxnLst>
                <a:cxn ang="0">
                  <a:pos x="T0" y="T1"/>
                </a:cxn>
                <a:cxn ang="0">
                  <a:pos x="T2" y="T3"/>
                </a:cxn>
                <a:cxn ang="0">
                  <a:pos x="T4" y="T5"/>
                </a:cxn>
                <a:cxn ang="0">
                  <a:pos x="T6" y="T7"/>
                </a:cxn>
                <a:cxn ang="0">
                  <a:pos x="T8" y="T9"/>
                </a:cxn>
              </a:cxnLst>
              <a:rect l="0" t="0" r="r" b="b"/>
              <a:pathLst>
                <a:path w="27" h="18">
                  <a:moveTo>
                    <a:pt x="3" y="0"/>
                  </a:moveTo>
                  <a:cubicBezTo>
                    <a:pt x="0" y="0"/>
                    <a:pt x="0" y="0"/>
                    <a:pt x="0" y="0"/>
                  </a:cubicBezTo>
                  <a:cubicBezTo>
                    <a:pt x="7" y="7"/>
                    <a:pt x="15" y="13"/>
                    <a:pt x="23" y="18"/>
                  </a:cubicBezTo>
                  <a:cubicBezTo>
                    <a:pt x="27" y="18"/>
                    <a:pt x="27" y="18"/>
                    <a:pt x="27" y="18"/>
                  </a:cubicBezTo>
                  <a:cubicBezTo>
                    <a:pt x="18" y="13"/>
                    <a:pt x="11" y="7"/>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ṩlîdé">
              <a:extLst>
                <a:ext uri="{FF2B5EF4-FFF2-40B4-BE49-F238E27FC236}">
                  <a16:creationId xmlns:a16="http://schemas.microsoft.com/office/drawing/2014/main" id="{B3C9C5EC-70E0-CB2E-9BED-F968F1B4201A}"/>
                </a:ext>
              </a:extLst>
            </p:cNvPr>
            <p:cNvSpPr/>
            <p:nvPr/>
          </p:nvSpPr>
          <p:spPr bwMode="auto">
            <a:xfrm>
              <a:off x="5599113" y="1860550"/>
              <a:ext cx="12700" cy="58738"/>
            </a:xfrm>
            <a:custGeom>
              <a:avLst/>
              <a:gdLst>
                <a:gd name="T0" fmla="*/ 4 w 4"/>
                <a:gd name="T1" fmla="*/ 0 h 18"/>
                <a:gd name="T2" fmla="*/ 2 w 4"/>
                <a:gd name="T3" fmla="*/ 0 h 18"/>
                <a:gd name="T4" fmla="*/ 0 w 4"/>
                <a:gd name="T5" fmla="*/ 16 h 18"/>
                <a:gd name="T6" fmla="*/ 0 w 4"/>
                <a:gd name="T7" fmla="*/ 18 h 18"/>
                <a:gd name="T8" fmla="*/ 3 w 4"/>
                <a:gd name="T9" fmla="*/ 18 h 18"/>
                <a:gd name="T10" fmla="*/ 3 w 4"/>
                <a:gd name="T11" fmla="*/ 16 h 18"/>
                <a:gd name="T12" fmla="*/ 4 w 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 h="18">
                  <a:moveTo>
                    <a:pt x="4" y="0"/>
                  </a:moveTo>
                  <a:cubicBezTo>
                    <a:pt x="2" y="0"/>
                    <a:pt x="2" y="0"/>
                    <a:pt x="2" y="0"/>
                  </a:cubicBezTo>
                  <a:cubicBezTo>
                    <a:pt x="1" y="5"/>
                    <a:pt x="0" y="11"/>
                    <a:pt x="0" y="16"/>
                  </a:cubicBezTo>
                  <a:cubicBezTo>
                    <a:pt x="0" y="17"/>
                    <a:pt x="0" y="17"/>
                    <a:pt x="0" y="18"/>
                  </a:cubicBezTo>
                  <a:cubicBezTo>
                    <a:pt x="3" y="18"/>
                    <a:pt x="3" y="18"/>
                    <a:pt x="3" y="18"/>
                  </a:cubicBezTo>
                  <a:cubicBezTo>
                    <a:pt x="3" y="17"/>
                    <a:pt x="3" y="17"/>
                    <a:pt x="3" y="16"/>
                  </a:cubicBezTo>
                  <a:cubicBezTo>
                    <a:pt x="3" y="11"/>
                    <a:pt x="3" y="5"/>
                    <a:pt x="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ļídê">
              <a:extLst>
                <a:ext uri="{FF2B5EF4-FFF2-40B4-BE49-F238E27FC236}">
                  <a16:creationId xmlns:a16="http://schemas.microsoft.com/office/drawing/2014/main" id="{A44B843A-A362-EBEF-BD9A-9112860CF623}"/>
                </a:ext>
              </a:extLst>
            </p:cNvPr>
            <p:cNvSpPr/>
            <p:nvPr/>
          </p:nvSpPr>
          <p:spPr bwMode="auto">
            <a:xfrm>
              <a:off x="5754688" y="1539875"/>
              <a:ext cx="122238" cy="60325"/>
            </a:xfrm>
            <a:custGeom>
              <a:avLst/>
              <a:gdLst>
                <a:gd name="T0" fmla="*/ 37 w 37"/>
                <a:gd name="T1" fmla="*/ 0 h 18"/>
                <a:gd name="T2" fmla="*/ 31 w 37"/>
                <a:gd name="T3" fmla="*/ 0 h 18"/>
                <a:gd name="T4" fmla="*/ 0 w 37"/>
                <a:gd name="T5" fmla="*/ 18 h 18"/>
                <a:gd name="T6" fmla="*/ 3 w 37"/>
                <a:gd name="T7" fmla="*/ 18 h 18"/>
                <a:gd name="T8" fmla="*/ 37 w 37"/>
                <a:gd name="T9" fmla="*/ 0 h 18"/>
              </a:gdLst>
              <a:ahLst/>
              <a:cxnLst>
                <a:cxn ang="0">
                  <a:pos x="T0" y="T1"/>
                </a:cxn>
                <a:cxn ang="0">
                  <a:pos x="T2" y="T3"/>
                </a:cxn>
                <a:cxn ang="0">
                  <a:pos x="T4" y="T5"/>
                </a:cxn>
                <a:cxn ang="0">
                  <a:pos x="T6" y="T7"/>
                </a:cxn>
                <a:cxn ang="0">
                  <a:pos x="T8" y="T9"/>
                </a:cxn>
              </a:cxnLst>
              <a:rect l="0" t="0" r="r" b="b"/>
              <a:pathLst>
                <a:path w="37" h="18">
                  <a:moveTo>
                    <a:pt x="37" y="0"/>
                  </a:moveTo>
                  <a:cubicBezTo>
                    <a:pt x="31" y="0"/>
                    <a:pt x="31" y="0"/>
                    <a:pt x="31" y="0"/>
                  </a:cubicBezTo>
                  <a:cubicBezTo>
                    <a:pt x="20" y="5"/>
                    <a:pt x="9" y="11"/>
                    <a:pt x="0" y="18"/>
                  </a:cubicBezTo>
                  <a:cubicBezTo>
                    <a:pt x="3" y="18"/>
                    <a:pt x="3" y="18"/>
                    <a:pt x="3" y="18"/>
                  </a:cubicBezTo>
                  <a:cubicBezTo>
                    <a:pt x="13" y="10"/>
                    <a:pt x="25" y="4"/>
                    <a:pt x="37"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iş1iḑè">
              <a:extLst>
                <a:ext uri="{FF2B5EF4-FFF2-40B4-BE49-F238E27FC236}">
                  <a16:creationId xmlns:a16="http://schemas.microsoft.com/office/drawing/2014/main" id="{7C2F3F4B-31EE-DDE9-8724-1940F0CFE511}"/>
                </a:ext>
              </a:extLst>
            </p:cNvPr>
            <p:cNvSpPr/>
            <p:nvPr/>
          </p:nvSpPr>
          <p:spPr bwMode="auto">
            <a:xfrm>
              <a:off x="5614988" y="2028825"/>
              <a:ext cx="33338" cy="58738"/>
            </a:xfrm>
            <a:custGeom>
              <a:avLst/>
              <a:gdLst>
                <a:gd name="T0" fmla="*/ 3 w 10"/>
                <a:gd name="T1" fmla="*/ 0 h 18"/>
                <a:gd name="T2" fmla="*/ 0 w 10"/>
                <a:gd name="T3" fmla="*/ 0 h 18"/>
                <a:gd name="T4" fmla="*/ 7 w 10"/>
                <a:gd name="T5" fmla="*/ 18 h 18"/>
                <a:gd name="T6" fmla="*/ 10 w 10"/>
                <a:gd name="T7" fmla="*/ 18 h 18"/>
                <a:gd name="T8" fmla="*/ 3 w 10"/>
                <a:gd name="T9" fmla="*/ 0 h 18"/>
              </a:gdLst>
              <a:ahLst/>
              <a:cxnLst>
                <a:cxn ang="0">
                  <a:pos x="T0" y="T1"/>
                </a:cxn>
                <a:cxn ang="0">
                  <a:pos x="T2" y="T3"/>
                </a:cxn>
                <a:cxn ang="0">
                  <a:pos x="T4" y="T5"/>
                </a:cxn>
                <a:cxn ang="0">
                  <a:pos x="T6" y="T7"/>
                </a:cxn>
                <a:cxn ang="0">
                  <a:pos x="T8" y="T9"/>
                </a:cxn>
              </a:cxnLst>
              <a:rect l="0" t="0" r="r" b="b"/>
              <a:pathLst>
                <a:path w="10" h="18">
                  <a:moveTo>
                    <a:pt x="3" y="0"/>
                  </a:moveTo>
                  <a:cubicBezTo>
                    <a:pt x="0" y="0"/>
                    <a:pt x="0" y="0"/>
                    <a:pt x="0" y="0"/>
                  </a:cubicBezTo>
                  <a:cubicBezTo>
                    <a:pt x="2" y="6"/>
                    <a:pt x="5" y="12"/>
                    <a:pt x="7" y="18"/>
                  </a:cubicBezTo>
                  <a:cubicBezTo>
                    <a:pt x="10" y="18"/>
                    <a:pt x="10" y="18"/>
                    <a:pt x="10" y="18"/>
                  </a:cubicBezTo>
                  <a:cubicBezTo>
                    <a:pt x="7" y="12"/>
                    <a:pt x="5" y="6"/>
                    <a:pt x="3"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şļíďè">
              <a:extLst>
                <a:ext uri="{FF2B5EF4-FFF2-40B4-BE49-F238E27FC236}">
                  <a16:creationId xmlns:a16="http://schemas.microsoft.com/office/drawing/2014/main" id="{563B6C0D-8130-254A-A720-13AA9574EEAC}"/>
                </a:ext>
              </a:extLst>
            </p:cNvPr>
            <p:cNvSpPr/>
            <p:nvPr/>
          </p:nvSpPr>
          <p:spPr bwMode="auto">
            <a:xfrm>
              <a:off x="5651501" y="1701800"/>
              <a:ext cx="17463" cy="33338"/>
            </a:xfrm>
            <a:custGeom>
              <a:avLst/>
              <a:gdLst>
                <a:gd name="T0" fmla="*/ 5 w 5"/>
                <a:gd name="T1" fmla="*/ 0 h 10"/>
                <a:gd name="T2" fmla="*/ 0 w 5"/>
                <a:gd name="T3" fmla="*/ 9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cubicBezTo>
                    <a:pt x="2" y="2"/>
                    <a:pt x="0" y="5"/>
                    <a:pt x="0" y="9"/>
                  </a:cubicBezTo>
                  <a:cubicBezTo>
                    <a:pt x="0" y="9"/>
                    <a:pt x="0" y="9"/>
                    <a:pt x="0" y="10"/>
                  </a:cubicBezTo>
                  <a:cubicBezTo>
                    <a:pt x="1" y="6"/>
                    <a:pt x="3" y="3"/>
                    <a:pt x="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śḻïḍè">
              <a:extLst>
                <a:ext uri="{FF2B5EF4-FFF2-40B4-BE49-F238E27FC236}">
                  <a16:creationId xmlns:a16="http://schemas.microsoft.com/office/drawing/2014/main" id="{F34398FF-8490-59F0-57AF-705F1400E901}"/>
                </a:ext>
              </a:extLst>
            </p:cNvPr>
            <p:cNvSpPr/>
            <p:nvPr/>
          </p:nvSpPr>
          <p:spPr bwMode="auto">
            <a:xfrm>
              <a:off x="5629276" y="1600200"/>
              <a:ext cx="742950" cy="685800"/>
            </a:xfrm>
            <a:custGeom>
              <a:avLst/>
              <a:gdLst>
                <a:gd name="T0" fmla="*/ 15 w 225"/>
                <a:gd name="T1" fmla="*/ 148 h 208"/>
                <a:gd name="T2" fmla="*/ 13 w 225"/>
                <a:gd name="T3" fmla="*/ 148 h 208"/>
                <a:gd name="T4" fmla="*/ 39 w 225"/>
                <a:gd name="T5" fmla="*/ 180 h 208"/>
                <a:gd name="T6" fmla="*/ 42 w 225"/>
                <a:gd name="T7" fmla="*/ 180 h 208"/>
                <a:gd name="T8" fmla="*/ 34 w 225"/>
                <a:gd name="T9" fmla="*/ 173 h 208"/>
                <a:gd name="T10" fmla="*/ 15 w 225"/>
                <a:gd name="T11" fmla="*/ 148 h 208"/>
                <a:gd name="T12" fmla="*/ 210 w 225"/>
                <a:gd name="T13" fmla="*/ 146 h 208"/>
                <a:gd name="T14" fmla="*/ 190 w 225"/>
                <a:gd name="T15" fmla="*/ 173 h 208"/>
                <a:gd name="T16" fmla="*/ 112 w 225"/>
                <a:gd name="T17" fmla="*/ 206 h 208"/>
                <a:gd name="T18" fmla="*/ 72 w 225"/>
                <a:gd name="T19" fmla="*/ 198 h 208"/>
                <a:gd name="T20" fmla="*/ 66 w 225"/>
                <a:gd name="T21" fmla="*/ 198 h 208"/>
                <a:gd name="T22" fmla="*/ 112 w 225"/>
                <a:gd name="T23" fmla="*/ 208 h 208"/>
                <a:gd name="T24" fmla="*/ 212 w 225"/>
                <a:gd name="T25" fmla="*/ 147 h 208"/>
                <a:gd name="T26" fmla="*/ 210 w 225"/>
                <a:gd name="T27" fmla="*/ 146 h 208"/>
                <a:gd name="T28" fmla="*/ 2 w 225"/>
                <a:gd name="T29" fmla="*/ 97 h 208"/>
                <a:gd name="T30" fmla="*/ 0 w 225"/>
                <a:gd name="T31" fmla="*/ 97 h 208"/>
                <a:gd name="T32" fmla="*/ 5 w 225"/>
                <a:gd name="T33" fmla="*/ 130 h 208"/>
                <a:gd name="T34" fmla="*/ 7 w 225"/>
                <a:gd name="T35" fmla="*/ 130 h 208"/>
                <a:gd name="T36" fmla="*/ 2 w 225"/>
                <a:gd name="T37" fmla="*/ 97 h 208"/>
                <a:gd name="T38" fmla="*/ 223 w 225"/>
                <a:gd name="T39" fmla="*/ 96 h 208"/>
                <a:gd name="T40" fmla="*/ 217 w 225"/>
                <a:gd name="T41" fmla="*/ 130 h 208"/>
                <a:gd name="T42" fmla="*/ 219 w 225"/>
                <a:gd name="T43" fmla="*/ 130 h 208"/>
                <a:gd name="T44" fmla="*/ 225 w 225"/>
                <a:gd name="T45" fmla="*/ 97 h 208"/>
                <a:gd name="T46" fmla="*/ 223 w 225"/>
                <a:gd name="T47" fmla="*/ 96 h 208"/>
                <a:gd name="T48" fmla="*/ 215 w 225"/>
                <a:gd name="T49" fmla="*/ 49 h 208"/>
                <a:gd name="T50" fmla="*/ 212 w 225"/>
                <a:gd name="T51" fmla="*/ 49 h 208"/>
                <a:gd name="T52" fmla="*/ 222 w 225"/>
                <a:gd name="T53" fmla="*/ 81 h 208"/>
                <a:gd name="T54" fmla="*/ 224 w 225"/>
                <a:gd name="T55" fmla="*/ 80 h 208"/>
                <a:gd name="T56" fmla="*/ 215 w 225"/>
                <a:gd name="T57" fmla="*/ 49 h 208"/>
                <a:gd name="T58" fmla="*/ 173 w 225"/>
                <a:gd name="T59" fmla="*/ 0 h 208"/>
                <a:gd name="T60" fmla="*/ 169 w 225"/>
                <a:gd name="T61" fmla="*/ 0 h 208"/>
                <a:gd name="T62" fmla="*/ 190 w 225"/>
                <a:gd name="T63" fmla="*/ 17 h 208"/>
                <a:gd name="T64" fmla="*/ 202 w 225"/>
                <a:gd name="T65" fmla="*/ 31 h 208"/>
                <a:gd name="T66" fmla="*/ 205 w 225"/>
                <a:gd name="T67" fmla="*/ 31 h 208"/>
                <a:gd name="T68" fmla="*/ 173 w 225"/>
                <a:gd name="T6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08">
                  <a:moveTo>
                    <a:pt x="15" y="148"/>
                  </a:moveTo>
                  <a:cubicBezTo>
                    <a:pt x="13" y="148"/>
                    <a:pt x="13" y="148"/>
                    <a:pt x="13" y="148"/>
                  </a:cubicBezTo>
                  <a:cubicBezTo>
                    <a:pt x="19" y="160"/>
                    <a:pt x="28" y="171"/>
                    <a:pt x="39" y="180"/>
                  </a:cubicBezTo>
                  <a:cubicBezTo>
                    <a:pt x="42" y="180"/>
                    <a:pt x="42" y="180"/>
                    <a:pt x="42" y="180"/>
                  </a:cubicBezTo>
                  <a:cubicBezTo>
                    <a:pt x="39" y="178"/>
                    <a:pt x="37" y="176"/>
                    <a:pt x="34" y="173"/>
                  </a:cubicBezTo>
                  <a:cubicBezTo>
                    <a:pt x="27" y="166"/>
                    <a:pt x="20" y="157"/>
                    <a:pt x="15" y="148"/>
                  </a:cubicBezTo>
                  <a:moveTo>
                    <a:pt x="210" y="146"/>
                  </a:moveTo>
                  <a:cubicBezTo>
                    <a:pt x="205" y="156"/>
                    <a:pt x="198" y="165"/>
                    <a:pt x="190" y="173"/>
                  </a:cubicBezTo>
                  <a:cubicBezTo>
                    <a:pt x="170" y="193"/>
                    <a:pt x="143" y="206"/>
                    <a:pt x="112" y="206"/>
                  </a:cubicBezTo>
                  <a:cubicBezTo>
                    <a:pt x="98" y="206"/>
                    <a:pt x="84" y="203"/>
                    <a:pt x="72" y="198"/>
                  </a:cubicBezTo>
                  <a:cubicBezTo>
                    <a:pt x="66" y="198"/>
                    <a:pt x="66" y="198"/>
                    <a:pt x="66" y="198"/>
                  </a:cubicBezTo>
                  <a:cubicBezTo>
                    <a:pt x="80" y="204"/>
                    <a:pt x="96" y="208"/>
                    <a:pt x="112" y="208"/>
                  </a:cubicBezTo>
                  <a:cubicBezTo>
                    <a:pt x="156" y="208"/>
                    <a:pt x="193" y="183"/>
                    <a:pt x="212" y="147"/>
                  </a:cubicBezTo>
                  <a:cubicBezTo>
                    <a:pt x="211" y="147"/>
                    <a:pt x="211" y="147"/>
                    <a:pt x="210" y="146"/>
                  </a:cubicBezTo>
                  <a:moveTo>
                    <a:pt x="2" y="97"/>
                  </a:moveTo>
                  <a:cubicBezTo>
                    <a:pt x="0" y="97"/>
                    <a:pt x="0" y="97"/>
                    <a:pt x="0" y="97"/>
                  </a:cubicBezTo>
                  <a:cubicBezTo>
                    <a:pt x="0" y="108"/>
                    <a:pt x="2" y="119"/>
                    <a:pt x="5" y="130"/>
                  </a:cubicBezTo>
                  <a:cubicBezTo>
                    <a:pt x="7" y="130"/>
                    <a:pt x="7" y="130"/>
                    <a:pt x="7" y="130"/>
                  </a:cubicBezTo>
                  <a:cubicBezTo>
                    <a:pt x="4" y="119"/>
                    <a:pt x="2" y="108"/>
                    <a:pt x="2" y="97"/>
                  </a:cubicBezTo>
                  <a:moveTo>
                    <a:pt x="223" y="96"/>
                  </a:moveTo>
                  <a:cubicBezTo>
                    <a:pt x="223" y="108"/>
                    <a:pt x="221" y="119"/>
                    <a:pt x="217" y="130"/>
                  </a:cubicBezTo>
                  <a:cubicBezTo>
                    <a:pt x="219" y="130"/>
                    <a:pt x="219" y="130"/>
                    <a:pt x="219" y="130"/>
                  </a:cubicBezTo>
                  <a:cubicBezTo>
                    <a:pt x="223" y="119"/>
                    <a:pt x="225" y="108"/>
                    <a:pt x="225" y="97"/>
                  </a:cubicBezTo>
                  <a:cubicBezTo>
                    <a:pt x="224" y="96"/>
                    <a:pt x="223" y="96"/>
                    <a:pt x="223" y="96"/>
                  </a:cubicBezTo>
                  <a:moveTo>
                    <a:pt x="215" y="49"/>
                  </a:moveTo>
                  <a:cubicBezTo>
                    <a:pt x="212" y="49"/>
                    <a:pt x="212" y="49"/>
                    <a:pt x="212" y="49"/>
                  </a:cubicBezTo>
                  <a:cubicBezTo>
                    <a:pt x="217" y="59"/>
                    <a:pt x="220" y="69"/>
                    <a:pt x="222" y="81"/>
                  </a:cubicBezTo>
                  <a:cubicBezTo>
                    <a:pt x="222" y="80"/>
                    <a:pt x="223" y="80"/>
                    <a:pt x="224" y="80"/>
                  </a:cubicBezTo>
                  <a:cubicBezTo>
                    <a:pt x="222" y="69"/>
                    <a:pt x="219" y="58"/>
                    <a:pt x="215" y="49"/>
                  </a:cubicBezTo>
                  <a:moveTo>
                    <a:pt x="173" y="0"/>
                  </a:moveTo>
                  <a:cubicBezTo>
                    <a:pt x="169" y="0"/>
                    <a:pt x="169" y="0"/>
                    <a:pt x="169" y="0"/>
                  </a:cubicBezTo>
                  <a:cubicBezTo>
                    <a:pt x="176" y="5"/>
                    <a:pt x="184" y="11"/>
                    <a:pt x="190" y="17"/>
                  </a:cubicBezTo>
                  <a:cubicBezTo>
                    <a:pt x="195" y="21"/>
                    <a:pt x="198" y="26"/>
                    <a:pt x="202" y="31"/>
                  </a:cubicBezTo>
                  <a:cubicBezTo>
                    <a:pt x="205" y="31"/>
                    <a:pt x="205" y="31"/>
                    <a:pt x="205" y="31"/>
                  </a:cubicBezTo>
                  <a:cubicBezTo>
                    <a:pt x="196" y="19"/>
                    <a:pt x="185" y="8"/>
                    <a:pt x="17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ṧļiḓe">
              <a:extLst>
                <a:ext uri="{FF2B5EF4-FFF2-40B4-BE49-F238E27FC236}">
                  <a16:creationId xmlns:a16="http://schemas.microsoft.com/office/drawing/2014/main" id="{2B86E2D4-7115-6036-F9D0-90F99FEF0892}"/>
                </a:ext>
              </a:extLst>
            </p:cNvPr>
            <p:cNvSpPr/>
            <p:nvPr/>
          </p:nvSpPr>
          <p:spPr bwMode="auto">
            <a:xfrm>
              <a:off x="5757863" y="2193925"/>
              <a:ext cx="107950" cy="58738"/>
            </a:xfrm>
            <a:custGeom>
              <a:avLst/>
              <a:gdLst>
                <a:gd name="T0" fmla="*/ 3 w 33"/>
                <a:gd name="T1" fmla="*/ 0 h 18"/>
                <a:gd name="T2" fmla="*/ 0 w 33"/>
                <a:gd name="T3" fmla="*/ 0 h 18"/>
                <a:gd name="T4" fmla="*/ 27 w 33"/>
                <a:gd name="T5" fmla="*/ 18 h 18"/>
                <a:gd name="T6" fmla="*/ 33 w 33"/>
                <a:gd name="T7" fmla="*/ 18 h 18"/>
                <a:gd name="T8" fmla="*/ 3 w 33"/>
                <a:gd name="T9" fmla="*/ 0 h 18"/>
              </a:gdLst>
              <a:ahLst/>
              <a:cxnLst>
                <a:cxn ang="0">
                  <a:pos x="T0" y="T1"/>
                </a:cxn>
                <a:cxn ang="0">
                  <a:pos x="T2" y="T3"/>
                </a:cxn>
                <a:cxn ang="0">
                  <a:pos x="T4" y="T5"/>
                </a:cxn>
                <a:cxn ang="0">
                  <a:pos x="T6" y="T7"/>
                </a:cxn>
                <a:cxn ang="0">
                  <a:pos x="T8" y="T9"/>
                </a:cxn>
              </a:cxnLst>
              <a:rect l="0" t="0" r="r" b="b"/>
              <a:pathLst>
                <a:path w="33" h="18">
                  <a:moveTo>
                    <a:pt x="3" y="0"/>
                  </a:moveTo>
                  <a:cubicBezTo>
                    <a:pt x="0" y="0"/>
                    <a:pt x="0" y="0"/>
                    <a:pt x="0" y="0"/>
                  </a:cubicBezTo>
                  <a:cubicBezTo>
                    <a:pt x="8" y="7"/>
                    <a:pt x="17" y="14"/>
                    <a:pt x="27" y="18"/>
                  </a:cubicBezTo>
                  <a:cubicBezTo>
                    <a:pt x="33" y="18"/>
                    <a:pt x="33" y="18"/>
                    <a:pt x="33" y="18"/>
                  </a:cubicBezTo>
                  <a:cubicBezTo>
                    <a:pt x="22" y="14"/>
                    <a:pt x="12" y="8"/>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îṩlîdè">
              <a:extLst>
                <a:ext uri="{FF2B5EF4-FFF2-40B4-BE49-F238E27FC236}">
                  <a16:creationId xmlns:a16="http://schemas.microsoft.com/office/drawing/2014/main" id="{D5B2762A-54FA-0485-E9CB-ADB6D5FE2787}"/>
                </a:ext>
              </a:extLst>
            </p:cNvPr>
            <p:cNvSpPr/>
            <p:nvPr/>
          </p:nvSpPr>
          <p:spPr bwMode="auto">
            <a:xfrm>
              <a:off x="6321426" y="2028825"/>
              <a:ext cx="30163" cy="55563"/>
            </a:xfrm>
            <a:custGeom>
              <a:avLst/>
              <a:gdLst>
                <a:gd name="T0" fmla="*/ 9 w 9"/>
                <a:gd name="T1" fmla="*/ 0 h 17"/>
                <a:gd name="T2" fmla="*/ 7 w 9"/>
                <a:gd name="T3" fmla="*/ 0 h 17"/>
                <a:gd name="T4" fmla="*/ 0 w 9"/>
                <a:gd name="T5" fmla="*/ 16 h 17"/>
                <a:gd name="T6" fmla="*/ 2 w 9"/>
                <a:gd name="T7" fmla="*/ 17 h 17"/>
                <a:gd name="T8" fmla="*/ 9 w 9"/>
                <a:gd name="T9" fmla="*/ 0 h 17"/>
              </a:gdLst>
              <a:ahLst/>
              <a:cxnLst>
                <a:cxn ang="0">
                  <a:pos x="T0" y="T1"/>
                </a:cxn>
                <a:cxn ang="0">
                  <a:pos x="T2" y="T3"/>
                </a:cxn>
                <a:cxn ang="0">
                  <a:pos x="T4" y="T5"/>
                </a:cxn>
                <a:cxn ang="0">
                  <a:pos x="T6" y="T7"/>
                </a:cxn>
                <a:cxn ang="0">
                  <a:pos x="T8" y="T9"/>
                </a:cxn>
              </a:cxnLst>
              <a:rect l="0" t="0" r="r" b="b"/>
              <a:pathLst>
                <a:path w="9" h="17">
                  <a:moveTo>
                    <a:pt x="9" y="0"/>
                  </a:moveTo>
                  <a:cubicBezTo>
                    <a:pt x="7" y="0"/>
                    <a:pt x="7" y="0"/>
                    <a:pt x="7" y="0"/>
                  </a:cubicBezTo>
                  <a:cubicBezTo>
                    <a:pt x="5" y="6"/>
                    <a:pt x="3" y="11"/>
                    <a:pt x="0" y="16"/>
                  </a:cubicBezTo>
                  <a:cubicBezTo>
                    <a:pt x="1" y="17"/>
                    <a:pt x="1" y="17"/>
                    <a:pt x="2" y="17"/>
                  </a:cubicBezTo>
                  <a:cubicBezTo>
                    <a:pt x="5" y="12"/>
                    <a:pt x="7" y="6"/>
                    <a:pt x="9"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şḷídê">
              <a:extLst>
                <a:ext uri="{FF2B5EF4-FFF2-40B4-BE49-F238E27FC236}">
                  <a16:creationId xmlns:a16="http://schemas.microsoft.com/office/drawing/2014/main" id="{D70FA046-4700-73CF-2341-B3A633DB44FA}"/>
                </a:ext>
              </a:extLst>
            </p:cNvPr>
            <p:cNvSpPr/>
            <p:nvPr/>
          </p:nvSpPr>
          <p:spPr bwMode="auto">
            <a:xfrm>
              <a:off x="5629276" y="1909762"/>
              <a:ext cx="6350" cy="9525"/>
            </a:xfrm>
            <a:custGeom>
              <a:avLst/>
              <a:gdLst>
                <a:gd name="T0" fmla="*/ 1 w 2"/>
                <a:gd name="T1" fmla="*/ 0 h 3"/>
                <a:gd name="T2" fmla="*/ 0 w 2"/>
                <a:gd name="T3" fmla="*/ 1 h 3"/>
                <a:gd name="T4" fmla="*/ 0 w 2"/>
                <a:gd name="T5" fmla="*/ 3 h 3"/>
                <a:gd name="T6" fmla="*/ 2 w 2"/>
                <a:gd name="T7" fmla="*/ 3 h 3"/>
                <a:gd name="T8" fmla="*/ 2 w 2"/>
                <a:gd name="T9" fmla="*/ 1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0" y="0"/>
                    <a:pt x="0" y="1"/>
                    <a:pt x="0" y="1"/>
                  </a:cubicBezTo>
                  <a:cubicBezTo>
                    <a:pt x="0" y="2"/>
                    <a:pt x="0" y="2"/>
                    <a:pt x="0" y="3"/>
                  </a:cubicBezTo>
                  <a:cubicBezTo>
                    <a:pt x="2" y="3"/>
                    <a:pt x="2" y="3"/>
                    <a:pt x="2" y="3"/>
                  </a:cubicBezTo>
                  <a:cubicBezTo>
                    <a:pt x="2" y="2"/>
                    <a:pt x="2" y="2"/>
                    <a:pt x="2" y="1"/>
                  </a:cubicBezTo>
                  <a:cubicBezTo>
                    <a:pt x="2" y="1"/>
                    <a:pt x="1"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ṩḷiḓé">
              <a:extLst>
                <a:ext uri="{FF2B5EF4-FFF2-40B4-BE49-F238E27FC236}">
                  <a16:creationId xmlns:a16="http://schemas.microsoft.com/office/drawing/2014/main" id="{9003CE2C-3365-47CA-6B56-2E654DB7E5E4}"/>
                </a:ext>
              </a:extLst>
            </p:cNvPr>
            <p:cNvSpPr/>
            <p:nvPr/>
          </p:nvSpPr>
          <p:spPr bwMode="auto">
            <a:xfrm>
              <a:off x="6361113" y="1863725"/>
              <a:ext cx="11113" cy="55563"/>
            </a:xfrm>
            <a:custGeom>
              <a:avLst/>
              <a:gdLst>
                <a:gd name="T0" fmla="*/ 2 w 3"/>
                <a:gd name="T1" fmla="*/ 0 h 17"/>
                <a:gd name="T2" fmla="*/ 0 w 3"/>
                <a:gd name="T3" fmla="*/ 1 h 17"/>
                <a:gd name="T4" fmla="*/ 1 w 3"/>
                <a:gd name="T5" fmla="*/ 15 h 17"/>
                <a:gd name="T6" fmla="*/ 1 w 3"/>
                <a:gd name="T7" fmla="*/ 16 h 17"/>
                <a:gd name="T8" fmla="*/ 3 w 3"/>
                <a:gd name="T9" fmla="*/ 17 h 17"/>
                <a:gd name="T10" fmla="*/ 3 w 3"/>
                <a:gd name="T11" fmla="*/ 15 h 17"/>
                <a:gd name="T12" fmla="*/ 2 w 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 h="17">
                  <a:moveTo>
                    <a:pt x="2" y="0"/>
                  </a:moveTo>
                  <a:cubicBezTo>
                    <a:pt x="1" y="0"/>
                    <a:pt x="0" y="0"/>
                    <a:pt x="0" y="1"/>
                  </a:cubicBezTo>
                  <a:cubicBezTo>
                    <a:pt x="0" y="6"/>
                    <a:pt x="1" y="10"/>
                    <a:pt x="1" y="15"/>
                  </a:cubicBezTo>
                  <a:cubicBezTo>
                    <a:pt x="1" y="15"/>
                    <a:pt x="1" y="16"/>
                    <a:pt x="1" y="16"/>
                  </a:cubicBezTo>
                  <a:cubicBezTo>
                    <a:pt x="1" y="16"/>
                    <a:pt x="2" y="16"/>
                    <a:pt x="3" y="17"/>
                  </a:cubicBezTo>
                  <a:cubicBezTo>
                    <a:pt x="3" y="16"/>
                    <a:pt x="3" y="16"/>
                    <a:pt x="3" y="15"/>
                  </a:cubicBezTo>
                  <a:cubicBezTo>
                    <a:pt x="3" y="10"/>
                    <a:pt x="2" y="5"/>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ïšļïḓé">
              <a:extLst>
                <a:ext uri="{FF2B5EF4-FFF2-40B4-BE49-F238E27FC236}">
                  <a16:creationId xmlns:a16="http://schemas.microsoft.com/office/drawing/2014/main" id="{D42065B5-BE30-A37C-3D37-60550DA655CD}"/>
                </a:ext>
              </a:extLst>
            </p:cNvPr>
            <p:cNvSpPr/>
            <p:nvPr/>
          </p:nvSpPr>
          <p:spPr bwMode="auto">
            <a:xfrm>
              <a:off x="5995988" y="1544637"/>
              <a:ext cx="203200" cy="55563"/>
            </a:xfrm>
            <a:custGeom>
              <a:avLst/>
              <a:gdLst>
                <a:gd name="T0" fmla="*/ 1 w 62"/>
                <a:gd name="T1" fmla="*/ 0 h 17"/>
                <a:gd name="T2" fmla="*/ 0 w 62"/>
                <a:gd name="T3" fmla="*/ 1 h 17"/>
                <a:gd name="T4" fmla="*/ 1 w 62"/>
                <a:gd name="T5" fmla="*/ 2 h 17"/>
                <a:gd name="T6" fmla="*/ 58 w 62"/>
                <a:gd name="T7" fmla="*/ 17 h 17"/>
                <a:gd name="T8" fmla="*/ 62 w 62"/>
                <a:gd name="T9" fmla="*/ 17 h 17"/>
                <a:gd name="T10" fmla="*/ 1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1" y="0"/>
                  </a:moveTo>
                  <a:cubicBezTo>
                    <a:pt x="1" y="0"/>
                    <a:pt x="0" y="0"/>
                    <a:pt x="0" y="1"/>
                  </a:cubicBezTo>
                  <a:cubicBezTo>
                    <a:pt x="0" y="1"/>
                    <a:pt x="1" y="2"/>
                    <a:pt x="1" y="2"/>
                  </a:cubicBezTo>
                  <a:cubicBezTo>
                    <a:pt x="22" y="2"/>
                    <a:pt x="41" y="7"/>
                    <a:pt x="58" y="17"/>
                  </a:cubicBezTo>
                  <a:cubicBezTo>
                    <a:pt x="62" y="17"/>
                    <a:pt x="62" y="17"/>
                    <a:pt x="62" y="17"/>
                  </a:cubicBezTo>
                  <a:cubicBezTo>
                    <a:pt x="44" y="6"/>
                    <a:pt x="23" y="0"/>
                    <a:pt x="1"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šḷiḓè">
              <a:extLst>
                <a:ext uri="{FF2B5EF4-FFF2-40B4-BE49-F238E27FC236}">
                  <a16:creationId xmlns:a16="http://schemas.microsoft.com/office/drawing/2014/main" id="{A58064A6-37B4-1880-A89D-C0715889DC11}"/>
                </a:ext>
              </a:extLst>
            </p:cNvPr>
            <p:cNvSpPr/>
            <p:nvPr/>
          </p:nvSpPr>
          <p:spPr bwMode="auto">
            <a:xfrm>
              <a:off x="5645151" y="2028825"/>
              <a:ext cx="33338" cy="58738"/>
            </a:xfrm>
            <a:custGeom>
              <a:avLst/>
              <a:gdLst>
                <a:gd name="T0" fmla="*/ 2 w 10"/>
                <a:gd name="T1" fmla="*/ 0 h 18"/>
                <a:gd name="T2" fmla="*/ 0 w 10"/>
                <a:gd name="T3" fmla="*/ 0 h 18"/>
                <a:gd name="T4" fmla="*/ 8 w 10"/>
                <a:gd name="T5" fmla="*/ 18 h 18"/>
                <a:gd name="T6" fmla="*/ 10 w 10"/>
                <a:gd name="T7" fmla="*/ 18 h 18"/>
                <a:gd name="T8" fmla="*/ 2 w 10"/>
                <a:gd name="T9" fmla="*/ 0 h 18"/>
              </a:gdLst>
              <a:ahLst/>
              <a:cxnLst>
                <a:cxn ang="0">
                  <a:pos x="T0" y="T1"/>
                </a:cxn>
                <a:cxn ang="0">
                  <a:pos x="T2" y="T3"/>
                </a:cxn>
                <a:cxn ang="0">
                  <a:pos x="T4" y="T5"/>
                </a:cxn>
                <a:cxn ang="0">
                  <a:pos x="T6" y="T7"/>
                </a:cxn>
                <a:cxn ang="0">
                  <a:pos x="T8" y="T9"/>
                </a:cxn>
              </a:cxnLst>
              <a:rect l="0" t="0" r="r" b="b"/>
              <a:pathLst>
                <a:path w="10" h="18">
                  <a:moveTo>
                    <a:pt x="2" y="0"/>
                  </a:moveTo>
                  <a:cubicBezTo>
                    <a:pt x="0" y="0"/>
                    <a:pt x="0" y="0"/>
                    <a:pt x="0" y="0"/>
                  </a:cubicBezTo>
                  <a:cubicBezTo>
                    <a:pt x="2" y="6"/>
                    <a:pt x="5" y="12"/>
                    <a:pt x="8" y="18"/>
                  </a:cubicBezTo>
                  <a:cubicBezTo>
                    <a:pt x="10" y="18"/>
                    <a:pt x="10" y="18"/>
                    <a:pt x="10" y="18"/>
                  </a:cubicBezTo>
                  <a:cubicBezTo>
                    <a:pt x="7" y="12"/>
                    <a:pt x="4" y="6"/>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íSliḑe">
              <a:extLst>
                <a:ext uri="{FF2B5EF4-FFF2-40B4-BE49-F238E27FC236}">
                  <a16:creationId xmlns:a16="http://schemas.microsoft.com/office/drawing/2014/main" id="{33679027-4515-D713-1645-C3754A874F3B}"/>
                </a:ext>
              </a:extLst>
            </p:cNvPr>
            <p:cNvSpPr/>
            <p:nvPr/>
          </p:nvSpPr>
          <p:spPr bwMode="auto">
            <a:xfrm>
              <a:off x="6296026" y="1701800"/>
              <a:ext cx="42863" cy="60325"/>
            </a:xfrm>
            <a:custGeom>
              <a:avLst/>
              <a:gdLst>
                <a:gd name="T0" fmla="*/ 3 w 13"/>
                <a:gd name="T1" fmla="*/ 0 h 18"/>
                <a:gd name="T2" fmla="*/ 0 w 13"/>
                <a:gd name="T3" fmla="*/ 0 h 18"/>
                <a:gd name="T4" fmla="*/ 10 w 13"/>
                <a:gd name="T5" fmla="*/ 18 h 18"/>
                <a:gd name="T6" fmla="*/ 13 w 13"/>
                <a:gd name="T7" fmla="*/ 18 h 18"/>
                <a:gd name="T8" fmla="*/ 3 w 13"/>
                <a:gd name="T9" fmla="*/ 0 h 18"/>
              </a:gdLst>
              <a:ahLst/>
              <a:cxnLst>
                <a:cxn ang="0">
                  <a:pos x="T0" y="T1"/>
                </a:cxn>
                <a:cxn ang="0">
                  <a:pos x="T2" y="T3"/>
                </a:cxn>
                <a:cxn ang="0">
                  <a:pos x="T4" y="T5"/>
                </a:cxn>
                <a:cxn ang="0">
                  <a:pos x="T6" y="T7"/>
                </a:cxn>
                <a:cxn ang="0">
                  <a:pos x="T8" y="T9"/>
                </a:cxn>
              </a:cxnLst>
              <a:rect l="0" t="0" r="r" b="b"/>
              <a:pathLst>
                <a:path w="13" h="18">
                  <a:moveTo>
                    <a:pt x="3" y="0"/>
                  </a:moveTo>
                  <a:cubicBezTo>
                    <a:pt x="0" y="0"/>
                    <a:pt x="0" y="0"/>
                    <a:pt x="0" y="0"/>
                  </a:cubicBezTo>
                  <a:cubicBezTo>
                    <a:pt x="4" y="5"/>
                    <a:pt x="7" y="11"/>
                    <a:pt x="10" y="18"/>
                  </a:cubicBezTo>
                  <a:cubicBezTo>
                    <a:pt x="13" y="18"/>
                    <a:pt x="13" y="18"/>
                    <a:pt x="13" y="18"/>
                  </a:cubicBezTo>
                  <a:cubicBezTo>
                    <a:pt x="10" y="11"/>
                    <a:pt x="6"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ḻíḋê">
              <a:extLst>
                <a:ext uri="{FF2B5EF4-FFF2-40B4-BE49-F238E27FC236}">
                  <a16:creationId xmlns:a16="http://schemas.microsoft.com/office/drawing/2014/main" id="{7E681065-A32C-EF4B-DF70-68D5FCC6609E}"/>
                </a:ext>
              </a:extLst>
            </p:cNvPr>
            <p:cNvSpPr/>
            <p:nvPr/>
          </p:nvSpPr>
          <p:spPr bwMode="auto">
            <a:xfrm>
              <a:off x="5648326" y="1600200"/>
              <a:ext cx="700088" cy="661988"/>
            </a:xfrm>
            <a:custGeom>
              <a:avLst/>
              <a:gdLst>
                <a:gd name="T0" fmla="*/ 24 w 212"/>
                <a:gd name="T1" fmla="*/ 148 h 201"/>
                <a:gd name="T2" fmla="*/ 14 w 212"/>
                <a:gd name="T3" fmla="*/ 148 h 201"/>
                <a:gd name="T4" fmla="*/ 43 w 212"/>
                <a:gd name="T5" fmla="*/ 180 h 201"/>
                <a:gd name="T6" fmla="*/ 58 w 212"/>
                <a:gd name="T7" fmla="*/ 180 h 201"/>
                <a:gd name="T8" fmla="*/ 24 w 212"/>
                <a:gd name="T9" fmla="*/ 148 h 201"/>
                <a:gd name="T10" fmla="*/ 9 w 212"/>
                <a:gd name="T11" fmla="*/ 97 h 201"/>
                <a:gd name="T12" fmla="*/ 0 w 212"/>
                <a:gd name="T13" fmla="*/ 97 h 201"/>
                <a:gd name="T14" fmla="*/ 6 w 212"/>
                <a:gd name="T15" fmla="*/ 130 h 201"/>
                <a:gd name="T16" fmla="*/ 15 w 212"/>
                <a:gd name="T17" fmla="*/ 130 h 201"/>
                <a:gd name="T18" fmla="*/ 9 w 212"/>
                <a:gd name="T19" fmla="*/ 97 h 201"/>
                <a:gd name="T20" fmla="*/ 212 w 212"/>
                <a:gd name="T21" fmla="*/ 95 h 201"/>
                <a:gd name="T22" fmla="*/ 204 w 212"/>
                <a:gd name="T23" fmla="*/ 95 h 201"/>
                <a:gd name="T24" fmla="*/ 204 w 212"/>
                <a:gd name="T25" fmla="*/ 95 h 201"/>
                <a:gd name="T26" fmla="*/ 106 w 212"/>
                <a:gd name="T27" fmla="*/ 193 h 201"/>
                <a:gd name="T28" fmla="*/ 103 w 212"/>
                <a:gd name="T29" fmla="*/ 193 h 201"/>
                <a:gd name="T30" fmla="*/ 94 w 212"/>
                <a:gd name="T31" fmla="*/ 198 h 201"/>
                <a:gd name="T32" fmla="*/ 80 w 212"/>
                <a:gd name="T33" fmla="*/ 198 h 201"/>
                <a:gd name="T34" fmla="*/ 106 w 212"/>
                <a:gd name="T35" fmla="*/ 201 h 201"/>
                <a:gd name="T36" fmla="*/ 201 w 212"/>
                <a:gd name="T37" fmla="*/ 143 h 201"/>
                <a:gd name="T38" fmla="*/ 199 w 212"/>
                <a:gd name="T39" fmla="*/ 139 h 201"/>
                <a:gd name="T40" fmla="*/ 207 w 212"/>
                <a:gd name="T41" fmla="*/ 130 h 201"/>
                <a:gd name="T42" fmla="*/ 212 w 212"/>
                <a:gd name="T43" fmla="*/ 95 h 201"/>
                <a:gd name="T44" fmla="*/ 20 w 212"/>
                <a:gd name="T45" fmla="*/ 49 h 201"/>
                <a:gd name="T46" fmla="*/ 11 w 212"/>
                <a:gd name="T47" fmla="*/ 49 h 201"/>
                <a:gd name="T48" fmla="*/ 1 w 212"/>
                <a:gd name="T49" fmla="*/ 79 h 201"/>
                <a:gd name="T50" fmla="*/ 10 w 212"/>
                <a:gd name="T51" fmla="*/ 79 h 201"/>
                <a:gd name="T52" fmla="*/ 20 w 212"/>
                <a:gd name="T53" fmla="*/ 49 h 201"/>
                <a:gd name="T54" fmla="*/ 202 w 212"/>
                <a:gd name="T55" fmla="*/ 49 h 201"/>
                <a:gd name="T56" fmla="*/ 192 w 212"/>
                <a:gd name="T57" fmla="*/ 49 h 201"/>
                <a:gd name="T58" fmla="*/ 204 w 212"/>
                <a:gd name="T59" fmla="*/ 95 h 201"/>
                <a:gd name="T60" fmla="*/ 204 w 212"/>
                <a:gd name="T61" fmla="*/ 95 h 201"/>
                <a:gd name="T62" fmla="*/ 212 w 212"/>
                <a:gd name="T63" fmla="*/ 95 h 201"/>
                <a:gd name="T64" fmla="*/ 212 w 212"/>
                <a:gd name="T65" fmla="*/ 95 h 201"/>
                <a:gd name="T66" fmla="*/ 212 w 212"/>
                <a:gd name="T67" fmla="*/ 90 h 201"/>
                <a:gd name="T68" fmla="*/ 212 w 212"/>
                <a:gd name="T69" fmla="*/ 88 h 201"/>
                <a:gd name="T70" fmla="*/ 212 w 212"/>
                <a:gd name="T71" fmla="*/ 88 h 201"/>
                <a:gd name="T72" fmla="*/ 202 w 212"/>
                <a:gd name="T73" fmla="*/ 49 h 201"/>
                <a:gd name="T74" fmla="*/ 84 w 212"/>
                <a:gd name="T75" fmla="*/ 0 h 201"/>
                <a:gd name="T76" fmla="*/ 59 w 212"/>
                <a:gd name="T77" fmla="*/ 0 h 201"/>
                <a:gd name="T78" fmla="*/ 22 w 212"/>
                <a:gd name="T79" fmla="*/ 31 h 201"/>
                <a:gd name="T80" fmla="*/ 33 w 212"/>
                <a:gd name="T81" fmla="*/ 31 h 201"/>
                <a:gd name="T82" fmla="*/ 84 w 212"/>
                <a:gd name="T83" fmla="*/ 0 h 201"/>
                <a:gd name="T84" fmla="*/ 154 w 212"/>
                <a:gd name="T85" fmla="*/ 0 h 201"/>
                <a:gd name="T86" fmla="*/ 129 w 212"/>
                <a:gd name="T87" fmla="*/ 0 h 201"/>
                <a:gd name="T88" fmla="*/ 180 w 212"/>
                <a:gd name="T89" fmla="*/ 31 h 201"/>
                <a:gd name="T90" fmla="*/ 191 w 212"/>
                <a:gd name="T91" fmla="*/ 31 h 201"/>
                <a:gd name="T92" fmla="*/ 154 w 212"/>
                <a:gd name="T9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01">
                  <a:moveTo>
                    <a:pt x="24" y="148"/>
                  </a:moveTo>
                  <a:cubicBezTo>
                    <a:pt x="14" y="148"/>
                    <a:pt x="14" y="148"/>
                    <a:pt x="14" y="148"/>
                  </a:cubicBezTo>
                  <a:cubicBezTo>
                    <a:pt x="21" y="160"/>
                    <a:pt x="31" y="171"/>
                    <a:pt x="43" y="180"/>
                  </a:cubicBezTo>
                  <a:cubicBezTo>
                    <a:pt x="58" y="180"/>
                    <a:pt x="58" y="180"/>
                    <a:pt x="58" y="180"/>
                  </a:cubicBezTo>
                  <a:cubicBezTo>
                    <a:pt x="44" y="172"/>
                    <a:pt x="32" y="161"/>
                    <a:pt x="24" y="148"/>
                  </a:cubicBezTo>
                  <a:moveTo>
                    <a:pt x="9" y="97"/>
                  </a:moveTo>
                  <a:cubicBezTo>
                    <a:pt x="0" y="97"/>
                    <a:pt x="0" y="97"/>
                    <a:pt x="0" y="97"/>
                  </a:cubicBezTo>
                  <a:cubicBezTo>
                    <a:pt x="0" y="108"/>
                    <a:pt x="2" y="119"/>
                    <a:pt x="6" y="130"/>
                  </a:cubicBezTo>
                  <a:cubicBezTo>
                    <a:pt x="15" y="130"/>
                    <a:pt x="15" y="130"/>
                    <a:pt x="15" y="130"/>
                  </a:cubicBezTo>
                  <a:cubicBezTo>
                    <a:pt x="11" y="119"/>
                    <a:pt x="9" y="108"/>
                    <a:pt x="9" y="97"/>
                  </a:cubicBezTo>
                  <a:moveTo>
                    <a:pt x="212" y="95"/>
                  </a:moveTo>
                  <a:cubicBezTo>
                    <a:pt x="204" y="95"/>
                    <a:pt x="204" y="95"/>
                    <a:pt x="204" y="95"/>
                  </a:cubicBezTo>
                  <a:cubicBezTo>
                    <a:pt x="204" y="95"/>
                    <a:pt x="204" y="95"/>
                    <a:pt x="204" y="95"/>
                  </a:cubicBezTo>
                  <a:cubicBezTo>
                    <a:pt x="204" y="149"/>
                    <a:pt x="160" y="193"/>
                    <a:pt x="106" y="193"/>
                  </a:cubicBezTo>
                  <a:cubicBezTo>
                    <a:pt x="105" y="193"/>
                    <a:pt x="104" y="193"/>
                    <a:pt x="103" y="193"/>
                  </a:cubicBezTo>
                  <a:cubicBezTo>
                    <a:pt x="101" y="196"/>
                    <a:pt x="98" y="198"/>
                    <a:pt x="94" y="198"/>
                  </a:cubicBezTo>
                  <a:cubicBezTo>
                    <a:pt x="80" y="198"/>
                    <a:pt x="80" y="198"/>
                    <a:pt x="80" y="198"/>
                  </a:cubicBezTo>
                  <a:cubicBezTo>
                    <a:pt x="88" y="200"/>
                    <a:pt x="97" y="201"/>
                    <a:pt x="106" y="201"/>
                  </a:cubicBezTo>
                  <a:cubicBezTo>
                    <a:pt x="148" y="201"/>
                    <a:pt x="183" y="178"/>
                    <a:pt x="201" y="143"/>
                  </a:cubicBezTo>
                  <a:cubicBezTo>
                    <a:pt x="200" y="142"/>
                    <a:pt x="199" y="140"/>
                    <a:pt x="199" y="139"/>
                  </a:cubicBezTo>
                  <a:cubicBezTo>
                    <a:pt x="199" y="134"/>
                    <a:pt x="203" y="131"/>
                    <a:pt x="207" y="130"/>
                  </a:cubicBezTo>
                  <a:cubicBezTo>
                    <a:pt x="210" y="119"/>
                    <a:pt x="212" y="107"/>
                    <a:pt x="212" y="95"/>
                  </a:cubicBezTo>
                  <a:moveTo>
                    <a:pt x="20" y="49"/>
                  </a:moveTo>
                  <a:cubicBezTo>
                    <a:pt x="11" y="49"/>
                    <a:pt x="11" y="49"/>
                    <a:pt x="11" y="49"/>
                  </a:cubicBezTo>
                  <a:cubicBezTo>
                    <a:pt x="6" y="58"/>
                    <a:pt x="3" y="68"/>
                    <a:pt x="1" y="79"/>
                  </a:cubicBezTo>
                  <a:cubicBezTo>
                    <a:pt x="10" y="79"/>
                    <a:pt x="10" y="79"/>
                    <a:pt x="10" y="79"/>
                  </a:cubicBezTo>
                  <a:cubicBezTo>
                    <a:pt x="12" y="68"/>
                    <a:pt x="15" y="58"/>
                    <a:pt x="20" y="49"/>
                  </a:cubicBezTo>
                  <a:moveTo>
                    <a:pt x="202" y="49"/>
                  </a:moveTo>
                  <a:cubicBezTo>
                    <a:pt x="192" y="49"/>
                    <a:pt x="192" y="49"/>
                    <a:pt x="192" y="49"/>
                  </a:cubicBezTo>
                  <a:cubicBezTo>
                    <a:pt x="200" y="62"/>
                    <a:pt x="204" y="78"/>
                    <a:pt x="204" y="95"/>
                  </a:cubicBezTo>
                  <a:cubicBezTo>
                    <a:pt x="204" y="95"/>
                    <a:pt x="204" y="95"/>
                    <a:pt x="204" y="95"/>
                  </a:cubicBezTo>
                  <a:cubicBezTo>
                    <a:pt x="212" y="95"/>
                    <a:pt x="212" y="95"/>
                    <a:pt x="212" y="95"/>
                  </a:cubicBezTo>
                  <a:cubicBezTo>
                    <a:pt x="212" y="95"/>
                    <a:pt x="212" y="95"/>
                    <a:pt x="212" y="95"/>
                  </a:cubicBezTo>
                  <a:cubicBezTo>
                    <a:pt x="212" y="93"/>
                    <a:pt x="212" y="91"/>
                    <a:pt x="212" y="90"/>
                  </a:cubicBezTo>
                  <a:cubicBezTo>
                    <a:pt x="212" y="89"/>
                    <a:pt x="212" y="89"/>
                    <a:pt x="212" y="88"/>
                  </a:cubicBezTo>
                  <a:cubicBezTo>
                    <a:pt x="212" y="88"/>
                    <a:pt x="212" y="88"/>
                    <a:pt x="212" y="88"/>
                  </a:cubicBezTo>
                  <a:cubicBezTo>
                    <a:pt x="211" y="74"/>
                    <a:pt x="207" y="60"/>
                    <a:pt x="202" y="49"/>
                  </a:cubicBezTo>
                  <a:moveTo>
                    <a:pt x="84" y="0"/>
                  </a:moveTo>
                  <a:cubicBezTo>
                    <a:pt x="59" y="0"/>
                    <a:pt x="59" y="0"/>
                    <a:pt x="59" y="0"/>
                  </a:cubicBezTo>
                  <a:cubicBezTo>
                    <a:pt x="44" y="7"/>
                    <a:pt x="32" y="18"/>
                    <a:pt x="22" y="31"/>
                  </a:cubicBezTo>
                  <a:cubicBezTo>
                    <a:pt x="33" y="31"/>
                    <a:pt x="33" y="31"/>
                    <a:pt x="33" y="31"/>
                  </a:cubicBezTo>
                  <a:cubicBezTo>
                    <a:pt x="46" y="16"/>
                    <a:pt x="64" y="5"/>
                    <a:pt x="84" y="0"/>
                  </a:cubicBezTo>
                  <a:moveTo>
                    <a:pt x="154" y="0"/>
                  </a:moveTo>
                  <a:cubicBezTo>
                    <a:pt x="129" y="0"/>
                    <a:pt x="129" y="0"/>
                    <a:pt x="129" y="0"/>
                  </a:cubicBezTo>
                  <a:cubicBezTo>
                    <a:pt x="149" y="5"/>
                    <a:pt x="167" y="16"/>
                    <a:pt x="180" y="31"/>
                  </a:cubicBezTo>
                  <a:cubicBezTo>
                    <a:pt x="191" y="31"/>
                    <a:pt x="191" y="31"/>
                    <a:pt x="191" y="31"/>
                  </a:cubicBezTo>
                  <a:cubicBezTo>
                    <a:pt x="181" y="18"/>
                    <a:pt x="168" y="7"/>
                    <a:pt x="154"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ṩ1iḍe">
              <a:extLst>
                <a:ext uri="{FF2B5EF4-FFF2-40B4-BE49-F238E27FC236}">
                  <a16:creationId xmlns:a16="http://schemas.microsoft.com/office/drawing/2014/main" id="{2A814E93-1F72-5E62-38D5-5A0164A18EB7}"/>
                </a:ext>
              </a:extLst>
            </p:cNvPr>
            <p:cNvSpPr/>
            <p:nvPr/>
          </p:nvSpPr>
          <p:spPr bwMode="auto">
            <a:xfrm>
              <a:off x="5791201" y="2193925"/>
              <a:ext cx="196850" cy="58738"/>
            </a:xfrm>
            <a:custGeom>
              <a:avLst/>
              <a:gdLst>
                <a:gd name="T0" fmla="*/ 15 w 60"/>
                <a:gd name="T1" fmla="*/ 0 h 18"/>
                <a:gd name="T2" fmla="*/ 0 w 60"/>
                <a:gd name="T3" fmla="*/ 0 h 18"/>
                <a:gd name="T4" fmla="*/ 37 w 60"/>
                <a:gd name="T5" fmla="*/ 18 h 18"/>
                <a:gd name="T6" fmla="*/ 51 w 60"/>
                <a:gd name="T7" fmla="*/ 18 h 18"/>
                <a:gd name="T8" fmla="*/ 60 w 60"/>
                <a:gd name="T9" fmla="*/ 13 h 18"/>
                <a:gd name="T10" fmla="*/ 15 w 60"/>
                <a:gd name="T11" fmla="*/ 0 h 18"/>
              </a:gdLst>
              <a:ahLst/>
              <a:cxnLst>
                <a:cxn ang="0">
                  <a:pos x="T0" y="T1"/>
                </a:cxn>
                <a:cxn ang="0">
                  <a:pos x="T2" y="T3"/>
                </a:cxn>
                <a:cxn ang="0">
                  <a:pos x="T4" y="T5"/>
                </a:cxn>
                <a:cxn ang="0">
                  <a:pos x="T6" y="T7"/>
                </a:cxn>
                <a:cxn ang="0">
                  <a:pos x="T8" y="T9"/>
                </a:cxn>
                <a:cxn ang="0">
                  <a:pos x="T10" y="T11"/>
                </a:cxn>
              </a:cxnLst>
              <a:rect l="0" t="0" r="r" b="b"/>
              <a:pathLst>
                <a:path w="60" h="18">
                  <a:moveTo>
                    <a:pt x="15" y="0"/>
                  </a:moveTo>
                  <a:cubicBezTo>
                    <a:pt x="0" y="0"/>
                    <a:pt x="0" y="0"/>
                    <a:pt x="0" y="0"/>
                  </a:cubicBezTo>
                  <a:cubicBezTo>
                    <a:pt x="11" y="8"/>
                    <a:pt x="23" y="15"/>
                    <a:pt x="37" y="18"/>
                  </a:cubicBezTo>
                  <a:cubicBezTo>
                    <a:pt x="51" y="18"/>
                    <a:pt x="51" y="18"/>
                    <a:pt x="51" y="18"/>
                  </a:cubicBezTo>
                  <a:cubicBezTo>
                    <a:pt x="55" y="18"/>
                    <a:pt x="58" y="16"/>
                    <a:pt x="60" y="13"/>
                  </a:cubicBezTo>
                  <a:cubicBezTo>
                    <a:pt x="43" y="12"/>
                    <a:pt x="28" y="8"/>
                    <a:pt x="1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ṥ1ïḋê">
              <a:extLst>
                <a:ext uri="{FF2B5EF4-FFF2-40B4-BE49-F238E27FC236}">
                  <a16:creationId xmlns:a16="http://schemas.microsoft.com/office/drawing/2014/main" id="{28715CB2-EA2A-8CFC-0637-84467DA51B57}"/>
                </a:ext>
              </a:extLst>
            </p:cNvPr>
            <p:cNvSpPr/>
            <p:nvPr/>
          </p:nvSpPr>
          <p:spPr bwMode="auto">
            <a:xfrm>
              <a:off x="6305551" y="2028825"/>
              <a:ext cx="26988" cy="42863"/>
            </a:xfrm>
            <a:custGeom>
              <a:avLst/>
              <a:gdLst>
                <a:gd name="T0" fmla="*/ 8 w 8"/>
                <a:gd name="T1" fmla="*/ 0 h 13"/>
                <a:gd name="T2" fmla="*/ 0 w 8"/>
                <a:gd name="T3" fmla="*/ 9 h 13"/>
                <a:gd name="T4" fmla="*/ 2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4" y="1"/>
                    <a:pt x="0" y="4"/>
                    <a:pt x="0" y="9"/>
                  </a:cubicBezTo>
                  <a:cubicBezTo>
                    <a:pt x="0" y="10"/>
                    <a:pt x="1" y="12"/>
                    <a:pt x="2" y="13"/>
                  </a:cubicBezTo>
                  <a:cubicBezTo>
                    <a:pt x="4" y="9"/>
                    <a:pt x="6" y="5"/>
                    <a:pt x="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íṣļîde">
              <a:extLst>
                <a:ext uri="{FF2B5EF4-FFF2-40B4-BE49-F238E27FC236}">
                  <a16:creationId xmlns:a16="http://schemas.microsoft.com/office/drawing/2014/main" id="{7D792572-C529-F50D-735E-1475909CC0FE}"/>
                </a:ext>
              </a:extLst>
            </p:cNvPr>
            <p:cNvSpPr/>
            <p:nvPr/>
          </p:nvSpPr>
          <p:spPr bwMode="auto">
            <a:xfrm>
              <a:off x="5648326" y="1860550"/>
              <a:ext cx="33338" cy="58738"/>
            </a:xfrm>
            <a:custGeom>
              <a:avLst/>
              <a:gdLst>
                <a:gd name="T0" fmla="*/ 10 w 10"/>
                <a:gd name="T1" fmla="*/ 0 h 18"/>
                <a:gd name="T2" fmla="*/ 1 w 10"/>
                <a:gd name="T3" fmla="*/ 0 h 18"/>
                <a:gd name="T4" fmla="*/ 0 w 10"/>
                <a:gd name="T5" fmla="*/ 16 h 18"/>
                <a:gd name="T6" fmla="*/ 0 w 10"/>
                <a:gd name="T7" fmla="*/ 18 h 18"/>
                <a:gd name="T8" fmla="*/ 9 w 10"/>
                <a:gd name="T9" fmla="*/ 18 h 18"/>
                <a:gd name="T10" fmla="*/ 9 w 10"/>
                <a:gd name="T11" fmla="*/ 16 h 18"/>
                <a:gd name="T12" fmla="*/ 10 w 1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0" y="0"/>
                  </a:moveTo>
                  <a:cubicBezTo>
                    <a:pt x="1" y="0"/>
                    <a:pt x="1" y="0"/>
                    <a:pt x="1" y="0"/>
                  </a:cubicBezTo>
                  <a:cubicBezTo>
                    <a:pt x="0" y="5"/>
                    <a:pt x="0" y="11"/>
                    <a:pt x="0" y="16"/>
                  </a:cubicBezTo>
                  <a:cubicBezTo>
                    <a:pt x="0" y="17"/>
                    <a:pt x="0" y="17"/>
                    <a:pt x="0" y="18"/>
                  </a:cubicBezTo>
                  <a:cubicBezTo>
                    <a:pt x="9" y="18"/>
                    <a:pt x="9" y="18"/>
                    <a:pt x="9" y="18"/>
                  </a:cubicBezTo>
                  <a:cubicBezTo>
                    <a:pt x="9" y="17"/>
                    <a:pt x="9" y="17"/>
                    <a:pt x="9" y="16"/>
                  </a:cubicBezTo>
                  <a:cubicBezTo>
                    <a:pt x="9" y="11"/>
                    <a:pt x="9" y="5"/>
                    <a:pt x="1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slîde">
              <a:extLst>
                <a:ext uri="{FF2B5EF4-FFF2-40B4-BE49-F238E27FC236}">
                  <a16:creationId xmlns:a16="http://schemas.microsoft.com/office/drawing/2014/main" id="{28D4D53B-F988-6C5A-CC87-7BA75F99DADA}"/>
                </a:ext>
              </a:extLst>
            </p:cNvPr>
            <p:cNvSpPr/>
            <p:nvPr/>
          </p:nvSpPr>
          <p:spPr bwMode="auto">
            <a:xfrm>
              <a:off x="6348413" y="1890712"/>
              <a:ext cx="0" cy="6350"/>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0"/>
                    <a:pt x="0"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ṡḻîďè">
              <a:extLst>
                <a:ext uri="{FF2B5EF4-FFF2-40B4-BE49-F238E27FC236}">
                  <a16:creationId xmlns:a16="http://schemas.microsoft.com/office/drawing/2014/main" id="{9FB3666C-E9CB-34C0-EC67-8839FF1823CE}"/>
                </a:ext>
              </a:extLst>
            </p:cNvPr>
            <p:cNvSpPr/>
            <p:nvPr/>
          </p:nvSpPr>
          <p:spPr bwMode="auto">
            <a:xfrm>
              <a:off x="5843588" y="1563687"/>
              <a:ext cx="312738" cy="36513"/>
            </a:xfrm>
            <a:custGeom>
              <a:avLst/>
              <a:gdLst>
                <a:gd name="T0" fmla="*/ 47 w 95"/>
                <a:gd name="T1" fmla="*/ 0 h 11"/>
                <a:gd name="T2" fmla="*/ 0 w 95"/>
                <a:gd name="T3" fmla="*/ 11 h 11"/>
                <a:gd name="T4" fmla="*/ 25 w 95"/>
                <a:gd name="T5" fmla="*/ 11 h 11"/>
                <a:gd name="T6" fmla="*/ 47 w 95"/>
                <a:gd name="T7" fmla="*/ 8 h 11"/>
                <a:gd name="T8" fmla="*/ 70 w 95"/>
                <a:gd name="T9" fmla="*/ 11 h 11"/>
                <a:gd name="T10" fmla="*/ 95 w 95"/>
                <a:gd name="T11" fmla="*/ 11 h 11"/>
                <a:gd name="T12" fmla="*/ 47 w 9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5" h="11">
                  <a:moveTo>
                    <a:pt x="47" y="0"/>
                  </a:moveTo>
                  <a:cubicBezTo>
                    <a:pt x="30" y="0"/>
                    <a:pt x="14" y="4"/>
                    <a:pt x="0" y="11"/>
                  </a:cubicBezTo>
                  <a:cubicBezTo>
                    <a:pt x="25" y="11"/>
                    <a:pt x="25" y="11"/>
                    <a:pt x="25" y="11"/>
                  </a:cubicBezTo>
                  <a:cubicBezTo>
                    <a:pt x="32" y="9"/>
                    <a:pt x="39" y="8"/>
                    <a:pt x="47" y="8"/>
                  </a:cubicBezTo>
                  <a:cubicBezTo>
                    <a:pt x="55" y="8"/>
                    <a:pt x="63" y="9"/>
                    <a:pt x="70" y="11"/>
                  </a:cubicBezTo>
                  <a:cubicBezTo>
                    <a:pt x="95" y="11"/>
                    <a:pt x="95" y="11"/>
                    <a:pt x="95" y="11"/>
                  </a:cubicBezTo>
                  <a:cubicBezTo>
                    <a:pt x="80" y="4"/>
                    <a:pt x="64" y="0"/>
                    <a:pt x="47"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îṣḷîḍè">
              <a:extLst>
                <a:ext uri="{FF2B5EF4-FFF2-40B4-BE49-F238E27FC236}">
                  <a16:creationId xmlns:a16="http://schemas.microsoft.com/office/drawing/2014/main" id="{FEFF451E-7BA1-CC42-CA7C-F57C21CF745C}"/>
                </a:ext>
              </a:extLst>
            </p:cNvPr>
            <p:cNvSpPr/>
            <p:nvPr/>
          </p:nvSpPr>
          <p:spPr bwMode="auto">
            <a:xfrm>
              <a:off x="5668963" y="2028825"/>
              <a:ext cx="58738" cy="58738"/>
            </a:xfrm>
            <a:custGeom>
              <a:avLst/>
              <a:gdLst>
                <a:gd name="T0" fmla="*/ 9 w 18"/>
                <a:gd name="T1" fmla="*/ 0 h 18"/>
                <a:gd name="T2" fmla="*/ 0 w 18"/>
                <a:gd name="T3" fmla="*/ 0 h 18"/>
                <a:gd name="T4" fmla="*/ 8 w 18"/>
                <a:gd name="T5" fmla="*/ 18 h 18"/>
                <a:gd name="T6" fmla="*/ 18 w 18"/>
                <a:gd name="T7" fmla="*/ 18 h 18"/>
                <a:gd name="T8" fmla="*/ 9 w 18"/>
                <a:gd name="T9" fmla="*/ 0 h 18"/>
              </a:gdLst>
              <a:ahLst/>
              <a:cxnLst>
                <a:cxn ang="0">
                  <a:pos x="T0" y="T1"/>
                </a:cxn>
                <a:cxn ang="0">
                  <a:pos x="T2" y="T3"/>
                </a:cxn>
                <a:cxn ang="0">
                  <a:pos x="T4" y="T5"/>
                </a:cxn>
                <a:cxn ang="0">
                  <a:pos x="T6" y="T7"/>
                </a:cxn>
                <a:cxn ang="0">
                  <a:pos x="T8" y="T9"/>
                </a:cxn>
              </a:cxnLst>
              <a:rect l="0" t="0" r="r" b="b"/>
              <a:pathLst>
                <a:path w="18" h="18">
                  <a:moveTo>
                    <a:pt x="9" y="0"/>
                  </a:moveTo>
                  <a:cubicBezTo>
                    <a:pt x="0" y="0"/>
                    <a:pt x="0" y="0"/>
                    <a:pt x="0" y="0"/>
                  </a:cubicBezTo>
                  <a:cubicBezTo>
                    <a:pt x="2" y="6"/>
                    <a:pt x="5" y="12"/>
                    <a:pt x="8" y="18"/>
                  </a:cubicBezTo>
                  <a:cubicBezTo>
                    <a:pt x="18" y="18"/>
                    <a:pt x="18" y="18"/>
                    <a:pt x="18" y="18"/>
                  </a:cubicBezTo>
                  <a:cubicBezTo>
                    <a:pt x="14" y="12"/>
                    <a:pt x="11" y="6"/>
                    <a:pt x="9"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îṡļîḍe">
              <a:extLst>
                <a:ext uri="{FF2B5EF4-FFF2-40B4-BE49-F238E27FC236}">
                  <a16:creationId xmlns:a16="http://schemas.microsoft.com/office/drawing/2014/main" id="{512AB9BB-52A9-8BF2-574D-4BB233DA68BB}"/>
                </a:ext>
              </a:extLst>
            </p:cNvPr>
            <p:cNvSpPr/>
            <p:nvPr/>
          </p:nvSpPr>
          <p:spPr bwMode="auto">
            <a:xfrm>
              <a:off x="5684838" y="1701800"/>
              <a:ext cx="630238" cy="60325"/>
            </a:xfrm>
            <a:custGeom>
              <a:avLst/>
              <a:gdLst>
                <a:gd name="T0" fmla="*/ 22 w 191"/>
                <a:gd name="T1" fmla="*/ 0 h 18"/>
                <a:gd name="T2" fmla="*/ 11 w 191"/>
                <a:gd name="T3" fmla="*/ 0 h 18"/>
                <a:gd name="T4" fmla="*/ 0 w 191"/>
                <a:gd name="T5" fmla="*/ 18 h 18"/>
                <a:gd name="T6" fmla="*/ 9 w 191"/>
                <a:gd name="T7" fmla="*/ 18 h 18"/>
                <a:gd name="T8" fmla="*/ 22 w 191"/>
                <a:gd name="T9" fmla="*/ 0 h 18"/>
                <a:gd name="T10" fmla="*/ 180 w 191"/>
                <a:gd name="T11" fmla="*/ 0 h 18"/>
                <a:gd name="T12" fmla="*/ 169 w 191"/>
                <a:gd name="T13" fmla="*/ 0 h 18"/>
                <a:gd name="T14" fmla="*/ 181 w 191"/>
                <a:gd name="T15" fmla="*/ 18 h 18"/>
                <a:gd name="T16" fmla="*/ 191 w 191"/>
                <a:gd name="T17" fmla="*/ 18 h 18"/>
                <a:gd name="T18" fmla="*/ 180 w 19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8">
                  <a:moveTo>
                    <a:pt x="22" y="0"/>
                  </a:moveTo>
                  <a:cubicBezTo>
                    <a:pt x="11" y="0"/>
                    <a:pt x="11" y="0"/>
                    <a:pt x="11" y="0"/>
                  </a:cubicBezTo>
                  <a:cubicBezTo>
                    <a:pt x="7" y="5"/>
                    <a:pt x="3" y="11"/>
                    <a:pt x="0" y="18"/>
                  </a:cubicBezTo>
                  <a:cubicBezTo>
                    <a:pt x="9" y="18"/>
                    <a:pt x="9" y="18"/>
                    <a:pt x="9" y="18"/>
                  </a:cubicBezTo>
                  <a:cubicBezTo>
                    <a:pt x="13" y="11"/>
                    <a:pt x="17" y="5"/>
                    <a:pt x="22" y="0"/>
                  </a:cubicBezTo>
                  <a:moveTo>
                    <a:pt x="180" y="0"/>
                  </a:moveTo>
                  <a:cubicBezTo>
                    <a:pt x="169" y="0"/>
                    <a:pt x="169" y="0"/>
                    <a:pt x="169" y="0"/>
                  </a:cubicBezTo>
                  <a:cubicBezTo>
                    <a:pt x="173" y="5"/>
                    <a:pt x="178" y="11"/>
                    <a:pt x="181" y="18"/>
                  </a:cubicBezTo>
                  <a:cubicBezTo>
                    <a:pt x="191" y="18"/>
                    <a:pt x="191" y="18"/>
                    <a:pt x="191" y="18"/>
                  </a:cubicBezTo>
                  <a:cubicBezTo>
                    <a:pt x="188" y="11"/>
                    <a:pt x="184" y="5"/>
                    <a:pt x="18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iṡḷíḑê">
              <a:extLst>
                <a:ext uri="{FF2B5EF4-FFF2-40B4-BE49-F238E27FC236}">
                  <a16:creationId xmlns:a16="http://schemas.microsoft.com/office/drawing/2014/main" id="{A4BA1B80-F656-F70F-8627-F4C91C7BBC30}"/>
                </a:ext>
              </a:extLst>
            </p:cNvPr>
            <p:cNvSpPr/>
            <p:nvPr/>
          </p:nvSpPr>
          <p:spPr bwMode="auto">
            <a:xfrm>
              <a:off x="5678488" y="1590675"/>
              <a:ext cx="642938" cy="646113"/>
            </a:xfrm>
            <a:custGeom>
              <a:avLst/>
              <a:gdLst>
                <a:gd name="T0" fmla="*/ 97 w 195"/>
                <a:gd name="T1" fmla="*/ 0 h 196"/>
                <a:gd name="T2" fmla="*/ 75 w 195"/>
                <a:gd name="T3" fmla="*/ 3 h 196"/>
                <a:gd name="T4" fmla="*/ 24 w 195"/>
                <a:gd name="T5" fmla="*/ 34 h 196"/>
                <a:gd name="T6" fmla="*/ 11 w 195"/>
                <a:gd name="T7" fmla="*/ 52 h 196"/>
                <a:gd name="T8" fmla="*/ 1 w 195"/>
                <a:gd name="T9" fmla="*/ 82 h 196"/>
                <a:gd name="T10" fmla="*/ 0 w 195"/>
                <a:gd name="T11" fmla="*/ 98 h 196"/>
                <a:gd name="T12" fmla="*/ 0 w 195"/>
                <a:gd name="T13" fmla="*/ 100 h 196"/>
                <a:gd name="T14" fmla="*/ 6 w 195"/>
                <a:gd name="T15" fmla="*/ 133 h 196"/>
                <a:gd name="T16" fmla="*/ 15 w 195"/>
                <a:gd name="T17" fmla="*/ 151 h 196"/>
                <a:gd name="T18" fmla="*/ 49 w 195"/>
                <a:gd name="T19" fmla="*/ 183 h 196"/>
                <a:gd name="T20" fmla="*/ 94 w 195"/>
                <a:gd name="T21" fmla="*/ 196 h 196"/>
                <a:gd name="T22" fmla="*/ 97 w 195"/>
                <a:gd name="T23" fmla="*/ 196 h 196"/>
                <a:gd name="T24" fmla="*/ 195 w 195"/>
                <a:gd name="T25" fmla="*/ 98 h 196"/>
                <a:gd name="T26" fmla="*/ 195 w 195"/>
                <a:gd name="T27" fmla="*/ 98 h 196"/>
                <a:gd name="T28" fmla="*/ 186 w 195"/>
                <a:gd name="T29" fmla="*/ 98 h 196"/>
                <a:gd name="T30" fmla="*/ 160 w 195"/>
                <a:gd name="T31" fmla="*/ 161 h 196"/>
                <a:gd name="T32" fmla="*/ 97 w 195"/>
                <a:gd name="T33" fmla="*/ 187 h 196"/>
                <a:gd name="T34" fmla="*/ 34 w 195"/>
                <a:gd name="T35" fmla="*/ 161 h 196"/>
                <a:gd name="T36" fmla="*/ 8 w 195"/>
                <a:gd name="T37" fmla="*/ 98 h 196"/>
                <a:gd name="T38" fmla="*/ 34 w 195"/>
                <a:gd name="T39" fmla="*/ 35 h 196"/>
                <a:gd name="T40" fmla="*/ 97 w 195"/>
                <a:gd name="T41" fmla="*/ 9 h 196"/>
                <a:gd name="T42" fmla="*/ 160 w 195"/>
                <a:gd name="T43" fmla="*/ 35 h 196"/>
                <a:gd name="T44" fmla="*/ 186 w 195"/>
                <a:gd name="T45" fmla="*/ 98 h 196"/>
                <a:gd name="T46" fmla="*/ 195 w 195"/>
                <a:gd name="T47" fmla="*/ 98 h 196"/>
                <a:gd name="T48" fmla="*/ 183 w 195"/>
                <a:gd name="T49" fmla="*/ 52 h 196"/>
                <a:gd name="T50" fmla="*/ 171 w 195"/>
                <a:gd name="T51" fmla="*/ 34 h 196"/>
                <a:gd name="T52" fmla="*/ 120 w 195"/>
                <a:gd name="T53" fmla="*/ 3 h 196"/>
                <a:gd name="T54" fmla="*/ 97 w 195"/>
                <a:gd name="T5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196">
                  <a:moveTo>
                    <a:pt x="97" y="0"/>
                  </a:moveTo>
                  <a:cubicBezTo>
                    <a:pt x="89" y="0"/>
                    <a:pt x="82" y="1"/>
                    <a:pt x="75" y="3"/>
                  </a:cubicBezTo>
                  <a:cubicBezTo>
                    <a:pt x="55" y="8"/>
                    <a:pt x="37" y="19"/>
                    <a:pt x="24" y="34"/>
                  </a:cubicBezTo>
                  <a:cubicBezTo>
                    <a:pt x="19" y="39"/>
                    <a:pt x="15" y="45"/>
                    <a:pt x="11" y="52"/>
                  </a:cubicBezTo>
                  <a:cubicBezTo>
                    <a:pt x="6" y="61"/>
                    <a:pt x="3" y="71"/>
                    <a:pt x="1" y="82"/>
                  </a:cubicBezTo>
                  <a:cubicBezTo>
                    <a:pt x="0" y="87"/>
                    <a:pt x="0" y="93"/>
                    <a:pt x="0" y="98"/>
                  </a:cubicBezTo>
                  <a:cubicBezTo>
                    <a:pt x="0" y="99"/>
                    <a:pt x="0" y="99"/>
                    <a:pt x="0" y="100"/>
                  </a:cubicBezTo>
                  <a:cubicBezTo>
                    <a:pt x="0" y="111"/>
                    <a:pt x="2" y="122"/>
                    <a:pt x="6" y="133"/>
                  </a:cubicBezTo>
                  <a:cubicBezTo>
                    <a:pt x="8" y="139"/>
                    <a:pt x="11" y="145"/>
                    <a:pt x="15" y="151"/>
                  </a:cubicBezTo>
                  <a:cubicBezTo>
                    <a:pt x="23" y="164"/>
                    <a:pt x="35" y="175"/>
                    <a:pt x="49" y="183"/>
                  </a:cubicBezTo>
                  <a:cubicBezTo>
                    <a:pt x="62" y="191"/>
                    <a:pt x="77" y="195"/>
                    <a:pt x="94" y="196"/>
                  </a:cubicBezTo>
                  <a:cubicBezTo>
                    <a:pt x="95" y="196"/>
                    <a:pt x="96" y="196"/>
                    <a:pt x="97" y="196"/>
                  </a:cubicBezTo>
                  <a:cubicBezTo>
                    <a:pt x="151" y="196"/>
                    <a:pt x="195" y="152"/>
                    <a:pt x="195" y="98"/>
                  </a:cubicBezTo>
                  <a:cubicBezTo>
                    <a:pt x="195" y="98"/>
                    <a:pt x="195" y="98"/>
                    <a:pt x="195" y="98"/>
                  </a:cubicBezTo>
                  <a:cubicBezTo>
                    <a:pt x="186" y="98"/>
                    <a:pt x="186" y="98"/>
                    <a:pt x="186" y="98"/>
                  </a:cubicBezTo>
                  <a:cubicBezTo>
                    <a:pt x="186" y="123"/>
                    <a:pt x="177" y="145"/>
                    <a:pt x="160" y="161"/>
                  </a:cubicBezTo>
                  <a:cubicBezTo>
                    <a:pt x="144" y="177"/>
                    <a:pt x="122" y="187"/>
                    <a:pt x="97" y="187"/>
                  </a:cubicBezTo>
                  <a:cubicBezTo>
                    <a:pt x="73" y="187"/>
                    <a:pt x="50" y="177"/>
                    <a:pt x="34" y="161"/>
                  </a:cubicBezTo>
                  <a:cubicBezTo>
                    <a:pt x="18" y="145"/>
                    <a:pt x="8" y="123"/>
                    <a:pt x="8" y="98"/>
                  </a:cubicBezTo>
                  <a:cubicBezTo>
                    <a:pt x="8" y="74"/>
                    <a:pt x="18" y="51"/>
                    <a:pt x="34" y="35"/>
                  </a:cubicBezTo>
                  <a:cubicBezTo>
                    <a:pt x="50" y="19"/>
                    <a:pt x="73" y="9"/>
                    <a:pt x="97" y="9"/>
                  </a:cubicBezTo>
                  <a:cubicBezTo>
                    <a:pt x="122" y="9"/>
                    <a:pt x="144" y="19"/>
                    <a:pt x="160" y="35"/>
                  </a:cubicBezTo>
                  <a:cubicBezTo>
                    <a:pt x="177" y="51"/>
                    <a:pt x="186" y="74"/>
                    <a:pt x="186" y="98"/>
                  </a:cubicBezTo>
                  <a:cubicBezTo>
                    <a:pt x="195" y="98"/>
                    <a:pt x="195" y="98"/>
                    <a:pt x="195" y="98"/>
                  </a:cubicBezTo>
                  <a:cubicBezTo>
                    <a:pt x="195" y="81"/>
                    <a:pt x="191" y="65"/>
                    <a:pt x="183" y="52"/>
                  </a:cubicBezTo>
                  <a:cubicBezTo>
                    <a:pt x="180" y="45"/>
                    <a:pt x="175" y="39"/>
                    <a:pt x="171" y="34"/>
                  </a:cubicBezTo>
                  <a:cubicBezTo>
                    <a:pt x="158" y="19"/>
                    <a:pt x="140" y="8"/>
                    <a:pt x="120" y="3"/>
                  </a:cubicBezTo>
                  <a:cubicBezTo>
                    <a:pt x="113" y="1"/>
                    <a:pt x="105"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íṣ1ïḓe">
              <a:extLst>
                <a:ext uri="{FF2B5EF4-FFF2-40B4-BE49-F238E27FC236}">
                  <a16:creationId xmlns:a16="http://schemas.microsoft.com/office/drawing/2014/main" id="{FA49BB8D-C8D9-9129-61FB-42923AB9D526}"/>
                </a:ext>
              </a:extLst>
            </p:cNvPr>
            <p:cNvSpPr/>
            <p:nvPr/>
          </p:nvSpPr>
          <p:spPr bwMode="auto">
            <a:xfrm>
              <a:off x="5715001" y="1804987"/>
              <a:ext cx="187325" cy="220663"/>
            </a:xfrm>
            <a:custGeom>
              <a:avLst/>
              <a:gdLst>
                <a:gd name="T0" fmla="*/ 45 w 57"/>
                <a:gd name="T1" fmla="*/ 18 h 67"/>
                <a:gd name="T2" fmla="*/ 33 w 57"/>
                <a:gd name="T3" fmla="*/ 13 h 67"/>
                <a:gd name="T4" fmla="*/ 14 w 57"/>
                <a:gd name="T5" fmla="*/ 33 h 67"/>
                <a:gd name="T6" fmla="*/ 32 w 57"/>
                <a:gd name="T7" fmla="*/ 54 h 67"/>
                <a:gd name="T8" fmla="*/ 46 w 57"/>
                <a:gd name="T9" fmla="*/ 47 h 67"/>
                <a:gd name="T10" fmla="*/ 57 w 57"/>
                <a:gd name="T11" fmla="*/ 56 h 67"/>
                <a:gd name="T12" fmla="*/ 34 w 57"/>
                <a:gd name="T13" fmla="*/ 67 h 67"/>
                <a:gd name="T14" fmla="*/ 0 w 57"/>
                <a:gd name="T15" fmla="*/ 33 h 67"/>
                <a:gd name="T16" fmla="*/ 34 w 57"/>
                <a:gd name="T17" fmla="*/ 0 h 67"/>
                <a:gd name="T18" fmla="*/ 56 w 57"/>
                <a:gd name="T19" fmla="*/ 9 h 67"/>
                <a:gd name="T20" fmla="*/ 45 w 57"/>
                <a:gd name="T2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67">
                  <a:moveTo>
                    <a:pt x="45" y="18"/>
                  </a:moveTo>
                  <a:cubicBezTo>
                    <a:pt x="42" y="15"/>
                    <a:pt x="38" y="13"/>
                    <a:pt x="33" y="13"/>
                  </a:cubicBezTo>
                  <a:cubicBezTo>
                    <a:pt x="22" y="13"/>
                    <a:pt x="14" y="21"/>
                    <a:pt x="14" y="33"/>
                  </a:cubicBezTo>
                  <a:cubicBezTo>
                    <a:pt x="14" y="45"/>
                    <a:pt x="22" y="54"/>
                    <a:pt x="32" y="54"/>
                  </a:cubicBezTo>
                  <a:cubicBezTo>
                    <a:pt x="38" y="54"/>
                    <a:pt x="43" y="51"/>
                    <a:pt x="46" y="47"/>
                  </a:cubicBezTo>
                  <a:cubicBezTo>
                    <a:pt x="57" y="56"/>
                    <a:pt x="57" y="56"/>
                    <a:pt x="57" y="56"/>
                  </a:cubicBezTo>
                  <a:cubicBezTo>
                    <a:pt x="52" y="63"/>
                    <a:pt x="43" y="67"/>
                    <a:pt x="34" y="67"/>
                  </a:cubicBezTo>
                  <a:cubicBezTo>
                    <a:pt x="14" y="67"/>
                    <a:pt x="0" y="54"/>
                    <a:pt x="0" y="33"/>
                  </a:cubicBezTo>
                  <a:cubicBezTo>
                    <a:pt x="0" y="13"/>
                    <a:pt x="14" y="0"/>
                    <a:pt x="34" y="0"/>
                  </a:cubicBezTo>
                  <a:cubicBezTo>
                    <a:pt x="41" y="0"/>
                    <a:pt x="50" y="2"/>
                    <a:pt x="56" y="9"/>
                  </a:cubicBezTo>
                  <a:lnTo>
                    <a:pt x="45" y="18"/>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îSľiḑê">
              <a:extLst>
                <a:ext uri="{FF2B5EF4-FFF2-40B4-BE49-F238E27FC236}">
                  <a16:creationId xmlns:a16="http://schemas.microsoft.com/office/drawing/2014/main" id="{22730308-0240-A609-759F-63D85A827E98}"/>
                </a:ext>
              </a:extLst>
            </p:cNvPr>
            <p:cNvSpPr/>
            <p:nvPr/>
          </p:nvSpPr>
          <p:spPr bwMode="auto">
            <a:xfrm>
              <a:off x="5926138" y="1847850"/>
              <a:ext cx="161925" cy="160338"/>
            </a:xfrm>
            <a:custGeom>
              <a:avLst/>
              <a:gdLst>
                <a:gd name="T0" fmla="*/ 0 w 102"/>
                <a:gd name="T1" fmla="*/ 39 h 101"/>
                <a:gd name="T2" fmla="*/ 39 w 102"/>
                <a:gd name="T3" fmla="*/ 39 h 101"/>
                <a:gd name="T4" fmla="*/ 39 w 102"/>
                <a:gd name="T5" fmla="*/ 0 h 101"/>
                <a:gd name="T6" fmla="*/ 62 w 102"/>
                <a:gd name="T7" fmla="*/ 0 h 101"/>
                <a:gd name="T8" fmla="*/ 62 w 102"/>
                <a:gd name="T9" fmla="*/ 39 h 101"/>
                <a:gd name="T10" fmla="*/ 102 w 102"/>
                <a:gd name="T11" fmla="*/ 39 h 101"/>
                <a:gd name="T12" fmla="*/ 102 w 102"/>
                <a:gd name="T13" fmla="*/ 62 h 101"/>
                <a:gd name="T14" fmla="*/ 62 w 102"/>
                <a:gd name="T15" fmla="*/ 62 h 101"/>
                <a:gd name="T16" fmla="*/ 62 w 102"/>
                <a:gd name="T17" fmla="*/ 101 h 101"/>
                <a:gd name="T18" fmla="*/ 39 w 102"/>
                <a:gd name="T19" fmla="*/ 101 h 101"/>
                <a:gd name="T20" fmla="*/ 39 w 102"/>
                <a:gd name="T21" fmla="*/ 62 h 101"/>
                <a:gd name="T22" fmla="*/ 0 w 102"/>
                <a:gd name="T23" fmla="*/ 62 h 101"/>
                <a:gd name="T24" fmla="*/ 0 w 102"/>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0" y="39"/>
                  </a:moveTo>
                  <a:lnTo>
                    <a:pt x="39" y="39"/>
                  </a:lnTo>
                  <a:lnTo>
                    <a:pt x="39" y="0"/>
                  </a:lnTo>
                  <a:lnTo>
                    <a:pt x="62" y="0"/>
                  </a:lnTo>
                  <a:lnTo>
                    <a:pt x="62" y="39"/>
                  </a:lnTo>
                  <a:lnTo>
                    <a:pt x="102" y="39"/>
                  </a:lnTo>
                  <a:lnTo>
                    <a:pt x="102" y="62"/>
                  </a:lnTo>
                  <a:lnTo>
                    <a:pt x="62" y="62"/>
                  </a:lnTo>
                  <a:lnTo>
                    <a:pt x="62"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Sļîḋé">
              <a:extLst>
                <a:ext uri="{FF2B5EF4-FFF2-40B4-BE49-F238E27FC236}">
                  <a16:creationId xmlns:a16="http://schemas.microsoft.com/office/drawing/2014/main" id="{D8C3E375-2FE5-77C1-F901-37543130152A}"/>
                </a:ext>
              </a:extLst>
            </p:cNvPr>
            <p:cNvSpPr/>
            <p:nvPr/>
          </p:nvSpPr>
          <p:spPr bwMode="auto">
            <a:xfrm>
              <a:off x="6121401" y="1847850"/>
              <a:ext cx="165100" cy="160338"/>
            </a:xfrm>
            <a:custGeom>
              <a:avLst/>
              <a:gdLst>
                <a:gd name="T0" fmla="*/ 0 w 104"/>
                <a:gd name="T1" fmla="*/ 39 h 101"/>
                <a:gd name="T2" fmla="*/ 39 w 104"/>
                <a:gd name="T3" fmla="*/ 39 h 101"/>
                <a:gd name="T4" fmla="*/ 39 w 104"/>
                <a:gd name="T5" fmla="*/ 0 h 101"/>
                <a:gd name="T6" fmla="*/ 64 w 104"/>
                <a:gd name="T7" fmla="*/ 0 h 101"/>
                <a:gd name="T8" fmla="*/ 64 w 104"/>
                <a:gd name="T9" fmla="*/ 39 h 101"/>
                <a:gd name="T10" fmla="*/ 104 w 104"/>
                <a:gd name="T11" fmla="*/ 39 h 101"/>
                <a:gd name="T12" fmla="*/ 104 w 104"/>
                <a:gd name="T13" fmla="*/ 62 h 101"/>
                <a:gd name="T14" fmla="*/ 64 w 104"/>
                <a:gd name="T15" fmla="*/ 62 h 101"/>
                <a:gd name="T16" fmla="*/ 64 w 104"/>
                <a:gd name="T17" fmla="*/ 101 h 101"/>
                <a:gd name="T18" fmla="*/ 39 w 104"/>
                <a:gd name="T19" fmla="*/ 101 h 101"/>
                <a:gd name="T20" fmla="*/ 39 w 104"/>
                <a:gd name="T21" fmla="*/ 62 h 101"/>
                <a:gd name="T22" fmla="*/ 0 w 104"/>
                <a:gd name="T23" fmla="*/ 62 h 101"/>
                <a:gd name="T24" fmla="*/ 0 w 104"/>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1">
                  <a:moveTo>
                    <a:pt x="0" y="39"/>
                  </a:moveTo>
                  <a:lnTo>
                    <a:pt x="39" y="39"/>
                  </a:lnTo>
                  <a:lnTo>
                    <a:pt x="39" y="0"/>
                  </a:lnTo>
                  <a:lnTo>
                    <a:pt x="64" y="0"/>
                  </a:lnTo>
                  <a:lnTo>
                    <a:pt x="64" y="39"/>
                  </a:lnTo>
                  <a:lnTo>
                    <a:pt x="104" y="39"/>
                  </a:lnTo>
                  <a:lnTo>
                    <a:pt x="104" y="62"/>
                  </a:lnTo>
                  <a:lnTo>
                    <a:pt x="64" y="62"/>
                  </a:lnTo>
                  <a:lnTo>
                    <a:pt x="64"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ŝlídé">
              <a:extLst>
                <a:ext uri="{FF2B5EF4-FFF2-40B4-BE49-F238E27FC236}">
                  <a16:creationId xmlns:a16="http://schemas.microsoft.com/office/drawing/2014/main" id="{01FA4507-40E0-6133-788E-BFC712CDF9A9}"/>
                </a:ext>
              </a:extLst>
            </p:cNvPr>
            <p:cNvSpPr/>
            <p:nvPr/>
          </p:nvSpPr>
          <p:spPr bwMode="auto">
            <a:xfrm>
              <a:off x="4249738" y="3517900"/>
              <a:ext cx="646113"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îşḷïḍé">
              <a:extLst>
                <a:ext uri="{FF2B5EF4-FFF2-40B4-BE49-F238E27FC236}">
                  <a16:creationId xmlns:a16="http://schemas.microsoft.com/office/drawing/2014/main" id="{A2B9E4FA-1DA6-B53F-B81E-33AB9CC29121}"/>
                </a:ext>
              </a:extLst>
            </p:cNvPr>
            <p:cNvSpPr/>
            <p:nvPr/>
          </p:nvSpPr>
          <p:spPr bwMode="auto">
            <a:xfrm>
              <a:off x="4173538" y="3452812"/>
              <a:ext cx="403225" cy="784225"/>
            </a:xfrm>
            <a:custGeom>
              <a:avLst/>
              <a:gdLst>
                <a:gd name="T0" fmla="*/ 54 w 122"/>
                <a:gd name="T1" fmla="*/ 17 h 238"/>
                <a:gd name="T2" fmla="*/ 0 w 122"/>
                <a:gd name="T3" fmla="*/ 118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2 w 122"/>
                <a:gd name="T15" fmla="*/ 118 h 238"/>
                <a:gd name="T16" fmla="*/ 54 w 122"/>
                <a:gd name="T17" fmla="*/ 20 h 238"/>
                <a:gd name="T18" fmla="*/ 54 w 122"/>
                <a:gd name="T19" fmla="*/ 17 h 238"/>
                <a:gd name="T20" fmla="*/ 74 w 122"/>
                <a:gd name="T21" fmla="*/ 6 h 238"/>
                <a:gd name="T22" fmla="*/ 57 w 122"/>
                <a:gd name="T23" fmla="*/ 16 h 238"/>
                <a:gd name="T24" fmla="*/ 57 w 122"/>
                <a:gd name="T25" fmla="*/ 18 h 238"/>
                <a:gd name="T26" fmla="*/ 74 w 122"/>
                <a:gd name="T27" fmla="*/ 9 h 238"/>
                <a:gd name="T28" fmla="*/ 74 w 122"/>
                <a:gd name="T29" fmla="*/ 6 h 238"/>
                <a:gd name="T30" fmla="*/ 92 w 122"/>
                <a:gd name="T31" fmla="*/ 0 h 238"/>
                <a:gd name="T32" fmla="*/ 92 w 122"/>
                <a:gd name="T33" fmla="*/ 0 h 238"/>
                <a:gd name="T34" fmla="*/ 76 w 122"/>
                <a:gd name="T35" fmla="*/ 5 h 238"/>
                <a:gd name="T36" fmla="*/ 76 w 122"/>
                <a:gd name="T37" fmla="*/ 8 h 238"/>
                <a:gd name="T38" fmla="*/ 92 w 122"/>
                <a:gd name="T39" fmla="*/ 2 h 238"/>
                <a:gd name="T40" fmla="*/ 93 w 122"/>
                <a:gd name="T41" fmla="*/ 1 h 238"/>
                <a:gd name="T42" fmla="*/ 92 w 122"/>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238">
                  <a:moveTo>
                    <a:pt x="54" y="17"/>
                  </a:moveTo>
                  <a:cubicBezTo>
                    <a:pt x="22" y="39"/>
                    <a:pt x="0" y="76"/>
                    <a:pt x="0" y="118"/>
                  </a:cubicBezTo>
                  <a:cubicBezTo>
                    <a:pt x="0" y="167"/>
                    <a:pt x="30" y="209"/>
                    <a:pt x="72" y="228"/>
                  </a:cubicBezTo>
                  <a:cubicBezTo>
                    <a:pt x="87" y="235"/>
                    <a:pt x="104" y="238"/>
                    <a:pt x="121" y="238"/>
                  </a:cubicBezTo>
                  <a:cubicBezTo>
                    <a:pt x="122" y="238"/>
                    <a:pt x="122" y="238"/>
                    <a:pt x="122" y="237"/>
                  </a:cubicBezTo>
                  <a:cubicBezTo>
                    <a:pt x="122" y="237"/>
                    <a:pt x="122" y="236"/>
                    <a:pt x="121" y="236"/>
                  </a:cubicBezTo>
                  <a:cubicBezTo>
                    <a:pt x="104" y="236"/>
                    <a:pt x="88" y="233"/>
                    <a:pt x="73" y="226"/>
                  </a:cubicBezTo>
                  <a:cubicBezTo>
                    <a:pt x="31" y="208"/>
                    <a:pt x="2" y="166"/>
                    <a:pt x="2" y="118"/>
                  </a:cubicBezTo>
                  <a:cubicBezTo>
                    <a:pt x="2" y="77"/>
                    <a:pt x="23" y="41"/>
                    <a:pt x="54" y="20"/>
                  </a:cubicBezTo>
                  <a:cubicBezTo>
                    <a:pt x="54" y="17"/>
                    <a:pt x="54" y="17"/>
                    <a:pt x="54" y="17"/>
                  </a:cubicBezTo>
                  <a:moveTo>
                    <a:pt x="74" y="6"/>
                  </a:moveTo>
                  <a:cubicBezTo>
                    <a:pt x="68" y="9"/>
                    <a:pt x="62" y="12"/>
                    <a:pt x="57" y="16"/>
                  </a:cubicBezTo>
                  <a:cubicBezTo>
                    <a:pt x="57" y="18"/>
                    <a:pt x="57" y="18"/>
                    <a:pt x="57" y="18"/>
                  </a:cubicBezTo>
                  <a:cubicBezTo>
                    <a:pt x="62" y="14"/>
                    <a:pt x="68" y="11"/>
                    <a:pt x="74" y="9"/>
                  </a:cubicBezTo>
                  <a:cubicBezTo>
                    <a:pt x="74" y="6"/>
                    <a:pt x="74" y="6"/>
                    <a:pt x="74" y="6"/>
                  </a:cubicBezTo>
                  <a:moveTo>
                    <a:pt x="92" y="0"/>
                  </a:moveTo>
                  <a:cubicBezTo>
                    <a:pt x="92" y="0"/>
                    <a:pt x="92" y="0"/>
                    <a:pt x="92" y="0"/>
                  </a:cubicBezTo>
                  <a:cubicBezTo>
                    <a:pt x="87" y="2"/>
                    <a:pt x="81" y="3"/>
                    <a:pt x="76" y="5"/>
                  </a:cubicBezTo>
                  <a:cubicBezTo>
                    <a:pt x="76" y="8"/>
                    <a:pt x="76" y="8"/>
                    <a:pt x="76" y="8"/>
                  </a:cubicBezTo>
                  <a:cubicBezTo>
                    <a:pt x="82" y="6"/>
                    <a:pt x="87" y="4"/>
                    <a:pt x="92" y="2"/>
                  </a:cubicBezTo>
                  <a:cubicBezTo>
                    <a:pt x="93" y="2"/>
                    <a:pt x="93" y="2"/>
                    <a:pt x="93" y="1"/>
                  </a:cubicBezTo>
                  <a:cubicBezTo>
                    <a:pt x="93" y="1"/>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śḷiḋè">
              <a:extLst>
                <a:ext uri="{FF2B5EF4-FFF2-40B4-BE49-F238E27FC236}">
                  <a16:creationId xmlns:a16="http://schemas.microsoft.com/office/drawing/2014/main" id="{55769C41-D30A-3881-1D33-DC1F6F701824}"/>
                </a:ext>
              </a:extLst>
            </p:cNvPr>
            <p:cNvSpPr/>
            <p:nvPr/>
          </p:nvSpPr>
          <p:spPr bwMode="auto">
            <a:xfrm>
              <a:off x="4418013" y="3468687"/>
              <a:ext cx="6350" cy="12700"/>
            </a:xfrm>
            <a:custGeom>
              <a:avLst/>
              <a:gdLst>
                <a:gd name="T0" fmla="*/ 2 w 2"/>
                <a:gd name="T1" fmla="*/ 0 h 4"/>
                <a:gd name="T2" fmla="*/ 0 w 2"/>
                <a:gd name="T3" fmla="*/ 1 h 4"/>
                <a:gd name="T4" fmla="*/ 0 w 2"/>
                <a:gd name="T5" fmla="*/ 4 h 4"/>
                <a:gd name="T6" fmla="*/ 2 w 2"/>
                <a:gd name="T7" fmla="*/ 3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1" y="1"/>
                    <a:pt x="0" y="1"/>
                  </a:cubicBezTo>
                  <a:cubicBezTo>
                    <a:pt x="0" y="4"/>
                    <a:pt x="0" y="4"/>
                    <a:pt x="0" y="4"/>
                  </a:cubicBezTo>
                  <a:cubicBezTo>
                    <a:pt x="1" y="3"/>
                    <a:pt x="2" y="3"/>
                    <a:pt x="2" y="3"/>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şḻîďè">
              <a:extLst>
                <a:ext uri="{FF2B5EF4-FFF2-40B4-BE49-F238E27FC236}">
                  <a16:creationId xmlns:a16="http://schemas.microsoft.com/office/drawing/2014/main" id="{6E235CCC-EA5E-46DA-DB39-456AA158F083}"/>
                </a:ext>
              </a:extLst>
            </p:cNvPr>
            <p:cNvSpPr/>
            <p:nvPr/>
          </p:nvSpPr>
          <p:spPr bwMode="auto">
            <a:xfrm>
              <a:off x="4351338" y="3505200"/>
              <a:ext cx="11113" cy="12700"/>
            </a:xfrm>
            <a:custGeom>
              <a:avLst/>
              <a:gdLst>
                <a:gd name="T0" fmla="*/ 3 w 3"/>
                <a:gd name="T1" fmla="*/ 0 h 4"/>
                <a:gd name="T2" fmla="*/ 0 w 3"/>
                <a:gd name="T3" fmla="*/ 1 h 4"/>
                <a:gd name="T4" fmla="*/ 0 w 3"/>
                <a:gd name="T5" fmla="*/ 4 h 4"/>
                <a:gd name="T6" fmla="*/ 3 w 3"/>
                <a:gd name="T7" fmla="*/ 2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2" y="0"/>
                    <a:pt x="1" y="0"/>
                    <a:pt x="0" y="1"/>
                  </a:cubicBezTo>
                  <a:cubicBezTo>
                    <a:pt x="0" y="4"/>
                    <a:pt x="0" y="4"/>
                    <a:pt x="0" y="4"/>
                  </a:cubicBezTo>
                  <a:cubicBezTo>
                    <a:pt x="1" y="3"/>
                    <a:pt x="2" y="3"/>
                    <a:pt x="3" y="2"/>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ïṥḻîḍè">
              <a:extLst>
                <a:ext uri="{FF2B5EF4-FFF2-40B4-BE49-F238E27FC236}">
                  <a16:creationId xmlns:a16="http://schemas.microsoft.com/office/drawing/2014/main" id="{0032B132-8EAC-D2D2-81B6-D46DD4C97CFA}"/>
                </a:ext>
              </a:extLst>
            </p:cNvPr>
            <p:cNvSpPr/>
            <p:nvPr/>
          </p:nvSpPr>
          <p:spPr bwMode="auto">
            <a:xfrm>
              <a:off x="4203701" y="3502025"/>
              <a:ext cx="741363" cy="708025"/>
            </a:xfrm>
            <a:custGeom>
              <a:avLst/>
              <a:gdLst>
                <a:gd name="T0" fmla="*/ 222 w 225"/>
                <a:gd name="T1" fmla="*/ 80 h 215"/>
                <a:gd name="T2" fmla="*/ 220 w 225"/>
                <a:gd name="T3" fmla="*/ 80 h 215"/>
                <a:gd name="T4" fmla="*/ 223 w 225"/>
                <a:gd name="T5" fmla="*/ 103 h 215"/>
                <a:gd name="T6" fmla="*/ 190 w 225"/>
                <a:gd name="T7" fmla="*/ 181 h 215"/>
                <a:gd name="T8" fmla="*/ 112 w 225"/>
                <a:gd name="T9" fmla="*/ 213 h 215"/>
                <a:gd name="T10" fmla="*/ 34 w 225"/>
                <a:gd name="T11" fmla="*/ 181 h 215"/>
                <a:gd name="T12" fmla="*/ 2 w 225"/>
                <a:gd name="T13" fmla="*/ 103 h 215"/>
                <a:gd name="T14" fmla="*/ 1 w 225"/>
                <a:gd name="T15" fmla="*/ 102 h 215"/>
                <a:gd name="T16" fmla="*/ 0 w 225"/>
                <a:gd name="T17" fmla="*/ 103 h 215"/>
                <a:gd name="T18" fmla="*/ 112 w 225"/>
                <a:gd name="T19" fmla="*/ 215 h 215"/>
                <a:gd name="T20" fmla="*/ 225 w 225"/>
                <a:gd name="T21" fmla="*/ 103 h 215"/>
                <a:gd name="T22" fmla="*/ 222 w 225"/>
                <a:gd name="T23" fmla="*/ 80 h 215"/>
                <a:gd name="T24" fmla="*/ 159 w 225"/>
                <a:gd name="T25" fmla="*/ 0 h 215"/>
                <a:gd name="T26" fmla="*/ 153 w 225"/>
                <a:gd name="T27" fmla="*/ 0 h 215"/>
                <a:gd name="T28" fmla="*/ 190 w 225"/>
                <a:gd name="T29" fmla="*/ 25 h 215"/>
                <a:gd name="T30" fmla="*/ 220 w 225"/>
                <a:gd name="T31" fmla="*/ 78 h 215"/>
                <a:gd name="T32" fmla="*/ 222 w 225"/>
                <a:gd name="T33" fmla="*/ 78 h 215"/>
                <a:gd name="T34" fmla="*/ 159 w 225"/>
                <a:gd name="T3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215">
                  <a:moveTo>
                    <a:pt x="222" y="80"/>
                  </a:moveTo>
                  <a:cubicBezTo>
                    <a:pt x="220" y="80"/>
                    <a:pt x="220" y="80"/>
                    <a:pt x="220" y="80"/>
                  </a:cubicBezTo>
                  <a:cubicBezTo>
                    <a:pt x="222" y="87"/>
                    <a:pt x="223" y="95"/>
                    <a:pt x="223" y="103"/>
                  </a:cubicBezTo>
                  <a:cubicBezTo>
                    <a:pt x="223" y="133"/>
                    <a:pt x="210" y="161"/>
                    <a:pt x="190" y="181"/>
                  </a:cubicBezTo>
                  <a:cubicBezTo>
                    <a:pt x="170" y="201"/>
                    <a:pt x="143" y="213"/>
                    <a:pt x="112" y="213"/>
                  </a:cubicBezTo>
                  <a:cubicBezTo>
                    <a:pt x="82" y="213"/>
                    <a:pt x="54" y="201"/>
                    <a:pt x="34" y="181"/>
                  </a:cubicBezTo>
                  <a:cubicBezTo>
                    <a:pt x="14" y="161"/>
                    <a:pt x="2" y="133"/>
                    <a:pt x="2" y="103"/>
                  </a:cubicBezTo>
                  <a:cubicBezTo>
                    <a:pt x="2" y="102"/>
                    <a:pt x="1" y="102"/>
                    <a:pt x="1" y="102"/>
                  </a:cubicBezTo>
                  <a:cubicBezTo>
                    <a:pt x="0" y="102"/>
                    <a:pt x="0" y="102"/>
                    <a:pt x="0" y="103"/>
                  </a:cubicBezTo>
                  <a:cubicBezTo>
                    <a:pt x="0" y="165"/>
                    <a:pt x="50" y="215"/>
                    <a:pt x="112" y="215"/>
                  </a:cubicBezTo>
                  <a:cubicBezTo>
                    <a:pt x="174" y="215"/>
                    <a:pt x="225" y="165"/>
                    <a:pt x="225" y="103"/>
                  </a:cubicBezTo>
                  <a:cubicBezTo>
                    <a:pt x="225" y="95"/>
                    <a:pt x="224" y="87"/>
                    <a:pt x="222" y="80"/>
                  </a:cubicBezTo>
                  <a:moveTo>
                    <a:pt x="159" y="0"/>
                  </a:moveTo>
                  <a:cubicBezTo>
                    <a:pt x="153" y="0"/>
                    <a:pt x="153" y="0"/>
                    <a:pt x="153" y="0"/>
                  </a:cubicBezTo>
                  <a:cubicBezTo>
                    <a:pt x="167" y="6"/>
                    <a:pt x="180" y="14"/>
                    <a:pt x="190" y="25"/>
                  </a:cubicBezTo>
                  <a:cubicBezTo>
                    <a:pt x="205" y="39"/>
                    <a:pt x="215" y="57"/>
                    <a:pt x="220" y="78"/>
                  </a:cubicBezTo>
                  <a:cubicBezTo>
                    <a:pt x="222" y="78"/>
                    <a:pt x="222" y="78"/>
                    <a:pt x="222" y="78"/>
                  </a:cubicBezTo>
                  <a:cubicBezTo>
                    <a:pt x="214" y="43"/>
                    <a:pt x="190" y="15"/>
                    <a:pt x="159"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ṩ1iḋê">
              <a:extLst>
                <a:ext uri="{FF2B5EF4-FFF2-40B4-BE49-F238E27FC236}">
                  <a16:creationId xmlns:a16="http://schemas.microsoft.com/office/drawing/2014/main" id="{E6E11A6D-10D1-EEF8-2312-58C18BB5759C}"/>
                </a:ext>
              </a:extLst>
            </p:cNvPr>
            <p:cNvSpPr/>
            <p:nvPr/>
          </p:nvSpPr>
          <p:spPr bwMode="auto">
            <a:xfrm>
              <a:off x="4568826" y="3468687"/>
              <a:ext cx="158750" cy="33338"/>
            </a:xfrm>
            <a:custGeom>
              <a:avLst/>
              <a:gdLst>
                <a:gd name="T0" fmla="*/ 1 w 48"/>
                <a:gd name="T1" fmla="*/ 0 h 10"/>
                <a:gd name="T2" fmla="*/ 0 w 48"/>
                <a:gd name="T3" fmla="*/ 1 h 10"/>
                <a:gd name="T4" fmla="*/ 1 w 48"/>
                <a:gd name="T5" fmla="*/ 2 h 10"/>
                <a:gd name="T6" fmla="*/ 42 w 48"/>
                <a:gd name="T7" fmla="*/ 10 h 10"/>
                <a:gd name="T8" fmla="*/ 48 w 48"/>
                <a:gd name="T9" fmla="*/ 10 h 10"/>
                <a:gd name="T10" fmla="*/ 1 w 48"/>
                <a:gd name="T11" fmla="*/ 0 h 10"/>
              </a:gdLst>
              <a:ahLst/>
              <a:cxnLst>
                <a:cxn ang="0">
                  <a:pos x="T0" y="T1"/>
                </a:cxn>
                <a:cxn ang="0">
                  <a:pos x="T2" y="T3"/>
                </a:cxn>
                <a:cxn ang="0">
                  <a:pos x="T4" y="T5"/>
                </a:cxn>
                <a:cxn ang="0">
                  <a:pos x="T6" y="T7"/>
                </a:cxn>
                <a:cxn ang="0">
                  <a:pos x="T8" y="T9"/>
                </a:cxn>
                <a:cxn ang="0">
                  <a:pos x="T10" y="T11"/>
                </a:cxn>
              </a:cxnLst>
              <a:rect l="0" t="0" r="r" b="b"/>
              <a:pathLst>
                <a:path w="48" h="10">
                  <a:moveTo>
                    <a:pt x="1" y="0"/>
                  </a:moveTo>
                  <a:cubicBezTo>
                    <a:pt x="1" y="0"/>
                    <a:pt x="0" y="1"/>
                    <a:pt x="0" y="1"/>
                  </a:cubicBezTo>
                  <a:cubicBezTo>
                    <a:pt x="0" y="2"/>
                    <a:pt x="1" y="2"/>
                    <a:pt x="1" y="2"/>
                  </a:cubicBezTo>
                  <a:cubicBezTo>
                    <a:pt x="16" y="2"/>
                    <a:pt x="30" y="5"/>
                    <a:pt x="42" y="10"/>
                  </a:cubicBezTo>
                  <a:cubicBezTo>
                    <a:pt x="48" y="10"/>
                    <a:pt x="48" y="10"/>
                    <a:pt x="48" y="10"/>
                  </a:cubicBezTo>
                  <a:cubicBezTo>
                    <a:pt x="33" y="4"/>
                    <a:pt x="18"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îsļídé">
              <a:extLst>
                <a:ext uri="{FF2B5EF4-FFF2-40B4-BE49-F238E27FC236}">
                  <a16:creationId xmlns:a16="http://schemas.microsoft.com/office/drawing/2014/main" id="{EA900FC4-A1D4-FB2F-9C35-9E13BCE0EEC3}"/>
                </a:ext>
              </a:extLst>
            </p:cNvPr>
            <p:cNvSpPr/>
            <p:nvPr/>
          </p:nvSpPr>
          <p:spPr bwMode="auto">
            <a:xfrm>
              <a:off x="4929188" y="3759200"/>
              <a:ext cx="6350"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ṧļïḑè">
              <a:extLst>
                <a:ext uri="{FF2B5EF4-FFF2-40B4-BE49-F238E27FC236}">
                  <a16:creationId xmlns:a16="http://schemas.microsoft.com/office/drawing/2014/main" id="{D468B99D-A6CE-06AD-10DA-48D0DBD46249}"/>
                </a:ext>
              </a:extLst>
            </p:cNvPr>
            <p:cNvSpPr/>
            <p:nvPr/>
          </p:nvSpPr>
          <p:spPr bwMode="auto">
            <a:xfrm>
              <a:off x="4222751" y="3492500"/>
              <a:ext cx="700088" cy="698500"/>
            </a:xfrm>
            <a:custGeom>
              <a:avLst/>
              <a:gdLst>
                <a:gd name="T0" fmla="*/ 210 w 212"/>
                <a:gd name="T1" fmla="*/ 83 h 212"/>
                <a:gd name="T2" fmla="*/ 201 w 212"/>
                <a:gd name="T3" fmla="*/ 83 h 212"/>
                <a:gd name="T4" fmla="*/ 204 w 212"/>
                <a:gd name="T5" fmla="*/ 106 h 212"/>
                <a:gd name="T6" fmla="*/ 204 w 212"/>
                <a:gd name="T7" fmla="*/ 106 h 212"/>
                <a:gd name="T8" fmla="*/ 212 w 212"/>
                <a:gd name="T9" fmla="*/ 106 h 212"/>
                <a:gd name="T10" fmla="*/ 212 w 212"/>
                <a:gd name="T11" fmla="*/ 106 h 212"/>
                <a:gd name="T12" fmla="*/ 210 w 212"/>
                <a:gd name="T13" fmla="*/ 83 h 212"/>
                <a:gd name="T14" fmla="*/ 39 w 212"/>
                <a:gd name="T15" fmla="*/ 23 h 212"/>
                <a:gd name="T16" fmla="*/ 0 w 212"/>
                <a:gd name="T17" fmla="*/ 106 h 212"/>
                <a:gd name="T18" fmla="*/ 106 w 212"/>
                <a:gd name="T19" fmla="*/ 212 h 212"/>
                <a:gd name="T20" fmla="*/ 212 w 212"/>
                <a:gd name="T21" fmla="*/ 106 h 212"/>
                <a:gd name="T22" fmla="*/ 204 w 212"/>
                <a:gd name="T23" fmla="*/ 106 h 212"/>
                <a:gd name="T24" fmla="*/ 204 w 212"/>
                <a:gd name="T25" fmla="*/ 106 h 212"/>
                <a:gd name="T26" fmla="*/ 106 w 212"/>
                <a:gd name="T27" fmla="*/ 203 h 212"/>
                <a:gd name="T28" fmla="*/ 8 w 212"/>
                <a:gd name="T29" fmla="*/ 106 h 212"/>
                <a:gd name="T30" fmla="*/ 39 w 212"/>
                <a:gd name="T31" fmla="*/ 34 h 212"/>
                <a:gd name="T32" fmla="*/ 39 w 212"/>
                <a:gd name="T33" fmla="*/ 23 h 212"/>
                <a:gd name="T34" fmla="*/ 59 w 212"/>
                <a:gd name="T35" fmla="*/ 10 h 212"/>
                <a:gd name="T36" fmla="*/ 42 w 212"/>
                <a:gd name="T37" fmla="*/ 21 h 212"/>
                <a:gd name="T38" fmla="*/ 42 w 212"/>
                <a:gd name="T39" fmla="*/ 32 h 212"/>
                <a:gd name="T40" fmla="*/ 59 w 212"/>
                <a:gd name="T41" fmla="*/ 20 h 212"/>
                <a:gd name="T42" fmla="*/ 59 w 212"/>
                <a:gd name="T43" fmla="*/ 10 h 212"/>
                <a:gd name="T44" fmla="*/ 93 w 212"/>
                <a:gd name="T45" fmla="*/ 0 h 212"/>
                <a:gd name="T46" fmla="*/ 61 w 212"/>
                <a:gd name="T47" fmla="*/ 9 h 212"/>
                <a:gd name="T48" fmla="*/ 61 w 212"/>
                <a:gd name="T49" fmla="*/ 19 h 212"/>
                <a:gd name="T50" fmla="*/ 106 w 212"/>
                <a:gd name="T51" fmla="*/ 8 h 212"/>
                <a:gd name="T52" fmla="*/ 201 w 212"/>
                <a:gd name="T53" fmla="*/ 81 h 212"/>
                <a:gd name="T54" fmla="*/ 209 w 212"/>
                <a:gd name="T55" fmla="*/ 81 h 212"/>
                <a:gd name="T56" fmla="*/ 134 w 212"/>
                <a:gd name="T57" fmla="*/ 3 h 212"/>
                <a:gd name="T58" fmla="*/ 100 w 212"/>
                <a:gd name="T59" fmla="*/ 3 h 212"/>
                <a:gd name="T60" fmla="*/ 93 w 212"/>
                <a:gd name="T6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2" h="212">
                  <a:moveTo>
                    <a:pt x="210" y="83"/>
                  </a:moveTo>
                  <a:cubicBezTo>
                    <a:pt x="201" y="83"/>
                    <a:pt x="201" y="83"/>
                    <a:pt x="201" y="83"/>
                  </a:cubicBezTo>
                  <a:cubicBezTo>
                    <a:pt x="203" y="90"/>
                    <a:pt x="204" y="98"/>
                    <a:pt x="204" y="106"/>
                  </a:cubicBezTo>
                  <a:cubicBezTo>
                    <a:pt x="204" y="106"/>
                    <a:pt x="204" y="106"/>
                    <a:pt x="204" y="106"/>
                  </a:cubicBezTo>
                  <a:cubicBezTo>
                    <a:pt x="212" y="106"/>
                    <a:pt x="212" y="106"/>
                    <a:pt x="212" y="106"/>
                  </a:cubicBezTo>
                  <a:cubicBezTo>
                    <a:pt x="212" y="106"/>
                    <a:pt x="212" y="106"/>
                    <a:pt x="212" y="106"/>
                  </a:cubicBezTo>
                  <a:cubicBezTo>
                    <a:pt x="212" y="98"/>
                    <a:pt x="211" y="90"/>
                    <a:pt x="210" y="83"/>
                  </a:cubicBezTo>
                  <a:moveTo>
                    <a:pt x="39" y="23"/>
                  </a:moveTo>
                  <a:cubicBezTo>
                    <a:pt x="15" y="43"/>
                    <a:pt x="0" y="72"/>
                    <a:pt x="0" y="106"/>
                  </a:cubicBezTo>
                  <a:cubicBezTo>
                    <a:pt x="0" y="164"/>
                    <a:pt x="47" y="212"/>
                    <a:pt x="106" y="212"/>
                  </a:cubicBezTo>
                  <a:cubicBezTo>
                    <a:pt x="165" y="212"/>
                    <a:pt x="212" y="164"/>
                    <a:pt x="212" y="106"/>
                  </a:cubicBezTo>
                  <a:cubicBezTo>
                    <a:pt x="204" y="106"/>
                    <a:pt x="204" y="106"/>
                    <a:pt x="204" y="106"/>
                  </a:cubicBezTo>
                  <a:cubicBezTo>
                    <a:pt x="204" y="106"/>
                    <a:pt x="204" y="106"/>
                    <a:pt x="204" y="106"/>
                  </a:cubicBezTo>
                  <a:cubicBezTo>
                    <a:pt x="204" y="160"/>
                    <a:pt x="160" y="203"/>
                    <a:pt x="106" y="203"/>
                  </a:cubicBezTo>
                  <a:cubicBezTo>
                    <a:pt x="52" y="203"/>
                    <a:pt x="8" y="160"/>
                    <a:pt x="8" y="106"/>
                  </a:cubicBezTo>
                  <a:cubicBezTo>
                    <a:pt x="8" y="78"/>
                    <a:pt x="20" y="52"/>
                    <a:pt x="39" y="34"/>
                  </a:cubicBezTo>
                  <a:cubicBezTo>
                    <a:pt x="39" y="23"/>
                    <a:pt x="39" y="23"/>
                    <a:pt x="39" y="23"/>
                  </a:cubicBezTo>
                  <a:moveTo>
                    <a:pt x="59" y="10"/>
                  </a:moveTo>
                  <a:cubicBezTo>
                    <a:pt x="53" y="13"/>
                    <a:pt x="47" y="17"/>
                    <a:pt x="42" y="21"/>
                  </a:cubicBezTo>
                  <a:cubicBezTo>
                    <a:pt x="42" y="32"/>
                    <a:pt x="42" y="32"/>
                    <a:pt x="42" y="32"/>
                  </a:cubicBezTo>
                  <a:cubicBezTo>
                    <a:pt x="47" y="28"/>
                    <a:pt x="53" y="23"/>
                    <a:pt x="59" y="20"/>
                  </a:cubicBezTo>
                  <a:cubicBezTo>
                    <a:pt x="59" y="10"/>
                    <a:pt x="59" y="10"/>
                    <a:pt x="59" y="10"/>
                  </a:cubicBezTo>
                  <a:moveTo>
                    <a:pt x="93" y="0"/>
                  </a:moveTo>
                  <a:cubicBezTo>
                    <a:pt x="82" y="2"/>
                    <a:pt x="71" y="5"/>
                    <a:pt x="61" y="9"/>
                  </a:cubicBezTo>
                  <a:cubicBezTo>
                    <a:pt x="61" y="19"/>
                    <a:pt x="61" y="19"/>
                    <a:pt x="61" y="19"/>
                  </a:cubicBezTo>
                  <a:cubicBezTo>
                    <a:pt x="75" y="12"/>
                    <a:pt x="90" y="8"/>
                    <a:pt x="106" y="8"/>
                  </a:cubicBezTo>
                  <a:cubicBezTo>
                    <a:pt x="152" y="8"/>
                    <a:pt x="190" y="39"/>
                    <a:pt x="201" y="81"/>
                  </a:cubicBezTo>
                  <a:cubicBezTo>
                    <a:pt x="209" y="81"/>
                    <a:pt x="209" y="81"/>
                    <a:pt x="209" y="81"/>
                  </a:cubicBezTo>
                  <a:cubicBezTo>
                    <a:pt x="200" y="43"/>
                    <a:pt x="171" y="13"/>
                    <a:pt x="134" y="3"/>
                  </a:cubicBezTo>
                  <a:cubicBezTo>
                    <a:pt x="100" y="3"/>
                    <a:pt x="100" y="3"/>
                    <a:pt x="100" y="3"/>
                  </a:cubicBezTo>
                  <a:cubicBezTo>
                    <a:pt x="97" y="3"/>
                    <a:pt x="95" y="2"/>
                    <a:pt x="93"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iSḻíḋè">
              <a:extLst>
                <a:ext uri="{FF2B5EF4-FFF2-40B4-BE49-F238E27FC236}">
                  <a16:creationId xmlns:a16="http://schemas.microsoft.com/office/drawing/2014/main" id="{9CB923D2-2D46-A961-0F00-AA53DE118909}"/>
                </a:ext>
              </a:extLst>
            </p:cNvPr>
            <p:cNvSpPr/>
            <p:nvPr/>
          </p:nvSpPr>
          <p:spPr bwMode="auto">
            <a:xfrm>
              <a:off x="4530726" y="3492500"/>
              <a:ext cx="134938" cy="9525"/>
            </a:xfrm>
            <a:custGeom>
              <a:avLst/>
              <a:gdLst>
                <a:gd name="T0" fmla="*/ 13 w 41"/>
                <a:gd name="T1" fmla="*/ 0 h 3"/>
                <a:gd name="T2" fmla="*/ 0 w 41"/>
                <a:gd name="T3" fmla="*/ 0 h 3"/>
                <a:gd name="T4" fmla="*/ 7 w 41"/>
                <a:gd name="T5" fmla="*/ 3 h 3"/>
                <a:gd name="T6" fmla="*/ 41 w 41"/>
                <a:gd name="T7" fmla="*/ 3 h 3"/>
                <a:gd name="T8" fmla="*/ 13 w 41"/>
                <a:gd name="T9" fmla="*/ 0 h 3"/>
              </a:gdLst>
              <a:ahLst/>
              <a:cxnLst>
                <a:cxn ang="0">
                  <a:pos x="T0" y="T1"/>
                </a:cxn>
                <a:cxn ang="0">
                  <a:pos x="T2" y="T3"/>
                </a:cxn>
                <a:cxn ang="0">
                  <a:pos x="T4" y="T5"/>
                </a:cxn>
                <a:cxn ang="0">
                  <a:pos x="T6" y="T7"/>
                </a:cxn>
                <a:cxn ang="0">
                  <a:pos x="T8" y="T9"/>
                </a:cxn>
              </a:cxnLst>
              <a:rect l="0" t="0" r="r" b="b"/>
              <a:pathLst>
                <a:path w="41" h="3">
                  <a:moveTo>
                    <a:pt x="13" y="0"/>
                  </a:moveTo>
                  <a:cubicBezTo>
                    <a:pt x="9" y="0"/>
                    <a:pt x="5" y="0"/>
                    <a:pt x="0" y="0"/>
                  </a:cubicBezTo>
                  <a:cubicBezTo>
                    <a:pt x="2" y="2"/>
                    <a:pt x="4" y="3"/>
                    <a:pt x="7" y="3"/>
                  </a:cubicBezTo>
                  <a:cubicBezTo>
                    <a:pt x="41" y="3"/>
                    <a:pt x="41" y="3"/>
                    <a:pt x="41" y="3"/>
                  </a:cubicBezTo>
                  <a:cubicBezTo>
                    <a:pt x="32" y="1"/>
                    <a:pt x="23"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ṥḷïḍè">
              <a:extLst>
                <a:ext uri="{FF2B5EF4-FFF2-40B4-BE49-F238E27FC236}">
                  <a16:creationId xmlns:a16="http://schemas.microsoft.com/office/drawing/2014/main" id="{28FBBE9D-97DE-0BC4-F7E8-17255C3825D7}"/>
                </a:ext>
              </a:extLst>
            </p:cNvPr>
            <p:cNvSpPr/>
            <p:nvPr/>
          </p:nvSpPr>
          <p:spPr bwMode="auto">
            <a:xfrm>
              <a:off x="4418013" y="3521075"/>
              <a:ext cx="498475" cy="244475"/>
            </a:xfrm>
            <a:custGeom>
              <a:avLst/>
              <a:gdLst>
                <a:gd name="T0" fmla="*/ 150 w 151"/>
                <a:gd name="T1" fmla="*/ 72 h 74"/>
                <a:gd name="T2" fmla="*/ 142 w 151"/>
                <a:gd name="T3" fmla="*/ 72 h 74"/>
                <a:gd name="T4" fmla="*/ 142 w 151"/>
                <a:gd name="T5" fmla="*/ 74 h 74"/>
                <a:gd name="T6" fmla="*/ 151 w 151"/>
                <a:gd name="T7" fmla="*/ 74 h 74"/>
                <a:gd name="T8" fmla="*/ 150 w 151"/>
                <a:gd name="T9" fmla="*/ 72 h 74"/>
                <a:gd name="T10" fmla="*/ 2 w 151"/>
                <a:gd name="T11" fmla="*/ 0 h 74"/>
                <a:gd name="T12" fmla="*/ 0 w 151"/>
                <a:gd name="T13" fmla="*/ 1 h 74"/>
                <a:gd name="T14" fmla="*/ 0 w 151"/>
                <a:gd name="T15" fmla="*/ 11 h 74"/>
                <a:gd name="T16" fmla="*/ 2 w 151"/>
                <a:gd name="T17" fmla="*/ 10 h 74"/>
                <a:gd name="T18" fmla="*/ 2 w 15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74">
                  <a:moveTo>
                    <a:pt x="150" y="72"/>
                  </a:moveTo>
                  <a:cubicBezTo>
                    <a:pt x="142" y="72"/>
                    <a:pt x="142" y="72"/>
                    <a:pt x="142" y="72"/>
                  </a:cubicBezTo>
                  <a:cubicBezTo>
                    <a:pt x="142" y="73"/>
                    <a:pt x="142" y="74"/>
                    <a:pt x="142" y="74"/>
                  </a:cubicBezTo>
                  <a:cubicBezTo>
                    <a:pt x="151" y="74"/>
                    <a:pt x="151" y="74"/>
                    <a:pt x="151" y="74"/>
                  </a:cubicBezTo>
                  <a:cubicBezTo>
                    <a:pt x="151" y="74"/>
                    <a:pt x="151" y="73"/>
                    <a:pt x="150" y="72"/>
                  </a:cubicBezTo>
                  <a:moveTo>
                    <a:pt x="2" y="0"/>
                  </a:moveTo>
                  <a:cubicBezTo>
                    <a:pt x="2" y="1"/>
                    <a:pt x="1" y="1"/>
                    <a:pt x="0" y="1"/>
                  </a:cubicBezTo>
                  <a:cubicBezTo>
                    <a:pt x="0" y="11"/>
                    <a:pt x="0" y="11"/>
                    <a:pt x="0" y="11"/>
                  </a:cubicBezTo>
                  <a:cubicBezTo>
                    <a:pt x="1" y="11"/>
                    <a:pt x="2" y="10"/>
                    <a:pt x="2" y="10"/>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sļíḍê">
              <a:extLst>
                <a:ext uri="{FF2B5EF4-FFF2-40B4-BE49-F238E27FC236}">
                  <a16:creationId xmlns:a16="http://schemas.microsoft.com/office/drawing/2014/main" id="{EEDFB430-BB67-F032-6A0E-8CD8DA09FDB5}"/>
                </a:ext>
              </a:extLst>
            </p:cNvPr>
            <p:cNvSpPr/>
            <p:nvPr/>
          </p:nvSpPr>
          <p:spPr bwMode="auto">
            <a:xfrm>
              <a:off x="4351338" y="3560762"/>
              <a:ext cx="11113" cy="42863"/>
            </a:xfrm>
            <a:custGeom>
              <a:avLst/>
              <a:gdLst>
                <a:gd name="T0" fmla="*/ 3 w 3"/>
                <a:gd name="T1" fmla="*/ 0 h 13"/>
                <a:gd name="T2" fmla="*/ 0 w 3"/>
                <a:gd name="T3" fmla="*/ 2 h 13"/>
                <a:gd name="T4" fmla="*/ 0 w 3"/>
                <a:gd name="T5" fmla="*/ 13 h 13"/>
                <a:gd name="T6" fmla="*/ 3 w 3"/>
                <a:gd name="T7" fmla="*/ 11 h 13"/>
                <a:gd name="T8" fmla="*/ 3 w 3"/>
                <a:gd name="T9" fmla="*/ 0 h 13"/>
              </a:gdLst>
              <a:ahLst/>
              <a:cxnLst>
                <a:cxn ang="0">
                  <a:pos x="T0" y="T1"/>
                </a:cxn>
                <a:cxn ang="0">
                  <a:pos x="T2" y="T3"/>
                </a:cxn>
                <a:cxn ang="0">
                  <a:pos x="T4" y="T5"/>
                </a:cxn>
                <a:cxn ang="0">
                  <a:pos x="T6" y="T7"/>
                </a:cxn>
                <a:cxn ang="0">
                  <a:pos x="T8" y="T9"/>
                </a:cxn>
              </a:cxnLst>
              <a:rect l="0" t="0" r="r" b="b"/>
              <a:pathLst>
                <a:path w="3" h="13">
                  <a:moveTo>
                    <a:pt x="3" y="0"/>
                  </a:moveTo>
                  <a:cubicBezTo>
                    <a:pt x="2" y="1"/>
                    <a:pt x="1" y="2"/>
                    <a:pt x="0" y="2"/>
                  </a:cubicBezTo>
                  <a:cubicBezTo>
                    <a:pt x="0" y="13"/>
                    <a:pt x="0" y="13"/>
                    <a:pt x="0" y="13"/>
                  </a:cubicBezTo>
                  <a:cubicBezTo>
                    <a:pt x="1" y="13"/>
                    <a:pt x="2" y="12"/>
                    <a:pt x="3" y="11"/>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îś1ïḍe">
              <a:extLst>
                <a:ext uri="{FF2B5EF4-FFF2-40B4-BE49-F238E27FC236}">
                  <a16:creationId xmlns:a16="http://schemas.microsoft.com/office/drawing/2014/main" id="{C4C80100-3A4C-C7D1-F1EC-A515C72C6E9F}"/>
                </a:ext>
              </a:extLst>
            </p:cNvPr>
            <p:cNvSpPr/>
            <p:nvPr/>
          </p:nvSpPr>
          <p:spPr bwMode="auto">
            <a:xfrm>
              <a:off x="4249738" y="3517900"/>
              <a:ext cx="646113" cy="642938"/>
            </a:xfrm>
            <a:custGeom>
              <a:avLst/>
              <a:gdLst>
                <a:gd name="T0" fmla="*/ 98 w 196"/>
                <a:gd name="T1" fmla="*/ 0 h 195"/>
                <a:gd name="T2" fmla="*/ 53 w 196"/>
                <a:gd name="T3" fmla="*/ 11 h 195"/>
                <a:gd name="T4" fmla="*/ 51 w 196"/>
                <a:gd name="T5" fmla="*/ 12 h 195"/>
                <a:gd name="T6" fmla="*/ 34 w 196"/>
                <a:gd name="T7" fmla="*/ 24 h 195"/>
                <a:gd name="T8" fmla="*/ 31 w 196"/>
                <a:gd name="T9" fmla="*/ 26 h 195"/>
                <a:gd name="T10" fmla="*/ 0 w 196"/>
                <a:gd name="T11" fmla="*/ 98 h 195"/>
                <a:gd name="T12" fmla="*/ 98 w 196"/>
                <a:gd name="T13" fmla="*/ 195 h 195"/>
                <a:gd name="T14" fmla="*/ 196 w 196"/>
                <a:gd name="T15" fmla="*/ 98 h 195"/>
                <a:gd name="T16" fmla="*/ 196 w 196"/>
                <a:gd name="T17" fmla="*/ 98 h 195"/>
                <a:gd name="T18" fmla="*/ 187 w 196"/>
                <a:gd name="T19" fmla="*/ 98 h 195"/>
                <a:gd name="T20" fmla="*/ 161 w 196"/>
                <a:gd name="T21" fmla="*/ 161 h 195"/>
                <a:gd name="T22" fmla="*/ 98 w 196"/>
                <a:gd name="T23" fmla="*/ 187 h 195"/>
                <a:gd name="T24" fmla="*/ 35 w 196"/>
                <a:gd name="T25" fmla="*/ 161 h 195"/>
                <a:gd name="T26" fmla="*/ 9 w 196"/>
                <a:gd name="T27" fmla="*/ 98 h 195"/>
                <a:gd name="T28" fmla="*/ 35 w 196"/>
                <a:gd name="T29" fmla="*/ 35 h 195"/>
                <a:gd name="T30" fmla="*/ 98 w 196"/>
                <a:gd name="T31" fmla="*/ 8 h 195"/>
                <a:gd name="T32" fmla="*/ 161 w 196"/>
                <a:gd name="T33" fmla="*/ 35 h 195"/>
                <a:gd name="T34" fmla="*/ 187 w 196"/>
                <a:gd name="T35" fmla="*/ 98 h 195"/>
                <a:gd name="T36" fmla="*/ 196 w 196"/>
                <a:gd name="T37" fmla="*/ 98 h 195"/>
                <a:gd name="T38" fmla="*/ 193 w 196"/>
                <a:gd name="T39" fmla="*/ 75 h 195"/>
                <a:gd name="T40" fmla="*/ 193 w 196"/>
                <a:gd name="T41" fmla="*/ 73 h 195"/>
                <a:gd name="T42" fmla="*/ 98 w 196"/>
                <a:gd name="T4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5">
                  <a:moveTo>
                    <a:pt x="98" y="0"/>
                  </a:moveTo>
                  <a:cubicBezTo>
                    <a:pt x="82" y="0"/>
                    <a:pt x="67" y="4"/>
                    <a:pt x="53" y="11"/>
                  </a:cubicBezTo>
                  <a:cubicBezTo>
                    <a:pt x="53" y="11"/>
                    <a:pt x="52" y="12"/>
                    <a:pt x="51" y="12"/>
                  </a:cubicBezTo>
                  <a:cubicBezTo>
                    <a:pt x="45" y="15"/>
                    <a:pt x="39" y="20"/>
                    <a:pt x="34" y="24"/>
                  </a:cubicBezTo>
                  <a:cubicBezTo>
                    <a:pt x="33" y="25"/>
                    <a:pt x="32" y="26"/>
                    <a:pt x="31" y="26"/>
                  </a:cubicBezTo>
                  <a:cubicBezTo>
                    <a:pt x="12" y="44"/>
                    <a:pt x="0" y="70"/>
                    <a:pt x="0" y="98"/>
                  </a:cubicBezTo>
                  <a:cubicBezTo>
                    <a:pt x="0" y="152"/>
                    <a:pt x="44" y="195"/>
                    <a:pt x="98" y="195"/>
                  </a:cubicBezTo>
                  <a:cubicBezTo>
                    <a:pt x="152" y="195"/>
                    <a:pt x="196" y="152"/>
                    <a:pt x="196" y="98"/>
                  </a:cubicBezTo>
                  <a:cubicBezTo>
                    <a:pt x="196" y="98"/>
                    <a:pt x="196" y="98"/>
                    <a:pt x="196" y="98"/>
                  </a:cubicBezTo>
                  <a:cubicBezTo>
                    <a:pt x="187" y="98"/>
                    <a:pt x="187" y="98"/>
                    <a:pt x="187" y="98"/>
                  </a:cubicBezTo>
                  <a:cubicBezTo>
                    <a:pt x="187" y="122"/>
                    <a:pt x="177" y="145"/>
                    <a:pt x="161" y="161"/>
                  </a:cubicBezTo>
                  <a:cubicBezTo>
                    <a:pt x="145" y="177"/>
                    <a:pt x="123" y="187"/>
                    <a:pt x="98" y="187"/>
                  </a:cubicBezTo>
                  <a:cubicBezTo>
                    <a:pt x="73" y="187"/>
                    <a:pt x="51" y="177"/>
                    <a:pt x="35" y="161"/>
                  </a:cubicBezTo>
                  <a:cubicBezTo>
                    <a:pt x="19" y="145"/>
                    <a:pt x="9" y="122"/>
                    <a:pt x="9" y="98"/>
                  </a:cubicBezTo>
                  <a:cubicBezTo>
                    <a:pt x="9" y="73"/>
                    <a:pt x="19" y="51"/>
                    <a:pt x="35" y="35"/>
                  </a:cubicBezTo>
                  <a:cubicBezTo>
                    <a:pt x="51" y="18"/>
                    <a:pt x="73" y="8"/>
                    <a:pt x="98" y="8"/>
                  </a:cubicBezTo>
                  <a:cubicBezTo>
                    <a:pt x="123" y="8"/>
                    <a:pt x="145" y="18"/>
                    <a:pt x="161" y="35"/>
                  </a:cubicBezTo>
                  <a:cubicBezTo>
                    <a:pt x="177" y="51"/>
                    <a:pt x="187" y="73"/>
                    <a:pt x="187" y="98"/>
                  </a:cubicBezTo>
                  <a:cubicBezTo>
                    <a:pt x="196" y="98"/>
                    <a:pt x="196" y="98"/>
                    <a:pt x="196" y="98"/>
                  </a:cubicBezTo>
                  <a:cubicBezTo>
                    <a:pt x="196" y="90"/>
                    <a:pt x="195" y="82"/>
                    <a:pt x="193" y="75"/>
                  </a:cubicBezTo>
                  <a:cubicBezTo>
                    <a:pt x="193" y="75"/>
                    <a:pt x="193" y="74"/>
                    <a:pt x="193" y="73"/>
                  </a:cubicBezTo>
                  <a:cubicBezTo>
                    <a:pt x="182" y="31"/>
                    <a:pt x="14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Sḻiḋe">
              <a:extLst>
                <a:ext uri="{FF2B5EF4-FFF2-40B4-BE49-F238E27FC236}">
                  <a16:creationId xmlns:a16="http://schemas.microsoft.com/office/drawing/2014/main" id="{E4339E2A-F734-2C3F-EE50-D450D7801D08}"/>
                </a:ext>
              </a:extLst>
            </p:cNvPr>
            <p:cNvSpPr/>
            <p:nvPr/>
          </p:nvSpPr>
          <p:spPr bwMode="auto">
            <a:xfrm>
              <a:off x="4351338" y="3762375"/>
              <a:ext cx="131763" cy="174625"/>
            </a:xfrm>
            <a:custGeom>
              <a:avLst/>
              <a:gdLst>
                <a:gd name="T0" fmla="*/ 0 w 40"/>
                <a:gd name="T1" fmla="*/ 0 h 53"/>
                <a:gd name="T2" fmla="*/ 20 w 40"/>
                <a:gd name="T3" fmla="*/ 0 h 53"/>
                <a:gd name="T4" fmla="*/ 40 w 40"/>
                <a:gd name="T5" fmla="*/ 16 h 53"/>
                <a:gd name="T6" fmla="*/ 20 w 40"/>
                <a:gd name="T7" fmla="*/ 32 h 53"/>
                <a:gd name="T8" fmla="*/ 12 w 40"/>
                <a:gd name="T9" fmla="*/ 32 h 53"/>
                <a:gd name="T10" fmla="*/ 12 w 40"/>
                <a:gd name="T11" fmla="*/ 53 h 53"/>
                <a:gd name="T12" fmla="*/ 0 w 40"/>
                <a:gd name="T13" fmla="*/ 53 h 53"/>
                <a:gd name="T14" fmla="*/ 0 w 40"/>
                <a:gd name="T15" fmla="*/ 0 h 53"/>
                <a:gd name="T16" fmla="*/ 12 w 40"/>
                <a:gd name="T17" fmla="*/ 22 h 53"/>
                <a:gd name="T18" fmla="*/ 19 w 40"/>
                <a:gd name="T19" fmla="*/ 22 h 53"/>
                <a:gd name="T20" fmla="*/ 28 w 40"/>
                <a:gd name="T21" fmla="*/ 16 h 53"/>
                <a:gd name="T22" fmla="*/ 18 w 40"/>
                <a:gd name="T23" fmla="*/ 10 h 53"/>
                <a:gd name="T24" fmla="*/ 12 w 40"/>
                <a:gd name="T25" fmla="*/ 10 h 53"/>
                <a:gd name="T26" fmla="*/ 12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2" y="32"/>
                    <a:pt x="12" y="32"/>
                    <a:pt x="12" y="32"/>
                  </a:cubicBezTo>
                  <a:cubicBezTo>
                    <a:pt x="12" y="53"/>
                    <a:pt x="12" y="53"/>
                    <a:pt x="12" y="53"/>
                  </a:cubicBezTo>
                  <a:cubicBezTo>
                    <a:pt x="0" y="53"/>
                    <a:pt x="0" y="53"/>
                    <a:pt x="0" y="53"/>
                  </a:cubicBezTo>
                  <a:lnTo>
                    <a:pt x="0" y="0"/>
                  </a:lnTo>
                  <a:close/>
                  <a:moveTo>
                    <a:pt x="12" y="22"/>
                  </a:moveTo>
                  <a:cubicBezTo>
                    <a:pt x="19" y="22"/>
                    <a:pt x="19" y="22"/>
                    <a:pt x="19" y="22"/>
                  </a:cubicBezTo>
                  <a:cubicBezTo>
                    <a:pt x="24" y="22"/>
                    <a:pt x="28" y="21"/>
                    <a:pt x="28" y="16"/>
                  </a:cubicBezTo>
                  <a:cubicBezTo>
                    <a:pt x="28" y="10"/>
                    <a:pt x="22" y="10"/>
                    <a:pt x="18" y="10"/>
                  </a:cubicBezTo>
                  <a:cubicBezTo>
                    <a:pt x="12" y="10"/>
                    <a:pt x="12" y="10"/>
                    <a:pt x="12" y="10"/>
                  </a:cubicBezTo>
                  <a:lnTo>
                    <a:pt x="12"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ïsḻîḍè">
              <a:extLst>
                <a:ext uri="{FF2B5EF4-FFF2-40B4-BE49-F238E27FC236}">
                  <a16:creationId xmlns:a16="http://schemas.microsoft.com/office/drawing/2014/main" id="{05ACE81E-1C13-D4F2-F3D1-F63E3733B3EE}"/>
                </a:ext>
              </a:extLst>
            </p:cNvPr>
            <p:cNvSpPr/>
            <p:nvPr/>
          </p:nvSpPr>
          <p:spPr bwMode="auto">
            <a:xfrm>
              <a:off x="4506913" y="3762375"/>
              <a:ext cx="155575" cy="174625"/>
            </a:xfrm>
            <a:custGeom>
              <a:avLst/>
              <a:gdLst>
                <a:gd name="T0" fmla="*/ 0 w 98"/>
                <a:gd name="T1" fmla="*/ 0 h 110"/>
                <a:gd name="T2" fmla="*/ 25 w 98"/>
                <a:gd name="T3" fmla="*/ 0 h 110"/>
                <a:gd name="T4" fmla="*/ 25 w 98"/>
                <a:gd name="T5" fmla="*/ 41 h 110"/>
                <a:gd name="T6" fmla="*/ 73 w 98"/>
                <a:gd name="T7" fmla="*/ 41 h 110"/>
                <a:gd name="T8" fmla="*/ 73 w 98"/>
                <a:gd name="T9" fmla="*/ 0 h 110"/>
                <a:gd name="T10" fmla="*/ 98 w 98"/>
                <a:gd name="T11" fmla="*/ 0 h 110"/>
                <a:gd name="T12" fmla="*/ 98 w 98"/>
                <a:gd name="T13" fmla="*/ 110 h 110"/>
                <a:gd name="T14" fmla="*/ 73 w 98"/>
                <a:gd name="T15" fmla="*/ 110 h 110"/>
                <a:gd name="T16" fmla="*/ 73 w 98"/>
                <a:gd name="T17" fmla="*/ 62 h 110"/>
                <a:gd name="T18" fmla="*/ 25 w 98"/>
                <a:gd name="T19" fmla="*/ 62 h 110"/>
                <a:gd name="T20" fmla="*/ 25 w 98"/>
                <a:gd name="T21" fmla="*/ 110 h 110"/>
                <a:gd name="T22" fmla="*/ 0 w 98"/>
                <a:gd name="T23" fmla="*/ 110 h 110"/>
                <a:gd name="T24" fmla="*/ 0 w 98"/>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0">
                  <a:moveTo>
                    <a:pt x="0" y="0"/>
                  </a:moveTo>
                  <a:lnTo>
                    <a:pt x="25" y="0"/>
                  </a:lnTo>
                  <a:lnTo>
                    <a:pt x="25" y="41"/>
                  </a:lnTo>
                  <a:lnTo>
                    <a:pt x="73" y="41"/>
                  </a:lnTo>
                  <a:lnTo>
                    <a:pt x="73" y="0"/>
                  </a:lnTo>
                  <a:lnTo>
                    <a:pt x="98" y="0"/>
                  </a:lnTo>
                  <a:lnTo>
                    <a:pt x="98" y="110"/>
                  </a:lnTo>
                  <a:lnTo>
                    <a:pt x="73" y="110"/>
                  </a:lnTo>
                  <a:lnTo>
                    <a:pt x="73" y="62"/>
                  </a:lnTo>
                  <a:lnTo>
                    <a:pt x="25" y="62"/>
                  </a:lnTo>
                  <a:lnTo>
                    <a:pt x="25" y="110"/>
                  </a:lnTo>
                  <a:lnTo>
                    <a:pt x="0" y="110"/>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î$lïḋé">
              <a:extLst>
                <a:ext uri="{FF2B5EF4-FFF2-40B4-BE49-F238E27FC236}">
                  <a16:creationId xmlns:a16="http://schemas.microsoft.com/office/drawing/2014/main" id="{225314D8-7EE7-B9D0-48ED-F68D3F1F2016}"/>
                </a:ext>
              </a:extLst>
            </p:cNvPr>
            <p:cNvSpPr/>
            <p:nvPr/>
          </p:nvSpPr>
          <p:spPr bwMode="auto">
            <a:xfrm>
              <a:off x="4699001" y="3762375"/>
              <a:ext cx="131763" cy="174625"/>
            </a:xfrm>
            <a:custGeom>
              <a:avLst/>
              <a:gdLst>
                <a:gd name="T0" fmla="*/ 0 w 40"/>
                <a:gd name="T1" fmla="*/ 0 h 53"/>
                <a:gd name="T2" fmla="*/ 20 w 40"/>
                <a:gd name="T3" fmla="*/ 0 h 53"/>
                <a:gd name="T4" fmla="*/ 40 w 40"/>
                <a:gd name="T5" fmla="*/ 16 h 53"/>
                <a:gd name="T6" fmla="*/ 20 w 40"/>
                <a:gd name="T7" fmla="*/ 32 h 53"/>
                <a:gd name="T8" fmla="*/ 11 w 40"/>
                <a:gd name="T9" fmla="*/ 32 h 53"/>
                <a:gd name="T10" fmla="*/ 11 w 40"/>
                <a:gd name="T11" fmla="*/ 53 h 53"/>
                <a:gd name="T12" fmla="*/ 0 w 40"/>
                <a:gd name="T13" fmla="*/ 53 h 53"/>
                <a:gd name="T14" fmla="*/ 0 w 40"/>
                <a:gd name="T15" fmla="*/ 0 h 53"/>
                <a:gd name="T16" fmla="*/ 11 w 40"/>
                <a:gd name="T17" fmla="*/ 22 h 53"/>
                <a:gd name="T18" fmla="*/ 19 w 40"/>
                <a:gd name="T19" fmla="*/ 22 h 53"/>
                <a:gd name="T20" fmla="*/ 28 w 40"/>
                <a:gd name="T21" fmla="*/ 16 h 53"/>
                <a:gd name="T22" fmla="*/ 18 w 40"/>
                <a:gd name="T23" fmla="*/ 10 h 53"/>
                <a:gd name="T24" fmla="*/ 11 w 40"/>
                <a:gd name="T25" fmla="*/ 10 h 53"/>
                <a:gd name="T26" fmla="*/ 11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1" y="32"/>
                    <a:pt x="11" y="32"/>
                    <a:pt x="11" y="32"/>
                  </a:cubicBezTo>
                  <a:cubicBezTo>
                    <a:pt x="11" y="53"/>
                    <a:pt x="11" y="53"/>
                    <a:pt x="11" y="53"/>
                  </a:cubicBezTo>
                  <a:cubicBezTo>
                    <a:pt x="0" y="53"/>
                    <a:pt x="0" y="53"/>
                    <a:pt x="0" y="53"/>
                  </a:cubicBezTo>
                  <a:lnTo>
                    <a:pt x="0" y="0"/>
                  </a:lnTo>
                  <a:close/>
                  <a:moveTo>
                    <a:pt x="11" y="22"/>
                  </a:moveTo>
                  <a:cubicBezTo>
                    <a:pt x="19" y="22"/>
                    <a:pt x="19" y="22"/>
                    <a:pt x="19" y="22"/>
                  </a:cubicBezTo>
                  <a:cubicBezTo>
                    <a:pt x="23" y="22"/>
                    <a:pt x="28" y="21"/>
                    <a:pt x="28" y="16"/>
                  </a:cubicBezTo>
                  <a:cubicBezTo>
                    <a:pt x="28" y="10"/>
                    <a:pt x="22" y="10"/>
                    <a:pt x="18" y="10"/>
                  </a:cubicBezTo>
                  <a:cubicBezTo>
                    <a:pt x="11" y="10"/>
                    <a:pt x="11" y="10"/>
                    <a:pt x="11" y="10"/>
                  </a:cubicBezTo>
                  <a:lnTo>
                    <a:pt x="11"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ŝļiḍê">
              <a:extLst>
                <a:ext uri="{FF2B5EF4-FFF2-40B4-BE49-F238E27FC236}">
                  <a16:creationId xmlns:a16="http://schemas.microsoft.com/office/drawing/2014/main" id="{7691DE11-8AB6-EE34-0921-537DB4C7A8EA}"/>
                </a:ext>
              </a:extLst>
            </p:cNvPr>
            <p:cNvSpPr/>
            <p:nvPr/>
          </p:nvSpPr>
          <p:spPr bwMode="auto">
            <a:xfrm>
              <a:off x="7104063" y="3517900"/>
              <a:ext cx="642938"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Sľîḋè">
              <a:extLst>
                <a:ext uri="{FF2B5EF4-FFF2-40B4-BE49-F238E27FC236}">
                  <a16:creationId xmlns:a16="http://schemas.microsoft.com/office/drawing/2014/main" id="{52F7F973-A48E-8891-146B-6FA430F15392}"/>
                </a:ext>
              </a:extLst>
            </p:cNvPr>
            <p:cNvSpPr/>
            <p:nvPr/>
          </p:nvSpPr>
          <p:spPr bwMode="auto">
            <a:xfrm>
              <a:off x="7027863" y="3452812"/>
              <a:ext cx="400050" cy="784225"/>
            </a:xfrm>
            <a:custGeom>
              <a:avLst/>
              <a:gdLst>
                <a:gd name="T0" fmla="*/ 2 w 121"/>
                <a:gd name="T1" fmla="*/ 117 h 238"/>
                <a:gd name="T2" fmla="*/ 0 w 121"/>
                <a:gd name="T3" fmla="*/ 117 h 238"/>
                <a:gd name="T4" fmla="*/ 0 w 121"/>
                <a:gd name="T5" fmla="*/ 118 h 238"/>
                <a:gd name="T6" fmla="*/ 71 w 121"/>
                <a:gd name="T7" fmla="*/ 228 h 238"/>
                <a:gd name="T8" fmla="*/ 120 w 121"/>
                <a:gd name="T9" fmla="*/ 238 h 238"/>
                <a:gd name="T10" fmla="*/ 121 w 121"/>
                <a:gd name="T11" fmla="*/ 237 h 238"/>
                <a:gd name="T12" fmla="*/ 120 w 121"/>
                <a:gd name="T13" fmla="*/ 236 h 238"/>
                <a:gd name="T14" fmla="*/ 72 w 121"/>
                <a:gd name="T15" fmla="*/ 226 h 238"/>
                <a:gd name="T16" fmla="*/ 2 w 121"/>
                <a:gd name="T17" fmla="*/ 118 h 238"/>
                <a:gd name="T18" fmla="*/ 2 w 121"/>
                <a:gd name="T19" fmla="*/ 117 h 238"/>
                <a:gd name="T20" fmla="*/ 4 w 121"/>
                <a:gd name="T21" fmla="*/ 95 h 238"/>
                <a:gd name="T22" fmla="*/ 2 w 121"/>
                <a:gd name="T23" fmla="*/ 95 h 238"/>
                <a:gd name="T24" fmla="*/ 0 w 121"/>
                <a:gd name="T25" fmla="*/ 114 h 238"/>
                <a:gd name="T26" fmla="*/ 2 w 121"/>
                <a:gd name="T27" fmla="*/ 114 h 238"/>
                <a:gd name="T28" fmla="*/ 4 w 121"/>
                <a:gd name="T29" fmla="*/ 95 h 238"/>
                <a:gd name="T30" fmla="*/ 92 w 121"/>
                <a:gd name="T31" fmla="*/ 0 h 238"/>
                <a:gd name="T32" fmla="*/ 91 w 121"/>
                <a:gd name="T33" fmla="*/ 0 h 238"/>
                <a:gd name="T34" fmla="*/ 2 w 121"/>
                <a:gd name="T35" fmla="*/ 93 h 238"/>
                <a:gd name="T36" fmla="*/ 4 w 121"/>
                <a:gd name="T37" fmla="*/ 93 h 238"/>
                <a:gd name="T38" fmla="*/ 92 w 121"/>
                <a:gd name="T39" fmla="*/ 2 h 238"/>
                <a:gd name="T40" fmla="*/ 93 w 121"/>
                <a:gd name="T41" fmla="*/ 1 h 238"/>
                <a:gd name="T42" fmla="*/ 92 w 121"/>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238">
                  <a:moveTo>
                    <a:pt x="2" y="117"/>
                  </a:moveTo>
                  <a:cubicBezTo>
                    <a:pt x="0" y="117"/>
                    <a:pt x="0" y="117"/>
                    <a:pt x="0" y="117"/>
                  </a:cubicBezTo>
                  <a:cubicBezTo>
                    <a:pt x="0" y="117"/>
                    <a:pt x="0" y="117"/>
                    <a:pt x="0" y="118"/>
                  </a:cubicBezTo>
                  <a:cubicBezTo>
                    <a:pt x="0" y="167"/>
                    <a:pt x="29" y="209"/>
                    <a:pt x="71" y="228"/>
                  </a:cubicBezTo>
                  <a:cubicBezTo>
                    <a:pt x="86" y="235"/>
                    <a:pt x="103" y="238"/>
                    <a:pt x="120" y="238"/>
                  </a:cubicBezTo>
                  <a:cubicBezTo>
                    <a:pt x="121" y="238"/>
                    <a:pt x="121" y="238"/>
                    <a:pt x="121" y="237"/>
                  </a:cubicBezTo>
                  <a:cubicBezTo>
                    <a:pt x="121" y="237"/>
                    <a:pt x="121" y="236"/>
                    <a:pt x="120" y="236"/>
                  </a:cubicBezTo>
                  <a:cubicBezTo>
                    <a:pt x="103" y="236"/>
                    <a:pt x="87" y="233"/>
                    <a:pt x="72" y="226"/>
                  </a:cubicBezTo>
                  <a:cubicBezTo>
                    <a:pt x="31" y="208"/>
                    <a:pt x="2" y="166"/>
                    <a:pt x="2" y="118"/>
                  </a:cubicBezTo>
                  <a:cubicBezTo>
                    <a:pt x="2" y="117"/>
                    <a:pt x="2" y="117"/>
                    <a:pt x="2" y="117"/>
                  </a:cubicBezTo>
                  <a:moveTo>
                    <a:pt x="4" y="95"/>
                  </a:moveTo>
                  <a:cubicBezTo>
                    <a:pt x="2" y="95"/>
                    <a:pt x="2" y="95"/>
                    <a:pt x="2" y="95"/>
                  </a:cubicBezTo>
                  <a:cubicBezTo>
                    <a:pt x="1" y="101"/>
                    <a:pt x="0" y="108"/>
                    <a:pt x="0" y="114"/>
                  </a:cubicBezTo>
                  <a:cubicBezTo>
                    <a:pt x="2" y="114"/>
                    <a:pt x="2" y="114"/>
                    <a:pt x="2" y="114"/>
                  </a:cubicBezTo>
                  <a:cubicBezTo>
                    <a:pt x="2" y="108"/>
                    <a:pt x="3" y="101"/>
                    <a:pt x="4" y="95"/>
                  </a:cubicBezTo>
                  <a:moveTo>
                    <a:pt x="92" y="0"/>
                  </a:moveTo>
                  <a:cubicBezTo>
                    <a:pt x="91" y="0"/>
                    <a:pt x="91" y="0"/>
                    <a:pt x="91" y="0"/>
                  </a:cubicBezTo>
                  <a:cubicBezTo>
                    <a:pt x="46" y="11"/>
                    <a:pt x="12" y="48"/>
                    <a:pt x="2" y="93"/>
                  </a:cubicBezTo>
                  <a:cubicBezTo>
                    <a:pt x="4" y="93"/>
                    <a:pt x="4" y="93"/>
                    <a:pt x="4" y="93"/>
                  </a:cubicBezTo>
                  <a:cubicBezTo>
                    <a:pt x="14" y="49"/>
                    <a:pt x="48" y="13"/>
                    <a:pt x="92" y="2"/>
                  </a:cubicBezTo>
                  <a:cubicBezTo>
                    <a:pt x="92" y="2"/>
                    <a:pt x="93" y="2"/>
                    <a:pt x="93" y="1"/>
                  </a:cubicBezTo>
                  <a:cubicBezTo>
                    <a:pt x="92" y="1"/>
                    <a:pt x="92"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iśļîḓe">
              <a:extLst>
                <a:ext uri="{FF2B5EF4-FFF2-40B4-BE49-F238E27FC236}">
                  <a16:creationId xmlns:a16="http://schemas.microsoft.com/office/drawing/2014/main" id="{1773E8E4-4179-5F79-EC8D-ACC23862B5EA}"/>
                </a:ext>
              </a:extLst>
            </p:cNvPr>
            <p:cNvSpPr/>
            <p:nvPr/>
          </p:nvSpPr>
          <p:spPr bwMode="auto">
            <a:xfrm>
              <a:off x="7034213" y="3759200"/>
              <a:ext cx="7938"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ŝľîdè">
              <a:extLst>
                <a:ext uri="{FF2B5EF4-FFF2-40B4-BE49-F238E27FC236}">
                  <a16:creationId xmlns:a16="http://schemas.microsoft.com/office/drawing/2014/main" id="{288A20B6-3C93-3C55-76F0-7B8854A982C8}"/>
                </a:ext>
              </a:extLst>
            </p:cNvPr>
            <p:cNvSpPr/>
            <p:nvPr/>
          </p:nvSpPr>
          <p:spPr bwMode="auto">
            <a:xfrm>
              <a:off x="7027863" y="3827462"/>
              <a:ext cx="6350" cy="11113"/>
            </a:xfrm>
            <a:custGeom>
              <a:avLst/>
              <a:gdLst>
                <a:gd name="T0" fmla="*/ 2 w 2"/>
                <a:gd name="T1" fmla="*/ 0 h 3"/>
                <a:gd name="T2" fmla="*/ 0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0" y="0"/>
                    <a:pt x="0" y="0"/>
                    <a:pt x="0" y="0"/>
                  </a:cubicBezTo>
                  <a:cubicBezTo>
                    <a:pt x="0" y="1"/>
                    <a:pt x="0" y="2"/>
                    <a:pt x="0" y="3"/>
                  </a:cubicBezTo>
                  <a:cubicBezTo>
                    <a:pt x="2" y="3"/>
                    <a:pt x="2" y="3"/>
                    <a:pt x="2" y="3"/>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îśḷiḓe">
              <a:extLst>
                <a:ext uri="{FF2B5EF4-FFF2-40B4-BE49-F238E27FC236}">
                  <a16:creationId xmlns:a16="http://schemas.microsoft.com/office/drawing/2014/main" id="{D28915FC-263F-417D-BE3F-CC1F342B7505}"/>
                </a:ext>
              </a:extLst>
            </p:cNvPr>
            <p:cNvSpPr/>
            <p:nvPr/>
          </p:nvSpPr>
          <p:spPr bwMode="auto">
            <a:xfrm>
              <a:off x="7054851" y="3468687"/>
              <a:ext cx="742950" cy="741363"/>
            </a:xfrm>
            <a:custGeom>
              <a:avLst/>
              <a:gdLst>
                <a:gd name="T0" fmla="*/ 171 w 225"/>
                <a:gd name="T1" fmla="*/ 17 h 225"/>
                <a:gd name="T2" fmla="*/ 171 w 225"/>
                <a:gd name="T3" fmla="*/ 19 h 225"/>
                <a:gd name="T4" fmla="*/ 191 w 225"/>
                <a:gd name="T5" fmla="*/ 35 h 225"/>
                <a:gd name="T6" fmla="*/ 223 w 225"/>
                <a:gd name="T7" fmla="*/ 113 h 225"/>
                <a:gd name="T8" fmla="*/ 191 w 225"/>
                <a:gd name="T9" fmla="*/ 191 h 225"/>
                <a:gd name="T10" fmla="*/ 112 w 225"/>
                <a:gd name="T11" fmla="*/ 223 h 225"/>
                <a:gd name="T12" fmla="*/ 34 w 225"/>
                <a:gd name="T13" fmla="*/ 191 h 225"/>
                <a:gd name="T14" fmla="*/ 2 w 225"/>
                <a:gd name="T15" fmla="*/ 113 h 225"/>
                <a:gd name="T16" fmla="*/ 1 w 225"/>
                <a:gd name="T17" fmla="*/ 112 h 225"/>
                <a:gd name="T18" fmla="*/ 0 w 225"/>
                <a:gd name="T19" fmla="*/ 113 h 225"/>
                <a:gd name="T20" fmla="*/ 112 w 225"/>
                <a:gd name="T21" fmla="*/ 225 h 225"/>
                <a:gd name="T22" fmla="*/ 225 w 225"/>
                <a:gd name="T23" fmla="*/ 113 h 225"/>
                <a:gd name="T24" fmla="*/ 171 w 225"/>
                <a:gd name="T25" fmla="*/ 17 h 225"/>
                <a:gd name="T26" fmla="*/ 151 w 225"/>
                <a:gd name="T27" fmla="*/ 7 h 225"/>
                <a:gd name="T28" fmla="*/ 151 w 225"/>
                <a:gd name="T29" fmla="*/ 9 h 225"/>
                <a:gd name="T30" fmla="*/ 169 w 225"/>
                <a:gd name="T31" fmla="*/ 18 h 225"/>
                <a:gd name="T32" fmla="*/ 169 w 225"/>
                <a:gd name="T33" fmla="*/ 15 h 225"/>
                <a:gd name="T34" fmla="*/ 151 w 225"/>
                <a:gd name="T35" fmla="*/ 7 h 225"/>
                <a:gd name="T36" fmla="*/ 112 w 225"/>
                <a:gd name="T37" fmla="*/ 0 h 225"/>
                <a:gd name="T38" fmla="*/ 111 w 225"/>
                <a:gd name="T39" fmla="*/ 1 h 225"/>
                <a:gd name="T40" fmla="*/ 112 w 225"/>
                <a:gd name="T41" fmla="*/ 2 h 225"/>
                <a:gd name="T42" fmla="*/ 149 w 225"/>
                <a:gd name="T43" fmla="*/ 8 h 225"/>
                <a:gd name="T44" fmla="*/ 149 w 225"/>
                <a:gd name="T45" fmla="*/ 6 h 225"/>
                <a:gd name="T46" fmla="*/ 112 w 225"/>
                <a:gd name="T4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5">
                  <a:moveTo>
                    <a:pt x="171" y="17"/>
                  </a:moveTo>
                  <a:cubicBezTo>
                    <a:pt x="171" y="19"/>
                    <a:pt x="171" y="19"/>
                    <a:pt x="171" y="19"/>
                  </a:cubicBezTo>
                  <a:cubicBezTo>
                    <a:pt x="178" y="23"/>
                    <a:pt x="185" y="29"/>
                    <a:pt x="191" y="35"/>
                  </a:cubicBezTo>
                  <a:cubicBezTo>
                    <a:pt x="211" y="55"/>
                    <a:pt x="223" y="82"/>
                    <a:pt x="223" y="113"/>
                  </a:cubicBezTo>
                  <a:cubicBezTo>
                    <a:pt x="223" y="143"/>
                    <a:pt x="211" y="171"/>
                    <a:pt x="191" y="191"/>
                  </a:cubicBezTo>
                  <a:cubicBezTo>
                    <a:pt x="171"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5"/>
                    <a:pt x="112" y="225"/>
                  </a:cubicBezTo>
                  <a:cubicBezTo>
                    <a:pt x="175" y="225"/>
                    <a:pt x="225" y="175"/>
                    <a:pt x="225" y="113"/>
                  </a:cubicBezTo>
                  <a:cubicBezTo>
                    <a:pt x="225" y="72"/>
                    <a:pt x="203" y="36"/>
                    <a:pt x="171" y="17"/>
                  </a:cubicBezTo>
                  <a:moveTo>
                    <a:pt x="151" y="7"/>
                  </a:moveTo>
                  <a:cubicBezTo>
                    <a:pt x="151" y="9"/>
                    <a:pt x="151" y="9"/>
                    <a:pt x="151" y="9"/>
                  </a:cubicBezTo>
                  <a:cubicBezTo>
                    <a:pt x="157" y="11"/>
                    <a:pt x="163" y="14"/>
                    <a:pt x="169" y="18"/>
                  </a:cubicBezTo>
                  <a:cubicBezTo>
                    <a:pt x="169" y="15"/>
                    <a:pt x="169" y="15"/>
                    <a:pt x="169" y="15"/>
                  </a:cubicBezTo>
                  <a:cubicBezTo>
                    <a:pt x="163" y="12"/>
                    <a:pt x="157" y="9"/>
                    <a:pt x="151" y="7"/>
                  </a:cubicBezTo>
                  <a:moveTo>
                    <a:pt x="112" y="0"/>
                  </a:moveTo>
                  <a:cubicBezTo>
                    <a:pt x="112" y="0"/>
                    <a:pt x="111" y="1"/>
                    <a:pt x="111" y="1"/>
                  </a:cubicBezTo>
                  <a:cubicBezTo>
                    <a:pt x="111" y="2"/>
                    <a:pt x="112" y="2"/>
                    <a:pt x="112" y="2"/>
                  </a:cubicBezTo>
                  <a:cubicBezTo>
                    <a:pt x="125" y="2"/>
                    <a:pt x="137" y="4"/>
                    <a:pt x="149" y="8"/>
                  </a:cubicBezTo>
                  <a:cubicBezTo>
                    <a:pt x="149" y="6"/>
                    <a:pt x="149" y="6"/>
                    <a:pt x="149" y="6"/>
                  </a:cubicBezTo>
                  <a:cubicBezTo>
                    <a:pt x="137" y="2"/>
                    <a:pt x="125"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îŝḻíḓê">
              <a:extLst>
                <a:ext uri="{FF2B5EF4-FFF2-40B4-BE49-F238E27FC236}">
                  <a16:creationId xmlns:a16="http://schemas.microsoft.com/office/drawing/2014/main" id="{35B58D74-6812-0D6B-1545-09617C0357FC}"/>
                </a:ext>
              </a:extLst>
            </p:cNvPr>
            <p:cNvSpPr/>
            <p:nvPr/>
          </p:nvSpPr>
          <p:spPr bwMode="auto">
            <a:xfrm>
              <a:off x="7546976" y="3487737"/>
              <a:ext cx="6350" cy="11113"/>
            </a:xfrm>
            <a:custGeom>
              <a:avLst/>
              <a:gdLst>
                <a:gd name="T0" fmla="*/ 0 w 2"/>
                <a:gd name="T1" fmla="*/ 0 h 3"/>
                <a:gd name="T2" fmla="*/ 0 w 2"/>
                <a:gd name="T3" fmla="*/ 2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2" y="3"/>
                  </a:cubicBezTo>
                  <a:cubicBezTo>
                    <a:pt x="2" y="1"/>
                    <a:pt x="2" y="1"/>
                    <a:pt x="2" y="1"/>
                  </a:cubicBezTo>
                  <a:cubicBezTo>
                    <a:pt x="1" y="1"/>
                    <a:pt x="1" y="0"/>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íṥļïďe">
              <a:extLst>
                <a:ext uri="{FF2B5EF4-FFF2-40B4-BE49-F238E27FC236}">
                  <a16:creationId xmlns:a16="http://schemas.microsoft.com/office/drawing/2014/main" id="{779650A9-FA88-DB73-5EAC-FCDA0281FEBF}"/>
                </a:ext>
              </a:extLst>
            </p:cNvPr>
            <p:cNvSpPr/>
            <p:nvPr/>
          </p:nvSpPr>
          <p:spPr bwMode="auto">
            <a:xfrm>
              <a:off x="7612063" y="3517900"/>
              <a:ext cx="6350" cy="12700"/>
            </a:xfrm>
            <a:custGeom>
              <a:avLst/>
              <a:gdLst>
                <a:gd name="T0" fmla="*/ 0 w 2"/>
                <a:gd name="T1" fmla="*/ 0 h 4"/>
                <a:gd name="T2" fmla="*/ 0 w 2"/>
                <a:gd name="T3" fmla="*/ 3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3"/>
                    <a:pt x="0" y="3"/>
                    <a:pt x="0" y="3"/>
                  </a:cubicBezTo>
                  <a:cubicBezTo>
                    <a:pt x="0" y="3"/>
                    <a:pt x="1" y="4"/>
                    <a:pt x="2" y="4"/>
                  </a:cubicBezTo>
                  <a:cubicBezTo>
                    <a:pt x="2" y="2"/>
                    <a:pt x="2" y="2"/>
                    <a:pt x="2" y="2"/>
                  </a:cubicBezTo>
                  <a:cubicBezTo>
                    <a:pt x="1" y="1"/>
                    <a:pt x="0" y="1"/>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ïSḻíḍe">
              <a:extLst>
                <a:ext uri="{FF2B5EF4-FFF2-40B4-BE49-F238E27FC236}">
                  <a16:creationId xmlns:a16="http://schemas.microsoft.com/office/drawing/2014/main" id="{3B278AB3-4C3F-F3AE-CE5B-9F2ED7248428}"/>
                </a:ext>
              </a:extLst>
            </p:cNvPr>
            <p:cNvSpPr/>
            <p:nvPr/>
          </p:nvSpPr>
          <p:spPr bwMode="auto">
            <a:xfrm>
              <a:off x="7073901" y="3492500"/>
              <a:ext cx="703263" cy="698500"/>
            </a:xfrm>
            <a:custGeom>
              <a:avLst/>
              <a:gdLst>
                <a:gd name="T0" fmla="*/ 9 w 213"/>
                <a:gd name="T1" fmla="*/ 105 h 212"/>
                <a:gd name="T2" fmla="*/ 0 w 213"/>
                <a:gd name="T3" fmla="*/ 105 h 212"/>
                <a:gd name="T4" fmla="*/ 0 w 213"/>
                <a:gd name="T5" fmla="*/ 106 h 212"/>
                <a:gd name="T6" fmla="*/ 106 w 213"/>
                <a:gd name="T7" fmla="*/ 212 h 212"/>
                <a:gd name="T8" fmla="*/ 213 w 213"/>
                <a:gd name="T9" fmla="*/ 106 h 212"/>
                <a:gd name="T10" fmla="*/ 204 w 213"/>
                <a:gd name="T11" fmla="*/ 106 h 212"/>
                <a:gd name="T12" fmla="*/ 204 w 213"/>
                <a:gd name="T13" fmla="*/ 106 h 212"/>
                <a:gd name="T14" fmla="*/ 106 w 213"/>
                <a:gd name="T15" fmla="*/ 203 h 212"/>
                <a:gd name="T16" fmla="*/ 9 w 213"/>
                <a:gd name="T17" fmla="*/ 106 h 212"/>
                <a:gd name="T18" fmla="*/ 9 w 213"/>
                <a:gd name="T19" fmla="*/ 105 h 212"/>
                <a:gd name="T20" fmla="*/ 11 w 213"/>
                <a:gd name="T21" fmla="*/ 83 h 212"/>
                <a:gd name="T22" fmla="*/ 3 w 213"/>
                <a:gd name="T23" fmla="*/ 83 h 212"/>
                <a:gd name="T24" fmla="*/ 0 w 213"/>
                <a:gd name="T25" fmla="*/ 102 h 212"/>
                <a:gd name="T26" fmla="*/ 9 w 213"/>
                <a:gd name="T27" fmla="*/ 102 h 212"/>
                <a:gd name="T28" fmla="*/ 11 w 213"/>
                <a:gd name="T29" fmla="*/ 83 h 212"/>
                <a:gd name="T30" fmla="*/ 165 w 213"/>
                <a:gd name="T31" fmla="*/ 17 h 212"/>
                <a:gd name="T32" fmla="*/ 165 w 213"/>
                <a:gd name="T33" fmla="*/ 27 h 212"/>
                <a:gd name="T34" fmla="*/ 204 w 213"/>
                <a:gd name="T35" fmla="*/ 106 h 212"/>
                <a:gd name="T36" fmla="*/ 204 w 213"/>
                <a:gd name="T37" fmla="*/ 106 h 212"/>
                <a:gd name="T38" fmla="*/ 213 w 213"/>
                <a:gd name="T39" fmla="*/ 106 h 212"/>
                <a:gd name="T40" fmla="*/ 213 w 213"/>
                <a:gd name="T41" fmla="*/ 106 h 212"/>
                <a:gd name="T42" fmla="*/ 165 w 213"/>
                <a:gd name="T43" fmla="*/ 17 h 212"/>
                <a:gd name="T44" fmla="*/ 145 w 213"/>
                <a:gd name="T45" fmla="*/ 7 h 212"/>
                <a:gd name="T46" fmla="*/ 145 w 213"/>
                <a:gd name="T47" fmla="*/ 16 h 212"/>
                <a:gd name="T48" fmla="*/ 163 w 213"/>
                <a:gd name="T49" fmla="*/ 26 h 212"/>
                <a:gd name="T50" fmla="*/ 163 w 213"/>
                <a:gd name="T51" fmla="*/ 16 h 212"/>
                <a:gd name="T52" fmla="*/ 145 w 213"/>
                <a:gd name="T53" fmla="*/ 7 h 212"/>
                <a:gd name="T54" fmla="*/ 106 w 213"/>
                <a:gd name="T55" fmla="*/ 0 h 212"/>
                <a:gd name="T56" fmla="*/ 3 w 213"/>
                <a:gd name="T57" fmla="*/ 81 h 212"/>
                <a:gd name="T58" fmla="*/ 12 w 213"/>
                <a:gd name="T59" fmla="*/ 81 h 212"/>
                <a:gd name="T60" fmla="*/ 106 w 213"/>
                <a:gd name="T61" fmla="*/ 8 h 212"/>
                <a:gd name="T62" fmla="*/ 143 w 213"/>
                <a:gd name="T63" fmla="*/ 15 h 212"/>
                <a:gd name="T64" fmla="*/ 143 w 213"/>
                <a:gd name="T65" fmla="*/ 6 h 212"/>
                <a:gd name="T66" fmla="*/ 106 w 213"/>
                <a:gd name="T6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12">
                  <a:moveTo>
                    <a:pt x="9" y="105"/>
                  </a:moveTo>
                  <a:cubicBezTo>
                    <a:pt x="0" y="105"/>
                    <a:pt x="0" y="105"/>
                    <a:pt x="0" y="105"/>
                  </a:cubicBezTo>
                  <a:cubicBezTo>
                    <a:pt x="0" y="105"/>
                    <a:pt x="0" y="105"/>
                    <a:pt x="0" y="106"/>
                  </a:cubicBezTo>
                  <a:cubicBezTo>
                    <a:pt x="0" y="164"/>
                    <a:pt x="48" y="212"/>
                    <a:pt x="106" y="212"/>
                  </a:cubicBezTo>
                  <a:cubicBezTo>
                    <a:pt x="165" y="212"/>
                    <a:pt x="213" y="164"/>
                    <a:pt x="213" y="106"/>
                  </a:cubicBezTo>
                  <a:cubicBezTo>
                    <a:pt x="204" y="106"/>
                    <a:pt x="204" y="106"/>
                    <a:pt x="204" y="106"/>
                  </a:cubicBezTo>
                  <a:cubicBezTo>
                    <a:pt x="204" y="106"/>
                    <a:pt x="204" y="106"/>
                    <a:pt x="204" y="106"/>
                  </a:cubicBezTo>
                  <a:cubicBezTo>
                    <a:pt x="204" y="160"/>
                    <a:pt x="160" y="203"/>
                    <a:pt x="106" y="203"/>
                  </a:cubicBezTo>
                  <a:cubicBezTo>
                    <a:pt x="52" y="203"/>
                    <a:pt x="9" y="160"/>
                    <a:pt x="9" y="106"/>
                  </a:cubicBezTo>
                  <a:cubicBezTo>
                    <a:pt x="9" y="105"/>
                    <a:pt x="9" y="105"/>
                    <a:pt x="9" y="105"/>
                  </a:cubicBezTo>
                  <a:moveTo>
                    <a:pt x="11" y="83"/>
                  </a:moveTo>
                  <a:cubicBezTo>
                    <a:pt x="3" y="83"/>
                    <a:pt x="3" y="83"/>
                    <a:pt x="3" y="83"/>
                  </a:cubicBezTo>
                  <a:cubicBezTo>
                    <a:pt x="1" y="89"/>
                    <a:pt x="1" y="96"/>
                    <a:pt x="0" y="102"/>
                  </a:cubicBezTo>
                  <a:cubicBezTo>
                    <a:pt x="9" y="102"/>
                    <a:pt x="9" y="102"/>
                    <a:pt x="9" y="102"/>
                  </a:cubicBezTo>
                  <a:cubicBezTo>
                    <a:pt x="9" y="96"/>
                    <a:pt x="10" y="89"/>
                    <a:pt x="11" y="83"/>
                  </a:cubicBezTo>
                  <a:moveTo>
                    <a:pt x="165" y="17"/>
                  </a:moveTo>
                  <a:cubicBezTo>
                    <a:pt x="165" y="27"/>
                    <a:pt x="165" y="27"/>
                    <a:pt x="165" y="27"/>
                  </a:cubicBezTo>
                  <a:cubicBezTo>
                    <a:pt x="189" y="45"/>
                    <a:pt x="204" y="74"/>
                    <a:pt x="204" y="106"/>
                  </a:cubicBezTo>
                  <a:cubicBezTo>
                    <a:pt x="204" y="106"/>
                    <a:pt x="204" y="106"/>
                    <a:pt x="204" y="106"/>
                  </a:cubicBezTo>
                  <a:cubicBezTo>
                    <a:pt x="213" y="106"/>
                    <a:pt x="213" y="106"/>
                    <a:pt x="213" y="106"/>
                  </a:cubicBezTo>
                  <a:cubicBezTo>
                    <a:pt x="213" y="106"/>
                    <a:pt x="213" y="106"/>
                    <a:pt x="213" y="106"/>
                  </a:cubicBezTo>
                  <a:cubicBezTo>
                    <a:pt x="213" y="69"/>
                    <a:pt x="194" y="36"/>
                    <a:pt x="165" y="17"/>
                  </a:cubicBezTo>
                  <a:moveTo>
                    <a:pt x="145" y="7"/>
                  </a:moveTo>
                  <a:cubicBezTo>
                    <a:pt x="145" y="16"/>
                    <a:pt x="145" y="16"/>
                    <a:pt x="145" y="16"/>
                  </a:cubicBezTo>
                  <a:cubicBezTo>
                    <a:pt x="151" y="19"/>
                    <a:pt x="157" y="22"/>
                    <a:pt x="163" y="26"/>
                  </a:cubicBezTo>
                  <a:cubicBezTo>
                    <a:pt x="163" y="16"/>
                    <a:pt x="163" y="16"/>
                    <a:pt x="163" y="16"/>
                  </a:cubicBezTo>
                  <a:cubicBezTo>
                    <a:pt x="157" y="12"/>
                    <a:pt x="151" y="9"/>
                    <a:pt x="145" y="7"/>
                  </a:cubicBezTo>
                  <a:moveTo>
                    <a:pt x="106" y="0"/>
                  </a:moveTo>
                  <a:cubicBezTo>
                    <a:pt x="56" y="0"/>
                    <a:pt x="14" y="34"/>
                    <a:pt x="3" y="81"/>
                  </a:cubicBezTo>
                  <a:cubicBezTo>
                    <a:pt x="12" y="81"/>
                    <a:pt x="12" y="81"/>
                    <a:pt x="12" y="81"/>
                  </a:cubicBezTo>
                  <a:cubicBezTo>
                    <a:pt x="23" y="39"/>
                    <a:pt x="61" y="8"/>
                    <a:pt x="106" y="8"/>
                  </a:cubicBezTo>
                  <a:cubicBezTo>
                    <a:pt x="119" y="8"/>
                    <a:pt x="132" y="10"/>
                    <a:pt x="143" y="15"/>
                  </a:cubicBezTo>
                  <a:cubicBezTo>
                    <a:pt x="143" y="6"/>
                    <a:pt x="143" y="6"/>
                    <a:pt x="143" y="6"/>
                  </a:cubicBezTo>
                  <a:cubicBezTo>
                    <a:pt x="131" y="2"/>
                    <a:pt x="119"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ïṧľiḋé">
              <a:extLst>
                <a:ext uri="{FF2B5EF4-FFF2-40B4-BE49-F238E27FC236}">
                  <a16:creationId xmlns:a16="http://schemas.microsoft.com/office/drawing/2014/main" id="{3CD5355C-6415-8555-8287-10A6C6B5BD1B}"/>
                </a:ext>
              </a:extLst>
            </p:cNvPr>
            <p:cNvSpPr/>
            <p:nvPr/>
          </p:nvSpPr>
          <p:spPr bwMode="auto">
            <a:xfrm>
              <a:off x="7085013" y="3511550"/>
              <a:ext cx="468313" cy="254000"/>
            </a:xfrm>
            <a:custGeom>
              <a:avLst/>
              <a:gdLst>
                <a:gd name="T0" fmla="*/ 9 w 142"/>
                <a:gd name="T1" fmla="*/ 75 h 77"/>
                <a:gd name="T2" fmla="*/ 0 w 142"/>
                <a:gd name="T3" fmla="*/ 75 h 77"/>
                <a:gd name="T4" fmla="*/ 0 w 142"/>
                <a:gd name="T5" fmla="*/ 77 h 77"/>
                <a:gd name="T6" fmla="*/ 8 w 142"/>
                <a:gd name="T7" fmla="*/ 77 h 77"/>
                <a:gd name="T8" fmla="*/ 9 w 142"/>
                <a:gd name="T9" fmla="*/ 75 h 77"/>
                <a:gd name="T10" fmla="*/ 140 w 142"/>
                <a:gd name="T11" fmla="*/ 0 h 77"/>
                <a:gd name="T12" fmla="*/ 140 w 142"/>
                <a:gd name="T13" fmla="*/ 9 h 77"/>
                <a:gd name="T14" fmla="*/ 142 w 142"/>
                <a:gd name="T15" fmla="*/ 10 h 77"/>
                <a:gd name="T16" fmla="*/ 142 w 142"/>
                <a:gd name="T17" fmla="*/ 1 h 77"/>
                <a:gd name="T18" fmla="*/ 140 w 142"/>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77">
                  <a:moveTo>
                    <a:pt x="9" y="75"/>
                  </a:moveTo>
                  <a:cubicBezTo>
                    <a:pt x="0" y="75"/>
                    <a:pt x="0" y="75"/>
                    <a:pt x="0" y="75"/>
                  </a:cubicBezTo>
                  <a:cubicBezTo>
                    <a:pt x="0" y="76"/>
                    <a:pt x="0" y="77"/>
                    <a:pt x="0" y="77"/>
                  </a:cubicBezTo>
                  <a:cubicBezTo>
                    <a:pt x="8" y="77"/>
                    <a:pt x="8" y="77"/>
                    <a:pt x="8" y="77"/>
                  </a:cubicBezTo>
                  <a:cubicBezTo>
                    <a:pt x="8" y="77"/>
                    <a:pt x="9" y="76"/>
                    <a:pt x="9" y="75"/>
                  </a:cubicBezTo>
                  <a:moveTo>
                    <a:pt x="140" y="0"/>
                  </a:moveTo>
                  <a:cubicBezTo>
                    <a:pt x="140" y="9"/>
                    <a:pt x="140" y="9"/>
                    <a:pt x="140" y="9"/>
                  </a:cubicBezTo>
                  <a:cubicBezTo>
                    <a:pt x="141" y="9"/>
                    <a:pt x="141" y="10"/>
                    <a:pt x="142" y="10"/>
                  </a:cubicBezTo>
                  <a:cubicBezTo>
                    <a:pt x="142" y="1"/>
                    <a:pt x="142" y="1"/>
                    <a:pt x="142" y="1"/>
                  </a:cubicBezTo>
                  <a:cubicBezTo>
                    <a:pt x="141" y="0"/>
                    <a:pt x="141" y="0"/>
                    <a:pt x="14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ṣļíḑe">
              <a:extLst>
                <a:ext uri="{FF2B5EF4-FFF2-40B4-BE49-F238E27FC236}">
                  <a16:creationId xmlns:a16="http://schemas.microsoft.com/office/drawing/2014/main" id="{294011F3-38A5-C31D-8D7D-7FCB5519FC66}"/>
                </a:ext>
              </a:extLst>
            </p:cNvPr>
            <p:cNvSpPr/>
            <p:nvPr/>
          </p:nvSpPr>
          <p:spPr bwMode="auto">
            <a:xfrm>
              <a:off x="7073901" y="3544887"/>
              <a:ext cx="544513" cy="293688"/>
            </a:xfrm>
            <a:custGeom>
              <a:avLst/>
              <a:gdLst>
                <a:gd name="T0" fmla="*/ 9 w 165"/>
                <a:gd name="T1" fmla="*/ 86 h 89"/>
                <a:gd name="T2" fmla="*/ 0 w 165"/>
                <a:gd name="T3" fmla="*/ 86 h 89"/>
                <a:gd name="T4" fmla="*/ 0 w 165"/>
                <a:gd name="T5" fmla="*/ 89 h 89"/>
                <a:gd name="T6" fmla="*/ 9 w 165"/>
                <a:gd name="T7" fmla="*/ 89 h 89"/>
                <a:gd name="T8" fmla="*/ 9 w 165"/>
                <a:gd name="T9" fmla="*/ 86 h 89"/>
                <a:gd name="T10" fmla="*/ 163 w 165"/>
                <a:gd name="T11" fmla="*/ 0 h 89"/>
                <a:gd name="T12" fmla="*/ 163 w 165"/>
                <a:gd name="T13" fmla="*/ 10 h 89"/>
                <a:gd name="T14" fmla="*/ 165 w 165"/>
                <a:gd name="T15" fmla="*/ 11 h 89"/>
                <a:gd name="T16" fmla="*/ 165 w 165"/>
                <a:gd name="T17" fmla="*/ 1 h 89"/>
                <a:gd name="T18" fmla="*/ 163 w 16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89">
                  <a:moveTo>
                    <a:pt x="9" y="86"/>
                  </a:moveTo>
                  <a:cubicBezTo>
                    <a:pt x="0" y="86"/>
                    <a:pt x="0" y="86"/>
                    <a:pt x="0" y="86"/>
                  </a:cubicBezTo>
                  <a:cubicBezTo>
                    <a:pt x="0" y="87"/>
                    <a:pt x="0" y="88"/>
                    <a:pt x="0" y="89"/>
                  </a:cubicBezTo>
                  <a:cubicBezTo>
                    <a:pt x="9" y="89"/>
                    <a:pt x="9" y="89"/>
                    <a:pt x="9" y="89"/>
                  </a:cubicBezTo>
                  <a:cubicBezTo>
                    <a:pt x="9" y="88"/>
                    <a:pt x="9" y="87"/>
                    <a:pt x="9" y="86"/>
                  </a:cubicBezTo>
                  <a:moveTo>
                    <a:pt x="163" y="0"/>
                  </a:moveTo>
                  <a:cubicBezTo>
                    <a:pt x="163" y="10"/>
                    <a:pt x="163" y="10"/>
                    <a:pt x="163" y="10"/>
                  </a:cubicBezTo>
                  <a:cubicBezTo>
                    <a:pt x="163" y="10"/>
                    <a:pt x="164" y="11"/>
                    <a:pt x="165" y="11"/>
                  </a:cubicBezTo>
                  <a:cubicBezTo>
                    <a:pt x="165" y="1"/>
                    <a:pt x="165" y="1"/>
                    <a:pt x="165" y="1"/>
                  </a:cubicBezTo>
                  <a:cubicBezTo>
                    <a:pt x="164" y="1"/>
                    <a:pt x="163" y="0"/>
                    <a:pt x="16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slidé">
              <a:extLst>
                <a:ext uri="{FF2B5EF4-FFF2-40B4-BE49-F238E27FC236}">
                  <a16:creationId xmlns:a16="http://schemas.microsoft.com/office/drawing/2014/main" id="{F2941B55-33B0-ADD2-3A88-CE6367C90145}"/>
                </a:ext>
              </a:extLst>
            </p:cNvPr>
            <p:cNvSpPr/>
            <p:nvPr/>
          </p:nvSpPr>
          <p:spPr bwMode="auto">
            <a:xfrm>
              <a:off x="7104063" y="3517900"/>
              <a:ext cx="642938" cy="642938"/>
            </a:xfrm>
            <a:custGeom>
              <a:avLst/>
              <a:gdLst>
                <a:gd name="T0" fmla="*/ 97 w 195"/>
                <a:gd name="T1" fmla="*/ 0 h 195"/>
                <a:gd name="T2" fmla="*/ 3 w 195"/>
                <a:gd name="T3" fmla="*/ 73 h 195"/>
                <a:gd name="T4" fmla="*/ 2 w 195"/>
                <a:gd name="T5" fmla="*/ 75 h 195"/>
                <a:gd name="T6" fmla="*/ 0 w 195"/>
                <a:gd name="T7" fmla="*/ 94 h 195"/>
                <a:gd name="T8" fmla="*/ 0 w 195"/>
                <a:gd name="T9" fmla="*/ 97 h 195"/>
                <a:gd name="T10" fmla="*/ 0 w 195"/>
                <a:gd name="T11" fmla="*/ 98 h 195"/>
                <a:gd name="T12" fmla="*/ 97 w 195"/>
                <a:gd name="T13" fmla="*/ 195 h 195"/>
                <a:gd name="T14" fmla="*/ 195 w 195"/>
                <a:gd name="T15" fmla="*/ 98 h 195"/>
                <a:gd name="T16" fmla="*/ 195 w 195"/>
                <a:gd name="T17" fmla="*/ 98 h 195"/>
                <a:gd name="T18" fmla="*/ 187 w 195"/>
                <a:gd name="T19" fmla="*/ 98 h 195"/>
                <a:gd name="T20" fmla="*/ 161 w 195"/>
                <a:gd name="T21" fmla="*/ 161 h 195"/>
                <a:gd name="T22" fmla="*/ 97 w 195"/>
                <a:gd name="T23" fmla="*/ 187 h 195"/>
                <a:gd name="T24" fmla="*/ 34 w 195"/>
                <a:gd name="T25" fmla="*/ 161 h 195"/>
                <a:gd name="T26" fmla="*/ 8 w 195"/>
                <a:gd name="T27" fmla="*/ 98 h 195"/>
                <a:gd name="T28" fmla="*/ 34 w 195"/>
                <a:gd name="T29" fmla="*/ 35 h 195"/>
                <a:gd name="T30" fmla="*/ 97 w 195"/>
                <a:gd name="T31" fmla="*/ 8 h 195"/>
                <a:gd name="T32" fmla="*/ 161 w 195"/>
                <a:gd name="T33" fmla="*/ 35 h 195"/>
                <a:gd name="T34" fmla="*/ 187 w 195"/>
                <a:gd name="T35" fmla="*/ 98 h 195"/>
                <a:gd name="T36" fmla="*/ 195 w 195"/>
                <a:gd name="T37" fmla="*/ 98 h 195"/>
                <a:gd name="T38" fmla="*/ 156 w 195"/>
                <a:gd name="T39" fmla="*/ 19 h 195"/>
                <a:gd name="T40" fmla="*/ 154 w 195"/>
                <a:gd name="T41" fmla="*/ 18 h 195"/>
                <a:gd name="T42" fmla="*/ 136 w 195"/>
                <a:gd name="T43" fmla="*/ 8 h 195"/>
                <a:gd name="T44" fmla="*/ 134 w 195"/>
                <a:gd name="T45" fmla="*/ 7 h 195"/>
                <a:gd name="T46" fmla="*/ 97 w 195"/>
                <a:gd name="T4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5" h="195">
                  <a:moveTo>
                    <a:pt x="97" y="0"/>
                  </a:moveTo>
                  <a:cubicBezTo>
                    <a:pt x="52" y="0"/>
                    <a:pt x="14" y="31"/>
                    <a:pt x="3" y="73"/>
                  </a:cubicBezTo>
                  <a:cubicBezTo>
                    <a:pt x="3" y="74"/>
                    <a:pt x="2" y="75"/>
                    <a:pt x="2" y="75"/>
                  </a:cubicBezTo>
                  <a:cubicBezTo>
                    <a:pt x="1" y="81"/>
                    <a:pt x="0" y="88"/>
                    <a:pt x="0" y="94"/>
                  </a:cubicBezTo>
                  <a:cubicBezTo>
                    <a:pt x="0" y="95"/>
                    <a:pt x="0" y="96"/>
                    <a:pt x="0" y="97"/>
                  </a:cubicBezTo>
                  <a:cubicBezTo>
                    <a:pt x="0" y="97"/>
                    <a:pt x="0" y="97"/>
                    <a:pt x="0" y="98"/>
                  </a:cubicBezTo>
                  <a:cubicBezTo>
                    <a:pt x="0" y="152"/>
                    <a:pt x="43" y="195"/>
                    <a:pt x="97" y="195"/>
                  </a:cubicBezTo>
                  <a:cubicBezTo>
                    <a:pt x="151" y="195"/>
                    <a:pt x="195" y="152"/>
                    <a:pt x="195" y="98"/>
                  </a:cubicBezTo>
                  <a:cubicBezTo>
                    <a:pt x="195" y="98"/>
                    <a:pt x="195" y="98"/>
                    <a:pt x="195" y="98"/>
                  </a:cubicBezTo>
                  <a:cubicBezTo>
                    <a:pt x="187" y="98"/>
                    <a:pt x="187" y="98"/>
                    <a:pt x="187" y="98"/>
                  </a:cubicBezTo>
                  <a:cubicBezTo>
                    <a:pt x="187" y="122"/>
                    <a:pt x="177" y="145"/>
                    <a:pt x="161" y="161"/>
                  </a:cubicBezTo>
                  <a:cubicBezTo>
                    <a:pt x="144" y="177"/>
                    <a:pt x="122" y="187"/>
                    <a:pt x="97" y="187"/>
                  </a:cubicBezTo>
                  <a:cubicBezTo>
                    <a:pt x="73" y="187"/>
                    <a:pt x="51" y="177"/>
                    <a:pt x="34" y="161"/>
                  </a:cubicBezTo>
                  <a:cubicBezTo>
                    <a:pt x="18" y="145"/>
                    <a:pt x="8" y="122"/>
                    <a:pt x="8" y="98"/>
                  </a:cubicBezTo>
                  <a:cubicBezTo>
                    <a:pt x="8" y="73"/>
                    <a:pt x="18" y="51"/>
                    <a:pt x="34" y="35"/>
                  </a:cubicBezTo>
                  <a:cubicBezTo>
                    <a:pt x="51" y="18"/>
                    <a:pt x="73" y="8"/>
                    <a:pt x="97" y="8"/>
                  </a:cubicBezTo>
                  <a:cubicBezTo>
                    <a:pt x="122" y="8"/>
                    <a:pt x="144" y="18"/>
                    <a:pt x="161" y="35"/>
                  </a:cubicBezTo>
                  <a:cubicBezTo>
                    <a:pt x="177" y="51"/>
                    <a:pt x="187" y="73"/>
                    <a:pt x="187" y="98"/>
                  </a:cubicBezTo>
                  <a:cubicBezTo>
                    <a:pt x="195" y="98"/>
                    <a:pt x="195" y="98"/>
                    <a:pt x="195" y="98"/>
                  </a:cubicBezTo>
                  <a:cubicBezTo>
                    <a:pt x="195" y="66"/>
                    <a:pt x="180" y="37"/>
                    <a:pt x="156" y="19"/>
                  </a:cubicBezTo>
                  <a:cubicBezTo>
                    <a:pt x="155" y="19"/>
                    <a:pt x="154" y="18"/>
                    <a:pt x="154" y="18"/>
                  </a:cubicBezTo>
                  <a:cubicBezTo>
                    <a:pt x="148" y="14"/>
                    <a:pt x="142" y="11"/>
                    <a:pt x="136" y="8"/>
                  </a:cubicBezTo>
                  <a:cubicBezTo>
                    <a:pt x="135" y="8"/>
                    <a:pt x="135" y="7"/>
                    <a:pt x="134" y="7"/>
                  </a:cubicBezTo>
                  <a:cubicBezTo>
                    <a:pt x="123" y="2"/>
                    <a:pt x="110"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íṧľïḋe">
              <a:extLst>
                <a:ext uri="{FF2B5EF4-FFF2-40B4-BE49-F238E27FC236}">
                  <a16:creationId xmlns:a16="http://schemas.microsoft.com/office/drawing/2014/main" id="{0C9EE482-6894-C260-EF3B-5BE96B813508}"/>
                </a:ext>
              </a:extLst>
            </p:cNvPr>
            <p:cNvSpPr/>
            <p:nvPr/>
          </p:nvSpPr>
          <p:spPr bwMode="auto">
            <a:xfrm>
              <a:off x="7216776" y="3716337"/>
              <a:ext cx="168275" cy="273050"/>
            </a:xfrm>
            <a:custGeom>
              <a:avLst/>
              <a:gdLst>
                <a:gd name="T0" fmla="*/ 51 w 51"/>
                <a:gd name="T1" fmla="*/ 54 h 83"/>
                <a:gd name="T2" fmla="*/ 25 w 51"/>
                <a:gd name="T3" fmla="*/ 83 h 83"/>
                <a:gd name="T4" fmla="*/ 0 w 51"/>
                <a:gd name="T5" fmla="*/ 64 h 83"/>
                <a:gd name="T6" fmla="*/ 16 w 51"/>
                <a:gd name="T7" fmla="*/ 60 h 83"/>
                <a:gd name="T8" fmla="*/ 24 w 51"/>
                <a:gd name="T9" fmla="*/ 67 h 83"/>
                <a:gd name="T10" fmla="*/ 33 w 51"/>
                <a:gd name="T11" fmla="*/ 52 h 83"/>
                <a:gd name="T12" fmla="*/ 33 w 51"/>
                <a:gd name="T13" fmla="*/ 0 h 83"/>
                <a:gd name="T14" fmla="*/ 51 w 51"/>
                <a:gd name="T15" fmla="*/ 0 h 83"/>
                <a:gd name="T16" fmla="*/ 51 w 51"/>
                <a:gd name="T17" fmla="*/ 5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83">
                  <a:moveTo>
                    <a:pt x="51" y="54"/>
                  </a:moveTo>
                  <a:cubicBezTo>
                    <a:pt x="51" y="69"/>
                    <a:pt x="47" y="83"/>
                    <a:pt x="25" y="83"/>
                  </a:cubicBezTo>
                  <a:cubicBezTo>
                    <a:pt x="12" y="83"/>
                    <a:pt x="3" y="77"/>
                    <a:pt x="0" y="64"/>
                  </a:cubicBezTo>
                  <a:cubicBezTo>
                    <a:pt x="16" y="60"/>
                    <a:pt x="16" y="60"/>
                    <a:pt x="16" y="60"/>
                  </a:cubicBezTo>
                  <a:cubicBezTo>
                    <a:pt x="17" y="64"/>
                    <a:pt x="21" y="67"/>
                    <a:pt x="24" y="67"/>
                  </a:cubicBezTo>
                  <a:cubicBezTo>
                    <a:pt x="33" y="67"/>
                    <a:pt x="33" y="58"/>
                    <a:pt x="33" y="52"/>
                  </a:cubicBezTo>
                  <a:cubicBezTo>
                    <a:pt x="33" y="0"/>
                    <a:pt x="33" y="0"/>
                    <a:pt x="33" y="0"/>
                  </a:cubicBezTo>
                  <a:cubicBezTo>
                    <a:pt x="51" y="0"/>
                    <a:pt x="51" y="0"/>
                    <a:pt x="51" y="0"/>
                  </a:cubicBezTo>
                  <a:lnTo>
                    <a:pt x="51" y="54"/>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ṣḷiḓe">
              <a:extLst>
                <a:ext uri="{FF2B5EF4-FFF2-40B4-BE49-F238E27FC236}">
                  <a16:creationId xmlns:a16="http://schemas.microsoft.com/office/drawing/2014/main" id="{73AF475D-972B-8D81-F933-B1CDE4BBA73E}"/>
                </a:ext>
              </a:extLst>
            </p:cNvPr>
            <p:cNvSpPr/>
            <p:nvPr/>
          </p:nvSpPr>
          <p:spPr bwMode="auto">
            <a:xfrm>
              <a:off x="7415213" y="3709987"/>
              <a:ext cx="193675" cy="279400"/>
            </a:xfrm>
            <a:custGeom>
              <a:avLst/>
              <a:gdLst>
                <a:gd name="T0" fmla="*/ 46 w 59"/>
                <a:gd name="T1" fmla="*/ 22 h 85"/>
                <a:gd name="T2" fmla="*/ 33 w 59"/>
                <a:gd name="T3" fmla="*/ 16 h 85"/>
                <a:gd name="T4" fmla="*/ 21 w 59"/>
                <a:gd name="T5" fmla="*/ 25 h 85"/>
                <a:gd name="T6" fmla="*/ 59 w 59"/>
                <a:gd name="T7" fmla="*/ 58 h 85"/>
                <a:gd name="T8" fmla="*/ 27 w 59"/>
                <a:gd name="T9" fmla="*/ 85 h 85"/>
                <a:gd name="T10" fmla="*/ 0 w 59"/>
                <a:gd name="T11" fmla="*/ 75 h 85"/>
                <a:gd name="T12" fmla="*/ 13 w 59"/>
                <a:gd name="T13" fmla="*/ 61 h 85"/>
                <a:gd name="T14" fmla="*/ 28 w 59"/>
                <a:gd name="T15" fmla="*/ 68 h 85"/>
                <a:gd name="T16" fmla="*/ 41 w 59"/>
                <a:gd name="T17" fmla="*/ 60 h 85"/>
                <a:gd name="T18" fmla="*/ 3 w 59"/>
                <a:gd name="T19" fmla="*/ 26 h 85"/>
                <a:gd name="T20" fmla="*/ 34 w 59"/>
                <a:gd name="T21" fmla="*/ 0 h 85"/>
                <a:gd name="T22" fmla="*/ 58 w 59"/>
                <a:gd name="T23" fmla="*/ 8 h 85"/>
                <a:gd name="T24" fmla="*/ 46 w 59"/>
                <a:gd name="T25"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5">
                  <a:moveTo>
                    <a:pt x="46" y="22"/>
                  </a:moveTo>
                  <a:cubicBezTo>
                    <a:pt x="43" y="18"/>
                    <a:pt x="38" y="16"/>
                    <a:pt x="33" y="16"/>
                  </a:cubicBezTo>
                  <a:cubicBezTo>
                    <a:pt x="28" y="16"/>
                    <a:pt x="21" y="19"/>
                    <a:pt x="21" y="25"/>
                  </a:cubicBezTo>
                  <a:cubicBezTo>
                    <a:pt x="21" y="39"/>
                    <a:pt x="59" y="30"/>
                    <a:pt x="59" y="58"/>
                  </a:cubicBezTo>
                  <a:cubicBezTo>
                    <a:pt x="59" y="76"/>
                    <a:pt x="44" y="85"/>
                    <a:pt x="27" y="85"/>
                  </a:cubicBezTo>
                  <a:cubicBezTo>
                    <a:pt x="17" y="85"/>
                    <a:pt x="8" y="82"/>
                    <a:pt x="0" y="75"/>
                  </a:cubicBezTo>
                  <a:cubicBezTo>
                    <a:pt x="13" y="61"/>
                    <a:pt x="13" y="61"/>
                    <a:pt x="13" y="61"/>
                  </a:cubicBezTo>
                  <a:cubicBezTo>
                    <a:pt x="16" y="66"/>
                    <a:pt x="22" y="68"/>
                    <a:pt x="28" y="68"/>
                  </a:cubicBezTo>
                  <a:cubicBezTo>
                    <a:pt x="34" y="68"/>
                    <a:pt x="41" y="66"/>
                    <a:pt x="41" y="60"/>
                  </a:cubicBezTo>
                  <a:cubicBezTo>
                    <a:pt x="41" y="45"/>
                    <a:pt x="3" y="53"/>
                    <a:pt x="3" y="26"/>
                  </a:cubicBezTo>
                  <a:cubicBezTo>
                    <a:pt x="3" y="9"/>
                    <a:pt x="18" y="0"/>
                    <a:pt x="34" y="0"/>
                  </a:cubicBezTo>
                  <a:cubicBezTo>
                    <a:pt x="43" y="0"/>
                    <a:pt x="52" y="2"/>
                    <a:pt x="58" y="8"/>
                  </a:cubicBezTo>
                  <a:lnTo>
                    <a:pt x="46"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í$ḻîḋê">
              <a:extLst>
                <a:ext uri="{FF2B5EF4-FFF2-40B4-BE49-F238E27FC236}">
                  <a16:creationId xmlns:a16="http://schemas.microsoft.com/office/drawing/2014/main" id="{DC53D235-3930-5BCE-F461-5769701F47B7}"/>
                </a:ext>
              </a:extLst>
            </p:cNvPr>
            <p:cNvSpPr/>
            <p:nvPr/>
          </p:nvSpPr>
          <p:spPr bwMode="auto">
            <a:xfrm>
              <a:off x="6797676"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îṥľíde">
              <a:extLst>
                <a:ext uri="{FF2B5EF4-FFF2-40B4-BE49-F238E27FC236}">
                  <a16:creationId xmlns:a16="http://schemas.microsoft.com/office/drawing/2014/main" id="{F3CE8A8A-E1A9-2CDD-2FAE-144B930CE313}"/>
                </a:ext>
              </a:extLst>
            </p:cNvPr>
            <p:cNvSpPr/>
            <p:nvPr/>
          </p:nvSpPr>
          <p:spPr bwMode="auto">
            <a:xfrm>
              <a:off x="6721476" y="2325687"/>
              <a:ext cx="403225" cy="784225"/>
            </a:xfrm>
            <a:custGeom>
              <a:avLst/>
              <a:gdLst>
                <a:gd name="T0" fmla="*/ 15 w 122"/>
                <a:gd name="T1" fmla="*/ 64 h 238"/>
                <a:gd name="T2" fmla="*/ 12 w 122"/>
                <a:gd name="T3" fmla="*/ 64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15 w 122"/>
                <a:gd name="T19" fmla="*/ 64 h 238"/>
                <a:gd name="T20" fmla="*/ 92 w 122"/>
                <a:gd name="T21" fmla="*/ 0 h 238"/>
                <a:gd name="T22" fmla="*/ 92 w 122"/>
                <a:gd name="T23" fmla="*/ 0 h 238"/>
                <a:gd name="T24" fmla="*/ 23 w 122"/>
                <a:gd name="T25" fmla="*/ 47 h 238"/>
                <a:gd name="T26" fmla="*/ 26 w 122"/>
                <a:gd name="T27" fmla="*/ 47 h 238"/>
                <a:gd name="T28" fmla="*/ 93 w 122"/>
                <a:gd name="T29" fmla="*/ 2 h 238"/>
                <a:gd name="T30" fmla="*/ 93 w 122"/>
                <a:gd name="T31" fmla="*/ 0 h 238"/>
                <a:gd name="T32" fmla="*/ 92 w 122"/>
                <a:gd name="T3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38">
                  <a:moveTo>
                    <a:pt x="15" y="64"/>
                  </a:moveTo>
                  <a:cubicBezTo>
                    <a:pt x="12" y="64"/>
                    <a:pt x="12" y="64"/>
                    <a:pt x="12" y="64"/>
                  </a:cubicBezTo>
                  <a:cubicBezTo>
                    <a:pt x="5" y="80"/>
                    <a:pt x="0" y="98"/>
                    <a:pt x="0" y="117"/>
                  </a:cubicBezTo>
                  <a:cubicBezTo>
                    <a:pt x="0" y="166"/>
                    <a:pt x="30" y="208"/>
                    <a:pt x="72" y="227"/>
                  </a:cubicBezTo>
                  <a:cubicBezTo>
                    <a:pt x="87" y="234"/>
                    <a:pt x="104" y="238"/>
                    <a:pt x="121" y="238"/>
                  </a:cubicBezTo>
                  <a:cubicBezTo>
                    <a:pt x="122" y="238"/>
                    <a:pt x="122" y="237"/>
                    <a:pt x="122" y="237"/>
                  </a:cubicBezTo>
                  <a:cubicBezTo>
                    <a:pt x="122" y="236"/>
                    <a:pt x="122" y="236"/>
                    <a:pt x="121" y="236"/>
                  </a:cubicBezTo>
                  <a:cubicBezTo>
                    <a:pt x="104" y="236"/>
                    <a:pt x="88" y="232"/>
                    <a:pt x="73" y="225"/>
                  </a:cubicBezTo>
                  <a:cubicBezTo>
                    <a:pt x="31" y="207"/>
                    <a:pt x="2" y="165"/>
                    <a:pt x="2" y="117"/>
                  </a:cubicBezTo>
                  <a:cubicBezTo>
                    <a:pt x="2" y="98"/>
                    <a:pt x="7" y="80"/>
                    <a:pt x="15" y="64"/>
                  </a:cubicBezTo>
                  <a:moveTo>
                    <a:pt x="92" y="0"/>
                  </a:moveTo>
                  <a:cubicBezTo>
                    <a:pt x="92" y="0"/>
                    <a:pt x="92" y="0"/>
                    <a:pt x="92" y="0"/>
                  </a:cubicBezTo>
                  <a:cubicBezTo>
                    <a:pt x="64" y="7"/>
                    <a:pt x="39" y="24"/>
                    <a:pt x="23" y="47"/>
                  </a:cubicBezTo>
                  <a:cubicBezTo>
                    <a:pt x="26" y="47"/>
                    <a:pt x="26" y="47"/>
                    <a:pt x="26" y="47"/>
                  </a:cubicBezTo>
                  <a:cubicBezTo>
                    <a:pt x="42" y="25"/>
                    <a:pt x="65" y="8"/>
                    <a:pt x="93"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is1íḓé">
              <a:extLst>
                <a:ext uri="{FF2B5EF4-FFF2-40B4-BE49-F238E27FC236}">
                  <a16:creationId xmlns:a16="http://schemas.microsoft.com/office/drawing/2014/main" id="{8CA4219C-150A-AF33-D536-B26C4237C937}"/>
                </a:ext>
              </a:extLst>
            </p:cNvPr>
            <p:cNvSpPr/>
            <p:nvPr/>
          </p:nvSpPr>
          <p:spPr bwMode="auto">
            <a:xfrm>
              <a:off x="6761163" y="2479675"/>
              <a:ext cx="46038" cy="55563"/>
            </a:xfrm>
            <a:custGeom>
              <a:avLst/>
              <a:gdLst>
                <a:gd name="T0" fmla="*/ 14 w 14"/>
                <a:gd name="T1" fmla="*/ 0 h 17"/>
                <a:gd name="T2" fmla="*/ 11 w 14"/>
                <a:gd name="T3" fmla="*/ 0 h 17"/>
                <a:gd name="T4" fmla="*/ 0 w 14"/>
                <a:gd name="T5" fmla="*/ 17 h 17"/>
                <a:gd name="T6" fmla="*/ 3 w 14"/>
                <a:gd name="T7" fmla="*/ 17 h 17"/>
                <a:gd name="T8" fmla="*/ 14 w 14"/>
                <a:gd name="T9" fmla="*/ 0 h 17"/>
              </a:gdLst>
              <a:ahLst/>
              <a:cxnLst>
                <a:cxn ang="0">
                  <a:pos x="T0" y="T1"/>
                </a:cxn>
                <a:cxn ang="0">
                  <a:pos x="T2" y="T3"/>
                </a:cxn>
                <a:cxn ang="0">
                  <a:pos x="T4" y="T5"/>
                </a:cxn>
                <a:cxn ang="0">
                  <a:pos x="T6" y="T7"/>
                </a:cxn>
                <a:cxn ang="0">
                  <a:pos x="T8" y="T9"/>
                </a:cxn>
              </a:cxnLst>
              <a:rect l="0" t="0" r="r" b="b"/>
              <a:pathLst>
                <a:path w="14" h="17">
                  <a:moveTo>
                    <a:pt x="14" y="0"/>
                  </a:moveTo>
                  <a:cubicBezTo>
                    <a:pt x="11" y="0"/>
                    <a:pt x="11" y="0"/>
                    <a:pt x="11" y="0"/>
                  </a:cubicBezTo>
                  <a:cubicBezTo>
                    <a:pt x="7" y="5"/>
                    <a:pt x="3" y="11"/>
                    <a:pt x="0" y="17"/>
                  </a:cubicBezTo>
                  <a:cubicBezTo>
                    <a:pt x="3" y="17"/>
                    <a:pt x="3" y="17"/>
                    <a:pt x="3" y="17"/>
                  </a:cubicBezTo>
                  <a:cubicBezTo>
                    <a:pt x="6" y="11"/>
                    <a:pt x="9" y="5"/>
                    <a:pt x="1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ïṣḻíďé">
              <a:extLst>
                <a:ext uri="{FF2B5EF4-FFF2-40B4-BE49-F238E27FC236}">
                  <a16:creationId xmlns:a16="http://schemas.microsoft.com/office/drawing/2014/main" id="{3091D6AC-147D-FC8D-13EA-A494AD529B5F}"/>
                </a:ext>
              </a:extLst>
            </p:cNvPr>
            <p:cNvSpPr/>
            <p:nvPr/>
          </p:nvSpPr>
          <p:spPr bwMode="auto">
            <a:xfrm>
              <a:off x="6751638" y="2338387"/>
              <a:ext cx="741363" cy="744538"/>
            </a:xfrm>
            <a:custGeom>
              <a:avLst/>
              <a:gdLst>
                <a:gd name="T0" fmla="*/ 112 w 225"/>
                <a:gd name="T1" fmla="*/ 0 h 226"/>
                <a:gd name="T2" fmla="*/ 111 w 225"/>
                <a:gd name="T3" fmla="*/ 1 h 226"/>
                <a:gd name="T4" fmla="*/ 112 w 225"/>
                <a:gd name="T5" fmla="*/ 3 h 226"/>
                <a:gd name="T6" fmla="*/ 190 w 225"/>
                <a:gd name="T7" fmla="*/ 35 h 226"/>
                <a:gd name="T8" fmla="*/ 223 w 225"/>
                <a:gd name="T9" fmla="*/ 113 h 226"/>
                <a:gd name="T10" fmla="*/ 190 w 225"/>
                <a:gd name="T11" fmla="*/ 191 h 226"/>
                <a:gd name="T12" fmla="*/ 112 w 225"/>
                <a:gd name="T13" fmla="*/ 223 h 226"/>
                <a:gd name="T14" fmla="*/ 34 w 225"/>
                <a:gd name="T15" fmla="*/ 191 h 226"/>
                <a:gd name="T16" fmla="*/ 2 w 225"/>
                <a:gd name="T17" fmla="*/ 113 h 226"/>
                <a:gd name="T18" fmla="*/ 1 w 225"/>
                <a:gd name="T19" fmla="*/ 112 h 226"/>
                <a:gd name="T20" fmla="*/ 0 w 225"/>
                <a:gd name="T21" fmla="*/ 113 h 226"/>
                <a:gd name="T22" fmla="*/ 112 w 225"/>
                <a:gd name="T23" fmla="*/ 226 h 226"/>
                <a:gd name="T24" fmla="*/ 225 w 225"/>
                <a:gd name="T25" fmla="*/ 113 h 226"/>
                <a:gd name="T26" fmla="*/ 112 w 225"/>
                <a:gd name="T2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26">
                  <a:moveTo>
                    <a:pt x="112" y="0"/>
                  </a:moveTo>
                  <a:cubicBezTo>
                    <a:pt x="112" y="0"/>
                    <a:pt x="111" y="1"/>
                    <a:pt x="111" y="1"/>
                  </a:cubicBezTo>
                  <a:cubicBezTo>
                    <a:pt x="111" y="2"/>
                    <a:pt x="112" y="3"/>
                    <a:pt x="112" y="3"/>
                  </a:cubicBezTo>
                  <a:cubicBezTo>
                    <a:pt x="143" y="3"/>
                    <a:pt x="170" y="15"/>
                    <a:pt x="190" y="35"/>
                  </a:cubicBezTo>
                  <a:cubicBezTo>
                    <a:pt x="210" y="55"/>
                    <a:pt x="223" y="82"/>
                    <a:pt x="223" y="113"/>
                  </a:cubicBezTo>
                  <a:cubicBezTo>
                    <a:pt x="223" y="143"/>
                    <a:pt x="210" y="171"/>
                    <a:pt x="190" y="191"/>
                  </a:cubicBezTo>
                  <a:cubicBezTo>
                    <a:pt x="170"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6"/>
                    <a:pt x="112" y="226"/>
                  </a:cubicBezTo>
                  <a:cubicBezTo>
                    <a:pt x="174" y="226"/>
                    <a:pt x="225" y="175"/>
                    <a:pt x="225" y="113"/>
                  </a:cubicBezTo>
                  <a:cubicBezTo>
                    <a:pt x="225" y="51"/>
                    <a:pt x="174"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îSļíḑé">
              <a:extLst>
                <a:ext uri="{FF2B5EF4-FFF2-40B4-BE49-F238E27FC236}">
                  <a16:creationId xmlns:a16="http://schemas.microsoft.com/office/drawing/2014/main" id="{4BF81B49-E87C-E9CE-C572-04A7A325907A}"/>
                </a:ext>
              </a:extLst>
            </p:cNvPr>
            <p:cNvSpPr/>
            <p:nvPr/>
          </p:nvSpPr>
          <p:spPr bwMode="auto">
            <a:xfrm>
              <a:off x="6770688" y="2360612"/>
              <a:ext cx="700088" cy="700088"/>
            </a:xfrm>
            <a:custGeom>
              <a:avLst/>
              <a:gdLst>
                <a:gd name="T0" fmla="*/ 24 w 212"/>
                <a:gd name="T1" fmla="*/ 53 h 212"/>
                <a:gd name="T2" fmla="*/ 14 w 212"/>
                <a:gd name="T3" fmla="*/ 53 h 212"/>
                <a:gd name="T4" fmla="*/ 0 w 212"/>
                <a:gd name="T5" fmla="*/ 106 h 212"/>
                <a:gd name="T6" fmla="*/ 106 w 212"/>
                <a:gd name="T7" fmla="*/ 212 h 212"/>
                <a:gd name="T8" fmla="*/ 212 w 212"/>
                <a:gd name="T9" fmla="*/ 106 h 212"/>
                <a:gd name="T10" fmla="*/ 204 w 212"/>
                <a:gd name="T11" fmla="*/ 106 h 212"/>
                <a:gd name="T12" fmla="*/ 204 w 212"/>
                <a:gd name="T13" fmla="*/ 106 h 212"/>
                <a:gd name="T14" fmla="*/ 106 w 212"/>
                <a:gd name="T15" fmla="*/ 204 h 212"/>
                <a:gd name="T16" fmla="*/ 8 w 212"/>
                <a:gd name="T17" fmla="*/ 106 h 212"/>
                <a:gd name="T18" fmla="*/ 24 w 212"/>
                <a:gd name="T19" fmla="*/ 53 h 212"/>
                <a:gd name="T20" fmla="*/ 106 w 212"/>
                <a:gd name="T21" fmla="*/ 0 h 212"/>
                <a:gd name="T22" fmla="*/ 27 w 212"/>
                <a:gd name="T23" fmla="*/ 36 h 212"/>
                <a:gd name="T24" fmla="*/ 33 w 212"/>
                <a:gd name="T25" fmla="*/ 41 h 212"/>
                <a:gd name="T26" fmla="*/ 106 w 212"/>
                <a:gd name="T27" fmla="*/ 8 h 212"/>
                <a:gd name="T28" fmla="*/ 204 w 212"/>
                <a:gd name="T29" fmla="*/ 106 h 212"/>
                <a:gd name="T30" fmla="*/ 204 w 212"/>
                <a:gd name="T31" fmla="*/ 106 h 212"/>
                <a:gd name="T32" fmla="*/ 212 w 212"/>
                <a:gd name="T33" fmla="*/ 106 h 212"/>
                <a:gd name="T34" fmla="*/ 212 w 212"/>
                <a:gd name="T35" fmla="*/ 106 h 212"/>
                <a:gd name="T36" fmla="*/ 106 w 212"/>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12">
                  <a:moveTo>
                    <a:pt x="24" y="53"/>
                  </a:moveTo>
                  <a:cubicBezTo>
                    <a:pt x="14" y="53"/>
                    <a:pt x="14" y="53"/>
                    <a:pt x="14" y="53"/>
                  </a:cubicBezTo>
                  <a:cubicBezTo>
                    <a:pt x="5" y="69"/>
                    <a:pt x="0" y="87"/>
                    <a:pt x="0" y="106"/>
                  </a:cubicBezTo>
                  <a:cubicBezTo>
                    <a:pt x="0" y="165"/>
                    <a:pt x="48" y="212"/>
                    <a:pt x="106" y="212"/>
                  </a:cubicBezTo>
                  <a:cubicBezTo>
                    <a:pt x="165" y="212"/>
                    <a:pt x="212" y="165"/>
                    <a:pt x="212" y="106"/>
                  </a:cubicBezTo>
                  <a:cubicBezTo>
                    <a:pt x="204" y="106"/>
                    <a:pt x="204" y="106"/>
                    <a:pt x="204" y="106"/>
                  </a:cubicBezTo>
                  <a:cubicBezTo>
                    <a:pt x="204" y="106"/>
                    <a:pt x="204" y="106"/>
                    <a:pt x="204" y="106"/>
                  </a:cubicBezTo>
                  <a:cubicBezTo>
                    <a:pt x="204" y="160"/>
                    <a:pt x="160" y="204"/>
                    <a:pt x="106" y="204"/>
                  </a:cubicBezTo>
                  <a:cubicBezTo>
                    <a:pt x="52" y="204"/>
                    <a:pt x="8" y="160"/>
                    <a:pt x="8" y="106"/>
                  </a:cubicBezTo>
                  <a:cubicBezTo>
                    <a:pt x="8" y="87"/>
                    <a:pt x="14" y="69"/>
                    <a:pt x="24" y="53"/>
                  </a:cubicBezTo>
                  <a:moveTo>
                    <a:pt x="106" y="0"/>
                  </a:moveTo>
                  <a:cubicBezTo>
                    <a:pt x="74" y="0"/>
                    <a:pt x="46" y="14"/>
                    <a:pt x="27" y="36"/>
                  </a:cubicBezTo>
                  <a:cubicBezTo>
                    <a:pt x="30" y="36"/>
                    <a:pt x="32" y="38"/>
                    <a:pt x="33" y="41"/>
                  </a:cubicBezTo>
                  <a:cubicBezTo>
                    <a:pt x="51" y="21"/>
                    <a:pt x="77" y="8"/>
                    <a:pt x="106" y="8"/>
                  </a:cubicBezTo>
                  <a:cubicBezTo>
                    <a:pt x="160" y="8"/>
                    <a:pt x="204" y="52"/>
                    <a:pt x="204" y="106"/>
                  </a:cubicBezTo>
                  <a:cubicBezTo>
                    <a:pt x="204" y="106"/>
                    <a:pt x="204" y="106"/>
                    <a:pt x="204" y="106"/>
                  </a:cubicBezTo>
                  <a:cubicBezTo>
                    <a:pt x="212" y="106"/>
                    <a:pt x="212" y="106"/>
                    <a:pt x="212" y="106"/>
                  </a:cubicBezTo>
                  <a:cubicBezTo>
                    <a:pt x="212" y="106"/>
                    <a:pt x="212" y="106"/>
                    <a:pt x="212" y="106"/>
                  </a:cubicBezTo>
                  <a:cubicBezTo>
                    <a:pt x="212" y="47"/>
                    <a:pt x="165"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ïsḻîďè">
              <a:extLst>
                <a:ext uri="{FF2B5EF4-FFF2-40B4-BE49-F238E27FC236}">
                  <a16:creationId xmlns:a16="http://schemas.microsoft.com/office/drawing/2014/main" id="{E98D08C1-A5CC-5542-85CC-2625470B313B}"/>
                </a:ext>
              </a:extLst>
            </p:cNvPr>
            <p:cNvSpPr/>
            <p:nvPr/>
          </p:nvSpPr>
          <p:spPr bwMode="auto">
            <a:xfrm>
              <a:off x="6816726" y="2479675"/>
              <a:ext cx="63500" cy="55563"/>
            </a:xfrm>
            <a:custGeom>
              <a:avLst/>
              <a:gdLst>
                <a:gd name="T0" fmla="*/ 13 w 19"/>
                <a:gd name="T1" fmla="*/ 0 h 17"/>
                <a:gd name="T2" fmla="*/ 0 w 19"/>
                <a:gd name="T3" fmla="*/ 17 h 17"/>
                <a:gd name="T4" fmla="*/ 10 w 19"/>
                <a:gd name="T5" fmla="*/ 17 h 17"/>
                <a:gd name="T6" fmla="*/ 19 w 19"/>
                <a:gd name="T7" fmla="*/ 5 h 17"/>
                <a:gd name="T8" fmla="*/ 13 w 19"/>
                <a:gd name="T9" fmla="*/ 0 h 17"/>
              </a:gdLst>
              <a:ahLst/>
              <a:cxnLst>
                <a:cxn ang="0">
                  <a:pos x="T0" y="T1"/>
                </a:cxn>
                <a:cxn ang="0">
                  <a:pos x="T2" y="T3"/>
                </a:cxn>
                <a:cxn ang="0">
                  <a:pos x="T4" y="T5"/>
                </a:cxn>
                <a:cxn ang="0">
                  <a:pos x="T6" y="T7"/>
                </a:cxn>
                <a:cxn ang="0">
                  <a:pos x="T8" y="T9"/>
                </a:cxn>
              </a:cxnLst>
              <a:rect l="0" t="0" r="r" b="b"/>
              <a:pathLst>
                <a:path w="19" h="17">
                  <a:moveTo>
                    <a:pt x="13" y="0"/>
                  </a:moveTo>
                  <a:cubicBezTo>
                    <a:pt x="8" y="5"/>
                    <a:pt x="3" y="11"/>
                    <a:pt x="0" y="17"/>
                  </a:cubicBezTo>
                  <a:cubicBezTo>
                    <a:pt x="10" y="17"/>
                    <a:pt x="10" y="17"/>
                    <a:pt x="10" y="17"/>
                  </a:cubicBezTo>
                  <a:cubicBezTo>
                    <a:pt x="13" y="13"/>
                    <a:pt x="16" y="9"/>
                    <a:pt x="19" y="5"/>
                  </a:cubicBezTo>
                  <a:cubicBezTo>
                    <a:pt x="18" y="2"/>
                    <a:pt x="16"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iṥḻíḍé">
              <a:extLst>
                <a:ext uri="{FF2B5EF4-FFF2-40B4-BE49-F238E27FC236}">
                  <a16:creationId xmlns:a16="http://schemas.microsoft.com/office/drawing/2014/main" id="{20308E28-2A5F-D68D-66D6-3F95AF4BAC30}"/>
                </a:ext>
              </a:extLst>
            </p:cNvPr>
            <p:cNvSpPr/>
            <p:nvPr/>
          </p:nvSpPr>
          <p:spPr bwMode="auto">
            <a:xfrm>
              <a:off x="6797676" y="2387600"/>
              <a:ext cx="646113" cy="646113"/>
            </a:xfrm>
            <a:custGeom>
              <a:avLst/>
              <a:gdLst>
                <a:gd name="T0" fmla="*/ 98 w 196"/>
                <a:gd name="T1" fmla="*/ 0 h 196"/>
                <a:gd name="T2" fmla="*/ 25 w 196"/>
                <a:gd name="T3" fmla="*/ 33 h 196"/>
                <a:gd name="T4" fmla="*/ 16 w 196"/>
                <a:gd name="T5" fmla="*/ 45 h 196"/>
                <a:gd name="T6" fmla="*/ 0 w 196"/>
                <a:gd name="T7" fmla="*/ 98 h 196"/>
                <a:gd name="T8" fmla="*/ 98 w 196"/>
                <a:gd name="T9" fmla="*/ 196 h 196"/>
                <a:gd name="T10" fmla="*/ 196 w 196"/>
                <a:gd name="T11" fmla="*/ 98 h 196"/>
                <a:gd name="T12" fmla="*/ 196 w 196"/>
                <a:gd name="T13" fmla="*/ 98 h 196"/>
                <a:gd name="T14" fmla="*/ 187 w 196"/>
                <a:gd name="T15" fmla="*/ 98 h 196"/>
                <a:gd name="T16" fmla="*/ 161 w 196"/>
                <a:gd name="T17" fmla="*/ 161 h 196"/>
                <a:gd name="T18" fmla="*/ 98 w 196"/>
                <a:gd name="T19" fmla="*/ 187 h 196"/>
                <a:gd name="T20" fmla="*/ 35 w 196"/>
                <a:gd name="T21" fmla="*/ 161 h 196"/>
                <a:gd name="T22" fmla="*/ 9 w 196"/>
                <a:gd name="T23" fmla="*/ 98 h 196"/>
                <a:gd name="T24" fmla="*/ 35 w 196"/>
                <a:gd name="T25" fmla="*/ 35 h 196"/>
                <a:gd name="T26" fmla="*/ 98 w 196"/>
                <a:gd name="T27" fmla="*/ 9 h 196"/>
                <a:gd name="T28" fmla="*/ 161 w 196"/>
                <a:gd name="T29" fmla="*/ 35 h 196"/>
                <a:gd name="T30" fmla="*/ 187 w 196"/>
                <a:gd name="T31" fmla="*/ 98 h 196"/>
                <a:gd name="T32" fmla="*/ 196 w 196"/>
                <a:gd name="T33" fmla="*/ 98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0"/>
                  </a:moveTo>
                  <a:cubicBezTo>
                    <a:pt x="69" y="0"/>
                    <a:pt x="43" y="13"/>
                    <a:pt x="25" y="33"/>
                  </a:cubicBezTo>
                  <a:cubicBezTo>
                    <a:pt x="22" y="37"/>
                    <a:pt x="19" y="41"/>
                    <a:pt x="16" y="45"/>
                  </a:cubicBezTo>
                  <a:cubicBezTo>
                    <a:pt x="6" y="61"/>
                    <a:pt x="0" y="79"/>
                    <a:pt x="0" y="98"/>
                  </a:cubicBezTo>
                  <a:cubicBezTo>
                    <a:pt x="0" y="152"/>
                    <a:pt x="44" y="196"/>
                    <a:pt x="98" y="196"/>
                  </a:cubicBezTo>
                  <a:cubicBezTo>
                    <a:pt x="152" y="196"/>
                    <a:pt x="196" y="15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44"/>
                    <a:pt x="152"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isļíḓe">
              <a:extLst>
                <a:ext uri="{FF2B5EF4-FFF2-40B4-BE49-F238E27FC236}">
                  <a16:creationId xmlns:a16="http://schemas.microsoft.com/office/drawing/2014/main" id="{93191190-547B-BDD3-A5CA-D53A6AC8F885}"/>
                </a:ext>
              </a:extLst>
            </p:cNvPr>
            <p:cNvSpPr/>
            <p:nvPr/>
          </p:nvSpPr>
          <p:spPr bwMode="auto">
            <a:xfrm>
              <a:off x="6853238" y="2647950"/>
              <a:ext cx="128588" cy="147638"/>
            </a:xfrm>
            <a:custGeom>
              <a:avLst/>
              <a:gdLst>
                <a:gd name="T0" fmla="*/ 0 w 81"/>
                <a:gd name="T1" fmla="*/ 0 h 93"/>
                <a:gd name="T2" fmla="*/ 21 w 81"/>
                <a:gd name="T3" fmla="*/ 0 h 93"/>
                <a:gd name="T4" fmla="*/ 21 w 81"/>
                <a:gd name="T5" fmla="*/ 35 h 93"/>
                <a:gd name="T6" fmla="*/ 60 w 81"/>
                <a:gd name="T7" fmla="*/ 35 h 93"/>
                <a:gd name="T8" fmla="*/ 60 w 81"/>
                <a:gd name="T9" fmla="*/ 0 h 93"/>
                <a:gd name="T10" fmla="*/ 81 w 81"/>
                <a:gd name="T11" fmla="*/ 0 h 93"/>
                <a:gd name="T12" fmla="*/ 81 w 81"/>
                <a:gd name="T13" fmla="*/ 93 h 93"/>
                <a:gd name="T14" fmla="*/ 60 w 81"/>
                <a:gd name="T15" fmla="*/ 93 h 93"/>
                <a:gd name="T16" fmla="*/ 60 w 81"/>
                <a:gd name="T17" fmla="*/ 54 h 93"/>
                <a:gd name="T18" fmla="*/ 21 w 81"/>
                <a:gd name="T19" fmla="*/ 54 h 93"/>
                <a:gd name="T20" fmla="*/ 21 w 81"/>
                <a:gd name="T21" fmla="*/ 93 h 93"/>
                <a:gd name="T22" fmla="*/ 0 w 81"/>
                <a:gd name="T23" fmla="*/ 93 h 93"/>
                <a:gd name="T24" fmla="*/ 0 w 81"/>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3">
                  <a:moveTo>
                    <a:pt x="0" y="0"/>
                  </a:moveTo>
                  <a:lnTo>
                    <a:pt x="21" y="0"/>
                  </a:lnTo>
                  <a:lnTo>
                    <a:pt x="21" y="35"/>
                  </a:lnTo>
                  <a:lnTo>
                    <a:pt x="60" y="35"/>
                  </a:lnTo>
                  <a:lnTo>
                    <a:pt x="60" y="0"/>
                  </a:lnTo>
                  <a:lnTo>
                    <a:pt x="81" y="0"/>
                  </a:lnTo>
                  <a:lnTo>
                    <a:pt x="81" y="93"/>
                  </a:lnTo>
                  <a:lnTo>
                    <a:pt x="60" y="93"/>
                  </a:lnTo>
                  <a:lnTo>
                    <a:pt x="60" y="54"/>
                  </a:lnTo>
                  <a:lnTo>
                    <a:pt x="21" y="54"/>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isḻiḋe">
              <a:extLst>
                <a:ext uri="{FF2B5EF4-FFF2-40B4-BE49-F238E27FC236}">
                  <a16:creationId xmlns:a16="http://schemas.microsoft.com/office/drawing/2014/main" id="{2D65FD54-1388-E62B-5CA3-AAE044CD6F26}"/>
                </a:ext>
              </a:extLst>
            </p:cNvPr>
            <p:cNvSpPr/>
            <p:nvPr/>
          </p:nvSpPr>
          <p:spPr bwMode="auto">
            <a:xfrm>
              <a:off x="6999288" y="2647950"/>
              <a:ext cx="114300" cy="147638"/>
            </a:xfrm>
            <a:custGeom>
              <a:avLst/>
              <a:gdLst>
                <a:gd name="T0" fmla="*/ 27 w 72"/>
                <a:gd name="T1" fmla="*/ 19 h 93"/>
                <a:gd name="T2" fmla="*/ 0 w 72"/>
                <a:gd name="T3" fmla="*/ 19 h 93"/>
                <a:gd name="T4" fmla="*/ 0 w 72"/>
                <a:gd name="T5" fmla="*/ 0 h 93"/>
                <a:gd name="T6" fmla="*/ 72 w 72"/>
                <a:gd name="T7" fmla="*/ 0 h 93"/>
                <a:gd name="T8" fmla="*/ 72 w 72"/>
                <a:gd name="T9" fmla="*/ 19 h 93"/>
                <a:gd name="T10" fmla="*/ 45 w 72"/>
                <a:gd name="T11" fmla="*/ 19 h 93"/>
                <a:gd name="T12" fmla="*/ 45 w 72"/>
                <a:gd name="T13" fmla="*/ 93 h 93"/>
                <a:gd name="T14" fmla="*/ 27 w 72"/>
                <a:gd name="T15" fmla="*/ 93 h 93"/>
                <a:gd name="T16" fmla="*/ 27 w 72"/>
                <a:gd name="T17"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3">
                  <a:moveTo>
                    <a:pt x="27" y="19"/>
                  </a:moveTo>
                  <a:lnTo>
                    <a:pt x="0" y="19"/>
                  </a:lnTo>
                  <a:lnTo>
                    <a:pt x="0" y="0"/>
                  </a:lnTo>
                  <a:lnTo>
                    <a:pt x="72" y="0"/>
                  </a:lnTo>
                  <a:lnTo>
                    <a:pt x="72" y="19"/>
                  </a:lnTo>
                  <a:lnTo>
                    <a:pt x="45" y="19"/>
                  </a:lnTo>
                  <a:lnTo>
                    <a:pt x="45" y="93"/>
                  </a:lnTo>
                  <a:lnTo>
                    <a:pt x="27" y="93"/>
                  </a:lnTo>
                  <a:lnTo>
                    <a:pt x="27" y="1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slíde">
              <a:extLst>
                <a:ext uri="{FF2B5EF4-FFF2-40B4-BE49-F238E27FC236}">
                  <a16:creationId xmlns:a16="http://schemas.microsoft.com/office/drawing/2014/main" id="{066870BB-5C0B-C80D-E892-A52E0B49B399}"/>
                </a:ext>
              </a:extLst>
            </p:cNvPr>
            <p:cNvSpPr/>
            <p:nvPr/>
          </p:nvSpPr>
          <p:spPr bwMode="auto">
            <a:xfrm>
              <a:off x="7131051" y="2647950"/>
              <a:ext cx="165100" cy="147638"/>
            </a:xfrm>
            <a:custGeom>
              <a:avLst/>
              <a:gdLst>
                <a:gd name="T0" fmla="*/ 0 w 104"/>
                <a:gd name="T1" fmla="*/ 0 h 93"/>
                <a:gd name="T2" fmla="*/ 31 w 104"/>
                <a:gd name="T3" fmla="*/ 0 h 93"/>
                <a:gd name="T4" fmla="*/ 52 w 104"/>
                <a:gd name="T5" fmla="*/ 60 h 93"/>
                <a:gd name="T6" fmla="*/ 52 w 104"/>
                <a:gd name="T7" fmla="*/ 60 h 93"/>
                <a:gd name="T8" fmla="*/ 75 w 104"/>
                <a:gd name="T9" fmla="*/ 0 h 93"/>
                <a:gd name="T10" fmla="*/ 104 w 104"/>
                <a:gd name="T11" fmla="*/ 0 h 93"/>
                <a:gd name="T12" fmla="*/ 104 w 104"/>
                <a:gd name="T13" fmla="*/ 93 h 93"/>
                <a:gd name="T14" fmla="*/ 85 w 104"/>
                <a:gd name="T15" fmla="*/ 93 h 93"/>
                <a:gd name="T16" fmla="*/ 85 w 104"/>
                <a:gd name="T17" fmla="*/ 23 h 93"/>
                <a:gd name="T18" fmla="*/ 85 w 104"/>
                <a:gd name="T19" fmla="*/ 23 h 93"/>
                <a:gd name="T20" fmla="*/ 60 w 104"/>
                <a:gd name="T21" fmla="*/ 93 h 93"/>
                <a:gd name="T22" fmla="*/ 43 w 104"/>
                <a:gd name="T23" fmla="*/ 93 h 93"/>
                <a:gd name="T24" fmla="*/ 21 w 104"/>
                <a:gd name="T25" fmla="*/ 23 h 93"/>
                <a:gd name="T26" fmla="*/ 21 w 104"/>
                <a:gd name="T27" fmla="*/ 23 h 93"/>
                <a:gd name="T28" fmla="*/ 21 w 104"/>
                <a:gd name="T29" fmla="*/ 93 h 93"/>
                <a:gd name="T30" fmla="*/ 0 w 104"/>
                <a:gd name="T31" fmla="*/ 93 h 93"/>
                <a:gd name="T32" fmla="*/ 0 w 104"/>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93">
                  <a:moveTo>
                    <a:pt x="0" y="0"/>
                  </a:moveTo>
                  <a:lnTo>
                    <a:pt x="31" y="0"/>
                  </a:lnTo>
                  <a:lnTo>
                    <a:pt x="52" y="60"/>
                  </a:lnTo>
                  <a:lnTo>
                    <a:pt x="52" y="60"/>
                  </a:lnTo>
                  <a:lnTo>
                    <a:pt x="75" y="0"/>
                  </a:lnTo>
                  <a:lnTo>
                    <a:pt x="104" y="0"/>
                  </a:lnTo>
                  <a:lnTo>
                    <a:pt x="104" y="93"/>
                  </a:lnTo>
                  <a:lnTo>
                    <a:pt x="85" y="93"/>
                  </a:lnTo>
                  <a:lnTo>
                    <a:pt x="85" y="23"/>
                  </a:lnTo>
                  <a:lnTo>
                    <a:pt x="85" y="23"/>
                  </a:lnTo>
                  <a:lnTo>
                    <a:pt x="60" y="93"/>
                  </a:lnTo>
                  <a:lnTo>
                    <a:pt x="43" y="93"/>
                  </a:lnTo>
                  <a:lnTo>
                    <a:pt x="21" y="23"/>
                  </a:lnTo>
                  <a:lnTo>
                    <a:pt x="21" y="23"/>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íṩḻîḍe">
              <a:extLst>
                <a:ext uri="{FF2B5EF4-FFF2-40B4-BE49-F238E27FC236}">
                  <a16:creationId xmlns:a16="http://schemas.microsoft.com/office/drawing/2014/main" id="{A7C75676-C5E2-5B67-A41E-2B7BBD5AA3BB}"/>
                </a:ext>
              </a:extLst>
            </p:cNvPr>
            <p:cNvSpPr/>
            <p:nvPr/>
          </p:nvSpPr>
          <p:spPr bwMode="auto">
            <a:xfrm>
              <a:off x="7327901" y="2647950"/>
              <a:ext cx="93663" cy="147638"/>
            </a:xfrm>
            <a:custGeom>
              <a:avLst/>
              <a:gdLst>
                <a:gd name="T0" fmla="*/ 0 w 59"/>
                <a:gd name="T1" fmla="*/ 0 h 93"/>
                <a:gd name="T2" fmla="*/ 21 w 59"/>
                <a:gd name="T3" fmla="*/ 0 h 93"/>
                <a:gd name="T4" fmla="*/ 21 w 59"/>
                <a:gd name="T5" fmla="*/ 75 h 93"/>
                <a:gd name="T6" fmla="*/ 59 w 59"/>
                <a:gd name="T7" fmla="*/ 75 h 93"/>
                <a:gd name="T8" fmla="*/ 59 w 59"/>
                <a:gd name="T9" fmla="*/ 93 h 93"/>
                <a:gd name="T10" fmla="*/ 0 w 59"/>
                <a:gd name="T11" fmla="*/ 93 h 93"/>
                <a:gd name="T12" fmla="*/ 0 w 59"/>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59" h="93">
                  <a:moveTo>
                    <a:pt x="0" y="0"/>
                  </a:moveTo>
                  <a:lnTo>
                    <a:pt x="21" y="0"/>
                  </a:lnTo>
                  <a:lnTo>
                    <a:pt x="21" y="75"/>
                  </a:lnTo>
                  <a:lnTo>
                    <a:pt x="59" y="75"/>
                  </a:lnTo>
                  <a:lnTo>
                    <a:pt x="59"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íṥlîḋe">
              <a:extLst>
                <a:ext uri="{FF2B5EF4-FFF2-40B4-BE49-F238E27FC236}">
                  <a16:creationId xmlns:a16="http://schemas.microsoft.com/office/drawing/2014/main" id="{FA981AB5-910A-50EB-5CAF-F828E0F45990}"/>
                </a:ext>
              </a:extLst>
            </p:cNvPr>
            <p:cNvSpPr/>
            <p:nvPr/>
          </p:nvSpPr>
          <p:spPr bwMode="auto">
            <a:xfrm>
              <a:off x="4586288"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ïṣ1íḋê">
              <a:extLst>
                <a:ext uri="{FF2B5EF4-FFF2-40B4-BE49-F238E27FC236}">
                  <a16:creationId xmlns:a16="http://schemas.microsoft.com/office/drawing/2014/main" id="{1FEFEC21-16C1-EDEE-57D1-3A8A819DE9AC}"/>
                </a:ext>
              </a:extLst>
            </p:cNvPr>
            <p:cNvSpPr/>
            <p:nvPr/>
          </p:nvSpPr>
          <p:spPr bwMode="auto">
            <a:xfrm>
              <a:off x="4510088" y="2325687"/>
              <a:ext cx="403225" cy="784225"/>
            </a:xfrm>
            <a:custGeom>
              <a:avLst/>
              <a:gdLst>
                <a:gd name="T0" fmla="*/ 92 w 122"/>
                <a:gd name="T1" fmla="*/ 0 h 238"/>
                <a:gd name="T2" fmla="*/ 92 w 122"/>
                <a:gd name="T3" fmla="*/ 0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92 w 122"/>
                <a:gd name="T19" fmla="*/ 2 h 238"/>
                <a:gd name="T20" fmla="*/ 93 w 122"/>
                <a:gd name="T21" fmla="*/ 0 h 238"/>
                <a:gd name="T22" fmla="*/ 92 w 122"/>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38">
                  <a:moveTo>
                    <a:pt x="92" y="0"/>
                  </a:moveTo>
                  <a:cubicBezTo>
                    <a:pt x="92" y="0"/>
                    <a:pt x="92" y="0"/>
                    <a:pt x="92" y="0"/>
                  </a:cubicBezTo>
                  <a:cubicBezTo>
                    <a:pt x="39" y="13"/>
                    <a:pt x="0" y="60"/>
                    <a:pt x="0" y="117"/>
                  </a:cubicBezTo>
                  <a:cubicBezTo>
                    <a:pt x="0" y="166"/>
                    <a:pt x="30" y="208"/>
                    <a:pt x="72" y="227"/>
                  </a:cubicBezTo>
                  <a:cubicBezTo>
                    <a:pt x="87" y="234"/>
                    <a:pt x="103" y="238"/>
                    <a:pt x="121" y="238"/>
                  </a:cubicBezTo>
                  <a:cubicBezTo>
                    <a:pt x="121" y="238"/>
                    <a:pt x="122" y="237"/>
                    <a:pt x="122" y="237"/>
                  </a:cubicBezTo>
                  <a:cubicBezTo>
                    <a:pt x="122" y="236"/>
                    <a:pt x="121" y="236"/>
                    <a:pt x="121" y="236"/>
                  </a:cubicBezTo>
                  <a:cubicBezTo>
                    <a:pt x="104" y="236"/>
                    <a:pt x="87" y="232"/>
                    <a:pt x="73" y="225"/>
                  </a:cubicBezTo>
                  <a:cubicBezTo>
                    <a:pt x="31" y="207"/>
                    <a:pt x="2" y="165"/>
                    <a:pt x="2" y="117"/>
                  </a:cubicBezTo>
                  <a:cubicBezTo>
                    <a:pt x="2" y="61"/>
                    <a:pt x="41" y="15"/>
                    <a:pt x="92"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ïṡľídè">
              <a:extLst>
                <a:ext uri="{FF2B5EF4-FFF2-40B4-BE49-F238E27FC236}">
                  <a16:creationId xmlns:a16="http://schemas.microsoft.com/office/drawing/2014/main" id="{5499353B-2296-C6C8-9A94-763C64C0229D}"/>
                </a:ext>
              </a:extLst>
            </p:cNvPr>
            <p:cNvSpPr/>
            <p:nvPr/>
          </p:nvSpPr>
          <p:spPr bwMode="auto">
            <a:xfrm>
              <a:off x="4537076" y="2338387"/>
              <a:ext cx="741363" cy="744538"/>
            </a:xfrm>
            <a:custGeom>
              <a:avLst/>
              <a:gdLst>
                <a:gd name="T0" fmla="*/ 209 w 225"/>
                <a:gd name="T1" fmla="*/ 171 h 226"/>
                <a:gd name="T2" fmla="*/ 207 w 225"/>
                <a:gd name="T3" fmla="*/ 171 h 226"/>
                <a:gd name="T4" fmla="*/ 191 w 225"/>
                <a:gd name="T5" fmla="*/ 191 h 226"/>
                <a:gd name="T6" fmla="*/ 180 w 225"/>
                <a:gd name="T7" fmla="*/ 201 h 226"/>
                <a:gd name="T8" fmla="*/ 183 w 225"/>
                <a:gd name="T9" fmla="*/ 201 h 226"/>
                <a:gd name="T10" fmla="*/ 209 w 225"/>
                <a:gd name="T11" fmla="*/ 171 h 226"/>
                <a:gd name="T12" fmla="*/ 225 w 225"/>
                <a:gd name="T13" fmla="*/ 124 h 226"/>
                <a:gd name="T14" fmla="*/ 223 w 225"/>
                <a:gd name="T15" fmla="*/ 124 h 226"/>
                <a:gd name="T16" fmla="*/ 216 w 225"/>
                <a:gd name="T17" fmla="*/ 153 h 226"/>
                <a:gd name="T18" fmla="*/ 218 w 225"/>
                <a:gd name="T19" fmla="*/ 153 h 226"/>
                <a:gd name="T20" fmla="*/ 225 w 225"/>
                <a:gd name="T21" fmla="*/ 124 h 226"/>
                <a:gd name="T22" fmla="*/ 1 w 225"/>
                <a:gd name="T23" fmla="*/ 112 h 226"/>
                <a:gd name="T24" fmla="*/ 0 w 225"/>
                <a:gd name="T25" fmla="*/ 113 h 226"/>
                <a:gd name="T26" fmla="*/ 113 w 225"/>
                <a:gd name="T27" fmla="*/ 226 h 226"/>
                <a:gd name="T28" fmla="*/ 169 w 225"/>
                <a:gd name="T29" fmla="*/ 210 h 226"/>
                <a:gd name="T30" fmla="*/ 169 w 225"/>
                <a:gd name="T31" fmla="*/ 210 h 226"/>
                <a:gd name="T32" fmla="*/ 169 w 225"/>
                <a:gd name="T33" fmla="*/ 208 h 226"/>
                <a:gd name="T34" fmla="*/ 113 w 225"/>
                <a:gd name="T35" fmla="*/ 223 h 226"/>
                <a:gd name="T36" fmla="*/ 35 w 225"/>
                <a:gd name="T37" fmla="*/ 191 h 226"/>
                <a:gd name="T38" fmla="*/ 2 w 225"/>
                <a:gd name="T39" fmla="*/ 113 h 226"/>
                <a:gd name="T40" fmla="*/ 1 w 225"/>
                <a:gd name="T41" fmla="*/ 112 h 226"/>
                <a:gd name="T42" fmla="*/ 212 w 225"/>
                <a:gd name="T43" fmla="*/ 60 h 226"/>
                <a:gd name="T44" fmla="*/ 210 w 225"/>
                <a:gd name="T45" fmla="*/ 60 h 226"/>
                <a:gd name="T46" fmla="*/ 223 w 225"/>
                <a:gd name="T47" fmla="*/ 106 h 226"/>
                <a:gd name="T48" fmla="*/ 225 w 225"/>
                <a:gd name="T49" fmla="*/ 106 h 226"/>
                <a:gd name="T50" fmla="*/ 212 w 225"/>
                <a:gd name="T51" fmla="*/ 60 h 226"/>
                <a:gd name="T52" fmla="*/ 113 w 225"/>
                <a:gd name="T53" fmla="*/ 0 h 226"/>
                <a:gd name="T54" fmla="*/ 112 w 225"/>
                <a:gd name="T55" fmla="*/ 1 h 226"/>
                <a:gd name="T56" fmla="*/ 113 w 225"/>
                <a:gd name="T57" fmla="*/ 3 h 226"/>
                <a:gd name="T58" fmla="*/ 191 w 225"/>
                <a:gd name="T59" fmla="*/ 35 h 226"/>
                <a:gd name="T60" fmla="*/ 198 w 225"/>
                <a:gd name="T61" fmla="*/ 43 h 226"/>
                <a:gd name="T62" fmla="*/ 201 w 225"/>
                <a:gd name="T63" fmla="*/ 43 h 226"/>
                <a:gd name="T64" fmla="*/ 113 w 225"/>
                <a:gd name="T6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226">
                  <a:moveTo>
                    <a:pt x="209" y="171"/>
                  </a:moveTo>
                  <a:cubicBezTo>
                    <a:pt x="207" y="171"/>
                    <a:pt x="207" y="171"/>
                    <a:pt x="207" y="171"/>
                  </a:cubicBezTo>
                  <a:cubicBezTo>
                    <a:pt x="202" y="178"/>
                    <a:pt x="197" y="185"/>
                    <a:pt x="191" y="191"/>
                  </a:cubicBezTo>
                  <a:cubicBezTo>
                    <a:pt x="187" y="195"/>
                    <a:pt x="184" y="198"/>
                    <a:pt x="180" y="201"/>
                  </a:cubicBezTo>
                  <a:cubicBezTo>
                    <a:pt x="183" y="201"/>
                    <a:pt x="183" y="201"/>
                    <a:pt x="183" y="201"/>
                  </a:cubicBezTo>
                  <a:cubicBezTo>
                    <a:pt x="193" y="193"/>
                    <a:pt x="202" y="183"/>
                    <a:pt x="209" y="171"/>
                  </a:cubicBezTo>
                  <a:moveTo>
                    <a:pt x="225" y="124"/>
                  </a:moveTo>
                  <a:cubicBezTo>
                    <a:pt x="223" y="124"/>
                    <a:pt x="223" y="124"/>
                    <a:pt x="223" y="124"/>
                  </a:cubicBezTo>
                  <a:cubicBezTo>
                    <a:pt x="222" y="134"/>
                    <a:pt x="219" y="144"/>
                    <a:pt x="216" y="153"/>
                  </a:cubicBezTo>
                  <a:cubicBezTo>
                    <a:pt x="218" y="153"/>
                    <a:pt x="218" y="153"/>
                    <a:pt x="218" y="153"/>
                  </a:cubicBezTo>
                  <a:cubicBezTo>
                    <a:pt x="222" y="144"/>
                    <a:pt x="224" y="134"/>
                    <a:pt x="225" y="124"/>
                  </a:cubicBezTo>
                  <a:moveTo>
                    <a:pt x="1" y="112"/>
                  </a:moveTo>
                  <a:cubicBezTo>
                    <a:pt x="1" y="112"/>
                    <a:pt x="0" y="112"/>
                    <a:pt x="0" y="113"/>
                  </a:cubicBezTo>
                  <a:cubicBezTo>
                    <a:pt x="0" y="175"/>
                    <a:pt x="51" y="226"/>
                    <a:pt x="113" y="226"/>
                  </a:cubicBezTo>
                  <a:cubicBezTo>
                    <a:pt x="133" y="226"/>
                    <a:pt x="153" y="220"/>
                    <a:pt x="169" y="210"/>
                  </a:cubicBezTo>
                  <a:cubicBezTo>
                    <a:pt x="169" y="210"/>
                    <a:pt x="169" y="210"/>
                    <a:pt x="169" y="210"/>
                  </a:cubicBezTo>
                  <a:cubicBezTo>
                    <a:pt x="169" y="209"/>
                    <a:pt x="169" y="209"/>
                    <a:pt x="169" y="208"/>
                  </a:cubicBezTo>
                  <a:cubicBezTo>
                    <a:pt x="153" y="218"/>
                    <a:pt x="134" y="223"/>
                    <a:pt x="113" y="223"/>
                  </a:cubicBezTo>
                  <a:cubicBezTo>
                    <a:pt x="82" y="223"/>
                    <a:pt x="55" y="211"/>
                    <a:pt x="35" y="191"/>
                  </a:cubicBezTo>
                  <a:cubicBezTo>
                    <a:pt x="15" y="171"/>
                    <a:pt x="2" y="143"/>
                    <a:pt x="2" y="113"/>
                  </a:cubicBezTo>
                  <a:cubicBezTo>
                    <a:pt x="2" y="112"/>
                    <a:pt x="2" y="112"/>
                    <a:pt x="1" y="112"/>
                  </a:cubicBezTo>
                  <a:moveTo>
                    <a:pt x="212" y="60"/>
                  </a:moveTo>
                  <a:cubicBezTo>
                    <a:pt x="210" y="60"/>
                    <a:pt x="210" y="60"/>
                    <a:pt x="210" y="60"/>
                  </a:cubicBezTo>
                  <a:cubicBezTo>
                    <a:pt x="217" y="74"/>
                    <a:pt x="222" y="89"/>
                    <a:pt x="223" y="106"/>
                  </a:cubicBezTo>
                  <a:cubicBezTo>
                    <a:pt x="225" y="106"/>
                    <a:pt x="225" y="106"/>
                    <a:pt x="225" y="106"/>
                  </a:cubicBezTo>
                  <a:cubicBezTo>
                    <a:pt x="224" y="89"/>
                    <a:pt x="220" y="74"/>
                    <a:pt x="212" y="60"/>
                  </a:cubicBezTo>
                  <a:moveTo>
                    <a:pt x="113" y="0"/>
                  </a:moveTo>
                  <a:cubicBezTo>
                    <a:pt x="112" y="0"/>
                    <a:pt x="112" y="1"/>
                    <a:pt x="112" y="1"/>
                  </a:cubicBezTo>
                  <a:cubicBezTo>
                    <a:pt x="112" y="2"/>
                    <a:pt x="112" y="3"/>
                    <a:pt x="113" y="3"/>
                  </a:cubicBezTo>
                  <a:cubicBezTo>
                    <a:pt x="143" y="3"/>
                    <a:pt x="171" y="15"/>
                    <a:pt x="191" y="35"/>
                  </a:cubicBezTo>
                  <a:cubicBezTo>
                    <a:pt x="193" y="37"/>
                    <a:pt x="196" y="40"/>
                    <a:pt x="198" y="43"/>
                  </a:cubicBezTo>
                  <a:cubicBezTo>
                    <a:pt x="201" y="43"/>
                    <a:pt x="201" y="43"/>
                    <a:pt x="201" y="43"/>
                  </a:cubicBezTo>
                  <a:cubicBezTo>
                    <a:pt x="180" y="17"/>
                    <a:pt x="148" y="0"/>
                    <a:pt x="11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9" name="ïṧḻîḑê">
              <a:extLst>
                <a:ext uri="{FF2B5EF4-FFF2-40B4-BE49-F238E27FC236}">
                  <a16:creationId xmlns:a16="http://schemas.microsoft.com/office/drawing/2014/main" id="{887FDE64-D39C-135F-DC55-65E36A4E0C3A}"/>
                </a:ext>
              </a:extLst>
            </p:cNvPr>
            <p:cNvSpPr/>
            <p:nvPr/>
          </p:nvSpPr>
          <p:spPr bwMode="auto">
            <a:xfrm>
              <a:off x="5189538" y="2479675"/>
              <a:ext cx="46038" cy="55563"/>
            </a:xfrm>
            <a:custGeom>
              <a:avLst/>
              <a:gdLst>
                <a:gd name="T0" fmla="*/ 3 w 14"/>
                <a:gd name="T1" fmla="*/ 0 h 17"/>
                <a:gd name="T2" fmla="*/ 0 w 14"/>
                <a:gd name="T3" fmla="*/ 0 h 17"/>
                <a:gd name="T4" fmla="*/ 12 w 14"/>
                <a:gd name="T5" fmla="*/ 17 h 17"/>
                <a:gd name="T6" fmla="*/ 14 w 14"/>
                <a:gd name="T7" fmla="*/ 17 h 17"/>
                <a:gd name="T8" fmla="*/ 3 w 14"/>
                <a:gd name="T9" fmla="*/ 0 h 17"/>
              </a:gdLst>
              <a:ahLst/>
              <a:cxnLst>
                <a:cxn ang="0">
                  <a:pos x="T0" y="T1"/>
                </a:cxn>
                <a:cxn ang="0">
                  <a:pos x="T2" y="T3"/>
                </a:cxn>
                <a:cxn ang="0">
                  <a:pos x="T4" y="T5"/>
                </a:cxn>
                <a:cxn ang="0">
                  <a:pos x="T6" y="T7"/>
                </a:cxn>
                <a:cxn ang="0">
                  <a:pos x="T8" y="T9"/>
                </a:cxn>
              </a:cxnLst>
              <a:rect l="0" t="0" r="r" b="b"/>
              <a:pathLst>
                <a:path w="14" h="17">
                  <a:moveTo>
                    <a:pt x="3" y="0"/>
                  </a:moveTo>
                  <a:cubicBezTo>
                    <a:pt x="0" y="0"/>
                    <a:pt x="0" y="0"/>
                    <a:pt x="0" y="0"/>
                  </a:cubicBezTo>
                  <a:cubicBezTo>
                    <a:pt x="5" y="5"/>
                    <a:pt x="9" y="11"/>
                    <a:pt x="12" y="17"/>
                  </a:cubicBezTo>
                  <a:cubicBezTo>
                    <a:pt x="14" y="17"/>
                    <a:pt x="14" y="17"/>
                    <a:pt x="14" y="17"/>
                  </a:cubicBezTo>
                  <a:cubicBezTo>
                    <a:pt x="11" y="11"/>
                    <a:pt x="7"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0" name="išľïďê">
              <a:extLst>
                <a:ext uri="{FF2B5EF4-FFF2-40B4-BE49-F238E27FC236}">
                  <a16:creationId xmlns:a16="http://schemas.microsoft.com/office/drawing/2014/main" id="{B774004C-BEC8-A9E8-4872-F83A153BA9D0}"/>
                </a:ext>
              </a:extLst>
            </p:cNvPr>
            <p:cNvSpPr/>
            <p:nvPr/>
          </p:nvSpPr>
          <p:spPr bwMode="auto">
            <a:xfrm>
              <a:off x="5272088" y="2687637"/>
              <a:ext cx="6350" cy="58738"/>
            </a:xfrm>
            <a:custGeom>
              <a:avLst/>
              <a:gdLst>
                <a:gd name="T0" fmla="*/ 2 w 2"/>
                <a:gd name="T1" fmla="*/ 0 h 18"/>
                <a:gd name="T2" fmla="*/ 0 w 2"/>
                <a:gd name="T3" fmla="*/ 0 h 18"/>
                <a:gd name="T4" fmla="*/ 0 w 2"/>
                <a:gd name="T5" fmla="*/ 7 h 18"/>
                <a:gd name="T6" fmla="*/ 0 w 2"/>
                <a:gd name="T7" fmla="*/ 18 h 18"/>
                <a:gd name="T8" fmla="*/ 2 w 2"/>
                <a:gd name="T9" fmla="*/ 18 h 18"/>
                <a:gd name="T10" fmla="*/ 2 w 2"/>
                <a:gd name="T11" fmla="*/ 7 h 18"/>
                <a:gd name="T12" fmla="*/ 2 w 2"/>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 h="18">
                  <a:moveTo>
                    <a:pt x="2" y="0"/>
                  </a:moveTo>
                  <a:cubicBezTo>
                    <a:pt x="0" y="0"/>
                    <a:pt x="0" y="0"/>
                    <a:pt x="0" y="0"/>
                  </a:cubicBezTo>
                  <a:cubicBezTo>
                    <a:pt x="0" y="2"/>
                    <a:pt x="0" y="5"/>
                    <a:pt x="0" y="7"/>
                  </a:cubicBezTo>
                  <a:cubicBezTo>
                    <a:pt x="0" y="11"/>
                    <a:pt x="0" y="14"/>
                    <a:pt x="0" y="18"/>
                  </a:cubicBezTo>
                  <a:cubicBezTo>
                    <a:pt x="2" y="18"/>
                    <a:pt x="2" y="18"/>
                    <a:pt x="2" y="18"/>
                  </a:cubicBezTo>
                  <a:cubicBezTo>
                    <a:pt x="2" y="14"/>
                    <a:pt x="2" y="11"/>
                    <a:pt x="2" y="7"/>
                  </a:cubicBezTo>
                  <a:cubicBezTo>
                    <a:pt x="2" y="5"/>
                    <a:pt x="2" y="2"/>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îṩḷîďe">
              <a:extLst>
                <a:ext uri="{FF2B5EF4-FFF2-40B4-BE49-F238E27FC236}">
                  <a16:creationId xmlns:a16="http://schemas.microsoft.com/office/drawing/2014/main" id="{C78AED69-B680-358D-C08D-843DF44FC6CF}"/>
                </a:ext>
              </a:extLst>
            </p:cNvPr>
            <p:cNvSpPr/>
            <p:nvPr/>
          </p:nvSpPr>
          <p:spPr bwMode="auto">
            <a:xfrm>
              <a:off x="5219701" y="2843212"/>
              <a:ext cx="36513" cy="58738"/>
            </a:xfrm>
            <a:custGeom>
              <a:avLst/>
              <a:gdLst>
                <a:gd name="T0" fmla="*/ 11 w 11"/>
                <a:gd name="T1" fmla="*/ 0 h 18"/>
                <a:gd name="T2" fmla="*/ 9 w 11"/>
                <a:gd name="T3" fmla="*/ 0 h 18"/>
                <a:gd name="T4" fmla="*/ 0 w 11"/>
                <a:gd name="T5" fmla="*/ 18 h 18"/>
                <a:gd name="T6" fmla="*/ 2 w 11"/>
                <a:gd name="T7" fmla="*/ 18 h 18"/>
                <a:gd name="T8" fmla="*/ 11 w 11"/>
                <a:gd name="T9" fmla="*/ 0 h 18"/>
              </a:gdLst>
              <a:ahLst/>
              <a:cxnLst>
                <a:cxn ang="0">
                  <a:pos x="T0" y="T1"/>
                </a:cxn>
                <a:cxn ang="0">
                  <a:pos x="T2" y="T3"/>
                </a:cxn>
                <a:cxn ang="0">
                  <a:pos x="T4" y="T5"/>
                </a:cxn>
                <a:cxn ang="0">
                  <a:pos x="T6" y="T7"/>
                </a:cxn>
                <a:cxn ang="0">
                  <a:pos x="T8" y="T9"/>
                </a:cxn>
              </a:cxnLst>
              <a:rect l="0" t="0" r="r" b="b"/>
              <a:pathLst>
                <a:path w="11" h="18">
                  <a:moveTo>
                    <a:pt x="11" y="0"/>
                  </a:moveTo>
                  <a:cubicBezTo>
                    <a:pt x="9" y="0"/>
                    <a:pt x="9" y="0"/>
                    <a:pt x="9" y="0"/>
                  </a:cubicBezTo>
                  <a:cubicBezTo>
                    <a:pt x="6" y="7"/>
                    <a:pt x="3" y="13"/>
                    <a:pt x="0" y="18"/>
                  </a:cubicBezTo>
                  <a:cubicBezTo>
                    <a:pt x="2" y="18"/>
                    <a:pt x="2" y="18"/>
                    <a:pt x="2" y="18"/>
                  </a:cubicBezTo>
                  <a:cubicBezTo>
                    <a:pt x="6" y="13"/>
                    <a:pt x="9" y="7"/>
                    <a:pt x="1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2" name="ïṩḻïḋé">
              <a:extLst>
                <a:ext uri="{FF2B5EF4-FFF2-40B4-BE49-F238E27FC236}">
                  <a16:creationId xmlns:a16="http://schemas.microsoft.com/office/drawing/2014/main" id="{C01701EF-B392-15E8-94D8-A805697C1597}"/>
                </a:ext>
              </a:extLst>
            </p:cNvPr>
            <p:cNvSpPr/>
            <p:nvPr/>
          </p:nvSpPr>
          <p:spPr bwMode="auto">
            <a:xfrm>
              <a:off x="5094288" y="3000375"/>
              <a:ext cx="46038" cy="30163"/>
            </a:xfrm>
            <a:custGeom>
              <a:avLst/>
              <a:gdLst>
                <a:gd name="T0" fmla="*/ 14 w 14"/>
                <a:gd name="T1" fmla="*/ 0 h 9"/>
                <a:gd name="T2" fmla="*/ 11 w 14"/>
                <a:gd name="T3" fmla="*/ 0 h 9"/>
                <a:gd name="T4" fmla="*/ 0 w 14"/>
                <a:gd name="T5" fmla="*/ 7 h 9"/>
                <a:gd name="T6" fmla="*/ 0 w 14"/>
                <a:gd name="T7" fmla="*/ 9 h 9"/>
                <a:gd name="T8" fmla="*/ 0 w 14"/>
                <a:gd name="T9" fmla="*/ 9 h 9"/>
                <a:gd name="T10" fmla="*/ 14 w 14"/>
                <a:gd name="T11" fmla="*/ 0 h 9"/>
              </a:gdLst>
              <a:ahLst/>
              <a:cxnLst>
                <a:cxn ang="0">
                  <a:pos x="T0" y="T1"/>
                </a:cxn>
                <a:cxn ang="0">
                  <a:pos x="T2" y="T3"/>
                </a:cxn>
                <a:cxn ang="0">
                  <a:pos x="T4" y="T5"/>
                </a:cxn>
                <a:cxn ang="0">
                  <a:pos x="T6" y="T7"/>
                </a:cxn>
                <a:cxn ang="0">
                  <a:pos x="T8" y="T9"/>
                </a:cxn>
                <a:cxn ang="0">
                  <a:pos x="T10" y="T11"/>
                </a:cxn>
              </a:cxnLst>
              <a:rect l="0" t="0" r="r" b="b"/>
              <a:pathLst>
                <a:path w="14" h="9">
                  <a:moveTo>
                    <a:pt x="14" y="0"/>
                  </a:moveTo>
                  <a:cubicBezTo>
                    <a:pt x="11" y="0"/>
                    <a:pt x="11" y="0"/>
                    <a:pt x="11" y="0"/>
                  </a:cubicBezTo>
                  <a:cubicBezTo>
                    <a:pt x="7" y="3"/>
                    <a:pt x="4" y="5"/>
                    <a:pt x="0" y="7"/>
                  </a:cubicBezTo>
                  <a:cubicBezTo>
                    <a:pt x="0" y="8"/>
                    <a:pt x="0" y="8"/>
                    <a:pt x="0" y="9"/>
                  </a:cubicBezTo>
                  <a:cubicBezTo>
                    <a:pt x="0" y="9"/>
                    <a:pt x="0" y="9"/>
                    <a:pt x="0" y="9"/>
                  </a:cubicBezTo>
                  <a:cubicBezTo>
                    <a:pt x="5" y="7"/>
                    <a:pt x="10" y="4"/>
                    <a:pt x="14"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iṣḻíḍé">
              <a:extLst>
                <a:ext uri="{FF2B5EF4-FFF2-40B4-BE49-F238E27FC236}">
                  <a16:creationId xmlns:a16="http://schemas.microsoft.com/office/drawing/2014/main" id="{8570DE29-12BC-AB01-E1FE-329969AA3D7A}"/>
                </a:ext>
              </a:extLst>
            </p:cNvPr>
            <p:cNvSpPr/>
            <p:nvPr/>
          </p:nvSpPr>
          <p:spPr bwMode="auto">
            <a:xfrm>
              <a:off x="4559301" y="2360612"/>
              <a:ext cx="700088" cy="700088"/>
            </a:xfrm>
            <a:custGeom>
              <a:avLst/>
              <a:gdLst>
                <a:gd name="T0" fmla="*/ 212 w 212"/>
                <a:gd name="T1" fmla="*/ 117 h 212"/>
                <a:gd name="T2" fmla="*/ 203 w 212"/>
                <a:gd name="T3" fmla="*/ 117 h 212"/>
                <a:gd name="T4" fmla="*/ 195 w 212"/>
                <a:gd name="T5" fmla="*/ 146 h 212"/>
                <a:gd name="T6" fmla="*/ 204 w 212"/>
                <a:gd name="T7" fmla="*/ 146 h 212"/>
                <a:gd name="T8" fmla="*/ 212 w 212"/>
                <a:gd name="T9" fmla="*/ 117 h 212"/>
                <a:gd name="T10" fmla="*/ 198 w 212"/>
                <a:gd name="T11" fmla="*/ 53 h 212"/>
                <a:gd name="T12" fmla="*/ 188 w 212"/>
                <a:gd name="T13" fmla="*/ 53 h 212"/>
                <a:gd name="T14" fmla="*/ 203 w 212"/>
                <a:gd name="T15" fmla="*/ 99 h 212"/>
                <a:gd name="T16" fmla="*/ 212 w 212"/>
                <a:gd name="T17" fmla="*/ 99 h 212"/>
                <a:gd name="T18" fmla="*/ 198 w 212"/>
                <a:gd name="T19" fmla="*/ 53 h 212"/>
                <a:gd name="T20" fmla="*/ 106 w 212"/>
                <a:gd name="T21" fmla="*/ 0 h 212"/>
                <a:gd name="T22" fmla="*/ 0 w 212"/>
                <a:gd name="T23" fmla="*/ 106 h 212"/>
                <a:gd name="T24" fmla="*/ 106 w 212"/>
                <a:gd name="T25" fmla="*/ 212 h 212"/>
                <a:gd name="T26" fmla="*/ 195 w 212"/>
                <a:gd name="T27" fmla="*/ 164 h 212"/>
                <a:gd name="T28" fmla="*/ 184 w 212"/>
                <a:gd name="T29" fmla="*/ 164 h 212"/>
                <a:gd name="T30" fmla="*/ 106 w 212"/>
                <a:gd name="T31" fmla="*/ 204 h 212"/>
                <a:gd name="T32" fmla="*/ 8 w 212"/>
                <a:gd name="T33" fmla="*/ 106 h 212"/>
                <a:gd name="T34" fmla="*/ 106 w 212"/>
                <a:gd name="T35" fmla="*/ 8 h 212"/>
                <a:gd name="T36" fmla="*/ 174 w 212"/>
                <a:gd name="T37" fmla="*/ 36 h 212"/>
                <a:gd name="T38" fmla="*/ 185 w 212"/>
                <a:gd name="T39" fmla="*/ 36 h 212"/>
                <a:gd name="T40" fmla="*/ 106 w 212"/>
                <a:gd name="T4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12">
                  <a:moveTo>
                    <a:pt x="212" y="117"/>
                  </a:moveTo>
                  <a:cubicBezTo>
                    <a:pt x="203" y="117"/>
                    <a:pt x="203" y="117"/>
                    <a:pt x="203" y="117"/>
                  </a:cubicBezTo>
                  <a:cubicBezTo>
                    <a:pt x="202" y="127"/>
                    <a:pt x="199" y="137"/>
                    <a:pt x="195" y="146"/>
                  </a:cubicBezTo>
                  <a:cubicBezTo>
                    <a:pt x="204" y="146"/>
                    <a:pt x="204" y="146"/>
                    <a:pt x="204" y="146"/>
                  </a:cubicBezTo>
                  <a:cubicBezTo>
                    <a:pt x="208" y="137"/>
                    <a:pt x="211" y="127"/>
                    <a:pt x="212" y="117"/>
                  </a:cubicBezTo>
                  <a:moveTo>
                    <a:pt x="198" y="53"/>
                  </a:moveTo>
                  <a:cubicBezTo>
                    <a:pt x="188" y="53"/>
                    <a:pt x="188" y="53"/>
                    <a:pt x="188" y="53"/>
                  </a:cubicBezTo>
                  <a:cubicBezTo>
                    <a:pt x="197" y="67"/>
                    <a:pt x="202" y="82"/>
                    <a:pt x="203" y="99"/>
                  </a:cubicBezTo>
                  <a:cubicBezTo>
                    <a:pt x="212" y="99"/>
                    <a:pt x="212" y="99"/>
                    <a:pt x="212" y="99"/>
                  </a:cubicBezTo>
                  <a:cubicBezTo>
                    <a:pt x="211" y="82"/>
                    <a:pt x="206" y="67"/>
                    <a:pt x="198" y="53"/>
                  </a:cubicBezTo>
                  <a:moveTo>
                    <a:pt x="106" y="0"/>
                  </a:moveTo>
                  <a:cubicBezTo>
                    <a:pt x="47" y="0"/>
                    <a:pt x="0" y="47"/>
                    <a:pt x="0" y="106"/>
                  </a:cubicBezTo>
                  <a:cubicBezTo>
                    <a:pt x="0" y="165"/>
                    <a:pt x="47" y="212"/>
                    <a:pt x="106" y="212"/>
                  </a:cubicBezTo>
                  <a:cubicBezTo>
                    <a:pt x="143" y="212"/>
                    <a:pt x="176" y="193"/>
                    <a:pt x="195" y="164"/>
                  </a:cubicBezTo>
                  <a:cubicBezTo>
                    <a:pt x="184" y="164"/>
                    <a:pt x="184" y="164"/>
                    <a:pt x="184" y="164"/>
                  </a:cubicBezTo>
                  <a:cubicBezTo>
                    <a:pt x="167" y="188"/>
                    <a:pt x="138" y="204"/>
                    <a:pt x="106" y="204"/>
                  </a:cubicBezTo>
                  <a:cubicBezTo>
                    <a:pt x="52" y="204"/>
                    <a:pt x="8" y="160"/>
                    <a:pt x="8" y="106"/>
                  </a:cubicBezTo>
                  <a:cubicBezTo>
                    <a:pt x="8" y="52"/>
                    <a:pt x="52" y="8"/>
                    <a:pt x="106" y="8"/>
                  </a:cubicBezTo>
                  <a:cubicBezTo>
                    <a:pt x="132" y="8"/>
                    <a:pt x="156" y="19"/>
                    <a:pt x="174" y="36"/>
                  </a:cubicBezTo>
                  <a:cubicBezTo>
                    <a:pt x="185" y="36"/>
                    <a:pt x="185" y="36"/>
                    <a:pt x="185" y="36"/>
                  </a:cubicBezTo>
                  <a:cubicBezTo>
                    <a:pt x="166" y="14"/>
                    <a:pt x="138"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ïsľíďé">
              <a:extLst>
                <a:ext uri="{FF2B5EF4-FFF2-40B4-BE49-F238E27FC236}">
                  <a16:creationId xmlns:a16="http://schemas.microsoft.com/office/drawing/2014/main" id="{E5487239-F661-933C-C416-DE18BBF9E0F5}"/>
                </a:ext>
              </a:extLst>
            </p:cNvPr>
            <p:cNvSpPr/>
            <p:nvPr/>
          </p:nvSpPr>
          <p:spPr bwMode="auto">
            <a:xfrm>
              <a:off x="5133976" y="2479675"/>
              <a:ext cx="79375" cy="55563"/>
            </a:xfrm>
            <a:custGeom>
              <a:avLst/>
              <a:gdLst>
                <a:gd name="T0" fmla="*/ 11 w 24"/>
                <a:gd name="T1" fmla="*/ 0 h 17"/>
                <a:gd name="T2" fmla="*/ 0 w 24"/>
                <a:gd name="T3" fmla="*/ 0 h 17"/>
                <a:gd name="T4" fmla="*/ 14 w 24"/>
                <a:gd name="T5" fmla="*/ 17 h 17"/>
                <a:gd name="T6" fmla="*/ 24 w 24"/>
                <a:gd name="T7" fmla="*/ 17 h 17"/>
                <a:gd name="T8" fmla="*/ 11 w 24"/>
                <a:gd name="T9" fmla="*/ 0 h 17"/>
              </a:gdLst>
              <a:ahLst/>
              <a:cxnLst>
                <a:cxn ang="0">
                  <a:pos x="T0" y="T1"/>
                </a:cxn>
                <a:cxn ang="0">
                  <a:pos x="T2" y="T3"/>
                </a:cxn>
                <a:cxn ang="0">
                  <a:pos x="T4" y="T5"/>
                </a:cxn>
                <a:cxn ang="0">
                  <a:pos x="T6" y="T7"/>
                </a:cxn>
                <a:cxn ang="0">
                  <a:pos x="T8" y="T9"/>
                </a:cxn>
              </a:cxnLst>
              <a:rect l="0" t="0" r="r" b="b"/>
              <a:pathLst>
                <a:path w="24" h="17">
                  <a:moveTo>
                    <a:pt x="11" y="0"/>
                  </a:moveTo>
                  <a:cubicBezTo>
                    <a:pt x="0" y="0"/>
                    <a:pt x="0" y="0"/>
                    <a:pt x="0" y="0"/>
                  </a:cubicBezTo>
                  <a:cubicBezTo>
                    <a:pt x="5" y="5"/>
                    <a:pt x="10" y="11"/>
                    <a:pt x="14" y="17"/>
                  </a:cubicBezTo>
                  <a:cubicBezTo>
                    <a:pt x="24" y="17"/>
                    <a:pt x="24" y="17"/>
                    <a:pt x="24" y="17"/>
                  </a:cubicBezTo>
                  <a:cubicBezTo>
                    <a:pt x="21" y="11"/>
                    <a:pt x="16" y="5"/>
                    <a:pt x="11"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iṥ1íḑè">
              <a:extLst>
                <a:ext uri="{FF2B5EF4-FFF2-40B4-BE49-F238E27FC236}">
                  <a16:creationId xmlns:a16="http://schemas.microsoft.com/office/drawing/2014/main" id="{E6FF39B6-045E-517C-6860-1CBB784E331E}"/>
                </a:ext>
              </a:extLst>
            </p:cNvPr>
            <p:cNvSpPr/>
            <p:nvPr/>
          </p:nvSpPr>
          <p:spPr bwMode="auto">
            <a:xfrm>
              <a:off x="5229226" y="2687637"/>
              <a:ext cx="30163" cy="58738"/>
            </a:xfrm>
            <a:custGeom>
              <a:avLst/>
              <a:gdLst>
                <a:gd name="T0" fmla="*/ 9 w 9"/>
                <a:gd name="T1" fmla="*/ 7 h 18"/>
                <a:gd name="T2" fmla="*/ 1 w 9"/>
                <a:gd name="T3" fmla="*/ 7 h 18"/>
                <a:gd name="T4" fmla="*/ 1 w 9"/>
                <a:gd name="T5" fmla="*/ 7 h 18"/>
                <a:gd name="T6" fmla="*/ 0 w 9"/>
                <a:gd name="T7" fmla="*/ 18 h 18"/>
                <a:gd name="T8" fmla="*/ 9 w 9"/>
                <a:gd name="T9" fmla="*/ 18 h 18"/>
                <a:gd name="T10" fmla="*/ 9 w 9"/>
                <a:gd name="T11" fmla="*/ 7 h 18"/>
                <a:gd name="T12" fmla="*/ 9 w 9"/>
                <a:gd name="T13" fmla="*/ 0 h 18"/>
                <a:gd name="T14" fmla="*/ 0 w 9"/>
                <a:gd name="T15" fmla="*/ 0 h 18"/>
                <a:gd name="T16" fmla="*/ 1 w 9"/>
                <a:gd name="T17" fmla="*/ 7 h 18"/>
                <a:gd name="T18" fmla="*/ 1 w 9"/>
                <a:gd name="T19" fmla="*/ 7 h 18"/>
                <a:gd name="T20" fmla="*/ 9 w 9"/>
                <a:gd name="T21" fmla="*/ 7 h 18"/>
                <a:gd name="T22" fmla="*/ 9 w 9"/>
                <a:gd name="T23" fmla="*/ 7 h 18"/>
                <a:gd name="T24" fmla="*/ 9 w 9"/>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9" y="7"/>
                  </a:moveTo>
                  <a:cubicBezTo>
                    <a:pt x="1" y="7"/>
                    <a:pt x="1" y="7"/>
                    <a:pt x="1" y="7"/>
                  </a:cubicBezTo>
                  <a:cubicBezTo>
                    <a:pt x="1" y="7"/>
                    <a:pt x="1" y="7"/>
                    <a:pt x="1" y="7"/>
                  </a:cubicBezTo>
                  <a:cubicBezTo>
                    <a:pt x="1" y="11"/>
                    <a:pt x="0" y="14"/>
                    <a:pt x="0" y="18"/>
                  </a:cubicBezTo>
                  <a:cubicBezTo>
                    <a:pt x="9" y="18"/>
                    <a:pt x="9" y="18"/>
                    <a:pt x="9" y="18"/>
                  </a:cubicBezTo>
                  <a:cubicBezTo>
                    <a:pt x="9" y="14"/>
                    <a:pt x="9" y="11"/>
                    <a:pt x="9" y="7"/>
                  </a:cubicBezTo>
                  <a:moveTo>
                    <a:pt x="9" y="0"/>
                  </a:moveTo>
                  <a:cubicBezTo>
                    <a:pt x="0" y="0"/>
                    <a:pt x="0" y="0"/>
                    <a:pt x="0" y="0"/>
                  </a:cubicBezTo>
                  <a:cubicBezTo>
                    <a:pt x="1" y="2"/>
                    <a:pt x="1" y="5"/>
                    <a:pt x="1" y="7"/>
                  </a:cubicBezTo>
                  <a:cubicBezTo>
                    <a:pt x="1" y="7"/>
                    <a:pt x="1" y="7"/>
                    <a:pt x="1" y="7"/>
                  </a:cubicBezTo>
                  <a:cubicBezTo>
                    <a:pt x="9" y="7"/>
                    <a:pt x="9" y="7"/>
                    <a:pt x="9" y="7"/>
                  </a:cubicBezTo>
                  <a:cubicBezTo>
                    <a:pt x="9" y="7"/>
                    <a:pt x="9" y="7"/>
                    <a:pt x="9" y="7"/>
                  </a:cubicBezTo>
                  <a:cubicBezTo>
                    <a:pt x="9" y="5"/>
                    <a:pt x="9" y="2"/>
                    <a:pt x="9"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îşḷiḓê">
              <a:extLst>
                <a:ext uri="{FF2B5EF4-FFF2-40B4-BE49-F238E27FC236}">
                  <a16:creationId xmlns:a16="http://schemas.microsoft.com/office/drawing/2014/main" id="{1A7CF2AE-9850-BF56-9408-4B801900759E}"/>
                </a:ext>
              </a:extLst>
            </p:cNvPr>
            <p:cNvSpPr/>
            <p:nvPr/>
          </p:nvSpPr>
          <p:spPr bwMode="auto">
            <a:xfrm>
              <a:off x="5167313" y="2843212"/>
              <a:ext cx="65088" cy="58738"/>
            </a:xfrm>
            <a:custGeom>
              <a:avLst/>
              <a:gdLst>
                <a:gd name="T0" fmla="*/ 20 w 20"/>
                <a:gd name="T1" fmla="*/ 0 h 18"/>
                <a:gd name="T2" fmla="*/ 11 w 20"/>
                <a:gd name="T3" fmla="*/ 0 h 18"/>
                <a:gd name="T4" fmla="*/ 0 w 20"/>
                <a:gd name="T5" fmla="*/ 18 h 18"/>
                <a:gd name="T6" fmla="*/ 11 w 20"/>
                <a:gd name="T7" fmla="*/ 18 h 18"/>
                <a:gd name="T8" fmla="*/ 20 w 20"/>
                <a:gd name="T9" fmla="*/ 0 h 18"/>
              </a:gdLst>
              <a:ahLst/>
              <a:cxnLst>
                <a:cxn ang="0">
                  <a:pos x="T0" y="T1"/>
                </a:cxn>
                <a:cxn ang="0">
                  <a:pos x="T2" y="T3"/>
                </a:cxn>
                <a:cxn ang="0">
                  <a:pos x="T4" y="T5"/>
                </a:cxn>
                <a:cxn ang="0">
                  <a:pos x="T6" y="T7"/>
                </a:cxn>
                <a:cxn ang="0">
                  <a:pos x="T8" y="T9"/>
                </a:cxn>
              </a:cxnLst>
              <a:rect l="0" t="0" r="r" b="b"/>
              <a:pathLst>
                <a:path w="20" h="18">
                  <a:moveTo>
                    <a:pt x="20" y="0"/>
                  </a:moveTo>
                  <a:cubicBezTo>
                    <a:pt x="11" y="0"/>
                    <a:pt x="11" y="0"/>
                    <a:pt x="11" y="0"/>
                  </a:cubicBezTo>
                  <a:cubicBezTo>
                    <a:pt x="8" y="7"/>
                    <a:pt x="4" y="13"/>
                    <a:pt x="0" y="18"/>
                  </a:cubicBezTo>
                  <a:cubicBezTo>
                    <a:pt x="11" y="18"/>
                    <a:pt x="11" y="18"/>
                    <a:pt x="11" y="18"/>
                  </a:cubicBezTo>
                  <a:cubicBezTo>
                    <a:pt x="14" y="13"/>
                    <a:pt x="18" y="7"/>
                    <a:pt x="2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iśľiḍé">
              <a:extLst>
                <a:ext uri="{FF2B5EF4-FFF2-40B4-BE49-F238E27FC236}">
                  <a16:creationId xmlns:a16="http://schemas.microsoft.com/office/drawing/2014/main" id="{D7C6339E-9532-8FBC-DFE8-BE52B8BB952B}"/>
                </a:ext>
              </a:extLst>
            </p:cNvPr>
            <p:cNvSpPr/>
            <p:nvPr/>
          </p:nvSpPr>
          <p:spPr bwMode="auto">
            <a:xfrm>
              <a:off x="4586288" y="2387600"/>
              <a:ext cx="646113" cy="646113"/>
            </a:xfrm>
            <a:custGeom>
              <a:avLst/>
              <a:gdLst>
                <a:gd name="T0" fmla="*/ 98 w 196"/>
                <a:gd name="T1" fmla="*/ 0 h 196"/>
                <a:gd name="T2" fmla="*/ 0 w 196"/>
                <a:gd name="T3" fmla="*/ 98 h 196"/>
                <a:gd name="T4" fmla="*/ 98 w 196"/>
                <a:gd name="T5" fmla="*/ 196 h 196"/>
                <a:gd name="T6" fmla="*/ 176 w 196"/>
                <a:gd name="T7" fmla="*/ 156 h 196"/>
                <a:gd name="T8" fmla="*/ 187 w 196"/>
                <a:gd name="T9" fmla="*/ 138 h 196"/>
                <a:gd name="T10" fmla="*/ 195 w 196"/>
                <a:gd name="T11" fmla="*/ 109 h 196"/>
                <a:gd name="T12" fmla="*/ 196 w 196"/>
                <a:gd name="T13" fmla="*/ 98 h 196"/>
                <a:gd name="T14" fmla="*/ 196 w 196"/>
                <a:gd name="T15" fmla="*/ 98 h 196"/>
                <a:gd name="T16" fmla="*/ 187 w 196"/>
                <a:gd name="T17" fmla="*/ 98 h 196"/>
                <a:gd name="T18" fmla="*/ 161 w 196"/>
                <a:gd name="T19" fmla="*/ 161 h 196"/>
                <a:gd name="T20" fmla="*/ 98 w 196"/>
                <a:gd name="T21" fmla="*/ 187 h 196"/>
                <a:gd name="T22" fmla="*/ 35 w 196"/>
                <a:gd name="T23" fmla="*/ 161 h 196"/>
                <a:gd name="T24" fmla="*/ 9 w 196"/>
                <a:gd name="T25" fmla="*/ 98 h 196"/>
                <a:gd name="T26" fmla="*/ 35 w 196"/>
                <a:gd name="T27" fmla="*/ 35 h 196"/>
                <a:gd name="T28" fmla="*/ 98 w 196"/>
                <a:gd name="T29" fmla="*/ 9 h 196"/>
                <a:gd name="T30" fmla="*/ 161 w 196"/>
                <a:gd name="T31" fmla="*/ 35 h 196"/>
                <a:gd name="T32" fmla="*/ 187 w 196"/>
                <a:gd name="T33" fmla="*/ 98 h 196"/>
                <a:gd name="T34" fmla="*/ 196 w 196"/>
                <a:gd name="T35" fmla="*/ 98 h 196"/>
                <a:gd name="T36" fmla="*/ 195 w 196"/>
                <a:gd name="T37" fmla="*/ 91 h 196"/>
                <a:gd name="T38" fmla="*/ 180 w 196"/>
                <a:gd name="T39" fmla="*/ 45 h 196"/>
                <a:gd name="T40" fmla="*/ 166 w 196"/>
                <a:gd name="T41" fmla="*/ 28 h 196"/>
                <a:gd name="T42" fmla="*/ 98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98" y="0"/>
                  </a:moveTo>
                  <a:cubicBezTo>
                    <a:pt x="44" y="0"/>
                    <a:pt x="0" y="44"/>
                    <a:pt x="0" y="98"/>
                  </a:cubicBezTo>
                  <a:cubicBezTo>
                    <a:pt x="0" y="152"/>
                    <a:pt x="44" y="196"/>
                    <a:pt x="98" y="196"/>
                  </a:cubicBezTo>
                  <a:cubicBezTo>
                    <a:pt x="130" y="196"/>
                    <a:pt x="159" y="180"/>
                    <a:pt x="176" y="156"/>
                  </a:cubicBezTo>
                  <a:cubicBezTo>
                    <a:pt x="180" y="151"/>
                    <a:pt x="184" y="145"/>
                    <a:pt x="187" y="138"/>
                  </a:cubicBezTo>
                  <a:cubicBezTo>
                    <a:pt x="191" y="129"/>
                    <a:pt x="194" y="119"/>
                    <a:pt x="195" y="109"/>
                  </a:cubicBezTo>
                  <a:cubicBezTo>
                    <a:pt x="195" y="105"/>
                    <a:pt x="196" y="10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96"/>
                    <a:pt x="196" y="93"/>
                    <a:pt x="195" y="91"/>
                  </a:cubicBezTo>
                  <a:cubicBezTo>
                    <a:pt x="194" y="74"/>
                    <a:pt x="189" y="59"/>
                    <a:pt x="180" y="45"/>
                  </a:cubicBezTo>
                  <a:cubicBezTo>
                    <a:pt x="176" y="39"/>
                    <a:pt x="171" y="33"/>
                    <a:pt x="166" y="28"/>
                  </a:cubicBezTo>
                  <a:cubicBezTo>
                    <a:pt x="148" y="11"/>
                    <a:pt x="12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îşļiḓê">
              <a:extLst>
                <a:ext uri="{FF2B5EF4-FFF2-40B4-BE49-F238E27FC236}">
                  <a16:creationId xmlns:a16="http://schemas.microsoft.com/office/drawing/2014/main" id="{13DBC296-1B71-967A-3639-9DFDF8E6D8ED}"/>
                </a:ext>
              </a:extLst>
            </p:cNvPr>
            <p:cNvSpPr/>
            <p:nvPr/>
          </p:nvSpPr>
          <p:spPr bwMode="auto">
            <a:xfrm>
              <a:off x="4619626" y="2632075"/>
              <a:ext cx="98425" cy="160338"/>
            </a:xfrm>
            <a:custGeom>
              <a:avLst/>
              <a:gdLst>
                <a:gd name="T0" fmla="*/ 30 w 30"/>
                <a:gd name="T1" fmla="*/ 32 h 49"/>
                <a:gd name="T2" fmla="*/ 15 w 30"/>
                <a:gd name="T3" fmla="*/ 49 h 49"/>
                <a:gd name="T4" fmla="*/ 0 w 30"/>
                <a:gd name="T5" fmla="*/ 38 h 49"/>
                <a:gd name="T6" fmla="*/ 10 w 30"/>
                <a:gd name="T7" fmla="*/ 36 h 49"/>
                <a:gd name="T8" fmla="*/ 15 w 30"/>
                <a:gd name="T9" fmla="*/ 40 h 49"/>
                <a:gd name="T10" fmla="*/ 20 w 30"/>
                <a:gd name="T11" fmla="*/ 31 h 49"/>
                <a:gd name="T12" fmla="*/ 20 w 30"/>
                <a:gd name="T13" fmla="*/ 0 h 49"/>
                <a:gd name="T14" fmla="*/ 30 w 30"/>
                <a:gd name="T15" fmla="*/ 0 h 49"/>
                <a:gd name="T16" fmla="*/ 30 w 30"/>
                <a:gd name="T17"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9">
                  <a:moveTo>
                    <a:pt x="30" y="32"/>
                  </a:moveTo>
                  <a:cubicBezTo>
                    <a:pt x="30" y="41"/>
                    <a:pt x="28" y="49"/>
                    <a:pt x="15" y="49"/>
                  </a:cubicBezTo>
                  <a:cubicBezTo>
                    <a:pt x="7" y="49"/>
                    <a:pt x="2" y="45"/>
                    <a:pt x="0" y="38"/>
                  </a:cubicBezTo>
                  <a:cubicBezTo>
                    <a:pt x="10" y="36"/>
                    <a:pt x="10" y="36"/>
                    <a:pt x="10" y="36"/>
                  </a:cubicBezTo>
                  <a:cubicBezTo>
                    <a:pt x="10" y="38"/>
                    <a:pt x="12" y="40"/>
                    <a:pt x="15" y="40"/>
                  </a:cubicBezTo>
                  <a:cubicBezTo>
                    <a:pt x="20" y="40"/>
                    <a:pt x="20" y="34"/>
                    <a:pt x="20" y="31"/>
                  </a:cubicBezTo>
                  <a:cubicBezTo>
                    <a:pt x="20" y="0"/>
                    <a:pt x="20" y="0"/>
                    <a:pt x="20" y="0"/>
                  </a:cubicBezTo>
                  <a:cubicBezTo>
                    <a:pt x="30" y="0"/>
                    <a:pt x="30" y="0"/>
                    <a:pt x="30" y="0"/>
                  </a:cubicBezTo>
                  <a:lnTo>
                    <a:pt x="30" y="3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ïšľïďê">
              <a:extLst>
                <a:ext uri="{FF2B5EF4-FFF2-40B4-BE49-F238E27FC236}">
                  <a16:creationId xmlns:a16="http://schemas.microsoft.com/office/drawing/2014/main" id="{C2212D75-8452-61CB-87A0-4D5247D84C47}"/>
                </a:ext>
              </a:extLst>
            </p:cNvPr>
            <p:cNvSpPr/>
            <p:nvPr/>
          </p:nvSpPr>
          <p:spPr bwMode="auto">
            <a:xfrm>
              <a:off x="4730751"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3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3"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î$ľiḑè">
              <a:extLst>
                <a:ext uri="{FF2B5EF4-FFF2-40B4-BE49-F238E27FC236}">
                  <a16:creationId xmlns:a16="http://schemas.microsoft.com/office/drawing/2014/main" id="{F6A1F1CF-8EF2-C148-243F-518BE06EABA1}"/>
                </a:ext>
              </a:extLst>
            </p:cNvPr>
            <p:cNvSpPr/>
            <p:nvPr/>
          </p:nvSpPr>
          <p:spPr bwMode="auto">
            <a:xfrm>
              <a:off x="4883151" y="2632075"/>
              <a:ext cx="152400" cy="157163"/>
            </a:xfrm>
            <a:custGeom>
              <a:avLst/>
              <a:gdLst>
                <a:gd name="T0" fmla="*/ 0 w 96"/>
                <a:gd name="T1" fmla="*/ 0 h 99"/>
                <a:gd name="T2" fmla="*/ 25 w 96"/>
                <a:gd name="T3" fmla="*/ 0 h 99"/>
                <a:gd name="T4" fmla="*/ 48 w 96"/>
                <a:gd name="T5" fmla="*/ 64 h 99"/>
                <a:gd name="T6" fmla="*/ 48 w 96"/>
                <a:gd name="T7" fmla="*/ 64 h 99"/>
                <a:gd name="T8" fmla="*/ 73 w 96"/>
                <a:gd name="T9" fmla="*/ 0 h 99"/>
                <a:gd name="T10" fmla="*/ 96 w 96"/>
                <a:gd name="T11" fmla="*/ 0 h 99"/>
                <a:gd name="T12" fmla="*/ 56 w 96"/>
                <a:gd name="T13" fmla="*/ 99 h 99"/>
                <a:gd name="T14" fmla="*/ 39 w 96"/>
                <a:gd name="T15" fmla="*/ 99 h 99"/>
                <a:gd name="T16" fmla="*/ 0 w 96"/>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
                  <a:moveTo>
                    <a:pt x="0" y="0"/>
                  </a:moveTo>
                  <a:lnTo>
                    <a:pt x="25" y="0"/>
                  </a:lnTo>
                  <a:lnTo>
                    <a:pt x="48" y="64"/>
                  </a:lnTo>
                  <a:lnTo>
                    <a:pt x="48" y="64"/>
                  </a:lnTo>
                  <a:lnTo>
                    <a:pt x="73" y="0"/>
                  </a:lnTo>
                  <a:lnTo>
                    <a:pt x="96" y="0"/>
                  </a:lnTo>
                  <a:lnTo>
                    <a:pt x="56" y="99"/>
                  </a:lnTo>
                  <a:lnTo>
                    <a:pt x="39" y="99"/>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iṡḻîdè">
              <a:extLst>
                <a:ext uri="{FF2B5EF4-FFF2-40B4-BE49-F238E27FC236}">
                  <a16:creationId xmlns:a16="http://schemas.microsoft.com/office/drawing/2014/main" id="{190388C4-2069-49FD-9A26-CD4A553E72B4}"/>
                </a:ext>
              </a:extLst>
            </p:cNvPr>
            <p:cNvSpPr/>
            <p:nvPr/>
          </p:nvSpPr>
          <p:spPr bwMode="auto">
            <a:xfrm>
              <a:off x="5021263"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5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5"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šḻide">
              <a:extLst>
                <a:ext uri="{FF2B5EF4-FFF2-40B4-BE49-F238E27FC236}">
                  <a16:creationId xmlns:a16="http://schemas.microsoft.com/office/drawing/2014/main" id="{8CEA5168-6B89-39C0-EBDA-E2647955E0E6}"/>
                </a:ext>
              </a:extLst>
            </p:cNvPr>
            <p:cNvSpPr/>
            <p:nvPr/>
          </p:nvSpPr>
          <p:spPr bwMode="auto">
            <a:xfrm>
              <a:off x="5754688" y="3863975"/>
              <a:ext cx="455613" cy="320675"/>
            </a:xfrm>
            <a:custGeom>
              <a:avLst/>
              <a:gdLst>
                <a:gd name="T0" fmla="*/ 121 w 138"/>
                <a:gd name="T1" fmla="*/ 52 h 97"/>
                <a:gd name="T2" fmla="*/ 107 w 138"/>
                <a:gd name="T3" fmla="*/ 31 h 97"/>
                <a:gd name="T4" fmla="*/ 107 w 138"/>
                <a:gd name="T5" fmla="*/ 0 h 97"/>
                <a:gd name="T6" fmla="*/ 107 w 138"/>
                <a:gd name="T7" fmla="*/ 0 h 97"/>
                <a:gd name="T8" fmla="*/ 47 w 138"/>
                <a:gd name="T9" fmla="*/ 0 h 97"/>
                <a:gd name="T10" fmla="*/ 30 w 138"/>
                <a:gd name="T11" fmla="*/ 0 h 97"/>
                <a:gd name="T12" fmla="*/ 30 w 138"/>
                <a:gd name="T13" fmla="*/ 31 h 97"/>
                <a:gd name="T14" fmla="*/ 16 w 138"/>
                <a:gd name="T15" fmla="*/ 52 h 97"/>
                <a:gd name="T16" fmla="*/ 0 w 138"/>
                <a:gd name="T17" fmla="*/ 60 h 97"/>
                <a:gd name="T18" fmla="*/ 53 w 138"/>
                <a:gd name="T19" fmla="*/ 97 h 97"/>
                <a:gd name="T20" fmla="*/ 85 w 138"/>
                <a:gd name="T21" fmla="*/ 97 h 97"/>
                <a:gd name="T22" fmla="*/ 138 w 138"/>
                <a:gd name="T23" fmla="*/ 60 h 97"/>
                <a:gd name="T24" fmla="*/ 121 w 138"/>
                <a:gd name="T25"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97">
                  <a:moveTo>
                    <a:pt x="121" y="52"/>
                  </a:moveTo>
                  <a:cubicBezTo>
                    <a:pt x="113" y="48"/>
                    <a:pt x="107" y="40"/>
                    <a:pt x="107" y="31"/>
                  </a:cubicBezTo>
                  <a:cubicBezTo>
                    <a:pt x="107" y="0"/>
                    <a:pt x="107" y="0"/>
                    <a:pt x="107" y="0"/>
                  </a:cubicBezTo>
                  <a:cubicBezTo>
                    <a:pt x="107" y="0"/>
                    <a:pt x="107" y="0"/>
                    <a:pt x="107" y="0"/>
                  </a:cubicBezTo>
                  <a:cubicBezTo>
                    <a:pt x="47" y="0"/>
                    <a:pt x="47" y="0"/>
                    <a:pt x="47" y="0"/>
                  </a:cubicBezTo>
                  <a:cubicBezTo>
                    <a:pt x="30" y="0"/>
                    <a:pt x="30" y="0"/>
                    <a:pt x="30" y="0"/>
                  </a:cubicBezTo>
                  <a:cubicBezTo>
                    <a:pt x="30" y="31"/>
                    <a:pt x="30" y="31"/>
                    <a:pt x="30" y="31"/>
                  </a:cubicBezTo>
                  <a:cubicBezTo>
                    <a:pt x="30" y="40"/>
                    <a:pt x="25" y="48"/>
                    <a:pt x="16" y="52"/>
                  </a:cubicBezTo>
                  <a:cubicBezTo>
                    <a:pt x="0" y="60"/>
                    <a:pt x="0" y="60"/>
                    <a:pt x="0" y="60"/>
                  </a:cubicBezTo>
                  <a:cubicBezTo>
                    <a:pt x="53" y="97"/>
                    <a:pt x="53" y="97"/>
                    <a:pt x="53" y="97"/>
                  </a:cubicBezTo>
                  <a:cubicBezTo>
                    <a:pt x="85" y="97"/>
                    <a:pt x="85" y="97"/>
                    <a:pt x="85" y="97"/>
                  </a:cubicBezTo>
                  <a:cubicBezTo>
                    <a:pt x="138" y="60"/>
                    <a:pt x="138" y="60"/>
                    <a:pt x="138" y="60"/>
                  </a:cubicBezTo>
                  <a:lnTo>
                    <a:pt x="121" y="52"/>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íṥļîďê">
              <a:extLst>
                <a:ext uri="{FF2B5EF4-FFF2-40B4-BE49-F238E27FC236}">
                  <a16:creationId xmlns:a16="http://schemas.microsoft.com/office/drawing/2014/main" id="{81A77850-89FB-9B21-25D7-48ECADF4BA48}"/>
                </a:ext>
              </a:extLst>
            </p:cNvPr>
            <p:cNvSpPr/>
            <p:nvPr/>
          </p:nvSpPr>
          <p:spPr bwMode="auto">
            <a:xfrm>
              <a:off x="5853113" y="3863975"/>
              <a:ext cx="257175" cy="128588"/>
            </a:xfrm>
            <a:custGeom>
              <a:avLst/>
              <a:gdLst>
                <a:gd name="T0" fmla="*/ 77 w 78"/>
                <a:gd name="T1" fmla="*/ 0 h 39"/>
                <a:gd name="T2" fmla="*/ 17 w 78"/>
                <a:gd name="T3" fmla="*/ 0 h 39"/>
                <a:gd name="T4" fmla="*/ 0 w 78"/>
                <a:gd name="T5" fmla="*/ 0 h 39"/>
                <a:gd name="T6" fmla="*/ 0 w 78"/>
                <a:gd name="T7" fmla="*/ 31 h 39"/>
                <a:gd name="T8" fmla="*/ 0 w 78"/>
                <a:gd name="T9" fmla="*/ 33 h 39"/>
                <a:gd name="T10" fmla="*/ 40 w 78"/>
                <a:gd name="T11" fmla="*/ 39 h 39"/>
                <a:gd name="T12" fmla="*/ 78 w 78"/>
                <a:gd name="T13" fmla="*/ 34 h 39"/>
                <a:gd name="T14" fmla="*/ 77 w 78"/>
                <a:gd name="T15" fmla="*/ 31 h 39"/>
                <a:gd name="T16" fmla="*/ 77 w 7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9">
                  <a:moveTo>
                    <a:pt x="77" y="0"/>
                  </a:moveTo>
                  <a:cubicBezTo>
                    <a:pt x="17" y="0"/>
                    <a:pt x="17" y="0"/>
                    <a:pt x="17" y="0"/>
                  </a:cubicBezTo>
                  <a:cubicBezTo>
                    <a:pt x="0" y="0"/>
                    <a:pt x="0" y="0"/>
                    <a:pt x="0" y="0"/>
                  </a:cubicBezTo>
                  <a:cubicBezTo>
                    <a:pt x="0" y="31"/>
                    <a:pt x="0" y="31"/>
                    <a:pt x="0" y="31"/>
                  </a:cubicBezTo>
                  <a:cubicBezTo>
                    <a:pt x="0" y="31"/>
                    <a:pt x="0" y="32"/>
                    <a:pt x="0" y="33"/>
                  </a:cubicBezTo>
                  <a:cubicBezTo>
                    <a:pt x="13" y="37"/>
                    <a:pt x="26" y="39"/>
                    <a:pt x="40" y="39"/>
                  </a:cubicBezTo>
                  <a:cubicBezTo>
                    <a:pt x="53" y="39"/>
                    <a:pt x="66" y="37"/>
                    <a:pt x="78" y="34"/>
                  </a:cubicBezTo>
                  <a:cubicBezTo>
                    <a:pt x="78" y="33"/>
                    <a:pt x="77" y="32"/>
                    <a:pt x="77" y="31"/>
                  </a:cubicBezTo>
                  <a:cubicBezTo>
                    <a:pt x="77" y="0"/>
                    <a:pt x="77" y="0"/>
                    <a:pt x="77" y="0"/>
                  </a:cubicBezTo>
                  <a:close/>
                </a:path>
              </a:pathLst>
            </a:custGeom>
            <a:solidFill>
              <a:srgbClr val="E5AD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išḻiḑé">
              <a:extLst>
                <a:ext uri="{FF2B5EF4-FFF2-40B4-BE49-F238E27FC236}">
                  <a16:creationId xmlns:a16="http://schemas.microsoft.com/office/drawing/2014/main" id="{BBE81EE4-8BCA-DB54-9B8C-D806912C979C}"/>
                </a:ext>
              </a:extLst>
            </p:cNvPr>
            <p:cNvSpPr/>
            <p:nvPr/>
          </p:nvSpPr>
          <p:spPr bwMode="auto">
            <a:xfrm>
              <a:off x="5537201" y="4044950"/>
              <a:ext cx="1009650" cy="1166813"/>
            </a:xfrm>
            <a:custGeom>
              <a:avLst/>
              <a:gdLst>
                <a:gd name="T0" fmla="*/ 306 w 306"/>
                <a:gd name="T1" fmla="*/ 74 h 354"/>
                <a:gd name="T2" fmla="*/ 284 w 306"/>
                <a:gd name="T3" fmla="*/ 24 h 354"/>
                <a:gd name="T4" fmla="*/ 248 w 306"/>
                <a:gd name="T5" fmla="*/ 0 h 354"/>
                <a:gd name="T6" fmla="*/ 222 w 306"/>
                <a:gd name="T7" fmla="*/ 0 h 354"/>
                <a:gd name="T8" fmla="*/ 210 w 306"/>
                <a:gd name="T9" fmla="*/ 0 h 354"/>
                <a:gd name="T10" fmla="*/ 197 w 306"/>
                <a:gd name="T11" fmla="*/ 0 h 354"/>
                <a:gd name="T12" fmla="*/ 135 w 306"/>
                <a:gd name="T13" fmla="*/ 34 h 354"/>
                <a:gd name="T14" fmla="*/ 72 w 306"/>
                <a:gd name="T15" fmla="*/ 0 h 354"/>
                <a:gd name="T16" fmla="*/ 47 w 306"/>
                <a:gd name="T17" fmla="*/ 0 h 354"/>
                <a:gd name="T18" fmla="*/ 0 w 306"/>
                <a:gd name="T19" fmla="*/ 47 h 354"/>
                <a:gd name="T20" fmla="*/ 0 w 306"/>
                <a:gd name="T21" fmla="*/ 354 h 354"/>
                <a:gd name="T22" fmla="*/ 269 w 306"/>
                <a:gd name="T23" fmla="*/ 354 h 354"/>
                <a:gd name="T24" fmla="*/ 269 w 306"/>
                <a:gd name="T25" fmla="*/ 86 h 354"/>
                <a:gd name="T26" fmla="*/ 306 w 306"/>
                <a:gd name="T27" fmla="*/ 7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54">
                  <a:moveTo>
                    <a:pt x="306" y="74"/>
                  </a:moveTo>
                  <a:cubicBezTo>
                    <a:pt x="284" y="24"/>
                    <a:pt x="284" y="24"/>
                    <a:pt x="284" y="24"/>
                  </a:cubicBezTo>
                  <a:cubicBezTo>
                    <a:pt x="278" y="9"/>
                    <a:pt x="263" y="0"/>
                    <a:pt x="248" y="0"/>
                  </a:cubicBezTo>
                  <a:cubicBezTo>
                    <a:pt x="222" y="0"/>
                    <a:pt x="222" y="0"/>
                    <a:pt x="222" y="0"/>
                  </a:cubicBezTo>
                  <a:cubicBezTo>
                    <a:pt x="210" y="0"/>
                    <a:pt x="210" y="0"/>
                    <a:pt x="210" y="0"/>
                  </a:cubicBezTo>
                  <a:cubicBezTo>
                    <a:pt x="197" y="0"/>
                    <a:pt x="197" y="0"/>
                    <a:pt x="197" y="0"/>
                  </a:cubicBezTo>
                  <a:cubicBezTo>
                    <a:pt x="184" y="21"/>
                    <a:pt x="161" y="34"/>
                    <a:pt x="135" y="34"/>
                  </a:cubicBezTo>
                  <a:cubicBezTo>
                    <a:pt x="109" y="34"/>
                    <a:pt x="86" y="21"/>
                    <a:pt x="72" y="0"/>
                  </a:cubicBezTo>
                  <a:cubicBezTo>
                    <a:pt x="47" y="0"/>
                    <a:pt x="47" y="0"/>
                    <a:pt x="47" y="0"/>
                  </a:cubicBezTo>
                  <a:cubicBezTo>
                    <a:pt x="21" y="0"/>
                    <a:pt x="0" y="21"/>
                    <a:pt x="0" y="47"/>
                  </a:cubicBezTo>
                  <a:cubicBezTo>
                    <a:pt x="0" y="354"/>
                    <a:pt x="0" y="354"/>
                    <a:pt x="0" y="354"/>
                  </a:cubicBezTo>
                  <a:cubicBezTo>
                    <a:pt x="269" y="354"/>
                    <a:pt x="269" y="354"/>
                    <a:pt x="269" y="354"/>
                  </a:cubicBezTo>
                  <a:cubicBezTo>
                    <a:pt x="269" y="86"/>
                    <a:pt x="269" y="86"/>
                    <a:pt x="269" y="86"/>
                  </a:cubicBezTo>
                  <a:lnTo>
                    <a:pt x="306"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ïšḻïḑé">
              <a:extLst>
                <a:ext uri="{FF2B5EF4-FFF2-40B4-BE49-F238E27FC236}">
                  <a16:creationId xmlns:a16="http://schemas.microsoft.com/office/drawing/2014/main" id="{413B7E50-E42B-C17D-5D65-9062442F9FBB}"/>
                </a:ext>
              </a:extLst>
            </p:cNvPr>
            <p:cNvSpPr/>
            <p:nvPr/>
          </p:nvSpPr>
          <p:spPr bwMode="auto">
            <a:xfrm>
              <a:off x="5360988" y="4044950"/>
              <a:ext cx="320675" cy="317500"/>
            </a:xfrm>
            <a:custGeom>
              <a:avLst/>
              <a:gdLst>
                <a:gd name="T0" fmla="*/ 0 w 97"/>
                <a:gd name="T1" fmla="*/ 74 h 96"/>
                <a:gd name="T2" fmla="*/ 64 w 97"/>
                <a:gd name="T3" fmla="*/ 96 h 96"/>
                <a:gd name="T4" fmla="*/ 97 w 97"/>
                <a:gd name="T5" fmla="*/ 0 h 96"/>
                <a:gd name="T6" fmla="*/ 59 w 97"/>
                <a:gd name="T7" fmla="*/ 0 h 96"/>
                <a:gd name="T8" fmla="*/ 22 w 97"/>
                <a:gd name="T9" fmla="*/ 24 h 96"/>
                <a:gd name="T10" fmla="*/ 0 w 97"/>
                <a:gd name="T11" fmla="*/ 74 h 96"/>
              </a:gdLst>
              <a:ahLst/>
              <a:cxnLst>
                <a:cxn ang="0">
                  <a:pos x="T0" y="T1"/>
                </a:cxn>
                <a:cxn ang="0">
                  <a:pos x="T2" y="T3"/>
                </a:cxn>
                <a:cxn ang="0">
                  <a:pos x="T4" y="T5"/>
                </a:cxn>
                <a:cxn ang="0">
                  <a:pos x="T6" y="T7"/>
                </a:cxn>
                <a:cxn ang="0">
                  <a:pos x="T8" y="T9"/>
                </a:cxn>
                <a:cxn ang="0">
                  <a:pos x="T10" y="T11"/>
                </a:cxn>
              </a:cxnLst>
              <a:rect l="0" t="0" r="r" b="b"/>
              <a:pathLst>
                <a:path w="97" h="96">
                  <a:moveTo>
                    <a:pt x="0" y="74"/>
                  </a:moveTo>
                  <a:cubicBezTo>
                    <a:pt x="64" y="96"/>
                    <a:pt x="64" y="96"/>
                    <a:pt x="64" y="96"/>
                  </a:cubicBezTo>
                  <a:cubicBezTo>
                    <a:pt x="97" y="0"/>
                    <a:pt x="97" y="0"/>
                    <a:pt x="97" y="0"/>
                  </a:cubicBezTo>
                  <a:cubicBezTo>
                    <a:pt x="59" y="0"/>
                    <a:pt x="59" y="0"/>
                    <a:pt x="59" y="0"/>
                  </a:cubicBezTo>
                  <a:cubicBezTo>
                    <a:pt x="43" y="0"/>
                    <a:pt x="29" y="9"/>
                    <a:pt x="22" y="24"/>
                  </a:cubicBezTo>
                  <a:lnTo>
                    <a:pt x="0"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ísḷide">
              <a:extLst>
                <a:ext uri="{FF2B5EF4-FFF2-40B4-BE49-F238E27FC236}">
                  <a16:creationId xmlns:a16="http://schemas.microsoft.com/office/drawing/2014/main" id="{B7BE9D9D-6D13-20D0-A137-239A3A588960}"/>
                </a:ext>
              </a:extLst>
            </p:cNvPr>
            <p:cNvSpPr/>
            <p:nvPr/>
          </p:nvSpPr>
          <p:spPr bwMode="auto">
            <a:xfrm>
              <a:off x="5770563" y="4044950"/>
              <a:ext cx="422275" cy="115888"/>
            </a:xfrm>
            <a:custGeom>
              <a:avLst/>
              <a:gdLst>
                <a:gd name="T0" fmla="*/ 123 w 128"/>
                <a:gd name="T1" fmla="*/ 0 h 35"/>
                <a:gd name="T2" fmla="*/ 65 w 128"/>
                <a:gd name="T3" fmla="*/ 31 h 35"/>
                <a:gd name="T4" fmla="*/ 5 w 128"/>
                <a:gd name="T5" fmla="*/ 0 h 35"/>
                <a:gd name="T6" fmla="*/ 0 w 128"/>
                <a:gd name="T7" fmla="*/ 0 h 35"/>
                <a:gd name="T8" fmla="*/ 65 w 128"/>
                <a:gd name="T9" fmla="*/ 35 h 35"/>
                <a:gd name="T10" fmla="*/ 128 w 128"/>
                <a:gd name="T11" fmla="*/ 0 h 35"/>
                <a:gd name="T12" fmla="*/ 123 w 128"/>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28" h="35">
                  <a:moveTo>
                    <a:pt x="123" y="0"/>
                  </a:moveTo>
                  <a:cubicBezTo>
                    <a:pt x="117" y="8"/>
                    <a:pt x="99" y="31"/>
                    <a:pt x="65" y="31"/>
                  </a:cubicBezTo>
                  <a:cubicBezTo>
                    <a:pt x="28" y="31"/>
                    <a:pt x="10" y="8"/>
                    <a:pt x="5" y="0"/>
                  </a:cubicBezTo>
                  <a:cubicBezTo>
                    <a:pt x="0" y="0"/>
                    <a:pt x="0" y="0"/>
                    <a:pt x="0" y="0"/>
                  </a:cubicBezTo>
                  <a:cubicBezTo>
                    <a:pt x="2" y="4"/>
                    <a:pt x="21" y="35"/>
                    <a:pt x="65" y="35"/>
                  </a:cubicBezTo>
                  <a:cubicBezTo>
                    <a:pt x="105" y="35"/>
                    <a:pt x="126" y="4"/>
                    <a:pt x="128" y="0"/>
                  </a:cubicBezTo>
                  <a:lnTo>
                    <a:pt x="123"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ïşḻíḍê">
              <a:extLst>
                <a:ext uri="{FF2B5EF4-FFF2-40B4-BE49-F238E27FC236}">
                  <a16:creationId xmlns:a16="http://schemas.microsoft.com/office/drawing/2014/main" id="{08FADD74-4684-73F6-86C7-FDD84BC88A5A}"/>
                </a:ext>
              </a:extLst>
            </p:cNvPr>
            <p:cNvSpPr/>
            <p:nvPr/>
          </p:nvSpPr>
          <p:spPr bwMode="auto">
            <a:xfrm>
              <a:off x="6381751" y="3278187"/>
              <a:ext cx="98425" cy="242888"/>
            </a:xfrm>
            <a:custGeom>
              <a:avLst/>
              <a:gdLst>
                <a:gd name="T0" fmla="*/ 15 w 30"/>
                <a:gd name="T1" fmla="*/ 74 h 74"/>
                <a:gd name="T2" fmla="*/ 15 w 30"/>
                <a:gd name="T3" fmla="*/ 74 h 74"/>
                <a:gd name="T4" fmla="*/ 0 w 30"/>
                <a:gd name="T5" fmla="*/ 59 h 74"/>
                <a:gd name="T6" fmla="*/ 0 w 30"/>
                <a:gd name="T7" fmla="*/ 15 h 74"/>
                <a:gd name="T8" fmla="*/ 15 w 30"/>
                <a:gd name="T9" fmla="*/ 0 h 74"/>
                <a:gd name="T10" fmla="*/ 30 w 30"/>
                <a:gd name="T11" fmla="*/ 15 h 74"/>
                <a:gd name="T12" fmla="*/ 30 w 30"/>
                <a:gd name="T13" fmla="*/ 59 h 74"/>
                <a:gd name="T14" fmla="*/ 15 w 3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74"/>
                  </a:moveTo>
                  <a:cubicBezTo>
                    <a:pt x="15" y="74"/>
                    <a:pt x="15" y="74"/>
                    <a:pt x="15" y="74"/>
                  </a:cubicBezTo>
                  <a:cubicBezTo>
                    <a:pt x="7" y="74"/>
                    <a:pt x="0" y="67"/>
                    <a:pt x="0" y="59"/>
                  </a:cubicBezTo>
                  <a:cubicBezTo>
                    <a:pt x="0" y="15"/>
                    <a:pt x="0" y="15"/>
                    <a:pt x="0" y="15"/>
                  </a:cubicBezTo>
                  <a:cubicBezTo>
                    <a:pt x="0" y="7"/>
                    <a:pt x="7" y="0"/>
                    <a:pt x="15" y="0"/>
                  </a:cubicBezTo>
                  <a:cubicBezTo>
                    <a:pt x="24" y="0"/>
                    <a:pt x="30" y="7"/>
                    <a:pt x="30" y="15"/>
                  </a:cubicBezTo>
                  <a:cubicBezTo>
                    <a:pt x="30" y="59"/>
                    <a:pt x="30" y="59"/>
                    <a:pt x="30" y="59"/>
                  </a:cubicBezTo>
                  <a:cubicBezTo>
                    <a:pt x="30" y="67"/>
                    <a:pt x="24" y="74"/>
                    <a:pt x="15" y="74"/>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išḷíḑè">
              <a:extLst>
                <a:ext uri="{FF2B5EF4-FFF2-40B4-BE49-F238E27FC236}">
                  <a16:creationId xmlns:a16="http://schemas.microsoft.com/office/drawing/2014/main" id="{4E6257D3-2382-E873-B5C9-05E45368B172}"/>
                </a:ext>
              </a:extLst>
            </p:cNvPr>
            <p:cNvSpPr/>
            <p:nvPr/>
          </p:nvSpPr>
          <p:spPr bwMode="auto">
            <a:xfrm>
              <a:off x="6381751" y="3278187"/>
              <a:ext cx="68263" cy="242888"/>
            </a:xfrm>
            <a:custGeom>
              <a:avLst/>
              <a:gdLst>
                <a:gd name="T0" fmla="*/ 0 w 21"/>
                <a:gd name="T1" fmla="*/ 15 h 74"/>
                <a:gd name="T2" fmla="*/ 0 w 21"/>
                <a:gd name="T3" fmla="*/ 59 h 74"/>
                <a:gd name="T4" fmla="*/ 15 w 21"/>
                <a:gd name="T5" fmla="*/ 74 h 74"/>
                <a:gd name="T6" fmla="*/ 21 w 21"/>
                <a:gd name="T7" fmla="*/ 73 h 74"/>
                <a:gd name="T8" fmla="*/ 21 w 21"/>
                <a:gd name="T9" fmla="*/ 68 h 74"/>
                <a:gd name="T10" fmla="*/ 21 w 21"/>
                <a:gd name="T11" fmla="*/ 7 h 74"/>
                <a:gd name="T12" fmla="*/ 21 w 21"/>
                <a:gd name="T13" fmla="*/ 1 h 74"/>
                <a:gd name="T14" fmla="*/ 15 w 21"/>
                <a:gd name="T15" fmla="*/ 0 h 74"/>
                <a:gd name="T16" fmla="*/ 0 w 21"/>
                <a:gd name="T17" fmla="*/ 1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0" y="15"/>
                  </a:moveTo>
                  <a:cubicBezTo>
                    <a:pt x="0" y="59"/>
                    <a:pt x="0" y="59"/>
                    <a:pt x="0" y="59"/>
                  </a:cubicBezTo>
                  <a:cubicBezTo>
                    <a:pt x="0" y="67"/>
                    <a:pt x="7" y="74"/>
                    <a:pt x="15" y="74"/>
                  </a:cubicBezTo>
                  <a:cubicBezTo>
                    <a:pt x="17" y="74"/>
                    <a:pt x="19" y="74"/>
                    <a:pt x="21" y="73"/>
                  </a:cubicBezTo>
                  <a:cubicBezTo>
                    <a:pt x="21" y="71"/>
                    <a:pt x="21" y="70"/>
                    <a:pt x="21" y="68"/>
                  </a:cubicBezTo>
                  <a:cubicBezTo>
                    <a:pt x="21" y="7"/>
                    <a:pt x="21" y="7"/>
                    <a:pt x="21" y="7"/>
                  </a:cubicBezTo>
                  <a:cubicBezTo>
                    <a:pt x="21" y="5"/>
                    <a:pt x="21" y="3"/>
                    <a:pt x="21" y="1"/>
                  </a:cubicBezTo>
                  <a:cubicBezTo>
                    <a:pt x="19" y="1"/>
                    <a:pt x="17" y="0"/>
                    <a:pt x="15" y="0"/>
                  </a:cubicBezTo>
                  <a:cubicBezTo>
                    <a:pt x="7" y="0"/>
                    <a:pt x="0" y="7"/>
                    <a:pt x="0" y="15"/>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išľíďé">
              <a:extLst>
                <a:ext uri="{FF2B5EF4-FFF2-40B4-BE49-F238E27FC236}">
                  <a16:creationId xmlns:a16="http://schemas.microsoft.com/office/drawing/2014/main" id="{58F38CF2-05DD-CBFD-76B8-9FD3D66FF760}"/>
                </a:ext>
              </a:extLst>
            </p:cNvPr>
            <p:cNvSpPr/>
            <p:nvPr/>
          </p:nvSpPr>
          <p:spPr bwMode="auto">
            <a:xfrm>
              <a:off x="5489576" y="3278187"/>
              <a:ext cx="100013" cy="242888"/>
            </a:xfrm>
            <a:custGeom>
              <a:avLst/>
              <a:gdLst>
                <a:gd name="T0" fmla="*/ 15 w 30"/>
                <a:gd name="T1" fmla="*/ 0 h 74"/>
                <a:gd name="T2" fmla="*/ 15 w 30"/>
                <a:gd name="T3" fmla="*/ 0 h 74"/>
                <a:gd name="T4" fmla="*/ 30 w 30"/>
                <a:gd name="T5" fmla="*/ 15 h 74"/>
                <a:gd name="T6" fmla="*/ 30 w 30"/>
                <a:gd name="T7" fmla="*/ 59 h 74"/>
                <a:gd name="T8" fmla="*/ 15 w 30"/>
                <a:gd name="T9" fmla="*/ 74 h 74"/>
                <a:gd name="T10" fmla="*/ 0 w 30"/>
                <a:gd name="T11" fmla="*/ 59 h 74"/>
                <a:gd name="T12" fmla="*/ 0 w 30"/>
                <a:gd name="T13" fmla="*/ 15 h 74"/>
                <a:gd name="T14" fmla="*/ 15 w 30"/>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0"/>
                  </a:moveTo>
                  <a:cubicBezTo>
                    <a:pt x="15" y="0"/>
                    <a:pt x="15" y="0"/>
                    <a:pt x="15" y="0"/>
                  </a:cubicBezTo>
                  <a:cubicBezTo>
                    <a:pt x="23" y="0"/>
                    <a:pt x="30" y="7"/>
                    <a:pt x="30" y="15"/>
                  </a:cubicBezTo>
                  <a:cubicBezTo>
                    <a:pt x="30" y="59"/>
                    <a:pt x="30" y="59"/>
                    <a:pt x="30" y="59"/>
                  </a:cubicBezTo>
                  <a:cubicBezTo>
                    <a:pt x="30" y="67"/>
                    <a:pt x="23" y="74"/>
                    <a:pt x="15" y="74"/>
                  </a:cubicBezTo>
                  <a:cubicBezTo>
                    <a:pt x="7" y="74"/>
                    <a:pt x="0" y="67"/>
                    <a:pt x="0" y="59"/>
                  </a:cubicBezTo>
                  <a:cubicBezTo>
                    <a:pt x="0" y="15"/>
                    <a:pt x="0" y="15"/>
                    <a:pt x="0" y="15"/>
                  </a:cubicBezTo>
                  <a:cubicBezTo>
                    <a:pt x="0" y="7"/>
                    <a:pt x="7" y="0"/>
                    <a:pt x="15" y="0"/>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îSḷiḓe">
              <a:extLst>
                <a:ext uri="{FF2B5EF4-FFF2-40B4-BE49-F238E27FC236}">
                  <a16:creationId xmlns:a16="http://schemas.microsoft.com/office/drawing/2014/main" id="{A6F196E8-4679-9202-C366-0A32C8C16D0C}"/>
                </a:ext>
              </a:extLst>
            </p:cNvPr>
            <p:cNvSpPr/>
            <p:nvPr/>
          </p:nvSpPr>
          <p:spPr bwMode="auto">
            <a:xfrm>
              <a:off x="5519738" y="3278187"/>
              <a:ext cx="69850" cy="242888"/>
            </a:xfrm>
            <a:custGeom>
              <a:avLst/>
              <a:gdLst>
                <a:gd name="T0" fmla="*/ 21 w 21"/>
                <a:gd name="T1" fmla="*/ 59 h 74"/>
                <a:gd name="T2" fmla="*/ 21 w 21"/>
                <a:gd name="T3" fmla="*/ 15 h 74"/>
                <a:gd name="T4" fmla="*/ 6 w 21"/>
                <a:gd name="T5" fmla="*/ 0 h 74"/>
                <a:gd name="T6" fmla="*/ 1 w 21"/>
                <a:gd name="T7" fmla="*/ 1 h 74"/>
                <a:gd name="T8" fmla="*/ 0 w 21"/>
                <a:gd name="T9" fmla="*/ 7 h 74"/>
                <a:gd name="T10" fmla="*/ 0 w 21"/>
                <a:gd name="T11" fmla="*/ 68 h 74"/>
                <a:gd name="T12" fmla="*/ 1 w 21"/>
                <a:gd name="T13" fmla="*/ 73 h 74"/>
                <a:gd name="T14" fmla="*/ 6 w 21"/>
                <a:gd name="T15" fmla="*/ 74 h 74"/>
                <a:gd name="T16" fmla="*/ 21 w 21"/>
                <a:gd name="T17"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21" y="59"/>
                  </a:moveTo>
                  <a:cubicBezTo>
                    <a:pt x="21" y="15"/>
                    <a:pt x="21" y="15"/>
                    <a:pt x="21" y="15"/>
                  </a:cubicBezTo>
                  <a:cubicBezTo>
                    <a:pt x="21" y="7"/>
                    <a:pt x="14" y="0"/>
                    <a:pt x="6" y="0"/>
                  </a:cubicBezTo>
                  <a:cubicBezTo>
                    <a:pt x="4" y="0"/>
                    <a:pt x="2" y="1"/>
                    <a:pt x="1" y="1"/>
                  </a:cubicBezTo>
                  <a:cubicBezTo>
                    <a:pt x="0" y="3"/>
                    <a:pt x="0" y="5"/>
                    <a:pt x="0" y="7"/>
                  </a:cubicBezTo>
                  <a:cubicBezTo>
                    <a:pt x="0" y="68"/>
                    <a:pt x="0" y="68"/>
                    <a:pt x="0" y="68"/>
                  </a:cubicBezTo>
                  <a:cubicBezTo>
                    <a:pt x="0" y="70"/>
                    <a:pt x="0" y="71"/>
                    <a:pt x="1" y="73"/>
                  </a:cubicBezTo>
                  <a:cubicBezTo>
                    <a:pt x="2" y="74"/>
                    <a:pt x="4" y="74"/>
                    <a:pt x="6" y="74"/>
                  </a:cubicBezTo>
                  <a:cubicBezTo>
                    <a:pt x="14" y="74"/>
                    <a:pt x="21" y="67"/>
                    <a:pt x="21" y="59"/>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íšlíḓe">
              <a:extLst>
                <a:ext uri="{FF2B5EF4-FFF2-40B4-BE49-F238E27FC236}">
                  <a16:creationId xmlns:a16="http://schemas.microsoft.com/office/drawing/2014/main" id="{69EA2063-2CE4-C461-EDB9-21459009FC80}"/>
                </a:ext>
              </a:extLst>
            </p:cNvPr>
            <p:cNvSpPr/>
            <p:nvPr/>
          </p:nvSpPr>
          <p:spPr bwMode="auto">
            <a:xfrm>
              <a:off x="5543551" y="2776537"/>
              <a:ext cx="884238" cy="1173163"/>
            </a:xfrm>
            <a:custGeom>
              <a:avLst/>
              <a:gdLst>
                <a:gd name="T0" fmla="*/ 134 w 268"/>
                <a:gd name="T1" fmla="*/ 356 h 356"/>
                <a:gd name="T2" fmla="*/ 134 w 268"/>
                <a:gd name="T3" fmla="*/ 356 h 356"/>
                <a:gd name="T4" fmla="*/ 0 w 268"/>
                <a:gd name="T5" fmla="*/ 222 h 356"/>
                <a:gd name="T6" fmla="*/ 0 w 268"/>
                <a:gd name="T7" fmla="*/ 134 h 356"/>
                <a:gd name="T8" fmla="*/ 134 w 268"/>
                <a:gd name="T9" fmla="*/ 0 h 356"/>
                <a:gd name="T10" fmla="*/ 268 w 268"/>
                <a:gd name="T11" fmla="*/ 134 h 356"/>
                <a:gd name="T12" fmla="*/ 268 w 268"/>
                <a:gd name="T13" fmla="*/ 222 h 356"/>
                <a:gd name="T14" fmla="*/ 134 w 268"/>
                <a:gd name="T15" fmla="*/ 3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356">
                  <a:moveTo>
                    <a:pt x="134" y="356"/>
                  </a:moveTo>
                  <a:cubicBezTo>
                    <a:pt x="134" y="356"/>
                    <a:pt x="134" y="356"/>
                    <a:pt x="134" y="356"/>
                  </a:cubicBezTo>
                  <a:cubicBezTo>
                    <a:pt x="60" y="356"/>
                    <a:pt x="0" y="296"/>
                    <a:pt x="0" y="222"/>
                  </a:cubicBezTo>
                  <a:cubicBezTo>
                    <a:pt x="0" y="134"/>
                    <a:pt x="0" y="134"/>
                    <a:pt x="0" y="134"/>
                  </a:cubicBezTo>
                  <a:cubicBezTo>
                    <a:pt x="0" y="60"/>
                    <a:pt x="60" y="0"/>
                    <a:pt x="134" y="0"/>
                  </a:cubicBezTo>
                  <a:cubicBezTo>
                    <a:pt x="208" y="0"/>
                    <a:pt x="268" y="60"/>
                    <a:pt x="268" y="134"/>
                  </a:cubicBezTo>
                  <a:cubicBezTo>
                    <a:pt x="268" y="222"/>
                    <a:pt x="268" y="222"/>
                    <a:pt x="268" y="222"/>
                  </a:cubicBezTo>
                  <a:cubicBezTo>
                    <a:pt x="268" y="296"/>
                    <a:pt x="208" y="356"/>
                    <a:pt x="134" y="356"/>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íśľîďê">
              <a:extLst>
                <a:ext uri="{FF2B5EF4-FFF2-40B4-BE49-F238E27FC236}">
                  <a16:creationId xmlns:a16="http://schemas.microsoft.com/office/drawing/2014/main" id="{E4A1B852-8B6D-1E9C-1C1E-B982E634527D}"/>
                </a:ext>
              </a:extLst>
            </p:cNvPr>
            <p:cNvSpPr/>
            <p:nvPr/>
          </p:nvSpPr>
          <p:spPr bwMode="auto">
            <a:xfrm>
              <a:off x="5889626" y="2776537"/>
              <a:ext cx="538163" cy="1173163"/>
            </a:xfrm>
            <a:custGeom>
              <a:avLst/>
              <a:gdLst>
                <a:gd name="T0" fmla="*/ 37 w 163"/>
                <a:gd name="T1" fmla="*/ 0 h 356"/>
                <a:gd name="T2" fmla="*/ 143 w 163"/>
                <a:gd name="T3" fmla="*/ 131 h 356"/>
                <a:gd name="T4" fmla="*/ 143 w 163"/>
                <a:gd name="T5" fmla="*/ 219 h 356"/>
                <a:gd name="T6" fmla="*/ 8 w 163"/>
                <a:gd name="T7" fmla="*/ 353 h 356"/>
                <a:gd name="T8" fmla="*/ 0 w 163"/>
                <a:gd name="T9" fmla="*/ 353 h 356"/>
                <a:gd name="T10" fmla="*/ 29 w 163"/>
                <a:gd name="T11" fmla="*/ 356 h 356"/>
                <a:gd name="T12" fmla="*/ 163 w 163"/>
                <a:gd name="T13" fmla="*/ 222 h 356"/>
                <a:gd name="T14" fmla="*/ 163 w 163"/>
                <a:gd name="T15" fmla="*/ 134 h 356"/>
                <a:gd name="T16" fmla="*/ 37 w 163"/>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356">
                  <a:moveTo>
                    <a:pt x="37" y="0"/>
                  </a:moveTo>
                  <a:cubicBezTo>
                    <a:pt x="97" y="13"/>
                    <a:pt x="143" y="67"/>
                    <a:pt x="143" y="131"/>
                  </a:cubicBezTo>
                  <a:cubicBezTo>
                    <a:pt x="143" y="219"/>
                    <a:pt x="143" y="219"/>
                    <a:pt x="143" y="219"/>
                  </a:cubicBezTo>
                  <a:cubicBezTo>
                    <a:pt x="143" y="293"/>
                    <a:pt x="82" y="353"/>
                    <a:pt x="8" y="353"/>
                  </a:cubicBezTo>
                  <a:cubicBezTo>
                    <a:pt x="6" y="353"/>
                    <a:pt x="3" y="353"/>
                    <a:pt x="0" y="353"/>
                  </a:cubicBezTo>
                  <a:cubicBezTo>
                    <a:pt x="10" y="355"/>
                    <a:pt x="19" y="356"/>
                    <a:pt x="29" y="356"/>
                  </a:cubicBezTo>
                  <a:cubicBezTo>
                    <a:pt x="103" y="356"/>
                    <a:pt x="163" y="296"/>
                    <a:pt x="163" y="222"/>
                  </a:cubicBezTo>
                  <a:cubicBezTo>
                    <a:pt x="163" y="134"/>
                    <a:pt x="163" y="134"/>
                    <a:pt x="163" y="134"/>
                  </a:cubicBezTo>
                  <a:cubicBezTo>
                    <a:pt x="163" y="62"/>
                    <a:pt x="108" y="4"/>
                    <a:pt x="37" y="0"/>
                  </a:cubicBezTo>
                  <a:close/>
                </a:path>
              </a:pathLst>
            </a:custGeom>
            <a:solidFill>
              <a:srgbClr val="F2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ṧļidê">
              <a:extLst>
                <a:ext uri="{FF2B5EF4-FFF2-40B4-BE49-F238E27FC236}">
                  <a16:creationId xmlns:a16="http://schemas.microsoft.com/office/drawing/2014/main" id="{44C6C8A0-399D-FD8B-A917-6CA789CB204B}"/>
                </a:ext>
              </a:extLst>
            </p:cNvPr>
            <p:cNvSpPr/>
            <p:nvPr/>
          </p:nvSpPr>
          <p:spPr bwMode="auto">
            <a:xfrm>
              <a:off x="5507038" y="2901950"/>
              <a:ext cx="168275" cy="401638"/>
            </a:xfrm>
            <a:custGeom>
              <a:avLst/>
              <a:gdLst>
                <a:gd name="T0" fmla="*/ 9 w 51"/>
                <a:gd name="T1" fmla="*/ 122 h 122"/>
                <a:gd name="T2" fmla="*/ 51 w 51"/>
                <a:gd name="T3" fmla="*/ 0 h 122"/>
                <a:gd name="T4" fmla="*/ 9 w 51"/>
                <a:gd name="T5" fmla="*/ 122 h 122"/>
              </a:gdLst>
              <a:ahLst/>
              <a:cxnLst>
                <a:cxn ang="0">
                  <a:pos x="T0" y="T1"/>
                </a:cxn>
                <a:cxn ang="0">
                  <a:pos x="T2" y="T3"/>
                </a:cxn>
                <a:cxn ang="0">
                  <a:pos x="T4" y="T5"/>
                </a:cxn>
              </a:cxnLst>
              <a:rect l="0" t="0" r="r" b="b"/>
              <a:pathLst>
                <a:path w="51" h="122">
                  <a:moveTo>
                    <a:pt x="9" y="122"/>
                  </a:moveTo>
                  <a:cubicBezTo>
                    <a:pt x="9" y="122"/>
                    <a:pt x="46" y="74"/>
                    <a:pt x="51" y="0"/>
                  </a:cubicBezTo>
                  <a:cubicBezTo>
                    <a:pt x="51" y="0"/>
                    <a:pt x="0" y="21"/>
                    <a:pt x="9"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iṩľîḓé">
              <a:extLst>
                <a:ext uri="{FF2B5EF4-FFF2-40B4-BE49-F238E27FC236}">
                  <a16:creationId xmlns:a16="http://schemas.microsoft.com/office/drawing/2014/main" id="{F4C41595-387D-CC3F-BDB6-1E2D320CFC52}"/>
                </a:ext>
              </a:extLst>
            </p:cNvPr>
            <p:cNvSpPr/>
            <p:nvPr/>
          </p:nvSpPr>
          <p:spPr bwMode="auto">
            <a:xfrm>
              <a:off x="6289676" y="2901950"/>
              <a:ext cx="168275" cy="401638"/>
            </a:xfrm>
            <a:custGeom>
              <a:avLst/>
              <a:gdLst>
                <a:gd name="T0" fmla="*/ 42 w 51"/>
                <a:gd name="T1" fmla="*/ 122 h 122"/>
                <a:gd name="T2" fmla="*/ 0 w 51"/>
                <a:gd name="T3" fmla="*/ 0 h 122"/>
                <a:gd name="T4" fmla="*/ 42 w 51"/>
                <a:gd name="T5" fmla="*/ 122 h 122"/>
              </a:gdLst>
              <a:ahLst/>
              <a:cxnLst>
                <a:cxn ang="0">
                  <a:pos x="T0" y="T1"/>
                </a:cxn>
                <a:cxn ang="0">
                  <a:pos x="T2" y="T3"/>
                </a:cxn>
                <a:cxn ang="0">
                  <a:pos x="T4" y="T5"/>
                </a:cxn>
              </a:cxnLst>
              <a:rect l="0" t="0" r="r" b="b"/>
              <a:pathLst>
                <a:path w="51" h="122">
                  <a:moveTo>
                    <a:pt x="42" y="122"/>
                  </a:moveTo>
                  <a:cubicBezTo>
                    <a:pt x="42" y="122"/>
                    <a:pt x="5" y="74"/>
                    <a:pt x="0" y="0"/>
                  </a:cubicBezTo>
                  <a:cubicBezTo>
                    <a:pt x="0" y="0"/>
                    <a:pt x="51" y="21"/>
                    <a:pt x="42"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išliḍe">
              <a:extLst>
                <a:ext uri="{FF2B5EF4-FFF2-40B4-BE49-F238E27FC236}">
                  <a16:creationId xmlns:a16="http://schemas.microsoft.com/office/drawing/2014/main" id="{708EE618-3493-80F8-F0AC-8ED2927D913B}"/>
                </a:ext>
              </a:extLst>
            </p:cNvPr>
            <p:cNvSpPr/>
            <p:nvPr/>
          </p:nvSpPr>
          <p:spPr bwMode="auto">
            <a:xfrm>
              <a:off x="5519738" y="2492375"/>
              <a:ext cx="1063625" cy="627063"/>
            </a:xfrm>
            <a:custGeom>
              <a:avLst/>
              <a:gdLst>
                <a:gd name="T0" fmla="*/ 40 w 322"/>
                <a:gd name="T1" fmla="*/ 160 h 190"/>
                <a:gd name="T2" fmla="*/ 139 w 322"/>
                <a:gd name="T3" fmla="*/ 148 h 190"/>
                <a:gd name="T4" fmla="*/ 242 w 322"/>
                <a:gd name="T5" fmla="*/ 160 h 190"/>
                <a:gd name="T6" fmla="*/ 288 w 322"/>
                <a:gd name="T7" fmla="*/ 33 h 190"/>
                <a:gd name="T8" fmla="*/ 254 w 322"/>
                <a:gd name="T9" fmla="*/ 91 h 190"/>
                <a:gd name="T10" fmla="*/ 275 w 322"/>
                <a:gd name="T11" fmla="*/ 0 h 190"/>
                <a:gd name="T12" fmla="*/ 40 w 322"/>
                <a:gd name="T13" fmla="*/ 138 h 190"/>
                <a:gd name="T14" fmla="*/ 40 w 322"/>
                <a:gd name="T15" fmla="*/ 16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90">
                  <a:moveTo>
                    <a:pt x="40" y="160"/>
                  </a:moveTo>
                  <a:cubicBezTo>
                    <a:pt x="40" y="160"/>
                    <a:pt x="85" y="111"/>
                    <a:pt x="139" y="148"/>
                  </a:cubicBezTo>
                  <a:cubicBezTo>
                    <a:pt x="139" y="148"/>
                    <a:pt x="174" y="190"/>
                    <a:pt x="242" y="160"/>
                  </a:cubicBezTo>
                  <a:cubicBezTo>
                    <a:pt x="242" y="160"/>
                    <a:pt x="322" y="118"/>
                    <a:pt x="288" y="33"/>
                  </a:cubicBezTo>
                  <a:cubicBezTo>
                    <a:pt x="288" y="33"/>
                    <a:pt x="279" y="87"/>
                    <a:pt x="254" y="91"/>
                  </a:cubicBezTo>
                  <a:cubicBezTo>
                    <a:pt x="254" y="91"/>
                    <a:pt x="281" y="60"/>
                    <a:pt x="275" y="0"/>
                  </a:cubicBezTo>
                  <a:cubicBezTo>
                    <a:pt x="242" y="27"/>
                    <a:pt x="0" y="6"/>
                    <a:pt x="40" y="138"/>
                  </a:cubicBezTo>
                  <a:lnTo>
                    <a:pt x="40" y="160"/>
                  </a:ln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íṥ1îdè">
              <a:extLst>
                <a:ext uri="{FF2B5EF4-FFF2-40B4-BE49-F238E27FC236}">
                  <a16:creationId xmlns:a16="http://schemas.microsoft.com/office/drawing/2014/main" id="{223992A4-0E59-5E55-F3B9-BB09A714AA09}"/>
                </a:ext>
              </a:extLst>
            </p:cNvPr>
            <p:cNvSpPr/>
            <p:nvPr/>
          </p:nvSpPr>
          <p:spPr bwMode="auto">
            <a:xfrm>
              <a:off x="5978526" y="2601912"/>
              <a:ext cx="604838" cy="517525"/>
            </a:xfrm>
            <a:custGeom>
              <a:avLst/>
              <a:gdLst>
                <a:gd name="T0" fmla="*/ 0 w 183"/>
                <a:gd name="T1" fmla="*/ 115 h 157"/>
                <a:gd name="T2" fmla="*/ 103 w 183"/>
                <a:gd name="T3" fmla="*/ 127 h 157"/>
                <a:gd name="T4" fmla="*/ 149 w 183"/>
                <a:gd name="T5" fmla="*/ 0 h 157"/>
                <a:gd name="T6" fmla="*/ 0 w 183"/>
                <a:gd name="T7" fmla="*/ 115 h 157"/>
              </a:gdLst>
              <a:ahLst/>
              <a:cxnLst>
                <a:cxn ang="0">
                  <a:pos x="T0" y="T1"/>
                </a:cxn>
                <a:cxn ang="0">
                  <a:pos x="T2" y="T3"/>
                </a:cxn>
                <a:cxn ang="0">
                  <a:pos x="T4" y="T5"/>
                </a:cxn>
                <a:cxn ang="0">
                  <a:pos x="T6" y="T7"/>
                </a:cxn>
              </a:cxnLst>
              <a:rect l="0" t="0" r="r" b="b"/>
              <a:pathLst>
                <a:path w="183" h="157">
                  <a:moveTo>
                    <a:pt x="0" y="115"/>
                  </a:moveTo>
                  <a:cubicBezTo>
                    <a:pt x="0" y="115"/>
                    <a:pt x="35" y="157"/>
                    <a:pt x="103" y="127"/>
                  </a:cubicBezTo>
                  <a:cubicBezTo>
                    <a:pt x="103" y="127"/>
                    <a:pt x="183" y="85"/>
                    <a:pt x="149" y="0"/>
                  </a:cubicBezTo>
                  <a:cubicBezTo>
                    <a:pt x="158" y="40"/>
                    <a:pt x="129" y="146"/>
                    <a:pt x="0" y="115"/>
                  </a:cubicBezTo>
                  <a:close/>
                </a:path>
              </a:pathLst>
            </a:custGeom>
            <a:solidFill>
              <a:srgbClr val="CE87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îŝ1îdè">
              <a:extLst>
                <a:ext uri="{FF2B5EF4-FFF2-40B4-BE49-F238E27FC236}">
                  <a16:creationId xmlns:a16="http://schemas.microsoft.com/office/drawing/2014/main" id="{2001D0A3-4651-7976-E679-D0955AD76748}"/>
                </a:ext>
              </a:extLst>
            </p:cNvPr>
            <p:cNvSpPr/>
            <p:nvPr/>
          </p:nvSpPr>
          <p:spPr bwMode="auto">
            <a:xfrm>
              <a:off x="5635626"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7 w 78"/>
                <a:gd name="T11" fmla="*/ 37 h 43"/>
                <a:gd name="T12" fmla="*/ 72 w 78"/>
                <a:gd name="T13" fmla="*/ 43 h 43"/>
                <a:gd name="T14" fmla="*/ 66 w 78"/>
                <a:gd name="T15" fmla="*/ 38 h 43"/>
                <a:gd name="T16" fmla="*/ 66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0" y="27"/>
                    <a:pt x="5" y="17"/>
                    <a:pt x="12" y="11"/>
                  </a:cubicBezTo>
                  <a:cubicBezTo>
                    <a:pt x="19" y="4"/>
                    <a:pt x="29" y="0"/>
                    <a:pt x="39" y="0"/>
                  </a:cubicBezTo>
                  <a:cubicBezTo>
                    <a:pt x="48" y="0"/>
                    <a:pt x="58" y="4"/>
                    <a:pt x="65" y="11"/>
                  </a:cubicBezTo>
                  <a:cubicBezTo>
                    <a:pt x="72" y="17"/>
                    <a:pt x="77" y="27"/>
                    <a:pt x="77" y="37"/>
                  </a:cubicBezTo>
                  <a:cubicBezTo>
                    <a:pt x="77" y="37"/>
                    <a:pt x="77" y="37"/>
                    <a:pt x="77" y="37"/>
                  </a:cubicBezTo>
                  <a:cubicBezTo>
                    <a:pt x="78" y="40"/>
                    <a:pt x="75" y="43"/>
                    <a:pt x="72" y="43"/>
                  </a:cubicBezTo>
                  <a:cubicBezTo>
                    <a:pt x="69" y="43"/>
                    <a:pt x="67" y="41"/>
                    <a:pt x="66" y="38"/>
                  </a:cubicBezTo>
                  <a:cubicBezTo>
                    <a:pt x="66" y="37"/>
                    <a:pt x="66" y="37"/>
                    <a:pt x="66" y="37"/>
                  </a:cubicBezTo>
                  <a:cubicBezTo>
                    <a:pt x="67" y="33"/>
                    <a:pt x="66" y="30"/>
                    <a:pt x="65" y="26"/>
                  </a:cubicBezTo>
                  <a:cubicBezTo>
                    <a:pt x="64" y="23"/>
                    <a:pt x="62" y="19"/>
                    <a:pt x="59" y="17"/>
                  </a:cubicBezTo>
                  <a:cubicBezTo>
                    <a:pt x="54" y="11"/>
                    <a:pt x="46" y="8"/>
                    <a:pt x="39" y="8"/>
                  </a:cubicBezTo>
                  <a:cubicBezTo>
                    <a:pt x="31" y="8"/>
                    <a:pt x="23" y="11"/>
                    <a:pt x="18" y="17"/>
                  </a:cubicBezTo>
                  <a:cubicBezTo>
                    <a:pt x="15" y="19"/>
                    <a:pt x="13"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iṣḻíḍe">
              <a:extLst>
                <a:ext uri="{FF2B5EF4-FFF2-40B4-BE49-F238E27FC236}">
                  <a16:creationId xmlns:a16="http://schemas.microsoft.com/office/drawing/2014/main" id="{37EEACC6-A7E6-073F-CB72-E0F8E66A370F}"/>
                </a:ext>
              </a:extLst>
            </p:cNvPr>
            <p:cNvSpPr/>
            <p:nvPr/>
          </p:nvSpPr>
          <p:spPr bwMode="auto">
            <a:xfrm>
              <a:off x="6081713"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8 w 78"/>
                <a:gd name="T11" fmla="*/ 37 h 43"/>
                <a:gd name="T12" fmla="*/ 72 w 78"/>
                <a:gd name="T13" fmla="*/ 43 h 43"/>
                <a:gd name="T14" fmla="*/ 67 w 78"/>
                <a:gd name="T15" fmla="*/ 38 h 43"/>
                <a:gd name="T16" fmla="*/ 67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1" y="27"/>
                    <a:pt x="5" y="17"/>
                    <a:pt x="12" y="11"/>
                  </a:cubicBezTo>
                  <a:cubicBezTo>
                    <a:pt x="19" y="4"/>
                    <a:pt x="29" y="0"/>
                    <a:pt x="39" y="0"/>
                  </a:cubicBezTo>
                  <a:cubicBezTo>
                    <a:pt x="48" y="0"/>
                    <a:pt x="58" y="4"/>
                    <a:pt x="65" y="11"/>
                  </a:cubicBezTo>
                  <a:cubicBezTo>
                    <a:pt x="72" y="17"/>
                    <a:pt x="77" y="27"/>
                    <a:pt x="77" y="37"/>
                  </a:cubicBezTo>
                  <a:cubicBezTo>
                    <a:pt x="78" y="37"/>
                    <a:pt x="78" y="37"/>
                    <a:pt x="78" y="37"/>
                  </a:cubicBezTo>
                  <a:cubicBezTo>
                    <a:pt x="78" y="40"/>
                    <a:pt x="75" y="43"/>
                    <a:pt x="72" y="43"/>
                  </a:cubicBezTo>
                  <a:cubicBezTo>
                    <a:pt x="69" y="43"/>
                    <a:pt x="67" y="41"/>
                    <a:pt x="67" y="38"/>
                  </a:cubicBezTo>
                  <a:cubicBezTo>
                    <a:pt x="67" y="37"/>
                    <a:pt x="67" y="37"/>
                    <a:pt x="67" y="37"/>
                  </a:cubicBezTo>
                  <a:cubicBezTo>
                    <a:pt x="67" y="33"/>
                    <a:pt x="66" y="30"/>
                    <a:pt x="65" y="26"/>
                  </a:cubicBezTo>
                  <a:cubicBezTo>
                    <a:pt x="64" y="23"/>
                    <a:pt x="62" y="19"/>
                    <a:pt x="59" y="17"/>
                  </a:cubicBezTo>
                  <a:cubicBezTo>
                    <a:pt x="54" y="11"/>
                    <a:pt x="46" y="8"/>
                    <a:pt x="39" y="8"/>
                  </a:cubicBezTo>
                  <a:cubicBezTo>
                    <a:pt x="31" y="8"/>
                    <a:pt x="23" y="11"/>
                    <a:pt x="18" y="17"/>
                  </a:cubicBezTo>
                  <a:cubicBezTo>
                    <a:pt x="16" y="19"/>
                    <a:pt x="14"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iṥ1iḋè">
              <a:extLst>
                <a:ext uri="{FF2B5EF4-FFF2-40B4-BE49-F238E27FC236}">
                  <a16:creationId xmlns:a16="http://schemas.microsoft.com/office/drawing/2014/main" id="{395EDEAE-BC4F-3698-DA4D-A7FAA0368AD8}"/>
                </a:ext>
              </a:extLst>
            </p:cNvPr>
            <p:cNvSpPr/>
            <p:nvPr/>
          </p:nvSpPr>
          <p:spPr bwMode="auto">
            <a:xfrm>
              <a:off x="5510213" y="3168650"/>
              <a:ext cx="939800" cy="300038"/>
            </a:xfrm>
            <a:custGeom>
              <a:avLst/>
              <a:gdLst>
                <a:gd name="T0" fmla="*/ 279 w 285"/>
                <a:gd name="T1" fmla="*/ 15 h 91"/>
                <a:gd name="T2" fmla="*/ 275 w 285"/>
                <a:gd name="T3" fmla="*/ 15 h 91"/>
                <a:gd name="T4" fmla="*/ 255 w 285"/>
                <a:gd name="T5" fmla="*/ 0 h 91"/>
                <a:gd name="T6" fmla="*/ 172 w 285"/>
                <a:gd name="T7" fmla="*/ 0 h 91"/>
                <a:gd name="T8" fmla="*/ 150 w 285"/>
                <a:gd name="T9" fmla="*/ 19 h 91"/>
                <a:gd name="T10" fmla="*/ 134 w 285"/>
                <a:gd name="T11" fmla="*/ 19 h 91"/>
                <a:gd name="T12" fmla="*/ 112 w 285"/>
                <a:gd name="T13" fmla="*/ 0 h 91"/>
                <a:gd name="T14" fmla="*/ 29 w 285"/>
                <a:gd name="T15" fmla="*/ 0 h 91"/>
                <a:gd name="T16" fmla="*/ 9 w 285"/>
                <a:gd name="T17" fmla="*/ 15 h 91"/>
                <a:gd name="T18" fmla="*/ 5 w 285"/>
                <a:gd name="T19" fmla="*/ 15 h 91"/>
                <a:gd name="T20" fmla="*/ 0 w 285"/>
                <a:gd name="T21" fmla="*/ 21 h 91"/>
                <a:gd name="T22" fmla="*/ 0 w 285"/>
                <a:gd name="T23" fmla="*/ 36 h 91"/>
                <a:gd name="T24" fmla="*/ 5 w 285"/>
                <a:gd name="T25" fmla="*/ 41 h 91"/>
                <a:gd name="T26" fmla="*/ 8 w 285"/>
                <a:gd name="T27" fmla="*/ 41 h 91"/>
                <a:gd name="T28" fmla="*/ 8 w 285"/>
                <a:gd name="T29" fmla="*/ 69 h 91"/>
                <a:gd name="T30" fmla="*/ 29 w 285"/>
                <a:gd name="T31" fmla="*/ 91 h 91"/>
                <a:gd name="T32" fmla="*/ 112 w 285"/>
                <a:gd name="T33" fmla="*/ 91 h 91"/>
                <a:gd name="T34" fmla="*/ 134 w 285"/>
                <a:gd name="T35" fmla="*/ 69 h 91"/>
                <a:gd name="T36" fmla="*/ 134 w 285"/>
                <a:gd name="T37" fmla="*/ 45 h 91"/>
                <a:gd name="T38" fmla="*/ 150 w 285"/>
                <a:gd name="T39" fmla="*/ 45 h 91"/>
                <a:gd name="T40" fmla="*/ 150 w 285"/>
                <a:gd name="T41" fmla="*/ 69 h 91"/>
                <a:gd name="T42" fmla="*/ 172 w 285"/>
                <a:gd name="T43" fmla="*/ 91 h 91"/>
                <a:gd name="T44" fmla="*/ 255 w 285"/>
                <a:gd name="T45" fmla="*/ 91 h 91"/>
                <a:gd name="T46" fmla="*/ 276 w 285"/>
                <a:gd name="T47" fmla="*/ 69 h 91"/>
                <a:gd name="T48" fmla="*/ 276 w 285"/>
                <a:gd name="T49" fmla="*/ 41 h 91"/>
                <a:gd name="T50" fmla="*/ 279 w 285"/>
                <a:gd name="T51" fmla="*/ 41 h 91"/>
                <a:gd name="T52" fmla="*/ 285 w 285"/>
                <a:gd name="T53" fmla="*/ 36 h 91"/>
                <a:gd name="T54" fmla="*/ 285 w 285"/>
                <a:gd name="T55" fmla="*/ 21 h 91"/>
                <a:gd name="T56" fmla="*/ 279 w 285"/>
                <a:gd name="T57" fmla="*/ 15 h 91"/>
                <a:gd name="T58" fmla="*/ 130 w 285"/>
                <a:gd name="T59" fmla="*/ 69 h 91"/>
                <a:gd name="T60" fmla="*/ 112 w 285"/>
                <a:gd name="T61" fmla="*/ 86 h 91"/>
                <a:gd name="T62" fmla="*/ 29 w 285"/>
                <a:gd name="T63" fmla="*/ 86 h 91"/>
                <a:gd name="T64" fmla="*/ 12 w 285"/>
                <a:gd name="T65" fmla="*/ 69 h 91"/>
                <a:gd name="T66" fmla="*/ 12 w 285"/>
                <a:gd name="T67" fmla="*/ 22 h 91"/>
                <a:gd name="T68" fmla="*/ 29 w 285"/>
                <a:gd name="T69" fmla="*/ 4 h 91"/>
                <a:gd name="T70" fmla="*/ 112 w 285"/>
                <a:gd name="T71" fmla="*/ 4 h 91"/>
                <a:gd name="T72" fmla="*/ 130 w 285"/>
                <a:gd name="T73" fmla="*/ 22 h 91"/>
                <a:gd name="T74" fmla="*/ 130 w 285"/>
                <a:gd name="T75" fmla="*/ 69 h 91"/>
                <a:gd name="T76" fmla="*/ 272 w 285"/>
                <a:gd name="T77" fmla="*/ 69 h 91"/>
                <a:gd name="T78" fmla="*/ 255 w 285"/>
                <a:gd name="T79" fmla="*/ 86 h 91"/>
                <a:gd name="T80" fmla="*/ 172 w 285"/>
                <a:gd name="T81" fmla="*/ 86 h 91"/>
                <a:gd name="T82" fmla="*/ 154 w 285"/>
                <a:gd name="T83" fmla="*/ 69 h 91"/>
                <a:gd name="T84" fmla="*/ 154 w 285"/>
                <a:gd name="T85" fmla="*/ 22 h 91"/>
                <a:gd name="T86" fmla="*/ 172 w 285"/>
                <a:gd name="T87" fmla="*/ 4 h 91"/>
                <a:gd name="T88" fmla="*/ 255 w 285"/>
                <a:gd name="T89" fmla="*/ 4 h 91"/>
                <a:gd name="T90" fmla="*/ 272 w 285"/>
                <a:gd name="T91" fmla="*/ 22 h 91"/>
                <a:gd name="T92" fmla="*/ 272 w 285"/>
                <a:gd name="T93"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5" h="91">
                  <a:moveTo>
                    <a:pt x="279" y="15"/>
                  </a:moveTo>
                  <a:cubicBezTo>
                    <a:pt x="275" y="15"/>
                    <a:pt x="275" y="15"/>
                    <a:pt x="275" y="15"/>
                  </a:cubicBezTo>
                  <a:cubicBezTo>
                    <a:pt x="273" y="7"/>
                    <a:pt x="265" y="0"/>
                    <a:pt x="255" y="0"/>
                  </a:cubicBezTo>
                  <a:cubicBezTo>
                    <a:pt x="172" y="0"/>
                    <a:pt x="172" y="0"/>
                    <a:pt x="172" y="0"/>
                  </a:cubicBezTo>
                  <a:cubicBezTo>
                    <a:pt x="161" y="0"/>
                    <a:pt x="152" y="9"/>
                    <a:pt x="150" y="19"/>
                  </a:cubicBezTo>
                  <a:cubicBezTo>
                    <a:pt x="134" y="19"/>
                    <a:pt x="134" y="19"/>
                    <a:pt x="134" y="19"/>
                  </a:cubicBezTo>
                  <a:cubicBezTo>
                    <a:pt x="133" y="9"/>
                    <a:pt x="124" y="0"/>
                    <a:pt x="112" y="0"/>
                  </a:cubicBezTo>
                  <a:cubicBezTo>
                    <a:pt x="29" y="0"/>
                    <a:pt x="29" y="0"/>
                    <a:pt x="29" y="0"/>
                  </a:cubicBezTo>
                  <a:cubicBezTo>
                    <a:pt x="20" y="0"/>
                    <a:pt x="12" y="7"/>
                    <a:pt x="9" y="15"/>
                  </a:cubicBezTo>
                  <a:cubicBezTo>
                    <a:pt x="5" y="15"/>
                    <a:pt x="5" y="15"/>
                    <a:pt x="5" y="15"/>
                  </a:cubicBezTo>
                  <a:cubicBezTo>
                    <a:pt x="2" y="15"/>
                    <a:pt x="0" y="18"/>
                    <a:pt x="0" y="21"/>
                  </a:cubicBezTo>
                  <a:cubicBezTo>
                    <a:pt x="0" y="36"/>
                    <a:pt x="0" y="36"/>
                    <a:pt x="0" y="36"/>
                  </a:cubicBezTo>
                  <a:cubicBezTo>
                    <a:pt x="0" y="39"/>
                    <a:pt x="2" y="41"/>
                    <a:pt x="5" y="41"/>
                  </a:cubicBezTo>
                  <a:cubicBezTo>
                    <a:pt x="8" y="41"/>
                    <a:pt x="8" y="41"/>
                    <a:pt x="8" y="41"/>
                  </a:cubicBezTo>
                  <a:cubicBezTo>
                    <a:pt x="8" y="69"/>
                    <a:pt x="8" y="69"/>
                    <a:pt x="8" y="69"/>
                  </a:cubicBezTo>
                  <a:cubicBezTo>
                    <a:pt x="8" y="81"/>
                    <a:pt x="17" y="91"/>
                    <a:pt x="29" y="91"/>
                  </a:cubicBezTo>
                  <a:cubicBezTo>
                    <a:pt x="112" y="91"/>
                    <a:pt x="112" y="91"/>
                    <a:pt x="112" y="91"/>
                  </a:cubicBezTo>
                  <a:cubicBezTo>
                    <a:pt x="124" y="91"/>
                    <a:pt x="134" y="81"/>
                    <a:pt x="134" y="69"/>
                  </a:cubicBezTo>
                  <a:cubicBezTo>
                    <a:pt x="134" y="45"/>
                    <a:pt x="134" y="45"/>
                    <a:pt x="134" y="45"/>
                  </a:cubicBezTo>
                  <a:cubicBezTo>
                    <a:pt x="150" y="45"/>
                    <a:pt x="150" y="45"/>
                    <a:pt x="150" y="45"/>
                  </a:cubicBezTo>
                  <a:cubicBezTo>
                    <a:pt x="150" y="69"/>
                    <a:pt x="150" y="69"/>
                    <a:pt x="150" y="69"/>
                  </a:cubicBezTo>
                  <a:cubicBezTo>
                    <a:pt x="150" y="81"/>
                    <a:pt x="160" y="91"/>
                    <a:pt x="172" y="91"/>
                  </a:cubicBezTo>
                  <a:cubicBezTo>
                    <a:pt x="255" y="91"/>
                    <a:pt x="255" y="91"/>
                    <a:pt x="255" y="91"/>
                  </a:cubicBezTo>
                  <a:cubicBezTo>
                    <a:pt x="267" y="91"/>
                    <a:pt x="276" y="81"/>
                    <a:pt x="276" y="69"/>
                  </a:cubicBezTo>
                  <a:cubicBezTo>
                    <a:pt x="276" y="41"/>
                    <a:pt x="276" y="41"/>
                    <a:pt x="276" y="41"/>
                  </a:cubicBezTo>
                  <a:cubicBezTo>
                    <a:pt x="279" y="41"/>
                    <a:pt x="279" y="41"/>
                    <a:pt x="279" y="41"/>
                  </a:cubicBezTo>
                  <a:cubicBezTo>
                    <a:pt x="282" y="41"/>
                    <a:pt x="285" y="39"/>
                    <a:pt x="285" y="36"/>
                  </a:cubicBezTo>
                  <a:cubicBezTo>
                    <a:pt x="285" y="21"/>
                    <a:pt x="285" y="21"/>
                    <a:pt x="285" y="21"/>
                  </a:cubicBezTo>
                  <a:cubicBezTo>
                    <a:pt x="285" y="18"/>
                    <a:pt x="282" y="15"/>
                    <a:pt x="279" y="15"/>
                  </a:cubicBezTo>
                  <a:close/>
                  <a:moveTo>
                    <a:pt x="130" y="69"/>
                  </a:moveTo>
                  <a:cubicBezTo>
                    <a:pt x="130" y="79"/>
                    <a:pt x="122" y="86"/>
                    <a:pt x="112" y="86"/>
                  </a:cubicBezTo>
                  <a:cubicBezTo>
                    <a:pt x="29" y="86"/>
                    <a:pt x="29" y="86"/>
                    <a:pt x="29" y="86"/>
                  </a:cubicBezTo>
                  <a:cubicBezTo>
                    <a:pt x="20" y="86"/>
                    <a:pt x="12" y="79"/>
                    <a:pt x="12" y="69"/>
                  </a:cubicBezTo>
                  <a:cubicBezTo>
                    <a:pt x="12" y="22"/>
                    <a:pt x="12" y="22"/>
                    <a:pt x="12" y="22"/>
                  </a:cubicBezTo>
                  <a:cubicBezTo>
                    <a:pt x="12" y="12"/>
                    <a:pt x="20" y="4"/>
                    <a:pt x="29" y="4"/>
                  </a:cubicBezTo>
                  <a:cubicBezTo>
                    <a:pt x="112" y="4"/>
                    <a:pt x="112" y="4"/>
                    <a:pt x="112" y="4"/>
                  </a:cubicBezTo>
                  <a:cubicBezTo>
                    <a:pt x="122" y="4"/>
                    <a:pt x="130" y="12"/>
                    <a:pt x="130" y="22"/>
                  </a:cubicBezTo>
                  <a:lnTo>
                    <a:pt x="130" y="69"/>
                  </a:lnTo>
                  <a:close/>
                  <a:moveTo>
                    <a:pt x="272" y="69"/>
                  </a:moveTo>
                  <a:cubicBezTo>
                    <a:pt x="272" y="79"/>
                    <a:pt x="264" y="86"/>
                    <a:pt x="255" y="86"/>
                  </a:cubicBezTo>
                  <a:cubicBezTo>
                    <a:pt x="172" y="86"/>
                    <a:pt x="172" y="86"/>
                    <a:pt x="172" y="86"/>
                  </a:cubicBezTo>
                  <a:cubicBezTo>
                    <a:pt x="162" y="86"/>
                    <a:pt x="154" y="79"/>
                    <a:pt x="154" y="69"/>
                  </a:cubicBezTo>
                  <a:cubicBezTo>
                    <a:pt x="154" y="22"/>
                    <a:pt x="154" y="22"/>
                    <a:pt x="154" y="22"/>
                  </a:cubicBezTo>
                  <a:cubicBezTo>
                    <a:pt x="154" y="12"/>
                    <a:pt x="162" y="4"/>
                    <a:pt x="172" y="4"/>
                  </a:cubicBezTo>
                  <a:cubicBezTo>
                    <a:pt x="255" y="4"/>
                    <a:pt x="255" y="4"/>
                    <a:pt x="255" y="4"/>
                  </a:cubicBezTo>
                  <a:cubicBezTo>
                    <a:pt x="264" y="4"/>
                    <a:pt x="272" y="12"/>
                    <a:pt x="272" y="22"/>
                  </a:cubicBezTo>
                  <a:lnTo>
                    <a:pt x="272" y="69"/>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ïŝ1îḋê">
              <a:extLst>
                <a:ext uri="{FF2B5EF4-FFF2-40B4-BE49-F238E27FC236}">
                  <a16:creationId xmlns:a16="http://schemas.microsoft.com/office/drawing/2014/main" id="{4C12C3D0-58AB-FEE7-3636-FBACE81D1763}"/>
                </a:ext>
              </a:extLst>
            </p:cNvPr>
            <p:cNvSpPr/>
            <p:nvPr/>
          </p:nvSpPr>
          <p:spPr bwMode="auto">
            <a:xfrm>
              <a:off x="5916613" y="3573462"/>
              <a:ext cx="125413" cy="69850"/>
            </a:xfrm>
            <a:custGeom>
              <a:avLst/>
              <a:gdLst>
                <a:gd name="T0" fmla="*/ 19 w 38"/>
                <a:gd name="T1" fmla="*/ 8 h 21"/>
                <a:gd name="T2" fmla="*/ 1 w 38"/>
                <a:gd name="T3" fmla="*/ 0 h 21"/>
                <a:gd name="T4" fmla="*/ 0 w 38"/>
                <a:gd name="T5" fmla="*/ 3 h 21"/>
                <a:gd name="T6" fmla="*/ 19 w 38"/>
                <a:gd name="T7" fmla="*/ 21 h 21"/>
                <a:gd name="T8" fmla="*/ 38 w 38"/>
                <a:gd name="T9" fmla="*/ 3 h 21"/>
                <a:gd name="T10" fmla="*/ 37 w 38"/>
                <a:gd name="T11" fmla="*/ 0 h 21"/>
                <a:gd name="T12" fmla="*/ 19 w 38"/>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38" h="21">
                  <a:moveTo>
                    <a:pt x="19" y="8"/>
                  </a:moveTo>
                  <a:cubicBezTo>
                    <a:pt x="12" y="8"/>
                    <a:pt x="5" y="5"/>
                    <a:pt x="1" y="0"/>
                  </a:cubicBezTo>
                  <a:cubicBezTo>
                    <a:pt x="1" y="1"/>
                    <a:pt x="0" y="2"/>
                    <a:pt x="0" y="3"/>
                  </a:cubicBezTo>
                  <a:cubicBezTo>
                    <a:pt x="0" y="13"/>
                    <a:pt x="9" y="21"/>
                    <a:pt x="19" y="21"/>
                  </a:cubicBezTo>
                  <a:cubicBezTo>
                    <a:pt x="29" y="21"/>
                    <a:pt x="38" y="13"/>
                    <a:pt x="38" y="3"/>
                  </a:cubicBezTo>
                  <a:cubicBezTo>
                    <a:pt x="38" y="2"/>
                    <a:pt x="38" y="1"/>
                    <a:pt x="37" y="0"/>
                  </a:cubicBezTo>
                  <a:cubicBezTo>
                    <a:pt x="33" y="5"/>
                    <a:pt x="26" y="8"/>
                    <a:pt x="19" y="8"/>
                  </a:cubicBezTo>
                  <a:close/>
                </a:path>
              </a:pathLst>
            </a:custGeom>
            <a:solidFill>
              <a:srgbClr val="EF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ïsḷíḋè">
              <a:extLst>
                <a:ext uri="{FF2B5EF4-FFF2-40B4-BE49-F238E27FC236}">
                  <a16:creationId xmlns:a16="http://schemas.microsoft.com/office/drawing/2014/main" id="{4F4082A7-3C90-C500-228E-12D2E05256EC}"/>
                </a:ext>
              </a:extLst>
            </p:cNvPr>
            <p:cNvSpPr/>
            <p:nvPr/>
          </p:nvSpPr>
          <p:spPr bwMode="auto">
            <a:xfrm>
              <a:off x="5800726" y="3676650"/>
              <a:ext cx="355600" cy="153988"/>
            </a:xfrm>
            <a:custGeom>
              <a:avLst/>
              <a:gdLst>
                <a:gd name="T0" fmla="*/ 54 w 108"/>
                <a:gd name="T1" fmla="*/ 16 h 47"/>
                <a:gd name="T2" fmla="*/ 0 w 108"/>
                <a:gd name="T3" fmla="*/ 0 h 47"/>
                <a:gd name="T4" fmla="*/ 54 w 108"/>
                <a:gd name="T5" fmla="*/ 47 h 47"/>
                <a:gd name="T6" fmla="*/ 108 w 108"/>
                <a:gd name="T7" fmla="*/ 0 h 47"/>
                <a:gd name="T8" fmla="*/ 54 w 108"/>
                <a:gd name="T9" fmla="*/ 16 h 47"/>
              </a:gdLst>
              <a:ahLst/>
              <a:cxnLst>
                <a:cxn ang="0">
                  <a:pos x="T0" y="T1"/>
                </a:cxn>
                <a:cxn ang="0">
                  <a:pos x="T2" y="T3"/>
                </a:cxn>
                <a:cxn ang="0">
                  <a:pos x="T4" y="T5"/>
                </a:cxn>
                <a:cxn ang="0">
                  <a:pos x="T6" y="T7"/>
                </a:cxn>
                <a:cxn ang="0">
                  <a:pos x="T8" y="T9"/>
                </a:cxn>
              </a:cxnLst>
              <a:rect l="0" t="0" r="r" b="b"/>
              <a:pathLst>
                <a:path w="108" h="47">
                  <a:moveTo>
                    <a:pt x="54" y="16"/>
                  </a:moveTo>
                  <a:cubicBezTo>
                    <a:pt x="34" y="16"/>
                    <a:pt x="16" y="10"/>
                    <a:pt x="0" y="0"/>
                  </a:cubicBezTo>
                  <a:cubicBezTo>
                    <a:pt x="4" y="27"/>
                    <a:pt x="26" y="47"/>
                    <a:pt x="54" y="47"/>
                  </a:cubicBezTo>
                  <a:cubicBezTo>
                    <a:pt x="82" y="47"/>
                    <a:pt x="105" y="27"/>
                    <a:pt x="108" y="0"/>
                  </a:cubicBezTo>
                  <a:cubicBezTo>
                    <a:pt x="93" y="10"/>
                    <a:pt x="74" y="16"/>
                    <a:pt x="54" y="16"/>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ïṥḷiḑè">
              <a:extLst>
                <a:ext uri="{FF2B5EF4-FFF2-40B4-BE49-F238E27FC236}">
                  <a16:creationId xmlns:a16="http://schemas.microsoft.com/office/drawing/2014/main" id="{9DD44270-94B6-3690-7F13-0CBD1419B482}"/>
                </a:ext>
              </a:extLst>
            </p:cNvPr>
            <p:cNvSpPr/>
            <p:nvPr/>
          </p:nvSpPr>
          <p:spPr bwMode="auto">
            <a:xfrm>
              <a:off x="6427788" y="4295775"/>
              <a:ext cx="98425" cy="584200"/>
            </a:xfrm>
            <a:prstGeom prst="rect">
              <a:avLst/>
            </a:prstGeom>
            <a:solidFill>
              <a:srgbClr val="FFC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3" name="îśľiḑe">
              <a:extLst>
                <a:ext uri="{FF2B5EF4-FFF2-40B4-BE49-F238E27FC236}">
                  <a16:creationId xmlns:a16="http://schemas.microsoft.com/office/drawing/2014/main" id="{2A16CA80-8FB1-27CA-EE6C-6FA5871FDB00}"/>
                </a:ext>
              </a:extLst>
            </p:cNvPr>
            <p:cNvSpPr/>
            <p:nvPr/>
          </p:nvSpPr>
          <p:spPr bwMode="auto">
            <a:xfrm>
              <a:off x="3925888" y="4675187"/>
              <a:ext cx="4119563" cy="487363"/>
            </a:xfrm>
            <a:custGeom>
              <a:avLst/>
              <a:gdLst>
                <a:gd name="T0" fmla="*/ 2595 w 2595"/>
                <a:gd name="T1" fmla="*/ 307 h 307"/>
                <a:gd name="T2" fmla="*/ 0 w 2595"/>
                <a:gd name="T3" fmla="*/ 307 h 307"/>
                <a:gd name="T4" fmla="*/ 460 w 2595"/>
                <a:gd name="T5" fmla="*/ 0 h 307"/>
                <a:gd name="T6" fmla="*/ 2135 w 2595"/>
                <a:gd name="T7" fmla="*/ 0 h 307"/>
                <a:gd name="T8" fmla="*/ 2595 w 2595"/>
                <a:gd name="T9" fmla="*/ 307 h 307"/>
              </a:gdLst>
              <a:ahLst/>
              <a:cxnLst>
                <a:cxn ang="0">
                  <a:pos x="T0" y="T1"/>
                </a:cxn>
                <a:cxn ang="0">
                  <a:pos x="T2" y="T3"/>
                </a:cxn>
                <a:cxn ang="0">
                  <a:pos x="T4" y="T5"/>
                </a:cxn>
                <a:cxn ang="0">
                  <a:pos x="T6" y="T7"/>
                </a:cxn>
                <a:cxn ang="0">
                  <a:pos x="T8" y="T9"/>
                </a:cxn>
              </a:cxnLst>
              <a:rect l="0" t="0" r="r" b="b"/>
              <a:pathLst>
                <a:path w="2595" h="307">
                  <a:moveTo>
                    <a:pt x="2595" y="307"/>
                  </a:moveTo>
                  <a:lnTo>
                    <a:pt x="0" y="307"/>
                  </a:lnTo>
                  <a:lnTo>
                    <a:pt x="460" y="0"/>
                  </a:lnTo>
                  <a:lnTo>
                    <a:pt x="2135" y="0"/>
                  </a:lnTo>
                  <a:lnTo>
                    <a:pt x="2595" y="307"/>
                  </a:lnTo>
                  <a:close/>
                </a:path>
              </a:pathLst>
            </a:custGeom>
            <a:solidFill>
              <a:srgbClr val="E2CA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îṣļidê">
              <a:extLst>
                <a:ext uri="{FF2B5EF4-FFF2-40B4-BE49-F238E27FC236}">
                  <a16:creationId xmlns:a16="http://schemas.microsoft.com/office/drawing/2014/main" id="{08A45C13-ACCC-695E-E325-AD501BD8CE9E}"/>
                </a:ext>
              </a:extLst>
            </p:cNvPr>
            <p:cNvSpPr/>
            <p:nvPr/>
          </p:nvSpPr>
          <p:spPr bwMode="auto">
            <a:xfrm>
              <a:off x="4919663" y="4675187"/>
              <a:ext cx="217488" cy="85725"/>
            </a:xfrm>
            <a:custGeom>
              <a:avLst/>
              <a:gdLst>
                <a:gd name="T0" fmla="*/ 137 w 137"/>
                <a:gd name="T1" fmla="*/ 0 h 54"/>
                <a:gd name="T2" fmla="*/ 73 w 137"/>
                <a:gd name="T3" fmla="*/ 0 h 54"/>
                <a:gd name="T4" fmla="*/ 0 w 137"/>
                <a:gd name="T5" fmla="*/ 39 h 54"/>
                <a:gd name="T6" fmla="*/ 0 w 137"/>
                <a:gd name="T7" fmla="*/ 54 h 54"/>
                <a:gd name="T8" fmla="*/ 41 w 137"/>
                <a:gd name="T9" fmla="*/ 54 h 54"/>
                <a:gd name="T10" fmla="*/ 137 w 137"/>
                <a:gd name="T11" fmla="*/ 0 h 54"/>
              </a:gdLst>
              <a:ahLst/>
              <a:cxnLst>
                <a:cxn ang="0">
                  <a:pos x="T0" y="T1"/>
                </a:cxn>
                <a:cxn ang="0">
                  <a:pos x="T2" y="T3"/>
                </a:cxn>
                <a:cxn ang="0">
                  <a:pos x="T4" y="T5"/>
                </a:cxn>
                <a:cxn ang="0">
                  <a:pos x="T6" y="T7"/>
                </a:cxn>
                <a:cxn ang="0">
                  <a:pos x="T8" y="T9"/>
                </a:cxn>
                <a:cxn ang="0">
                  <a:pos x="T10" y="T11"/>
                </a:cxn>
              </a:cxnLst>
              <a:rect l="0" t="0" r="r" b="b"/>
              <a:pathLst>
                <a:path w="137" h="54">
                  <a:moveTo>
                    <a:pt x="137" y="0"/>
                  </a:moveTo>
                  <a:lnTo>
                    <a:pt x="73" y="0"/>
                  </a:lnTo>
                  <a:lnTo>
                    <a:pt x="0" y="39"/>
                  </a:lnTo>
                  <a:lnTo>
                    <a:pt x="0" y="54"/>
                  </a:lnTo>
                  <a:lnTo>
                    <a:pt x="41" y="54"/>
                  </a:lnTo>
                  <a:lnTo>
                    <a:pt x="137" y="0"/>
                  </a:ln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i$ľïḓè">
              <a:extLst>
                <a:ext uri="{FF2B5EF4-FFF2-40B4-BE49-F238E27FC236}">
                  <a16:creationId xmlns:a16="http://schemas.microsoft.com/office/drawing/2014/main" id="{A8CD6B16-F633-E9BB-D4CB-C5FC398D56CF}"/>
                </a:ext>
              </a:extLst>
            </p:cNvPr>
            <p:cNvSpPr/>
            <p:nvPr/>
          </p:nvSpPr>
          <p:spPr bwMode="auto">
            <a:xfrm>
              <a:off x="3925888" y="5162550"/>
              <a:ext cx="4119563" cy="63500"/>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66" name="íšļíďê">
              <a:extLst>
                <a:ext uri="{FF2B5EF4-FFF2-40B4-BE49-F238E27FC236}">
                  <a16:creationId xmlns:a16="http://schemas.microsoft.com/office/drawing/2014/main" id="{026F690F-21F9-7EE6-F4CA-CFADADCC7774}"/>
                </a:ext>
              </a:extLst>
            </p:cNvPr>
            <p:cNvSpPr/>
            <p:nvPr/>
          </p:nvSpPr>
          <p:spPr bwMode="auto">
            <a:xfrm>
              <a:off x="4910138" y="4302125"/>
              <a:ext cx="593725" cy="422275"/>
            </a:xfrm>
            <a:custGeom>
              <a:avLst/>
              <a:gdLst>
                <a:gd name="T0" fmla="*/ 150 w 180"/>
                <a:gd name="T1" fmla="*/ 0 h 128"/>
                <a:gd name="T2" fmla="*/ 114 w 180"/>
                <a:gd name="T3" fmla="*/ 47 h 128"/>
                <a:gd name="T4" fmla="*/ 11 w 180"/>
                <a:gd name="T5" fmla="*/ 100 h 128"/>
                <a:gd name="T6" fmla="*/ 4 w 180"/>
                <a:gd name="T7" fmla="*/ 119 h 128"/>
                <a:gd name="T8" fmla="*/ 17 w 180"/>
                <a:gd name="T9" fmla="*/ 128 h 128"/>
                <a:gd name="T10" fmla="*/ 24 w 180"/>
                <a:gd name="T11" fmla="*/ 126 h 128"/>
                <a:gd name="T12" fmla="*/ 134 w 180"/>
                <a:gd name="T13" fmla="*/ 70 h 128"/>
                <a:gd name="T14" fmla="*/ 180 w 180"/>
                <a:gd name="T15" fmla="*/ 10 h 128"/>
                <a:gd name="T16" fmla="*/ 150 w 180"/>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8">
                  <a:moveTo>
                    <a:pt x="150" y="0"/>
                  </a:moveTo>
                  <a:cubicBezTo>
                    <a:pt x="114" y="47"/>
                    <a:pt x="114" y="47"/>
                    <a:pt x="114" y="47"/>
                  </a:cubicBezTo>
                  <a:cubicBezTo>
                    <a:pt x="11" y="100"/>
                    <a:pt x="11" y="100"/>
                    <a:pt x="11" y="100"/>
                  </a:cubicBezTo>
                  <a:cubicBezTo>
                    <a:pt x="3" y="103"/>
                    <a:pt x="0" y="112"/>
                    <a:pt x="4" y="119"/>
                  </a:cubicBezTo>
                  <a:cubicBezTo>
                    <a:pt x="7" y="125"/>
                    <a:pt x="12" y="128"/>
                    <a:pt x="17" y="128"/>
                  </a:cubicBezTo>
                  <a:cubicBezTo>
                    <a:pt x="20" y="128"/>
                    <a:pt x="22" y="127"/>
                    <a:pt x="24" y="126"/>
                  </a:cubicBezTo>
                  <a:cubicBezTo>
                    <a:pt x="134" y="70"/>
                    <a:pt x="134" y="70"/>
                    <a:pt x="134" y="70"/>
                  </a:cubicBezTo>
                  <a:cubicBezTo>
                    <a:pt x="180" y="10"/>
                    <a:pt x="180" y="10"/>
                    <a:pt x="180" y="10"/>
                  </a:cubicBezTo>
                  <a:lnTo>
                    <a:pt x="150" y="0"/>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íŝľîḓê">
              <a:extLst>
                <a:ext uri="{FF2B5EF4-FFF2-40B4-BE49-F238E27FC236}">
                  <a16:creationId xmlns:a16="http://schemas.microsoft.com/office/drawing/2014/main" id="{6FC42D35-1267-E38A-ADE6-27C5FB451472}"/>
                </a:ext>
              </a:extLst>
            </p:cNvPr>
            <p:cNvSpPr/>
            <p:nvPr/>
          </p:nvSpPr>
          <p:spPr bwMode="auto">
            <a:xfrm>
              <a:off x="4938713" y="4329112"/>
              <a:ext cx="565150" cy="395288"/>
            </a:xfrm>
            <a:custGeom>
              <a:avLst/>
              <a:gdLst>
                <a:gd name="T0" fmla="*/ 163 w 171"/>
                <a:gd name="T1" fmla="*/ 0 h 120"/>
                <a:gd name="T2" fmla="*/ 120 w 171"/>
                <a:gd name="T3" fmla="*/ 55 h 120"/>
                <a:gd name="T4" fmla="*/ 0 w 171"/>
                <a:gd name="T5" fmla="*/ 117 h 120"/>
                <a:gd name="T6" fmla="*/ 8 w 171"/>
                <a:gd name="T7" fmla="*/ 120 h 120"/>
                <a:gd name="T8" fmla="*/ 15 w 171"/>
                <a:gd name="T9" fmla="*/ 118 h 120"/>
                <a:gd name="T10" fmla="*/ 125 w 171"/>
                <a:gd name="T11" fmla="*/ 62 h 120"/>
                <a:gd name="T12" fmla="*/ 171 w 171"/>
                <a:gd name="T13" fmla="*/ 2 h 120"/>
                <a:gd name="T14" fmla="*/ 163 w 171"/>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20">
                  <a:moveTo>
                    <a:pt x="163" y="0"/>
                  </a:moveTo>
                  <a:cubicBezTo>
                    <a:pt x="120" y="55"/>
                    <a:pt x="120" y="55"/>
                    <a:pt x="120" y="55"/>
                  </a:cubicBezTo>
                  <a:cubicBezTo>
                    <a:pt x="0" y="117"/>
                    <a:pt x="0" y="117"/>
                    <a:pt x="0" y="117"/>
                  </a:cubicBezTo>
                  <a:cubicBezTo>
                    <a:pt x="2" y="119"/>
                    <a:pt x="5" y="120"/>
                    <a:pt x="8" y="120"/>
                  </a:cubicBezTo>
                  <a:cubicBezTo>
                    <a:pt x="11" y="120"/>
                    <a:pt x="13" y="119"/>
                    <a:pt x="15" y="118"/>
                  </a:cubicBezTo>
                  <a:cubicBezTo>
                    <a:pt x="125" y="62"/>
                    <a:pt x="125" y="62"/>
                    <a:pt x="125" y="62"/>
                  </a:cubicBezTo>
                  <a:cubicBezTo>
                    <a:pt x="171" y="2"/>
                    <a:pt x="171" y="2"/>
                    <a:pt x="171" y="2"/>
                  </a:cubicBezTo>
                  <a:lnTo>
                    <a:pt x="163" y="0"/>
                  </a:lnTo>
                  <a:close/>
                </a:path>
              </a:pathLst>
            </a:custGeom>
            <a:solidFill>
              <a:srgbClr val="EFB3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íšḻîḍê">
              <a:extLst>
                <a:ext uri="{FF2B5EF4-FFF2-40B4-BE49-F238E27FC236}">
                  <a16:creationId xmlns:a16="http://schemas.microsoft.com/office/drawing/2014/main" id="{837C6452-6A20-2A47-3699-630CF5D85255}"/>
                </a:ext>
              </a:extLst>
            </p:cNvPr>
            <p:cNvSpPr/>
            <p:nvPr/>
          </p:nvSpPr>
          <p:spPr bwMode="auto">
            <a:xfrm>
              <a:off x="4800601" y="4730750"/>
              <a:ext cx="227013" cy="125413"/>
            </a:xfrm>
            <a:custGeom>
              <a:avLst/>
              <a:gdLst>
                <a:gd name="T0" fmla="*/ 66 w 69"/>
                <a:gd name="T1" fmla="*/ 19 h 38"/>
                <a:gd name="T2" fmla="*/ 29 w 69"/>
                <a:gd name="T3" fmla="*/ 38 h 38"/>
                <a:gd name="T4" fmla="*/ 3 w 69"/>
                <a:gd name="T5" fmla="*/ 19 h 38"/>
                <a:gd name="T6" fmla="*/ 40 w 69"/>
                <a:gd name="T7" fmla="*/ 0 h 38"/>
                <a:gd name="T8" fmla="*/ 66 w 69"/>
                <a:gd name="T9" fmla="*/ 19 h 38"/>
              </a:gdLst>
              <a:ahLst/>
              <a:cxnLst>
                <a:cxn ang="0">
                  <a:pos x="T0" y="T1"/>
                </a:cxn>
                <a:cxn ang="0">
                  <a:pos x="T2" y="T3"/>
                </a:cxn>
                <a:cxn ang="0">
                  <a:pos x="T4" y="T5"/>
                </a:cxn>
                <a:cxn ang="0">
                  <a:pos x="T6" y="T7"/>
                </a:cxn>
                <a:cxn ang="0">
                  <a:pos x="T8" y="T9"/>
                </a:cxn>
              </a:cxnLst>
              <a:rect l="0" t="0" r="r" b="b"/>
              <a:pathLst>
                <a:path w="69" h="38">
                  <a:moveTo>
                    <a:pt x="66" y="19"/>
                  </a:moveTo>
                  <a:cubicBezTo>
                    <a:pt x="63" y="30"/>
                    <a:pt x="46" y="38"/>
                    <a:pt x="29" y="38"/>
                  </a:cubicBezTo>
                  <a:cubicBezTo>
                    <a:pt x="12" y="38"/>
                    <a:pt x="0" y="30"/>
                    <a:pt x="3" y="19"/>
                  </a:cubicBezTo>
                  <a:cubicBezTo>
                    <a:pt x="6" y="8"/>
                    <a:pt x="23" y="0"/>
                    <a:pt x="40" y="0"/>
                  </a:cubicBezTo>
                  <a:cubicBezTo>
                    <a:pt x="57" y="0"/>
                    <a:pt x="69" y="8"/>
                    <a:pt x="66" y="19"/>
                  </a:cubicBez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ïṧlïďé">
              <a:extLst>
                <a:ext uri="{FF2B5EF4-FFF2-40B4-BE49-F238E27FC236}">
                  <a16:creationId xmlns:a16="http://schemas.microsoft.com/office/drawing/2014/main" id="{0667D4BE-C677-8CDB-8A55-D02A19713C54}"/>
                </a:ext>
              </a:extLst>
            </p:cNvPr>
            <p:cNvSpPr/>
            <p:nvPr/>
          </p:nvSpPr>
          <p:spPr bwMode="auto">
            <a:xfrm>
              <a:off x="4776788" y="4694237"/>
              <a:ext cx="228600" cy="158750"/>
            </a:xfrm>
            <a:custGeom>
              <a:avLst/>
              <a:gdLst>
                <a:gd name="T0" fmla="*/ 66 w 69"/>
                <a:gd name="T1" fmla="*/ 24 h 48"/>
                <a:gd name="T2" fmla="*/ 29 w 69"/>
                <a:gd name="T3" fmla="*/ 48 h 48"/>
                <a:gd name="T4" fmla="*/ 3 w 69"/>
                <a:gd name="T5" fmla="*/ 24 h 48"/>
                <a:gd name="T6" fmla="*/ 40 w 69"/>
                <a:gd name="T7" fmla="*/ 0 h 48"/>
                <a:gd name="T8" fmla="*/ 66 w 69"/>
                <a:gd name="T9" fmla="*/ 24 h 48"/>
              </a:gdLst>
              <a:ahLst/>
              <a:cxnLst>
                <a:cxn ang="0">
                  <a:pos x="T0" y="T1"/>
                </a:cxn>
                <a:cxn ang="0">
                  <a:pos x="T2" y="T3"/>
                </a:cxn>
                <a:cxn ang="0">
                  <a:pos x="T4" y="T5"/>
                </a:cxn>
                <a:cxn ang="0">
                  <a:pos x="T6" y="T7"/>
                </a:cxn>
                <a:cxn ang="0">
                  <a:pos x="T8" y="T9"/>
                </a:cxn>
              </a:cxnLst>
              <a:rect l="0" t="0" r="r" b="b"/>
              <a:pathLst>
                <a:path w="69" h="48">
                  <a:moveTo>
                    <a:pt x="66" y="24"/>
                  </a:moveTo>
                  <a:cubicBezTo>
                    <a:pt x="63" y="37"/>
                    <a:pt x="46" y="48"/>
                    <a:pt x="29" y="48"/>
                  </a:cubicBezTo>
                  <a:cubicBezTo>
                    <a:pt x="12" y="48"/>
                    <a:pt x="0" y="37"/>
                    <a:pt x="3" y="24"/>
                  </a:cubicBezTo>
                  <a:cubicBezTo>
                    <a:pt x="6" y="11"/>
                    <a:pt x="23" y="0"/>
                    <a:pt x="40" y="0"/>
                  </a:cubicBezTo>
                  <a:cubicBezTo>
                    <a:pt x="57" y="0"/>
                    <a:pt x="69" y="11"/>
                    <a:pt x="66" y="24"/>
                  </a:cubicBezTo>
                  <a:close/>
                </a:path>
              </a:pathLst>
            </a:custGeom>
            <a:solidFill>
              <a:srgbClr val="A7C0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íṧḻïḋê">
              <a:extLst>
                <a:ext uri="{FF2B5EF4-FFF2-40B4-BE49-F238E27FC236}">
                  <a16:creationId xmlns:a16="http://schemas.microsoft.com/office/drawing/2014/main" id="{FBAF055A-675A-3D84-6C9E-0AAF9F9BD636}"/>
                </a:ext>
              </a:extLst>
            </p:cNvPr>
            <p:cNvSpPr/>
            <p:nvPr/>
          </p:nvSpPr>
          <p:spPr bwMode="auto">
            <a:xfrm>
              <a:off x="4776788" y="4684712"/>
              <a:ext cx="228600" cy="155575"/>
            </a:xfrm>
            <a:custGeom>
              <a:avLst/>
              <a:gdLst>
                <a:gd name="T0" fmla="*/ 66 w 69"/>
                <a:gd name="T1" fmla="*/ 23 h 47"/>
                <a:gd name="T2" fmla="*/ 29 w 69"/>
                <a:gd name="T3" fmla="*/ 47 h 47"/>
                <a:gd name="T4" fmla="*/ 3 w 69"/>
                <a:gd name="T5" fmla="*/ 23 h 47"/>
                <a:gd name="T6" fmla="*/ 40 w 69"/>
                <a:gd name="T7" fmla="*/ 0 h 47"/>
                <a:gd name="T8" fmla="*/ 66 w 69"/>
                <a:gd name="T9" fmla="*/ 23 h 47"/>
              </a:gdLst>
              <a:ahLst/>
              <a:cxnLst>
                <a:cxn ang="0">
                  <a:pos x="T0" y="T1"/>
                </a:cxn>
                <a:cxn ang="0">
                  <a:pos x="T2" y="T3"/>
                </a:cxn>
                <a:cxn ang="0">
                  <a:pos x="T4" y="T5"/>
                </a:cxn>
                <a:cxn ang="0">
                  <a:pos x="T6" y="T7"/>
                </a:cxn>
                <a:cxn ang="0">
                  <a:pos x="T8" y="T9"/>
                </a:cxn>
              </a:cxnLst>
              <a:rect l="0" t="0" r="r" b="b"/>
              <a:pathLst>
                <a:path w="69" h="47">
                  <a:moveTo>
                    <a:pt x="66" y="23"/>
                  </a:moveTo>
                  <a:cubicBezTo>
                    <a:pt x="63" y="37"/>
                    <a:pt x="46" y="47"/>
                    <a:pt x="29" y="47"/>
                  </a:cubicBezTo>
                  <a:cubicBezTo>
                    <a:pt x="12" y="47"/>
                    <a:pt x="0" y="37"/>
                    <a:pt x="3" y="23"/>
                  </a:cubicBezTo>
                  <a:cubicBezTo>
                    <a:pt x="6" y="10"/>
                    <a:pt x="23" y="0"/>
                    <a:pt x="40" y="0"/>
                  </a:cubicBezTo>
                  <a:cubicBezTo>
                    <a:pt x="57" y="0"/>
                    <a:pt x="69" y="10"/>
                    <a:pt x="66" y="23"/>
                  </a:cubicBez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işḷíḓé">
              <a:extLst>
                <a:ext uri="{FF2B5EF4-FFF2-40B4-BE49-F238E27FC236}">
                  <a16:creationId xmlns:a16="http://schemas.microsoft.com/office/drawing/2014/main" id="{6F8DE75C-CAB8-76A1-52FD-344E0AF8FD82}"/>
                </a:ext>
              </a:extLst>
            </p:cNvPr>
            <p:cNvSpPr/>
            <p:nvPr/>
          </p:nvSpPr>
          <p:spPr bwMode="auto">
            <a:xfrm>
              <a:off x="4806951" y="4684712"/>
              <a:ext cx="195263" cy="109538"/>
            </a:xfrm>
            <a:custGeom>
              <a:avLst/>
              <a:gdLst>
                <a:gd name="T0" fmla="*/ 57 w 59"/>
                <a:gd name="T1" fmla="*/ 23 h 33"/>
                <a:gd name="T2" fmla="*/ 31 w 59"/>
                <a:gd name="T3" fmla="*/ 0 h 33"/>
                <a:gd name="T4" fmla="*/ 3 w 59"/>
                <a:gd name="T5" fmla="*/ 10 h 33"/>
                <a:gd name="T6" fmla="*/ 2 w 59"/>
                <a:gd name="T7" fmla="*/ 14 h 33"/>
                <a:gd name="T8" fmla="*/ 6 w 59"/>
                <a:gd name="T9" fmla="*/ 23 h 33"/>
                <a:gd name="T10" fmla="*/ 12 w 59"/>
                <a:gd name="T11" fmla="*/ 23 h 33"/>
                <a:gd name="T12" fmla="*/ 17 w 59"/>
                <a:gd name="T13" fmla="*/ 31 h 33"/>
                <a:gd name="T14" fmla="*/ 17 w 59"/>
                <a:gd name="T15" fmla="*/ 31 h 33"/>
                <a:gd name="T16" fmla="*/ 23 w 59"/>
                <a:gd name="T17" fmla="*/ 30 h 33"/>
                <a:gd name="T18" fmla="*/ 25 w 59"/>
                <a:gd name="T19" fmla="*/ 31 h 33"/>
                <a:gd name="T20" fmla="*/ 34 w 59"/>
                <a:gd name="T21" fmla="*/ 27 h 33"/>
                <a:gd name="T22" fmla="*/ 36 w 59"/>
                <a:gd name="T23" fmla="*/ 28 h 33"/>
                <a:gd name="T24" fmla="*/ 46 w 59"/>
                <a:gd name="T25" fmla="*/ 23 h 33"/>
                <a:gd name="T26" fmla="*/ 46 w 59"/>
                <a:gd name="T27" fmla="*/ 23 h 33"/>
                <a:gd name="T28" fmla="*/ 49 w 59"/>
                <a:gd name="T29" fmla="*/ 22 h 33"/>
                <a:gd name="T30" fmla="*/ 54 w 59"/>
                <a:gd name="T31" fmla="*/ 23 h 33"/>
                <a:gd name="T32" fmla="*/ 57 w 59"/>
                <a:gd name="T33"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3">
                  <a:moveTo>
                    <a:pt x="57" y="23"/>
                  </a:moveTo>
                  <a:cubicBezTo>
                    <a:pt x="59" y="10"/>
                    <a:pt x="48" y="0"/>
                    <a:pt x="31" y="0"/>
                  </a:cubicBezTo>
                  <a:cubicBezTo>
                    <a:pt x="21" y="0"/>
                    <a:pt x="10" y="4"/>
                    <a:pt x="3" y="10"/>
                  </a:cubicBezTo>
                  <a:cubicBezTo>
                    <a:pt x="2" y="14"/>
                    <a:pt x="2" y="14"/>
                    <a:pt x="2" y="14"/>
                  </a:cubicBezTo>
                  <a:cubicBezTo>
                    <a:pt x="0" y="18"/>
                    <a:pt x="3" y="22"/>
                    <a:pt x="6" y="23"/>
                  </a:cubicBezTo>
                  <a:cubicBezTo>
                    <a:pt x="8" y="24"/>
                    <a:pt x="10" y="24"/>
                    <a:pt x="12" y="23"/>
                  </a:cubicBezTo>
                  <a:cubicBezTo>
                    <a:pt x="12" y="26"/>
                    <a:pt x="14" y="30"/>
                    <a:pt x="17" y="31"/>
                  </a:cubicBezTo>
                  <a:cubicBezTo>
                    <a:pt x="17" y="31"/>
                    <a:pt x="17" y="31"/>
                    <a:pt x="17" y="31"/>
                  </a:cubicBezTo>
                  <a:cubicBezTo>
                    <a:pt x="19" y="32"/>
                    <a:pt x="21" y="31"/>
                    <a:pt x="23" y="30"/>
                  </a:cubicBezTo>
                  <a:cubicBezTo>
                    <a:pt x="24" y="31"/>
                    <a:pt x="24" y="31"/>
                    <a:pt x="25" y="31"/>
                  </a:cubicBezTo>
                  <a:cubicBezTo>
                    <a:pt x="29" y="33"/>
                    <a:pt x="33" y="31"/>
                    <a:pt x="34" y="27"/>
                  </a:cubicBezTo>
                  <a:cubicBezTo>
                    <a:pt x="35" y="27"/>
                    <a:pt x="36" y="28"/>
                    <a:pt x="36" y="28"/>
                  </a:cubicBezTo>
                  <a:cubicBezTo>
                    <a:pt x="40" y="29"/>
                    <a:pt x="45" y="27"/>
                    <a:pt x="46" y="23"/>
                  </a:cubicBezTo>
                  <a:cubicBezTo>
                    <a:pt x="46" y="23"/>
                    <a:pt x="46" y="23"/>
                    <a:pt x="46" y="23"/>
                  </a:cubicBezTo>
                  <a:cubicBezTo>
                    <a:pt x="47" y="23"/>
                    <a:pt x="48" y="22"/>
                    <a:pt x="49" y="22"/>
                  </a:cubicBezTo>
                  <a:cubicBezTo>
                    <a:pt x="50" y="23"/>
                    <a:pt x="52" y="23"/>
                    <a:pt x="54" y="23"/>
                  </a:cubicBezTo>
                  <a:cubicBezTo>
                    <a:pt x="55" y="23"/>
                    <a:pt x="56" y="23"/>
                    <a:pt x="57" y="23"/>
                  </a:cubicBezTo>
                  <a:close/>
                </a:path>
              </a:pathLst>
            </a:custGeom>
            <a:solidFill>
              <a:srgbClr val="A3BF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îśľîḑê">
              <a:extLst>
                <a:ext uri="{FF2B5EF4-FFF2-40B4-BE49-F238E27FC236}">
                  <a16:creationId xmlns:a16="http://schemas.microsoft.com/office/drawing/2014/main" id="{C2350413-EE9E-B254-4F44-407CE54CD387}"/>
                </a:ext>
              </a:extLst>
            </p:cNvPr>
            <p:cNvSpPr/>
            <p:nvPr/>
          </p:nvSpPr>
          <p:spPr bwMode="auto">
            <a:xfrm>
              <a:off x="4794251" y="4614862"/>
              <a:ext cx="220663" cy="165100"/>
            </a:xfrm>
            <a:custGeom>
              <a:avLst/>
              <a:gdLst>
                <a:gd name="T0" fmla="*/ 67 w 67"/>
                <a:gd name="T1" fmla="*/ 21 h 50"/>
                <a:gd name="T2" fmla="*/ 36 w 67"/>
                <a:gd name="T3" fmla="*/ 0 h 50"/>
                <a:gd name="T4" fmla="*/ 6 w 67"/>
                <a:gd name="T5" fmla="*/ 19 h 50"/>
                <a:gd name="T6" fmla="*/ 1 w 67"/>
                <a:gd name="T7" fmla="*/ 31 h 50"/>
                <a:gd name="T8" fmla="*/ 6 w 67"/>
                <a:gd name="T9" fmla="*/ 41 h 50"/>
                <a:gd name="T10" fmla="*/ 12 w 67"/>
                <a:gd name="T11" fmla="*/ 41 h 50"/>
                <a:gd name="T12" fmla="*/ 16 w 67"/>
                <a:gd name="T13" fmla="*/ 48 h 50"/>
                <a:gd name="T14" fmla="*/ 17 w 67"/>
                <a:gd name="T15" fmla="*/ 49 h 50"/>
                <a:gd name="T16" fmla="*/ 23 w 67"/>
                <a:gd name="T17" fmla="*/ 48 h 50"/>
                <a:gd name="T18" fmla="*/ 25 w 67"/>
                <a:gd name="T19" fmla="*/ 49 h 50"/>
                <a:gd name="T20" fmla="*/ 34 w 67"/>
                <a:gd name="T21" fmla="*/ 45 h 50"/>
                <a:gd name="T22" fmla="*/ 36 w 67"/>
                <a:gd name="T23" fmla="*/ 46 h 50"/>
                <a:gd name="T24" fmla="*/ 46 w 67"/>
                <a:gd name="T25" fmla="*/ 41 h 50"/>
                <a:gd name="T26" fmla="*/ 46 w 67"/>
                <a:gd name="T27" fmla="*/ 40 h 50"/>
                <a:gd name="T28" fmla="*/ 49 w 67"/>
                <a:gd name="T29" fmla="*/ 40 h 50"/>
                <a:gd name="T30" fmla="*/ 54 w 67"/>
                <a:gd name="T31" fmla="*/ 40 h 50"/>
                <a:gd name="T32" fmla="*/ 66 w 67"/>
                <a:gd name="T33" fmla="*/ 34 h 50"/>
                <a:gd name="T34" fmla="*/ 64 w 67"/>
                <a:gd name="T35" fmla="*/ 30 h 50"/>
                <a:gd name="T36" fmla="*/ 67 w 67"/>
                <a:gd name="T3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0">
                  <a:moveTo>
                    <a:pt x="67" y="21"/>
                  </a:moveTo>
                  <a:cubicBezTo>
                    <a:pt x="67" y="9"/>
                    <a:pt x="54" y="0"/>
                    <a:pt x="36" y="0"/>
                  </a:cubicBezTo>
                  <a:cubicBezTo>
                    <a:pt x="20" y="0"/>
                    <a:pt x="7" y="8"/>
                    <a:pt x="6" y="19"/>
                  </a:cubicBezTo>
                  <a:cubicBezTo>
                    <a:pt x="1" y="31"/>
                    <a:pt x="1" y="31"/>
                    <a:pt x="1" y="31"/>
                  </a:cubicBezTo>
                  <a:cubicBezTo>
                    <a:pt x="0" y="35"/>
                    <a:pt x="2" y="40"/>
                    <a:pt x="6" y="41"/>
                  </a:cubicBezTo>
                  <a:cubicBezTo>
                    <a:pt x="8" y="42"/>
                    <a:pt x="10" y="42"/>
                    <a:pt x="12" y="41"/>
                  </a:cubicBezTo>
                  <a:cubicBezTo>
                    <a:pt x="11" y="44"/>
                    <a:pt x="13" y="47"/>
                    <a:pt x="16" y="48"/>
                  </a:cubicBezTo>
                  <a:cubicBezTo>
                    <a:pt x="17" y="49"/>
                    <a:pt x="17" y="49"/>
                    <a:pt x="17" y="49"/>
                  </a:cubicBezTo>
                  <a:cubicBezTo>
                    <a:pt x="19" y="49"/>
                    <a:pt x="21" y="49"/>
                    <a:pt x="23" y="48"/>
                  </a:cubicBezTo>
                  <a:cubicBezTo>
                    <a:pt x="23" y="48"/>
                    <a:pt x="24" y="49"/>
                    <a:pt x="25" y="49"/>
                  </a:cubicBezTo>
                  <a:cubicBezTo>
                    <a:pt x="28" y="50"/>
                    <a:pt x="33" y="48"/>
                    <a:pt x="34" y="45"/>
                  </a:cubicBezTo>
                  <a:cubicBezTo>
                    <a:pt x="35" y="45"/>
                    <a:pt x="35" y="45"/>
                    <a:pt x="36" y="46"/>
                  </a:cubicBezTo>
                  <a:cubicBezTo>
                    <a:pt x="40" y="47"/>
                    <a:pt x="44" y="45"/>
                    <a:pt x="46" y="41"/>
                  </a:cubicBezTo>
                  <a:cubicBezTo>
                    <a:pt x="46" y="40"/>
                    <a:pt x="46" y="40"/>
                    <a:pt x="46" y="40"/>
                  </a:cubicBezTo>
                  <a:cubicBezTo>
                    <a:pt x="47" y="40"/>
                    <a:pt x="48" y="40"/>
                    <a:pt x="49" y="40"/>
                  </a:cubicBezTo>
                  <a:cubicBezTo>
                    <a:pt x="50" y="40"/>
                    <a:pt x="52" y="40"/>
                    <a:pt x="54" y="40"/>
                  </a:cubicBezTo>
                  <a:cubicBezTo>
                    <a:pt x="60" y="40"/>
                    <a:pt x="66" y="38"/>
                    <a:pt x="66" y="34"/>
                  </a:cubicBezTo>
                  <a:cubicBezTo>
                    <a:pt x="66" y="32"/>
                    <a:pt x="65" y="31"/>
                    <a:pt x="64" y="30"/>
                  </a:cubicBezTo>
                  <a:cubicBezTo>
                    <a:pt x="66" y="27"/>
                    <a:pt x="67" y="24"/>
                    <a:pt x="67" y="21"/>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ï$ḻîḑe">
              <a:extLst>
                <a:ext uri="{FF2B5EF4-FFF2-40B4-BE49-F238E27FC236}">
                  <a16:creationId xmlns:a16="http://schemas.microsoft.com/office/drawing/2014/main" id="{BFB10660-17D2-8DD2-B399-68B5EDCDCBF3}"/>
                </a:ext>
              </a:extLst>
            </p:cNvPr>
            <p:cNvSpPr/>
            <p:nvPr/>
          </p:nvSpPr>
          <p:spPr bwMode="auto">
            <a:xfrm>
              <a:off x="5195888" y="4875212"/>
              <a:ext cx="1581150" cy="7938"/>
            </a:xfrm>
            <a:prstGeom prst="rect">
              <a:avLst/>
            </a:prstGeom>
            <a:solidFill>
              <a:srgbClr val="738C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4" name="ïṡḷíďê">
              <a:extLst>
                <a:ext uri="{FF2B5EF4-FFF2-40B4-BE49-F238E27FC236}">
                  <a16:creationId xmlns:a16="http://schemas.microsoft.com/office/drawing/2014/main" id="{464E6D34-1173-16C2-FD63-CC7EFC0E0030}"/>
                </a:ext>
              </a:extLst>
            </p:cNvPr>
            <p:cNvSpPr/>
            <p:nvPr/>
          </p:nvSpPr>
          <p:spPr bwMode="auto">
            <a:xfrm>
              <a:off x="5189538" y="4883150"/>
              <a:ext cx="1593850" cy="349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5" name="iṩḻiďe">
              <a:extLst>
                <a:ext uri="{FF2B5EF4-FFF2-40B4-BE49-F238E27FC236}">
                  <a16:creationId xmlns:a16="http://schemas.microsoft.com/office/drawing/2014/main" id="{C9A9740F-C101-E14A-6476-3734CC8D4740}"/>
                </a:ext>
              </a:extLst>
            </p:cNvPr>
            <p:cNvSpPr/>
            <p:nvPr/>
          </p:nvSpPr>
          <p:spPr bwMode="auto">
            <a:xfrm>
              <a:off x="5121276" y="4194175"/>
              <a:ext cx="1728788" cy="95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6" name="ïṣļíḑé">
              <a:extLst>
                <a:ext uri="{FF2B5EF4-FFF2-40B4-BE49-F238E27FC236}">
                  <a16:creationId xmlns:a16="http://schemas.microsoft.com/office/drawing/2014/main" id="{120A6064-086D-DEA8-6A2A-9E7A2E544886}"/>
                </a:ext>
              </a:extLst>
            </p:cNvPr>
            <p:cNvSpPr/>
            <p:nvPr/>
          </p:nvSpPr>
          <p:spPr bwMode="auto">
            <a:xfrm>
              <a:off x="5121276" y="4203700"/>
              <a:ext cx="1728788" cy="671513"/>
            </a:xfrm>
            <a:custGeom>
              <a:avLst/>
              <a:gdLst>
                <a:gd name="T0" fmla="*/ 1047 w 1089"/>
                <a:gd name="T1" fmla="*/ 423 h 423"/>
                <a:gd name="T2" fmla="*/ 43 w 1089"/>
                <a:gd name="T3" fmla="*/ 423 h 423"/>
                <a:gd name="T4" fmla="*/ 0 w 1089"/>
                <a:gd name="T5" fmla="*/ 0 h 423"/>
                <a:gd name="T6" fmla="*/ 1089 w 1089"/>
                <a:gd name="T7" fmla="*/ 0 h 423"/>
                <a:gd name="T8" fmla="*/ 1047 w 1089"/>
                <a:gd name="T9" fmla="*/ 423 h 423"/>
              </a:gdLst>
              <a:ahLst/>
              <a:cxnLst>
                <a:cxn ang="0">
                  <a:pos x="T0" y="T1"/>
                </a:cxn>
                <a:cxn ang="0">
                  <a:pos x="T2" y="T3"/>
                </a:cxn>
                <a:cxn ang="0">
                  <a:pos x="T4" y="T5"/>
                </a:cxn>
                <a:cxn ang="0">
                  <a:pos x="T6" y="T7"/>
                </a:cxn>
                <a:cxn ang="0">
                  <a:pos x="T8" y="T9"/>
                </a:cxn>
              </a:cxnLst>
              <a:rect l="0" t="0" r="r" b="b"/>
              <a:pathLst>
                <a:path w="1089" h="423">
                  <a:moveTo>
                    <a:pt x="1047" y="423"/>
                  </a:moveTo>
                  <a:lnTo>
                    <a:pt x="43" y="423"/>
                  </a:lnTo>
                  <a:lnTo>
                    <a:pt x="0" y="0"/>
                  </a:lnTo>
                  <a:lnTo>
                    <a:pt x="1089" y="0"/>
                  </a:lnTo>
                  <a:lnTo>
                    <a:pt x="1047" y="423"/>
                  </a:ln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iş1íďe">
              <a:extLst>
                <a:ext uri="{FF2B5EF4-FFF2-40B4-BE49-F238E27FC236}">
                  <a16:creationId xmlns:a16="http://schemas.microsoft.com/office/drawing/2014/main" id="{DF32953B-F496-20B2-EF36-A5FA78A8456A}"/>
                </a:ext>
              </a:extLst>
            </p:cNvPr>
            <p:cNvSpPr/>
            <p:nvPr/>
          </p:nvSpPr>
          <p:spPr bwMode="auto">
            <a:xfrm>
              <a:off x="5889626" y="4479925"/>
              <a:ext cx="214313" cy="241300"/>
            </a:xfrm>
            <a:custGeom>
              <a:avLst/>
              <a:gdLst>
                <a:gd name="T0" fmla="*/ 28 w 65"/>
                <a:gd name="T1" fmla="*/ 0 h 73"/>
                <a:gd name="T2" fmla="*/ 0 w 65"/>
                <a:gd name="T3" fmla="*/ 13 h 73"/>
                <a:gd name="T4" fmla="*/ 9 w 65"/>
                <a:gd name="T5" fmla="*/ 37 h 73"/>
                <a:gd name="T6" fmla="*/ 0 w 65"/>
                <a:gd name="T7" fmla="*/ 61 h 73"/>
                <a:gd name="T8" fmla="*/ 28 w 65"/>
                <a:gd name="T9" fmla="*/ 73 h 73"/>
                <a:gd name="T10" fmla="*/ 65 w 65"/>
                <a:gd name="T11" fmla="*/ 37 h 73"/>
                <a:gd name="T12" fmla="*/ 28 w 65"/>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5" h="73">
                  <a:moveTo>
                    <a:pt x="28" y="0"/>
                  </a:moveTo>
                  <a:cubicBezTo>
                    <a:pt x="17" y="0"/>
                    <a:pt x="7" y="5"/>
                    <a:pt x="0" y="13"/>
                  </a:cubicBezTo>
                  <a:cubicBezTo>
                    <a:pt x="6" y="19"/>
                    <a:pt x="9" y="27"/>
                    <a:pt x="9" y="37"/>
                  </a:cubicBezTo>
                  <a:cubicBezTo>
                    <a:pt x="9" y="46"/>
                    <a:pt x="6" y="54"/>
                    <a:pt x="0" y="61"/>
                  </a:cubicBezTo>
                  <a:cubicBezTo>
                    <a:pt x="7" y="68"/>
                    <a:pt x="17" y="73"/>
                    <a:pt x="28" y="73"/>
                  </a:cubicBezTo>
                  <a:cubicBezTo>
                    <a:pt x="48" y="73"/>
                    <a:pt x="65" y="57"/>
                    <a:pt x="65" y="37"/>
                  </a:cubicBezTo>
                  <a:cubicBezTo>
                    <a:pt x="65" y="16"/>
                    <a:pt x="48" y="0"/>
                    <a:pt x="28" y="0"/>
                  </a:cubicBezTo>
                  <a:close/>
                </a:path>
              </a:pathLst>
            </a:custGeom>
            <a:solidFill>
              <a:srgbClr val="E9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íṡ1ídé">
              <a:extLst>
                <a:ext uri="{FF2B5EF4-FFF2-40B4-BE49-F238E27FC236}">
                  <a16:creationId xmlns:a16="http://schemas.microsoft.com/office/drawing/2014/main" id="{2E307584-64B3-9F14-3B09-8CEEE16BC893}"/>
                </a:ext>
              </a:extLst>
            </p:cNvPr>
            <p:cNvSpPr/>
            <p:nvPr/>
          </p:nvSpPr>
          <p:spPr bwMode="auto">
            <a:xfrm>
              <a:off x="7027863" y="4806950"/>
              <a:ext cx="336550" cy="88900"/>
            </a:xfrm>
            <a:prstGeom prst="ellipse">
              <a:avLst/>
            </a:pr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îṣ1ïḓê">
              <a:extLst>
                <a:ext uri="{FF2B5EF4-FFF2-40B4-BE49-F238E27FC236}">
                  <a16:creationId xmlns:a16="http://schemas.microsoft.com/office/drawing/2014/main" id="{274BCB0E-6EEC-D16F-9B42-1C54174BEA7C}"/>
                </a:ext>
              </a:extLst>
            </p:cNvPr>
            <p:cNvSpPr/>
            <p:nvPr/>
          </p:nvSpPr>
          <p:spPr bwMode="auto">
            <a:xfrm>
              <a:off x="7242176" y="4614862"/>
              <a:ext cx="119063" cy="219075"/>
            </a:xfrm>
            <a:custGeom>
              <a:avLst/>
              <a:gdLst>
                <a:gd name="T0" fmla="*/ 13 w 36"/>
                <a:gd name="T1" fmla="*/ 66 h 66"/>
                <a:gd name="T2" fmla="*/ 0 w 36"/>
                <a:gd name="T3" fmla="*/ 62 h 66"/>
                <a:gd name="T4" fmla="*/ 4 w 36"/>
                <a:gd name="T5" fmla="*/ 55 h 66"/>
                <a:gd name="T6" fmla="*/ 18 w 36"/>
                <a:gd name="T7" fmla="*/ 56 h 66"/>
                <a:gd name="T8" fmla="*/ 27 w 36"/>
                <a:gd name="T9" fmla="*/ 33 h 66"/>
                <a:gd name="T10" fmla="*/ 20 w 36"/>
                <a:gd name="T11" fmla="*/ 12 h 66"/>
                <a:gd name="T12" fmla="*/ 7 w 36"/>
                <a:gd name="T13" fmla="*/ 11 h 66"/>
                <a:gd name="T14" fmla="*/ 6 w 36"/>
                <a:gd name="T15" fmla="*/ 11 h 66"/>
                <a:gd name="T16" fmla="*/ 2 w 36"/>
                <a:gd name="T17" fmla="*/ 12 h 66"/>
                <a:gd name="T18" fmla="*/ 1 w 36"/>
                <a:gd name="T19" fmla="*/ 4 h 66"/>
                <a:gd name="T20" fmla="*/ 4 w 36"/>
                <a:gd name="T21" fmla="*/ 3 h 66"/>
                <a:gd name="T22" fmla="*/ 24 w 36"/>
                <a:gd name="T23" fmla="*/ 5 h 66"/>
                <a:gd name="T24" fmla="*/ 36 w 36"/>
                <a:gd name="T25" fmla="*/ 34 h 66"/>
                <a:gd name="T26" fmla="*/ 22 w 36"/>
                <a:gd name="T27" fmla="*/ 63 h 66"/>
                <a:gd name="T28" fmla="*/ 13 w 3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6">
                  <a:moveTo>
                    <a:pt x="13" y="66"/>
                  </a:moveTo>
                  <a:cubicBezTo>
                    <a:pt x="9" y="66"/>
                    <a:pt x="5" y="65"/>
                    <a:pt x="0" y="62"/>
                  </a:cubicBezTo>
                  <a:cubicBezTo>
                    <a:pt x="4" y="55"/>
                    <a:pt x="4" y="55"/>
                    <a:pt x="4" y="55"/>
                  </a:cubicBezTo>
                  <a:cubicBezTo>
                    <a:pt x="10" y="58"/>
                    <a:pt x="14" y="58"/>
                    <a:pt x="18" y="56"/>
                  </a:cubicBezTo>
                  <a:cubicBezTo>
                    <a:pt x="23" y="53"/>
                    <a:pt x="27" y="44"/>
                    <a:pt x="27" y="33"/>
                  </a:cubicBezTo>
                  <a:cubicBezTo>
                    <a:pt x="28" y="24"/>
                    <a:pt x="25" y="16"/>
                    <a:pt x="20" y="12"/>
                  </a:cubicBezTo>
                  <a:cubicBezTo>
                    <a:pt x="16" y="9"/>
                    <a:pt x="12" y="9"/>
                    <a:pt x="7" y="11"/>
                  </a:cubicBezTo>
                  <a:cubicBezTo>
                    <a:pt x="6" y="11"/>
                    <a:pt x="6" y="11"/>
                    <a:pt x="6" y="11"/>
                  </a:cubicBezTo>
                  <a:cubicBezTo>
                    <a:pt x="2" y="12"/>
                    <a:pt x="2" y="12"/>
                    <a:pt x="2" y="12"/>
                  </a:cubicBezTo>
                  <a:cubicBezTo>
                    <a:pt x="1" y="4"/>
                    <a:pt x="1" y="4"/>
                    <a:pt x="1" y="4"/>
                  </a:cubicBezTo>
                  <a:cubicBezTo>
                    <a:pt x="4" y="3"/>
                    <a:pt x="4" y="3"/>
                    <a:pt x="4" y="3"/>
                  </a:cubicBezTo>
                  <a:cubicBezTo>
                    <a:pt x="14" y="0"/>
                    <a:pt x="20" y="2"/>
                    <a:pt x="24" y="5"/>
                  </a:cubicBezTo>
                  <a:cubicBezTo>
                    <a:pt x="32" y="10"/>
                    <a:pt x="36" y="21"/>
                    <a:pt x="36" y="34"/>
                  </a:cubicBezTo>
                  <a:cubicBezTo>
                    <a:pt x="35" y="40"/>
                    <a:pt x="34" y="57"/>
                    <a:pt x="22" y="63"/>
                  </a:cubicBezTo>
                  <a:cubicBezTo>
                    <a:pt x="20" y="64"/>
                    <a:pt x="17" y="66"/>
                    <a:pt x="13" y="66"/>
                  </a:cubicBez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iṥ1ïḍè">
              <a:extLst>
                <a:ext uri="{FF2B5EF4-FFF2-40B4-BE49-F238E27FC236}">
                  <a16:creationId xmlns:a16="http://schemas.microsoft.com/office/drawing/2014/main" id="{A321F2CE-B4CC-03C6-FC55-53534346BF72}"/>
                </a:ext>
              </a:extLst>
            </p:cNvPr>
            <p:cNvSpPr/>
            <p:nvPr/>
          </p:nvSpPr>
          <p:spPr bwMode="auto">
            <a:xfrm>
              <a:off x="7275513" y="4651375"/>
              <a:ext cx="69850" cy="158750"/>
            </a:xfrm>
            <a:custGeom>
              <a:avLst/>
              <a:gdLst>
                <a:gd name="T0" fmla="*/ 12 w 21"/>
                <a:gd name="T1" fmla="*/ 46 h 48"/>
                <a:gd name="T2" fmla="*/ 21 w 21"/>
                <a:gd name="T3" fmla="*/ 23 h 48"/>
                <a:gd name="T4" fmla="*/ 13 w 21"/>
                <a:gd name="T5" fmla="*/ 2 h 48"/>
                <a:gd name="T6" fmla="*/ 8 w 21"/>
                <a:gd name="T7" fmla="*/ 0 h 48"/>
                <a:gd name="T8" fmla="*/ 10 w 21"/>
                <a:gd name="T9" fmla="*/ 1 h 48"/>
                <a:gd name="T10" fmla="*/ 17 w 21"/>
                <a:gd name="T11" fmla="*/ 22 h 48"/>
                <a:gd name="T12" fmla="*/ 8 w 21"/>
                <a:gd name="T13" fmla="*/ 45 h 48"/>
                <a:gd name="T14" fmla="*/ 0 w 21"/>
                <a:gd name="T15" fmla="*/ 46 h 48"/>
                <a:gd name="T16" fmla="*/ 12 w 21"/>
                <a:gd name="T1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8">
                  <a:moveTo>
                    <a:pt x="12" y="46"/>
                  </a:moveTo>
                  <a:cubicBezTo>
                    <a:pt x="17" y="43"/>
                    <a:pt x="20" y="34"/>
                    <a:pt x="21" y="23"/>
                  </a:cubicBezTo>
                  <a:cubicBezTo>
                    <a:pt x="21" y="14"/>
                    <a:pt x="18" y="6"/>
                    <a:pt x="13" y="2"/>
                  </a:cubicBezTo>
                  <a:cubicBezTo>
                    <a:pt x="11" y="1"/>
                    <a:pt x="10" y="0"/>
                    <a:pt x="8" y="0"/>
                  </a:cubicBezTo>
                  <a:cubicBezTo>
                    <a:pt x="8" y="0"/>
                    <a:pt x="9" y="1"/>
                    <a:pt x="10" y="1"/>
                  </a:cubicBezTo>
                  <a:cubicBezTo>
                    <a:pt x="15" y="5"/>
                    <a:pt x="18" y="13"/>
                    <a:pt x="17" y="22"/>
                  </a:cubicBezTo>
                  <a:cubicBezTo>
                    <a:pt x="17" y="33"/>
                    <a:pt x="13" y="42"/>
                    <a:pt x="8" y="45"/>
                  </a:cubicBezTo>
                  <a:cubicBezTo>
                    <a:pt x="6" y="46"/>
                    <a:pt x="3" y="46"/>
                    <a:pt x="0" y="46"/>
                  </a:cubicBezTo>
                  <a:cubicBezTo>
                    <a:pt x="5" y="48"/>
                    <a:pt x="9" y="48"/>
                    <a:pt x="12" y="46"/>
                  </a:cubicBezTo>
                  <a:close/>
                </a:path>
              </a:pathLst>
            </a:custGeom>
            <a:solidFill>
              <a:srgbClr val="BAB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ŝľíḑê">
              <a:extLst>
                <a:ext uri="{FF2B5EF4-FFF2-40B4-BE49-F238E27FC236}">
                  <a16:creationId xmlns:a16="http://schemas.microsoft.com/office/drawing/2014/main" id="{1457893C-CCEB-0A27-7EB9-EE68FCB0DBA1}"/>
                </a:ext>
              </a:extLst>
            </p:cNvPr>
            <p:cNvSpPr/>
            <p:nvPr/>
          </p:nvSpPr>
          <p:spPr bwMode="auto">
            <a:xfrm>
              <a:off x="7027863" y="4605337"/>
              <a:ext cx="234950" cy="284163"/>
            </a:xfrm>
            <a:custGeom>
              <a:avLst/>
              <a:gdLst>
                <a:gd name="T0" fmla="*/ 0 w 71"/>
                <a:gd name="T1" fmla="*/ 0 h 86"/>
                <a:gd name="T2" fmla="*/ 0 w 71"/>
                <a:gd name="T3" fmla="*/ 73 h 86"/>
                <a:gd name="T4" fmla="*/ 36 w 71"/>
                <a:gd name="T5" fmla="*/ 86 h 86"/>
                <a:gd name="T6" fmla="*/ 71 w 71"/>
                <a:gd name="T7" fmla="*/ 73 h 86"/>
                <a:gd name="T8" fmla="*/ 71 w 71"/>
                <a:gd name="T9" fmla="*/ 0 h 86"/>
                <a:gd name="T10" fmla="*/ 0 w 71"/>
                <a:gd name="T11" fmla="*/ 0 h 86"/>
              </a:gdLst>
              <a:ahLst/>
              <a:cxnLst>
                <a:cxn ang="0">
                  <a:pos x="T0" y="T1"/>
                </a:cxn>
                <a:cxn ang="0">
                  <a:pos x="T2" y="T3"/>
                </a:cxn>
                <a:cxn ang="0">
                  <a:pos x="T4" y="T5"/>
                </a:cxn>
                <a:cxn ang="0">
                  <a:pos x="T6" y="T7"/>
                </a:cxn>
                <a:cxn ang="0">
                  <a:pos x="T8" y="T9"/>
                </a:cxn>
                <a:cxn ang="0">
                  <a:pos x="T10" y="T11"/>
                </a:cxn>
              </a:cxnLst>
              <a:rect l="0" t="0" r="r" b="b"/>
              <a:pathLst>
                <a:path w="71" h="86">
                  <a:moveTo>
                    <a:pt x="0" y="0"/>
                  </a:moveTo>
                  <a:cubicBezTo>
                    <a:pt x="0" y="73"/>
                    <a:pt x="0" y="73"/>
                    <a:pt x="0" y="73"/>
                  </a:cubicBezTo>
                  <a:cubicBezTo>
                    <a:pt x="0" y="80"/>
                    <a:pt x="16" y="86"/>
                    <a:pt x="36" y="86"/>
                  </a:cubicBezTo>
                  <a:cubicBezTo>
                    <a:pt x="55" y="86"/>
                    <a:pt x="71" y="80"/>
                    <a:pt x="71" y="73"/>
                  </a:cubicBezTo>
                  <a:cubicBezTo>
                    <a:pt x="71" y="0"/>
                    <a:pt x="71" y="0"/>
                    <a:pt x="71" y="0"/>
                  </a:cubicBez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2" name="iṩḷíḓé">
              <a:extLst>
                <a:ext uri="{FF2B5EF4-FFF2-40B4-BE49-F238E27FC236}">
                  <a16:creationId xmlns:a16="http://schemas.microsoft.com/office/drawing/2014/main" id="{76326939-72FC-CD6A-2A9F-6357FAE38219}"/>
                </a:ext>
              </a:extLst>
            </p:cNvPr>
            <p:cNvSpPr/>
            <p:nvPr/>
          </p:nvSpPr>
          <p:spPr bwMode="auto">
            <a:xfrm>
              <a:off x="7213601" y="4605337"/>
              <a:ext cx="49213" cy="277813"/>
            </a:xfrm>
            <a:custGeom>
              <a:avLst/>
              <a:gdLst>
                <a:gd name="T0" fmla="*/ 0 w 15"/>
                <a:gd name="T1" fmla="*/ 84 h 84"/>
                <a:gd name="T2" fmla="*/ 15 w 15"/>
                <a:gd name="T3" fmla="*/ 73 h 84"/>
                <a:gd name="T4" fmla="*/ 15 w 15"/>
                <a:gd name="T5" fmla="*/ 0 h 84"/>
                <a:gd name="T6" fmla="*/ 0 w 15"/>
                <a:gd name="T7" fmla="*/ 0 h 84"/>
                <a:gd name="T8" fmla="*/ 0 w 15"/>
                <a:gd name="T9" fmla="*/ 84 h 84"/>
              </a:gdLst>
              <a:ahLst/>
              <a:cxnLst>
                <a:cxn ang="0">
                  <a:pos x="T0" y="T1"/>
                </a:cxn>
                <a:cxn ang="0">
                  <a:pos x="T2" y="T3"/>
                </a:cxn>
                <a:cxn ang="0">
                  <a:pos x="T4" y="T5"/>
                </a:cxn>
                <a:cxn ang="0">
                  <a:pos x="T6" y="T7"/>
                </a:cxn>
                <a:cxn ang="0">
                  <a:pos x="T8" y="T9"/>
                </a:cxn>
              </a:cxnLst>
              <a:rect l="0" t="0" r="r" b="b"/>
              <a:pathLst>
                <a:path w="15" h="84">
                  <a:moveTo>
                    <a:pt x="0" y="84"/>
                  </a:moveTo>
                  <a:cubicBezTo>
                    <a:pt x="9" y="82"/>
                    <a:pt x="15" y="78"/>
                    <a:pt x="15" y="73"/>
                  </a:cubicBezTo>
                  <a:cubicBezTo>
                    <a:pt x="15" y="0"/>
                    <a:pt x="15" y="0"/>
                    <a:pt x="15" y="0"/>
                  </a:cubicBezTo>
                  <a:cubicBezTo>
                    <a:pt x="0" y="0"/>
                    <a:pt x="0" y="0"/>
                    <a:pt x="0" y="0"/>
                  </a:cubicBezTo>
                  <a:lnTo>
                    <a:pt x="0" y="84"/>
                  </a:ln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3" name="iŝľîďé">
              <a:extLst>
                <a:ext uri="{FF2B5EF4-FFF2-40B4-BE49-F238E27FC236}">
                  <a16:creationId xmlns:a16="http://schemas.microsoft.com/office/drawing/2014/main" id="{80B2C827-3EDC-8F98-A288-AA7396F838CB}"/>
                </a:ext>
              </a:extLst>
            </p:cNvPr>
            <p:cNvSpPr/>
            <p:nvPr/>
          </p:nvSpPr>
          <p:spPr bwMode="auto">
            <a:xfrm>
              <a:off x="7027863" y="4586287"/>
              <a:ext cx="234950" cy="36513"/>
            </a:xfrm>
            <a:prstGeom prst="ellipse">
              <a:avLst/>
            </a:prstGeom>
            <a:solidFill>
              <a:srgbClr val="C5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ïṣľiḍè">
              <a:extLst>
                <a:ext uri="{FF2B5EF4-FFF2-40B4-BE49-F238E27FC236}">
                  <a16:creationId xmlns:a16="http://schemas.microsoft.com/office/drawing/2014/main" id="{87DC4ADF-9CD6-042A-17E5-C07A412B88DF}"/>
                </a:ext>
              </a:extLst>
            </p:cNvPr>
            <p:cNvSpPr/>
            <p:nvPr/>
          </p:nvSpPr>
          <p:spPr bwMode="auto">
            <a:xfrm>
              <a:off x="7045326" y="4589462"/>
              <a:ext cx="204788" cy="30163"/>
            </a:xfrm>
            <a:prstGeom prst="ellipse">
              <a:avLst/>
            </a:prstGeom>
            <a:solidFill>
              <a:srgbClr val="9494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ïsḷïḋê">
              <a:extLst>
                <a:ext uri="{FF2B5EF4-FFF2-40B4-BE49-F238E27FC236}">
                  <a16:creationId xmlns:a16="http://schemas.microsoft.com/office/drawing/2014/main" id="{3E67997E-61F8-A549-94B2-19E4B95BF651}"/>
                </a:ext>
              </a:extLst>
            </p:cNvPr>
            <p:cNvSpPr/>
            <p:nvPr/>
          </p:nvSpPr>
          <p:spPr bwMode="auto">
            <a:xfrm>
              <a:off x="8193088" y="3033712"/>
              <a:ext cx="73025" cy="76200"/>
            </a:xfrm>
            <a:custGeom>
              <a:avLst/>
              <a:gdLst>
                <a:gd name="T0" fmla="*/ 20 w 22"/>
                <a:gd name="T1" fmla="*/ 11 h 23"/>
                <a:gd name="T2" fmla="*/ 18 w 22"/>
                <a:gd name="T3" fmla="*/ 11 h 23"/>
                <a:gd name="T4" fmla="*/ 11 w 22"/>
                <a:gd name="T5" fmla="*/ 18 h 23"/>
                <a:gd name="T6" fmla="*/ 4 w 22"/>
                <a:gd name="T7" fmla="*/ 11 h 23"/>
                <a:gd name="T8" fmla="*/ 11 w 22"/>
                <a:gd name="T9" fmla="*/ 5 h 23"/>
                <a:gd name="T10" fmla="*/ 18 w 22"/>
                <a:gd name="T11" fmla="*/ 11 h 23"/>
                <a:gd name="T12" fmla="*/ 20 w 22"/>
                <a:gd name="T13" fmla="*/ 11 h 23"/>
                <a:gd name="T14" fmla="*/ 22 w 22"/>
                <a:gd name="T15" fmla="*/ 11 h 23"/>
                <a:gd name="T16" fmla="*/ 11 w 22"/>
                <a:gd name="T17" fmla="*/ 0 h 23"/>
                <a:gd name="T18" fmla="*/ 0 w 22"/>
                <a:gd name="T19" fmla="*/ 11 h 23"/>
                <a:gd name="T20" fmla="*/ 11 w 22"/>
                <a:gd name="T21" fmla="*/ 23 h 23"/>
                <a:gd name="T22" fmla="*/ 22 w 22"/>
                <a:gd name="T23" fmla="*/ 11 h 23"/>
                <a:gd name="T24" fmla="*/ 20 w 22"/>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20" y="11"/>
                  </a:moveTo>
                  <a:cubicBezTo>
                    <a:pt x="18" y="11"/>
                    <a:pt x="18" y="11"/>
                    <a:pt x="18" y="11"/>
                  </a:cubicBezTo>
                  <a:cubicBezTo>
                    <a:pt x="18" y="15"/>
                    <a:pt x="15" y="18"/>
                    <a:pt x="11" y="18"/>
                  </a:cubicBezTo>
                  <a:cubicBezTo>
                    <a:pt x="7" y="18"/>
                    <a:pt x="4" y="15"/>
                    <a:pt x="4" y="11"/>
                  </a:cubicBezTo>
                  <a:cubicBezTo>
                    <a:pt x="4" y="8"/>
                    <a:pt x="7" y="5"/>
                    <a:pt x="11" y="5"/>
                  </a:cubicBezTo>
                  <a:cubicBezTo>
                    <a:pt x="15" y="5"/>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8"/>
                    <a:pt x="5" y="23"/>
                    <a:pt x="11" y="23"/>
                  </a:cubicBezTo>
                  <a:cubicBezTo>
                    <a:pt x="17" y="23"/>
                    <a:pt x="22" y="18"/>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îsļïḑè">
              <a:extLst>
                <a:ext uri="{FF2B5EF4-FFF2-40B4-BE49-F238E27FC236}">
                  <a16:creationId xmlns:a16="http://schemas.microsoft.com/office/drawing/2014/main" id="{4ABFCA4C-E7FE-5270-0623-402671E8DFFE}"/>
                </a:ext>
              </a:extLst>
            </p:cNvPr>
            <p:cNvSpPr/>
            <p:nvPr/>
          </p:nvSpPr>
          <p:spPr bwMode="auto">
            <a:xfrm>
              <a:off x="4179888" y="3416300"/>
              <a:ext cx="73025" cy="71438"/>
            </a:xfrm>
            <a:custGeom>
              <a:avLst/>
              <a:gdLst>
                <a:gd name="T0" fmla="*/ 22 w 22"/>
                <a:gd name="T1" fmla="*/ 11 h 22"/>
                <a:gd name="T2" fmla="*/ 22 w 22"/>
                <a:gd name="T3" fmla="*/ 11 h 22"/>
                <a:gd name="T4" fmla="*/ 22 w 22"/>
                <a:gd name="T5" fmla="*/ 11 h 22"/>
                <a:gd name="T6" fmla="*/ 11 w 22"/>
                <a:gd name="T7" fmla="*/ 0 h 22"/>
                <a:gd name="T8" fmla="*/ 0 w 22"/>
                <a:gd name="T9" fmla="*/ 11 h 22"/>
                <a:gd name="T10" fmla="*/ 11 w 22"/>
                <a:gd name="T11" fmla="*/ 22 h 22"/>
                <a:gd name="T12" fmla="*/ 22 w 22"/>
                <a:gd name="T13" fmla="*/ 11 h 22"/>
                <a:gd name="T14" fmla="*/ 20 w 22"/>
                <a:gd name="T15" fmla="*/ 11 h 22"/>
                <a:gd name="T16" fmla="*/ 18 w 22"/>
                <a:gd name="T17" fmla="*/ 11 h 22"/>
                <a:gd name="T18" fmla="*/ 11 w 22"/>
                <a:gd name="T19" fmla="*/ 17 h 22"/>
                <a:gd name="T20" fmla="*/ 4 w 22"/>
                <a:gd name="T21" fmla="*/ 11 h 22"/>
                <a:gd name="T22" fmla="*/ 11 w 22"/>
                <a:gd name="T23" fmla="*/ 4 h 22"/>
                <a:gd name="T24" fmla="*/ 18 w 22"/>
                <a:gd name="T25" fmla="*/ 11 h 22"/>
                <a:gd name="T26" fmla="*/ 20 w 22"/>
                <a:gd name="T27" fmla="*/ 11 h 22"/>
                <a:gd name="T28" fmla="*/ 22 w 22"/>
                <a:gd name="T29" fmla="*/ 11 h 22"/>
                <a:gd name="T30" fmla="*/ 22 w 22"/>
                <a:gd name="T31" fmla="*/ 11 h 22"/>
                <a:gd name="T32" fmla="*/ 11 w 22"/>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2">
                  <a:moveTo>
                    <a:pt x="22" y="11"/>
                  </a:moveTo>
                  <a:cubicBezTo>
                    <a:pt x="22" y="11"/>
                    <a:pt x="22" y="11"/>
                    <a:pt x="22" y="11"/>
                  </a:cubicBezTo>
                  <a:cubicBezTo>
                    <a:pt x="22" y="11"/>
                    <a:pt x="22" y="11"/>
                    <a:pt x="22" y="11"/>
                  </a:cubicBezTo>
                  <a:moveTo>
                    <a:pt x="11" y="0"/>
                  </a:moveTo>
                  <a:cubicBezTo>
                    <a:pt x="5" y="0"/>
                    <a:pt x="0" y="4"/>
                    <a:pt x="0" y="11"/>
                  </a:cubicBezTo>
                  <a:cubicBezTo>
                    <a:pt x="0" y="17"/>
                    <a:pt x="5" y="22"/>
                    <a:pt x="11" y="22"/>
                  </a:cubicBezTo>
                  <a:cubicBezTo>
                    <a:pt x="17" y="22"/>
                    <a:pt x="22" y="17"/>
                    <a:pt x="22" y="11"/>
                  </a:cubicBezTo>
                  <a:cubicBezTo>
                    <a:pt x="20" y="11"/>
                    <a:pt x="20" y="11"/>
                    <a:pt x="20" y="11"/>
                  </a:cubicBezTo>
                  <a:cubicBezTo>
                    <a:pt x="18" y="11"/>
                    <a:pt x="18" y="11"/>
                    <a:pt x="18" y="11"/>
                  </a:cubicBezTo>
                  <a:cubicBezTo>
                    <a:pt x="18" y="14"/>
                    <a:pt x="15" y="17"/>
                    <a:pt x="11" y="17"/>
                  </a:cubicBezTo>
                  <a:cubicBezTo>
                    <a:pt x="7" y="17"/>
                    <a:pt x="4" y="14"/>
                    <a:pt x="4" y="11"/>
                  </a:cubicBezTo>
                  <a:cubicBezTo>
                    <a:pt x="4" y="7"/>
                    <a:pt x="7" y="4"/>
                    <a:pt x="11" y="4"/>
                  </a:cubicBezTo>
                  <a:cubicBezTo>
                    <a:pt x="15" y="4"/>
                    <a:pt x="18" y="7"/>
                    <a:pt x="18" y="11"/>
                  </a:cubicBezTo>
                  <a:cubicBezTo>
                    <a:pt x="20" y="11"/>
                    <a:pt x="20" y="11"/>
                    <a:pt x="20" y="11"/>
                  </a:cubicBezTo>
                  <a:cubicBezTo>
                    <a:pt x="22" y="11"/>
                    <a:pt x="22" y="11"/>
                    <a:pt x="22" y="11"/>
                  </a:cubicBezTo>
                  <a:cubicBezTo>
                    <a:pt x="22" y="11"/>
                    <a:pt x="22" y="11"/>
                    <a:pt x="22" y="11"/>
                  </a:cubicBezTo>
                  <a:cubicBezTo>
                    <a:pt x="22" y="4"/>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î$ḷiḋé">
              <a:extLst>
                <a:ext uri="{FF2B5EF4-FFF2-40B4-BE49-F238E27FC236}">
                  <a16:creationId xmlns:a16="http://schemas.microsoft.com/office/drawing/2014/main" id="{5576BD06-EE13-C816-A3A8-92DF430FD8A2}"/>
                </a:ext>
              </a:extLst>
            </p:cNvPr>
            <p:cNvSpPr/>
            <p:nvPr/>
          </p:nvSpPr>
          <p:spPr bwMode="auto">
            <a:xfrm>
              <a:off x="8134351" y="2146300"/>
              <a:ext cx="71438" cy="76200"/>
            </a:xfrm>
            <a:custGeom>
              <a:avLst/>
              <a:gdLst>
                <a:gd name="T0" fmla="*/ 22 w 22"/>
                <a:gd name="T1" fmla="*/ 12 h 23"/>
                <a:gd name="T2" fmla="*/ 22 w 22"/>
                <a:gd name="T3" fmla="*/ 12 h 23"/>
                <a:gd name="T4" fmla="*/ 22 w 22"/>
                <a:gd name="T5" fmla="*/ 12 h 23"/>
                <a:gd name="T6" fmla="*/ 11 w 22"/>
                <a:gd name="T7" fmla="*/ 0 h 23"/>
                <a:gd name="T8" fmla="*/ 0 w 22"/>
                <a:gd name="T9" fmla="*/ 12 h 23"/>
                <a:gd name="T10" fmla="*/ 11 w 22"/>
                <a:gd name="T11" fmla="*/ 23 h 23"/>
                <a:gd name="T12" fmla="*/ 22 w 22"/>
                <a:gd name="T13" fmla="*/ 12 h 23"/>
                <a:gd name="T14" fmla="*/ 20 w 22"/>
                <a:gd name="T15" fmla="*/ 12 h 23"/>
                <a:gd name="T16" fmla="*/ 18 w 22"/>
                <a:gd name="T17" fmla="*/ 12 h 23"/>
                <a:gd name="T18" fmla="*/ 11 w 22"/>
                <a:gd name="T19" fmla="*/ 18 h 23"/>
                <a:gd name="T20" fmla="*/ 4 w 22"/>
                <a:gd name="T21" fmla="*/ 12 h 23"/>
                <a:gd name="T22" fmla="*/ 11 w 22"/>
                <a:gd name="T23" fmla="*/ 5 h 23"/>
                <a:gd name="T24" fmla="*/ 18 w 22"/>
                <a:gd name="T25" fmla="*/ 12 h 23"/>
                <a:gd name="T26" fmla="*/ 20 w 22"/>
                <a:gd name="T27" fmla="*/ 12 h 23"/>
                <a:gd name="T28" fmla="*/ 22 w 22"/>
                <a:gd name="T29" fmla="*/ 12 h 23"/>
                <a:gd name="T30" fmla="*/ 22 w 22"/>
                <a:gd name="T31" fmla="*/ 12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2"/>
                  </a:moveTo>
                  <a:cubicBezTo>
                    <a:pt x="22" y="12"/>
                    <a:pt x="22" y="12"/>
                    <a:pt x="22" y="12"/>
                  </a:cubicBezTo>
                  <a:cubicBezTo>
                    <a:pt x="22" y="12"/>
                    <a:pt x="22" y="12"/>
                    <a:pt x="22" y="12"/>
                  </a:cubicBezTo>
                  <a:moveTo>
                    <a:pt x="11" y="0"/>
                  </a:moveTo>
                  <a:cubicBezTo>
                    <a:pt x="5" y="0"/>
                    <a:pt x="0" y="5"/>
                    <a:pt x="0" y="12"/>
                  </a:cubicBezTo>
                  <a:cubicBezTo>
                    <a:pt x="0" y="18"/>
                    <a:pt x="5" y="23"/>
                    <a:pt x="11" y="23"/>
                  </a:cubicBezTo>
                  <a:cubicBezTo>
                    <a:pt x="17" y="23"/>
                    <a:pt x="22" y="18"/>
                    <a:pt x="22" y="12"/>
                  </a:cubicBezTo>
                  <a:cubicBezTo>
                    <a:pt x="20" y="12"/>
                    <a:pt x="20" y="12"/>
                    <a:pt x="20" y="12"/>
                  </a:cubicBezTo>
                  <a:cubicBezTo>
                    <a:pt x="18" y="12"/>
                    <a:pt x="18" y="12"/>
                    <a:pt x="18" y="12"/>
                  </a:cubicBezTo>
                  <a:cubicBezTo>
                    <a:pt x="18" y="15"/>
                    <a:pt x="15" y="18"/>
                    <a:pt x="11" y="18"/>
                  </a:cubicBezTo>
                  <a:cubicBezTo>
                    <a:pt x="7" y="18"/>
                    <a:pt x="4" y="15"/>
                    <a:pt x="4" y="12"/>
                  </a:cubicBezTo>
                  <a:cubicBezTo>
                    <a:pt x="4" y="8"/>
                    <a:pt x="7" y="5"/>
                    <a:pt x="11" y="5"/>
                  </a:cubicBezTo>
                  <a:cubicBezTo>
                    <a:pt x="15" y="5"/>
                    <a:pt x="18" y="8"/>
                    <a:pt x="18" y="12"/>
                  </a:cubicBezTo>
                  <a:cubicBezTo>
                    <a:pt x="20" y="12"/>
                    <a:pt x="20" y="12"/>
                    <a:pt x="20" y="12"/>
                  </a:cubicBezTo>
                  <a:cubicBezTo>
                    <a:pt x="22" y="12"/>
                    <a:pt x="22" y="12"/>
                    <a:pt x="22" y="12"/>
                  </a:cubicBezTo>
                  <a:cubicBezTo>
                    <a:pt x="22" y="12"/>
                    <a:pt x="22" y="12"/>
                    <a:pt x="22" y="12"/>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iśḻíḑe">
              <a:extLst>
                <a:ext uri="{FF2B5EF4-FFF2-40B4-BE49-F238E27FC236}">
                  <a16:creationId xmlns:a16="http://schemas.microsoft.com/office/drawing/2014/main" id="{63B94DCC-5831-8283-16B3-7060B1E3E508}"/>
                </a:ext>
              </a:extLst>
            </p:cNvPr>
            <p:cNvSpPr/>
            <p:nvPr/>
          </p:nvSpPr>
          <p:spPr bwMode="auto">
            <a:xfrm>
              <a:off x="7367588" y="4516437"/>
              <a:ext cx="73025" cy="76200"/>
            </a:xfrm>
            <a:custGeom>
              <a:avLst/>
              <a:gdLst>
                <a:gd name="T0" fmla="*/ 22 w 22"/>
                <a:gd name="T1" fmla="*/ 11 h 23"/>
                <a:gd name="T2" fmla="*/ 22 w 22"/>
                <a:gd name="T3" fmla="*/ 11 h 23"/>
                <a:gd name="T4" fmla="*/ 22 w 22"/>
                <a:gd name="T5" fmla="*/ 11 h 23"/>
                <a:gd name="T6" fmla="*/ 11 w 22"/>
                <a:gd name="T7" fmla="*/ 0 h 23"/>
                <a:gd name="T8" fmla="*/ 0 w 22"/>
                <a:gd name="T9" fmla="*/ 11 h 23"/>
                <a:gd name="T10" fmla="*/ 11 w 22"/>
                <a:gd name="T11" fmla="*/ 23 h 23"/>
                <a:gd name="T12" fmla="*/ 22 w 22"/>
                <a:gd name="T13" fmla="*/ 11 h 23"/>
                <a:gd name="T14" fmla="*/ 20 w 22"/>
                <a:gd name="T15" fmla="*/ 11 h 23"/>
                <a:gd name="T16" fmla="*/ 18 w 22"/>
                <a:gd name="T17" fmla="*/ 11 h 23"/>
                <a:gd name="T18" fmla="*/ 11 w 22"/>
                <a:gd name="T19" fmla="*/ 18 h 23"/>
                <a:gd name="T20" fmla="*/ 4 w 22"/>
                <a:gd name="T21" fmla="*/ 11 h 23"/>
                <a:gd name="T22" fmla="*/ 11 w 22"/>
                <a:gd name="T23" fmla="*/ 5 h 23"/>
                <a:gd name="T24" fmla="*/ 18 w 22"/>
                <a:gd name="T25" fmla="*/ 11 h 23"/>
                <a:gd name="T26" fmla="*/ 20 w 22"/>
                <a:gd name="T27" fmla="*/ 11 h 23"/>
                <a:gd name="T28" fmla="*/ 22 w 22"/>
                <a:gd name="T29" fmla="*/ 11 h 23"/>
                <a:gd name="T30" fmla="*/ 22 w 22"/>
                <a:gd name="T31" fmla="*/ 11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1"/>
                  </a:moveTo>
                  <a:cubicBezTo>
                    <a:pt x="22" y="11"/>
                    <a:pt x="22" y="11"/>
                    <a:pt x="22" y="11"/>
                  </a:cubicBezTo>
                  <a:cubicBezTo>
                    <a:pt x="22" y="11"/>
                    <a:pt x="22" y="11"/>
                    <a:pt x="22" y="11"/>
                  </a:cubicBezTo>
                  <a:moveTo>
                    <a:pt x="11" y="0"/>
                  </a:moveTo>
                  <a:cubicBezTo>
                    <a:pt x="5" y="0"/>
                    <a:pt x="0" y="5"/>
                    <a:pt x="0" y="11"/>
                  </a:cubicBezTo>
                  <a:cubicBezTo>
                    <a:pt x="0" y="18"/>
                    <a:pt x="5" y="23"/>
                    <a:pt x="11" y="23"/>
                  </a:cubicBezTo>
                  <a:cubicBezTo>
                    <a:pt x="17" y="23"/>
                    <a:pt x="22" y="18"/>
                    <a:pt x="22" y="11"/>
                  </a:cubicBezTo>
                  <a:cubicBezTo>
                    <a:pt x="20" y="11"/>
                    <a:pt x="20" y="11"/>
                    <a:pt x="20" y="11"/>
                  </a:cubicBezTo>
                  <a:cubicBezTo>
                    <a:pt x="18" y="11"/>
                    <a:pt x="18" y="11"/>
                    <a:pt x="18" y="11"/>
                  </a:cubicBezTo>
                  <a:cubicBezTo>
                    <a:pt x="18" y="15"/>
                    <a:pt x="14" y="18"/>
                    <a:pt x="11" y="18"/>
                  </a:cubicBezTo>
                  <a:cubicBezTo>
                    <a:pt x="7" y="18"/>
                    <a:pt x="4" y="15"/>
                    <a:pt x="4" y="11"/>
                  </a:cubicBezTo>
                  <a:cubicBezTo>
                    <a:pt x="4" y="8"/>
                    <a:pt x="7" y="5"/>
                    <a:pt x="11" y="5"/>
                  </a:cubicBezTo>
                  <a:cubicBezTo>
                    <a:pt x="14" y="5"/>
                    <a:pt x="18" y="8"/>
                    <a:pt x="18" y="11"/>
                  </a:cubicBezTo>
                  <a:cubicBezTo>
                    <a:pt x="20" y="11"/>
                    <a:pt x="20" y="11"/>
                    <a:pt x="20" y="11"/>
                  </a:cubicBezTo>
                  <a:cubicBezTo>
                    <a:pt x="22" y="11"/>
                    <a:pt x="22" y="11"/>
                    <a:pt x="22" y="11"/>
                  </a:cubicBezTo>
                  <a:cubicBezTo>
                    <a:pt x="22" y="11"/>
                    <a:pt x="22" y="11"/>
                    <a:pt x="22" y="11"/>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íṩļîdé">
              <a:extLst>
                <a:ext uri="{FF2B5EF4-FFF2-40B4-BE49-F238E27FC236}">
                  <a16:creationId xmlns:a16="http://schemas.microsoft.com/office/drawing/2014/main" id="{B09DD91D-B92D-AF2D-E658-EA198547C98C}"/>
                </a:ext>
              </a:extLst>
            </p:cNvPr>
            <p:cNvSpPr/>
            <p:nvPr/>
          </p:nvSpPr>
          <p:spPr bwMode="auto">
            <a:xfrm>
              <a:off x="7972426" y="4705350"/>
              <a:ext cx="73025" cy="71438"/>
            </a:xfrm>
            <a:custGeom>
              <a:avLst/>
              <a:gdLst>
                <a:gd name="T0" fmla="*/ 20 w 22"/>
                <a:gd name="T1" fmla="*/ 11 h 22"/>
                <a:gd name="T2" fmla="*/ 17 w 22"/>
                <a:gd name="T3" fmla="*/ 11 h 22"/>
                <a:gd name="T4" fmla="*/ 11 w 22"/>
                <a:gd name="T5" fmla="*/ 18 h 22"/>
                <a:gd name="T6" fmla="*/ 4 w 22"/>
                <a:gd name="T7" fmla="*/ 11 h 22"/>
                <a:gd name="T8" fmla="*/ 11 w 22"/>
                <a:gd name="T9" fmla="*/ 4 h 22"/>
                <a:gd name="T10" fmla="*/ 17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7" y="11"/>
                    <a:pt x="17" y="11"/>
                    <a:pt x="17" y="11"/>
                  </a:cubicBezTo>
                  <a:cubicBezTo>
                    <a:pt x="17" y="15"/>
                    <a:pt x="14" y="18"/>
                    <a:pt x="11" y="18"/>
                  </a:cubicBezTo>
                  <a:cubicBezTo>
                    <a:pt x="7" y="18"/>
                    <a:pt x="4" y="15"/>
                    <a:pt x="4" y="11"/>
                  </a:cubicBezTo>
                  <a:cubicBezTo>
                    <a:pt x="4" y="7"/>
                    <a:pt x="7" y="4"/>
                    <a:pt x="11" y="4"/>
                  </a:cubicBezTo>
                  <a:cubicBezTo>
                    <a:pt x="14" y="4"/>
                    <a:pt x="17" y="7"/>
                    <a:pt x="17" y="11"/>
                  </a:cubicBezTo>
                  <a:cubicBezTo>
                    <a:pt x="20" y="11"/>
                    <a:pt x="20" y="11"/>
                    <a:pt x="20" y="11"/>
                  </a:cubicBezTo>
                  <a:cubicBezTo>
                    <a:pt x="22" y="11"/>
                    <a:pt x="22" y="11"/>
                    <a:pt x="22" y="11"/>
                  </a:cubicBezTo>
                  <a:cubicBezTo>
                    <a:pt x="22" y="5"/>
                    <a:pt x="17" y="0"/>
                    <a:pt x="11" y="0"/>
                  </a:cubicBezTo>
                  <a:cubicBezTo>
                    <a:pt x="4" y="0"/>
                    <a:pt x="0" y="5"/>
                    <a:pt x="0" y="11"/>
                  </a:cubicBezTo>
                  <a:cubicBezTo>
                    <a:pt x="0" y="17"/>
                    <a:pt x="4"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ïṩliḋè">
              <a:extLst>
                <a:ext uri="{FF2B5EF4-FFF2-40B4-BE49-F238E27FC236}">
                  <a16:creationId xmlns:a16="http://schemas.microsoft.com/office/drawing/2014/main" id="{FE27A2C4-B33A-40DD-B16E-08162F5DB9C3}"/>
                </a:ext>
              </a:extLst>
            </p:cNvPr>
            <p:cNvSpPr/>
            <p:nvPr/>
          </p:nvSpPr>
          <p:spPr bwMode="auto">
            <a:xfrm>
              <a:off x="4400551" y="1879600"/>
              <a:ext cx="73025"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iṩlîḑé">
              <a:extLst>
                <a:ext uri="{FF2B5EF4-FFF2-40B4-BE49-F238E27FC236}">
                  <a16:creationId xmlns:a16="http://schemas.microsoft.com/office/drawing/2014/main" id="{9561D332-BB24-975D-480A-5F750BFDDB8C}"/>
                </a:ext>
              </a:extLst>
            </p:cNvPr>
            <p:cNvSpPr/>
            <p:nvPr/>
          </p:nvSpPr>
          <p:spPr bwMode="auto">
            <a:xfrm>
              <a:off x="6623051" y="1135062"/>
              <a:ext cx="71438"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iṡ1iďê">
              <a:extLst>
                <a:ext uri="{FF2B5EF4-FFF2-40B4-BE49-F238E27FC236}">
                  <a16:creationId xmlns:a16="http://schemas.microsoft.com/office/drawing/2014/main" id="{13AD73FD-1047-AFD9-FE44-C766F7ADA8B5}"/>
                </a:ext>
              </a:extLst>
            </p:cNvPr>
            <p:cNvSpPr/>
            <p:nvPr/>
          </p:nvSpPr>
          <p:spPr bwMode="auto">
            <a:xfrm>
              <a:off x="4430713" y="4579937"/>
              <a:ext cx="73025" cy="71438"/>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8"/>
                    <a:pt x="7" y="4"/>
                    <a:pt x="11" y="4"/>
                  </a:cubicBezTo>
                  <a:cubicBezTo>
                    <a:pt x="15" y="4"/>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193" name="组合 192"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DBD7ACB-1D35-09E8-85A4-4A0EEBB470E3}"/>
              </a:ext>
            </a:extLst>
          </p:cNvPr>
          <p:cNvGrpSpPr>
            <a:grpSpLocks noChangeAspect="1"/>
          </p:cNvGrpSpPr>
          <p:nvPr/>
        </p:nvGrpSpPr>
        <p:grpSpPr>
          <a:xfrm>
            <a:off x="5256833" y="5065370"/>
            <a:ext cx="889182" cy="939918"/>
            <a:chOff x="3925888" y="1135062"/>
            <a:chExt cx="4340225" cy="4587876"/>
          </a:xfrm>
        </p:grpSpPr>
        <p:sp>
          <p:nvSpPr>
            <p:cNvPr id="194" name="iSlíḋé">
              <a:extLst>
                <a:ext uri="{FF2B5EF4-FFF2-40B4-BE49-F238E27FC236}">
                  <a16:creationId xmlns:a16="http://schemas.microsoft.com/office/drawing/2014/main" id="{71F9A2F7-4ED6-F6D3-A570-1C89150658E8}"/>
                </a:ext>
              </a:extLst>
            </p:cNvPr>
            <p:cNvSpPr/>
            <p:nvPr/>
          </p:nvSpPr>
          <p:spPr bwMode="auto">
            <a:xfrm>
              <a:off x="4467226" y="3502025"/>
              <a:ext cx="3036888" cy="701675"/>
            </a:xfrm>
            <a:custGeom>
              <a:avLst/>
              <a:gdLst>
                <a:gd name="T0" fmla="*/ 1913 w 1913"/>
                <a:gd name="T1" fmla="*/ 0 h 442"/>
                <a:gd name="T2" fmla="*/ 0 w 1913"/>
                <a:gd name="T3" fmla="*/ 0 h 442"/>
                <a:gd name="T4" fmla="*/ 412 w 1913"/>
                <a:gd name="T5" fmla="*/ 442 h 442"/>
                <a:gd name="T6" fmla="*/ 1501 w 1913"/>
                <a:gd name="T7" fmla="*/ 442 h 442"/>
                <a:gd name="T8" fmla="*/ 1913 w 1913"/>
                <a:gd name="T9" fmla="*/ 0 h 442"/>
              </a:gdLst>
              <a:ahLst/>
              <a:cxnLst>
                <a:cxn ang="0">
                  <a:pos x="T0" y="T1"/>
                </a:cxn>
                <a:cxn ang="0">
                  <a:pos x="T2" y="T3"/>
                </a:cxn>
                <a:cxn ang="0">
                  <a:pos x="T4" y="T5"/>
                </a:cxn>
                <a:cxn ang="0">
                  <a:pos x="T6" y="T7"/>
                </a:cxn>
                <a:cxn ang="0">
                  <a:pos x="T8" y="T9"/>
                </a:cxn>
              </a:cxnLst>
              <a:rect l="0" t="0" r="r" b="b"/>
              <a:pathLst>
                <a:path w="1913" h="442">
                  <a:moveTo>
                    <a:pt x="1913" y="0"/>
                  </a:moveTo>
                  <a:lnTo>
                    <a:pt x="0" y="0"/>
                  </a:lnTo>
                  <a:lnTo>
                    <a:pt x="412" y="442"/>
                  </a:lnTo>
                  <a:lnTo>
                    <a:pt x="1501" y="442"/>
                  </a:lnTo>
                  <a:lnTo>
                    <a:pt x="1913" y="0"/>
                  </a:lnTo>
                  <a:close/>
                </a:path>
              </a:pathLst>
            </a:custGeom>
            <a:gradFill>
              <a:gsLst>
                <a:gs pos="0">
                  <a:schemeClr val="bg1">
                    <a:alpha val="33000"/>
                  </a:schemeClr>
                </a:gs>
                <a:gs pos="100000">
                  <a:schemeClr val="bg1">
                    <a:lumMod val="85000"/>
                    <a:alpha val="64000"/>
                  </a:schemeClr>
                </a:gs>
              </a:gsLst>
              <a:lin ang="5400000" scaled="0"/>
            </a:gradFill>
            <a:ln>
              <a:noFill/>
            </a:ln>
          </p:spPr>
          <p:txBody>
            <a:bodyPr anchor="ctr"/>
            <a:lstStyle/>
            <a:p>
              <a:pPr algn="ctr"/>
              <a:endParaRPr/>
            </a:p>
          </p:txBody>
        </p:sp>
        <p:sp>
          <p:nvSpPr>
            <p:cNvPr id="195" name="iṡļíḓe">
              <a:extLst>
                <a:ext uri="{FF2B5EF4-FFF2-40B4-BE49-F238E27FC236}">
                  <a16:creationId xmlns:a16="http://schemas.microsoft.com/office/drawing/2014/main" id="{6BEAE9A8-5AFE-6B34-319F-7F709B428DC4}"/>
                </a:ext>
              </a:extLst>
            </p:cNvPr>
            <p:cNvSpPr/>
            <p:nvPr/>
          </p:nvSpPr>
          <p:spPr bwMode="auto">
            <a:xfrm>
              <a:off x="4206876" y="5089525"/>
              <a:ext cx="3587750" cy="633413"/>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6" name="išlïḋè">
              <a:extLst>
                <a:ext uri="{FF2B5EF4-FFF2-40B4-BE49-F238E27FC236}">
                  <a16:creationId xmlns:a16="http://schemas.microsoft.com/office/drawing/2014/main" id="{5A86BC6C-0C07-04B6-E07A-D3D8636FCD69}"/>
                </a:ext>
              </a:extLst>
            </p:cNvPr>
            <p:cNvSpPr/>
            <p:nvPr/>
          </p:nvSpPr>
          <p:spPr bwMode="auto">
            <a:xfrm>
              <a:off x="4206876" y="5089525"/>
              <a:ext cx="3587750" cy="217488"/>
            </a:xfrm>
            <a:prstGeom prst="rect">
              <a:avLst/>
            </a:prstGeom>
            <a:solidFill>
              <a:srgbClr val="C69B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7" name="ïṣḷiḑé">
              <a:extLst>
                <a:ext uri="{FF2B5EF4-FFF2-40B4-BE49-F238E27FC236}">
                  <a16:creationId xmlns:a16="http://schemas.microsoft.com/office/drawing/2014/main" id="{EE9B96CD-2355-44B3-0216-6D75DA187636}"/>
                </a:ext>
              </a:extLst>
            </p:cNvPr>
            <p:cNvSpPr/>
            <p:nvPr/>
          </p:nvSpPr>
          <p:spPr bwMode="auto">
            <a:xfrm>
              <a:off x="4522788" y="1539875"/>
              <a:ext cx="476250" cy="60325"/>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ïsļïďe">
              <a:extLst>
                <a:ext uri="{FF2B5EF4-FFF2-40B4-BE49-F238E27FC236}">
                  <a16:creationId xmlns:a16="http://schemas.microsoft.com/office/drawing/2014/main" id="{46F5AEEF-9A3C-3FCD-3B22-84E05E1B8E68}"/>
                </a:ext>
              </a:extLst>
            </p:cNvPr>
            <p:cNvSpPr/>
            <p:nvPr/>
          </p:nvSpPr>
          <p:spPr bwMode="auto">
            <a:xfrm>
              <a:off x="4522788" y="1860550"/>
              <a:ext cx="476250" cy="58738"/>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ïs1îdé">
              <a:extLst>
                <a:ext uri="{FF2B5EF4-FFF2-40B4-BE49-F238E27FC236}">
                  <a16:creationId xmlns:a16="http://schemas.microsoft.com/office/drawing/2014/main" id="{3913980A-D25C-9C04-BDF1-436EABFCFA39}"/>
                </a:ext>
              </a:extLst>
            </p:cNvPr>
            <p:cNvSpPr/>
            <p:nvPr/>
          </p:nvSpPr>
          <p:spPr bwMode="auto">
            <a:xfrm>
              <a:off x="4522788" y="2193925"/>
              <a:ext cx="650875"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íşḷïḑê">
              <a:extLst>
                <a:ext uri="{FF2B5EF4-FFF2-40B4-BE49-F238E27FC236}">
                  <a16:creationId xmlns:a16="http://schemas.microsoft.com/office/drawing/2014/main" id="{614226B3-3291-B2F1-F7E2-BD17FE4E9646}"/>
                </a:ext>
              </a:extLst>
            </p:cNvPr>
            <p:cNvSpPr/>
            <p:nvPr/>
          </p:nvSpPr>
          <p:spPr bwMode="auto">
            <a:xfrm>
              <a:off x="5338763" y="2193925"/>
              <a:ext cx="649288"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ṩlíḋé">
              <a:extLst>
                <a:ext uri="{FF2B5EF4-FFF2-40B4-BE49-F238E27FC236}">
                  <a16:creationId xmlns:a16="http://schemas.microsoft.com/office/drawing/2014/main" id="{A5F2FB60-1B2C-19C7-A65F-F85BE7222AAB}"/>
                </a:ext>
              </a:extLst>
            </p:cNvPr>
            <p:cNvSpPr/>
            <p:nvPr/>
          </p:nvSpPr>
          <p:spPr bwMode="auto">
            <a:xfrm>
              <a:off x="4941888" y="2479675"/>
              <a:ext cx="650875" cy="55563"/>
            </a:xfrm>
            <a:custGeom>
              <a:avLst/>
              <a:gdLst>
                <a:gd name="T0" fmla="*/ 188 w 197"/>
                <a:gd name="T1" fmla="*/ 17 h 17"/>
                <a:gd name="T2" fmla="*/ 9 w 197"/>
                <a:gd name="T3" fmla="*/ 17 h 17"/>
                <a:gd name="T4" fmla="*/ 0 w 197"/>
                <a:gd name="T5" fmla="*/ 8 h 17"/>
                <a:gd name="T6" fmla="*/ 9 w 197"/>
                <a:gd name="T7" fmla="*/ 0 h 17"/>
                <a:gd name="T8" fmla="*/ 188 w 197"/>
                <a:gd name="T9" fmla="*/ 0 h 17"/>
                <a:gd name="T10" fmla="*/ 197 w 197"/>
                <a:gd name="T11" fmla="*/ 8 h 17"/>
                <a:gd name="T12" fmla="*/ 188 w 19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97" h="17">
                  <a:moveTo>
                    <a:pt x="188" y="17"/>
                  </a:moveTo>
                  <a:cubicBezTo>
                    <a:pt x="9" y="17"/>
                    <a:pt x="9" y="17"/>
                    <a:pt x="9" y="17"/>
                  </a:cubicBezTo>
                  <a:cubicBezTo>
                    <a:pt x="4" y="17"/>
                    <a:pt x="0" y="13"/>
                    <a:pt x="0" y="8"/>
                  </a:cubicBezTo>
                  <a:cubicBezTo>
                    <a:pt x="0" y="4"/>
                    <a:pt x="4" y="0"/>
                    <a:pt x="9" y="0"/>
                  </a:cubicBezTo>
                  <a:cubicBezTo>
                    <a:pt x="188" y="0"/>
                    <a:pt x="188" y="0"/>
                    <a:pt x="188" y="0"/>
                  </a:cubicBezTo>
                  <a:cubicBezTo>
                    <a:pt x="193" y="0"/>
                    <a:pt x="197" y="4"/>
                    <a:pt x="197" y="8"/>
                  </a:cubicBezTo>
                  <a:cubicBezTo>
                    <a:pt x="197" y="13"/>
                    <a:pt x="193" y="17"/>
                    <a:pt x="188"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iṡľïḑê">
              <a:extLst>
                <a:ext uri="{FF2B5EF4-FFF2-40B4-BE49-F238E27FC236}">
                  <a16:creationId xmlns:a16="http://schemas.microsoft.com/office/drawing/2014/main" id="{43B2E7C7-5A57-F04F-0C2B-304F4E4A97E9}"/>
                </a:ext>
              </a:extLst>
            </p:cNvPr>
            <p:cNvSpPr/>
            <p:nvPr/>
          </p:nvSpPr>
          <p:spPr bwMode="auto">
            <a:xfrm>
              <a:off x="5665788" y="2479675"/>
              <a:ext cx="1217613" cy="55563"/>
            </a:xfrm>
            <a:custGeom>
              <a:avLst/>
              <a:gdLst>
                <a:gd name="T0" fmla="*/ 360 w 369"/>
                <a:gd name="T1" fmla="*/ 17 h 17"/>
                <a:gd name="T2" fmla="*/ 9 w 369"/>
                <a:gd name="T3" fmla="*/ 17 h 17"/>
                <a:gd name="T4" fmla="*/ 0 w 369"/>
                <a:gd name="T5" fmla="*/ 8 h 17"/>
                <a:gd name="T6" fmla="*/ 9 w 369"/>
                <a:gd name="T7" fmla="*/ 0 h 17"/>
                <a:gd name="T8" fmla="*/ 360 w 369"/>
                <a:gd name="T9" fmla="*/ 0 h 17"/>
                <a:gd name="T10" fmla="*/ 369 w 369"/>
                <a:gd name="T11" fmla="*/ 8 h 17"/>
                <a:gd name="T12" fmla="*/ 360 w 36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69" h="17">
                  <a:moveTo>
                    <a:pt x="360" y="17"/>
                  </a:moveTo>
                  <a:cubicBezTo>
                    <a:pt x="9" y="17"/>
                    <a:pt x="9" y="17"/>
                    <a:pt x="9" y="17"/>
                  </a:cubicBezTo>
                  <a:cubicBezTo>
                    <a:pt x="4" y="17"/>
                    <a:pt x="0" y="13"/>
                    <a:pt x="0" y="8"/>
                  </a:cubicBezTo>
                  <a:cubicBezTo>
                    <a:pt x="0" y="4"/>
                    <a:pt x="4" y="0"/>
                    <a:pt x="9" y="0"/>
                  </a:cubicBezTo>
                  <a:cubicBezTo>
                    <a:pt x="360" y="0"/>
                    <a:pt x="360" y="0"/>
                    <a:pt x="360" y="0"/>
                  </a:cubicBezTo>
                  <a:cubicBezTo>
                    <a:pt x="365" y="0"/>
                    <a:pt x="369" y="4"/>
                    <a:pt x="369" y="8"/>
                  </a:cubicBezTo>
                  <a:cubicBezTo>
                    <a:pt x="369" y="13"/>
                    <a:pt x="365" y="17"/>
                    <a:pt x="360"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íşľîḑe">
              <a:extLst>
                <a:ext uri="{FF2B5EF4-FFF2-40B4-BE49-F238E27FC236}">
                  <a16:creationId xmlns:a16="http://schemas.microsoft.com/office/drawing/2014/main" id="{6F634157-20AD-C672-D0D1-5A19265F7C3D}"/>
                </a:ext>
              </a:extLst>
            </p:cNvPr>
            <p:cNvSpPr/>
            <p:nvPr/>
          </p:nvSpPr>
          <p:spPr bwMode="auto">
            <a:xfrm>
              <a:off x="6305551" y="2028825"/>
              <a:ext cx="477838" cy="58738"/>
            </a:xfrm>
            <a:custGeom>
              <a:avLst/>
              <a:gdLst>
                <a:gd name="T0" fmla="*/ 136 w 145"/>
                <a:gd name="T1" fmla="*/ 18 h 18"/>
                <a:gd name="T2" fmla="*/ 9 w 145"/>
                <a:gd name="T3" fmla="*/ 18 h 18"/>
                <a:gd name="T4" fmla="*/ 0 w 145"/>
                <a:gd name="T5" fmla="*/ 9 h 18"/>
                <a:gd name="T6" fmla="*/ 9 w 145"/>
                <a:gd name="T7" fmla="*/ 0 h 18"/>
                <a:gd name="T8" fmla="*/ 136 w 145"/>
                <a:gd name="T9" fmla="*/ 0 h 18"/>
                <a:gd name="T10" fmla="*/ 145 w 145"/>
                <a:gd name="T11" fmla="*/ 9 h 18"/>
                <a:gd name="T12" fmla="*/ 136 w 1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5"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5" y="4"/>
                    <a:pt x="145" y="9"/>
                  </a:cubicBezTo>
                  <a:cubicBezTo>
                    <a:pt x="145" y="14"/>
                    <a:pt x="141" y="18"/>
                    <a:pt x="13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iśľíḍé">
              <a:extLst>
                <a:ext uri="{FF2B5EF4-FFF2-40B4-BE49-F238E27FC236}">
                  <a16:creationId xmlns:a16="http://schemas.microsoft.com/office/drawing/2014/main" id="{0089D0A8-1EF2-4EDE-4B05-7A0305B0C073}"/>
                </a:ext>
              </a:extLst>
            </p:cNvPr>
            <p:cNvSpPr/>
            <p:nvPr/>
          </p:nvSpPr>
          <p:spPr bwMode="auto">
            <a:xfrm>
              <a:off x="5414963" y="1860550"/>
              <a:ext cx="850900" cy="58738"/>
            </a:xfrm>
            <a:custGeom>
              <a:avLst/>
              <a:gdLst>
                <a:gd name="T0" fmla="*/ 249 w 258"/>
                <a:gd name="T1" fmla="*/ 18 h 18"/>
                <a:gd name="T2" fmla="*/ 8 w 258"/>
                <a:gd name="T3" fmla="*/ 18 h 18"/>
                <a:gd name="T4" fmla="*/ 0 w 258"/>
                <a:gd name="T5" fmla="*/ 9 h 18"/>
                <a:gd name="T6" fmla="*/ 8 w 258"/>
                <a:gd name="T7" fmla="*/ 0 h 18"/>
                <a:gd name="T8" fmla="*/ 249 w 258"/>
                <a:gd name="T9" fmla="*/ 0 h 18"/>
                <a:gd name="T10" fmla="*/ 258 w 258"/>
                <a:gd name="T11" fmla="*/ 9 h 18"/>
                <a:gd name="T12" fmla="*/ 249 w 25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8" h="18">
                  <a:moveTo>
                    <a:pt x="249" y="18"/>
                  </a:moveTo>
                  <a:cubicBezTo>
                    <a:pt x="8" y="18"/>
                    <a:pt x="8" y="18"/>
                    <a:pt x="8" y="18"/>
                  </a:cubicBezTo>
                  <a:cubicBezTo>
                    <a:pt x="4" y="18"/>
                    <a:pt x="0" y="14"/>
                    <a:pt x="0" y="9"/>
                  </a:cubicBezTo>
                  <a:cubicBezTo>
                    <a:pt x="0" y="4"/>
                    <a:pt x="4" y="0"/>
                    <a:pt x="8" y="0"/>
                  </a:cubicBezTo>
                  <a:cubicBezTo>
                    <a:pt x="249" y="0"/>
                    <a:pt x="249" y="0"/>
                    <a:pt x="249" y="0"/>
                  </a:cubicBezTo>
                  <a:cubicBezTo>
                    <a:pt x="254" y="0"/>
                    <a:pt x="258" y="4"/>
                    <a:pt x="258" y="9"/>
                  </a:cubicBezTo>
                  <a:cubicBezTo>
                    <a:pt x="258" y="14"/>
                    <a:pt x="254" y="18"/>
                    <a:pt x="249"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ïśḷîḍè">
              <a:extLst>
                <a:ext uri="{FF2B5EF4-FFF2-40B4-BE49-F238E27FC236}">
                  <a16:creationId xmlns:a16="http://schemas.microsoft.com/office/drawing/2014/main" id="{A0C7B18B-B48F-20ED-CDD8-D930C95E5E2E}"/>
                </a:ext>
              </a:extLst>
            </p:cNvPr>
            <p:cNvSpPr/>
            <p:nvPr/>
          </p:nvSpPr>
          <p:spPr bwMode="auto">
            <a:xfrm>
              <a:off x="5064126" y="1860550"/>
              <a:ext cx="274638" cy="58738"/>
            </a:xfrm>
            <a:custGeom>
              <a:avLst/>
              <a:gdLst>
                <a:gd name="T0" fmla="*/ 75 w 83"/>
                <a:gd name="T1" fmla="*/ 18 h 18"/>
                <a:gd name="T2" fmla="*/ 9 w 83"/>
                <a:gd name="T3" fmla="*/ 18 h 18"/>
                <a:gd name="T4" fmla="*/ 0 w 83"/>
                <a:gd name="T5" fmla="*/ 9 h 18"/>
                <a:gd name="T6" fmla="*/ 9 w 83"/>
                <a:gd name="T7" fmla="*/ 0 h 18"/>
                <a:gd name="T8" fmla="*/ 75 w 83"/>
                <a:gd name="T9" fmla="*/ 0 h 18"/>
                <a:gd name="T10" fmla="*/ 83 w 83"/>
                <a:gd name="T11" fmla="*/ 9 h 18"/>
                <a:gd name="T12" fmla="*/ 75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5" y="18"/>
                  </a:moveTo>
                  <a:cubicBezTo>
                    <a:pt x="9" y="18"/>
                    <a:pt x="9" y="18"/>
                    <a:pt x="9" y="18"/>
                  </a:cubicBezTo>
                  <a:cubicBezTo>
                    <a:pt x="4" y="18"/>
                    <a:pt x="0" y="14"/>
                    <a:pt x="0" y="9"/>
                  </a:cubicBezTo>
                  <a:cubicBezTo>
                    <a:pt x="0" y="4"/>
                    <a:pt x="4" y="0"/>
                    <a:pt x="9" y="0"/>
                  </a:cubicBezTo>
                  <a:cubicBezTo>
                    <a:pt x="75" y="0"/>
                    <a:pt x="75" y="0"/>
                    <a:pt x="75" y="0"/>
                  </a:cubicBezTo>
                  <a:cubicBezTo>
                    <a:pt x="79" y="0"/>
                    <a:pt x="83" y="4"/>
                    <a:pt x="83" y="9"/>
                  </a:cubicBezTo>
                  <a:cubicBezTo>
                    <a:pt x="83" y="14"/>
                    <a:pt x="79" y="18"/>
                    <a:pt x="7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îš1ïḋe">
              <a:extLst>
                <a:ext uri="{FF2B5EF4-FFF2-40B4-BE49-F238E27FC236}">
                  <a16:creationId xmlns:a16="http://schemas.microsoft.com/office/drawing/2014/main" id="{48A41D36-279E-AC40-B924-BE266E553024}"/>
                </a:ext>
              </a:extLst>
            </p:cNvPr>
            <p:cNvSpPr/>
            <p:nvPr/>
          </p:nvSpPr>
          <p:spPr bwMode="auto">
            <a:xfrm>
              <a:off x="5094288" y="2687637"/>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íṥḻïḓè">
              <a:extLst>
                <a:ext uri="{FF2B5EF4-FFF2-40B4-BE49-F238E27FC236}">
                  <a16:creationId xmlns:a16="http://schemas.microsoft.com/office/drawing/2014/main" id="{A20F5B56-996B-F0B5-13FE-CB056A1A0558}"/>
                </a:ext>
              </a:extLst>
            </p:cNvPr>
            <p:cNvSpPr/>
            <p:nvPr/>
          </p:nvSpPr>
          <p:spPr bwMode="auto">
            <a:xfrm>
              <a:off x="5503863" y="2687637"/>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ïsļiḍe">
              <a:extLst>
                <a:ext uri="{FF2B5EF4-FFF2-40B4-BE49-F238E27FC236}">
                  <a16:creationId xmlns:a16="http://schemas.microsoft.com/office/drawing/2014/main" id="{14FCDBA2-6FDF-0E7F-1CB1-1588784195F8}"/>
                </a:ext>
              </a:extLst>
            </p:cNvPr>
            <p:cNvSpPr/>
            <p:nvPr/>
          </p:nvSpPr>
          <p:spPr bwMode="auto">
            <a:xfrm>
              <a:off x="5094288" y="2843212"/>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iŝľîďè">
              <a:extLst>
                <a:ext uri="{FF2B5EF4-FFF2-40B4-BE49-F238E27FC236}">
                  <a16:creationId xmlns:a16="http://schemas.microsoft.com/office/drawing/2014/main" id="{1FFB320C-DEB6-EF4C-B120-118FD1F9327D}"/>
                </a:ext>
              </a:extLst>
            </p:cNvPr>
            <p:cNvSpPr/>
            <p:nvPr/>
          </p:nvSpPr>
          <p:spPr bwMode="auto">
            <a:xfrm>
              <a:off x="5503863" y="2843212"/>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íṡ1íḋê">
              <a:extLst>
                <a:ext uri="{FF2B5EF4-FFF2-40B4-BE49-F238E27FC236}">
                  <a16:creationId xmlns:a16="http://schemas.microsoft.com/office/drawing/2014/main" id="{842EE148-3186-0DA1-EF3C-DD233990A91F}"/>
                </a:ext>
              </a:extLst>
            </p:cNvPr>
            <p:cNvSpPr/>
            <p:nvPr/>
          </p:nvSpPr>
          <p:spPr bwMode="auto">
            <a:xfrm>
              <a:off x="5094288" y="3000375"/>
              <a:ext cx="342900" cy="60325"/>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ïṩḻiḋé">
              <a:extLst>
                <a:ext uri="{FF2B5EF4-FFF2-40B4-BE49-F238E27FC236}">
                  <a16:creationId xmlns:a16="http://schemas.microsoft.com/office/drawing/2014/main" id="{82F29562-A957-A17F-6007-11506DFD1198}"/>
                </a:ext>
              </a:extLst>
            </p:cNvPr>
            <p:cNvSpPr/>
            <p:nvPr/>
          </p:nvSpPr>
          <p:spPr bwMode="auto">
            <a:xfrm>
              <a:off x="6196013" y="2687637"/>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ïṩḷíḋe">
              <a:extLst>
                <a:ext uri="{FF2B5EF4-FFF2-40B4-BE49-F238E27FC236}">
                  <a16:creationId xmlns:a16="http://schemas.microsoft.com/office/drawing/2014/main" id="{EC1C41D5-F08F-3FAF-C3A9-76677157AD13}"/>
                </a:ext>
              </a:extLst>
            </p:cNvPr>
            <p:cNvSpPr/>
            <p:nvPr/>
          </p:nvSpPr>
          <p:spPr bwMode="auto">
            <a:xfrm>
              <a:off x="6196013" y="2843212"/>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isļïḑè">
              <a:extLst>
                <a:ext uri="{FF2B5EF4-FFF2-40B4-BE49-F238E27FC236}">
                  <a16:creationId xmlns:a16="http://schemas.microsoft.com/office/drawing/2014/main" id="{47D5A2EC-9DFF-CE9E-4859-7F8E2A2FAB22}"/>
                </a:ext>
              </a:extLst>
            </p:cNvPr>
            <p:cNvSpPr/>
            <p:nvPr/>
          </p:nvSpPr>
          <p:spPr bwMode="auto">
            <a:xfrm>
              <a:off x="6196013" y="3000375"/>
              <a:ext cx="344488" cy="60325"/>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iŝḻïḍé">
              <a:extLst>
                <a:ext uri="{FF2B5EF4-FFF2-40B4-BE49-F238E27FC236}">
                  <a16:creationId xmlns:a16="http://schemas.microsoft.com/office/drawing/2014/main" id="{86931340-BA52-36FF-E910-90EDD4D6D406}"/>
                </a:ext>
              </a:extLst>
            </p:cNvPr>
            <p:cNvSpPr/>
            <p:nvPr/>
          </p:nvSpPr>
          <p:spPr bwMode="auto">
            <a:xfrm>
              <a:off x="5503863" y="3000375"/>
              <a:ext cx="627063" cy="60325"/>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şḻïḑê">
              <a:extLst>
                <a:ext uri="{FF2B5EF4-FFF2-40B4-BE49-F238E27FC236}">
                  <a16:creationId xmlns:a16="http://schemas.microsoft.com/office/drawing/2014/main" id="{2A7045B2-1131-CD1E-1582-F20EF5844139}"/>
                </a:ext>
              </a:extLst>
            </p:cNvPr>
            <p:cNvSpPr/>
            <p:nvPr/>
          </p:nvSpPr>
          <p:spPr bwMode="auto">
            <a:xfrm>
              <a:off x="6348413" y="1860550"/>
              <a:ext cx="835025" cy="58738"/>
            </a:xfrm>
            <a:custGeom>
              <a:avLst/>
              <a:gdLst>
                <a:gd name="T0" fmla="*/ 244 w 253"/>
                <a:gd name="T1" fmla="*/ 18 h 18"/>
                <a:gd name="T2" fmla="*/ 9 w 253"/>
                <a:gd name="T3" fmla="*/ 18 h 18"/>
                <a:gd name="T4" fmla="*/ 0 w 253"/>
                <a:gd name="T5" fmla="*/ 9 h 18"/>
                <a:gd name="T6" fmla="*/ 9 w 253"/>
                <a:gd name="T7" fmla="*/ 0 h 18"/>
                <a:gd name="T8" fmla="*/ 244 w 253"/>
                <a:gd name="T9" fmla="*/ 0 h 18"/>
                <a:gd name="T10" fmla="*/ 253 w 253"/>
                <a:gd name="T11" fmla="*/ 9 h 18"/>
                <a:gd name="T12" fmla="*/ 244 w 25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3" h="18">
                  <a:moveTo>
                    <a:pt x="244" y="18"/>
                  </a:moveTo>
                  <a:cubicBezTo>
                    <a:pt x="9" y="18"/>
                    <a:pt x="9" y="18"/>
                    <a:pt x="9" y="18"/>
                  </a:cubicBezTo>
                  <a:cubicBezTo>
                    <a:pt x="4" y="18"/>
                    <a:pt x="0" y="14"/>
                    <a:pt x="0" y="9"/>
                  </a:cubicBezTo>
                  <a:cubicBezTo>
                    <a:pt x="0" y="4"/>
                    <a:pt x="4" y="0"/>
                    <a:pt x="9" y="0"/>
                  </a:cubicBezTo>
                  <a:cubicBezTo>
                    <a:pt x="244" y="0"/>
                    <a:pt x="244" y="0"/>
                    <a:pt x="244" y="0"/>
                  </a:cubicBezTo>
                  <a:cubicBezTo>
                    <a:pt x="249" y="0"/>
                    <a:pt x="253" y="4"/>
                    <a:pt x="253" y="9"/>
                  </a:cubicBezTo>
                  <a:cubicBezTo>
                    <a:pt x="253" y="14"/>
                    <a:pt x="249" y="18"/>
                    <a:pt x="244"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işlide">
              <a:extLst>
                <a:ext uri="{FF2B5EF4-FFF2-40B4-BE49-F238E27FC236}">
                  <a16:creationId xmlns:a16="http://schemas.microsoft.com/office/drawing/2014/main" id="{DCA3EF4C-B5A3-6B58-C169-E249B9CB23D8}"/>
                </a:ext>
              </a:extLst>
            </p:cNvPr>
            <p:cNvSpPr/>
            <p:nvPr/>
          </p:nvSpPr>
          <p:spPr bwMode="auto">
            <a:xfrm>
              <a:off x="6916738" y="1539875"/>
              <a:ext cx="557213" cy="60325"/>
            </a:xfrm>
            <a:custGeom>
              <a:avLst/>
              <a:gdLst>
                <a:gd name="T0" fmla="*/ 160 w 169"/>
                <a:gd name="T1" fmla="*/ 18 h 18"/>
                <a:gd name="T2" fmla="*/ 9 w 169"/>
                <a:gd name="T3" fmla="*/ 18 h 18"/>
                <a:gd name="T4" fmla="*/ 0 w 169"/>
                <a:gd name="T5" fmla="*/ 9 h 18"/>
                <a:gd name="T6" fmla="*/ 9 w 169"/>
                <a:gd name="T7" fmla="*/ 0 h 18"/>
                <a:gd name="T8" fmla="*/ 160 w 169"/>
                <a:gd name="T9" fmla="*/ 0 h 18"/>
                <a:gd name="T10" fmla="*/ 169 w 169"/>
                <a:gd name="T11" fmla="*/ 9 h 18"/>
                <a:gd name="T12" fmla="*/ 160 w 16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9" h="18">
                  <a:moveTo>
                    <a:pt x="160" y="18"/>
                  </a:moveTo>
                  <a:cubicBezTo>
                    <a:pt x="9" y="18"/>
                    <a:pt x="9" y="18"/>
                    <a:pt x="9" y="18"/>
                  </a:cubicBezTo>
                  <a:cubicBezTo>
                    <a:pt x="4" y="18"/>
                    <a:pt x="0" y="14"/>
                    <a:pt x="0" y="9"/>
                  </a:cubicBezTo>
                  <a:cubicBezTo>
                    <a:pt x="0" y="4"/>
                    <a:pt x="4" y="0"/>
                    <a:pt x="9" y="0"/>
                  </a:cubicBezTo>
                  <a:cubicBezTo>
                    <a:pt x="160" y="0"/>
                    <a:pt x="160" y="0"/>
                    <a:pt x="160" y="0"/>
                  </a:cubicBezTo>
                  <a:cubicBezTo>
                    <a:pt x="165" y="0"/>
                    <a:pt x="169" y="4"/>
                    <a:pt x="169" y="9"/>
                  </a:cubicBezTo>
                  <a:cubicBezTo>
                    <a:pt x="169" y="14"/>
                    <a:pt x="165" y="18"/>
                    <a:pt x="16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îṣḻïḍe">
              <a:extLst>
                <a:ext uri="{FF2B5EF4-FFF2-40B4-BE49-F238E27FC236}">
                  <a16:creationId xmlns:a16="http://schemas.microsoft.com/office/drawing/2014/main" id="{36558509-1C80-4E4B-4421-CEAF80003535}"/>
                </a:ext>
              </a:extLst>
            </p:cNvPr>
            <p:cNvSpPr/>
            <p:nvPr/>
          </p:nvSpPr>
          <p:spPr bwMode="auto">
            <a:xfrm>
              <a:off x="5087938" y="1539875"/>
              <a:ext cx="1700213" cy="60325"/>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íŝľíḑê">
              <a:extLst>
                <a:ext uri="{FF2B5EF4-FFF2-40B4-BE49-F238E27FC236}">
                  <a16:creationId xmlns:a16="http://schemas.microsoft.com/office/drawing/2014/main" id="{CE03C479-77CA-1EBF-E8C4-048CB91D34D7}"/>
                </a:ext>
              </a:extLst>
            </p:cNvPr>
            <p:cNvSpPr/>
            <p:nvPr/>
          </p:nvSpPr>
          <p:spPr bwMode="auto">
            <a:xfrm>
              <a:off x="4522788" y="202882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îṡḷîḋé">
              <a:extLst>
                <a:ext uri="{FF2B5EF4-FFF2-40B4-BE49-F238E27FC236}">
                  <a16:creationId xmlns:a16="http://schemas.microsoft.com/office/drawing/2014/main" id="{5CA6A99F-8DF0-166E-C5A7-B94B2D543A4E}"/>
                </a:ext>
              </a:extLst>
            </p:cNvPr>
            <p:cNvSpPr/>
            <p:nvPr/>
          </p:nvSpPr>
          <p:spPr bwMode="auto">
            <a:xfrm>
              <a:off x="4522788" y="325437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s1iḋè">
              <a:extLst>
                <a:ext uri="{FF2B5EF4-FFF2-40B4-BE49-F238E27FC236}">
                  <a16:creationId xmlns:a16="http://schemas.microsoft.com/office/drawing/2014/main" id="{7F1FBC43-94F0-E5D6-8901-C6CA0E5A9DF4}"/>
                </a:ext>
              </a:extLst>
            </p:cNvPr>
            <p:cNvSpPr/>
            <p:nvPr/>
          </p:nvSpPr>
          <p:spPr bwMode="auto">
            <a:xfrm>
              <a:off x="4522788" y="3441700"/>
              <a:ext cx="908050" cy="60325"/>
            </a:xfrm>
            <a:custGeom>
              <a:avLst/>
              <a:gdLst>
                <a:gd name="T0" fmla="*/ 266 w 275"/>
                <a:gd name="T1" fmla="*/ 18 h 18"/>
                <a:gd name="T2" fmla="*/ 9 w 275"/>
                <a:gd name="T3" fmla="*/ 18 h 18"/>
                <a:gd name="T4" fmla="*/ 0 w 275"/>
                <a:gd name="T5" fmla="*/ 9 h 18"/>
                <a:gd name="T6" fmla="*/ 9 w 275"/>
                <a:gd name="T7" fmla="*/ 0 h 18"/>
                <a:gd name="T8" fmla="*/ 266 w 275"/>
                <a:gd name="T9" fmla="*/ 0 h 18"/>
                <a:gd name="T10" fmla="*/ 275 w 275"/>
                <a:gd name="T11" fmla="*/ 9 h 18"/>
                <a:gd name="T12" fmla="*/ 266 w 27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5" h="18">
                  <a:moveTo>
                    <a:pt x="266" y="18"/>
                  </a:moveTo>
                  <a:cubicBezTo>
                    <a:pt x="9" y="18"/>
                    <a:pt x="9" y="18"/>
                    <a:pt x="9" y="18"/>
                  </a:cubicBezTo>
                  <a:cubicBezTo>
                    <a:pt x="4" y="18"/>
                    <a:pt x="0" y="14"/>
                    <a:pt x="0" y="9"/>
                  </a:cubicBezTo>
                  <a:cubicBezTo>
                    <a:pt x="0" y="4"/>
                    <a:pt x="4" y="0"/>
                    <a:pt x="9" y="0"/>
                  </a:cubicBezTo>
                  <a:cubicBezTo>
                    <a:pt x="266" y="0"/>
                    <a:pt x="266" y="0"/>
                    <a:pt x="266" y="0"/>
                  </a:cubicBezTo>
                  <a:cubicBezTo>
                    <a:pt x="271" y="0"/>
                    <a:pt x="275" y="4"/>
                    <a:pt x="275" y="9"/>
                  </a:cubicBezTo>
                  <a:cubicBezTo>
                    <a:pt x="275" y="14"/>
                    <a:pt x="271" y="18"/>
                    <a:pt x="26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îSḻïḍè">
              <a:extLst>
                <a:ext uri="{FF2B5EF4-FFF2-40B4-BE49-F238E27FC236}">
                  <a16:creationId xmlns:a16="http://schemas.microsoft.com/office/drawing/2014/main" id="{62CF8F1C-FC07-BC16-F793-75C305002503}"/>
                </a:ext>
              </a:extLst>
            </p:cNvPr>
            <p:cNvSpPr/>
            <p:nvPr/>
          </p:nvSpPr>
          <p:spPr bwMode="auto">
            <a:xfrm>
              <a:off x="5486401" y="3441700"/>
              <a:ext cx="446088"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2" name="ïs1íḍe">
              <a:extLst>
                <a:ext uri="{FF2B5EF4-FFF2-40B4-BE49-F238E27FC236}">
                  <a16:creationId xmlns:a16="http://schemas.microsoft.com/office/drawing/2014/main" id="{7B40EA67-9AB5-7C9C-A781-B7304D0F0EB4}"/>
                </a:ext>
              </a:extLst>
            </p:cNvPr>
            <p:cNvSpPr/>
            <p:nvPr/>
          </p:nvSpPr>
          <p:spPr bwMode="auto">
            <a:xfrm>
              <a:off x="6005513" y="3441700"/>
              <a:ext cx="444500"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ṡľïḑé">
              <a:extLst>
                <a:ext uri="{FF2B5EF4-FFF2-40B4-BE49-F238E27FC236}">
                  <a16:creationId xmlns:a16="http://schemas.microsoft.com/office/drawing/2014/main" id="{A0701F11-A06B-2A12-09FD-05CAAAB282AD}"/>
                </a:ext>
              </a:extLst>
            </p:cNvPr>
            <p:cNvSpPr/>
            <p:nvPr/>
          </p:nvSpPr>
          <p:spPr bwMode="auto">
            <a:xfrm>
              <a:off x="6510338" y="3441700"/>
              <a:ext cx="273050" cy="60325"/>
            </a:xfrm>
            <a:custGeom>
              <a:avLst/>
              <a:gdLst>
                <a:gd name="T0" fmla="*/ 74 w 83"/>
                <a:gd name="T1" fmla="*/ 18 h 18"/>
                <a:gd name="T2" fmla="*/ 9 w 83"/>
                <a:gd name="T3" fmla="*/ 18 h 18"/>
                <a:gd name="T4" fmla="*/ 0 w 83"/>
                <a:gd name="T5" fmla="*/ 9 h 18"/>
                <a:gd name="T6" fmla="*/ 9 w 83"/>
                <a:gd name="T7" fmla="*/ 0 h 18"/>
                <a:gd name="T8" fmla="*/ 74 w 83"/>
                <a:gd name="T9" fmla="*/ 0 h 18"/>
                <a:gd name="T10" fmla="*/ 83 w 83"/>
                <a:gd name="T11" fmla="*/ 9 h 18"/>
                <a:gd name="T12" fmla="*/ 74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4" y="18"/>
                  </a:moveTo>
                  <a:cubicBezTo>
                    <a:pt x="9" y="18"/>
                    <a:pt x="9" y="18"/>
                    <a:pt x="9" y="18"/>
                  </a:cubicBezTo>
                  <a:cubicBezTo>
                    <a:pt x="4" y="18"/>
                    <a:pt x="0" y="14"/>
                    <a:pt x="0" y="9"/>
                  </a:cubicBezTo>
                  <a:cubicBezTo>
                    <a:pt x="0" y="4"/>
                    <a:pt x="4" y="0"/>
                    <a:pt x="9" y="0"/>
                  </a:cubicBezTo>
                  <a:cubicBezTo>
                    <a:pt x="74" y="0"/>
                    <a:pt x="74" y="0"/>
                    <a:pt x="74" y="0"/>
                  </a:cubicBezTo>
                  <a:cubicBezTo>
                    <a:pt x="79" y="0"/>
                    <a:pt x="83" y="4"/>
                    <a:pt x="83" y="9"/>
                  </a:cubicBezTo>
                  <a:cubicBezTo>
                    <a:pt x="83" y="14"/>
                    <a:pt x="79" y="18"/>
                    <a:pt x="74"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4" name="íṡľide">
              <a:extLst>
                <a:ext uri="{FF2B5EF4-FFF2-40B4-BE49-F238E27FC236}">
                  <a16:creationId xmlns:a16="http://schemas.microsoft.com/office/drawing/2014/main" id="{960C57AA-08D4-7928-DBA4-6E524788B07A}"/>
                </a:ext>
              </a:extLst>
            </p:cNvPr>
            <p:cNvSpPr/>
            <p:nvPr/>
          </p:nvSpPr>
          <p:spPr bwMode="auto">
            <a:xfrm>
              <a:off x="6394451" y="3254375"/>
              <a:ext cx="458788" cy="58738"/>
            </a:xfrm>
            <a:custGeom>
              <a:avLst/>
              <a:gdLst>
                <a:gd name="T0" fmla="*/ 130 w 139"/>
                <a:gd name="T1" fmla="*/ 18 h 18"/>
                <a:gd name="T2" fmla="*/ 9 w 139"/>
                <a:gd name="T3" fmla="*/ 18 h 18"/>
                <a:gd name="T4" fmla="*/ 0 w 139"/>
                <a:gd name="T5" fmla="*/ 9 h 18"/>
                <a:gd name="T6" fmla="*/ 9 w 139"/>
                <a:gd name="T7" fmla="*/ 0 h 18"/>
                <a:gd name="T8" fmla="*/ 130 w 139"/>
                <a:gd name="T9" fmla="*/ 0 h 18"/>
                <a:gd name="T10" fmla="*/ 139 w 139"/>
                <a:gd name="T11" fmla="*/ 9 h 18"/>
                <a:gd name="T12" fmla="*/ 130 w 13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30" y="18"/>
                  </a:moveTo>
                  <a:cubicBezTo>
                    <a:pt x="9" y="18"/>
                    <a:pt x="9" y="18"/>
                    <a:pt x="9" y="18"/>
                  </a:cubicBezTo>
                  <a:cubicBezTo>
                    <a:pt x="4" y="18"/>
                    <a:pt x="0" y="14"/>
                    <a:pt x="0" y="9"/>
                  </a:cubicBezTo>
                  <a:cubicBezTo>
                    <a:pt x="0" y="4"/>
                    <a:pt x="4" y="0"/>
                    <a:pt x="9" y="0"/>
                  </a:cubicBezTo>
                  <a:cubicBezTo>
                    <a:pt x="130" y="0"/>
                    <a:pt x="130" y="0"/>
                    <a:pt x="130" y="0"/>
                  </a:cubicBezTo>
                  <a:cubicBezTo>
                    <a:pt x="135" y="0"/>
                    <a:pt x="139" y="4"/>
                    <a:pt x="139" y="9"/>
                  </a:cubicBezTo>
                  <a:cubicBezTo>
                    <a:pt x="139" y="14"/>
                    <a:pt x="135" y="18"/>
                    <a:pt x="13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5" name="iṡļîďê">
              <a:extLst>
                <a:ext uri="{FF2B5EF4-FFF2-40B4-BE49-F238E27FC236}">
                  <a16:creationId xmlns:a16="http://schemas.microsoft.com/office/drawing/2014/main" id="{864AAA66-586B-A6CC-C26B-189948F474CF}"/>
                </a:ext>
              </a:extLst>
            </p:cNvPr>
            <p:cNvSpPr/>
            <p:nvPr/>
          </p:nvSpPr>
          <p:spPr bwMode="auto">
            <a:xfrm>
              <a:off x="4522788"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6" name="iślîdè">
              <a:extLst>
                <a:ext uri="{FF2B5EF4-FFF2-40B4-BE49-F238E27FC236}">
                  <a16:creationId xmlns:a16="http://schemas.microsoft.com/office/drawing/2014/main" id="{BA90F6BB-51AC-0CE2-317A-88FD07E21B78}"/>
                </a:ext>
              </a:extLst>
            </p:cNvPr>
            <p:cNvSpPr/>
            <p:nvPr/>
          </p:nvSpPr>
          <p:spPr bwMode="auto">
            <a:xfrm>
              <a:off x="5651501"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7" name="iṡľiḑè">
              <a:extLst>
                <a:ext uri="{FF2B5EF4-FFF2-40B4-BE49-F238E27FC236}">
                  <a16:creationId xmlns:a16="http://schemas.microsoft.com/office/drawing/2014/main" id="{B6FD49C5-3EB9-3305-9281-A25958A2BF57}"/>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8" name="îṡḻîḋê">
              <a:extLst>
                <a:ext uri="{FF2B5EF4-FFF2-40B4-BE49-F238E27FC236}">
                  <a16:creationId xmlns:a16="http://schemas.microsoft.com/office/drawing/2014/main" id="{22C8A7CF-C7F6-3A19-6D09-7FA5466E49C3}"/>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9" name="i$ļíďê">
              <a:extLst>
                <a:ext uri="{FF2B5EF4-FFF2-40B4-BE49-F238E27FC236}">
                  <a16:creationId xmlns:a16="http://schemas.microsoft.com/office/drawing/2014/main" id="{1DBA38A2-8810-CC2A-D32C-6E9267FD5F82}"/>
                </a:ext>
              </a:extLst>
            </p:cNvPr>
            <p:cNvSpPr/>
            <p:nvPr/>
          </p:nvSpPr>
          <p:spPr bwMode="auto">
            <a:xfrm>
              <a:off x="7612063" y="2282825"/>
              <a:ext cx="6350" cy="1023938"/>
            </a:xfrm>
            <a:custGeom>
              <a:avLst/>
              <a:gdLst>
                <a:gd name="T0" fmla="*/ 0 w 2"/>
                <a:gd name="T1" fmla="*/ 1 h 311"/>
                <a:gd name="T2" fmla="*/ 0 w 2"/>
                <a:gd name="T3" fmla="*/ 310 h 311"/>
                <a:gd name="T4" fmla="*/ 1 w 2"/>
                <a:gd name="T5" fmla="*/ 311 h 311"/>
                <a:gd name="T6" fmla="*/ 2 w 2"/>
                <a:gd name="T7" fmla="*/ 310 h 311"/>
                <a:gd name="T8" fmla="*/ 2 w 2"/>
                <a:gd name="T9" fmla="*/ 1 h 311"/>
                <a:gd name="T10" fmla="*/ 1 w 2"/>
                <a:gd name="T11" fmla="*/ 0 h 311"/>
                <a:gd name="T12" fmla="*/ 0 w 2"/>
                <a:gd name="T13" fmla="*/ 1 h 311"/>
              </a:gdLst>
              <a:ahLst/>
              <a:cxnLst>
                <a:cxn ang="0">
                  <a:pos x="T0" y="T1"/>
                </a:cxn>
                <a:cxn ang="0">
                  <a:pos x="T2" y="T3"/>
                </a:cxn>
                <a:cxn ang="0">
                  <a:pos x="T4" y="T5"/>
                </a:cxn>
                <a:cxn ang="0">
                  <a:pos x="T6" y="T7"/>
                </a:cxn>
                <a:cxn ang="0">
                  <a:pos x="T8" y="T9"/>
                </a:cxn>
                <a:cxn ang="0">
                  <a:pos x="T10" y="T11"/>
                </a:cxn>
                <a:cxn ang="0">
                  <a:pos x="T12" y="T13"/>
                </a:cxn>
              </a:cxnLst>
              <a:rect l="0" t="0" r="r" b="b"/>
              <a:pathLst>
                <a:path w="2" h="311">
                  <a:moveTo>
                    <a:pt x="0" y="1"/>
                  </a:moveTo>
                  <a:cubicBezTo>
                    <a:pt x="0" y="310"/>
                    <a:pt x="0" y="310"/>
                    <a:pt x="0" y="310"/>
                  </a:cubicBezTo>
                  <a:cubicBezTo>
                    <a:pt x="0" y="311"/>
                    <a:pt x="0" y="311"/>
                    <a:pt x="1" y="311"/>
                  </a:cubicBezTo>
                  <a:cubicBezTo>
                    <a:pt x="1" y="311"/>
                    <a:pt x="2" y="311"/>
                    <a:pt x="2" y="310"/>
                  </a:cubicBezTo>
                  <a:cubicBezTo>
                    <a:pt x="2" y="1"/>
                    <a:pt x="2" y="1"/>
                    <a:pt x="2" y="1"/>
                  </a:cubicBezTo>
                  <a:cubicBezTo>
                    <a:pt x="2" y="0"/>
                    <a:pt x="1" y="0"/>
                    <a:pt x="1" y="0"/>
                  </a:cubicBezTo>
                  <a:cubicBezTo>
                    <a:pt x="0" y="0"/>
                    <a:pt x="0" y="0"/>
                    <a:pt x="0"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0" name="ïṥḻïḓê">
              <a:extLst>
                <a:ext uri="{FF2B5EF4-FFF2-40B4-BE49-F238E27FC236}">
                  <a16:creationId xmlns:a16="http://schemas.microsoft.com/office/drawing/2014/main" id="{623BC626-1898-AA9C-F8D4-A0FBBCF1A199}"/>
                </a:ext>
              </a:extLst>
            </p:cNvPr>
            <p:cNvSpPr/>
            <p:nvPr/>
          </p:nvSpPr>
          <p:spPr bwMode="auto">
            <a:xfrm>
              <a:off x="7002463" y="1276350"/>
              <a:ext cx="615950" cy="823913"/>
            </a:xfrm>
            <a:custGeom>
              <a:avLst/>
              <a:gdLst>
                <a:gd name="T0" fmla="*/ 1 w 187"/>
                <a:gd name="T1" fmla="*/ 3 h 250"/>
                <a:gd name="T2" fmla="*/ 185 w 187"/>
                <a:gd name="T3" fmla="*/ 3 h 250"/>
                <a:gd name="T4" fmla="*/ 185 w 187"/>
                <a:gd name="T5" fmla="*/ 248 h 250"/>
                <a:gd name="T6" fmla="*/ 186 w 187"/>
                <a:gd name="T7" fmla="*/ 250 h 250"/>
                <a:gd name="T8" fmla="*/ 187 w 187"/>
                <a:gd name="T9" fmla="*/ 248 h 250"/>
                <a:gd name="T10" fmla="*/ 187 w 187"/>
                <a:gd name="T11" fmla="*/ 0 h 250"/>
                <a:gd name="T12" fmla="*/ 1 w 187"/>
                <a:gd name="T13" fmla="*/ 0 h 250"/>
                <a:gd name="T14" fmla="*/ 0 w 187"/>
                <a:gd name="T15" fmla="*/ 1 h 250"/>
                <a:gd name="T16" fmla="*/ 1 w 187"/>
                <a:gd name="T17"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50">
                  <a:moveTo>
                    <a:pt x="1" y="3"/>
                  </a:moveTo>
                  <a:cubicBezTo>
                    <a:pt x="185" y="3"/>
                    <a:pt x="185" y="3"/>
                    <a:pt x="185" y="3"/>
                  </a:cubicBezTo>
                  <a:cubicBezTo>
                    <a:pt x="185" y="248"/>
                    <a:pt x="185" y="248"/>
                    <a:pt x="185" y="248"/>
                  </a:cubicBezTo>
                  <a:cubicBezTo>
                    <a:pt x="185" y="249"/>
                    <a:pt x="185" y="250"/>
                    <a:pt x="186" y="250"/>
                  </a:cubicBezTo>
                  <a:cubicBezTo>
                    <a:pt x="186" y="250"/>
                    <a:pt x="187" y="249"/>
                    <a:pt x="187" y="248"/>
                  </a:cubicBezTo>
                  <a:cubicBezTo>
                    <a:pt x="187" y="0"/>
                    <a:pt x="187" y="0"/>
                    <a:pt x="187" y="0"/>
                  </a:cubicBezTo>
                  <a:cubicBezTo>
                    <a:pt x="1" y="0"/>
                    <a:pt x="1" y="0"/>
                    <a:pt x="1" y="0"/>
                  </a:cubicBezTo>
                  <a:cubicBezTo>
                    <a:pt x="1" y="0"/>
                    <a:pt x="0" y="1"/>
                    <a:pt x="0" y="1"/>
                  </a:cubicBezTo>
                  <a:cubicBezTo>
                    <a:pt x="0" y="2"/>
                    <a:pt x="1" y="3"/>
                    <a:pt x="1" y="3"/>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1" name="îs1ide">
              <a:extLst>
                <a:ext uri="{FF2B5EF4-FFF2-40B4-BE49-F238E27FC236}">
                  <a16:creationId xmlns:a16="http://schemas.microsoft.com/office/drawing/2014/main" id="{EF2B013E-C51D-BE86-E6AB-9AC1D512680E}"/>
                </a:ext>
              </a:extLst>
            </p:cNvPr>
            <p:cNvSpPr/>
            <p:nvPr/>
          </p:nvSpPr>
          <p:spPr bwMode="auto">
            <a:xfrm>
              <a:off x="4351338" y="1276350"/>
              <a:ext cx="1397000" cy="587375"/>
            </a:xfrm>
            <a:custGeom>
              <a:avLst/>
              <a:gdLst>
                <a:gd name="T0" fmla="*/ 3 w 423"/>
                <a:gd name="T1" fmla="*/ 177 h 178"/>
                <a:gd name="T2" fmla="*/ 3 w 423"/>
                <a:gd name="T3" fmla="*/ 3 h 178"/>
                <a:gd name="T4" fmla="*/ 422 w 423"/>
                <a:gd name="T5" fmla="*/ 3 h 178"/>
                <a:gd name="T6" fmla="*/ 423 w 423"/>
                <a:gd name="T7" fmla="*/ 1 h 178"/>
                <a:gd name="T8" fmla="*/ 422 w 423"/>
                <a:gd name="T9" fmla="*/ 0 h 178"/>
                <a:gd name="T10" fmla="*/ 0 w 423"/>
                <a:gd name="T11" fmla="*/ 0 h 178"/>
                <a:gd name="T12" fmla="*/ 0 w 423"/>
                <a:gd name="T13" fmla="*/ 177 h 178"/>
                <a:gd name="T14" fmla="*/ 1 w 423"/>
                <a:gd name="T15" fmla="*/ 178 h 178"/>
                <a:gd name="T16" fmla="*/ 3 w 423"/>
                <a:gd name="T17"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178">
                  <a:moveTo>
                    <a:pt x="3" y="177"/>
                  </a:moveTo>
                  <a:cubicBezTo>
                    <a:pt x="3" y="3"/>
                    <a:pt x="3" y="3"/>
                    <a:pt x="3" y="3"/>
                  </a:cubicBezTo>
                  <a:cubicBezTo>
                    <a:pt x="422" y="3"/>
                    <a:pt x="422" y="3"/>
                    <a:pt x="422" y="3"/>
                  </a:cubicBezTo>
                  <a:cubicBezTo>
                    <a:pt x="423" y="3"/>
                    <a:pt x="423" y="2"/>
                    <a:pt x="423" y="1"/>
                  </a:cubicBezTo>
                  <a:cubicBezTo>
                    <a:pt x="423" y="1"/>
                    <a:pt x="423" y="0"/>
                    <a:pt x="422" y="0"/>
                  </a:cubicBezTo>
                  <a:cubicBezTo>
                    <a:pt x="0" y="0"/>
                    <a:pt x="0" y="0"/>
                    <a:pt x="0" y="0"/>
                  </a:cubicBezTo>
                  <a:cubicBezTo>
                    <a:pt x="0" y="177"/>
                    <a:pt x="0" y="177"/>
                    <a:pt x="0" y="177"/>
                  </a:cubicBezTo>
                  <a:cubicBezTo>
                    <a:pt x="0" y="178"/>
                    <a:pt x="1" y="178"/>
                    <a:pt x="1" y="178"/>
                  </a:cubicBezTo>
                  <a:cubicBezTo>
                    <a:pt x="2" y="178"/>
                    <a:pt x="3" y="178"/>
                    <a:pt x="3" y="177"/>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2" name="îṧliḓe">
              <a:extLst>
                <a:ext uri="{FF2B5EF4-FFF2-40B4-BE49-F238E27FC236}">
                  <a16:creationId xmlns:a16="http://schemas.microsoft.com/office/drawing/2014/main" id="{B866131D-B54E-6F86-A679-02A23FCBEE6F}"/>
                </a:ext>
              </a:extLst>
            </p:cNvPr>
            <p:cNvSpPr/>
            <p:nvPr/>
          </p:nvSpPr>
          <p:spPr bwMode="auto">
            <a:xfrm>
              <a:off x="4351338" y="2789237"/>
              <a:ext cx="360363" cy="1049338"/>
            </a:xfrm>
            <a:custGeom>
              <a:avLst/>
              <a:gdLst>
                <a:gd name="T0" fmla="*/ 108 w 109"/>
                <a:gd name="T1" fmla="*/ 315 h 318"/>
                <a:gd name="T2" fmla="*/ 3 w 109"/>
                <a:gd name="T3" fmla="*/ 315 h 318"/>
                <a:gd name="T4" fmla="*/ 3 w 109"/>
                <a:gd name="T5" fmla="*/ 2 h 318"/>
                <a:gd name="T6" fmla="*/ 1 w 109"/>
                <a:gd name="T7" fmla="*/ 0 h 318"/>
                <a:gd name="T8" fmla="*/ 0 w 109"/>
                <a:gd name="T9" fmla="*/ 2 h 318"/>
                <a:gd name="T10" fmla="*/ 0 w 109"/>
                <a:gd name="T11" fmla="*/ 318 h 318"/>
                <a:gd name="T12" fmla="*/ 108 w 109"/>
                <a:gd name="T13" fmla="*/ 318 h 318"/>
                <a:gd name="T14" fmla="*/ 109 w 109"/>
                <a:gd name="T15" fmla="*/ 316 h 318"/>
                <a:gd name="T16" fmla="*/ 108 w 109"/>
                <a:gd name="T17" fmla="*/ 31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8">
                  <a:moveTo>
                    <a:pt x="108" y="315"/>
                  </a:moveTo>
                  <a:cubicBezTo>
                    <a:pt x="3" y="315"/>
                    <a:pt x="3" y="315"/>
                    <a:pt x="3" y="315"/>
                  </a:cubicBezTo>
                  <a:cubicBezTo>
                    <a:pt x="3" y="2"/>
                    <a:pt x="3" y="2"/>
                    <a:pt x="3" y="2"/>
                  </a:cubicBezTo>
                  <a:cubicBezTo>
                    <a:pt x="3" y="1"/>
                    <a:pt x="2" y="0"/>
                    <a:pt x="1" y="0"/>
                  </a:cubicBezTo>
                  <a:cubicBezTo>
                    <a:pt x="1" y="0"/>
                    <a:pt x="0" y="1"/>
                    <a:pt x="0" y="2"/>
                  </a:cubicBezTo>
                  <a:cubicBezTo>
                    <a:pt x="0" y="318"/>
                    <a:pt x="0" y="318"/>
                    <a:pt x="0" y="318"/>
                  </a:cubicBezTo>
                  <a:cubicBezTo>
                    <a:pt x="108" y="318"/>
                    <a:pt x="108" y="318"/>
                    <a:pt x="108" y="318"/>
                  </a:cubicBezTo>
                  <a:cubicBezTo>
                    <a:pt x="109" y="318"/>
                    <a:pt x="109" y="317"/>
                    <a:pt x="109" y="316"/>
                  </a:cubicBezTo>
                  <a:cubicBezTo>
                    <a:pt x="109" y="316"/>
                    <a:pt x="109" y="315"/>
                    <a:pt x="108" y="315"/>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3" name="ísḷïḍê">
              <a:extLst>
                <a:ext uri="{FF2B5EF4-FFF2-40B4-BE49-F238E27FC236}">
                  <a16:creationId xmlns:a16="http://schemas.microsoft.com/office/drawing/2014/main" id="{8B42FD84-F3E9-2440-DB12-E4A803438031}"/>
                </a:ext>
              </a:extLst>
            </p:cNvPr>
            <p:cNvSpPr/>
            <p:nvPr/>
          </p:nvSpPr>
          <p:spPr bwMode="auto">
            <a:xfrm>
              <a:off x="6651626" y="3438525"/>
              <a:ext cx="966788" cy="400050"/>
            </a:xfrm>
            <a:custGeom>
              <a:avLst/>
              <a:gdLst>
                <a:gd name="T0" fmla="*/ 291 w 293"/>
                <a:gd name="T1" fmla="*/ 1 h 121"/>
                <a:gd name="T2" fmla="*/ 291 w 293"/>
                <a:gd name="T3" fmla="*/ 118 h 121"/>
                <a:gd name="T4" fmla="*/ 1 w 293"/>
                <a:gd name="T5" fmla="*/ 118 h 121"/>
                <a:gd name="T6" fmla="*/ 0 w 293"/>
                <a:gd name="T7" fmla="*/ 119 h 121"/>
                <a:gd name="T8" fmla="*/ 1 w 293"/>
                <a:gd name="T9" fmla="*/ 121 h 121"/>
                <a:gd name="T10" fmla="*/ 293 w 293"/>
                <a:gd name="T11" fmla="*/ 121 h 121"/>
                <a:gd name="T12" fmla="*/ 293 w 293"/>
                <a:gd name="T13" fmla="*/ 1 h 121"/>
                <a:gd name="T14" fmla="*/ 292 w 293"/>
                <a:gd name="T15" fmla="*/ 0 h 121"/>
                <a:gd name="T16" fmla="*/ 291 w 293"/>
                <a:gd name="T1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21">
                  <a:moveTo>
                    <a:pt x="291" y="1"/>
                  </a:moveTo>
                  <a:cubicBezTo>
                    <a:pt x="291" y="118"/>
                    <a:pt x="291" y="118"/>
                    <a:pt x="291" y="118"/>
                  </a:cubicBezTo>
                  <a:cubicBezTo>
                    <a:pt x="1" y="118"/>
                    <a:pt x="1" y="118"/>
                    <a:pt x="1" y="118"/>
                  </a:cubicBezTo>
                  <a:cubicBezTo>
                    <a:pt x="0" y="118"/>
                    <a:pt x="0" y="119"/>
                    <a:pt x="0" y="119"/>
                  </a:cubicBezTo>
                  <a:cubicBezTo>
                    <a:pt x="0" y="120"/>
                    <a:pt x="0" y="121"/>
                    <a:pt x="1" y="121"/>
                  </a:cubicBezTo>
                  <a:cubicBezTo>
                    <a:pt x="293" y="121"/>
                    <a:pt x="293" y="121"/>
                    <a:pt x="293" y="121"/>
                  </a:cubicBezTo>
                  <a:cubicBezTo>
                    <a:pt x="293" y="1"/>
                    <a:pt x="293" y="1"/>
                    <a:pt x="293" y="1"/>
                  </a:cubicBezTo>
                  <a:cubicBezTo>
                    <a:pt x="293" y="1"/>
                    <a:pt x="292" y="0"/>
                    <a:pt x="292" y="0"/>
                  </a:cubicBezTo>
                  <a:cubicBezTo>
                    <a:pt x="291" y="0"/>
                    <a:pt x="291" y="1"/>
                    <a:pt x="291"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4" name="iṡ1îḍé">
              <a:extLst>
                <a:ext uri="{FF2B5EF4-FFF2-40B4-BE49-F238E27FC236}">
                  <a16:creationId xmlns:a16="http://schemas.microsoft.com/office/drawing/2014/main" id="{EE10898D-20CE-991E-9E2E-4F1587863E5E}"/>
                </a:ext>
              </a:extLst>
            </p:cNvPr>
            <p:cNvSpPr/>
            <p:nvPr/>
          </p:nvSpPr>
          <p:spPr bwMode="auto">
            <a:xfrm>
              <a:off x="5678488" y="1590675"/>
              <a:ext cx="642938"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5" name="íšlíḓè">
              <a:extLst>
                <a:ext uri="{FF2B5EF4-FFF2-40B4-BE49-F238E27FC236}">
                  <a16:creationId xmlns:a16="http://schemas.microsoft.com/office/drawing/2014/main" id="{002416D0-8E58-8955-A099-F07AA6B85245}"/>
                </a:ext>
              </a:extLst>
            </p:cNvPr>
            <p:cNvSpPr/>
            <p:nvPr/>
          </p:nvSpPr>
          <p:spPr bwMode="auto">
            <a:xfrm>
              <a:off x="5599113" y="1527175"/>
              <a:ext cx="403225" cy="784225"/>
            </a:xfrm>
            <a:custGeom>
              <a:avLst/>
              <a:gdLst>
                <a:gd name="T0" fmla="*/ 62 w 122"/>
                <a:gd name="T1" fmla="*/ 220 h 238"/>
                <a:gd name="T2" fmla="*/ 58 w 122"/>
                <a:gd name="T3" fmla="*/ 220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62 w 122"/>
                <a:gd name="T15" fmla="*/ 220 h 238"/>
                <a:gd name="T16" fmla="*/ 15 w 122"/>
                <a:gd name="T17" fmla="*/ 170 h 238"/>
                <a:gd name="T18" fmla="*/ 12 w 122"/>
                <a:gd name="T19" fmla="*/ 170 h 238"/>
                <a:gd name="T20" fmla="*/ 35 w 122"/>
                <a:gd name="T21" fmla="*/ 202 h 238"/>
                <a:gd name="T22" fmla="*/ 38 w 122"/>
                <a:gd name="T23" fmla="*/ 202 h 238"/>
                <a:gd name="T24" fmla="*/ 15 w 122"/>
                <a:gd name="T25" fmla="*/ 170 h 238"/>
                <a:gd name="T26" fmla="*/ 3 w 122"/>
                <a:gd name="T27" fmla="*/ 119 h 238"/>
                <a:gd name="T28" fmla="*/ 0 w 122"/>
                <a:gd name="T29" fmla="*/ 119 h 238"/>
                <a:gd name="T30" fmla="*/ 5 w 122"/>
                <a:gd name="T31" fmla="*/ 152 h 238"/>
                <a:gd name="T32" fmla="*/ 8 w 122"/>
                <a:gd name="T33" fmla="*/ 152 h 238"/>
                <a:gd name="T34" fmla="*/ 3 w 122"/>
                <a:gd name="T35" fmla="*/ 119 h 238"/>
                <a:gd name="T36" fmla="*/ 50 w 122"/>
                <a:gd name="T37" fmla="*/ 22 h 238"/>
                <a:gd name="T38" fmla="*/ 47 w 122"/>
                <a:gd name="T39" fmla="*/ 22 h 238"/>
                <a:gd name="T40" fmla="*/ 2 w 122"/>
                <a:gd name="T41" fmla="*/ 101 h 238"/>
                <a:gd name="T42" fmla="*/ 4 w 122"/>
                <a:gd name="T43" fmla="*/ 101 h 238"/>
                <a:gd name="T44" fmla="*/ 16 w 122"/>
                <a:gd name="T45" fmla="*/ 63 h 238"/>
                <a:gd name="T46" fmla="*/ 16 w 122"/>
                <a:gd name="T47" fmla="*/ 62 h 238"/>
                <a:gd name="T48" fmla="*/ 21 w 122"/>
                <a:gd name="T49" fmla="*/ 53 h 238"/>
                <a:gd name="T50" fmla="*/ 50 w 122"/>
                <a:gd name="T51" fmla="*/ 22 h 238"/>
                <a:gd name="T52" fmla="*/ 92 w 122"/>
                <a:gd name="T53" fmla="*/ 0 h 238"/>
                <a:gd name="T54" fmla="*/ 92 w 122"/>
                <a:gd name="T55" fmla="*/ 0 h 238"/>
                <a:gd name="T56" fmla="*/ 78 w 122"/>
                <a:gd name="T57" fmla="*/ 4 h 238"/>
                <a:gd name="T58" fmla="*/ 84 w 122"/>
                <a:gd name="T59" fmla="*/ 4 h 238"/>
                <a:gd name="T60" fmla="*/ 93 w 122"/>
                <a:gd name="T61" fmla="*/ 2 h 238"/>
                <a:gd name="T62" fmla="*/ 93 w 122"/>
                <a:gd name="T63" fmla="*/ 1 h 238"/>
                <a:gd name="T64" fmla="*/ 92 w 122"/>
                <a:gd name="T6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238">
                  <a:moveTo>
                    <a:pt x="62" y="220"/>
                  </a:moveTo>
                  <a:cubicBezTo>
                    <a:pt x="58" y="220"/>
                    <a:pt x="58" y="220"/>
                    <a:pt x="58" y="220"/>
                  </a:cubicBezTo>
                  <a:cubicBezTo>
                    <a:pt x="62" y="223"/>
                    <a:pt x="67" y="225"/>
                    <a:pt x="72" y="228"/>
                  </a:cubicBezTo>
                  <a:cubicBezTo>
                    <a:pt x="87" y="234"/>
                    <a:pt x="104" y="238"/>
                    <a:pt x="121" y="238"/>
                  </a:cubicBezTo>
                  <a:cubicBezTo>
                    <a:pt x="122" y="238"/>
                    <a:pt x="122" y="238"/>
                    <a:pt x="122" y="237"/>
                  </a:cubicBezTo>
                  <a:cubicBezTo>
                    <a:pt x="122" y="236"/>
                    <a:pt x="122" y="236"/>
                    <a:pt x="121" y="236"/>
                  </a:cubicBezTo>
                  <a:cubicBezTo>
                    <a:pt x="104" y="236"/>
                    <a:pt x="88" y="232"/>
                    <a:pt x="73" y="226"/>
                  </a:cubicBezTo>
                  <a:cubicBezTo>
                    <a:pt x="69" y="224"/>
                    <a:pt x="66" y="222"/>
                    <a:pt x="62" y="220"/>
                  </a:cubicBezTo>
                  <a:moveTo>
                    <a:pt x="15" y="170"/>
                  </a:moveTo>
                  <a:cubicBezTo>
                    <a:pt x="12" y="170"/>
                    <a:pt x="12" y="170"/>
                    <a:pt x="12" y="170"/>
                  </a:cubicBezTo>
                  <a:cubicBezTo>
                    <a:pt x="18" y="182"/>
                    <a:pt x="26" y="193"/>
                    <a:pt x="35" y="202"/>
                  </a:cubicBezTo>
                  <a:cubicBezTo>
                    <a:pt x="38" y="202"/>
                    <a:pt x="38" y="202"/>
                    <a:pt x="38" y="202"/>
                  </a:cubicBezTo>
                  <a:cubicBezTo>
                    <a:pt x="29" y="193"/>
                    <a:pt x="21" y="182"/>
                    <a:pt x="15" y="170"/>
                  </a:cubicBezTo>
                  <a:moveTo>
                    <a:pt x="3" y="119"/>
                  </a:moveTo>
                  <a:cubicBezTo>
                    <a:pt x="0" y="119"/>
                    <a:pt x="0" y="119"/>
                    <a:pt x="0" y="119"/>
                  </a:cubicBezTo>
                  <a:cubicBezTo>
                    <a:pt x="1" y="130"/>
                    <a:pt x="2" y="141"/>
                    <a:pt x="5" y="152"/>
                  </a:cubicBezTo>
                  <a:cubicBezTo>
                    <a:pt x="8" y="152"/>
                    <a:pt x="8" y="152"/>
                    <a:pt x="8" y="152"/>
                  </a:cubicBezTo>
                  <a:cubicBezTo>
                    <a:pt x="5" y="141"/>
                    <a:pt x="3" y="130"/>
                    <a:pt x="3" y="119"/>
                  </a:cubicBezTo>
                  <a:moveTo>
                    <a:pt x="50" y="22"/>
                  </a:moveTo>
                  <a:cubicBezTo>
                    <a:pt x="47" y="22"/>
                    <a:pt x="47" y="22"/>
                    <a:pt x="47" y="22"/>
                  </a:cubicBezTo>
                  <a:cubicBezTo>
                    <a:pt x="23" y="41"/>
                    <a:pt x="6" y="69"/>
                    <a:pt x="2" y="101"/>
                  </a:cubicBezTo>
                  <a:cubicBezTo>
                    <a:pt x="4" y="101"/>
                    <a:pt x="4" y="101"/>
                    <a:pt x="4" y="101"/>
                  </a:cubicBezTo>
                  <a:cubicBezTo>
                    <a:pt x="5" y="87"/>
                    <a:pt x="10" y="74"/>
                    <a:pt x="16" y="63"/>
                  </a:cubicBezTo>
                  <a:cubicBezTo>
                    <a:pt x="16" y="62"/>
                    <a:pt x="16" y="62"/>
                    <a:pt x="16" y="62"/>
                  </a:cubicBezTo>
                  <a:cubicBezTo>
                    <a:pt x="16" y="58"/>
                    <a:pt x="18" y="55"/>
                    <a:pt x="21" y="53"/>
                  </a:cubicBezTo>
                  <a:cubicBezTo>
                    <a:pt x="29" y="41"/>
                    <a:pt x="39" y="31"/>
                    <a:pt x="50" y="22"/>
                  </a:cubicBezTo>
                  <a:moveTo>
                    <a:pt x="92" y="0"/>
                  </a:moveTo>
                  <a:cubicBezTo>
                    <a:pt x="92" y="0"/>
                    <a:pt x="92" y="0"/>
                    <a:pt x="92" y="0"/>
                  </a:cubicBezTo>
                  <a:cubicBezTo>
                    <a:pt x="87" y="1"/>
                    <a:pt x="83" y="3"/>
                    <a:pt x="78" y="4"/>
                  </a:cubicBezTo>
                  <a:cubicBezTo>
                    <a:pt x="84" y="4"/>
                    <a:pt x="84" y="4"/>
                    <a:pt x="84" y="4"/>
                  </a:cubicBezTo>
                  <a:cubicBezTo>
                    <a:pt x="87" y="3"/>
                    <a:pt x="90" y="3"/>
                    <a:pt x="93" y="2"/>
                  </a:cubicBezTo>
                  <a:cubicBezTo>
                    <a:pt x="93" y="2"/>
                    <a:pt x="94" y="1"/>
                    <a:pt x="93" y="1"/>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6" name="îśļíḑé">
              <a:extLst>
                <a:ext uri="{FF2B5EF4-FFF2-40B4-BE49-F238E27FC236}">
                  <a16:creationId xmlns:a16="http://schemas.microsoft.com/office/drawing/2014/main" id="{1AFFF321-9ACA-406A-1995-1ED135ACE142}"/>
                </a:ext>
              </a:extLst>
            </p:cNvPr>
            <p:cNvSpPr/>
            <p:nvPr/>
          </p:nvSpPr>
          <p:spPr bwMode="auto">
            <a:xfrm>
              <a:off x="5715001" y="2193925"/>
              <a:ext cx="88900" cy="58738"/>
            </a:xfrm>
            <a:custGeom>
              <a:avLst/>
              <a:gdLst>
                <a:gd name="T0" fmla="*/ 3 w 27"/>
                <a:gd name="T1" fmla="*/ 0 h 18"/>
                <a:gd name="T2" fmla="*/ 0 w 27"/>
                <a:gd name="T3" fmla="*/ 0 h 18"/>
                <a:gd name="T4" fmla="*/ 23 w 27"/>
                <a:gd name="T5" fmla="*/ 18 h 18"/>
                <a:gd name="T6" fmla="*/ 27 w 27"/>
                <a:gd name="T7" fmla="*/ 18 h 18"/>
                <a:gd name="T8" fmla="*/ 3 w 27"/>
                <a:gd name="T9" fmla="*/ 0 h 18"/>
              </a:gdLst>
              <a:ahLst/>
              <a:cxnLst>
                <a:cxn ang="0">
                  <a:pos x="T0" y="T1"/>
                </a:cxn>
                <a:cxn ang="0">
                  <a:pos x="T2" y="T3"/>
                </a:cxn>
                <a:cxn ang="0">
                  <a:pos x="T4" y="T5"/>
                </a:cxn>
                <a:cxn ang="0">
                  <a:pos x="T6" y="T7"/>
                </a:cxn>
                <a:cxn ang="0">
                  <a:pos x="T8" y="T9"/>
                </a:cxn>
              </a:cxnLst>
              <a:rect l="0" t="0" r="r" b="b"/>
              <a:pathLst>
                <a:path w="27" h="18">
                  <a:moveTo>
                    <a:pt x="3" y="0"/>
                  </a:moveTo>
                  <a:cubicBezTo>
                    <a:pt x="0" y="0"/>
                    <a:pt x="0" y="0"/>
                    <a:pt x="0" y="0"/>
                  </a:cubicBezTo>
                  <a:cubicBezTo>
                    <a:pt x="7" y="7"/>
                    <a:pt x="15" y="13"/>
                    <a:pt x="23" y="18"/>
                  </a:cubicBezTo>
                  <a:cubicBezTo>
                    <a:pt x="27" y="18"/>
                    <a:pt x="27" y="18"/>
                    <a:pt x="27" y="18"/>
                  </a:cubicBezTo>
                  <a:cubicBezTo>
                    <a:pt x="18" y="13"/>
                    <a:pt x="11" y="7"/>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7" name="íṩlîdé">
              <a:extLst>
                <a:ext uri="{FF2B5EF4-FFF2-40B4-BE49-F238E27FC236}">
                  <a16:creationId xmlns:a16="http://schemas.microsoft.com/office/drawing/2014/main" id="{375603E3-F22D-4B75-91C7-4C8681E64C86}"/>
                </a:ext>
              </a:extLst>
            </p:cNvPr>
            <p:cNvSpPr/>
            <p:nvPr/>
          </p:nvSpPr>
          <p:spPr bwMode="auto">
            <a:xfrm>
              <a:off x="5599113" y="1860550"/>
              <a:ext cx="12700" cy="58738"/>
            </a:xfrm>
            <a:custGeom>
              <a:avLst/>
              <a:gdLst>
                <a:gd name="T0" fmla="*/ 4 w 4"/>
                <a:gd name="T1" fmla="*/ 0 h 18"/>
                <a:gd name="T2" fmla="*/ 2 w 4"/>
                <a:gd name="T3" fmla="*/ 0 h 18"/>
                <a:gd name="T4" fmla="*/ 0 w 4"/>
                <a:gd name="T5" fmla="*/ 16 h 18"/>
                <a:gd name="T6" fmla="*/ 0 w 4"/>
                <a:gd name="T7" fmla="*/ 18 h 18"/>
                <a:gd name="T8" fmla="*/ 3 w 4"/>
                <a:gd name="T9" fmla="*/ 18 h 18"/>
                <a:gd name="T10" fmla="*/ 3 w 4"/>
                <a:gd name="T11" fmla="*/ 16 h 18"/>
                <a:gd name="T12" fmla="*/ 4 w 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 h="18">
                  <a:moveTo>
                    <a:pt x="4" y="0"/>
                  </a:moveTo>
                  <a:cubicBezTo>
                    <a:pt x="2" y="0"/>
                    <a:pt x="2" y="0"/>
                    <a:pt x="2" y="0"/>
                  </a:cubicBezTo>
                  <a:cubicBezTo>
                    <a:pt x="1" y="5"/>
                    <a:pt x="0" y="11"/>
                    <a:pt x="0" y="16"/>
                  </a:cubicBezTo>
                  <a:cubicBezTo>
                    <a:pt x="0" y="17"/>
                    <a:pt x="0" y="17"/>
                    <a:pt x="0" y="18"/>
                  </a:cubicBezTo>
                  <a:cubicBezTo>
                    <a:pt x="3" y="18"/>
                    <a:pt x="3" y="18"/>
                    <a:pt x="3" y="18"/>
                  </a:cubicBezTo>
                  <a:cubicBezTo>
                    <a:pt x="3" y="17"/>
                    <a:pt x="3" y="17"/>
                    <a:pt x="3" y="16"/>
                  </a:cubicBezTo>
                  <a:cubicBezTo>
                    <a:pt x="3" y="11"/>
                    <a:pt x="3" y="5"/>
                    <a:pt x="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8" name="î$ļídê">
              <a:extLst>
                <a:ext uri="{FF2B5EF4-FFF2-40B4-BE49-F238E27FC236}">
                  <a16:creationId xmlns:a16="http://schemas.microsoft.com/office/drawing/2014/main" id="{9A8F95F8-6D06-5F27-BB1E-D1EE452F4B6C}"/>
                </a:ext>
              </a:extLst>
            </p:cNvPr>
            <p:cNvSpPr/>
            <p:nvPr/>
          </p:nvSpPr>
          <p:spPr bwMode="auto">
            <a:xfrm>
              <a:off x="5754688" y="1539875"/>
              <a:ext cx="122238" cy="60325"/>
            </a:xfrm>
            <a:custGeom>
              <a:avLst/>
              <a:gdLst>
                <a:gd name="T0" fmla="*/ 37 w 37"/>
                <a:gd name="T1" fmla="*/ 0 h 18"/>
                <a:gd name="T2" fmla="*/ 31 w 37"/>
                <a:gd name="T3" fmla="*/ 0 h 18"/>
                <a:gd name="T4" fmla="*/ 0 w 37"/>
                <a:gd name="T5" fmla="*/ 18 h 18"/>
                <a:gd name="T6" fmla="*/ 3 w 37"/>
                <a:gd name="T7" fmla="*/ 18 h 18"/>
                <a:gd name="T8" fmla="*/ 37 w 37"/>
                <a:gd name="T9" fmla="*/ 0 h 18"/>
              </a:gdLst>
              <a:ahLst/>
              <a:cxnLst>
                <a:cxn ang="0">
                  <a:pos x="T0" y="T1"/>
                </a:cxn>
                <a:cxn ang="0">
                  <a:pos x="T2" y="T3"/>
                </a:cxn>
                <a:cxn ang="0">
                  <a:pos x="T4" y="T5"/>
                </a:cxn>
                <a:cxn ang="0">
                  <a:pos x="T6" y="T7"/>
                </a:cxn>
                <a:cxn ang="0">
                  <a:pos x="T8" y="T9"/>
                </a:cxn>
              </a:cxnLst>
              <a:rect l="0" t="0" r="r" b="b"/>
              <a:pathLst>
                <a:path w="37" h="18">
                  <a:moveTo>
                    <a:pt x="37" y="0"/>
                  </a:moveTo>
                  <a:cubicBezTo>
                    <a:pt x="31" y="0"/>
                    <a:pt x="31" y="0"/>
                    <a:pt x="31" y="0"/>
                  </a:cubicBezTo>
                  <a:cubicBezTo>
                    <a:pt x="20" y="5"/>
                    <a:pt x="9" y="11"/>
                    <a:pt x="0" y="18"/>
                  </a:cubicBezTo>
                  <a:cubicBezTo>
                    <a:pt x="3" y="18"/>
                    <a:pt x="3" y="18"/>
                    <a:pt x="3" y="18"/>
                  </a:cubicBezTo>
                  <a:cubicBezTo>
                    <a:pt x="13" y="10"/>
                    <a:pt x="25" y="4"/>
                    <a:pt x="37"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9" name="iş1iḑè">
              <a:extLst>
                <a:ext uri="{FF2B5EF4-FFF2-40B4-BE49-F238E27FC236}">
                  <a16:creationId xmlns:a16="http://schemas.microsoft.com/office/drawing/2014/main" id="{D2B45CFE-880B-6F02-EBFE-2CA5F648546F}"/>
                </a:ext>
              </a:extLst>
            </p:cNvPr>
            <p:cNvSpPr/>
            <p:nvPr/>
          </p:nvSpPr>
          <p:spPr bwMode="auto">
            <a:xfrm>
              <a:off x="5614988" y="2028825"/>
              <a:ext cx="33338" cy="58738"/>
            </a:xfrm>
            <a:custGeom>
              <a:avLst/>
              <a:gdLst>
                <a:gd name="T0" fmla="*/ 3 w 10"/>
                <a:gd name="T1" fmla="*/ 0 h 18"/>
                <a:gd name="T2" fmla="*/ 0 w 10"/>
                <a:gd name="T3" fmla="*/ 0 h 18"/>
                <a:gd name="T4" fmla="*/ 7 w 10"/>
                <a:gd name="T5" fmla="*/ 18 h 18"/>
                <a:gd name="T6" fmla="*/ 10 w 10"/>
                <a:gd name="T7" fmla="*/ 18 h 18"/>
                <a:gd name="T8" fmla="*/ 3 w 10"/>
                <a:gd name="T9" fmla="*/ 0 h 18"/>
              </a:gdLst>
              <a:ahLst/>
              <a:cxnLst>
                <a:cxn ang="0">
                  <a:pos x="T0" y="T1"/>
                </a:cxn>
                <a:cxn ang="0">
                  <a:pos x="T2" y="T3"/>
                </a:cxn>
                <a:cxn ang="0">
                  <a:pos x="T4" y="T5"/>
                </a:cxn>
                <a:cxn ang="0">
                  <a:pos x="T6" y="T7"/>
                </a:cxn>
                <a:cxn ang="0">
                  <a:pos x="T8" y="T9"/>
                </a:cxn>
              </a:cxnLst>
              <a:rect l="0" t="0" r="r" b="b"/>
              <a:pathLst>
                <a:path w="10" h="18">
                  <a:moveTo>
                    <a:pt x="3" y="0"/>
                  </a:moveTo>
                  <a:cubicBezTo>
                    <a:pt x="0" y="0"/>
                    <a:pt x="0" y="0"/>
                    <a:pt x="0" y="0"/>
                  </a:cubicBezTo>
                  <a:cubicBezTo>
                    <a:pt x="2" y="6"/>
                    <a:pt x="5" y="12"/>
                    <a:pt x="7" y="18"/>
                  </a:cubicBezTo>
                  <a:cubicBezTo>
                    <a:pt x="10" y="18"/>
                    <a:pt x="10" y="18"/>
                    <a:pt x="10" y="18"/>
                  </a:cubicBezTo>
                  <a:cubicBezTo>
                    <a:pt x="7" y="12"/>
                    <a:pt x="5" y="6"/>
                    <a:pt x="3"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0" name="ïşļíďè">
              <a:extLst>
                <a:ext uri="{FF2B5EF4-FFF2-40B4-BE49-F238E27FC236}">
                  <a16:creationId xmlns:a16="http://schemas.microsoft.com/office/drawing/2014/main" id="{2A2B1626-75BD-FA9C-4840-E2779C9462F5}"/>
                </a:ext>
              </a:extLst>
            </p:cNvPr>
            <p:cNvSpPr/>
            <p:nvPr/>
          </p:nvSpPr>
          <p:spPr bwMode="auto">
            <a:xfrm>
              <a:off x="5651501" y="1701800"/>
              <a:ext cx="17463" cy="33338"/>
            </a:xfrm>
            <a:custGeom>
              <a:avLst/>
              <a:gdLst>
                <a:gd name="T0" fmla="*/ 5 w 5"/>
                <a:gd name="T1" fmla="*/ 0 h 10"/>
                <a:gd name="T2" fmla="*/ 0 w 5"/>
                <a:gd name="T3" fmla="*/ 9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cubicBezTo>
                    <a:pt x="2" y="2"/>
                    <a:pt x="0" y="5"/>
                    <a:pt x="0" y="9"/>
                  </a:cubicBezTo>
                  <a:cubicBezTo>
                    <a:pt x="0" y="9"/>
                    <a:pt x="0" y="9"/>
                    <a:pt x="0" y="10"/>
                  </a:cubicBezTo>
                  <a:cubicBezTo>
                    <a:pt x="1" y="6"/>
                    <a:pt x="3" y="3"/>
                    <a:pt x="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1" name="ïśḻïḍè">
              <a:extLst>
                <a:ext uri="{FF2B5EF4-FFF2-40B4-BE49-F238E27FC236}">
                  <a16:creationId xmlns:a16="http://schemas.microsoft.com/office/drawing/2014/main" id="{96BC7C94-426B-80A2-6A0C-60B35E0094AA}"/>
                </a:ext>
              </a:extLst>
            </p:cNvPr>
            <p:cNvSpPr/>
            <p:nvPr/>
          </p:nvSpPr>
          <p:spPr bwMode="auto">
            <a:xfrm>
              <a:off x="5629276" y="1600200"/>
              <a:ext cx="742950" cy="685800"/>
            </a:xfrm>
            <a:custGeom>
              <a:avLst/>
              <a:gdLst>
                <a:gd name="T0" fmla="*/ 15 w 225"/>
                <a:gd name="T1" fmla="*/ 148 h 208"/>
                <a:gd name="T2" fmla="*/ 13 w 225"/>
                <a:gd name="T3" fmla="*/ 148 h 208"/>
                <a:gd name="T4" fmla="*/ 39 w 225"/>
                <a:gd name="T5" fmla="*/ 180 h 208"/>
                <a:gd name="T6" fmla="*/ 42 w 225"/>
                <a:gd name="T7" fmla="*/ 180 h 208"/>
                <a:gd name="T8" fmla="*/ 34 w 225"/>
                <a:gd name="T9" fmla="*/ 173 h 208"/>
                <a:gd name="T10" fmla="*/ 15 w 225"/>
                <a:gd name="T11" fmla="*/ 148 h 208"/>
                <a:gd name="T12" fmla="*/ 210 w 225"/>
                <a:gd name="T13" fmla="*/ 146 h 208"/>
                <a:gd name="T14" fmla="*/ 190 w 225"/>
                <a:gd name="T15" fmla="*/ 173 h 208"/>
                <a:gd name="T16" fmla="*/ 112 w 225"/>
                <a:gd name="T17" fmla="*/ 206 h 208"/>
                <a:gd name="T18" fmla="*/ 72 w 225"/>
                <a:gd name="T19" fmla="*/ 198 h 208"/>
                <a:gd name="T20" fmla="*/ 66 w 225"/>
                <a:gd name="T21" fmla="*/ 198 h 208"/>
                <a:gd name="T22" fmla="*/ 112 w 225"/>
                <a:gd name="T23" fmla="*/ 208 h 208"/>
                <a:gd name="T24" fmla="*/ 212 w 225"/>
                <a:gd name="T25" fmla="*/ 147 h 208"/>
                <a:gd name="T26" fmla="*/ 210 w 225"/>
                <a:gd name="T27" fmla="*/ 146 h 208"/>
                <a:gd name="T28" fmla="*/ 2 w 225"/>
                <a:gd name="T29" fmla="*/ 97 h 208"/>
                <a:gd name="T30" fmla="*/ 0 w 225"/>
                <a:gd name="T31" fmla="*/ 97 h 208"/>
                <a:gd name="T32" fmla="*/ 5 w 225"/>
                <a:gd name="T33" fmla="*/ 130 h 208"/>
                <a:gd name="T34" fmla="*/ 7 w 225"/>
                <a:gd name="T35" fmla="*/ 130 h 208"/>
                <a:gd name="T36" fmla="*/ 2 w 225"/>
                <a:gd name="T37" fmla="*/ 97 h 208"/>
                <a:gd name="T38" fmla="*/ 223 w 225"/>
                <a:gd name="T39" fmla="*/ 96 h 208"/>
                <a:gd name="T40" fmla="*/ 217 w 225"/>
                <a:gd name="T41" fmla="*/ 130 h 208"/>
                <a:gd name="T42" fmla="*/ 219 w 225"/>
                <a:gd name="T43" fmla="*/ 130 h 208"/>
                <a:gd name="T44" fmla="*/ 225 w 225"/>
                <a:gd name="T45" fmla="*/ 97 h 208"/>
                <a:gd name="T46" fmla="*/ 223 w 225"/>
                <a:gd name="T47" fmla="*/ 96 h 208"/>
                <a:gd name="T48" fmla="*/ 215 w 225"/>
                <a:gd name="T49" fmla="*/ 49 h 208"/>
                <a:gd name="T50" fmla="*/ 212 w 225"/>
                <a:gd name="T51" fmla="*/ 49 h 208"/>
                <a:gd name="T52" fmla="*/ 222 w 225"/>
                <a:gd name="T53" fmla="*/ 81 h 208"/>
                <a:gd name="T54" fmla="*/ 224 w 225"/>
                <a:gd name="T55" fmla="*/ 80 h 208"/>
                <a:gd name="T56" fmla="*/ 215 w 225"/>
                <a:gd name="T57" fmla="*/ 49 h 208"/>
                <a:gd name="T58" fmla="*/ 173 w 225"/>
                <a:gd name="T59" fmla="*/ 0 h 208"/>
                <a:gd name="T60" fmla="*/ 169 w 225"/>
                <a:gd name="T61" fmla="*/ 0 h 208"/>
                <a:gd name="T62" fmla="*/ 190 w 225"/>
                <a:gd name="T63" fmla="*/ 17 h 208"/>
                <a:gd name="T64" fmla="*/ 202 w 225"/>
                <a:gd name="T65" fmla="*/ 31 h 208"/>
                <a:gd name="T66" fmla="*/ 205 w 225"/>
                <a:gd name="T67" fmla="*/ 31 h 208"/>
                <a:gd name="T68" fmla="*/ 173 w 225"/>
                <a:gd name="T6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08">
                  <a:moveTo>
                    <a:pt x="15" y="148"/>
                  </a:moveTo>
                  <a:cubicBezTo>
                    <a:pt x="13" y="148"/>
                    <a:pt x="13" y="148"/>
                    <a:pt x="13" y="148"/>
                  </a:cubicBezTo>
                  <a:cubicBezTo>
                    <a:pt x="19" y="160"/>
                    <a:pt x="28" y="171"/>
                    <a:pt x="39" y="180"/>
                  </a:cubicBezTo>
                  <a:cubicBezTo>
                    <a:pt x="42" y="180"/>
                    <a:pt x="42" y="180"/>
                    <a:pt x="42" y="180"/>
                  </a:cubicBezTo>
                  <a:cubicBezTo>
                    <a:pt x="39" y="178"/>
                    <a:pt x="37" y="176"/>
                    <a:pt x="34" y="173"/>
                  </a:cubicBezTo>
                  <a:cubicBezTo>
                    <a:pt x="27" y="166"/>
                    <a:pt x="20" y="157"/>
                    <a:pt x="15" y="148"/>
                  </a:cubicBezTo>
                  <a:moveTo>
                    <a:pt x="210" y="146"/>
                  </a:moveTo>
                  <a:cubicBezTo>
                    <a:pt x="205" y="156"/>
                    <a:pt x="198" y="165"/>
                    <a:pt x="190" y="173"/>
                  </a:cubicBezTo>
                  <a:cubicBezTo>
                    <a:pt x="170" y="193"/>
                    <a:pt x="143" y="206"/>
                    <a:pt x="112" y="206"/>
                  </a:cubicBezTo>
                  <a:cubicBezTo>
                    <a:pt x="98" y="206"/>
                    <a:pt x="84" y="203"/>
                    <a:pt x="72" y="198"/>
                  </a:cubicBezTo>
                  <a:cubicBezTo>
                    <a:pt x="66" y="198"/>
                    <a:pt x="66" y="198"/>
                    <a:pt x="66" y="198"/>
                  </a:cubicBezTo>
                  <a:cubicBezTo>
                    <a:pt x="80" y="204"/>
                    <a:pt x="96" y="208"/>
                    <a:pt x="112" y="208"/>
                  </a:cubicBezTo>
                  <a:cubicBezTo>
                    <a:pt x="156" y="208"/>
                    <a:pt x="193" y="183"/>
                    <a:pt x="212" y="147"/>
                  </a:cubicBezTo>
                  <a:cubicBezTo>
                    <a:pt x="211" y="147"/>
                    <a:pt x="211" y="147"/>
                    <a:pt x="210" y="146"/>
                  </a:cubicBezTo>
                  <a:moveTo>
                    <a:pt x="2" y="97"/>
                  </a:moveTo>
                  <a:cubicBezTo>
                    <a:pt x="0" y="97"/>
                    <a:pt x="0" y="97"/>
                    <a:pt x="0" y="97"/>
                  </a:cubicBezTo>
                  <a:cubicBezTo>
                    <a:pt x="0" y="108"/>
                    <a:pt x="2" y="119"/>
                    <a:pt x="5" y="130"/>
                  </a:cubicBezTo>
                  <a:cubicBezTo>
                    <a:pt x="7" y="130"/>
                    <a:pt x="7" y="130"/>
                    <a:pt x="7" y="130"/>
                  </a:cubicBezTo>
                  <a:cubicBezTo>
                    <a:pt x="4" y="119"/>
                    <a:pt x="2" y="108"/>
                    <a:pt x="2" y="97"/>
                  </a:cubicBezTo>
                  <a:moveTo>
                    <a:pt x="223" y="96"/>
                  </a:moveTo>
                  <a:cubicBezTo>
                    <a:pt x="223" y="108"/>
                    <a:pt x="221" y="119"/>
                    <a:pt x="217" y="130"/>
                  </a:cubicBezTo>
                  <a:cubicBezTo>
                    <a:pt x="219" y="130"/>
                    <a:pt x="219" y="130"/>
                    <a:pt x="219" y="130"/>
                  </a:cubicBezTo>
                  <a:cubicBezTo>
                    <a:pt x="223" y="119"/>
                    <a:pt x="225" y="108"/>
                    <a:pt x="225" y="97"/>
                  </a:cubicBezTo>
                  <a:cubicBezTo>
                    <a:pt x="224" y="96"/>
                    <a:pt x="223" y="96"/>
                    <a:pt x="223" y="96"/>
                  </a:cubicBezTo>
                  <a:moveTo>
                    <a:pt x="215" y="49"/>
                  </a:moveTo>
                  <a:cubicBezTo>
                    <a:pt x="212" y="49"/>
                    <a:pt x="212" y="49"/>
                    <a:pt x="212" y="49"/>
                  </a:cubicBezTo>
                  <a:cubicBezTo>
                    <a:pt x="217" y="59"/>
                    <a:pt x="220" y="69"/>
                    <a:pt x="222" y="81"/>
                  </a:cubicBezTo>
                  <a:cubicBezTo>
                    <a:pt x="222" y="80"/>
                    <a:pt x="223" y="80"/>
                    <a:pt x="224" y="80"/>
                  </a:cubicBezTo>
                  <a:cubicBezTo>
                    <a:pt x="222" y="69"/>
                    <a:pt x="219" y="58"/>
                    <a:pt x="215" y="49"/>
                  </a:cubicBezTo>
                  <a:moveTo>
                    <a:pt x="173" y="0"/>
                  </a:moveTo>
                  <a:cubicBezTo>
                    <a:pt x="169" y="0"/>
                    <a:pt x="169" y="0"/>
                    <a:pt x="169" y="0"/>
                  </a:cubicBezTo>
                  <a:cubicBezTo>
                    <a:pt x="176" y="5"/>
                    <a:pt x="184" y="11"/>
                    <a:pt x="190" y="17"/>
                  </a:cubicBezTo>
                  <a:cubicBezTo>
                    <a:pt x="195" y="21"/>
                    <a:pt x="198" y="26"/>
                    <a:pt x="202" y="31"/>
                  </a:cubicBezTo>
                  <a:cubicBezTo>
                    <a:pt x="205" y="31"/>
                    <a:pt x="205" y="31"/>
                    <a:pt x="205" y="31"/>
                  </a:cubicBezTo>
                  <a:cubicBezTo>
                    <a:pt x="196" y="19"/>
                    <a:pt x="185" y="8"/>
                    <a:pt x="17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2" name="îṧļiḓe">
              <a:extLst>
                <a:ext uri="{FF2B5EF4-FFF2-40B4-BE49-F238E27FC236}">
                  <a16:creationId xmlns:a16="http://schemas.microsoft.com/office/drawing/2014/main" id="{5721023B-76DF-442F-C9F6-B08EE2C25748}"/>
                </a:ext>
              </a:extLst>
            </p:cNvPr>
            <p:cNvSpPr/>
            <p:nvPr/>
          </p:nvSpPr>
          <p:spPr bwMode="auto">
            <a:xfrm>
              <a:off x="5757863" y="2193925"/>
              <a:ext cx="107950" cy="58738"/>
            </a:xfrm>
            <a:custGeom>
              <a:avLst/>
              <a:gdLst>
                <a:gd name="T0" fmla="*/ 3 w 33"/>
                <a:gd name="T1" fmla="*/ 0 h 18"/>
                <a:gd name="T2" fmla="*/ 0 w 33"/>
                <a:gd name="T3" fmla="*/ 0 h 18"/>
                <a:gd name="T4" fmla="*/ 27 w 33"/>
                <a:gd name="T5" fmla="*/ 18 h 18"/>
                <a:gd name="T6" fmla="*/ 33 w 33"/>
                <a:gd name="T7" fmla="*/ 18 h 18"/>
                <a:gd name="T8" fmla="*/ 3 w 33"/>
                <a:gd name="T9" fmla="*/ 0 h 18"/>
              </a:gdLst>
              <a:ahLst/>
              <a:cxnLst>
                <a:cxn ang="0">
                  <a:pos x="T0" y="T1"/>
                </a:cxn>
                <a:cxn ang="0">
                  <a:pos x="T2" y="T3"/>
                </a:cxn>
                <a:cxn ang="0">
                  <a:pos x="T4" y="T5"/>
                </a:cxn>
                <a:cxn ang="0">
                  <a:pos x="T6" y="T7"/>
                </a:cxn>
                <a:cxn ang="0">
                  <a:pos x="T8" y="T9"/>
                </a:cxn>
              </a:cxnLst>
              <a:rect l="0" t="0" r="r" b="b"/>
              <a:pathLst>
                <a:path w="33" h="18">
                  <a:moveTo>
                    <a:pt x="3" y="0"/>
                  </a:moveTo>
                  <a:cubicBezTo>
                    <a:pt x="0" y="0"/>
                    <a:pt x="0" y="0"/>
                    <a:pt x="0" y="0"/>
                  </a:cubicBezTo>
                  <a:cubicBezTo>
                    <a:pt x="8" y="7"/>
                    <a:pt x="17" y="14"/>
                    <a:pt x="27" y="18"/>
                  </a:cubicBezTo>
                  <a:cubicBezTo>
                    <a:pt x="33" y="18"/>
                    <a:pt x="33" y="18"/>
                    <a:pt x="33" y="18"/>
                  </a:cubicBezTo>
                  <a:cubicBezTo>
                    <a:pt x="22" y="14"/>
                    <a:pt x="12" y="8"/>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3" name="îṩlîdè">
              <a:extLst>
                <a:ext uri="{FF2B5EF4-FFF2-40B4-BE49-F238E27FC236}">
                  <a16:creationId xmlns:a16="http://schemas.microsoft.com/office/drawing/2014/main" id="{F955DE34-9CB9-0152-BB69-E208B0B2F4D0}"/>
                </a:ext>
              </a:extLst>
            </p:cNvPr>
            <p:cNvSpPr/>
            <p:nvPr/>
          </p:nvSpPr>
          <p:spPr bwMode="auto">
            <a:xfrm>
              <a:off x="6321426" y="2028825"/>
              <a:ext cx="30163" cy="55563"/>
            </a:xfrm>
            <a:custGeom>
              <a:avLst/>
              <a:gdLst>
                <a:gd name="T0" fmla="*/ 9 w 9"/>
                <a:gd name="T1" fmla="*/ 0 h 17"/>
                <a:gd name="T2" fmla="*/ 7 w 9"/>
                <a:gd name="T3" fmla="*/ 0 h 17"/>
                <a:gd name="T4" fmla="*/ 0 w 9"/>
                <a:gd name="T5" fmla="*/ 16 h 17"/>
                <a:gd name="T6" fmla="*/ 2 w 9"/>
                <a:gd name="T7" fmla="*/ 17 h 17"/>
                <a:gd name="T8" fmla="*/ 9 w 9"/>
                <a:gd name="T9" fmla="*/ 0 h 17"/>
              </a:gdLst>
              <a:ahLst/>
              <a:cxnLst>
                <a:cxn ang="0">
                  <a:pos x="T0" y="T1"/>
                </a:cxn>
                <a:cxn ang="0">
                  <a:pos x="T2" y="T3"/>
                </a:cxn>
                <a:cxn ang="0">
                  <a:pos x="T4" y="T5"/>
                </a:cxn>
                <a:cxn ang="0">
                  <a:pos x="T6" y="T7"/>
                </a:cxn>
                <a:cxn ang="0">
                  <a:pos x="T8" y="T9"/>
                </a:cxn>
              </a:cxnLst>
              <a:rect l="0" t="0" r="r" b="b"/>
              <a:pathLst>
                <a:path w="9" h="17">
                  <a:moveTo>
                    <a:pt x="9" y="0"/>
                  </a:moveTo>
                  <a:cubicBezTo>
                    <a:pt x="7" y="0"/>
                    <a:pt x="7" y="0"/>
                    <a:pt x="7" y="0"/>
                  </a:cubicBezTo>
                  <a:cubicBezTo>
                    <a:pt x="5" y="6"/>
                    <a:pt x="3" y="11"/>
                    <a:pt x="0" y="16"/>
                  </a:cubicBezTo>
                  <a:cubicBezTo>
                    <a:pt x="1" y="17"/>
                    <a:pt x="1" y="17"/>
                    <a:pt x="2" y="17"/>
                  </a:cubicBezTo>
                  <a:cubicBezTo>
                    <a:pt x="5" y="12"/>
                    <a:pt x="7" y="6"/>
                    <a:pt x="9"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4" name="işḷídê">
              <a:extLst>
                <a:ext uri="{FF2B5EF4-FFF2-40B4-BE49-F238E27FC236}">
                  <a16:creationId xmlns:a16="http://schemas.microsoft.com/office/drawing/2014/main" id="{69847726-7E17-1187-8E03-6AF51887E7C8}"/>
                </a:ext>
              </a:extLst>
            </p:cNvPr>
            <p:cNvSpPr/>
            <p:nvPr/>
          </p:nvSpPr>
          <p:spPr bwMode="auto">
            <a:xfrm>
              <a:off x="5629276" y="1909762"/>
              <a:ext cx="6350" cy="9525"/>
            </a:xfrm>
            <a:custGeom>
              <a:avLst/>
              <a:gdLst>
                <a:gd name="T0" fmla="*/ 1 w 2"/>
                <a:gd name="T1" fmla="*/ 0 h 3"/>
                <a:gd name="T2" fmla="*/ 0 w 2"/>
                <a:gd name="T3" fmla="*/ 1 h 3"/>
                <a:gd name="T4" fmla="*/ 0 w 2"/>
                <a:gd name="T5" fmla="*/ 3 h 3"/>
                <a:gd name="T6" fmla="*/ 2 w 2"/>
                <a:gd name="T7" fmla="*/ 3 h 3"/>
                <a:gd name="T8" fmla="*/ 2 w 2"/>
                <a:gd name="T9" fmla="*/ 1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0" y="0"/>
                    <a:pt x="0" y="1"/>
                    <a:pt x="0" y="1"/>
                  </a:cubicBezTo>
                  <a:cubicBezTo>
                    <a:pt x="0" y="2"/>
                    <a:pt x="0" y="2"/>
                    <a:pt x="0" y="3"/>
                  </a:cubicBezTo>
                  <a:cubicBezTo>
                    <a:pt x="2" y="3"/>
                    <a:pt x="2" y="3"/>
                    <a:pt x="2" y="3"/>
                  </a:cubicBezTo>
                  <a:cubicBezTo>
                    <a:pt x="2" y="2"/>
                    <a:pt x="2" y="2"/>
                    <a:pt x="2" y="1"/>
                  </a:cubicBezTo>
                  <a:cubicBezTo>
                    <a:pt x="2" y="1"/>
                    <a:pt x="1"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5" name="íṩḷiḓé">
              <a:extLst>
                <a:ext uri="{FF2B5EF4-FFF2-40B4-BE49-F238E27FC236}">
                  <a16:creationId xmlns:a16="http://schemas.microsoft.com/office/drawing/2014/main" id="{A195EED0-00DA-DDB6-FD6A-26A3423B0B7C}"/>
                </a:ext>
              </a:extLst>
            </p:cNvPr>
            <p:cNvSpPr/>
            <p:nvPr/>
          </p:nvSpPr>
          <p:spPr bwMode="auto">
            <a:xfrm>
              <a:off x="6361113" y="1863725"/>
              <a:ext cx="11113" cy="55563"/>
            </a:xfrm>
            <a:custGeom>
              <a:avLst/>
              <a:gdLst>
                <a:gd name="T0" fmla="*/ 2 w 3"/>
                <a:gd name="T1" fmla="*/ 0 h 17"/>
                <a:gd name="T2" fmla="*/ 0 w 3"/>
                <a:gd name="T3" fmla="*/ 1 h 17"/>
                <a:gd name="T4" fmla="*/ 1 w 3"/>
                <a:gd name="T5" fmla="*/ 15 h 17"/>
                <a:gd name="T6" fmla="*/ 1 w 3"/>
                <a:gd name="T7" fmla="*/ 16 h 17"/>
                <a:gd name="T8" fmla="*/ 3 w 3"/>
                <a:gd name="T9" fmla="*/ 17 h 17"/>
                <a:gd name="T10" fmla="*/ 3 w 3"/>
                <a:gd name="T11" fmla="*/ 15 h 17"/>
                <a:gd name="T12" fmla="*/ 2 w 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 h="17">
                  <a:moveTo>
                    <a:pt x="2" y="0"/>
                  </a:moveTo>
                  <a:cubicBezTo>
                    <a:pt x="1" y="0"/>
                    <a:pt x="0" y="0"/>
                    <a:pt x="0" y="1"/>
                  </a:cubicBezTo>
                  <a:cubicBezTo>
                    <a:pt x="0" y="6"/>
                    <a:pt x="1" y="10"/>
                    <a:pt x="1" y="15"/>
                  </a:cubicBezTo>
                  <a:cubicBezTo>
                    <a:pt x="1" y="15"/>
                    <a:pt x="1" y="16"/>
                    <a:pt x="1" y="16"/>
                  </a:cubicBezTo>
                  <a:cubicBezTo>
                    <a:pt x="1" y="16"/>
                    <a:pt x="2" y="16"/>
                    <a:pt x="3" y="17"/>
                  </a:cubicBezTo>
                  <a:cubicBezTo>
                    <a:pt x="3" y="16"/>
                    <a:pt x="3" y="16"/>
                    <a:pt x="3" y="15"/>
                  </a:cubicBezTo>
                  <a:cubicBezTo>
                    <a:pt x="3" y="10"/>
                    <a:pt x="2" y="5"/>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6" name="ïšļïḓé">
              <a:extLst>
                <a:ext uri="{FF2B5EF4-FFF2-40B4-BE49-F238E27FC236}">
                  <a16:creationId xmlns:a16="http://schemas.microsoft.com/office/drawing/2014/main" id="{CE75F2A4-38CB-7F69-BC53-91AB9F922360}"/>
                </a:ext>
              </a:extLst>
            </p:cNvPr>
            <p:cNvSpPr/>
            <p:nvPr/>
          </p:nvSpPr>
          <p:spPr bwMode="auto">
            <a:xfrm>
              <a:off x="5995988" y="1544637"/>
              <a:ext cx="203200" cy="55563"/>
            </a:xfrm>
            <a:custGeom>
              <a:avLst/>
              <a:gdLst>
                <a:gd name="T0" fmla="*/ 1 w 62"/>
                <a:gd name="T1" fmla="*/ 0 h 17"/>
                <a:gd name="T2" fmla="*/ 0 w 62"/>
                <a:gd name="T3" fmla="*/ 1 h 17"/>
                <a:gd name="T4" fmla="*/ 1 w 62"/>
                <a:gd name="T5" fmla="*/ 2 h 17"/>
                <a:gd name="T6" fmla="*/ 58 w 62"/>
                <a:gd name="T7" fmla="*/ 17 h 17"/>
                <a:gd name="T8" fmla="*/ 62 w 62"/>
                <a:gd name="T9" fmla="*/ 17 h 17"/>
                <a:gd name="T10" fmla="*/ 1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1" y="0"/>
                  </a:moveTo>
                  <a:cubicBezTo>
                    <a:pt x="1" y="0"/>
                    <a:pt x="0" y="0"/>
                    <a:pt x="0" y="1"/>
                  </a:cubicBezTo>
                  <a:cubicBezTo>
                    <a:pt x="0" y="1"/>
                    <a:pt x="1" y="2"/>
                    <a:pt x="1" y="2"/>
                  </a:cubicBezTo>
                  <a:cubicBezTo>
                    <a:pt x="22" y="2"/>
                    <a:pt x="41" y="7"/>
                    <a:pt x="58" y="17"/>
                  </a:cubicBezTo>
                  <a:cubicBezTo>
                    <a:pt x="62" y="17"/>
                    <a:pt x="62" y="17"/>
                    <a:pt x="62" y="17"/>
                  </a:cubicBezTo>
                  <a:cubicBezTo>
                    <a:pt x="44" y="6"/>
                    <a:pt x="23" y="0"/>
                    <a:pt x="1"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7" name="îšḷiḓè">
              <a:extLst>
                <a:ext uri="{FF2B5EF4-FFF2-40B4-BE49-F238E27FC236}">
                  <a16:creationId xmlns:a16="http://schemas.microsoft.com/office/drawing/2014/main" id="{67C79490-4156-3B29-2E53-23CE3A85E4A9}"/>
                </a:ext>
              </a:extLst>
            </p:cNvPr>
            <p:cNvSpPr/>
            <p:nvPr/>
          </p:nvSpPr>
          <p:spPr bwMode="auto">
            <a:xfrm>
              <a:off x="5645151" y="2028825"/>
              <a:ext cx="33338" cy="58738"/>
            </a:xfrm>
            <a:custGeom>
              <a:avLst/>
              <a:gdLst>
                <a:gd name="T0" fmla="*/ 2 w 10"/>
                <a:gd name="T1" fmla="*/ 0 h 18"/>
                <a:gd name="T2" fmla="*/ 0 w 10"/>
                <a:gd name="T3" fmla="*/ 0 h 18"/>
                <a:gd name="T4" fmla="*/ 8 w 10"/>
                <a:gd name="T5" fmla="*/ 18 h 18"/>
                <a:gd name="T6" fmla="*/ 10 w 10"/>
                <a:gd name="T7" fmla="*/ 18 h 18"/>
                <a:gd name="T8" fmla="*/ 2 w 10"/>
                <a:gd name="T9" fmla="*/ 0 h 18"/>
              </a:gdLst>
              <a:ahLst/>
              <a:cxnLst>
                <a:cxn ang="0">
                  <a:pos x="T0" y="T1"/>
                </a:cxn>
                <a:cxn ang="0">
                  <a:pos x="T2" y="T3"/>
                </a:cxn>
                <a:cxn ang="0">
                  <a:pos x="T4" y="T5"/>
                </a:cxn>
                <a:cxn ang="0">
                  <a:pos x="T6" y="T7"/>
                </a:cxn>
                <a:cxn ang="0">
                  <a:pos x="T8" y="T9"/>
                </a:cxn>
              </a:cxnLst>
              <a:rect l="0" t="0" r="r" b="b"/>
              <a:pathLst>
                <a:path w="10" h="18">
                  <a:moveTo>
                    <a:pt x="2" y="0"/>
                  </a:moveTo>
                  <a:cubicBezTo>
                    <a:pt x="0" y="0"/>
                    <a:pt x="0" y="0"/>
                    <a:pt x="0" y="0"/>
                  </a:cubicBezTo>
                  <a:cubicBezTo>
                    <a:pt x="2" y="6"/>
                    <a:pt x="5" y="12"/>
                    <a:pt x="8" y="18"/>
                  </a:cubicBezTo>
                  <a:cubicBezTo>
                    <a:pt x="10" y="18"/>
                    <a:pt x="10" y="18"/>
                    <a:pt x="10" y="18"/>
                  </a:cubicBezTo>
                  <a:cubicBezTo>
                    <a:pt x="7" y="12"/>
                    <a:pt x="4" y="6"/>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8" name="íSliḑe">
              <a:extLst>
                <a:ext uri="{FF2B5EF4-FFF2-40B4-BE49-F238E27FC236}">
                  <a16:creationId xmlns:a16="http://schemas.microsoft.com/office/drawing/2014/main" id="{A6ACFC75-ADC5-FE41-C8E0-752A48C0BE70}"/>
                </a:ext>
              </a:extLst>
            </p:cNvPr>
            <p:cNvSpPr/>
            <p:nvPr/>
          </p:nvSpPr>
          <p:spPr bwMode="auto">
            <a:xfrm>
              <a:off x="6296026" y="1701800"/>
              <a:ext cx="42863" cy="60325"/>
            </a:xfrm>
            <a:custGeom>
              <a:avLst/>
              <a:gdLst>
                <a:gd name="T0" fmla="*/ 3 w 13"/>
                <a:gd name="T1" fmla="*/ 0 h 18"/>
                <a:gd name="T2" fmla="*/ 0 w 13"/>
                <a:gd name="T3" fmla="*/ 0 h 18"/>
                <a:gd name="T4" fmla="*/ 10 w 13"/>
                <a:gd name="T5" fmla="*/ 18 h 18"/>
                <a:gd name="T6" fmla="*/ 13 w 13"/>
                <a:gd name="T7" fmla="*/ 18 h 18"/>
                <a:gd name="T8" fmla="*/ 3 w 13"/>
                <a:gd name="T9" fmla="*/ 0 h 18"/>
              </a:gdLst>
              <a:ahLst/>
              <a:cxnLst>
                <a:cxn ang="0">
                  <a:pos x="T0" y="T1"/>
                </a:cxn>
                <a:cxn ang="0">
                  <a:pos x="T2" y="T3"/>
                </a:cxn>
                <a:cxn ang="0">
                  <a:pos x="T4" y="T5"/>
                </a:cxn>
                <a:cxn ang="0">
                  <a:pos x="T6" y="T7"/>
                </a:cxn>
                <a:cxn ang="0">
                  <a:pos x="T8" y="T9"/>
                </a:cxn>
              </a:cxnLst>
              <a:rect l="0" t="0" r="r" b="b"/>
              <a:pathLst>
                <a:path w="13" h="18">
                  <a:moveTo>
                    <a:pt x="3" y="0"/>
                  </a:moveTo>
                  <a:cubicBezTo>
                    <a:pt x="0" y="0"/>
                    <a:pt x="0" y="0"/>
                    <a:pt x="0" y="0"/>
                  </a:cubicBezTo>
                  <a:cubicBezTo>
                    <a:pt x="4" y="5"/>
                    <a:pt x="7" y="11"/>
                    <a:pt x="10" y="18"/>
                  </a:cubicBezTo>
                  <a:cubicBezTo>
                    <a:pt x="13" y="18"/>
                    <a:pt x="13" y="18"/>
                    <a:pt x="13" y="18"/>
                  </a:cubicBezTo>
                  <a:cubicBezTo>
                    <a:pt x="10" y="11"/>
                    <a:pt x="6"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i$ḻíḋê">
              <a:extLst>
                <a:ext uri="{FF2B5EF4-FFF2-40B4-BE49-F238E27FC236}">
                  <a16:creationId xmlns:a16="http://schemas.microsoft.com/office/drawing/2014/main" id="{4F646418-E22C-A580-2383-B352D8A45485}"/>
                </a:ext>
              </a:extLst>
            </p:cNvPr>
            <p:cNvSpPr/>
            <p:nvPr/>
          </p:nvSpPr>
          <p:spPr bwMode="auto">
            <a:xfrm>
              <a:off x="5648326" y="1600200"/>
              <a:ext cx="700088" cy="661988"/>
            </a:xfrm>
            <a:custGeom>
              <a:avLst/>
              <a:gdLst>
                <a:gd name="T0" fmla="*/ 24 w 212"/>
                <a:gd name="T1" fmla="*/ 148 h 201"/>
                <a:gd name="T2" fmla="*/ 14 w 212"/>
                <a:gd name="T3" fmla="*/ 148 h 201"/>
                <a:gd name="T4" fmla="*/ 43 w 212"/>
                <a:gd name="T5" fmla="*/ 180 h 201"/>
                <a:gd name="T6" fmla="*/ 58 w 212"/>
                <a:gd name="T7" fmla="*/ 180 h 201"/>
                <a:gd name="T8" fmla="*/ 24 w 212"/>
                <a:gd name="T9" fmla="*/ 148 h 201"/>
                <a:gd name="T10" fmla="*/ 9 w 212"/>
                <a:gd name="T11" fmla="*/ 97 h 201"/>
                <a:gd name="T12" fmla="*/ 0 w 212"/>
                <a:gd name="T13" fmla="*/ 97 h 201"/>
                <a:gd name="T14" fmla="*/ 6 w 212"/>
                <a:gd name="T15" fmla="*/ 130 h 201"/>
                <a:gd name="T16" fmla="*/ 15 w 212"/>
                <a:gd name="T17" fmla="*/ 130 h 201"/>
                <a:gd name="T18" fmla="*/ 9 w 212"/>
                <a:gd name="T19" fmla="*/ 97 h 201"/>
                <a:gd name="T20" fmla="*/ 212 w 212"/>
                <a:gd name="T21" fmla="*/ 95 h 201"/>
                <a:gd name="T22" fmla="*/ 204 w 212"/>
                <a:gd name="T23" fmla="*/ 95 h 201"/>
                <a:gd name="T24" fmla="*/ 204 w 212"/>
                <a:gd name="T25" fmla="*/ 95 h 201"/>
                <a:gd name="T26" fmla="*/ 106 w 212"/>
                <a:gd name="T27" fmla="*/ 193 h 201"/>
                <a:gd name="T28" fmla="*/ 103 w 212"/>
                <a:gd name="T29" fmla="*/ 193 h 201"/>
                <a:gd name="T30" fmla="*/ 94 w 212"/>
                <a:gd name="T31" fmla="*/ 198 h 201"/>
                <a:gd name="T32" fmla="*/ 80 w 212"/>
                <a:gd name="T33" fmla="*/ 198 h 201"/>
                <a:gd name="T34" fmla="*/ 106 w 212"/>
                <a:gd name="T35" fmla="*/ 201 h 201"/>
                <a:gd name="T36" fmla="*/ 201 w 212"/>
                <a:gd name="T37" fmla="*/ 143 h 201"/>
                <a:gd name="T38" fmla="*/ 199 w 212"/>
                <a:gd name="T39" fmla="*/ 139 h 201"/>
                <a:gd name="T40" fmla="*/ 207 w 212"/>
                <a:gd name="T41" fmla="*/ 130 h 201"/>
                <a:gd name="T42" fmla="*/ 212 w 212"/>
                <a:gd name="T43" fmla="*/ 95 h 201"/>
                <a:gd name="T44" fmla="*/ 20 w 212"/>
                <a:gd name="T45" fmla="*/ 49 h 201"/>
                <a:gd name="T46" fmla="*/ 11 w 212"/>
                <a:gd name="T47" fmla="*/ 49 h 201"/>
                <a:gd name="T48" fmla="*/ 1 w 212"/>
                <a:gd name="T49" fmla="*/ 79 h 201"/>
                <a:gd name="T50" fmla="*/ 10 w 212"/>
                <a:gd name="T51" fmla="*/ 79 h 201"/>
                <a:gd name="T52" fmla="*/ 20 w 212"/>
                <a:gd name="T53" fmla="*/ 49 h 201"/>
                <a:gd name="T54" fmla="*/ 202 w 212"/>
                <a:gd name="T55" fmla="*/ 49 h 201"/>
                <a:gd name="T56" fmla="*/ 192 w 212"/>
                <a:gd name="T57" fmla="*/ 49 h 201"/>
                <a:gd name="T58" fmla="*/ 204 w 212"/>
                <a:gd name="T59" fmla="*/ 95 h 201"/>
                <a:gd name="T60" fmla="*/ 204 w 212"/>
                <a:gd name="T61" fmla="*/ 95 h 201"/>
                <a:gd name="T62" fmla="*/ 212 w 212"/>
                <a:gd name="T63" fmla="*/ 95 h 201"/>
                <a:gd name="T64" fmla="*/ 212 w 212"/>
                <a:gd name="T65" fmla="*/ 95 h 201"/>
                <a:gd name="T66" fmla="*/ 212 w 212"/>
                <a:gd name="T67" fmla="*/ 90 h 201"/>
                <a:gd name="T68" fmla="*/ 212 w 212"/>
                <a:gd name="T69" fmla="*/ 88 h 201"/>
                <a:gd name="T70" fmla="*/ 212 w 212"/>
                <a:gd name="T71" fmla="*/ 88 h 201"/>
                <a:gd name="T72" fmla="*/ 202 w 212"/>
                <a:gd name="T73" fmla="*/ 49 h 201"/>
                <a:gd name="T74" fmla="*/ 84 w 212"/>
                <a:gd name="T75" fmla="*/ 0 h 201"/>
                <a:gd name="T76" fmla="*/ 59 w 212"/>
                <a:gd name="T77" fmla="*/ 0 h 201"/>
                <a:gd name="T78" fmla="*/ 22 w 212"/>
                <a:gd name="T79" fmla="*/ 31 h 201"/>
                <a:gd name="T80" fmla="*/ 33 w 212"/>
                <a:gd name="T81" fmla="*/ 31 h 201"/>
                <a:gd name="T82" fmla="*/ 84 w 212"/>
                <a:gd name="T83" fmla="*/ 0 h 201"/>
                <a:gd name="T84" fmla="*/ 154 w 212"/>
                <a:gd name="T85" fmla="*/ 0 h 201"/>
                <a:gd name="T86" fmla="*/ 129 w 212"/>
                <a:gd name="T87" fmla="*/ 0 h 201"/>
                <a:gd name="T88" fmla="*/ 180 w 212"/>
                <a:gd name="T89" fmla="*/ 31 h 201"/>
                <a:gd name="T90" fmla="*/ 191 w 212"/>
                <a:gd name="T91" fmla="*/ 31 h 201"/>
                <a:gd name="T92" fmla="*/ 154 w 212"/>
                <a:gd name="T9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01">
                  <a:moveTo>
                    <a:pt x="24" y="148"/>
                  </a:moveTo>
                  <a:cubicBezTo>
                    <a:pt x="14" y="148"/>
                    <a:pt x="14" y="148"/>
                    <a:pt x="14" y="148"/>
                  </a:cubicBezTo>
                  <a:cubicBezTo>
                    <a:pt x="21" y="160"/>
                    <a:pt x="31" y="171"/>
                    <a:pt x="43" y="180"/>
                  </a:cubicBezTo>
                  <a:cubicBezTo>
                    <a:pt x="58" y="180"/>
                    <a:pt x="58" y="180"/>
                    <a:pt x="58" y="180"/>
                  </a:cubicBezTo>
                  <a:cubicBezTo>
                    <a:pt x="44" y="172"/>
                    <a:pt x="32" y="161"/>
                    <a:pt x="24" y="148"/>
                  </a:cubicBezTo>
                  <a:moveTo>
                    <a:pt x="9" y="97"/>
                  </a:moveTo>
                  <a:cubicBezTo>
                    <a:pt x="0" y="97"/>
                    <a:pt x="0" y="97"/>
                    <a:pt x="0" y="97"/>
                  </a:cubicBezTo>
                  <a:cubicBezTo>
                    <a:pt x="0" y="108"/>
                    <a:pt x="2" y="119"/>
                    <a:pt x="6" y="130"/>
                  </a:cubicBezTo>
                  <a:cubicBezTo>
                    <a:pt x="15" y="130"/>
                    <a:pt x="15" y="130"/>
                    <a:pt x="15" y="130"/>
                  </a:cubicBezTo>
                  <a:cubicBezTo>
                    <a:pt x="11" y="119"/>
                    <a:pt x="9" y="108"/>
                    <a:pt x="9" y="97"/>
                  </a:cubicBezTo>
                  <a:moveTo>
                    <a:pt x="212" y="95"/>
                  </a:moveTo>
                  <a:cubicBezTo>
                    <a:pt x="204" y="95"/>
                    <a:pt x="204" y="95"/>
                    <a:pt x="204" y="95"/>
                  </a:cubicBezTo>
                  <a:cubicBezTo>
                    <a:pt x="204" y="95"/>
                    <a:pt x="204" y="95"/>
                    <a:pt x="204" y="95"/>
                  </a:cubicBezTo>
                  <a:cubicBezTo>
                    <a:pt x="204" y="149"/>
                    <a:pt x="160" y="193"/>
                    <a:pt x="106" y="193"/>
                  </a:cubicBezTo>
                  <a:cubicBezTo>
                    <a:pt x="105" y="193"/>
                    <a:pt x="104" y="193"/>
                    <a:pt x="103" y="193"/>
                  </a:cubicBezTo>
                  <a:cubicBezTo>
                    <a:pt x="101" y="196"/>
                    <a:pt x="98" y="198"/>
                    <a:pt x="94" y="198"/>
                  </a:cubicBezTo>
                  <a:cubicBezTo>
                    <a:pt x="80" y="198"/>
                    <a:pt x="80" y="198"/>
                    <a:pt x="80" y="198"/>
                  </a:cubicBezTo>
                  <a:cubicBezTo>
                    <a:pt x="88" y="200"/>
                    <a:pt x="97" y="201"/>
                    <a:pt x="106" y="201"/>
                  </a:cubicBezTo>
                  <a:cubicBezTo>
                    <a:pt x="148" y="201"/>
                    <a:pt x="183" y="178"/>
                    <a:pt x="201" y="143"/>
                  </a:cubicBezTo>
                  <a:cubicBezTo>
                    <a:pt x="200" y="142"/>
                    <a:pt x="199" y="140"/>
                    <a:pt x="199" y="139"/>
                  </a:cubicBezTo>
                  <a:cubicBezTo>
                    <a:pt x="199" y="134"/>
                    <a:pt x="203" y="131"/>
                    <a:pt x="207" y="130"/>
                  </a:cubicBezTo>
                  <a:cubicBezTo>
                    <a:pt x="210" y="119"/>
                    <a:pt x="212" y="107"/>
                    <a:pt x="212" y="95"/>
                  </a:cubicBezTo>
                  <a:moveTo>
                    <a:pt x="20" y="49"/>
                  </a:moveTo>
                  <a:cubicBezTo>
                    <a:pt x="11" y="49"/>
                    <a:pt x="11" y="49"/>
                    <a:pt x="11" y="49"/>
                  </a:cubicBezTo>
                  <a:cubicBezTo>
                    <a:pt x="6" y="58"/>
                    <a:pt x="3" y="68"/>
                    <a:pt x="1" y="79"/>
                  </a:cubicBezTo>
                  <a:cubicBezTo>
                    <a:pt x="10" y="79"/>
                    <a:pt x="10" y="79"/>
                    <a:pt x="10" y="79"/>
                  </a:cubicBezTo>
                  <a:cubicBezTo>
                    <a:pt x="12" y="68"/>
                    <a:pt x="15" y="58"/>
                    <a:pt x="20" y="49"/>
                  </a:cubicBezTo>
                  <a:moveTo>
                    <a:pt x="202" y="49"/>
                  </a:moveTo>
                  <a:cubicBezTo>
                    <a:pt x="192" y="49"/>
                    <a:pt x="192" y="49"/>
                    <a:pt x="192" y="49"/>
                  </a:cubicBezTo>
                  <a:cubicBezTo>
                    <a:pt x="200" y="62"/>
                    <a:pt x="204" y="78"/>
                    <a:pt x="204" y="95"/>
                  </a:cubicBezTo>
                  <a:cubicBezTo>
                    <a:pt x="204" y="95"/>
                    <a:pt x="204" y="95"/>
                    <a:pt x="204" y="95"/>
                  </a:cubicBezTo>
                  <a:cubicBezTo>
                    <a:pt x="212" y="95"/>
                    <a:pt x="212" y="95"/>
                    <a:pt x="212" y="95"/>
                  </a:cubicBezTo>
                  <a:cubicBezTo>
                    <a:pt x="212" y="95"/>
                    <a:pt x="212" y="95"/>
                    <a:pt x="212" y="95"/>
                  </a:cubicBezTo>
                  <a:cubicBezTo>
                    <a:pt x="212" y="93"/>
                    <a:pt x="212" y="91"/>
                    <a:pt x="212" y="90"/>
                  </a:cubicBezTo>
                  <a:cubicBezTo>
                    <a:pt x="212" y="89"/>
                    <a:pt x="212" y="89"/>
                    <a:pt x="212" y="88"/>
                  </a:cubicBezTo>
                  <a:cubicBezTo>
                    <a:pt x="212" y="88"/>
                    <a:pt x="212" y="88"/>
                    <a:pt x="212" y="88"/>
                  </a:cubicBezTo>
                  <a:cubicBezTo>
                    <a:pt x="211" y="74"/>
                    <a:pt x="207" y="60"/>
                    <a:pt x="202" y="49"/>
                  </a:cubicBezTo>
                  <a:moveTo>
                    <a:pt x="84" y="0"/>
                  </a:moveTo>
                  <a:cubicBezTo>
                    <a:pt x="59" y="0"/>
                    <a:pt x="59" y="0"/>
                    <a:pt x="59" y="0"/>
                  </a:cubicBezTo>
                  <a:cubicBezTo>
                    <a:pt x="44" y="7"/>
                    <a:pt x="32" y="18"/>
                    <a:pt x="22" y="31"/>
                  </a:cubicBezTo>
                  <a:cubicBezTo>
                    <a:pt x="33" y="31"/>
                    <a:pt x="33" y="31"/>
                    <a:pt x="33" y="31"/>
                  </a:cubicBezTo>
                  <a:cubicBezTo>
                    <a:pt x="46" y="16"/>
                    <a:pt x="64" y="5"/>
                    <a:pt x="84" y="0"/>
                  </a:cubicBezTo>
                  <a:moveTo>
                    <a:pt x="154" y="0"/>
                  </a:moveTo>
                  <a:cubicBezTo>
                    <a:pt x="129" y="0"/>
                    <a:pt x="129" y="0"/>
                    <a:pt x="129" y="0"/>
                  </a:cubicBezTo>
                  <a:cubicBezTo>
                    <a:pt x="149" y="5"/>
                    <a:pt x="167" y="16"/>
                    <a:pt x="180" y="31"/>
                  </a:cubicBezTo>
                  <a:cubicBezTo>
                    <a:pt x="191" y="31"/>
                    <a:pt x="191" y="31"/>
                    <a:pt x="191" y="31"/>
                  </a:cubicBezTo>
                  <a:cubicBezTo>
                    <a:pt x="181" y="18"/>
                    <a:pt x="168" y="7"/>
                    <a:pt x="154"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îṩ1iḍe">
              <a:extLst>
                <a:ext uri="{FF2B5EF4-FFF2-40B4-BE49-F238E27FC236}">
                  <a16:creationId xmlns:a16="http://schemas.microsoft.com/office/drawing/2014/main" id="{D60E3FE2-5B36-FE22-F16B-BC421458A893}"/>
                </a:ext>
              </a:extLst>
            </p:cNvPr>
            <p:cNvSpPr/>
            <p:nvPr/>
          </p:nvSpPr>
          <p:spPr bwMode="auto">
            <a:xfrm>
              <a:off x="5791201" y="2193925"/>
              <a:ext cx="196850" cy="58738"/>
            </a:xfrm>
            <a:custGeom>
              <a:avLst/>
              <a:gdLst>
                <a:gd name="T0" fmla="*/ 15 w 60"/>
                <a:gd name="T1" fmla="*/ 0 h 18"/>
                <a:gd name="T2" fmla="*/ 0 w 60"/>
                <a:gd name="T3" fmla="*/ 0 h 18"/>
                <a:gd name="T4" fmla="*/ 37 w 60"/>
                <a:gd name="T5" fmla="*/ 18 h 18"/>
                <a:gd name="T6" fmla="*/ 51 w 60"/>
                <a:gd name="T7" fmla="*/ 18 h 18"/>
                <a:gd name="T8" fmla="*/ 60 w 60"/>
                <a:gd name="T9" fmla="*/ 13 h 18"/>
                <a:gd name="T10" fmla="*/ 15 w 60"/>
                <a:gd name="T11" fmla="*/ 0 h 18"/>
              </a:gdLst>
              <a:ahLst/>
              <a:cxnLst>
                <a:cxn ang="0">
                  <a:pos x="T0" y="T1"/>
                </a:cxn>
                <a:cxn ang="0">
                  <a:pos x="T2" y="T3"/>
                </a:cxn>
                <a:cxn ang="0">
                  <a:pos x="T4" y="T5"/>
                </a:cxn>
                <a:cxn ang="0">
                  <a:pos x="T6" y="T7"/>
                </a:cxn>
                <a:cxn ang="0">
                  <a:pos x="T8" y="T9"/>
                </a:cxn>
                <a:cxn ang="0">
                  <a:pos x="T10" y="T11"/>
                </a:cxn>
              </a:cxnLst>
              <a:rect l="0" t="0" r="r" b="b"/>
              <a:pathLst>
                <a:path w="60" h="18">
                  <a:moveTo>
                    <a:pt x="15" y="0"/>
                  </a:moveTo>
                  <a:cubicBezTo>
                    <a:pt x="0" y="0"/>
                    <a:pt x="0" y="0"/>
                    <a:pt x="0" y="0"/>
                  </a:cubicBezTo>
                  <a:cubicBezTo>
                    <a:pt x="11" y="8"/>
                    <a:pt x="23" y="15"/>
                    <a:pt x="37" y="18"/>
                  </a:cubicBezTo>
                  <a:cubicBezTo>
                    <a:pt x="51" y="18"/>
                    <a:pt x="51" y="18"/>
                    <a:pt x="51" y="18"/>
                  </a:cubicBezTo>
                  <a:cubicBezTo>
                    <a:pt x="55" y="18"/>
                    <a:pt x="58" y="16"/>
                    <a:pt x="60" y="13"/>
                  </a:cubicBezTo>
                  <a:cubicBezTo>
                    <a:pt x="43" y="12"/>
                    <a:pt x="28" y="8"/>
                    <a:pt x="1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ṥ1ïḋê">
              <a:extLst>
                <a:ext uri="{FF2B5EF4-FFF2-40B4-BE49-F238E27FC236}">
                  <a16:creationId xmlns:a16="http://schemas.microsoft.com/office/drawing/2014/main" id="{5AB1CBC9-F290-AD02-BE7C-0A1623F53AD3}"/>
                </a:ext>
              </a:extLst>
            </p:cNvPr>
            <p:cNvSpPr/>
            <p:nvPr/>
          </p:nvSpPr>
          <p:spPr bwMode="auto">
            <a:xfrm>
              <a:off x="6305551" y="2028825"/>
              <a:ext cx="26988" cy="42863"/>
            </a:xfrm>
            <a:custGeom>
              <a:avLst/>
              <a:gdLst>
                <a:gd name="T0" fmla="*/ 8 w 8"/>
                <a:gd name="T1" fmla="*/ 0 h 13"/>
                <a:gd name="T2" fmla="*/ 0 w 8"/>
                <a:gd name="T3" fmla="*/ 9 h 13"/>
                <a:gd name="T4" fmla="*/ 2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4" y="1"/>
                    <a:pt x="0" y="4"/>
                    <a:pt x="0" y="9"/>
                  </a:cubicBezTo>
                  <a:cubicBezTo>
                    <a:pt x="0" y="10"/>
                    <a:pt x="1" y="12"/>
                    <a:pt x="2" y="13"/>
                  </a:cubicBezTo>
                  <a:cubicBezTo>
                    <a:pt x="4" y="9"/>
                    <a:pt x="6" y="5"/>
                    <a:pt x="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íṣļîde">
              <a:extLst>
                <a:ext uri="{FF2B5EF4-FFF2-40B4-BE49-F238E27FC236}">
                  <a16:creationId xmlns:a16="http://schemas.microsoft.com/office/drawing/2014/main" id="{F4FBB328-63BF-BA12-4579-BD5DD28D19D4}"/>
                </a:ext>
              </a:extLst>
            </p:cNvPr>
            <p:cNvSpPr/>
            <p:nvPr/>
          </p:nvSpPr>
          <p:spPr bwMode="auto">
            <a:xfrm>
              <a:off x="5648326" y="1860550"/>
              <a:ext cx="33338" cy="58738"/>
            </a:xfrm>
            <a:custGeom>
              <a:avLst/>
              <a:gdLst>
                <a:gd name="T0" fmla="*/ 10 w 10"/>
                <a:gd name="T1" fmla="*/ 0 h 18"/>
                <a:gd name="T2" fmla="*/ 1 w 10"/>
                <a:gd name="T3" fmla="*/ 0 h 18"/>
                <a:gd name="T4" fmla="*/ 0 w 10"/>
                <a:gd name="T5" fmla="*/ 16 h 18"/>
                <a:gd name="T6" fmla="*/ 0 w 10"/>
                <a:gd name="T7" fmla="*/ 18 h 18"/>
                <a:gd name="T8" fmla="*/ 9 w 10"/>
                <a:gd name="T9" fmla="*/ 18 h 18"/>
                <a:gd name="T10" fmla="*/ 9 w 10"/>
                <a:gd name="T11" fmla="*/ 16 h 18"/>
                <a:gd name="T12" fmla="*/ 10 w 1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0" y="0"/>
                  </a:moveTo>
                  <a:cubicBezTo>
                    <a:pt x="1" y="0"/>
                    <a:pt x="1" y="0"/>
                    <a:pt x="1" y="0"/>
                  </a:cubicBezTo>
                  <a:cubicBezTo>
                    <a:pt x="0" y="5"/>
                    <a:pt x="0" y="11"/>
                    <a:pt x="0" y="16"/>
                  </a:cubicBezTo>
                  <a:cubicBezTo>
                    <a:pt x="0" y="17"/>
                    <a:pt x="0" y="17"/>
                    <a:pt x="0" y="18"/>
                  </a:cubicBezTo>
                  <a:cubicBezTo>
                    <a:pt x="9" y="18"/>
                    <a:pt x="9" y="18"/>
                    <a:pt x="9" y="18"/>
                  </a:cubicBezTo>
                  <a:cubicBezTo>
                    <a:pt x="9" y="17"/>
                    <a:pt x="9" y="17"/>
                    <a:pt x="9" y="16"/>
                  </a:cubicBezTo>
                  <a:cubicBezTo>
                    <a:pt x="9" y="11"/>
                    <a:pt x="9" y="5"/>
                    <a:pt x="1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îslîde">
              <a:extLst>
                <a:ext uri="{FF2B5EF4-FFF2-40B4-BE49-F238E27FC236}">
                  <a16:creationId xmlns:a16="http://schemas.microsoft.com/office/drawing/2014/main" id="{EFD3917A-A8F0-9291-687D-941862AD6E3B}"/>
                </a:ext>
              </a:extLst>
            </p:cNvPr>
            <p:cNvSpPr/>
            <p:nvPr/>
          </p:nvSpPr>
          <p:spPr bwMode="auto">
            <a:xfrm>
              <a:off x="6348413" y="1890712"/>
              <a:ext cx="0" cy="6350"/>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0"/>
                    <a:pt x="0"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îṡḻîďè">
              <a:extLst>
                <a:ext uri="{FF2B5EF4-FFF2-40B4-BE49-F238E27FC236}">
                  <a16:creationId xmlns:a16="http://schemas.microsoft.com/office/drawing/2014/main" id="{FD89652A-FA77-51DD-3117-EC111DDC66D9}"/>
                </a:ext>
              </a:extLst>
            </p:cNvPr>
            <p:cNvSpPr/>
            <p:nvPr/>
          </p:nvSpPr>
          <p:spPr bwMode="auto">
            <a:xfrm>
              <a:off x="5843588" y="1563687"/>
              <a:ext cx="312738" cy="36513"/>
            </a:xfrm>
            <a:custGeom>
              <a:avLst/>
              <a:gdLst>
                <a:gd name="T0" fmla="*/ 47 w 95"/>
                <a:gd name="T1" fmla="*/ 0 h 11"/>
                <a:gd name="T2" fmla="*/ 0 w 95"/>
                <a:gd name="T3" fmla="*/ 11 h 11"/>
                <a:gd name="T4" fmla="*/ 25 w 95"/>
                <a:gd name="T5" fmla="*/ 11 h 11"/>
                <a:gd name="T6" fmla="*/ 47 w 95"/>
                <a:gd name="T7" fmla="*/ 8 h 11"/>
                <a:gd name="T8" fmla="*/ 70 w 95"/>
                <a:gd name="T9" fmla="*/ 11 h 11"/>
                <a:gd name="T10" fmla="*/ 95 w 95"/>
                <a:gd name="T11" fmla="*/ 11 h 11"/>
                <a:gd name="T12" fmla="*/ 47 w 9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5" h="11">
                  <a:moveTo>
                    <a:pt x="47" y="0"/>
                  </a:moveTo>
                  <a:cubicBezTo>
                    <a:pt x="30" y="0"/>
                    <a:pt x="14" y="4"/>
                    <a:pt x="0" y="11"/>
                  </a:cubicBezTo>
                  <a:cubicBezTo>
                    <a:pt x="25" y="11"/>
                    <a:pt x="25" y="11"/>
                    <a:pt x="25" y="11"/>
                  </a:cubicBezTo>
                  <a:cubicBezTo>
                    <a:pt x="32" y="9"/>
                    <a:pt x="39" y="8"/>
                    <a:pt x="47" y="8"/>
                  </a:cubicBezTo>
                  <a:cubicBezTo>
                    <a:pt x="55" y="8"/>
                    <a:pt x="63" y="9"/>
                    <a:pt x="70" y="11"/>
                  </a:cubicBezTo>
                  <a:cubicBezTo>
                    <a:pt x="95" y="11"/>
                    <a:pt x="95" y="11"/>
                    <a:pt x="95" y="11"/>
                  </a:cubicBezTo>
                  <a:cubicBezTo>
                    <a:pt x="80" y="4"/>
                    <a:pt x="64" y="0"/>
                    <a:pt x="47"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îṣḷîḍè">
              <a:extLst>
                <a:ext uri="{FF2B5EF4-FFF2-40B4-BE49-F238E27FC236}">
                  <a16:creationId xmlns:a16="http://schemas.microsoft.com/office/drawing/2014/main" id="{23F69FD4-4392-7FC1-B52E-DB8FB89DC2E6}"/>
                </a:ext>
              </a:extLst>
            </p:cNvPr>
            <p:cNvSpPr/>
            <p:nvPr/>
          </p:nvSpPr>
          <p:spPr bwMode="auto">
            <a:xfrm>
              <a:off x="5668963" y="2028825"/>
              <a:ext cx="58738" cy="58738"/>
            </a:xfrm>
            <a:custGeom>
              <a:avLst/>
              <a:gdLst>
                <a:gd name="T0" fmla="*/ 9 w 18"/>
                <a:gd name="T1" fmla="*/ 0 h 18"/>
                <a:gd name="T2" fmla="*/ 0 w 18"/>
                <a:gd name="T3" fmla="*/ 0 h 18"/>
                <a:gd name="T4" fmla="*/ 8 w 18"/>
                <a:gd name="T5" fmla="*/ 18 h 18"/>
                <a:gd name="T6" fmla="*/ 18 w 18"/>
                <a:gd name="T7" fmla="*/ 18 h 18"/>
                <a:gd name="T8" fmla="*/ 9 w 18"/>
                <a:gd name="T9" fmla="*/ 0 h 18"/>
              </a:gdLst>
              <a:ahLst/>
              <a:cxnLst>
                <a:cxn ang="0">
                  <a:pos x="T0" y="T1"/>
                </a:cxn>
                <a:cxn ang="0">
                  <a:pos x="T2" y="T3"/>
                </a:cxn>
                <a:cxn ang="0">
                  <a:pos x="T4" y="T5"/>
                </a:cxn>
                <a:cxn ang="0">
                  <a:pos x="T6" y="T7"/>
                </a:cxn>
                <a:cxn ang="0">
                  <a:pos x="T8" y="T9"/>
                </a:cxn>
              </a:cxnLst>
              <a:rect l="0" t="0" r="r" b="b"/>
              <a:pathLst>
                <a:path w="18" h="18">
                  <a:moveTo>
                    <a:pt x="9" y="0"/>
                  </a:moveTo>
                  <a:cubicBezTo>
                    <a:pt x="0" y="0"/>
                    <a:pt x="0" y="0"/>
                    <a:pt x="0" y="0"/>
                  </a:cubicBezTo>
                  <a:cubicBezTo>
                    <a:pt x="2" y="6"/>
                    <a:pt x="5" y="12"/>
                    <a:pt x="8" y="18"/>
                  </a:cubicBezTo>
                  <a:cubicBezTo>
                    <a:pt x="18" y="18"/>
                    <a:pt x="18" y="18"/>
                    <a:pt x="18" y="18"/>
                  </a:cubicBezTo>
                  <a:cubicBezTo>
                    <a:pt x="14" y="12"/>
                    <a:pt x="11" y="6"/>
                    <a:pt x="9"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îṡļîḍe">
              <a:extLst>
                <a:ext uri="{FF2B5EF4-FFF2-40B4-BE49-F238E27FC236}">
                  <a16:creationId xmlns:a16="http://schemas.microsoft.com/office/drawing/2014/main" id="{9ACDE322-3497-65D6-37D2-E3DF9FA55919}"/>
                </a:ext>
              </a:extLst>
            </p:cNvPr>
            <p:cNvSpPr/>
            <p:nvPr/>
          </p:nvSpPr>
          <p:spPr bwMode="auto">
            <a:xfrm>
              <a:off x="5684838" y="1701800"/>
              <a:ext cx="630238" cy="60325"/>
            </a:xfrm>
            <a:custGeom>
              <a:avLst/>
              <a:gdLst>
                <a:gd name="T0" fmla="*/ 22 w 191"/>
                <a:gd name="T1" fmla="*/ 0 h 18"/>
                <a:gd name="T2" fmla="*/ 11 w 191"/>
                <a:gd name="T3" fmla="*/ 0 h 18"/>
                <a:gd name="T4" fmla="*/ 0 w 191"/>
                <a:gd name="T5" fmla="*/ 18 h 18"/>
                <a:gd name="T6" fmla="*/ 9 w 191"/>
                <a:gd name="T7" fmla="*/ 18 h 18"/>
                <a:gd name="T8" fmla="*/ 22 w 191"/>
                <a:gd name="T9" fmla="*/ 0 h 18"/>
                <a:gd name="T10" fmla="*/ 180 w 191"/>
                <a:gd name="T11" fmla="*/ 0 h 18"/>
                <a:gd name="T12" fmla="*/ 169 w 191"/>
                <a:gd name="T13" fmla="*/ 0 h 18"/>
                <a:gd name="T14" fmla="*/ 181 w 191"/>
                <a:gd name="T15" fmla="*/ 18 h 18"/>
                <a:gd name="T16" fmla="*/ 191 w 191"/>
                <a:gd name="T17" fmla="*/ 18 h 18"/>
                <a:gd name="T18" fmla="*/ 180 w 19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8">
                  <a:moveTo>
                    <a:pt x="22" y="0"/>
                  </a:moveTo>
                  <a:cubicBezTo>
                    <a:pt x="11" y="0"/>
                    <a:pt x="11" y="0"/>
                    <a:pt x="11" y="0"/>
                  </a:cubicBezTo>
                  <a:cubicBezTo>
                    <a:pt x="7" y="5"/>
                    <a:pt x="3" y="11"/>
                    <a:pt x="0" y="18"/>
                  </a:cubicBezTo>
                  <a:cubicBezTo>
                    <a:pt x="9" y="18"/>
                    <a:pt x="9" y="18"/>
                    <a:pt x="9" y="18"/>
                  </a:cubicBezTo>
                  <a:cubicBezTo>
                    <a:pt x="13" y="11"/>
                    <a:pt x="17" y="5"/>
                    <a:pt x="22" y="0"/>
                  </a:cubicBezTo>
                  <a:moveTo>
                    <a:pt x="180" y="0"/>
                  </a:moveTo>
                  <a:cubicBezTo>
                    <a:pt x="169" y="0"/>
                    <a:pt x="169" y="0"/>
                    <a:pt x="169" y="0"/>
                  </a:cubicBezTo>
                  <a:cubicBezTo>
                    <a:pt x="173" y="5"/>
                    <a:pt x="178" y="11"/>
                    <a:pt x="181" y="18"/>
                  </a:cubicBezTo>
                  <a:cubicBezTo>
                    <a:pt x="191" y="18"/>
                    <a:pt x="191" y="18"/>
                    <a:pt x="191" y="18"/>
                  </a:cubicBezTo>
                  <a:cubicBezTo>
                    <a:pt x="188" y="11"/>
                    <a:pt x="184" y="5"/>
                    <a:pt x="18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iṡḷíḑê">
              <a:extLst>
                <a:ext uri="{FF2B5EF4-FFF2-40B4-BE49-F238E27FC236}">
                  <a16:creationId xmlns:a16="http://schemas.microsoft.com/office/drawing/2014/main" id="{168FB7A9-AD6D-8739-EA19-FCDF2540BAA5}"/>
                </a:ext>
              </a:extLst>
            </p:cNvPr>
            <p:cNvSpPr/>
            <p:nvPr/>
          </p:nvSpPr>
          <p:spPr bwMode="auto">
            <a:xfrm>
              <a:off x="5678488" y="1590675"/>
              <a:ext cx="642938" cy="646113"/>
            </a:xfrm>
            <a:custGeom>
              <a:avLst/>
              <a:gdLst>
                <a:gd name="T0" fmla="*/ 97 w 195"/>
                <a:gd name="T1" fmla="*/ 0 h 196"/>
                <a:gd name="T2" fmla="*/ 75 w 195"/>
                <a:gd name="T3" fmla="*/ 3 h 196"/>
                <a:gd name="T4" fmla="*/ 24 w 195"/>
                <a:gd name="T5" fmla="*/ 34 h 196"/>
                <a:gd name="T6" fmla="*/ 11 w 195"/>
                <a:gd name="T7" fmla="*/ 52 h 196"/>
                <a:gd name="T8" fmla="*/ 1 w 195"/>
                <a:gd name="T9" fmla="*/ 82 h 196"/>
                <a:gd name="T10" fmla="*/ 0 w 195"/>
                <a:gd name="T11" fmla="*/ 98 h 196"/>
                <a:gd name="T12" fmla="*/ 0 w 195"/>
                <a:gd name="T13" fmla="*/ 100 h 196"/>
                <a:gd name="T14" fmla="*/ 6 w 195"/>
                <a:gd name="T15" fmla="*/ 133 h 196"/>
                <a:gd name="T16" fmla="*/ 15 w 195"/>
                <a:gd name="T17" fmla="*/ 151 h 196"/>
                <a:gd name="T18" fmla="*/ 49 w 195"/>
                <a:gd name="T19" fmla="*/ 183 h 196"/>
                <a:gd name="T20" fmla="*/ 94 w 195"/>
                <a:gd name="T21" fmla="*/ 196 h 196"/>
                <a:gd name="T22" fmla="*/ 97 w 195"/>
                <a:gd name="T23" fmla="*/ 196 h 196"/>
                <a:gd name="T24" fmla="*/ 195 w 195"/>
                <a:gd name="T25" fmla="*/ 98 h 196"/>
                <a:gd name="T26" fmla="*/ 195 w 195"/>
                <a:gd name="T27" fmla="*/ 98 h 196"/>
                <a:gd name="T28" fmla="*/ 186 w 195"/>
                <a:gd name="T29" fmla="*/ 98 h 196"/>
                <a:gd name="T30" fmla="*/ 160 w 195"/>
                <a:gd name="T31" fmla="*/ 161 h 196"/>
                <a:gd name="T32" fmla="*/ 97 w 195"/>
                <a:gd name="T33" fmla="*/ 187 h 196"/>
                <a:gd name="T34" fmla="*/ 34 w 195"/>
                <a:gd name="T35" fmla="*/ 161 h 196"/>
                <a:gd name="T36" fmla="*/ 8 w 195"/>
                <a:gd name="T37" fmla="*/ 98 h 196"/>
                <a:gd name="T38" fmla="*/ 34 w 195"/>
                <a:gd name="T39" fmla="*/ 35 h 196"/>
                <a:gd name="T40" fmla="*/ 97 w 195"/>
                <a:gd name="T41" fmla="*/ 9 h 196"/>
                <a:gd name="T42" fmla="*/ 160 w 195"/>
                <a:gd name="T43" fmla="*/ 35 h 196"/>
                <a:gd name="T44" fmla="*/ 186 w 195"/>
                <a:gd name="T45" fmla="*/ 98 h 196"/>
                <a:gd name="T46" fmla="*/ 195 w 195"/>
                <a:gd name="T47" fmla="*/ 98 h 196"/>
                <a:gd name="T48" fmla="*/ 183 w 195"/>
                <a:gd name="T49" fmla="*/ 52 h 196"/>
                <a:gd name="T50" fmla="*/ 171 w 195"/>
                <a:gd name="T51" fmla="*/ 34 h 196"/>
                <a:gd name="T52" fmla="*/ 120 w 195"/>
                <a:gd name="T53" fmla="*/ 3 h 196"/>
                <a:gd name="T54" fmla="*/ 97 w 195"/>
                <a:gd name="T5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196">
                  <a:moveTo>
                    <a:pt x="97" y="0"/>
                  </a:moveTo>
                  <a:cubicBezTo>
                    <a:pt x="89" y="0"/>
                    <a:pt x="82" y="1"/>
                    <a:pt x="75" y="3"/>
                  </a:cubicBezTo>
                  <a:cubicBezTo>
                    <a:pt x="55" y="8"/>
                    <a:pt x="37" y="19"/>
                    <a:pt x="24" y="34"/>
                  </a:cubicBezTo>
                  <a:cubicBezTo>
                    <a:pt x="19" y="39"/>
                    <a:pt x="15" y="45"/>
                    <a:pt x="11" y="52"/>
                  </a:cubicBezTo>
                  <a:cubicBezTo>
                    <a:pt x="6" y="61"/>
                    <a:pt x="3" y="71"/>
                    <a:pt x="1" y="82"/>
                  </a:cubicBezTo>
                  <a:cubicBezTo>
                    <a:pt x="0" y="87"/>
                    <a:pt x="0" y="93"/>
                    <a:pt x="0" y="98"/>
                  </a:cubicBezTo>
                  <a:cubicBezTo>
                    <a:pt x="0" y="99"/>
                    <a:pt x="0" y="99"/>
                    <a:pt x="0" y="100"/>
                  </a:cubicBezTo>
                  <a:cubicBezTo>
                    <a:pt x="0" y="111"/>
                    <a:pt x="2" y="122"/>
                    <a:pt x="6" y="133"/>
                  </a:cubicBezTo>
                  <a:cubicBezTo>
                    <a:pt x="8" y="139"/>
                    <a:pt x="11" y="145"/>
                    <a:pt x="15" y="151"/>
                  </a:cubicBezTo>
                  <a:cubicBezTo>
                    <a:pt x="23" y="164"/>
                    <a:pt x="35" y="175"/>
                    <a:pt x="49" y="183"/>
                  </a:cubicBezTo>
                  <a:cubicBezTo>
                    <a:pt x="62" y="191"/>
                    <a:pt x="77" y="195"/>
                    <a:pt x="94" y="196"/>
                  </a:cubicBezTo>
                  <a:cubicBezTo>
                    <a:pt x="95" y="196"/>
                    <a:pt x="96" y="196"/>
                    <a:pt x="97" y="196"/>
                  </a:cubicBezTo>
                  <a:cubicBezTo>
                    <a:pt x="151" y="196"/>
                    <a:pt x="195" y="152"/>
                    <a:pt x="195" y="98"/>
                  </a:cubicBezTo>
                  <a:cubicBezTo>
                    <a:pt x="195" y="98"/>
                    <a:pt x="195" y="98"/>
                    <a:pt x="195" y="98"/>
                  </a:cubicBezTo>
                  <a:cubicBezTo>
                    <a:pt x="186" y="98"/>
                    <a:pt x="186" y="98"/>
                    <a:pt x="186" y="98"/>
                  </a:cubicBezTo>
                  <a:cubicBezTo>
                    <a:pt x="186" y="123"/>
                    <a:pt x="177" y="145"/>
                    <a:pt x="160" y="161"/>
                  </a:cubicBezTo>
                  <a:cubicBezTo>
                    <a:pt x="144" y="177"/>
                    <a:pt x="122" y="187"/>
                    <a:pt x="97" y="187"/>
                  </a:cubicBezTo>
                  <a:cubicBezTo>
                    <a:pt x="73" y="187"/>
                    <a:pt x="50" y="177"/>
                    <a:pt x="34" y="161"/>
                  </a:cubicBezTo>
                  <a:cubicBezTo>
                    <a:pt x="18" y="145"/>
                    <a:pt x="8" y="123"/>
                    <a:pt x="8" y="98"/>
                  </a:cubicBezTo>
                  <a:cubicBezTo>
                    <a:pt x="8" y="74"/>
                    <a:pt x="18" y="51"/>
                    <a:pt x="34" y="35"/>
                  </a:cubicBezTo>
                  <a:cubicBezTo>
                    <a:pt x="50" y="19"/>
                    <a:pt x="73" y="9"/>
                    <a:pt x="97" y="9"/>
                  </a:cubicBezTo>
                  <a:cubicBezTo>
                    <a:pt x="122" y="9"/>
                    <a:pt x="144" y="19"/>
                    <a:pt x="160" y="35"/>
                  </a:cubicBezTo>
                  <a:cubicBezTo>
                    <a:pt x="177" y="51"/>
                    <a:pt x="186" y="74"/>
                    <a:pt x="186" y="98"/>
                  </a:cubicBezTo>
                  <a:cubicBezTo>
                    <a:pt x="195" y="98"/>
                    <a:pt x="195" y="98"/>
                    <a:pt x="195" y="98"/>
                  </a:cubicBezTo>
                  <a:cubicBezTo>
                    <a:pt x="195" y="81"/>
                    <a:pt x="191" y="65"/>
                    <a:pt x="183" y="52"/>
                  </a:cubicBezTo>
                  <a:cubicBezTo>
                    <a:pt x="180" y="45"/>
                    <a:pt x="175" y="39"/>
                    <a:pt x="171" y="34"/>
                  </a:cubicBezTo>
                  <a:cubicBezTo>
                    <a:pt x="158" y="19"/>
                    <a:pt x="140" y="8"/>
                    <a:pt x="120" y="3"/>
                  </a:cubicBezTo>
                  <a:cubicBezTo>
                    <a:pt x="113" y="1"/>
                    <a:pt x="105"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íṣ1ïḓe">
              <a:extLst>
                <a:ext uri="{FF2B5EF4-FFF2-40B4-BE49-F238E27FC236}">
                  <a16:creationId xmlns:a16="http://schemas.microsoft.com/office/drawing/2014/main" id="{E1CF2ADF-75D1-53DB-7232-415BB59BBC56}"/>
                </a:ext>
              </a:extLst>
            </p:cNvPr>
            <p:cNvSpPr/>
            <p:nvPr/>
          </p:nvSpPr>
          <p:spPr bwMode="auto">
            <a:xfrm>
              <a:off x="5715001" y="1804987"/>
              <a:ext cx="187325" cy="220663"/>
            </a:xfrm>
            <a:custGeom>
              <a:avLst/>
              <a:gdLst>
                <a:gd name="T0" fmla="*/ 45 w 57"/>
                <a:gd name="T1" fmla="*/ 18 h 67"/>
                <a:gd name="T2" fmla="*/ 33 w 57"/>
                <a:gd name="T3" fmla="*/ 13 h 67"/>
                <a:gd name="T4" fmla="*/ 14 w 57"/>
                <a:gd name="T5" fmla="*/ 33 h 67"/>
                <a:gd name="T6" fmla="*/ 32 w 57"/>
                <a:gd name="T7" fmla="*/ 54 h 67"/>
                <a:gd name="T8" fmla="*/ 46 w 57"/>
                <a:gd name="T9" fmla="*/ 47 h 67"/>
                <a:gd name="T10" fmla="*/ 57 w 57"/>
                <a:gd name="T11" fmla="*/ 56 h 67"/>
                <a:gd name="T12" fmla="*/ 34 w 57"/>
                <a:gd name="T13" fmla="*/ 67 h 67"/>
                <a:gd name="T14" fmla="*/ 0 w 57"/>
                <a:gd name="T15" fmla="*/ 33 h 67"/>
                <a:gd name="T16" fmla="*/ 34 w 57"/>
                <a:gd name="T17" fmla="*/ 0 h 67"/>
                <a:gd name="T18" fmla="*/ 56 w 57"/>
                <a:gd name="T19" fmla="*/ 9 h 67"/>
                <a:gd name="T20" fmla="*/ 45 w 57"/>
                <a:gd name="T2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67">
                  <a:moveTo>
                    <a:pt x="45" y="18"/>
                  </a:moveTo>
                  <a:cubicBezTo>
                    <a:pt x="42" y="15"/>
                    <a:pt x="38" y="13"/>
                    <a:pt x="33" y="13"/>
                  </a:cubicBezTo>
                  <a:cubicBezTo>
                    <a:pt x="22" y="13"/>
                    <a:pt x="14" y="21"/>
                    <a:pt x="14" y="33"/>
                  </a:cubicBezTo>
                  <a:cubicBezTo>
                    <a:pt x="14" y="45"/>
                    <a:pt x="22" y="54"/>
                    <a:pt x="32" y="54"/>
                  </a:cubicBezTo>
                  <a:cubicBezTo>
                    <a:pt x="38" y="54"/>
                    <a:pt x="43" y="51"/>
                    <a:pt x="46" y="47"/>
                  </a:cubicBezTo>
                  <a:cubicBezTo>
                    <a:pt x="57" y="56"/>
                    <a:pt x="57" y="56"/>
                    <a:pt x="57" y="56"/>
                  </a:cubicBezTo>
                  <a:cubicBezTo>
                    <a:pt x="52" y="63"/>
                    <a:pt x="43" y="67"/>
                    <a:pt x="34" y="67"/>
                  </a:cubicBezTo>
                  <a:cubicBezTo>
                    <a:pt x="14" y="67"/>
                    <a:pt x="0" y="54"/>
                    <a:pt x="0" y="33"/>
                  </a:cubicBezTo>
                  <a:cubicBezTo>
                    <a:pt x="0" y="13"/>
                    <a:pt x="14" y="0"/>
                    <a:pt x="34" y="0"/>
                  </a:cubicBezTo>
                  <a:cubicBezTo>
                    <a:pt x="41" y="0"/>
                    <a:pt x="50" y="2"/>
                    <a:pt x="56" y="9"/>
                  </a:cubicBezTo>
                  <a:lnTo>
                    <a:pt x="45" y="18"/>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îSľiḑê">
              <a:extLst>
                <a:ext uri="{FF2B5EF4-FFF2-40B4-BE49-F238E27FC236}">
                  <a16:creationId xmlns:a16="http://schemas.microsoft.com/office/drawing/2014/main" id="{13788807-259B-9A14-86EF-2E42EFEC9AB9}"/>
                </a:ext>
              </a:extLst>
            </p:cNvPr>
            <p:cNvSpPr/>
            <p:nvPr/>
          </p:nvSpPr>
          <p:spPr bwMode="auto">
            <a:xfrm>
              <a:off x="5926138" y="1847850"/>
              <a:ext cx="161925" cy="160338"/>
            </a:xfrm>
            <a:custGeom>
              <a:avLst/>
              <a:gdLst>
                <a:gd name="T0" fmla="*/ 0 w 102"/>
                <a:gd name="T1" fmla="*/ 39 h 101"/>
                <a:gd name="T2" fmla="*/ 39 w 102"/>
                <a:gd name="T3" fmla="*/ 39 h 101"/>
                <a:gd name="T4" fmla="*/ 39 w 102"/>
                <a:gd name="T5" fmla="*/ 0 h 101"/>
                <a:gd name="T6" fmla="*/ 62 w 102"/>
                <a:gd name="T7" fmla="*/ 0 h 101"/>
                <a:gd name="T8" fmla="*/ 62 w 102"/>
                <a:gd name="T9" fmla="*/ 39 h 101"/>
                <a:gd name="T10" fmla="*/ 102 w 102"/>
                <a:gd name="T11" fmla="*/ 39 h 101"/>
                <a:gd name="T12" fmla="*/ 102 w 102"/>
                <a:gd name="T13" fmla="*/ 62 h 101"/>
                <a:gd name="T14" fmla="*/ 62 w 102"/>
                <a:gd name="T15" fmla="*/ 62 h 101"/>
                <a:gd name="T16" fmla="*/ 62 w 102"/>
                <a:gd name="T17" fmla="*/ 101 h 101"/>
                <a:gd name="T18" fmla="*/ 39 w 102"/>
                <a:gd name="T19" fmla="*/ 101 h 101"/>
                <a:gd name="T20" fmla="*/ 39 w 102"/>
                <a:gd name="T21" fmla="*/ 62 h 101"/>
                <a:gd name="T22" fmla="*/ 0 w 102"/>
                <a:gd name="T23" fmla="*/ 62 h 101"/>
                <a:gd name="T24" fmla="*/ 0 w 102"/>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0" y="39"/>
                  </a:moveTo>
                  <a:lnTo>
                    <a:pt x="39" y="39"/>
                  </a:lnTo>
                  <a:lnTo>
                    <a:pt x="39" y="0"/>
                  </a:lnTo>
                  <a:lnTo>
                    <a:pt x="62" y="0"/>
                  </a:lnTo>
                  <a:lnTo>
                    <a:pt x="62" y="39"/>
                  </a:lnTo>
                  <a:lnTo>
                    <a:pt x="102" y="39"/>
                  </a:lnTo>
                  <a:lnTo>
                    <a:pt x="102" y="62"/>
                  </a:lnTo>
                  <a:lnTo>
                    <a:pt x="62" y="62"/>
                  </a:lnTo>
                  <a:lnTo>
                    <a:pt x="62"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0" name="iSļîḋé">
              <a:extLst>
                <a:ext uri="{FF2B5EF4-FFF2-40B4-BE49-F238E27FC236}">
                  <a16:creationId xmlns:a16="http://schemas.microsoft.com/office/drawing/2014/main" id="{D155C8DE-14EB-7475-8FFE-A869CE4CF28F}"/>
                </a:ext>
              </a:extLst>
            </p:cNvPr>
            <p:cNvSpPr/>
            <p:nvPr/>
          </p:nvSpPr>
          <p:spPr bwMode="auto">
            <a:xfrm>
              <a:off x="6121401" y="1847850"/>
              <a:ext cx="165100" cy="160338"/>
            </a:xfrm>
            <a:custGeom>
              <a:avLst/>
              <a:gdLst>
                <a:gd name="T0" fmla="*/ 0 w 104"/>
                <a:gd name="T1" fmla="*/ 39 h 101"/>
                <a:gd name="T2" fmla="*/ 39 w 104"/>
                <a:gd name="T3" fmla="*/ 39 h 101"/>
                <a:gd name="T4" fmla="*/ 39 w 104"/>
                <a:gd name="T5" fmla="*/ 0 h 101"/>
                <a:gd name="T6" fmla="*/ 64 w 104"/>
                <a:gd name="T7" fmla="*/ 0 h 101"/>
                <a:gd name="T8" fmla="*/ 64 w 104"/>
                <a:gd name="T9" fmla="*/ 39 h 101"/>
                <a:gd name="T10" fmla="*/ 104 w 104"/>
                <a:gd name="T11" fmla="*/ 39 h 101"/>
                <a:gd name="T12" fmla="*/ 104 w 104"/>
                <a:gd name="T13" fmla="*/ 62 h 101"/>
                <a:gd name="T14" fmla="*/ 64 w 104"/>
                <a:gd name="T15" fmla="*/ 62 h 101"/>
                <a:gd name="T16" fmla="*/ 64 w 104"/>
                <a:gd name="T17" fmla="*/ 101 h 101"/>
                <a:gd name="T18" fmla="*/ 39 w 104"/>
                <a:gd name="T19" fmla="*/ 101 h 101"/>
                <a:gd name="T20" fmla="*/ 39 w 104"/>
                <a:gd name="T21" fmla="*/ 62 h 101"/>
                <a:gd name="T22" fmla="*/ 0 w 104"/>
                <a:gd name="T23" fmla="*/ 62 h 101"/>
                <a:gd name="T24" fmla="*/ 0 w 104"/>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1">
                  <a:moveTo>
                    <a:pt x="0" y="39"/>
                  </a:moveTo>
                  <a:lnTo>
                    <a:pt x="39" y="39"/>
                  </a:lnTo>
                  <a:lnTo>
                    <a:pt x="39" y="0"/>
                  </a:lnTo>
                  <a:lnTo>
                    <a:pt x="64" y="0"/>
                  </a:lnTo>
                  <a:lnTo>
                    <a:pt x="64" y="39"/>
                  </a:lnTo>
                  <a:lnTo>
                    <a:pt x="104" y="39"/>
                  </a:lnTo>
                  <a:lnTo>
                    <a:pt x="104" y="62"/>
                  </a:lnTo>
                  <a:lnTo>
                    <a:pt x="64" y="62"/>
                  </a:lnTo>
                  <a:lnTo>
                    <a:pt x="64"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1" name="iŝlídé">
              <a:extLst>
                <a:ext uri="{FF2B5EF4-FFF2-40B4-BE49-F238E27FC236}">
                  <a16:creationId xmlns:a16="http://schemas.microsoft.com/office/drawing/2014/main" id="{8D4F4016-19A9-AA99-0BE8-11D6A061A4C5}"/>
                </a:ext>
              </a:extLst>
            </p:cNvPr>
            <p:cNvSpPr/>
            <p:nvPr/>
          </p:nvSpPr>
          <p:spPr bwMode="auto">
            <a:xfrm>
              <a:off x="4249738" y="3517900"/>
              <a:ext cx="646113"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2" name="îşḷïḍé">
              <a:extLst>
                <a:ext uri="{FF2B5EF4-FFF2-40B4-BE49-F238E27FC236}">
                  <a16:creationId xmlns:a16="http://schemas.microsoft.com/office/drawing/2014/main" id="{24F9AEA3-36A5-AEBB-4419-2280559371C1}"/>
                </a:ext>
              </a:extLst>
            </p:cNvPr>
            <p:cNvSpPr/>
            <p:nvPr/>
          </p:nvSpPr>
          <p:spPr bwMode="auto">
            <a:xfrm>
              <a:off x="4173538" y="3452812"/>
              <a:ext cx="403225" cy="784225"/>
            </a:xfrm>
            <a:custGeom>
              <a:avLst/>
              <a:gdLst>
                <a:gd name="T0" fmla="*/ 54 w 122"/>
                <a:gd name="T1" fmla="*/ 17 h 238"/>
                <a:gd name="T2" fmla="*/ 0 w 122"/>
                <a:gd name="T3" fmla="*/ 118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2 w 122"/>
                <a:gd name="T15" fmla="*/ 118 h 238"/>
                <a:gd name="T16" fmla="*/ 54 w 122"/>
                <a:gd name="T17" fmla="*/ 20 h 238"/>
                <a:gd name="T18" fmla="*/ 54 w 122"/>
                <a:gd name="T19" fmla="*/ 17 h 238"/>
                <a:gd name="T20" fmla="*/ 74 w 122"/>
                <a:gd name="T21" fmla="*/ 6 h 238"/>
                <a:gd name="T22" fmla="*/ 57 w 122"/>
                <a:gd name="T23" fmla="*/ 16 h 238"/>
                <a:gd name="T24" fmla="*/ 57 w 122"/>
                <a:gd name="T25" fmla="*/ 18 h 238"/>
                <a:gd name="T26" fmla="*/ 74 w 122"/>
                <a:gd name="T27" fmla="*/ 9 h 238"/>
                <a:gd name="T28" fmla="*/ 74 w 122"/>
                <a:gd name="T29" fmla="*/ 6 h 238"/>
                <a:gd name="T30" fmla="*/ 92 w 122"/>
                <a:gd name="T31" fmla="*/ 0 h 238"/>
                <a:gd name="T32" fmla="*/ 92 w 122"/>
                <a:gd name="T33" fmla="*/ 0 h 238"/>
                <a:gd name="T34" fmla="*/ 76 w 122"/>
                <a:gd name="T35" fmla="*/ 5 h 238"/>
                <a:gd name="T36" fmla="*/ 76 w 122"/>
                <a:gd name="T37" fmla="*/ 8 h 238"/>
                <a:gd name="T38" fmla="*/ 92 w 122"/>
                <a:gd name="T39" fmla="*/ 2 h 238"/>
                <a:gd name="T40" fmla="*/ 93 w 122"/>
                <a:gd name="T41" fmla="*/ 1 h 238"/>
                <a:gd name="T42" fmla="*/ 92 w 122"/>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238">
                  <a:moveTo>
                    <a:pt x="54" y="17"/>
                  </a:moveTo>
                  <a:cubicBezTo>
                    <a:pt x="22" y="39"/>
                    <a:pt x="0" y="76"/>
                    <a:pt x="0" y="118"/>
                  </a:cubicBezTo>
                  <a:cubicBezTo>
                    <a:pt x="0" y="167"/>
                    <a:pt x="30" y="209"/>
                    <a:pt x="72" y="228"/>
                  </a:cubicBezTo>
                  <a:cubicBezTo>
                    <a:pt x="87" y="235"/>
                    <a:pt x="104" y="238"/>
                    <a:pt x="121" y="238"/>
                  </a:cubicBezTo>
                  <a:cubicBezTo>
                    <a:pt x="122" y="238"/>
                    <a:pt x="122" y="238"/>
                    <a:pt x="122" y="237"/>
                  </a:cubicBezTo>
                  <a:cubicBezTo>
                    <a:pt x="122" y="237"/>
                    <a:pt x="122" y="236"/>
                    <a:pt x="121" y="236"/>
                  </a:cubicBezTo>
                  <a:cubicBezTo>
                    <a:pt x="104" y="236"/>
                    <a:pt x="88" y="233"/>
                    <a:pt x="73" y="226"/>
                  </a:cubicBezTo>
                  <a:cubicBezTo>
                    <a:pt x="31" y="208"/>
                    <a:pt x="2" y="166"/>
                    <a:pt x="2" y="118"/>
                  </a:cubicBezTo>
                  <a:cubicBezTo>
                    <a:pt x="2" y="77"/>
                    <a:pt x="23" y="41"/>
                    <a:pt x="54" y="20"/>
                  </a:cubicBezTo>
                  <a:cubicBezTo>
                    <a:pt x="54" y="17"/>
                    <a:pt x="54" y="17"/>
                    <a:pt x="54" y="17"/>
                  </a:cubicBezTo>
                  <a:moveTo>
                    <a:pt x="74" y="6"/>
                  </a:moveTo>
                  <a:cubicBezTo>
                    <a:pt x="68" y="9"/>
                    <a:pt x="62" y="12"/>
                    <a:pt x="57" y="16"/>
                  </a:cubicBezTo>
                  <a:cubicBezTo>
                    <a:pt x="57" y="18"/>
                    <a:pt x="57" y="18"/>
                    <a:pt x="57" y="18"/>
                  </a:cubicBezTo>
                  <a:cubicBezTo>
                    <a:pt x="62" y="14"/>
                    <a:pt x="68" y="11"/>
                    <a:pt x="74" y="9"/>
                  </a:cubicBezTo>
                  <a:cubicBezTo>
                    <a:pt x="74" y="6"/>
                    <a:pt x="74" y="6"/>
                    <a:pt x="74" y="6"/>
                  </a:cubicBezTo>
                  <a:moveTo>
                    <a:pt x="92" y="0"/>
                  </a:moveTo>
                  <a:cubicBezTo>
                    <a:pt x="92" y="0"/>
                    <a:pt x="92" y="0"/>
                    <a:pt x="92" y="0"/>
                  </a:cubicBezTo>
                  <a:cubicBezTo>
                    <a:pt x="87" y="2"/>
                    <a:pt x="81" y="3"/>
                    <a:pt x="76" y="5"/>
                  </a:cubicBezTo>
                  <a:cubicBezTo>
                    <a:pt x="76" y="8"/>
                    <a:pt x="76" y="8"/>
                    <a:pt x="76" y="8"/>
                  </a:cubicBezTo>
                  <a:cubicBezTo>
                    <a:pt x="82" y="6"/>
                    <a:pt x="87" y="4"/>
                    <a:pt x="92" y="2"/>
                  </a:cubicBezTo>
                  <a:cubicBezTo>
                    <a:pt x="93" y="2"/>
                    <a:pt x="93" y="2"/>
                    <a:pt x="93" y="1"/>
                  </a:cubicBezTo>
                  <a:cubicBezTo>
                    <a:pt x="93" y="1"/>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íśḷiḋè">
              <a:extLst>
                <a:ext uri="{FF2B5EF4-FFF2-40B4-BE49-F238E27FC236}">
                  <a16:creationId xmlns:a16="http://schemas.microsoft.com/office/drawing/2014/main" id="{CF82906B-6A71-0E1C-1CDF-591581616980}"/>
                </a:ext>
              </a:extLst>
            </p:cNvPr>
            <p:cNvSpPr/>
            <p:nvPr/>
          </p:nvSpPr>
          <p:spPr bwMode="auto">
            <a:xfrm>
              <a:off x="4418013" y="3468687"/>
              <a:ext cx="6350" cy="12700"/>
            </a:xfrm>
            <a:custGeom>
              <a:avLst/>
              <a:gdLst>
                <a:gd name="T0" fmla="*/ 2 w 2"/>
                <a:gd name="T1" fmla="*/ 0 h 4"/>
                <a:gd name="T2" fmla="*/ 0 w 2"/>
                <a:gd name="T3" fmla="*/ 1 h 4"/>
                <a:gd name="T4" fmla="*/ 0 w 2"/>
                <a:gd name="T5" fmla="*/ 4 h 4"/>
                <a:gd name="T6" fmla="*/ 2 w 2"/>
                <a:gd name="T7" fmla="*/ 3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1" y="1"/>
                    <a:pt x="0" y="1"/>
                  </a:cubicBezTo>
                  <a:cubicBezTo>
                    <a:pt x="0" y="4"/>
                    <a:pt x="0" y="4"/>
                    <a:pt x="0" y="4"/>
                  </a:cubicBezTo>
                  <a:cubicBezTo>
                    <a:pt x="1" y="3"/>
                    <a:pt x="2" y="3"/>
                    <a:pt x="2" y="3"/>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4" name="íşḻîďè">
              <a:extLst>
                <a:ext uri="{FF2B5EF4-FFF2-40B4-BE49-F238E27FC236}">
                  <a16:creationId xmlns:a16="http://schemas.microsoft.com/office/drawing/2014/main" id="{6E2579F4-93EE-D330-6128-91BDE5DD3E82}"/>
                </a:ext>
              </a:extLst>
            </p:cNvPr>
            <p:cNvSpPr/>
            <p:nvPr/>
          </p:nvSpPr>
          <p:spPr bwMode="auto">
            <a:xfrm>
              <a:off x="4351338" y="3505200"/>
              <a:ext cx="11113" cy="12700"/>
            </a:xfrm>
            <a:custGeom>
              <a:avLst/>
              <a:gdLst>
                <a:gd name="T0" fmla="*/ 3 w 3"/>
                <a:gd name="T1" fmla="*/ 0 h 4"/>
                <a:gd name="T2" fmla="*/ 0 w 3"/>
                <a:gd name="T3" fmla="*/ 1 h 4"/>
                <a:gd name="T4" fmla="*/ 0 w 3"/>
                <a:gd name="T5" fmla="*/ 4 h 4"/>
                <a:gd name="T6" fmla="*/ 3 w 3"/>
                <a:gd name="T7" fmla="*/ 2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2" y="0"/>
                    <a:pt x="1" y="0"/>
                    <a:pt x="0" y="1"/>
                  </a:cubicBezTo>
                  <a:cubicBezTo>
                    <a:pt x="0" y="4"/>
                    <a:pt x="0" y="4"/>
                    <a:pt x="0" y="4"/>
                  </a:cubicBezTo>
                  <a:cubicBezTo>
                    <a:pt x="1" y="3"/>
                    <a:pt x="2" y="3"/>
                    <a:pt x="3" y="2"/>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ïṥḻîḍè">
              <a:extLst>
                <a:ext uri="{FF2B5EF4-FFF2-40B4-BE49-F238E27FC236}">
                  <a16:creationId xmlns:a16="http://schemas.microsoft.com/office/drawing/2014/main" id="{5B37166A-73D7-A38C-A5EA-1C673C922130}"/>
                </a:ext>
              </a:extLst>
            </p:cNvPr>
            <p:cNvSpPr/>
            <p:nvPr/>
          </p:nvSpPr>
          <p:spPr bwMode="auto">
            <a:xfrm>
              <a:off x="4203701" y="3502025"/>
              <a:ext cx="741363" cy="708025"/>
            </a:xfrm>
            <a:custGeom>
              <a:avLst/>
              <a:gdLst>
                <a:gd name="T0" fmla="*/ 222 w 225"/>
                <a:gd name="T1" fmla="*/ 80 h 215"/>
                <a:gd name="T2" fmla="*/ 220 w 225"/>
                <a:gd name="T3" fmla="*/ 80 h 215"/>
                <a:gd name="T4" fmla="*/ 223 w 225"/>
                <a:gd name="T5" fmla="*/ 103 h 215"/>
                <a:gd name="T6" fmla="*/ 190 w 225"/>
                <a:gd name="T7" fmla="*/ 181 h 215"/>
                <a:gd name="T8" fmla="*/ 112 w 225"/>
                <a:gd name="T9" fmla="*/ 213 h 215"/>
                <a:gd name="T10" fmla="*/ 34 w 225"/>
                <a:gd name="T11" fmla="*/ 181 h 215"/>
                <a:gd name="T12" fmla="*/ 2 w 225"/>
                <a:gd name="T13" fmla="*/ 103 h 215"/>
                <a:gd name="T14" fmla="*/ 1 w 225"/>
                <a:gd name="T15" fmla="*/ 102 h 215"/>
                <a:gd name="T16" fmla="*/ 0 w 225"/>
                <a:gd name="T17" fmla="*/ 103 h 215"/>
                <a:gd name="T18" fmla="*/ 112 w 225"/>
                <a:gd name="T19" fmla="*/ 215 h 215"/>
                <a:gd name="T20" fmla="*/ 225 w 225"/>
                <a:gd name="T21" fmla="*/ 103 h 215"/>
                <a:gd name="T22" fmla="*/ 222 w 225"/>
                <a:gd name="T23" fmla="*/ 80 h 215"/>
                <a:gd name="T24" fmla="*/ 159 w 225"/>
                <a:gd name="T25" fmla="*/ 0 h 215"/>
                <a:gd name="T26" fmla="*/ 153 w 225"/>
                <a:gd name="T27" fmla="*/ 0 h 215"/>
                <a:gd name="T28" fmla="*/ 190 w 225"/>
                <a:gd name="T29" fmla="*/ 25 h 215"/>
                <a:gd name="T30" fmla="*/ 220 w 225"/>
                <a:gd name="T31" fmla="*/ 78 h 215"/>
                <a:gd name="T32" fmla="*/ 222 w 225"/>
                <a:gd name="T33" fmla="*/ 78 h 215"/>
                <a:gd name="T34" fmla="*/ 159 w 225"/>
                <a:gd name="T3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215">
                  <a:moveTo>
                    <a:pt x="222" y="80"/>
                  </a:moveTo>
                  <a:cubicBezTo>
                    <a:pt x="220" y="80"/>
                    <a:pt x="220" y="80"/>
                    <a:pt x="220" y="80"/>
                  </a:cubicBezTo>
                  <a:cubicBezTo>
                    <a:pt x="222" y="87"/>
                    <a:pt x="223" y="95"/>
                    <a:pt x="223" y="103"/>
                  </a:cubicBezTo>
                  <a:cubicBezTo>
                    <a:pt x="223" y="133"/>
                    <a:pt x="210" y="161"/>
                    <a:pt x="190" y="181"/>
                  </a:cubicBezTo>
                  <a:cubicBezTo>
                    <a:pt x="170" y="201"/>
                    <a:pt x="143" y="213"/>
                    <a:pt x="112" y="213"/>
                  </a:cubicBezTo>
                  <a:cubicBezTo>
                    <a:pt x="82" y="213"/>
                    <a:pt x="54" y="201"/>
                    <a:pt x="34" y="181"/>
                  </a:cubicBezTo>
                  <a:cubicBezTo>
                    <a:pt x="14" y="161"/>
                    <a:pt x="2" y="133"/>
                    <a:pt x="2" y="103"/>
                  </a:cubicBezTo>
                  <a:cubicBezTo>
                    <a:pt x="2" y="102"/>
                    <a:pt x="1" y="102"/>
                    <a:pt x="1" y="102"/>
                  </a:cubicBezTo>
                  <a:cubicBezTo>
                    <a:pt x="0" y="102"/>
                    <a:pt x="0" y="102"/>
                    <a:pt x="0" y="103"/>
                  </a:cubicBezTo>
                  <a:cubicBezTo>
                    <a:pt x="0" y="165"/>
                    <a:pt x="50" y="215"/>
                    <a:pt x="112" y="215"/>
                  </a:cubicBezTo>
                  <a:cubicBezTo>
                    <a:pt x="174" y="215"/>
                    <a:pt x="225" y="165"/>
                    <a:pt x="225" y="103"/>
                  </a:cubicBezTo>
                  <a:cubicBezTo>
                    <a:pt x="225" y="95"/>
                    <a:pt x="224" y="87"/>
                    <a:pt x="222" y="80"/>
                  </a:cubicBezTo>
                  <a:moveTo>
                    <a:pt x="159" y="0"/>
                  </a:moveTo>
                  <a:cubicBezTo>
                    <a:pt x="153" y="0"/>
                    <a:pt x="153" y="0"/>
                    <a:pt x="153" y="0"/>
                  </a:cubicBezTo>
                  <a:cubicBezTo>
                    <a:pt x="167" y="6"/>
                    <a:pt x="180" y="14"/>
                    <a:pt x="190" y="25"/>
                  </a:cubicBezTo>
                  <a:cubicBezTo>
                    <a:pt x="205" y="39"/>
                    <a:pt x="215" y="57"/>
                    <a:pt x="220" y="78"/>
                  </a:cubicBezTo>
                  <a:cubicBezTo>
                    <a:pt x="222" y="78"/>
                    <a:pt x="222" y="78"/>
                    <a:pt x="222" y="78"/>
                  </a:cubicBezTo>
                  <a:cubicBezTo>
                    <a:pt x="214" y="43"/>
                    <a:pt x="190" y="15"/>
                    <a:pt x="159"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ṩ1iḋê">
              <a:extLst>
                <a:ext uri="{FF2B5EF4-FFF2-40B4-BE49-F238E27FC236}">
                  <a16:creationId xmlns:a16="http://schemas.microsoft.com/office/drawing/2014/main" id="{53280FD1-DA1A-E47B-38FC-29D56CBB8432}"/>
                </a:ext>
              </a:extLst>
            </p:cNvPr>
            <p:cNvSpPr/>
            <p:nvPr/>
          </p:nvSpPr>
          <p:spPr bwMode="auto">
            <a:xfrm>
              <a:off x="4568826" y="3468687"/>
              <a:ext cx="158750" cy="33338"/>
            </a:xfrm>
            <a:custGeom>
              <a:avLst/>
              <a:gdLst>
                <a:gd name="T0" fmla="*/ 1 w 48"/>
                <a:gd name="T1" fmla="*/ 0 h 10"/>
                <a:gd name="T2" fmla="*/ 0 w 48"/>
                <a:gd name="T3" fmla="*/ 1 h 10"/>
                <a:gd name="T4" fmla="*/ 1 w 48"/>
                <a:gd name="T5" fmla="*/ 2 h 10"/>
                <a:gd name="T6" fmla="*/ 42 w 48"/>
                <a:gd name="T7" fmla="*/ 10 h 10"/>
                <a:gd name="T8" fmla="*/ 48 w 48"/>
                <a:gd name="T9" fmla="*/ 10 h 10"/>
                <a:gd name="T10" fmla="*/ 1 w 48"/>
                <a:gd name="T11" fmla="*/ 0 h 10"/>
              </a:gdLst>
              <a:ahLst/>
              <a:cxnLst>
                <a:cxn ang="0">
                  <a:pos x="T0" y="T1"/>
                </a:cxn>
                <a:cxn ang="0">
                  <a:pos x="T2" y="T3"/>
                </a:cxn>
                <a:cxn ang="0">
                  <a:pos x="T4" y="T5"/>
                </a:cxn>
                <a:cxn ang="0">
                  <a:pos x="T6" y="T7"/>
                </a:cxn>
                <a:cxn ang="0">
                  <a:pos x="T8" y="T9"/>
                </a:cxn>
                <a:cxn ang="0">
                  <a:pos x="T10" y="T11"/>
                </a:cxn>
              </a:cxnLst>
              <a:rect l="0" t="0" r="r" b="b"/>
              <a:pathLst>
                <a:path w="48" h="10">
                  <a:moveTo>
                    <a:pt x="1" y="0"/>
                  </a:moveTo>
                  <a:cubicBezTo>
                    <a:pt x="1" y="0"/>
                    <a:pt x="0" y="1"/>
                    <a:pt x="0" y="1"/>
                  </a:cubicBezTo>
                  <a:cubicBezTo>
                    <a:pt x="0" y="2"/>
                    <a:pt x="1" y="2"/>
                    <a:pt x="1" y="2"/>
                  </a:cubicBezTo>
                  <a:cubicBezTo>
                    <a:pt x="16" y="2"/>
                    <a:pt x="30" y="5"/>
                    <a:pt x="42" y="10"/>
                  </a:cubicBezTo>
                  <a:cubicBezTo>
                    <a:pt x="48" y="10"/>
                    <a:pt x="48" y="10"/>
                    <a:pt x="48" y="10"/>
                  </a:cubicBezTo>
                  <a:cubicBezTo>
                    <a:pt x="33" y="4"/>
                    <a:pt x="18"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îsļídé">
              <a:extLst>
                <a:ext uri="{FF2B5EF4-FFF2-40B4-BE49-F238E27FC236}">
                  <a16:creationId xmlns:a16="http://schemas.microsoft.com/office/drawing/2014/main" id="{253BE213-2EA8-5984-5C12-AE3CDB01DC82}"/>
                </a:ext>
              </a:extLst>
            </p:cNvPr>
            <p:cNvSpPr/>
            <p:nvPr/>
          </p:nvSpPr>
          <p:spPr bwMode="auto">
            <a:xfrm>
              <a:off x="4929188" y="3759200"/>
              <a:ext cx="6350"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íṧļïḑè">
              <a:extLst>
                <a:ext uri="{FF2B5EF4-FFF2-40B4-BE49-F238E27FC236}">
                  <a16:creationId xmlns:a16="http://schemas.microsoft.com/office/drawing/2014/main" id="{0FE6B008-8ED3-00ED-EAF5-1217E7CEDF7B}"/>
                </a:ext>
              </a:extLst>
            </p:cNvPr>
            <p:cNvSpPr/>
            <p:nvPr/>
          </p:nvSpPr>
          <p:spPr bwMode="auto">
            <a:xfrm>
              <a:off x="4222751" y="3492500"/>
              <a:ext cx="700088" cy="698500"/>
            </a:xfrm>
            <a:custGeom>
              <a:avLst/>
              <a:gdLst>
                <a:gd name="T0" fmla="*/ 210 w 212"/>
                <a:gd name="T1" fmla="*/ 83 h 212"/>
                <a:gd name="T2" fmla="*/ 201 w 212"/>
                <a:gd name="T3" fmla="*/ 83 h 212"/>
                <a:gd name="T4" fmla="*/ 204 w 212"/>
                <a:gd name="T5" fmla="*/ 106 h 212"/>
                <a:gd name="T6" fmla="*/ 204 w 212"/>
                <a:gd name="T7" fmla="*/ 106 h 212"/>
                <a:gd name="T8" fmla="*/ 212 w 212"/>
                <a:gd name="T9" fmla="*/ 106 h 212"/>
                <a:gd name="T10" fmla="*/ 212 w 212"/>
                <a:gd name="T11" fmla="*/ 106 h 212"/>
                <a:gd name="T12" fmla="*/ 210 w 212"/>
                <a:gd name="T13" fmla="*/ 83 h 212"/>
                <a:gd name="T14" fmla="*/ 39 w 212"/>
                <a:gd name="T15" fmla="*/ 23 h 212"/>
                <a:gd name="T16" fmla="*/ 0 w 212"/>
                <a:gd name="T17" fmla="*/ 106 h 212"/>
                <a:gd name="T18" fmla="*/ 106 w 212"/>
                <a:gd name="T19" fmla="*/ 212 h 212"/>
                <a:gd name="T20" fmla="*/ 212 w 212"/>
                <a:gd name="T21" fmla="*/ 106 h 212"/>
                <a:gd name="T22" fmla="*/ 204 w 212"/>
                <a:gd name="T23" fmla="*/ 106 h 212"/>
                <a:gd name="T24" fmla="*/ 204 w 212"/>
                <a:gd name="T25" fmla="*/ 106 h 212"/>
                <a:gd name="T26" fmla="*/ 106 w 212"/>
                <a:gd name="T27" fmla="*/ 203 h 212"/>
                <a:gd name="T28" fmla="*/ 8 w 212"/>
                <a:gd name="T29" fmla="*/ 106 h 212"/>
                <a:gd name="T30" fmla="*/ 39 w 212"/>
                <a:gd name="T31" fmla="*/ 34 h 212"/>
                <a:gd name="T32" fmla="*/ 39 w 212"/>
                <a:gd name="T33" fmla="*/ 23 h 212"/>
                <a:gd name="T34" fmla="*/ 59 w 212"/>
                <a:gd name="T35" fmla="*/ 10 h 212"/>
                <a:gd name="T36" fmla="*/ 42 w 212"/>
                <a:gd name="T37" fmla="*/ 21 h 212"/>
                <a:gd name="T38" fmla="*/ 42 w 212"/>
                <a:gd name="T39" fmla="*/ 32 h 212"/>
                <a:gd name="T40" fmla="*/ 59 w 212"/>
                <a:gd name="T41" fmla="*/ 20 h 212"/>
                <a:gd name="T42" fmla="*/ 59 w 212"/>
                <a:gd name="T43" fmla="*/ 10 h 212"/>
                <a:gd name="T44" fmla="*/ 93 w 212"/>
                <a:gd name="T45" fmla="*/ 0 h 212"/>
                <a:gd name="T46" fmla="*/ 61 w 212"/>
                <a:gd name="T47" fmla="*/ 9 h 212"/>
                <a:gd name="T48" fmla="*/ 61 w 212"/>
                <a:gd name="T49" fmla="*/ 19 h 212"/>
                <a:gd name="T50" fmla="*/ 106 w 212"/>
                <a:gd name="T51" fmla="*/ 8 h 212"/>
                <a:gd name="T52" fmla="*/ 201 w 212"/>
                <a:gd name="T53" fmla="*/ 81 h 212"/>
                <a:gd name="T54" fmla="*/ 209 w 212"/>
                <a:gd name="T55" fmla="*/ 81 h 212"/>
                <a:gd name="T56" fmla="*/ 134 w 212"/>
                <a:gd name="T57" fmla="*/ 3 h 212"/>
                <a:gd name="T58" fmla="*/ 100 w 212"/>
                <a:gd name="T59" fmla="*/ 3 h 212"/>
                <a:gd name="T60" fmla="*/ 93 w 212"/>
                <a:gd name="T6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2" h="212">
                  <a:moveTo>
                    <a:pt x="210" y="83"/>
                  </a:moveTo>
                  <a:cubicBezTo>
                    <a:pt x="201" y="83"/>
                    <a:pt x="201" y="83"/>
                    <a:pt x="201" y="83"/>
                  </a:cubicBezTo>
                  <a:cubicBezTo>
                    <a:pt x="203" y="90"/>
                    <a:pt x="204" y="98"/>
                    <a:pt x="204" y="106"/>
                  </a:cubicBezTo>
                  <a:cubicBezTo>
                    <a:pt x="204" y="106"/>
                    <a:pt x="204" y="106"/>
                    <a:pt x="204" y="106"/>
                  </a:cubicBezTo>
                  <a:cubicBezTo>
                    <a:pt x="212" y="106"/>
                    <a:pt x="212" y="106"/>
                    <a:pt x="212" y="106"/>
                  </a:cubicBezTo>
                  <a:cubicBezTo>
                    <a:pt x="212" y="106"/>
                    <a:pt x="212" y="106"/>
                    <a:pt x="212" y="106"/>
                  </a:cubicBezTo>
                  <a:cubicBezTo>
                    <a:pt x="212" y="98"/>
                    <a:pt x="211" y="90"/>
                    <a:pt x="210" y="83"/>
                  </a:cubicBezTo>
                  <a:moveTo>
                    <a:pt x="39" y="23"/>
                  </a:moveTo>
                  <a:cubicBezTo>
                    <a:pt x="15" y="43"/>
                    <a:pt x="0" y="72"/>
                    <a:pt x="0" y="106"/>
                  </a:cubicBezTo>
                  <a:cubicBezTo>
                    <a:pt x="0" y="164"/>
                    <a:pt x="47" y="212"/>
                    <a:pt x="106" y="212"/>
                  </a:cubicBezTo>
                  <a:cubicBezTo>
                    <a:pt x="165" y="212"/>
                    <a:pt x="212" y="164"/>
                    <a:pt x="212" y="106"/>
                  </a:cubicBezTo>
                  <a:cubicBezTo>
                    <a:pt x="204" y="106"/>
                    <a:pt x="204" y="106"/>
                    <a:pt x="204" y="106"/>
                  </a:cubicBezTo>
                  <a:cubicBezTo>
                    <a:pt x="204" y="106"/>
                    <a:pt x="204" y="106"/>
                    <a:pt x="204" y="106"/>
                  </a:cubicBezTo>
                  <a:cubicBezTo>
                    <a:pt x="204" y="160"/>
                    <a:pt x="160" y="203"/>
                    <a:pt x="106" y="203"/>
                  </a:cubicBezTo>
                  <a:cubicBezTo>
                    <a:pt x="52" y="203"/>
                    <a:pt x="8" y="160"/>
                    <a:pt x="8" y="106"/>
                  </a:cubicBezTo>
                  <a:cubicBezTo>
                    <a:pt x="8" y="78"/>
                    <a:pt x="20" y="52"/>
                    <a:pt x="39" y="34"/>
                  </a:cubicBezTo>
                  <a:cubicBezTo>
                    <a:pt x="39" y="23"/>
                    <a:pt x="39" y="23"/>
                    <a:pt x="39" y="23"/>
                  </a:cubicBezTo>
                  <a:moveTo>
                    <a:pt x="59" y="10"/>
                  </a:moveTo>
                  <a:cubicBezTo>
                    <a:pt x="53" y="13"/>
                    <a:pt x="47" y="17"/>
                    <a:pt x="42" y="21"/>
                  </a:cubicBezTo>
                  <a:cubicBezTo>
                    <a:pt x="42" y="32"/>
                    <a:pt x="42" y="32"/>
                    <a:pt x="42" y="32"/>
                  </a:cubicBezTo>
                  <a:cubicBezTo>
                    <a:pt x="47" y="28"/>
                    <a:pt x="53" y="23"/>
                    <a:pt x="59" y="20"/>
                  </a:cubicBezTo>
                  <a:cubicBezTo>
                    <a:pt x="59" y="10"/>
                    <a:pt x="59" y="10"/>
                    <a:pt x="59" y="10"/>
                  </a:cubicBezTo>
                  <a:moveTo>
                    <a:pt x="93" y="0"/>
                  </a:moveTo>
                  <a:cubicBezTo>
                    <a:pt x="82" y="2"/>
                    <a:pt x="71" y="5"/>
                    <a:pt x="61" y="9"/>
                  </a:cubicBezTo>
                  <a:cubicBezTo>
                    <a:pt x="61" y="19"/>
                    <a:pt x="61" y="19"/>
                    <a:pt x="61" y="19"/>
                  </a:cubicBezTo>
                  <a:cubicBezTo>
                    <a:pt x="75" y="12"/>
                    <a:pt x="90" y="8"/>
                    <a:pt x="106" y="8"/>
                  </a:cubicBezTo>
                  <a:cubicBezTo>
                    <a:pt x="152" y="8"/>
                    <a:pt x="190" y="39"/>
                    <a:pt x="201" y="81"/>
                  </a:cubicBezTo>
                  <a:cubicBezTo>
                    <a:pt x="209" y="81"/>
                    <a:pt x="209" y="81"/>
                    <a:pt x="209" y="81"/>
                  </a:cubicBezTo>
                  <a:cubicBezTo>
                    <a:pt x="200" y="43"/>
                    <a:pt x="171" y="13"/>
                    <a:pt x="134" y="3"/>
                  </a:cubicBezTo>
                  <a:cubicBezTo>
                    <a:pt x="100" y="3"/>
                    <a:pt x="100" y="3"/>
                    <a:pt x="100" y="3"/>
                  </a:cubicBezTo>
                  <a:cubicBezTo>
                    <a:pt x="97" y="3"/>
                    <a:pt x="95" y="2"/>
                    <a:pt x="93"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iSḻíḋè">
              <a:extLst>
                <a:ext uri="{FF2B5EF4-FFF2-40B4-BE49-F238E27FC236}">
                  <a16:creationId xmlns:a16="http://schemas.microsoft.com/office/drawing/2014/main" id="{825175E9-ADB8-4DBB-80AC-29E5995DD42C}"/>
                </a:ext>
              </a:extLst>
            </p:cNvPr>
            <p:cNvSpPr/>
            <p:nvPr/>
          </p:nvSpPr>
          <p:spPr bwMode="auto">
            <a:xfrm>
              <a:off x="4530726" y="3492500"/>
              <a:ext cx="134938" cy="9525"/>
            </a:xfrm>
            <a:custGeom>
              <a:avLst/>
              <a:gdLst>
                <a:gd name="T0" fmla="*/ 13 w 41"/>
                <a:gd name="T1" fmla="*/ 0 h 3"/>
                <a:gd name="T2" fmla="*/ 0 w 41"/>
                <a:gd name="T3" fmla="*/ 0 h 3"/>
                <a:gd name="T4" fmla="*/ 7 w 41"/>
                <a:gd name="T5" fmla="*/ 3 h 3"/>
                <a:gd name="T6" fmla="*/ 41 w 41"/>
                <a:gd name="T7" fmla="*/ 3 h 3"/>
                <a:gd name="T8" fmla="*/ 13 w 41"/>
                <a:gd name="T9" fmla="*/ 0 h 3"/>
              </a:gdLst>
              <a:ahLst/>
              <a:cxnLst>
                <a:cxn ang="0">
                  <a:pos x="T0" y="T1"/>
                </a:cxn>
                <a:cxn ang="0">
                  <a:pos x="T2" y="T3"/>
                </a:cxn>
                <a:cxn ang="0">
                  <a:pos x="T4" y="T5"/>
                </a:cxn>
                <a:cxn ang="0">
                  <a:pos x="T6" y="T7"/>
                </a:cxn>
                <a:cxn ang="0">
                  <a:pos x="T8" y="T9"/>
                </a:cxn>
              </a:cxnLst>
              <a:rect l="0" t="0" r="r" b="b"/>
              <a:pathLst>
                <a:path w="41" h="3">
                  <a:moveTo>
                    <a:pt x="13" y="0"/>
                  </a:moveTo>
                  <a:cubicBezTo>
                    <a:pt x="9" y="0"/>
                    <a:pt x="5" y="0"/>
                    <a:pt x="0" y="0"/>
                  </a:cubicBezTo>
                  <a:cubicBezTo>
                    <a:pt x="2" y="2"/>
                    <a:pt x="4" y="3"/>
                    <a:pt x="7" y="3"/>
                  </a:cubicBezTo>
                  <a:cubicBezTo>
                    <a:pt x="41" y="3"/>
                    <a:pt x="41" y="3"/>
                    <a:pt x="41" y="3"/>
                  </a:cubicBezTo>
                  <a:cubicBezTo>
                    <a:pt x="32" y="1"/>
                    <a:pt x="23"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ïṥḷïḍè">
              <a:extLst>
                <a:ext uri="{FF2B5EF4-FFF2-40B4-BE49-F238E27FC236}">
                  <a16:creationId xmlns:a16="http://schemas.microsoft.com/office/drawing/2014/main" id="{6D9BD41A-1647-4B44-4961-B9C4FF83B510}"/>
                </a:ext>
              </a:extLst>
            </p:cNvPr>
            <p:cNvSpPr/>
            <p:nvPr/>
          </p:nvSpPr>
          <p:spPr bwMode="auto">
            <a:xfrm>
              <a:off x="4418013" y="3521075"/>
              <a:ext cx="498475" cy="244475"/>
            </a:xfrm>
            <a:custGeom>
              <a:avLst/>
              <a:gdLst>
                <a:gd name="T0" fmla="*/ 150 w 151"/>
                <a:gd name="T1" fmla="*/ 72 h 74"/>
                <a:gd name="T2" fmla="*/ 142 w 151"/>
                <a:gd name="T3" fmla="*/ 72 h 74"/>
                <a:gd name="T4" fmla="*/ 142 w 151"/>
                <a:gd name="T5" fmla="*/ 74 h 74"/>
                <a:gd name="T6" fmla="*/ 151 w 151"/>
                <a:gd name="T7" fmla="*/ 74 h 74"/>
                <a:gd name="T8" fmla="*/ 150 w 151"/>
                <a:gd name="T9" fmla="*/ 72 h 74"/>
                <a:gd name="T10" fmla="*/ 2 w 151"/>
                <a:gd name="T11" fmla="*/ 0 h 74"/>
                <a:gd name="T12" fmla="*/ 0 w 151"/>
                <a:gd name="T13" fmla="*/ 1 h 74"/>
                <a:gd name="T14" fmla="*/ 0 w 151"/>
                <a:gd name="T15" fmla="*/ 11 h 74"/>
                <a:gd name="T16" fmla="*/ 2 w 151"/>
                <a:gd name="T17" fmla="*/ 10 h 74"/>
                <a:gd name="T18" fmla="*/ 2 w 15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74">
                  <a:moveTo>
                    <a:pt x="150" y="72"/>
                  </a:moveTo>
                  <a:cubicBezTo>
                    <a:pt x="142" y="72"/>
                    <a:pt x="142" y="72"/>
                    <a:pt x="142" y="72"/>
                  </a:cubicBezTo>
                  <a:cubicBezTo>
                    <a:pt x="142" y="73"/>
                    <a:pt x="142" y="74"/>
                    <a:pt x="142" y="74"/>
                  </a:cubicBezTo>
                  <a:cubicBezTo>
                    <a:pt x="151" y="74"/>
                    <a:pt x="151" y="74"/>
                    <a:pt x="151" y="74"/>
                  </a:cubicBezTo>
                  <a:cubicBezTo>
                    <a:pt x="151" y="74"/>
                    <a:pt x="151" y="73"/>
                    <a:pt x="150" y="72"/>
                  </a:cubicBezTo>
                  <a:moveTo>
                    <a:pt x="2" y="0"/>
                  </a:moveTo>
                  <a:cubicBezTo>
                    <a:pt x="2" y="1"/>
                    <a:pt x="1" y="1"/>
                    <a:pt x="0" y="1"/>
                  </a:cubicBezTo>
                  <a:cubicBezTo>
                    <a:pt x="0" y="11"/>
                    <a:pt x="0" y="11"/>
                    <a:pt x="0" y="11"/>
                  </a:cubicBezTo>
                  <a:cubicBezTo>
                    <a:pt x="1" y="11"/>
                    <a:pt x="2" y="10"/>
                    <a:pt x="2" y="10"/>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ïsļíḍê">
              <a:extLst>
                <a:ext uri="{FF2B5EF4-FFF2-40B4-BE49-F238E27FC236}">
                  <a16:creationId xmlns:a16="http://schemas.microsoft.com/office/drawing/2014/main" id="{DA29C36F-0459-0B36-E392-F362D0031C14}"/>
                </a:ext>
              </a:extLst>
            </p:cNvPr>
            <p:cNvSpPr/>
            <p:nvPr/>
          </p:nvSpPr>
          <p:spPr bwMode="auto">
            <a:xfrm>
              <a:off x="4351338" y="3560762"/>
              <a:ext cx="11113" cy="42863"/>
            </a:xfrm>
            <a:custGeom>
              <a:avLst/>
              <a:gdLst>
                <a:gd name="T0" fmla="*/ 3 w 3"/>
                <a:gd name="T1" fmla="*/ 0 h 13"/>
                <a:gd name="T2" fmla="*/ 0 w 3"/>
                <a:gd name="T3" fmla="*/ 2 h 13"/>
                <a:gd name="T4" fmla="*/ 0 w 3"/>
                <a:gd name="T5" fmla="*/ 13 h 13"/>
                <a:gd name="T6" fmla="*/ 3 w 3"/>
                <a:gd name="T7" fmla="*/ 11 h 13"/>
                <a:gd name="T8" fmla="*/ 3 w 3"/>
                <a:gd name="T9" fmla="*/ 0 h 13"/>
              </a:gdLst>
              <a:ahLst/>
              <a:cxnLst>
                <a:cxn ang="0">
                  <a:pos x="T0" y="T1"/>
                </a:cxn>
                <a:cxn ang="0">
                  <a:pos x="T2" y="T3"/>
                </a:cxn>
                <a:cxn ang="0">
                  <a:pos x="T4" y="T5"/>
                </a:cxn>
                <a:cxn ang="0">
                  <a:pos x="T6" y="T7"/>
                </a:cxn>
                <a:cxn ang="0">
                  <a:pos x="T8" y="T9"/>
                </a:cxn>
              </a:cxnLst>
              <a:rect l="0" t="0" r="r" b="b"/>
              <a:pathLst>
                <a:path w="3" h="13">
                  <a:moveTo>
                    <a:pt x="3" y="0"/>
                  </a:moveTo>
                  <a:cubicBezTo>
                    <a:pt x="2" y="1"/>
                    <a:pt x="1" y="2"/>
                    <a:pt x="0" y="2"/>
                  </a:cubicBezTo>
                  <a:cubicBezTo>
                    <a:pt x="0" y="13"/>
                    <a:pt x="0" y="13"/>
                    <a:pt x="0" y="13"/>
                  </a:cubicBezTo>
                  <a:cubicBezTo>
                    <a:pt x="1" y="13"/>
                    <a:pt x="2" y="12"/>
                    <a:pt x="3" y="11"/>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îś1ïḍe">
              <a:extLst>
                <a:ext uri="{FF2B5EF4-FFF2-40B4-BE49-F238E27FC236}">
                  <a16:creationId xmlns:a16="http://schemas.microsoft.com/office/drawing/2014/main" id="{C0150EFD-60C7-1E82-DA70-D80E6A8E352E}"/>
                </a:ext>
              </a:extLst>
            </p:cNvPr>
            <p:cNvSpPr/>
            <p:nvPr/>
          </p:nvSpPr>
          <p:spPr bwMode="auto">
            <a:xfrm>
              <a:off x="4249738" y="3517900"/>
              <a:ext cx="646113" cy="642938"/>
            </a:xfrm>
            <a:custGeom>
              <a:avLst/>
              <a:gdLst>
                <a:gd name="T0" fmla="*/ 98 w 196"/>
                <a:gd name="T1" fmla="*/ 0 h 195"/>
                <a:gd name="T2" fmla="*/ 53 w 196"/>
                <a:gd name="T3" fmla="*/ 11 h 195"/>
                <a:gd name="T4" fmla="*/ 51 w 196"/>
                <a:gd name="T5" fmla="*/ 12 h 195"/>
                <a:gd name="T6" fmla="*/ 34 w 196"/>
                <a:gd name="T7" fmla="*/ 24 h 195"/>
                <a:gd name="T8" fmla="*/ 31 w 196"/>
                <a:gd name="T9" fmla="*/ 26 h 195"/>
                <a:gd name="T10" fmla="*/ 0 w 196"/>
                <a:gd name="T11" fmla="*/ 98 h 195"/>
                <a:gd name="T12" fmla="*/ 98 w 196"/>
                <a:gd name="T13" fmla="*/ 195 h 195"/>
                <a:gd name="T14" fmla="*/ 196 w 196"/>
                <a:gd name="T15" fmla="*/ 98 h 195"/>
                <a:gd name="T16" fmla="*/ 196 w 196"/>
                <a:gd name="T17" fmla="*/ 98 h 195"/>
                <a:gd name="T18" fmla="*/ 187 w 196"/>
                <a:gd name="T19" fmla="*/ 98 h 195"/>
                <a:gd name="T20" fmla="*/ 161 w 196"/>
                <a:gd name="T21" fmla="*/ 161 h 195"/>
                <a:gd name="T22" fmla="*/ 98 w 196"/>
                <a:gd name="T23" fmla="*/ 187 h 195"/>
                <a:gd name="T24" fmla="*/ 35 w 196"/>
                <a:gd name="T25" fmla="*/ 161 h 195"/>
                <a:gd name="T26" fmla="*/ 9 w 196"/>
                <a:gd name="T27" fmla="*/ 98 h 195"/>
                <a:gd name="T28" fmla="*/ 35 w 196"/>
                <a:gd name="T29" fmla="*/ 35 h 195"/>
                <a:gd name="T30" fmla="*/ 98 w 196"/>
                <a:gd name="T31" fmla="*/ 8 h 195"/>
                <a:gd name="T32" fmla="*/ 161 w 196"/>
                <a:gd name="T33" fmla="*/ 35 h 195"/>
                <a:gd name="T34" fmla="*/ 187 w 196"/>
                <a:gd name="T35" fmla="*/ 98 h 195"/>
                <a:gd name="T36" fmla="*/ 196 w 196"/>
                <a:gd name="T37" fmla="*/ 98 h 195"/>
                <a:gd name="T38" fmla="*/ 193 w 196"/>
                <a:gd name="T39" fmla="*/ 75 h 195"/>
                <a:gd name="T40" fmla="*/ 193 w 196"/>
                <a:gd name="T41" fmla="*/ 73 h 195"/>
                <a:gd name="T42" fmla="*/ 98 w 196"/>
                <a:gd name="T4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5">
                  <a:moveTo>
                    <a:pt x="98" y="0"/>
                  </a:moveTo>
                  <a:cubicBezTo>
                    <a:pt x="82" y="0"/>
                    <a:pt x="67" y="4"/>
                    <a:pt x="53" y="11"/>
                  </a:cubicBezTo>
                  <a:cubicBezTo>
                    <a:pt x="53" y="11"/>
                    <a:pt x="52" y="12"/>
                    <a:pt x="51" y="12"/>
                  </a:cubicBezTo>
                  <a:cubicBezTo>
                    <a:pt x="45" y="15"/>
                    <a:pt x="39" y="20"/>
                    <a:pt x="34" y="24"/>
                  </a:cubicBezTo>
                  <a:cubicBezTo>
                    <a:pt x="33" y="25"/>
                    <a:pt x="32" y="26"/>
                    <a:pt x="31" y="26"/>
                  </a:cubicBezTo>
                  <a:cubicBezTo>
                    <a:pt x="12" y="44"/>
                    <a:pt x="0" y="70"/>
                    <a:pt x="0" y="98"/>
                  </a:cubicBezTo>
                  <a:cubicBezTo>
                    <a:pt x="0" y="152"/>
                    <a:pt x="44" y="195"/>
                    <a:pt x="98" y="195"/>
                  </a:cubicBezTo>
                  <a:cubicBezTo>
                    <a:pt x="152" y="195"/>
                    <a:pt x="196" y="152"/>
                    <a:pt x="196" y="98"/>
                  </a:cubicBezTo>
                  <a:cubicBezTo>
                    <a:pt x="196" y="98"/>
                    <a:pt x="196" y="98"/>
                    <a:pt x="196" y="98"/>
                  </a:cubicBezTo>
                  <a:cubicBezTo>
                    <a:pt x="187" y="98"/>
                    <a:pt x="187" y="98"/>
                    <a:pt x="187" y="98"/>
                  </a:cubicBezTo>
                  <a:cubicBezTo>
                    <a:pt x="187" y="122"/>
                    <a:pt x="177" y="145"/>
                    <a:pt x="161" y="161"/>
                  </a:cubicBezTo>
                  <a:cubicBezTo>
                    <a:pt x="145" y="177"/>
                    <a:pt x="123" y="187"/>
                    <a:pt x="98" y="187"/>
                  </a:cubicBezTo>
                  <a:cubicBezTo>
                    <a:pt x="73" y="187"/>
                    <a:pt x="51" y="177"/>
                    <a:pt x="35" y="161"/>
                  </a:cubicBezTo>
                  <a:cubicBezTo>
                    <a:pt x="19" y="145"/>
                    <a:pt x="9" y="122"/>
                    <a:pt x="9" y="98"/>
                  </a:cubicBezTo>
                  <a:cubicBezTo>
                    <a:pt x="9" y="73"/>
                    <a:pt x="19" y="51"/>
                    <a:pt x="35" y="35"/>
                  </a:cubicBezTo>
                  <a:cubicBezTo>
                    <a:pt x="51" y="18"/>
                    <a:pt x="73" y="8"/>
                    <a:pt x="98" y="8"/>
                  </a:cubicBezTo>
                  <a:cubicBezTo>
                    <a:pt x="123" y="8"/>
                    <a:pt x="145" y="18"/>
                    <a:pt x="161" y="35"/>
                  </a:cubicBezTo>
                  <a:cubicBezTo>
                    <a:pt x="177" y="51"/>
                    <a:pt x="187" y="73"/>
                    <a:pt x="187" y="98"/>
                  </a:cubicBezTo>
                  <a:cubicBezTo>
                    <a:pt x="196" y="98"/>
                    <a:pt x="196" y="98"/>
                    <a:pt x="196" y="98"/>
                  </a:cubicBezTo>
                  <a:cubicBezTo>
                    <a:pt x="196" y="90"/>
                    <a:pt x="195" y="82"/>
                    <a:pt x="193" y="75"/>
                  </a:cubicBezTo>
                  <a:cubicBezTo>
                    <a:pt x="193" y="75"/>
                    <a:pt x="193" y="74"/>
                    <a:pt x="193" y="73"/>
                  </a:cubicBezTo>
                  <a:cubicBezTo>
                    <a:pt x="182" y="31"/>
                    <a:pt x="14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îSḻiḋe">
              <a:extLst>
                <a:ext uri="{FF2B5EF4-FFF2-40B4-BE49-F238E27FC236}">
                  <a16:creationId xmlns:a16="http://schemas.microsoft.com/office/drawing/2014/main" id="{ACD12797-30C9-A06D-5944-9023480AC232}"/>
                </a:ext>
              </a:extLst>
            </p:cNvPr>
            <p:cNvSpPr/>
            <p:nvPr/>
          </p:nvSpPr>
          <p:spPr bwMode="auto">
            <a:xfrm>
              <a:off x="4351338" y="3762375"/>
              <a:ext cx="131763" cy="174625"/>
            </a:xfrm>
            <a:custGeom>
              <a:avLst/>
              <a:gdLst>
                <a:gd name="T0" fmla="*/ 0 w 40"/>
                <a:gd name="T1" fmla="*/ 0 h 53"/>
                <a:gd name="T2" fmla="*/ 20 w 40"/>
                <a:gd name="T3" fmla="*/ 0 h 53"/>
                <a:gd name="T4" fmla="*/ 40 w 40"/>
                <a:gd name="T5" fmla="*/ 16 h 53"/>
                <a:gd name="T6" fmla="*/ 20 w 40"/>
                <a:gd name="T7" fmla="*/ 32 h 53"/>
                <a:gd name="T8" fmla="*/ 12 w 40"/>
                <a:gd name="T9" fmla="*/ 32 h 53"/>
                <a:gd name="T10" fmla="*/ 12 w 40"/>
                <a:gd name="T11" fmla="*/ 53 h 53"/>
                <a:gd name="T12" fmla="*/ 0 w 40"/>
                <a:gd name="T13" fmla="*/ 53 h 53"/>
                <a:gd name="T14" fmla="*/ 0 w 40"/>
                <a:gd name="T15" fmla="*/ 0 h 53"/>
                <a:gd name="T16" fmla="*/ 12 w 40"/>
                <a:gd name="T17" fmla="*/ 22 h 53"/>
                <a:gd name="T18" fmla="*/ 19 w 40"/>
                <a:gd name="T19" fmla="*/ 22 h 53"/>
                <a:gd name="T20" fmla="*/ 28 w 40"/>
                <a:gd name="T21" fmla="*/ 16 h 53"/>
                <a:gd name="T22" fmla="*/ 18 w 40"/>
                <a:gd name="T23" fmla="*/ 10 h 53"/>
                <a:gd name="T24" fmla="*/ 12 w 40"/>
                <a:gd name="T25" fmla="*/ 10 h 53"/>
                <a:gd name="T26" fmla="*/ 12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2" y="32"/>
                    <a:pt x="12" y="32"/>
                    <a:pt x="12" y="32"/>
                  </a:cubicBezTo>
                  <a:cubicBezTo>
                    <a:pt x="12" y="53"/>
                    <a:pt x="12" y="53"/>
                    <a:pt x="12" y="53"/>
                  </a:cubicBezTo>
                  <a:cubicBezTo>
                    <a:pt x="0" y="53"/>
                    <a:pt x="0" y="53"/>
                    <a:pt x="0" y="53"/>
                  </a:cubicBezTo>
                  <a:lnTo>
                    <a:pt x="0" y="0"/>
                  </a:lnTo>
                  <a:close/>
                  <a:moveTo>
                    <a:pt x="12" y="22"/>
                  </a:moveTo>
                  <a:cubicBezTo>
                    <a:pt x="19" y="22"/>
                    <a:pt x="19" y="22"/>
                    <a:pt x="19" y="22"/>
                  </a:cubicBezTo>
                  <a:cubicBezTo>
                    <a:pt x="24" y="22"/>
                    <a:pt x="28" y="21"/>
                    <a:pt x="28" y="16"/>
                  </a:cubicBezTo>
                  <a:cubicBezTo>
                    <a:pt x="28" y="10"/>
                    <a:pt x="22" y="10"/>
                    <a:pt x="18" y="10"/>
                  </a:cubicBezTo>
                  <a:cubicBezTo>
                    <a:pt x="12" y="10"/>
                    <a:pt x="12" y="10"/>
                    <a:pt x="12" y="10"/>
                  </a:cubicBezTo>
                  <a:lnTo>
                    <a:pt x="12"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ïsḻîḍè">
              <a:extLst>
                <a:ext uri="{FF2B5EF4-FFF2-40B4-BE49-F238E27FC236}">
                  <a16:creationId xmlns:a16="http://schemas.microsoft.com/office/drawing/2014/main" id="{AB19BF60-A20F-E4D8-C207-BFD0CEA46F80}"/>
                </a:ext>
              </a:extLst>
            </p:cNvPr>
            <p:cNvSpPr/>
            <p:nvPr/>
          </p:nvSpPr>
          <p:spPr bwMode="auto">
            <a:xfrm>
              <a:off x="4506913" y="3762375"/>
              <a:ext cx="155575" cy="174625"/>
            </a:xfrm>
            <a:custGeom>
              <a:avLst/>
              <a:gdLst>
                <a:gd name="T0" fmla="*/ 0 w 98"/>
                <a:gd name="T1" fmla="*/ 0 h 110"/>
                <a:gd name="T2" fmla="*/ 25 w 98"/>
                <a:gd name="T3" fmla="*/ 0 h 110"/>
                <a:gd name="T4" fmla="*/ 25 w 98"/>
                <a:gd name="T5" fmla="*/ 41 h 110"/>
                <a:gd name="T6" fmla="*/ 73 w 98"/>
                <a:gd name="T7" fmla="*/ 41 h 110"/>
                <a:gd name="T8" fmla="*/ 73 w 98"/>
                <a:gd name="T9" fmla="*/ 0 h 110"/>
                <a:gd name="T10" fmla="*/ 98 w 98"/>
                <a:gd name="T11" fmla="*/ 0 h 110"/>
                <a:gd name="T12" fmla="*/ 98 w 98"/>
                <a:gd name="T13" fmla="*/ 110 h 110"/>
                <a:gd name="T14" fmla="*/ 73 w 98"/>
                <a:gd name="T15" fmla="*/ 110 h 110"/>
                <a:gd name="T16" fmla="*/ 73 w 98"/>
                <a:gd name="T17" fmla="*/ 62 h 110"/>
                <a:gd name="T18" fmla="*/ 25 w 98"/>
                <a:gd name="T19" fmla="*/ 62 h 110"/>
                <a:gd name="T20" fmla="*/ 25 w 98"/>
                <a:gd name="T21" fmla="*/ 110 h 110"/>
                <a:gd name="T22" fmla="*/ 0 w 98"/>
                <a:gd name="T23" fmla="*/ 110 h 110"/>
                <a:gd name="T24" fmla="*/ 0 w 98"/>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0">
                  <a:moveTo>
                    <a:pt x="0" y="0"/>
                  </a:moveTo>
                  <a:lnTo>
                    <a:pt x="25" y="0"/>
                  </a:lnTo>
                  <a:lnTo>
                    <a:pt x="25" y="41"/>
                  </a:lnTo>
                  <a:lnTo>
                    <a:pt x="73" y="41"/>
                  </a:lnTo>
                  <a:lnTo>
                    <a:pt x="73" y="0"/>
                  </a:lnTo>
                  <a:lnTo>
                    <a:pt x="98" y="0"/>
                  </a:lnTo>
                  <a:lnTo>
                    <a:pt x="98" y="110"/>
                  </a:lnTo>
                  <a:lnTo>
                    <a:pt x="73" y="110"/>
                  </a:lnTo>
                  <a:lnTo>
                    <a:pt x="73" y="62"/>
                  </a:lnTo>
                  <a:lnTo>
                    <a:pt x="25" y="62"/>
                  </a:lnTo>
                  <a:lnTo>
                    <a:pt x="25" y="110"/>
                  </a:lnTo>
                  <a:lnTo>
                    <a:pt x="0" y="110"/>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î$lïḋé">
              <a:extLst>
                <a:ext uri="{FF2B5EF4-FFF2-40B4-BE49-F238E27FC236}">
                  <a16:creationId xmlns:a16="http://schemas.microsoft.com/office/drawing/2014/main" id="{5F32EFCF-9F52-5C75-534F-EC707872024A}"/>
                </a:ext>
              </a:extLst>
            </p:cNvPr>
            <p:cNvSpPr/>
            <p:nvPr/>
          </p:nvSpPr>
          <p:spPr bwMode="auto">
            <a:xfrm>
              <a:off x="4699001" y="3762375"/>
              <a:ext cx="131763" cy="174625"/>
            </a:xfrm>
            <a:custGeom>
              <a:avLst/>
              <a:gdLst>
                <a:gd name="T0" fmla="*/ 0 w 40"/>
                <a:gd name="T1" fmla="*/ 0 h 53"/>
                <a:gd name="T2" fmla="*/ 20 w 40"/>
                <a:gd name="T3" fmla="*/ 0 h 53"/>
                <a:gd name="T4" fmla="*/ 40 w 40"/>
                <a:gd name="T5" fmla="*/ 16 h 53"/>
                <a:gd name="T6" fmla="*/ 20 w 40"/>
                <a:gd name="T7" fmla="*/ 32 h 53"/>
                <a:gd name="T8" fmla="*/ 11 w 40"/>
                <a:gd name="T9" fmla="*/ 32 h 53"/>
                <a:gd name="T10" fmla="*/ 11 w 40"/>
                <a:gd name="T11" fmla="*/ 53 h 53"/>
                <a:gd name="T12" fmla="*/ 0 w 40"/>
                <a:gd name="T13" fmla="*/ 53 h 53"/>
                <a:gd name="T14" fmla="*/ 0 w 40"/>
                <a:gd name="T15" fmla="*/ 0 h 53"/>
                <a:gd name="T16" fmla="*/ 11 w 40"/>
                <a:gd name="T17" fmla="*/ 22 h 53"/>
                <a:gd name="T18" fmla="*/ 19 w 40"/>
                <a:gd name="T19" fmla="*/ 22 h 53"/>
                <a:gd name="T20" fmla="*/ 28 w 40"/>
                <a:gd name="T21" fmla="*/ 16 h 53"/>
                <a:gd name="T22" fmla="*/ 18 w 40"/>
                <a:gd name="T23" fmla="*/ 10 h 53"/>
                <a:gd name="T24" fmla="*/ 11 w 40"/>
                <a:gd name="T25" fmla="*/ 10 h 53"/>
                <a:gd name="T26" fmla="*/ 11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1" y="32"/>
                    <a:pt x="11" y="32"/>
                    <a:pt x="11" y="32"/>
                  </a:cubicBezTo>
                  <a:cubicBezTo>
                    <a:pt x="11" y="53"/>
                    <a:pt x="11" y="53"/>
                    <a:pt x="11" y="53"/>
                  </a:cubicBezTo>
                  <a:cubicBezTo>
                    <a:pt x="0" y="53"/>
                    <a:pt x="0" y="53"/>
                    <a:pt x="0" y="53"/>
                  </a:cubicBezTo>
                  <a:lnTo>
                    <a:pt x="0" y="0"/>
                  </a:lnTo>
                  <a:close/>
                  <a:moveTo>
                    <a:pt x="11" y="22"/>
                  </a:moveTo>
                  <a:cubicBezTo>
                    <a:pt x="19" y="22"/>
                    <a:pt x="19" y="22"/>
                    <a:pt x="19" y="22"/>
                  </a:cubicBezTo>
                  <a:cubicBezTo>
                    <a:pt x="23" y="22"/>
                    <a:pt x="28" y="21"/>
                    <a:pt x="28" y="16"/>
                  </a:cubicBezTo>
                  <a:cubicBezTo>
                    <a:pt x="28" y="10"/>
                    <a:pt x="22" y="10"/>
                    <a:pt x="18" y="10"/>
                  </a:cubicBezTo>
                  <a:cubicBezTo>
                    <a:pt x="11" y="10"/>
                    <a:pt x="11" y="10"/>
                    <a:pt x="11" y="10"/>
                  </a:cubicBezTo>
                  <a:lnTo>
                    <a:pt x="11"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iŝļiḍê">
              <a:extLst>
                <a:ext uri="{FF2B5EF4-FFF2-40B4-BE49-F238E27FC236}">
                  <a16:creationId xmlns:a16="http://schemas.microsoft.com/office/drawing/2014/main" id="{E26A2AC9-0643-C36A-BEBA-9451C3DA1F99}"/>
                </a:ext>
              </a:extLst>
            </p:cNvPr>
            <p:cNvSpPr/>
            <p:nvPr/>
          </p:nvSpPr>
          <p:spPr bwMode="auto">
            <a:xfrm>
              <a:off x="7104063" y="3517900"/>
              <a:ext cx="642938"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iSľîḋè">
              <a:extLst>
                <a:ext uri="{FF2B5EF4-FFF2-40B4-BE49-F238E27FC236}">
                  <a16:creationId xmlns:a16="http://schemas.microsoft.com/office/drawing/2014/main" id="{802EFB39-B846-B5A9-02E2-0C1831188355}"/>
                </a:ext>
              </a:extLst>
            </p:cNvPr>
            <p:cNvSpPr/>
            <p:nvPr/>
          </p:nvSpPr>
          <p:spPr bwMode="auto">
            <a:xfrm>
              <a:off x="7027863" y="3452812"/>
              <a:ext cx="400050" cy="784225"/>
            </a:xfrm>
            <a:custGeom>
              <a:avLst/>
              <a:gdLst>
                <a:gd name="T0" fmla="*/ 2 w 121"/>
                <a:gd name="T1" fmla="*/ 117 h 238"/>
                <a:gd name="T2" fmla="*/ 0 w 121"/>
                <a:gd name="T3" fmla="*/ 117 h 238"/>
                <a:gd name="T4" fmla="*/ 0 w 121"/>
                <a:gd name="T5" fmla="*/ 118 h 238"/>
                <a:gd name="T6" fmla="*/ 71 w 121"/>
                <a:gd name="T7" fmla="*/ 228 h 238"/>
                <a:gd name="T8" fmla="*/ 120 w 121"/>
                <a:gd name="T9" fmla="*/ 238 h 238"/>
                <a:gd name="T10" fmla="*/ 121 w 121"/>
                <a:gd name="T11" fmla="*/ 237 h 238"/>
                <a:gd name="T12" fmla="*/ 120 w 121"/>
                <a:gd name="T13" fmla="*/ 236 h 238"/>
                <a:gd name="T14" fmla="*/ 72 w 121"/>
                <a:gd name="T15" fmla="*/ 226 h 238"/>
                <a:gd name="T16" fmla="*/ 2 w 121"/>
                <a:gd name="T17" fmla="*/ 118 h 238"/>
                <a:gd name="T18" fmla="*/ 2 w 121"/>
                <a:gd name="T19" fmla="*/ 117 h 238"/>
                <a:gd name="T20" fmla="*/ 4 w 121"/>
                <a:gd name="T21" fmla="*/ 95 h 238"/>
                <a:gd name="T22" fmla="*/ 2 w 121"/>
                <a:gd name="T23" fmla="*/ 95 h 238"/>
                <a:gd name="T24" fmla="*/ 0 w 121"/>
                <a:gd name="T25" fmla="*/ 114 h 238"/>
                <a:gd name="T26" fmla="*/ 2 w 121"/>
                <a:gd name="T27" fmla="*/ 114 h 238"/>
                <a:gd name="T28" fmla="*/ 4 w 121"/>
                <a:gd name="T29" fmla="*/ 95 h 238"/>
                <a:gd name="T30" fmla="*/ 92 w 121"/>
                <a:gd name="T31" fmla="*/ 0 h 238"/>
                <a:gd name="T32" fmla="*/ 91 w 121"/>
                <a:gd name="T33" fmla="*/ 0 h 238"/>
                <a:gd name="T34" fmla="*/ 2 w 121"/>
                <a:gd name="T35" fmla="*/ 93 h 238"/>
                <a:gd name="T36" fmla="*/ 4 w 121"/>
                <a:gd name="T37" fmla="*/ 93 h 238"/>
                <a:gd name="T38" fmla="*/ 92 w 121"/>
                <a:gd name="T39" fmla="*/ 2 h 238"/>
                <a:gd name="T40" fmla="*/ 93 w 121"/>
                <a:gd name="T41" fmla="*/ 1 h 238"/>
                <a:gd name="T42" fmla="*/ 92 w 121"/>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238">
                  <a:moveTo>
                    <a:pt x="2" y="117"/>
                  </a:moveTo>
                  <a:cubicBezTo>
                    <a:pt x="0" y="117"/>
                    <a:pt x="0" y="117"/>
                    <a:pt x="0" y="117"/>
                  </a:cubicBezTo>
                  <a:cubicBezTo>
                    <a:pt x="0" y="117"/>
                    <a:pt x="0" y="117"/>
                    <a:pt x="0" y="118"/>
                  </a:cubicBezTo>
                  <a:cubicBezTo>
                    <a:pt x="0" y="167"/>
                    <a:pt x="29" y="209"/>
                    <a:pt x="71" y="228"/>
                  </a:cubicBezTo>
                  <a:cubicBezTo>
                    <a:pt x="86" y="235"/>
                    <a:pt x="103" y="238"/>
                    <a:pt x="120" y="238"/>
                  </a:cubicBezTo>
                  <a:cubicBezTo>
                    <a:pt x="121" y="238"/>
                    <a:pt x="121" y="238"/>
                    <a:pt x="121" y="237"/>
                  </a:cubicBezTo>
                  <a:cubicBezTo>
                    <a:pt x="121" y="237"/>
                    <a:pt x="121" y="236"/>
                    <a:pt x="120" y="236"/>
                  </a:cubicBezTo>
                  <a:cubicBezTo>
                    <a:pt x="103" y="236"/>
                    <a:pt x="87" y="233"/>
                    <a:pt x="72" y="226"/>
                  </a:cubicBezTo>
                  <a:cubicBezTo>
                    <a:pt x="31" y="208"/>
                    <a:pt x="2" y="166"/>
                    <a:pt x="2" y="118"/>
                  </a:cubicBezTo>
                  <a:cubicBezTo>
                    <a:pt x="2" y="117"/>
                    <a:pt x="2" y="117"/>
                    <a:pt x="2" y="117"/>
                  </a:cubicBezTo>
                  <a:moveTo>
                    <a:pt x="4" y="95"/>
                  </a:moveTo>
                  <a:cubicBezTo>
                    <a:pt x="2" y="95"/>
                    <a:pt x="2" y="95"/>
                    <a:pt x="2" y="95"/>
                  </a:cubicBezTo>
                  <a:cubicBezTo>
                    <a:pt x="1" y="101"/>
                    <a:pt x="0" y="108"/>
                    <a:pt x="0" y="114"/>
                  </a:cubicBezTo>
                  <a:cubicBezTo>
                    <a:pt x="2" y="114"/>
                    <a:pt x="2" y="114"/>
                    <a:pt x="2" y="114"/>
                  </a:cubicBezTo>
                  <a:cubicBezTo>
                    <a:pt x="2" y="108"/>
                    <a:pt x="3" y="101"/>
                    <a:pt x="4" y="95"/>
                  </a:cubicBezTo>
                  <a:moveTo>
                    <a:pt x="92" y="0"/>
                  </a:moveTo>
                  <a:cubicBezTo>
                    <a:pt x="91" y="0"/>
                    <a:pt x="91" y="0"/>
                    <a:pt x="91" y="0"/>
                  </a:cubicBezTo>
                  <a:cubicBezTo>
                    <a:pt x="46" y="11"/>
                    <a:pt x="12" y="48"/>
                    <a:pt x="2" y="93"/>
                  </a:cubicBezTo>
                  <a:cubicBezTo>
                    <a:pt x="4" y="93"/>
                    <a:pt x="4" y="93"/>
                    <a:pt x="4" y="93"/>
                  </a:cubicBezTo>
                  <a:cubicBezTo>
                    <a:pt x="14" y="49"/>
                    <a:pt x="48" y="13"/>
                    <a:pt x="92" y="2"/>
                  </a:cubicBezTo>
                  <a:cubicBezTo>
                    <a:pt x="92" y="2"/>
                    <a:pt x="93" y="2"/>
                    <a:pt x="93" y="1"/>
                  </a:cubicBezTo>
                  <a:cubicBezTo>
                    <a:pt x="92" y="1"/>
                    <a:pt x="92"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iśļîḓe">
              <a:extLst>
                <a:ext uri="{FF2B5EF4-FFF2-40B4-BE49-F238E27FC236}">
                  <a16:creationId xmlns:a16="http://schemas.microsoft.com/office/drawing/2014/main" id="{CBF6BAB2-992C-CD2E-9683-A2F10D8D1B7D}"/>
                </a:ext>
              </a:extLst>
            </p:cNvPr>
            <p:cNvSpPr/>
            <p:nvPr/>
          </p:nvSpPr>
          <p:spPr bwMode="auto">
            <a:xfrm>
              <a:off x="7034213" y="3759200"/>
              <a:ext cx="7938"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íŝľîdè">
              <a:extLst>
                <a:ext uri="{FF2B5EF4-FFF2-40B4-BE49-F238E27FC236}">
                  <a16:creationId xmlns:a16="http://schemas.microsoft.com/office/drawing/2014/main" id="{467331BA-2365-B44E-7A8A-CD08F7BBEA3B}"/>
                </a:ext>
              </a:extLst>
            </p:cNvPr>
            <p:cNvSpPr/>
            <p:nvPr/>
          </p:nvSpPr>
          <p:spPr bwMode="auto">
            <a:xfrm>
              <a:off x="7027863" y="3827462"/>
              <a:ext cx="6350" cy="11113"/>
            </a:xfrm>
            <a:custGeom>
              <a:avLst/>
              <a:gdLst>
                <a:gd name="T0" fmla="*/ 2 w 2"/>
                <a:gd name="T1" fmla="*/ 0 h 3"/>
                <a:gd name="T2" fmla="*/ 0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0" y="0"/>
                    <a:pt x="0" y="0"/>
                    <a:pt x="0" y="0"/>
                  </a:cubicBezTo>
                  <a:cubicBezTo>
                    <a:pt x="0" y="1"/>
                    <a:pt x="0" y="2"/>
                    <a:pt x="0" y="3"/>
                  </a:cubicBezTo>
                  <a:cubicBezTo>
                    <a:pt x="2" y="3"/>
                    <a:pt x="2" y="3"/>
                    <a:pt x="2" y="3"/>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îśḷiḓe">
              <a:extLst>
                <a:ext uri="{FF2B5EF4-FFF2-40B4-BE49-F238E27FC236}">
                  <a16:creationId xmlns:a16="http://schemas.microsoft.com/office/drawing/2014/main" id="{85D09B22-CD10-3144-376A-410BD3E26A25}"/>
                </a:ext>
              </a:extLst>
            </p:cNvPr>
            <p:cNvSpPr/>
            <p:nvPr/>
          </p:nvSpPr>
          <p:spPr bwMode="auto">
            <a:xfrm>
              <a:off x="7054851" y="3468687"/>
              <a:ext cx="742950" cy="741363"/>
            </a:xfrm>
            <a:custGeom>
              <a:avLst/>
              <a:gdLst>
                <a:gd name="T0" fmla="*/ 171 w 225"/>
                <a:gd name="T1" fmla="*/ 17 h 225"/>
                <a:gd name="T2" fmla="*/ 171 w 225"/>
                <a:gd name="T3" fmla="*/ 19 h 225"/>
                <a:gd name="T4" fmla="*/ 191 w 225"/>
                <a:gd name="T5" fmla="*/ 35 h 225"/>
                <a:gd name="T6" fmla="*/ 223 w 225"/>
                <a:gd name="T7" fmla="*/ 113 h 225"/>
                <a:gd name="T8" fmla="*/ 191 w 225"/>
                <a:gd name="T9" fmla="*/ 191 h 225"/>
                <a:gd name="T10" fmla="*/ 112 w 225"/>
                <a:gd name="T11" fmla="*/ 223 h 225"/>
                <a:gd name="T12" fmla="*/ 34 w 225"/>
                <a:gd name="T13" fmla="*/ 191 h 225"/>
                <a:gd name="T14" fmla="*/ 2 w 225"/>
                <a:gd name="T15" fmla="*/ 113 h 225"/>
                <a:gd name="T16" fmla="*/ 1 w 225"/>
                <a:gd name="T17" fmla="*/ 112 h 225"/>
                <a:gd name="T18" fmla="*/ 0 w 225"/>
                <a:gd name="T19" fmla="*/ 113 h 225"/>
                <a:gd name="T20" fmla="*/ 112 w 225"/>
                <a:gd name="T21" fmla="*/ 225 h 225"/>
                <a:gd name="T22" fmla="*/ 225 w 225"/>
                <a:gd name="T23" fmla="*/ 113 h 225"/>
                <a:gd name="T24" fmla="*/ 171 w 225"/>
                <a:gd name="T25" fmla="*/ 17 h 225"/>
                <a:gd name="T26" fmla="*/ 151 w 225"/>
                <a:gd name="T27" fmla="*/ 7 h 225"/>
                <a:gd name="T28" fmla="*/ 151 w 225"/>
                <a:gd name="T29" fmla="*/ 9 h 225"/>
                <a:gd name="T30" fmla="*/ 169 w 225"/>
                <a:gd name="T31" fmla="*/ 18 h 225"/>
                <a:gd name="T32" fmla="*/ 169 w 225"/>
                <a:gd name="T33" fmla="*/ 15 h 225"/>
                <a:gd name="T34" fmla="*/ 151 w 225"/>
                <a:gd name="T35" fmla="*/ 7 h 225"/>
                <a:gd name="T36" fmla="*/ 112 w 225"/>
                <a:gd name="T37" fmla="*/ 0 h 225"/>
                <a:gd name="T38" fmla="*/ 111 w 225"/>
                <a:gd name="T39" fmla="*/ 1 h 225"/>
                <a:gd name="T40" fmla="*/ 112 w 225"/>
                <a:gd name="T41" fmla="*/ 2 h 225"/>
                <a:gd name="T42" fmla="*/ 149 w 225"/>
                <a:gd name="T43" fmla="*/ 8 h 225"/>
                <a:gd name="T44" fmla="*/ 149 w 225"/>
                <a:gd name="T45" fmla="*/ 6 h 225"/>
                <a:gd name="T46" fmla="*/ 112 w 225"/>
                <a:gd name="T4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5">
                  <a:moveTo>
                    <a:pt x="171" y="17"/>
                  </a:moveTo>
                  <a:cubicBezTo>
                    <a:pt x="171" y="19"/>
                    <a:pt x="171" y="19"/>
                    <a:pt x="171" y="19"/>
                  </a:cubicBezTo>
                  <a:cubicBezTo>
                    <a:pt x="178" y="23"/>
                    <a:pt x="185" y="29"/>
                    <a:pt x="191" y="35"/>
                  </a:cubicBezTo>
                  <a:cubicBezTo>
                    <a:pt x="211" y="55"/>
                    <a:pt x="223" y="82"/>
                    <a:pt x="223" y="113"/>
                  </a:cubicBezTo>
                  <a:cubicBezTo>
                    <a:pt x="223" y="143"/>
                    <a:pt x="211" y="171"/>
                    <a:pt x="191" y="191"/>
                  </a:cubicBezTo>
                  <a:cubicBezTo>
                    <a:pt x="171"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5"/>
                    <a:pt x="112" y="225"/>
                  </a:cubicBezTo>
                  <a:cubicBezTo>
                    <a:pt x="175" y="225"/>
                    <a:pt x="225" y="175"/>
                    <a:pt x="225" y="113"/>
                  </a:cubicBezTo>
                  <a:cubicBezTo>
                    <a:pt x="225" y="72"/>
                    <a:pt x="203" y="36"/>
                    <a:pt x="171" y="17"/>
                  </a:cubicBezTo>
                  <a:moveTo>
                    <a:pt x="151" y="7"/>
                  </a:moveTo>
                  <a:cubicBezTo>
                    <a:pt x="151" y="9"/>
                    <a:pt x="151" y="9"/>
                    <a:pt x="151" y="9"/>
                  </a:cubicBezTo>
                  <a:cubicBezTo>
                    <a:pt x="157" y="11"/>
                    <a:pt x="163" y="14"/>
                    <a:pt x="169" y="18"/>
                  </a:cubicBezTo>
                  <a:cubicBezTo>
                    <a:pt x="169" y="15"/>
                    <a:pt x="169" y="15"/>
                    <a:pt x="169" y="15"/>
                  </a:cubicBezTo>
                  <a:cubicBezTo>
                    <a:pt x="163" y="12"/>
                    <a:pt x="157" y="9"/>
                    <a:pt x="151" y="7"/>
                  </a:cubicBezTo>
                  <a:moveTo>
                    <a:pt x="112" y="0"/>
                  </a:moveTo>
                  <a:cubicBezTo>
                    <a:pt x="112" y="0"/>
                    <a:pt x="111" y="1"/>
                    <a:pt x="111" y="1"/>
                  </a:cubicBezTo>
                  <a:cubicBezTo>
                    <a:pt x="111" y="2"/>
                    <a:pt x="112" y="2"/>
                    <a:pt x="112" y="2"/>
                  </a:cubicBezTo>
                  <a:cubicBezTo>
                    <a:pt x="125" y="2"/>
                    <a:pt x="137" y="4"/>
                    <a:pt x="149" y="8"/>
                  </a:cubicBezTo>
                  <a:cubicBezTo>
                    <a:pt x="149" y="6"/>
                    <a:pt x="149" y="6"/>
                    <a:pt x="149" y="6"/>
                  </a:cubicBezTo>
                  <a:cubicBezTo>
                    <a:pt x="137" y="2"/>
                    <a:pt x="125"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îŝḻíḓê">
              <a:extLst>
                <a:ext uri="{FF2B5EF4-FFF2-40B4-BE49-F238E27FC236}">
                  <a16:creationId xmlns:a16="http://schemas.microsoft.com/office/drawing/2014/main" id="{ECCDDB0F-DC6B-5103-6B3F-2A37C9CB37EC}"/>
                </a:ext>
              </a:extLst>
            </p:cNvPr>
            <p:cNvSpPr/>
            <p:nvPr/>
          </p:nvSpPr>
          <p:spPr bwMode="auto">
            <a:xfrm>
              <a:off x="7546976" y="3487737"/>
              <a:ext cx="6350" cy="11113"/>
            </a:xfrm>
            <a:custGeom>
              <a:avLst/>
              <a:gdLst>
                <a:gd name="T0" fmla="*/ 0 w 2"/>
                <a:gd name="T1" fmla="*/ 0 h 3"/>
                <a:gd name="T2" fmla="*/ 0 w 2"/>
                <a:gd name="T3" fmla="*/ 2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2" y="3"/>
                  </a:cubicBezTo>
                  <a:cubicBezTo>
                    <a:pt x="2" y="1"/>
                    <a:pt x="2" y="1"/>
                    <a:pt x="2" y="1"/>
                  </a:cubicBezTo>
                  <a:cubicBezTo>
                    <a:pt x="1" y="1"/>
                    <a:pt x="1" y="0"/>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íṥļïďe">
              <a:extLst>
                <a:ext uri="{FF2B5EF4-FFF2-40B4-BE49-F238E27FC236}">
                  <a16:creationId xmlns:a16="http://schemas.microsoft.com/office/drawing/2014/main" id="{2A5495DF-BA7E-6FE4-E2E0-2A4F126330AB}"/>
                </a:ext>
              </a:extLst>
            </p:cNvPr>
            <p:cNvSpPr/>
            <p:nvPr/>
          </p:nvSpPr>
          <p:spPr bwMode="auto">
            <a:xfrm>
              <a:off x="7612063" y="3517900"/>
              <a:ext cx="6350" cy="12700"/>
            </a:xfrm>
            <a:custGeom>
              <a:avLst/>
              <a:gdLst>
                <a:gd name="T0" fmla="*/ 0 w 2"/>
                <a:gd name="T1" fmla="*/ 0 h 4"/>
                <a:gd name="T2" fmla="*/ 0 w 2"/>
                <a:gd name="T3" fmla="*/ 3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3"/>
                    <a:pt x="0" y="3"/>
                    <a:pt x="0" y="3"/>
                  </a:cubicBezTo>
                  <a:cubicBezTo>
                    <a:pt x="0" y="3"/>
                    <a:pt x="1" y="4"/>
                    <a:pt x="2" y="4"/>
                  </a:cubicBezTo>
                  <a:cubicBezTo>
                    <a:pt x="2" y="2"/>
                    <a:pt x="2" y="2"/>
                    <a:pt x="2" y="2"/>
                  </a:cubicBezTo>
                  <a:cubicBezTo>
                    <a:pt x="1" y="1"/>
                    <a:pt x="0" y="1"/>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ïSḻíḍe">
              <a:extLst>
                <a:ext uri="{FF2B5EF4-FFF2-40B4-BE49-F238E27FC236}">
                  <a16:creationId xmlns:a16="http://schemas.microsoft.com/office/drawing/2014/main" id="{0890A83D-8800-AF79-F4E8-C838C2EC01E8}"/>
                </a:ext>
              </a:extLst>
            </p:cNvPr>
            <p:cNvSpPr/>
            <p:nvPr/>
          </p:nvSpPr>
          <p:spPr bwMode="auto">
            <a:xfrm>
              <a:off x="7073901" y="3492500"/>
              <a:ext cx="703263" cy="698500"/>
            </a:xfrm>
            <a:custGeom>
              <a:avLst/>
              <a:gdLst>
                <a:gd name="T0" fmla="*/ 9 w 213"/>
                <a:gd name="T1" fmla="*/ 105 h 212"/>
                <a:gd name="T2" fmla="*/ 0 w 213"/>
                <a:gd name="T3" fmla="*/ 105 h 212"/>
                <a:gd name="T4" fmla="*/ 0 w 213"/>
                <a:gd name="T5" fmla="*/ 106 h 212"/>
                <a:gd name="T6" fmla="*/ 106 w 213"/>
                <a:gd name="T7" fmla="*/ 212 h 212"/>
                <a:gd name="T8" fmla="*/ 213 w 213"/>
                <a:gd name="T9" fmla="*/ 106 h 212"/>
                <a:gd name="T10" fmla="*/ 204 w 213"/>
                <a:gd name="T11" fmla="*/ 106 h 212"/>
                <a:gd name="T12" fmla="*/ 204 w 213"/>
                <a:gd name="T13" fmla="*/ 106 h 212"/>
                <a:gd name="T14" fmla="*/ 106 w 213"/>
                <a:gd name="T15" fmla="*/ 203 h 212"/>
                <a:gd name="T16" fmla="*/ 9 w 213"/>
                <a:gd name="T17" fmla="*/ 106 h 212"/>
                <a:gd name="T18" fmla="*/ 9 w 213"/>
                <a:gd name="T19" fmla="*/ 105 h 212"/>
                <a:gd name="T20" fmla="*/ 11 w 213"/>
                <a:gd name="T21" fmla="*/ 83 h 212"/>
                <a:gd name="T22" fmla="*/ 3 w 213"/>
                <a:gd name="T23" fmla="*/ 83 h 212"/>
                <a:gd name="T24" fmla="*/ 0 w 213"/>
                <a:gd name="T25" fmla="*/ 102 h 212"/>
                <a:gd name="T26" fmla="*/ 9 w 213"/>
                <a:gd name="T27" fmla="*/ 102 h 212"/>
                <a:gd name="T28" fmla="*/ 11 w 213"/>
                <a:gd name="T29" fmla="*/ 83 h 212"/>
                <a:gd name="T30" fmla="*/ 165 w 213"/>
                <a:gd name="T31" fmla="*/ 17 h 212"/>
                <a:gd name="T32" fmla="*/ 165 w 213"/>
                <a:gd name="T33" fmla="*/ 27 h 212"/>
                <a:gd name="T34" fmla="*/ 204 w 213"/>
                <a:gd name="T35" fmla="*/ 106 h 212"/>
                <a:gd name="T36" fmla="*/ 204 w 213"/>
                <a:gd name="T37" fmla="*/ 106 h 212"/>
                <a:gd name="T38" fmla="*/ 213 w 213"/>
                <a:gd name="T39" fmla="*/ 106 h 212"/>
                <a:gd name="T40" fmla="*/ 213 w 213"/>
                <a:gd name="T41" fmla="*/ 106 h 212"/>
                <a:gd name="T42" fmla="*/ 165 w 213"/>
                <a:gd name="T43" fmla="*/ 17 h 212"/>
                <a:gd name="T44" fmla="*/ 145 w 213"/>
                <a:gd name="T45" fmla="*/ 7 h 212"/>
                <a:gd name="T46" fmla="*/ 145 w 213"/>
                <a:gd name="T47" fmla="*/ 16 h 212"/>
                <a:gd name="T48" fmla="*/ 163 w 213"/>
                <a:gd name="T49" fmla="*/ 26 h 212"/>
                <a:gd name="T50" fmla="*/ 163 w 213"/>
                <a:gd name="T51" fmla="*/ 16 h 212"/>
                <a:gd name="T52" fmla="*/ 145 w 213"/>
                <a:gd name="T53" fmla="*/ 7 h 212"/>
                <a:gd name="T54" fmla="*/ 106 w 213"/>
                <a:gd name="T55" fmla="*/ 0 h 212"/>
                <a:gd name="T56" fmla="*/ 3 w 213"/>
                <a:gd name="T57" fmla="*/ 81 h 212"/>
                <a:gd name="T58" fmla="*/ 12 w 213"/>
                <a:gd name="T59" fmla="*/ 81 h 212"/>
                <a:gd name="T60" fmla="*/ 106 w 213"/>
                <a:gd name="T61" fmla="*/ 8 h 212"/>
                <a:gd name="T62" fmla="*/ 143 w 213"/>
                <a:gd name="T63" fmla="*/ 15 h 212"/>
                <a:gd name="T64" fmla="*/ 143 w 213"/>
                <a:gd name="T65" fmla="*/ 6 h 212"/>
                <a:gd name="T66" fmla="*/ 106 w 213"/>
                <a:gd name="T6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12">
                  <a:moveTo>
                    <a:pt x="9" y="105"/>
                  </a:moveTo>
                  <a:cubicBezTo>
                    <a:pt x="0" y="105"/>
                    <a:pt x="0" y="105"/>
                    <a:pt x="0" y="105"/>
                  </a:cubicBezTo>
                  <a:cubicBezTo>
                    <a:pt x="0" y="105"/>
                    <a:pt x="0" y="105"/>
                    <a:pt x="0" y="106"/>
                  </a:cubicBezTo>
                  <a:cubicBezTo>
                    <a:pt x="0" y="164"/>
                    <a:pt x="48" y="212"/>
                    <a:pt x="106" y="212"/>
                  </a:cubicBezTo>
                  <a:cubicBezTo>
                    <a:pt x="165" y="212"/>
                    <a:pt x="213" y="164"/>
                    <a:pt x="213" y="106"/>
                  </a:cubicBezTo>
                  <a:cubicBezTo>
                    <a:pt x="204" y="106"/>
                    <a:pt x="204" y="106"/>
                    <a:pt x="204" y="106"/>
                  </a:cubicBezTo>
                  <a:cubicBezTo>
                    <a:pt x="204" y="106"/>
                    <a:pt x="204" y="106"/>
                    <a:pt x="204" y="106"/>
                  </a:cubicBezTo>
                  <a:cubicBezTo>
                    <a:pt x="204" y="160"/>
                    <a:pt x="160" y="203"/>
                    <a:pt x="106" y="203"/>
                  </a:cubicBezTo>
                  <a:cubicBezTo>
                    <a:pt x="52" y="203"/>
                    <a:pt x="9" y="160"/>
                    <a:pt x="9" y="106"/>
                  </a:cubicBezTo>
                  <a:cubicBezTo>
                    <a:pt x="9" y="105"/>
                    <a:pt x="9" y="105"/>
                    <a:pt x="9" y="105"/>
                  </a:cubicBezTo>
                  <a:moveTo>
                    <a:pt x="11" y="83"/>
                  </a:moveTo>
                  <a:cubicBezTo>
                    <a:pt x="3" y="83"/>
                    <a:pt x="3" y="83"/>
                    <a:pt x="3" y="83"/>
                  </a:cubicBezTo>
                  <a:cubicBezTo>
                    <a:pt x="1" y="89"/>
                    <a:pt x="1" y="96"/>
                    <a:pt x="0" y="102"/>
                  </a:cubicBezTo>
                  <a:cubicBezTo>
                    <a:pt x="9" y="102"/>
                    <a:pt x="9" y="102"/>
                    <a:pt x="9" y="102"/>
                  </a:cubicBezTo>
                  <a:cubicBezTo>
                    <a:pt x="9" y="96"/>
                    <a:pt x="10" y="89"/>
                    <a:pt x="11" y="83"/>
                  </a:cubicBezTo>
                  <a:moveTo>
                    <a:pt x="165" y="17"/>
                  </a:moveTo>
                  <a:cubicBezTo>
                    <a:pt x="165" y="27"/>
                    <a:pt x="165" y="27"/>
                    <a:pt x="165" y="27"/>
                  </a:cubicBezTo>
                  <a:cubicBezTo>
                    <a:pt x="189" y="45"/>
                    <a:pt x="204" y="74"/>
                    <a:pt x="204" y="106"/>
                  </a:cubicBezTo>
                  <a:cubicBezTo>
                    <a:pt x="204" y="106"/>
                    <a:pt x="204" y="106"/>
                    <a:pt x="204" y="106"/>
                  </a:cubicBezTo>
                  <a:cubicBezTo>
                    <a:pt x="213" y="106"/>
                    <a:pt x="213" y="106"/>
                    <a:pt x="213" y="106"/>
                  </a:cubicBezTo>
                  <a:cubicBezTo>
                    <a:pt x="213" y="106"/>
                    <a:pt x="213" y="106"/>
                    <a:pt x="213" y="106"/>
                  </a:cubicBezTo>
                  <a:cubicBezTo>
                    <a:pt x="213" y="69"/>
                    <a:pt x="194" y="36"/>
                    <a:pt x="165" y="17"/>
                  </a:cubicBezTo>
                  <a:moveTo>
                    <a:pt x="145" y="7"/>
                  </a:moveTo>
                  <a:cubicBezTo>
                    <a:pt x="145" y="16"/>
                    <a:pt x="145" y="16"/>
                    <a:pt x="145" y="16"/>
                  </a:cubicBezTo>
                  <a:cubicBezTo>
                    <a:pt x="151" y="19"/>
                    <a:pt x="157" y="22"/>
                    <a:pt x="163" y="26"/>
                  </a:cubicBezTo>
                  <a:cubicBezTo>
                    <a:pt x="163" y="16"/>
                    <a:pt x="163" y="16"/>
                    <a:pt x="163" y="16"/>
                  </a:cubicBezTo>
                  <a:cubicBezTo>
                    <a:pt x="157" y="12"/>
                    <a:pt x="151" y="9"/>
                    <a:pt x="145" y="7"/>
                  </a:cubicBezTo>
                  <a:moveTo>
                    <a:pt x="106" y="0"/>
                  </a:moveTo>
                  <a:cubicBezTo>
                    <a:pt x="56" y="0"/>
                    <a:pt x="14" y="34"/>
                    <a:pt x="3" y="81"/>
                  </a:cubicBezTo>
                  <a:cubicBezTo>
                    <a:pt x="12" y="81"/>
                    <a:pt x="12" y="81"/>
                    <a:pt x="12" y="81"/>
                  </a:cubicBezTo>
                  <a:cubicBezTo>
                    <a:pt x="23" y="39"/>
                    <a:pt x="61" y="8"/>
                    <a:pt x="106" y="8"/>
                  </a:cubicBezTo>
                  <a:cubicBezTo>
                    <a:pt x="119" y="8"/>
                    <a:pt x="132" y="10"/>
                    <a:pt x="143" y="15"/>
                  </a:cubicBezTo>
                  <a:cubicBezTo>
                    <a:pt x="143" y="6"/>
                    <a:pt x="143" y="6"/>
                    <a:pt x="143" y="6"/>
                  </a:cubicBezTo>
                  <a:cubicBezTo>
                    <a:pt x="131" y="2"/>
                    <a:pt x="119"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ïṧľiḋé">
              <a:extLst>
                <a:ext uri="{FF2B5EF4-FFF2-40B4-BE49-F238E27FC236}">
                  <a16:creationId xmlns:a16="http://schemas.microsoft.com/office/drawing/2014/main" id="{D531408D-85A1-4C87-6311-8A944C372B6E}"/>
                </a:ext>
              </a:extLst>
            </p:cNvPr>
            <p:cNvSpPr/>
            <p:nvPr/>
          </p:nvSpPr>
          <p:spPr bwMode="auto">
            <a:xfrm>
              <a:off x="7085013" y="3511550"/>
              <a:ext cx="468313" cy="254000"/>
            </a:xfrm>
            <a:custGeom>
              <a:avLst/>
              <a:gdLst>
                <a:gd name="T0" fmla="*/ 9 w 142"/>
                <a:gd name="T1" fmla="*/ 75 h 77"/>
                <a:gd name="T2" fmla="*/ 0 w 142"/>
                <a:gd name="T3" fmla="*/ 75 h 77"/>
                <a:gd name="T4" fmla="*/ 0 w 142"/>
                <a:gd name="T5" fmla="*/ 77 h 77"/>
                <a:gd name="T6" fmla="*/ 8 w 142"/>
                <a:gd name="T7" fmla="*/ 77 h 77"/>
                <a:gd name="T8" fmla="*/ 9 w 142"/>
                <a:gd name="T9" fmla="*/ 75 h 77"/>
                <a:gd name="T10" fmla="*/ 140 w 142"/>
                <a:gd name="T11" fmla="*/ 0 h 77"/>
                <a:gd name="T12" fmla="*/ 140 w 142"/>
                <a:gd name="T13" fmla="*/ 9 h 77"/>
                <a:gd name="T14" fmla="*/ 142 w 142"/>
                <a:gd name="T15" fmla="*/ 10 h 77"/>
                <a:gd name="T16" fmla="*/ 142 w 142"/>
                <a:gd name="T17" fmla="*/ 1 h 77"/>
                <a:gd name="T18" fmla="*/ 140 w 142"/>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77">
                  <a:moveTo>
                    <a:pt x="9" y="75"/>
                  </a:moveTo>
                  <a:cubicBezTo>
                    <a:pt x="0" y="75"/>
                    <a:pt x="0" y="75"/>
                    <a:pt x="0" y="75"/>
                  </a:cubicBezTo>
                  <a:cubicBezTo>
                    <a:pt x="0" y="76"/>
                    <a:pt x="0" y="77"/>
                    <a:pt x="0" y="77"/>
                  </a:cubicBezTo>
                  <a:cubicBezTo>
                    <a:pt x="8" y="77"/>
                    <a:pt x="8" y="77"/>
                    <a:pt x="8" y="77"/>
                  </a:cubicBezTo>
                  <a:cubicBezTo>
                    <a:pt x="8" y="77"/>
                    <a:pt x="9" y="76"/>
                    <a:pt x="9" y="75"/>
                  </a:cubicBezTo>
                  <a:moveTo>
                    <a:pt x="140" y="0"/>
                  </a:moveTo>
                  <a:cubicBezTo>
                    <a:pt x="140" y="9"/>
                    <a:pt x="140" y="9"/>
                    <a:pt x="140" y="9"/>
                  </a:cubicBezTo>
                  <a:cubicBezTo>
                    <a:pt x="141" y="9"/>
                    <a:pt x="141" y="10"/>
                    <a:pt x="142" y="10"/>
                  </a:cubicBezTo>
                  <a:cubicBezTo>
                    <a:pt x="142" y="1"/>
                    <a:pt x="142" y="1"/>
                    <a:pt x="142" y="1"/>
                  </a:cubicBezTo>
                  <a:cubicBezTo>
                    <a:pt x="141" y="0"/>
                    <a:pt x="141" y="0"/>
                    <a:pt x="14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íṣļíḑe">
              <a:extLst>
                <a:ext uri="{FF2B5EF4-FFF2-40B4-BE49-F238E27FC236}">
                  <a16:creationId xmlns:a16="http://schemas.microsoft.com/office/drawing/2014/main" id="{F1D1634A-01D0-F612-D5D6-A276C7FE03F1}"/>
                </a:ext>
              </a:extLst>
            </p:cNvPr>
            <p:cNvSpPr/>
            <p:nvPr/>
          </p:nvSpPr>
          <p:spPr bwMode="auto">
            <a:xfrm>
              <a:off x="7073901" y="3544887"/>
              <a:ext cx="544513" cy="293688"/>
            </a:xfrm>
            <a:custGeom>
              <a:avLst/>
              <a:gdLst>
                <a:gd name="T0" fmla="*/ 9 w 165"/>
                <a:gd name="T1" fmla="*/ 86 h 89"/>
                <a:gd name="T2" fmla="*/ 0 w 165"/>
                <a:gd name="T3" fmla="*/ 86 h 89"/>
                <a:gd name="T4" fmla="*/ 0 w 165"/>
                <a:gd name="T5" fmla="*/ 89 h 89"/>
                <a:gd name="T6" fmla="*/ 9 w 165"/>
                <a:gd name="T7" fmla="*/ 89 h 89"/>
                <a:gd name="T8" fmla="*/ 9 w 165"/>
                <a:gd name="T9" fmla="*/ 86 h 89"/>
                <a:gd name="T10" fmla="*/ 163 w 165"/>
                <a:gd name="T11" fmla="*/ 0 h 89"/>
                <a:gd name="T12" fmla="*/ 163 w 165"/>
                <a:gd name="T13" fmla="*/ 10 h 89"/>
                <a:gd name="T14" fmla="*/ 165 w 165"/>
                <a:gd name="T15" fmla="*/ 11 h 89"/>
                <a:gd name="T16" fmla="*/ 165 w 165"/>
                <a:gd name="T17" fmla="*/ 1 h 89"/>
                <a:gd name="T18" fmla="*/ 163 w 16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89">
                  <a:moveTo>
                    <a:pt x="9" y="86"/>
                  </a:moveTo>
                  <a:cubicBezTo>
                    <a:pt x="0" y="86"/>
                    <a:pt x="0" y="86"/>
                    <a:pt x="0" y="86"/>
                  </a:cubicBezTo>
                  <a:cubicBezTo>
                    <a:pt x="0" y="87"/>
                    <a:pt x="0" y="88"/>
                    <a:pt x="0" y="89"/>
                  </a:cubicBezTo>
                  <a:cubicBezTo>
                    <a:pt x="9" y="89"/>
                    <a:pt x="9" y="89"/>
                    <a:pt x="9" y="89"/>
                  </a:cubicBezTo>
                  <a:cubicBezTo>
                    <a:pt x="9" y="88"/>
                    <a:pt x="9" y="87"/>
                    <a:pt x="9" y="86"/>
                  </a:cubicBezTo>
                  <a:moveTo>
                    <a:pt x="163" y="0"/>
                  </a:moveTo>
                  <a:cubicBezTo>
                    <a:pt x="163" y="10"/>
                    <a:pt x="163" y="10"/>
                    <a:pt x="163" y="10"/>
                  </a:cubicBezTo>
                  <a:cubicBezTo>
                    <a:pt x="163" y="10"/>
                    <a:pt x="164" y="11"/>
                    <a:pt x="165" y="11"/>
                  </a:cubicBezTo>
                  <a:cubicBezTo>
                    <a:pt x="165" y="1"/>
                    <a:pt x="165" y="1"/>
                    <a:pt x="165" y="1"/>
                  </a:cubicBezTo>
                  <a:cubicBezTo>
                    <a:pt x="164" y="1"/>
                    <a:pt x="163" y="0"/>
                    <a:pt x="16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islidé">
              <a:extLst>
                <a:ext uri="{FF2B5EF4-FFF2-40B4-BE49-F238E27FC236}">
                  <a16:creationId xmlns:a16="http://schemas.microsoft.com/office/drawing/2014/main" id="{8976692C-B46E-828A-F2CD-50E837B147A0}"/>
                </a:ext>
              </a:extLst>
            </p:cNvPr>
            <p:cNvSpPr/>
            <p:nvPr/>
          </p:nvSpPr>
          <p:spPr bwMode="auto">
            <a:xfrm>
              <a:off x="7104063" y="3517900"/>
              <a:ext cx="642938" cy="642938"/>
            </a:xfrm>
            <a:custGeom>
              <a:avLst/>
              <a:gdLst>
                <a:gd name="T0" fmla="*/ 97 w 195"/>
                <a:gd name="T1" fmla="*/ 0 h 195"/>
                <a:gd name="T2" fmla="*/ 3 w 195"/>
                <a:gd name="T3" fmla="*/ 73 h 195"/>
                <a:gd name="T4" fmla="*/ 2 w 195"/>
                <a:gd name="T5" fmla="*/ 75 h 195"/>
                <a:gd name="T6" fmla="*/ 0 w 195"/>
                <a:gd name="T7" fmla="*/ 94 h 195"/>
                <a:gd name="T8" fmla="*/ 0 w 195"/>
                <a:gd name="T9" fmla="*/ 97 h 195"/>
                <a:gd name="T10" fmla="*/ 0 w 195"/>
                <a:gd name="T11" fmla="*/ 98 h 195"/>
                <a:gd name="T12" fmla="*/ 97 w 195"/>
                <a:gd name="T13" fmla="*/ 195 h 195"/>
                <a:gd name="T14" fmla="*/ 195 w 195"/>
                <a:gd name="T15" fmla="*/ 98 h 195"/>
                <a:gd name="T16" fmla="*/ 195 w 195"/>
                <a:gd name="T17" fmla="*/ 98 h 195"/>
                <a:gd name="T18" fmla="*/ 187 w 195"/>
                <a:gd name="T19" fmla="*/ 98 h 195"/>
                <a:gd name="T20" fmla="*/ 161 w 195"/>
                <a:gd name="T21" fmla="*/ 161 h 195"/>
                <a:gd name="T22" fmla="*/ 97 w 195"/>
                <a:gd name="T23" fmla="*/ 187 h 195"/>
                <a:gd name="T24" fmla="*/ 34 w 195"/>
                <a:gd name="T25" fmla="*/ 161 h 195"/>
                <a:gd name="T26" fmla="*/ 8 w 195"/>
                <a:gd name="T27" fmla="*/ 98 h 195"/>
                <a:gd name="T28" fmla="*/ 34 w 195"/>
                <a:gd name="T29" fmla="*/ 35 h 195"/>
                <a:gd name="T30" fmla="*/ 97 w 195"/>
                <a:gd name="T31" fmla="*/ 8 h 195"/>
                <a:gd name="T32" fmla="*/ 161 w 195"/>
                <a:gd name="T33" fmla="*/ 35 h 195"/>
                <a:gd name="T34" fmla="*/ 187 w 195"/>
                <a:gd name="T35" fmla="*/ 98 h 195"/>
                <a:gd name="T36" fmla="*/ 195 w 195"/>
                <a:gd name="T37" fmla="*/ 98 h 195"/>
                <a:gd name="T38" fmla="*/ 156 w 195"/>
                <a:gd name="T39" fmla="*/ 19 h 195"/>
                <a:gd name="T40" fmla="*/ 154 w 195"/>
                <a:gd name="T41" fmla="*/ 18 h 195"/>
                <a:gd name="T42" fmla="*/ 136 w 195"/>
                <a:gd name="T43" fmla="*/ 8 h 195"/>
                <a:gd name="T44" fmla="*/ 134 w 195"/>
                <a:gd name="T45" fmla="*/ 7 h 195"/>
                <a:gd name="T46" fmla="*/ 97 w 195"/>
                <a:gd name="T4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5" h="195">
                  <a:moveTo>
                    <a:pt x="97" y="0"/>
                  </a:moveTo>
                  <a:cubicBezTo>
                    <a:pt x="52" y="0"/>
                    <a:pt x="14" y="31"/>
                    <a:pt x="3" y="73"/>
                  </a:cubicBezTo>
                  <a:cubicBezTo>
                    <a:pt x="3" y="74"/>
                    <a:pt x="2" y="75"/>
                    <a:pt x="2" y="75"/>
                  </a:cubicBezTo>
                  <a:cubicBezTo>
                    <a:pt x="1" y="81"/>
                    <a:pt x="0" y="88"/>
                    <a:pt x="0" y="94"/>
                  </a:cubicBezTo>
                  <a:cubicBezTo>
                    <a:pt x="0" y="95"/>
                    <a:pt x="0" y="96"/>
                    <a:pt x="0" y="97"/>
                  </a:cubicBezTo>
                  <a:cubicBezTo>
                    <a:pt x="0" y="97"/>
                    <a:pt x="0" y="97"/>
                    <a:pt x="0" y="98"/>
                  </a:cubicBezTo>
                  <a:cubicBezTo>
                    <a:pt x="0" y="152"/>
                    <a:pt x="43" y="195"/>
                    <a:pt x="97" y="195"/>
                  </a:cubicBezTo>
                  <a:cubicBezTo>
                    <a:pt x="151" y="195"/>
                    <a:pt x="195" y="152"/>
                    <a:pt x="195" y="98"/>
                  </a:cubicBezTo>
                  <a:cubicBezTo>
                    <a:pt x="195" y="98"/>
                    <a:pt x="195" y="98"/>
                    <a:pt x="195" y="98"/>
                  </a:cubicBezTo>
                  <a:cubicBezTo>
                    <a:pt x="187" y="98"/>
                    <a:pt x="187" y="98"/>
                    <a:pt x="187" y="98"/>
                  </a:cubicBezTo>
                  <a:cubicBezTo>
                    <a:pt x="187" y="122"/>
                    <a:pt x="177" y="145"/>
                    <a:pt x="161" y="161"/>
                  </a:cubicBezTo>
                  <a:cubicBezTo>
                    <a:pt x="144" y="177"/>
                    <a:pt x="122" y="187"/>
                    <a:pt x="97" y="187"/>
                  </a:cubicBezTo>
                  <a:cubicBezTo>
                    <a:pt x="73" y="187"/>
                    <a:pt x="51" y="177"/>
                    <a:pt x="34" y="161"/>
                  </a:cubicBezTo>
                  <a:cubicBezTo>
                    <a:pt x="18" y="145"/>
                    <a:pt x="8" y="122"/>
                    <a:pt x="8" y="98"/>
                  </a:cubicBezTo>
                  <a:cubicBezTo>
                    <a:pt x="8" y="73"/>
                    <a:pt x="18" y="51"/>
                    <a:pt x="34" y="35"/>
                  </a:cubicBezTo>
                  <a:cubicBezTo>
                    <a:pt x="51" y="18"/>
                    <a:pt x="73" y="8"/>
                    <a:pt x="97" y="8"/>
                  </a:cubicBezTo>
                  <a:cubicBezTo>
                    <a:pt x="122" y="8"/>
                    <a:pt x="144" y="18"/>
                    <a:pt x="161" y="35"/>
                  </a:cubicBezTo>
                  <a:cubicBezTo>
                    <a:pt x="177" y="51"/>
                    <a:pt x="187" y="73"/>
                    <a:pt x="187" y="98"/>
                  </a:cubicBezTo>
                  <a:cubicBezTo>
                    <a:pt x="195" y="98"/>
                    <a:pt x="195" y="98"/>
                    <a:pt x="195" y="98"/>
                  </a:cubicBezTo>
                  <a:cubicBezTo>
                    <a:pt x="195" y="66"/>
                    <a:pt x="180" y="37"/>
                    <a:pt x="156" y="19"/>
                  </a:cubicBezTo>
                  <a:cubicBezTo>
                    <a:pt x="155" y="19"/>
                    <a:pt x="154" y="18"/>
                    <a:pt x="154" y="18"/>
                  </a:cubicBezTo>
                  <a:cubicBezTo>
                    <a:pt x="148" y="14"/>
                    <a:pt x="142" y="11"/>
                    <a:pt x="136" y="8"/>
                  </a:cubicBezTo>
                  <a:cubicBezTo>
                    <a:pt x="135" y="8"/>
                    <a:pt x="135" y="7"/>
                    <a:pt x="134" y="7"/>
                  </a:cubicBezTo>
                  <a:cubicBezTo>
                    <a:pt x="123" y="2"/>
                    <a:pt x="110"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íṧľïḋe">
              <a:extLst>
                <a:ext uri="{FF2B5EF4-FFF2-40B4-BE49-F238E27FC236}">
                  <a16:creationId xmlns:a16="http://schemas.microsoft.com/office/drawing/2014/main" id="{E263DB5D-84C0-18C4-55E7-3C303168738E}"/>
                </a:ext>
              </a:extLst>
            </p:cNvPr>
            <p:cNvSpPr/>
            <p:nvPr/>
          </p:nvSpPr>
          <p:spPr bwMode="auto">
            <a:xfrm>
              <a:off x="7216776" y="3716337"/>
              <a:ext cx="168275" cy="273050"/>
            </a:xfrm>
            <a:custGeom>
              <a:avLst/>
              <a:gdLst>
                <a:gd name="T0" fmla="*/ 51 w 51"/>
                <a:gd name="T1" fmla="*/ 54 h 83"/>
                <a:gd name="T2" fmla="*/ 25 w 51"/>
                <a:gd name="T3" fmla="*/ 83 h 83"/>
                <a:gd name="T4" fmla="*/ 0 w 51"/>
                <a:gd name="T5" fmla="*/ 64 h 83"/>
                <a:gd name="T6" fmla="*/ 16 w 51"/>
                <a:gd name="T7" fmla="*/ 60 h 83"/>
                <a:gd name="T8" fmla="*/ 24 w 51"/>
                <a:gd name="T9" fmla="*/ 67 h 83"/>
                <a:gd name="T10" fmla="*/ 33 w 51"/>
                <a:gd name="T11" fmla="*/ 52 h 83"/>
                <a:gd name="T12" fmla="*/ 33 w 51"/>
                <a:gd name="T13" fmla="*/ 0 h 83"/>
                <a:gd name="T14" fmla="*/ 51 w 51"/>
                <a:gd name="T15" fmla="*/ 0 h 83"/>
                <a:gd name="T16" fmla="*/ 51 w 51"/>
                <a:gd name="T17" fmla="*/ 5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83">
                  <a:moveTo>
                    <a:pt x="51" y="54"/>
                  </a:moveTo>
                  <a:cubicBezTo>
                    <a:pt x="51" y="69"/>
                    <a:pt x="47" y="83"/>
                    <a:pt x="25" y="83"/>
                  </a:cubicBezTo>
                  <a:cubicBezTo>
                    <a:pt x="12" y="83"/>
                    <a:pt x="3" y="77"/>
                    <a:pt x="0" y="64"/>
                  </a:cubicBezTo>
                  <a:cubicBezTo>
                    <a:pt x="16" y="60"/>
                    <a:pt x="16" y="60"/>
                    <a:pt x="16" y="60"/>
                  </a:cubicBezTo>
                  <a:cubicBezTo>
                    <a:pt x="17" y="64"/>
                    <a:pt x="21" y="67"/>
                    <a:pt x="24" y="67"/>
                  </a:cubicBezTo>
                  <a:cubicBezTo>
                    <a:pt x="33" y="67"/>
                    <a:pt x="33" y="58"/>
                    <a:pt x="33" y="52"/>
                  </a:cubicBezTo>
                  <a:cubicBezTo>
                    <a:pt x="33" y="0"/>
                    <a:pt x="33" y="0"/>
                    <a:pt x="33" y="0"/>
                  </a:cubicBezTo>
                  <a:cubicBezTo>
                    <a:pt x="51" y="0"/>
                    <a:pt x="51" y="0"/>
                    <a:pt x="51" y="0"/>
                  </a:cubicBezTo>
                  <a:lnTo>
                    <a:pt x="51" y="54"/>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îṣḷiḓe">
              <a:extLst>
                <a:ext uri="{FF2B5EF4-FFF2-40B4-BE49-F238E27FC236}">
                  <a16:creationId xmlns:a16="http://schemas.microsoft.com/office/drawing/2014/main" id="{8935CA2C-4C3C-C6D5-8F19-2577D9A8B678}"/>
                </a:ext>
              </a:extLst>
            </p:cNvPr>
            <p:cNvSpPr/>
            <p:nvPr/>
          </p:nvSpPr>
          <p:spPr bwMode="auto">
            <a:xfrm>
              <a:off x="7415213" y="3709987"/>
              <a:ext cx="193675" cy="279400"/>
            </a:xfrm>
            <a:custGeom>
              <a:avLst/>
              <a:gdLst>
                <a:gd name="T0" fmla="*/ 46 w 59"/>
                <a:gd name="T1" fmla="*/ 22 h 85"/>
                <a:gd name="T2" fmla="*/ 33 w 59"/>
                <a:gd name="T3" fmla="*/ 16 h 85"/>
                <a:gd name="T4" fmla="*/ 21 w 59"/>
                <a:gd name="T5" fmla="*/ 25 h 85"/>
                <a:gd name="T6" fmla="*/ 59 w 59"/>
                <a:gd name="T7" fmla="*/ 58 h 85"/>
                <a:gd name="T8" fmla="*/ 27 w 59"/>
                <a:gd name="T9" fmla="*/ 85 h 85"/>
                <a:gd name="T10" fmla="*/ 0 w 59"/>
                <a:gd name="T11" fmla="*/ 75 h 85"/>
                <a:gd name="T12" fmla="*/ 13 w 59"/>
                <a:gd name="T13" fmla="*/ 61 h 85"/>
                <a:gd name="T14" fmla="*/ 28 w 59"/>
                <a:gd name="T15" fmla="*/ 68 h 85"/>
                <a:gd name="T16" fmla="*/ 41 w 59"/>
                <a:gd name="T17" fmla="*/ 60 h 85"/>
                <a:gd name="T18" fmla="*/ 3 w 59"/>
                <a:gd name="T19" fmla="*/ 26 h 85"/>
                <a:gd name="T20" fmla="*/ 34 w 59"/>
                <a:gd name="T21" fmla="*/ 0 h 85"/>
                <a:gd name="T22" fmla="*/ 58 w 59"/>
                <a:gd name="T23" fmla="*/ 8 h 85"/>
                <a:gd name="T24" fmla="*/ 46 w 59"/>
                <a:gd name="T25"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5">
                  <a:moveTo>
                    <a:pt x="46" y="22"/>
                  </a:moveTo>
                  <a:cubicBezTo>
                    <a:pt x="43" y="18"/>
                    <a:pt x="38" y="16"/>
                    <a:pt x="33" y="16"/>
                  </a:cubicBezTo>
                  <a:cubicBezTo>
                    <a:pt x="28" y="16"/>
                    <a:pt x="21" y="19"/>
                    <a:pt x="21" y="25"/>
                  </a:cubicBezTo>
                  <a:cubicBezTo>
                    <a:pt x="21" y="39"/>
                    <a:pt x="59" y="30"/>
                    <a:pt x="59" y="58"/>
                  </a:cubicBezTo>
                  <a:cubicBezTo>
                    <a:pt x="59" y="76"/>
                    <a:pt x="44" y="85"/>
                    <a:pt x="27" y="85"/>
                  </a:cubicBezTo>
                  <a:cubicBezTo>
                    <a:pt x="17" y="85"/>
                    <a:pt x="8" y="82"/>
                    <a:pt x="0" y="75"/>
                  </a:cubicBezTo>
                  <a:cubicBezTo>
                    <a:pt x="13" y="61"/>
                    <a:pt x="13" y="61"/>
                    <a:pt x="13" y="61"/>
                  </a:cubicBezTo>
                  <a:cubicBezTo>
                    <a:pt x="16" y="66"/>
                    <a:pt x="22" y="68"/>
                    <a:pt x="28" y="68"/>
                  </a:cubicBezTo>
                  <a:cubicBezTo>
                    <a:pt x="34" y="68"/>
                    <a:pt x="41" y="66"/>
                    <a:pt x="41" y="60"/>
                  </a:cubicBezTo>
                  <a:cubicBezTo>
                    <a:pt x="41" y="45"/>
                    <a:pt x="3" y="53"/>
                    <a:pt x="3" y="26"/>
                  </a:cubicBezTo>
                  <a:cubicBezTo>
                    <a:pt x="3" y="9"/>
                    <a:pt x="18" y="0"/>
                    <a:pt x="34" y="0"/>
                  </a:cubicBezTo>
                  <a:cubicBezTo>
                    <a:pt x="43" y="0"/>
                    <a:pt x="52" y="2"/>
                    <a:pt x="58" y="8"/>
                  </a:cubicBezTo>
                  <a:lnTo>
                    <a:pt x="46"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ḻîḋê">
              <a:extLst>
                <a:ext uri="{FF2B5EF4-FFF2-40B4-BE49-F238E27FC236}">
                  <a16:creationId xmlns:a16="http://schemas.microsoft.com/office/drawing/2014/main" id="{B9A8A8AD-9D12-5314-EA02-205A834FA627}"/>
                </a:ext>
              </a:extLst>
            </p:cNvPr>
            <p:cNvSpPr/>
            <p:nvPr/>
          </p:nvSpPr>
          <p:spPr bwMode="auto">
            <a:xfrm>
              <a:off x="6797676"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îṥľíde">
              <a:extLst>
                <a:ext uri="{FF2B5EF4-FFF2-40B4-BE49-F238E27FC236}">
                  <a16:creationId xmlns:a16="http://schemas.microsoft.com/office/drawing/2014/main" id="{0AFAA052-A5C1-7331-CBB0-1D6B46817B54}"/>
                </a:ext>
              </a:extLst>
            </p:cNvPr>
            <p:cNvSpPr/>
            <p:nvPr/>
          </p:nvSpPr>
          <p:spPr bwMode="auto">
            <a:xfrm>
              <a:off x="6721476" y="2325687"/>
              <a:ext cx="403225" cy="784225"/>
            </a:xfrm>
            <a:custGeom>
              <a:avLst/>
              <a:gdLst>
                <a:gd name="T0" fmla="*/ 15 w 122"/>
                <a:gd name="T1" fmla="*/ 64 h 238"/>
                <a:gd name="T2" fmla="*/ 12 w 122"/>
                <a:gd name="T3" fmla="*/ 64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15 w 122"/>
                <a:gd name="T19" fmla="*/ 64 h 238"/>
                <a:gd name="T20" fmla="*/ 92 w 122"/>
                <a:gd name="T21" fmla="*/ 0 h 238"/>
                <a:gd name="T22" fmla="*/ 92 w 122"/>
                <a:gd name="T23" fmla="*/ 0 h 238"/>
                <a:gd name="T24" fmla="*/ 23 w 122"/>
                <a:gd name="T25" fmla="*/ 47 h 238"/>
                <a:gd name="T26" fmla="*/ 26 w 122"/>
                <a:gd name="T27" fmla="*/ 47 h 238"/>
                <a:gd name="T28" fmla="*/ 93 w 122"/>
                <a:gd name="T29" fmla="*/ 2 h 238"/>
                <a:gd name="T30" fmla="*/ 93 w 122"/>
                <a:gd name="T31" fmla="*/ 0 h 238"/>
                <a:gd name="T32" fmla="*/ 92 w 122"/>
                <a:gd name="T3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38">
                  <a:moveTo>
                    <a:pt x="15" y="64"/>
                  </a:moveTo>
                  <a:cubicBezTo>
                    <a:pt x="12" y="64"/>
                    <a:pt x="12" y="64"/>
                    <a:pt x="12" y="64"/>
                  </a:cubicBezTo>
                  <a:cubicBezTo>
                    <a:pt x="5" y="80"/>
                    <a:pt x="0" y="98"/>
                    <a:pt x="0" y="117"/>
                  </a:cubicBezTo>
                  <a:cubicBezTo>
                    <a:pt x="0" y="166"/>
                    <a:pt x="30" y="208"/>
                    <a:pt x="72" y="227"/>
                  </a:cubicBezTo>
                  <a:cubicBezTo>
                    <a:pt x="87" y="234"/>
                    <a:pt x="104" y="238"/>
                    <a:pt x="121" y="238"/>
                  </a:cubicBezTo>
                  <a:cubicBezTo>
                    <a:pt x="122" y="238"/>
                    <a:pt x="122" y="237"/>
                    <a:pt x="122" y="237"/>
                  </a:cubicBezTo>
                  <a:cubicBezTo>
                    <a:pt x="122" y="236"/>
                    <a:pt x="122" y="236"/>
                    <a:pt x="121" y="236"/>
                  </a:cubicBezTo>
                  <a:cubicBezTo>
                    <a:pt x="104" y="236"/>
                    <a:pt x="88" y="232"/>
                    <a:pt x="73" y="225"/>
                  </a:cubicBezTo>
                  <a:cubicBezTo>
                    <a:pt x="31" y="207"/>
                    <a:pt x="2" y="165"/>
                    <a:pt x="2" y="117"/>
                  </a:cubicBezTo>
                  <a:cubicBezTo>
                    <a:pt x="2" y="98"/>
                    <a:pt x="7" y="80"/>
                    <a:pt x="15" y="64"/>
                  </a:cubicBezTo>
                  <a:moveTo>
                    <a:pt x="92" y="0"/>
                  </a:moveTo>
                  <a:cubicBezTo>
                    <a:pt x="92" y="0"/>
                    <a:pt x="92" y="0"/>
                    <a:pt x="92" y="0"/>
                  </a:cubicBezTo>
                  <a:cubicBezTo>
                    <a:pt x="64" y="7"/>
                    <a:pt x="39" y="24"/>
                    <a:pt x="23" y="47"/>
                  </a:cubicBezTo>
                  <a:cubicBezTo>
                    <a:pt x="26" y="47"/>
                    <a:pt x="26" y="47"/>
                    <a:pt x="26" y="47"/>
                  </a:cubicBezTo>
                  <a:cubicBezTo>
                    <a:pt x="42" y="25"/>
                    <a:pt x="65" y="8"/>
                    <a:pt x="93"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is1íḓé">
              <a:extLst>
                <a:ext uri="{FF2B5EF4-FFF2-40B4-BE49-F238E27FC236}">
                  <a16:creationId xmlns:a16="http://schemas.microsoft.com/office/drawing/2014/main" id="{B3B21B8D-EB52-152A-7072-7FB76036B761}"/>
                </a:ext>
              </a:extLst>
            </p:cNvPr>
            <p:cNvSpPr/>
            <p:nvPr/>
          </p:nvSpPr>
          <p:spPr bwMode="auto">
            <a:xfrm>
              <a:off x="6761163" y="2479675"/>
              <a:ext cx="46038" cy="55563"/>
            </a:xfrm>
            <a:custGeom>
              <a:avLst/>
              <a:gdLst>
                <a:gd name="T0" fmla="*/ 14 w 14"/>
                <a:gd name="T1" fmla="*/ 0 h 17"/>
                <a:gd name="T2" fmla="*/ 11 w 14"/>
                <a:gd name="T3" fmla="*/ 0 h 17"/>
                <a:gd name="T4" fmla="*/ 0 w 14"/>
                <a:gd name="T5" fmla="*/ 17 h 17"/>
                <a:gd name="T6" fmla="*/ 3 w 14"/>
                <a:gd name="T7" fmla="*/ 17 h 17"/>
                <a:gd name="T8" fmla="*/ 14 w 14"/>
                <a:gd name="T9" fmla="*/ 0 h 17"/>
              </a:gdLst>
              <a:ahLst/>
              <a:cxnLst>
                <a:cxn ang="0">
                  <a:pos x="T0" y="T1"/>
                </a:cxn>
                <a:cxn ang="0">
                  <a:pos x="T2" y="T3"/>
                </a:cxn>
                <a:cxn ang="0">
                  <a:pos x="T4" y="T5"/>
                </a:cxn>
                <a:cxn ang="0">
                  <a:pos x="T6" y="T7"/>
                </a:cxn>
                <a:cxn ang="0">
                  <a:pos x="T8" y="T9"/>
                </a:cxn>
              </a:cxnLst>
              <a:rect l="0" t="0" r="r" b="b"/>
              <a:pathLst>
                <a:path w="14" h="17">
                  <a:moveTo>
                    <a:pt x="14" y="0"/>
                  </a:moveTo>
                  <a:cubicBezTo>
                    <a:pt x="11" y="0"/>
                    <a:pt x="11" y="0"/>
                    <a:pt x="11" y="0"/>
                  </a:cubicBezTo>
                  <a:cubicBezTo>
                    <a:pt x="7" y="5"/>
                    <a:pt x="3" y="11"/>
                    <a:pt x="0" y="17"/>
                  </a:cubicBezTo>
                  <a:cubicBezTo>
                    <a:pt x="3" y="17"/>
                    <a:pt x="3" y="17"/>
                    <a:pt x="3" y="17"/>
                  </a:cubicBezTo>
                  <a:cubicBezTo>
                    <a:pt x="6" y="11"/>
                    <a:pt x="9" y="5"/>
                    <a:pt x="1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ïṣḻíďé">
              <a:extLst>
                <a:ext uri="{FF2B5EF4-FFF2-40B4-BE49-F238E27FC236}">
                  <a16:creationId xmlns:a16="http://schemas.microsoft.com/office/drawing/2014/main" id="{A4F66B68-BB95-97BC-1F35-BD6B1BF64EE2}"/>
                </a:ext>
              </a:extLst>
            </p:cNvPr>
            <p:cNvSpPr/>
            <p:nvPr/>
          </p:nvSpPr>
          <p:spPr bwMode="auto">
            <a:xfrm>
              <a:off x="6751638" y="2338387"/>
              <a:ext cx="741363" cy="744538"/>
            </a:xfrm>
            <a:custGeom>
              <a:avLst/>
              <a:gdLst>
                <a:gd name="T0" fmla="*/ 112 w 225"/>
                <a:gd name="T1" fmla="*/ 0 h 226"/>
                <a:gd name="T2" fmla="*/ 111 w 225"/>
                <a:gd name="T3" fmla="*/ 1 h 226"/>
                <a:gd name="T4" fmla="*/ 112 w 225"/>
                <a:gd name="T5" fmla="*/ 3 h 226"/>
                <a:gd name="T6" fmla="*/ 190 w 225"/>
                <a:gd name="T7" fmla="*/ 35 h 226"/>
                <a:gd name="T8" fmla="*/ 223 w 225"/>
                <a:gd name="T9" fmla="*/ 113 h 226"/>
                <a:gd name="T10" fmla="*/ 190 w 225"/>
                <a:gd name="T11" fmla="*/ 191 h 226"/>
                <a:gd name="T12" fmla="*/ 112 w 225"/>
                <a:gd name="T13" fmla="*/ 223 h 226"/>
                <a:gd name="T14" fmla="*/ 34 w 225"/>
                <a:gd name="T15" fmla="*/ 191 h 226"/>
                <a:gd name="T16" fmla="*/ 2 w 225"/>
                <a:gd name="T17" fmla="*/ 113 h 226"/>
                <a:gd name="T18" fmla="*/ 1 w 225"/>
                <a:gd name="T19" fmla="*/ 112 h 226"/>
                <a:gd name="T20" fmla="*/ 0 w 225"/>
                <a:gd name="T21" fmla="*/ 113 h 226"/>
                <a:gd name="T22" fmla="*/ 112 w 225"/>
                <a:gd name="T23" fmla="*/ 226 h 226"/>
                <a:gd name="T24" fmla="*/ 225 w 225"/>
                <a:gd name="T25" fmla="*/ 113 h 226"/>
                <a:gd name="T26" fmla="*/ 112 w 225"/>
                <a:gd name="T2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26">
                  <a:moveTo>
                    <a:pt x="112" y="0"/>
                  </a:moveTo>
                  <a:cubicBezTo>
                    <a:pt x="112" y="0"/>
                    <a:pt x="111" y="1"/>
                    <a:pt x="111" y="1"/>
                  </a:cubicBezTo>
                  <a:cubicBezTo>
                    <a:pt x="111" y="2"/>
                    <a:pt x="112" y="3"/>
                    <a:pt x="112" y="3"/>
                  </a:cubicBezTo>
                  <a:cubicBezTo>
                    <a:pt x="143" y="3"/>
                    <a:pt x="170" y="15"/>
                    <a:pt x="190" y="35"/>
                  </a:cubicBezTo>
                  <a:cubicBezTo>
                    <a:pt x="210" y="55"/>
                    <a:pt x="223" y="82"/>
                    <a:pt x="223" y="113"/>
                  </a:cubicBezTo>
                  <a:cubicBezTo>
                    <a:pt x="223" y="143"/>
                    <a:pt x="210" y="171"/>
                    <a:pt x="190" y="191"/>
                  </a:cubicBezTo>
                  <a:cubicBezTo>
                    <a:pt x="170"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6"/>
                    <a:pt x="112" y="226"/>
                  </a:cubicBezTo>
                  <a:cubicBezTo>
                    <a:pt x="174" y="226"/>
                    <a:pt x="225" y="175"/>
                    <a:pt x="225" y="113"/>
                  </a:cubicBezTo>
                  <a:cubicBezTo>
                    <a:pt x="225" y="51"/>
                    <a:pt x="174"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îSļíḑé">
              <a:extLst>
                <a:ext uri="{FF2B5EF4-FFF2-40B4-BE49-F238E27FC236}">
                  <a16:creationId xmlns:a16="http://schemas.microsoft.com/office/drawing/2014/main" id="{16C5CA0B-71D9-F7F2-68EE-E7965B0E88D4}"/>
                </a:ext>
              </a:extLst>
            </p:cNvPr>
            <p:cNvSpPr/>
            <p:nvPr/>
          </p:nvSpPr>
          <p:spPr bwMode="auto">
            <a:xfrm>
              <a:off x="6770688" y="2360612"/>
              <a:ext cx="700088" cy="700088"/>
            </a:xfrm>
            <a:custGeom>
              <a:avLst/>
              <a:gdLst>
                <a:gd name="T0" fmla="*/ 24 w 212"/>
                <a:gd name="T1" fmla="*/ 53 h 212"/>
                <a:gd name="T2" fmla="*/ 14 w 212"/>
                <a:gd name="T3" fmla="*/ 53 h 212"/>
                <a:gd name="T4" fmla="*/ 0 w 212"/>
                <a:gd name="T5" fmla="*/ 106 h 212"/>
                <a:gd name="T6" fmla="*/ 106 w 212"/>
                <a:gd name="T7" fmla="*/ 212 h 212"/>
                <a:gd name="T8" fmla="*/ 212 w 212"/>
                <a:gd name="T9" fmla="*/ 106 h 212"/>
                <a:gd name="T10" fmla="*/ 204 w 212"/>
                <a:gd name="T11" fmla="*/ 106 h 212"/>
                <a:gd name="T12" fmla="*/ 204 w 212"/>
                <a:gd name="T13" fmla="*/ 106 h 212"/>
                <a:gd name="T14" fmla="*/ 106 w 212"/>
                <a:gd name="T15" fmla="*/ 204 h 212"/>
                <a:gd name="T16" fmla="*/ 8 w 212"/>
                <a:gd name="T17" fmla="*/ 106 h 212"/>
                <a:gd name="T18" fmla="*/ 24 w 212"/>
                <a:gd name="T19" fmla="*/ 53 h 212"/>
                <a:gd name="T20" fmla="*/ 106 w 212"/>
                <a:gd name="T21" fmla="*/ 0 h 212"/>
                <a:gd name="T22" fmla="*/ 27 w 212"/>
                <a:gd name="T23" fmla="*/ 36 h 212"/>
                <a:gd name="T24" fmla="*/ 33 w 212"/>
                <a:gd name="T25" fmla="*/ 41 h 212"/>
                <a:gd name="T26" fmla="*/ 106 w 212"/>
                <a:gd name="T27" fmla="*/ 8 h 212"/>
                <a:gd name="T28" fmla="*/ 204 w 212"/>
                <a:gd name="T29" fmla="*/ 106 h 212"/>
                <a:gd name="T30" fmla="*/ 204 w 212"/>
                <a:gd name="T31" fmla="*/ 106 h 212"/>
                <a:gd name="T32" fmla="*/ 212 w 212"/>
                <a:gd name="T33" fmla="*/ 106 h 212"/>
                <a:gd name="T34" fmla="*/ 212 w 212"/>
                <a:gd name="T35" fmla="*/ 106 h 212"/>
                <a:gd name="T36" fmla="*/ 106 w 212"/>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12">
                  <a:moveTo>
                    <a:pt x="24" y="53"/>
                  </a:moveTo>
                  <a:cubicBezTo>
                    <a:pt x="14" y="53"/>
                    <a:pt x="14" y="53"/>
                    <a:pt x="14" y="53"/>
                  </a:cubicBezTo>
                  <a:cubicBezTo>
                    <a:pt x="5" y="69"/>
                    <a:pt x="0" y="87"/>
                    <a:pt x="0" y="106"/>
                  </a:cubicBezTo>
                  <a:cubicBezTo>
                    <a:pt x="0" y="165"/>
                    <a:pt x="48" y="212"/>
                    <a:pt x="106" y="212"/>
                  </a:cubicBezTo>
                  <a:cubicBezTo>
                    <a:pt x="165" y="212"/>
                    <a:pt x="212" y="165"/>
                    <a:pt x="212" y="106"/>
                  </a:cubicBezTo>
                  <a:cubicBezTo>
                    <a:pt x="204" y="106"/>
                    <a:pt x="204" y="106"/>
                    <a:pt x="204" y="106"/>
                  </a:cubicBezTo>
                  <a:cubicBezTo>
                    <a:pt x="204" y="106"/>
                    <a:pt x="204" y="106"/>
                    <a:pt x="204" y="106"/>
                  </a:cubicBezTo>
                  <a:cubicBezTo>
                    <a:pt x="204" y="160"/>
                    <a:pt x="160" y="204"/>
                    <a:pt x="106" y="204"/>
                  </a:cubicBezTo>
                  <a:cubicBezTo>
                    <a:pt x="52" y="204"/>
                    <a:pt x="8" y="160"/>
                    <a:pt x="8" y="106"/>
                  </a:cubicBezTo>
                  <a:cubicBezTo>
                    <a:pt x="8" y="87"/>
                    <a:pt x="14" y="69"/>
                    <a:pt x="24" y="53"/>
                  </a:cubicBezTo>
                  <a:moveTo>
                    <a:pt x="106" y="0"/>
                  </a:moveTo>
                  <a:cubicBezTo>
                    <a:pt x="74" y="0"/>
                    <a:pt x="46" y="14"/>
                    <a:pt x="27" y="36"/>
                  </a:cubicBezTo>
                  <a:cubicBezTo>
                    <a:pt x="30" y="36"/>
                    <a:pt x="32" y="38"/>
                    <a:pt x="33" y="41"/>
                  </a:cubicBezTo>
                  <a:cubicBezTo>
                    <a:pt x="51" y="21"/>
                    <a:pt x="77" y="8"/>
                    <a:pt x="106" y="8"/>
                  </a:cubicBezTo>
                  <a:cubicBezTo>
                    <a:pt x="160" y="8"/>
                    <a:pt x="204" y="52"/>
                    <a:pt x="204" y="106"/>
                  </a:cubicBezTo>
                  <a:cubicBezTo>
                    <a:pt x="204" y="106"/>
                    <a:pt x="204" y="106"/>
                    <a:pt x="204" y="106"/>
                  </a:cubicBezTo>
                  <a:cubicBezTo>
                    <a:pt x="212" y="106"/>
                    <a:pt x="212" y="106"/>
                    <a:pt x="212" y="106"/>
                  </a:cubicBezTo>
                  <a:cubicBezTo>
                    <a:pt x="212" y="106"/>
                    <a:pt x="212" y="106"/>
                    <a:pt x="212" y="106"/>
                  </a:cubicBezTo>
                  <a:cubicBezTo>
                    <a:pt x="212" y="47"/>
                    <a:pt x="165"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4" name="ïsḻîďè">
              <a:extLst>
                <a:ext uri="{FF2B5EF4-FFF2-40B4-BE49-F238E27FC236}">
                  <a16:creationId xmlns:a16="http://schemas.microsoft.com/office/drawing/2014/main" id="{2A2065AE-732E-2B74-2DB7-306DCB9CC84D}"/>
                </a:ext>
              </a:extLst>
            </p:cNvPr>
            <p:cNvSpPr/>
            <p:nvPr/>
          </p:nvSpPr>
          <p:spPr bwMode="auto">
            <a:xfrm>
              <a:off x="6816726" y="2479675"/>
              <a:ext cx="63500" cy="55563"/>
            </a:xfrm>
            <a:custGeom>
              <a:avLst/>
              <a:gdLst>
                <a:gd name="T0" fmla="*/ 13 w 19"/>
                <a:gd name="T1" fmla="*/ 0 h 17"/>
                <a:gd name="T2" fmla="*/ 0 w 19"/>
                <a:gd name="T3" fmla="*/ 17 h 17"/>
                <a:gd name="T4" fmla="*/ 10 w 19"/>
                <a:gd name="T5" fmla="*/ 17 h 17"/>
                <a:gd name="T6" fmla="*/ 19 w 19"/>
                <a:gd name="T7" fmla="*/ 5 h 17"/>
                <a:gd name="T8" fmla="*/ 13 w 19"/>
                <a:gd name="T9" fmla="*/ 0 h 17"/>
              </a:gdLst>
              <a:ahLst/>
              <a:cxnLst>
                <a:cxn ang="0">
                  <a:pos x="T0" y="T1"/>
                </a:cxn>
                <a:cxn ang="0">
                  <a:pos x="T2" y="T3"/>
                </a:cxn>
                <a:cxn ang="0">
                  <a:pos x="T4" y="T5"/>
                </a:cxn>
                <a:cxn ang="0">
                  <a:pos x="T6" y="T7"/>
                </a:cxn>
                <a:cxn ang="0">
                  <a:pos x="T8" y="T9"/>
                </a:cxn>
              </a:cxnLst>
              <a:rect l="0" t="0" r="r" b="b"/>
              <a:pathLst>
                <a:path w="19" h="17">
                  <a:moveTo>
                    <a:pt x="13" y="0"/>
                  </a:moveTo>
                  <a:cubicBezTo>
                    <a:pt x="8" y="5"/>
                    <a:pt x="3" y="11"/>
                    <a:pt x="0" y="17"/>
                  </a:cubicBezTo>
                  <a:cubicBezTo>
                    <a:pt x="10" y="17"/>
                    <a:pt x="10" y="17"/>
                    <a:pt x="10" y="17"/>
                  </a:cubicBezTo>
                  <a:cubicBezTo>
                    <a:pt x="13" y="13"/>
                    <a:pt x="16" y="9"/>
                    <a:pt x="19" y="5"/>
                  </a:cubicBezTo>
                  <a:cubicBezTo>
                    <a:pt x="18" y="2"/>
                    <a:pt x="16"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5" name="iṥḻíḍé">
              <a:extLst>
                <a:ext uri="{FF2B5EF4-FFF2-40B4-BE49-F238E27FC236}">
                  <a16:creationId xmlns:a16="http://schemas.microsoft.com/office/drawing/2014/main" id="{C3E60306-3D57-333A-E1C8-FB7889D0C8AD}"/>
                </a:ext>
              </a:extLst>
            </p:cNvPr>
            <p:cNvSpPr/>
            <p:nvPr/>
          </p:nvSpPr>
          <p:spPr bwMode="auto">
            <a:xfrm>
              <a:off x="6797676" y="2387600"/>
              <a:ext cx="646113" cy="646113"/>
            </a:xfrm>
            <a:custGeom>
              <a:avLst/>
              <a:gdLst>
                <a:gd name="T0" fmla="*/ 98 w 196"/>
                <a:gd name="T1" fmla="*/ 0 h 196"/>
                <a:gd name="T2" fmla="*/ 25 w 196"/>
                <a:gd name="T3" fmla="*/ 33 h 196"/>
                <a:gd name="T4" fmla="*/ 16 w 196"/>
                <a:gd name="T5" fmla="*/ 45 h 196"/>
                <a:gd name="T6" fmla="*/ 0 w 196"/>
                <a:gd name="T7" fmla="*/ 98 h 196"/>
                <a:gd name="T8" fmla="*/ 98 w 196"/>
                <a:gd name="T9" fmla="*/ 196 h 196"/>
                <a:gd name="T10" fmla="*/ 196 w 196"/>
                <a:gd name="T11" fmla="*/ 98 h 196"/>
                <a:gd name="T12" fmla="*/ 196 w 196"/>
                <a:gd name="T13" fmla="*/ 98 h 196"/>
                <a:gd name="T14" fmla="*/ 187 w 196"/>
                <a:gd name="T15" fmla="*/ 98 h 196"/>
                <a:gd name="T16" fmla="*/ 161 w 196"/>
                <a:gd name="T17" fmla="*/ 161 h 196"/>
                <a:gd name="T18" fmla="*/ 98 w 196"/>
                <a:gd name="T19" fmla="*/ 187 h 196"/>
                <a:gd name="T20" fmla="*/ 35 w 196"/>
                <a:gd name="T21" fmla="*/ 161 h 196"/>
                <a:gd name="T22" fmla="*/ 9 w 196"/>
                <a:gd name="T23" fmla="*/ 98 h 196"/>
                <a:gd name="T24" fmla="*/ 35 w 196"/>
                <a:gd name="T25" fmla="*/ 35 h 196"/>
                <a:gd name="T26" fmla="*/ 98 w 196"/>
                <a:gd name="T27" fmla="*/ 9 h 196"/>
                <a:gd name="T28" fmla="*/ 161 w 196"/>
                <a:gd name="T29" fmla="*/ 35 h 196"/>
                <a:gd name="T30" fmla="*/ 187 w 196"/>
                <a:gd name="T31" fmla="*/ 98 h 196"/>
                <a:gd name="T32" fmla="*/ 196 w 196"/>
                <a:gd name="T33" fmla="*/ 98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0"/>
                  </a:moveTo>
                  <a:cubicBezTo>
                    <a:pt x="69" y="0"/>
                    <a:pt x="43" y="13"/>
                    <a:pt x="25" y="33"/>
                  </a:cubicBezTo>
                  <a:cubicBezTo>
                    <a:pt x="22" y="37"/>
                    <a:pt x="19" y="41"/>
                    <a:pt x="16" y="45"/>
                  </a:cubicBezTo>
                  <a:cubicBezTo>
                    <a:pt x="6" y="61"/>
                    <a:pt x="0" y="79"/>
                    <a:pt x="0" y="98"/>
                  </a:cubicBezTo>
                  <a:cubicBezTo>
                    <a:pt x="0" y="152"/>
                    <a:pt x="44" y="196"/>
                    <a:pt x="98" y="196"/>
                  </a:cubicBezTo>
                  <a:cubicBezTo>
                    <a:pt x="152" y="196"/>
                    <a:pt x="196" y="15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44"/>
                    <a:pt x="152"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6" name="isļíḓe">
              <a:extLst>
                <a:ext uri="{FF2B5EF4-FFF2-40B4-BE49-F238E27FC236}">
                  <a16:creationId xmlns:a16="http://schemas.microsoft.com/office/drawing/2014/main" id="{E7E4A98C-55B2-3A83-2D9B-3417F8ADED5D}"/>
                </a:ext>
              </a:extLst>
            </p:cNvPr>
            <p:cNvSpPr/>
            <p:nvPr/>
          </p:nvSpPr>
          <p:spPr bwMode="auto">
            <a:xfrm>
              <a:off x="6853238" y="2647950"/>
              <a:ext cx="128588" cy="147638"/>
            </a:xfrm>
            <a:custGeom>
              <a:avLst/>
              <a:gdLst>
                <a:gd name="T0" fmla="*/ 0 w 81"/>
                <a:gd name="T1" fmla="*/ 0 h 93"/>
                <a:gd name="T2" fmla="*/ 21 w 81"/>
                <a:gd name="T3" fmla="*/ 0 h 93"/>
                <a:gd name="T4" fmla="*/ 21 w 81"/>
                <a:gd name="T5" fmla="*/ 35 h 93"/>
                <a:gd name="T6" fmla="*/ 60 w 81"/>
                <a:gd name="T7" fmla="*/ 35 h 93"/>
                <a:gd name="T8" fmla="*/ 60 w 81"/>
                <a:gd name="T9" fmla="*/ 0 h 93"/>
                <a:gd name="T10" fmla="*/ 81 w 81"/>
                <a:gd name="T11" fmla="*/ 0 h 93"/>
                <a:gd name="T12" fmla="*/ 81 w 81"/>
                <a:gd name="T13" fmla="*/ 93 h 93"/>
                <a:gd name="T14" fmla="*/ 60 w 81"/>
                <a:gd name="T15" fmla="*/ 93 h 93"/>
                <a:gd name="T16" fmla="*/ 60 w 81"/>
                <a:gd name="T17" fmla="*/ 54 h 93"/>
                <a:gd name="T18" fmla="*/ 21 w 81"/>
                <a:gd name="T19" fmla="*/ 54 h 93"/>
                <a:gd name="T20" fmla="*/ 21 w 81"/>
                <a:gd name="T21" fmla="*/ 93 h 93"/>
                <a:gd name="T22" fmla="*/ 0 w 81"/>
                <a:gd name="T23" fmla="*/ 93 h 93"/>
                <a:gd name="T24" fmla="*/ 0 w 81"/>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3">
                  <a:moveTo>
                    <a:pt x="0" y="0"/>
                  </a:moveTo>
                  <a:lnTo>
                    <a:pt x="21" y="0"/>
                  </a:lnTo>
                  <a:lnTo>
                    <a:pt x="21" y="35"/>
                  </a:lnTo>
                  <a:lnTo>
                    <a:pt x="60" y="35"/>
                  </a:lnTo>
                  <a:lnTo>
                    <a:pt x="60" y="0"/>
                  </a:lnTo>
                  <a:lnTo>
                    <a:pt x="81" y="0"/>
                  </a:lnTo>
                  <a:lnTo>
                    <a:pt x="81" y="93"/>
                  </a:lnTo>
                  <a:lnTo>
                    <a:pt x="60" y="93"/>
                  </a:lnTo>
                  <a:lnTo>
                    <a:pt x="60" y="54"/>
                  </a:lnTo>
                  <a:lnTo>
                    <a:pt x="21" y="54"/>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7" name="isḻiḋe">
              <a:extLst>
                <a:ext uri="{FF2B5EF4-FFF2-40B4-BE49-F238E27FC236}">
                  <a16:creationId xmlns:a16="http://schemas.microsoft.com/office/drawing/2014/main" id="{21E36A15-0A2A-8124-BA08-7DBEBE76E913}"/>
                </a:ext>
              </a:extLst>
            </p:cNvPr>
            <p:cNvSpPr/>
            <p:nvPr/>
          </p:nvSpPr>
          <p:spPr bwMode="auto">
            <a:xfrm>
              <a:off x="6999288" y="2647950"/>
              <a:ext cx="114300" cy="147638"/>
            </a:xfrm>
            <a:custGeom>
              <a:avLst/>
              <a:gdLst>
                <a:gd name="T0" fmla="*/ 27 w 72"/>
                <a:gd name="T1" fmla="*/ 19 h 93"/>
                <a:gd name="T2" fmla="*/ 0 w 72"/>
                <a:gd name="T3" fmla="*/ 19 h 93"/>
                <a:gd name="T4" fmla="*/ 0 w 72"/>
                <a:gd name="T5" fmla="*/ 0 h 93"/>
                <a:gd name="T6" fmla="*/ 72 w 72"/>
                <a:gd name="T7" fmla="*/ 0 h 93"/>
                <a:gd name="T8" fmla="*/ 72 w 72"/>
                <a:gd name="T9" fmla="*/ 19 h 93"/>
                <a:gd name="T10" fmla="*/ 45 w 72"/>
                <a:gd name="T11" fmla="*/ 19 h 93"/>
                <a:gd name="T12" fmla="*/ 45 w 72"/>
                <a:gd name="T13" fmla="*/ 93 h 93"/>
                <a:gd name="T14" fmla="*/ 27 w 72"/>
                <a:gd name="T15" fmla="*/ 93 h 93"/>
                <a:gd name="T16" fmla="*/ 27 w 72"/>
                <a:gd name="T17"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3">
                  <a:moveTo>
                    <a:pt x="27" y="19"/>
                  </a:moveTo>
                  <a:lnTo>
                    <a:pt x="0" y="19"/>
                  </a:lnTo>
                  <a:lnTo>
                    <a:pt x="0" y="0"/>
                  </a:lnTo>
                  <a:lnTo>
                    <a:pt x="72" y="0"/>
                  </a:lnTo>
                  <a:lnTo>
                    <a:pt x="72" y="19"/>
                  </a:lnTo>
                  <a:lnTo>
                    <a:pt x="45" y="19"/>
                  </a:lnTo>
                  <a:lnTo>
                    <a:pt x="45" y="93"/>
                  </a:lnTo>
                  <a:lnTo>
                    <a:pt x="27" y="93"/>
                  </a:lnTo>
                  <a:lnTo>
                    <a:pt x="27" y="1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8" name="islíde">
              <a:extLst>
                <a:ext uri="{FF2B5EF4-FFF2-40B4-BE49-F238E27FC236}">
                  <a16:creationId xmlns:a16="http://schemas.microsoft.com/office/drawing/2014/main" id="{B07A6AD1-C3BD-5FA9-793C-B6FA3F73F81B}"/>
                </a:ext>
              </a:extLst>
            </p:cNvPr>
            <p:cNvSpPr/>
            <p:nvPr/>
          </p:nvSpPr>
          <p:spPr bwMode="auto">
            <a:xfrm>
              <a:off x="7131051" y="2647950"/>
              <a:ext cx="165100" cy="147638"/>
            </a:xfrm>
            <a:custGeom>
              <a:avLst/>
              <a:gdLst>
                <a:gd name="T0" fmla="*/ 0 w 104"/>
                <a:gd name="T1" fmla="*/ 0 h 93"/>
                <a:gd name="T2" fmla="*/ 31 w 104"/>
                <a:gd name="T3" fmla="*/ 0 h 93"/>
                <a:gd name="T4" fmla="*/ 52 w 104"/>
                <a:gd name="T5" fmla="*/ 60 h 93"/>
                <a:gd name="T6" fmla="*/ 52 w 104"/>
                <a:gd name="T7" fmla="*/ 60 h 93"/>
                <a:gd name="T8" fmla="*/ 75 w 104"/>
                <a:gd name="T9" fmla="*/ 0 h 93"/>
                <a:gd name="T10" fmla="*/ 104 w 104"/>
                <a:gd name="T11" fmla="*/ 0 h 93"/>
                <a:gd name="T12" fmla="*/ 104 w 104"/>
                <a:gd name="T13" fmla="*/ 93 h 93"/>
                <a:gd name="T14" fmla="*/ 85 w 104"/>
                <a:gd name="T15" fmla="*/ 93 h 93"/>
                <a:gd name="T16" fmla="*/ 85 w 104"/>
                <a:gd name="T17" fmla="*/ 23 h 93"/>
                <a:gd name="T18" fmla="*/ 85 w 104"/>
                <a:gd name="T19" fmla="*/ 23 h 93"/>
                <a:gd name="T20" fmla="*/ 60 w 104"/>
                <a:gd name="T21" fmla="*/ 93 h 93"/>
                <a:gd name="T22" fmla="*/ 43 w 104"/>
                <a:gd name="T23" fmla="*/ 93 h 93"/>
                <a:gd name="T24" fmla="*/ 21 w 104"/>
                <a:gd name="T25" fmla="*/ 23 h 93"/>
                <a:gd name="T26" fmla="*/ 21 w 104"/>
                <a:gd name="T27" fmla="*/ 23 h 93"/>
                <a:gd name="T28" fmla="*/ 21 w 104"/>
                <a:gd name="T29" fmla="*/ 93 h 93"/>
                <a:gd name="T30" fmla="*/ 0 w 104"/>
                <a:gd name="T31" fmla="*/ 93 h 93"/>
                <a:gd name="T32" fmla="*/ 0 w 104"/>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93">
                  <a:moveTo>
                    <a:pt x="0" y="0"/>
                  </a:moveTo>
                  <a:lnTo>
                    <a:pt x="31" y="0"/>
                  </a:lnTo>
                  <a:lnTo>
                    <a:pt x="52" y="60"/>
                  </a:lnTo>
                  <a:lnTo>
                    <a:pt x="52" y="60"/>
                  </a:lnTo>
                  <a:lnTo>
                    <a:pt x="75" y="0"/>
                  </a:lnTo>
                  <a:lnTo>
                    <a:pt x="104" y="0"/>
                  </a:lnTo>
                  <a:lnTo>
                    <a:pt x="104" y="93"/>
                  </a:lnTo>
                  <a:lnTo>
                    <a:pt x="85" y="93"/>
                  </a:lnTo>
                  <a:lnTo>
                    <a:pt x="85" y="23"/>
                  </a:lnTo>
                  <a:lnTo>
                    <a:pt x="85" y="23"/>
                  </a:lnTo>
                  <a:lnTo>
                    <a:pt x="60" y="93"/>
                  </a:lnTo>
                  <a:lnTo>
                    <a:pt x="43" y="93"/>
                  </a:lnTo>
                  <a:lnTo>
                    <a:pt x="21" y="23"/>
                  </a:lnTo>
                  <a:lnTo>
                    <a:pt x="21" y="23"/>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9" name="íṩḻîḍe">
              <a:extLst>
                <a:ext uri="{FF2B5EF4-FFF2-40B4-BE49-F238E27FC236}">
                  <a16:creationId xmlns:a16="http://schemas.microsoft.com/office/drawing/2014/main" id="{DED4C7E1-9205-488E-1994-BA8E79DE94BD}"/>
                </a:ext>
              </a:extLst>
            </p:cNvPr>
            <p:cNvSpPr/>
            <p:nvPr/>
          </p:nvSpPr>
          <p:spPr bwMode="auto">
            <a:xfrm>
              <a:off x="7327901" y="2647950"/>
              <a:ext cx="93663" cy="147638"/>
            </a:xfrm>
            <a:custGeom>
              <a:avLst/>
              <a:gdLst>
                <a:gd name="T0" fmla="*/ 0 w 59"/>
                <a:gd name="T1" fmla="*/ 0 h 93"/>
                <a:gd name="T2" fmla="*/ 21 w 59"/>
                <a:gd name="T3" fmla="*/ 0 h 93"/>
                <a:gd name="T4" fmla="*/ 21 w 59"/>
                <a:gd name="T5" fmla="*/ 75 h 93"/>
                <a:gd name="T6" fmla="*/ 59 w 59"/>
                <a:gd name="T7" fmla="*/ 75 h 93"/>
                <a:gd name="T8" fmla="*/ 59 w 59"/>
                <a:gd name="T9" fmla="*/ 93 h 93"/>
                <a:gd name="T10" fmla="*/ 0 w 59"/>
                <a:gd name="T11" fmla="*/ 93 h 93"/>
                <a:gd name="T12" fmla="*/ 0 w 59"/>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59" h="93">
                  <a:moveTo>
                    <a:pt x="0" y="0"/>
                  </a:moveTo>
                  <a:lnTo>
                    <a:pt x="21" y="0"/>
                  </a:lnTo>
                  <a:lnTo>
                    <a:pt x="21" y="75"/>
                  </a:lnTo>
                  <a:lnTo>
                    <a:pt x="59" y="75"/>
                  </a:lnTo>
                  <a:lnTo>
                    <a:pt x="59"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0" name="íṥlîḋe">
              <a:extLst>
                <a:ext uri="{FF2B5EF4-FFF2-40B4-BE49-F238E27FC236}">
                  <a16:creationId xmlns:a16="http://schemas.microsoft.com/office/drawing/2014/main" id="{1885020F-088D-E658-D60D-4747B2DB624A}"/>
                </a:ext>
              </a:extLst>
            </p:cNvPr>
            <p:cNvSpPr/>
            <p:nvPr/>
          </p:nvSpPr>
          <p:spPr bwMode="auto">
            <a:xfrm>
              <a:off x="4586288"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1" name="ïṣ1íḋê">
              <a:extLst>
                <a:ext uri="{FF2B5EF4-FFF2-40B4-BE49-F238E27FC236}">
                  <a16:creationId xmlns:a16="http://schemas.microsoft.com/office/drawing/2014/main" id="{32B83400-7C93-B9DA-6794-5E0B545230D0}"/>
                </a:ext>
              </a:extLst>
            </p:cNvPr>
            <p:cNvSpPr/>
            <p:nvPr/>
          </p:nvSpPr>
          <p:spPr bwMode="auto">
            <a:xfrm>
              <a:off x="4510088" y="2325687"/>
              <a:ext cx="403225" cy="784225"/>
            </a:xfrm>
            <a:custGeom>
              <a:avLst/>
              <a:gdLst>
                <a:gd name="T0" fmla="*/ 92 w 122"/>
                <a:gd name="T1" fmla="*/ 0 h 238"/>
                <a:gd name="T2" fmla="*/ 92 w 122"/>
                <a:gd name="T3" fmla="*/ 0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92 w 122"/>
                <a:gd name="T19" fmla="*/ 2 h 238"/>
                <a:gd name="T20" fmla="*/ 93 w 122"/>
                <a:gd name="T21" fmla="*/ 0 h 238"/>
                <a:gd name="T22" fmla="*/ 92 w 122"/>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38">
                  <a:moveTo>
                    <a:pt x="92" y="0"/>
                  </a:moveTo>
                  <a:cubicBezTo>
                    <a:pt x="92" y="0"/>
                    <a:pt x="92" y="0"/>
                    <a:pt x="92" y="0"/>
                  </a:cubicBezTo>
                  <a:cubicBezTo>
                    <a:pt x="39" y="13"/>
                    <a:pt x="0" y="60"/>
                    <a:pt x="0" y="117"/>
                  </a:cubicBezTo>
                  <a:cubicBezTo>
                    <a:pt x="0" y="166"/>
                    <a:pt x="30" y="208"/>
                    <a:pt x="72" y="227"/>
                  </a:cubicBezTo>
                  <a:cubicBezTo>
                    <a:pt x="87" y="234"/>
                    <a:pt x="103" y="238"/>
                    <a:pt x="121" y="238"/>
                  </a:cubicBezTo>
                  <a:cubicBezTo>
                    <a:pt x="121" y="238"/>
                    <a:pt x="122" y="237"/>
                    <a:pt x="122" y="237"/>
                  </a:cubicBezTo>
                  <a:cubicBezTo>
                    <a:pt x="122" y="236"/>
                    <a:pt x="121" y="236"/>
                    <a:pt x="121" y="236"/>
                  </a:cubicBezTo>
                  <a:cubicBezTo>
                    <a:pt x="104" y="236"/>
                    <a:pt x="87" y="232"/>
                    <a:pt x="73" y="225"/>
                  </a:cubicBezTo>
                  <a:cubicBezTo>
                    <a:pt x="31" y="207"/>
                    <a:pt x="2" y="165"/>
                    <a:pt x="2" y="117"/>
                  </a:cubicBezTo>
                  <a:cubicBezTo>
                    <a:pt x="2" y="61"/>
                    <a:pt x="41" y="15"/>
                    <a:pt x="92"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2" name="ïṡľídè">
              <a:extLst>
                <a:ext uri="{FF2B5EF4-FFF2-40B4-BE49-F238E27FC236}">
                  <a16:creationId xmlns:a16="http://schemas.microsoft.com/office/drawing/2014/main" id="{95AFD176-5894-ACEF-C798-CB9EF0A06229}"/>
                </a:ext>
              </a:extLst>
            </p:cNvPr>
            <p:cNvSpPr/>
            <p:nvPr/>
          </p:nvSpPr>
          <p:spPr bwMode="auto">
            <a:xfrm>
              <a:off x="4537076" y="2338387"/>
              <a:ext cx="741363" cy="744538"/>
            </a:xfrm>
            <a:custGeom>
              <a:avLst/>
              <a:gdLst>
                <a:gd name="T0" fmla="*/ 209 w 225"/>
                <a:gd name="T1" fmla="*/ 171 h 226"/>
                <a:gd name="T2" fmla="*/ 207 w 225"/>
                <a:gd name="T3" fmla="*/ 171 h 226"/>
                <a:gd name="T4" fmla="*/ 191 w 225"/>
                <a:gd name="T5" fmla="*/ 191 h 226"/>
                <a:gd name="T6" fmla="*/ 180 w 225"/>
                <a:gd name="T7" fmla="*/ 201 h 226"/>
                <a:gd name="T8" fmla="*/ 183 w 225"/>
                <a:gd name="T9" fmla="*/ 201 h 226"/>
                <a:gd name="T10" fmla="*/ 209 w 225"/>
                <a:gd name="T11" fmla="*/ 171 h 226"/>
                <a:gd name="T12" fmla="*/ 225 w 225"/>
                <a:gd name="T13" fmla="*/ 124 h 226"/>
                <a:gd name="T14" fmla="*/ 223 w 225"/>
                <a:gd name="T15" fmla="*/ 124 h 226"/>
                <a:gd name="T16" fmla="*/ 216 w 225"/>
                <a:gd name="T17" fmla="*/ 153 h 226"/>
                <a:gd name="T18" fmla="*/ 218 w 225"/>
                <a:gd name="T19" fmla="*/ 153 h 226"/>
                <a:gd name="T20" fmla="*/ 225 w 225"/>
                <a:gd name="T21" fmla="*/ 124 h 226"/>
                <a:gd name="T22" fmla="*/ 1 w 225"/>
                <a:gd name="T23" fmla="*/ 112 h 226"/>
                <a:gd name="T24" fmla="*/ 0 w 225"/>
                <a:gd name="T25" fmla="*/ 113 h 226"/>
                <a:gd name="T26" fmla="*/ 113 w 225"/>
                <a:gd name="T27" fmla="*/ 226 h 226"/>
                <a:gd name="T28" fmla="*/ 169 w 225"/>
                <a:gd name="T29" fmla="*/ 210 h 226"/>
                <a:gd name="T30" fmla="*/ 169 w 225"/>
                <a:gd name="T31" fmla="*/ 210 h 226"/>
                <a:gd name="T32" fmla="*/ 169 w 225"/>
                <a:gd name="T33" fmla="*/ 208 h 226"/>
                <a:gd name="T34" fmla="*/ 113 w 225"/>
                <a:gd name="T35" fmla="*/ 223 h 226"/>
                <a:gd name="T36" fmla="*/ 35 w 225"/>
                <a:gd name="T37" fmla="*/ 191 h 226"/>
                <a:gd name="T38" fmla="*/ 2 w 225"/>
                <a:gd name="T39" fmla="*/ 113 h 226"/>
                <a:gd name="T40" fmla="*/ 1 w 225"/>
                <a:gd name="T41" fmla="*/ 112 h 226"/>
                <a:gd name="T42" fmla="*/ 212 w 225"/>
                <a:gd name="T43" fmla="*/ 60 h 226"/>
                <a:gd name="T44" fmla="*/ 210 w 225"/>
                <a:gd name="T45" fmla="*/ 60 h 226"/>
                <a:gd name="T46" fmla="*/ 223 w 225"/>
                <a:gd name="T47" fmla="*/ 106 h 226"/>
                <a:gd name="T48" fmla="*/ 225 w 225"/>
                <a:gd name="T49" fmla="*/ 106 h 226"/>
                <a:gd name="T50" fmla="*/ 212 w 225"/>
                <a:gd name="T51" fmla="*/ 60 h 226"/>
                <a:gd name="T52" fmla="*/ 113 w 225"/>
                <a:gd name="T53" fmla="*/ 0 h 226"/>
                <a:gd name="T54" fmla="*/ 112 w 225"/>
                <a:gd name="T55" fmla="*/ 1 h 226"/>
                <a:gd name="T56" fmla="*/ 113 w 225"/>
                <a:gd name="T57" fmla="*/ 3 h 226"/>
                <a:gd name="T58" fmla="*/ 191 w 225"/>
                <a:gd name="T59" fmla="*/ 35 h 226"/>
                <a:gd name="T60" fmla="*/ 198 w 225"/>
                <a:gd name="T61" fmla="*/ 43 h 226"/>
                <a:gd name="T62" fmla="*/ 201 w 225"/>
                <a:gd name="T63" fmla="*/ 43 h 226"/>
                <a:gd name="T64" fmla="*/ 113 w 225"/>
                <a:gd name="T6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226">
                  <a:moveTo>
                    <a:pt x="209" y="171"/>
                  </a:moveTo>
                  <a:cubicBezTo>
                    <a:pt x="207" y="171"/>
                    <a:pt x="207" y="171"/>
                    <a:pt x="207" y="171"/>
                  </a:cubicBezTo>
                  <a:cubicBezTo>
                    <a:pt x="202" y="178"/>
                    <a:pt x="197" y="185"/>
                    <a:pt x="191" y="191"/>
                  </a:cubicBezTo>
                  <a:cubicBezTo>
                    <a:pt x="187" y="195"/>
                    <a:pt x="184" y="198"/>
                    <a:pt x="180" y="201"/>
                  </a:cubicBezTo>
                  <a:cubicBezTo>
                    <a:pt x="183" y="201"/>
                    <a:pt x="183" y="201"/>
                    <a:pt x="183" y="201"/>
                  </a:cubicBezTo>
                  <a:cubicBezTo>
                    <a:pt x="193" y="193"/>
                    <a:pt x="202" y="183"/>
                    <a:pt x="209" y="171"/>
                  </a:cubicBezTo>
                  <a:moveTo>
                    <a:pt x="225" y="124"/>
                  </a:moveTo>
                  <a:cubicBezTo>
                    <a:pt x="223" y="124"/>
                    <a:pt x="223" y="124"/>
                    <a:pt x="223" y="124"/>
                  </a:cubicBezTo>
                  <a:cubicBezTo>
                    <a:pt x="222" y="134"/>
                    <a:pt x="219" y="144"/>
                    <a:pt x="216" y="153"/>
                  </a:cubicBezTo>
                  <a:cubicBezTo>
                    <a:pt x="218" y="153"/>
                    <a:pt x="218" y="153"/>
                    <a:pt x="218" y="153"/>
                  </a:cubicBezTo>
                  <a:cubicBezTo>
                    <a:pt x="222" y="144"/>
                    <a:pt x="224" y="134"/>
                    <a:pt x="225" y="124"/>
                  </a:cubicBezTo>
                  <a:moveTo>
                    <a:pt x="1" y="112"/>
                  </a:moveTo>
                  <a:cubicBezTo>
                    <a:pt x="1" y="112"/>
                    <a:pt x="0" y="112"/>
                    <a:pt x="0" y="113"/>
                  </a:cubicBezTo>
                  <a:cubicBezTo>
                    <a:pt x="0" y="175"/>
                    <a:pt x="51" y="226"/>
                    <a:pt x="113" y="226"/>
                  </a:cubicBezTo>
                  <a:cubicBezTo>
                    <a:pt x="133" y="226"/>
                    <a:pt x="153" y="220"/>
                    <a:pt x="169" y="210"/>
                  </a:cubicBezTo>
                  <a:cubicBezTo>
                    <a:pt x="169" y="210"/>
                    <a:pt x="169" y="210"/>
                    <a:pt x="169" y="210"/>
                  </a:cubicBezTo>
                  <a:cubicBezTo>
                    <a:pt x="169" y="209"/>
                    <a:pt x="169" y="209"/>
                    <a:pt x="169" y="208"/>
                  </a:cubicBezTo>
                  <a:cubicBezTo>
                    <a:pt x="153" y="218"/>
                    <a:pt x="134" y="223"/>
                    <a:pt x="113" y="223"/>
                  </a:cubicBezTo>
                  <a:cubicBezTo>
                    <a:pt x="82" y="223"/>
                    <a:pt x="55" y="211"/>
                    <a:pt x="35" y="191"/>
                  </a:cubicBezTo>
                  <a:cubicBezTo>
                    <a:pt x="15" y="171"/>
                    <a:pt x="2" y="143"/>
                    <a:pt x="2" y="113"/>
                  </a:cubicBezTo>
                  <a:cubicBezTo>
                    <a:pt x="2" y="112"/>
                    <a:pt x="2" y="112"/>
                    <a:pt x="1" y="112"/>
                  </a:cubicBezTo>
                  <a:moveTo>
                    <a:pt x="212" y="60"/>
                  </a:moveTo>
                  <a:cubicBezTo>
                    <a:pt x="210" y="60"/>
                    <a:pt x="210" y="60"/>
                    <a:pt x="210" y="60"/>
                  </a:cubicBezTo>
                  <a:cubicBezTo>
                    <a:pt x="217" y="74"/>
                    <a:pt x="222" y="89"/>
                    <a:pt x="223" y="106"/>
                  </a:cubicBezTo>
                  <a:cubicBezTo>
                    <a:pt x="225" y="106"/>
                    <a:pt x="225" y="106"/>
                    <a:pt x="225" y="106"/>
                  </a:cubicBezTo>
                  <a:cubicBezTo>
                    <a:pt x="224" y="89"/>
                    <a:pt x="220" y="74"/>
                    <a:pt x="212" y="60"/>
                  </a:cubicBezTo>
                  <a:moveTo>
                    <a:pt x="113" y="0"/>
                  </a:moveTo>
                  <a:cubicBezTo>
                    <a:pt x="112" y="0"/>
                    <a:pt x="112" y="1"/>
                    <a:pt x="112" y="1"/>
                  </a:cubicBezTo>
                  <a:cubicBezTo>
                    <a:pt x="112" y="2"/>
                    <a:pt x="112" y="3"/>
                    <a:pt x="113" y="3"/>
                  </a:cubicBezTo>
                  <a:cubicBezTo>
                    <a:pt x="143" y="3"/>
                    <a:pt x="171" y="15"/>
                    <a:pt x="191" y="35"/>
                  </a:cubicBezTo>
                  <a:cubicBezTo>
                    <a:pt x="193" y="37"/>
                    <a:pt x="196" y="40"/>
                    <a:pt x="198" y="43"/>
                  </a:cubicBezTo>
                  <a:cubicBezTo>
                    <a:pt x="201" y="43"/>
                    <a:pt x="201" y="43"/>
                    <a:pt x="201" y="43"/>
                  </a:cubicBezTo>
                  <a:cubicBezTo>
                    <a:pt x="180" y="17"/>
                    <a:pt x="148" y="0"/>
                    <a:pt x="11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3" name="ïṧḻîḑê">
              <a:extLst>
                <a:ext uri="{FF2B5EF4-FFF2-40B4-BE49-F238E27FC236}">
                  <a16:creationId xmlns:a16="http://schemas.microsoft.com/office/drawing/2014/main" id="{C6EC66B6-8C5A-880D-9848-D17335781BC6}"/>
                </a:ext>
              </a:extLst>
            </p:cNvPr>
            <p:cNvSpPr/>
            <p:nvPr/>
          </p:nvSpPr>
          <p:spPr bwMode="auto">
            <a:xfrm>
              <a:off x="5189538" y="2479675"/>
              <a:ext cx="46038" cy="55563"/>
            </a:xfrm>
            <a:custGeom>
              <a:avLst/>
              <a:gdLst>
                <a:gd name="T0" fmla="*/ 3 w 14"/>
                <a:gd name="T1" fmla="*/ 0 h 17"/>
                <a:gd name="T2" fmla="*/ 0 w 14"/>
                <a:gd name="T3" fmla="*/ 0 h 17"/>
                <a:gd name="T4" fmla="*/ 12 w 14"/>
                <a:gd name="T5" fmla="*/ 17 h 17"/>
                <a:gd name="T6" fmla="*/ 14 w 14"/>
                <a:gd name="T7" fmla="*/ 17 h 17"/>
                <a:gd name="T8" fmla="*/ 3 w 14"/>
                <a:gd name="T9" fmla="*/ 0 h 17"/>
              </a:gdLst>
              <a:ahLst/>
              <a:cxnLst>
                <a:cxn ang="0">
                  <a:pos x="T0" y="T1"/>
                </a:cxn>
                <a:cxn ang="0">
                  <a:pos x="T2" y="T3"/>
                </a:cxn>
                <a:cxn ang="0">
                  <a:pos x="T4" y="T5"/>
                </a:cxn>
                <a:cxn ang="0">
                  <a:pos x="T6" y="T7"/>
                </a:cxn>
                <a:cxn ang="0">
                  <a:pos x="T8" y="T9"/>
                </a:cxn>
              </a:cxnLst>
              <a:rect l="0" t="0" r="r" b="b"/>
              <a:pathLst>
                <a:path w="14" h="17">
                  <a:moveTo>
                    <a:pt x="3" y="0"/>
                  </a:moveTo>
                  <a:cubicBezTo>
                    <a:pt x="0" y="0"/>
                    <a:pt x="0" y="0"/>
                    <a:pt x="0" y="0"/>
                  </a:cubicBezTo>
                  <a:cubicBezTo>
                    <a:pt x="5" y="5"/>
                    <a:pt x="9" y="11"/>
                    <a:pt x="12" y="17"/>
                  </a:cubicBezTo>
                  <a:cubicBezTo>
                    <a:pt x="14" y="17"/>
                    <a:pt x="14" y="17"/>
                    <a:pt x="14" y="17"/>
                  </a:cubicBezTo>
                  <a:cubicBezTo>
                    <a:pt x="11" y="11"/>
                    <a:pt x="7"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4" name="išľïďê">
              <a:extLst>
                <a:ext uri="{FF2B5EF4-FFF2-40B4-BE49-F238E27FC236}">
                  <a16:creationId xmlns:a16="http://schemas.microsoft.com/office/drawing/2014/main" id="{FEC3F288-17FA-737B-237C-06C2EDDF37B1}"/>
                </a:ext>
              </a:extLst>
            </p:cNvPr>
            <p:cNvSpPr/>
            <p:nvPr/>
          </p:nvSpPr>
          <p:spPr bwMode="auto">
            <a:xfrm>
              <a:off x="5272088" y="2687637"/>
              <a:ext cx="6350" cy="58738"/>
            </a:xfrm>
            <a:custGeom>
              <a:avLst/>
              <a:gdLst>
                <a:gd name="T0" fmla="*/ 2 w 2"/>
                <a:gd name="T1" fmla="*/ 0 h 18"/>
                <a:gd name="T2" fmla="*/ 0 w 2"/>
                <a:gd name="T3" fmla="*/ 0 h 18"/>
                <a:gd name="T4" fmla="*/ 0 w 2"/>
                <a:gd name="T5" fmla="*/ 7 h 18"/>
                <a:gd name="T6" fmla="*/ 0 w 2"/>
                <a:gd name="T7" fmla="*/ 18 h 18"/>
                <a:gd name="T8" fmla="*/ 2 w 2"/>
                <a:gd name="T9" fmla="*/ 18 h 18"/>
                <a:gd name="T10" fmla="*/ 2 w 2"/>
                <a:gd name="T11" fmla="*/ 7 h 18"/>
                <a:gd name="T12" fmla="*/ 2 w 2"/>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 h="18">
                  <a:moveTo>
                    <a:pt x="2" y="0"/>
                  </a:moveTo>
                  <a:cubicBezTo>
                    <a:pt x="0" y="0"/>
                    <a:pt x="0" y="0"/>
                    <a:pt x="0" y="0"/>
                  </a:cubicBezTo>
                  <a:cubicBezTo>
                    <a:pt x="0" y="2"/>
                    <a:pt x="0" y="5"/>
                    <a:pt x="0" y="7"/>
                  </a:cubicBezTo>
                  <a:cubicBezTo>
                    <a:pt x="0" y="11"/>
                    <a:pt x="0" y="14"/>
                    <a:pt x="0" y="18"/>
                  </a:cubicBezTo>
                  <a:cubicBezTo>
                    <a:pt x="2" y="18"/>
                    <a:pt x="2" y="18"/>
                    <a:pt x="2" y="18"/>
                  </a:cubicBezTo>
                  <a:cubicBezTo>
                    <a:pt x="2" y="14"/>
                    <a:pt x="2" y="11"/>
                    <a:pt x="2" y="7"/>
                  </a:cubicBezTo>
                  <a:cubicBezTo>
                    <a:pt x="2" y="5"/>
                    <a:pt x="2" y="2"/>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5" name="îṩḷîďe">
              <a:extLst>
                <a:ext uri="{FF2B5EF4-FFF2-40B4-BE49-F238E27FC236}">
                  <a16:creationId xmlns:a16="http://schemas.microsoft.com/office/drawing/2014/main" id="{5D1D99A0-8FD9-184A-5D0D-746F3054F8F2}"/>
                </a:ext>
              </a:extLst>
            </p:cNvPr>
            <p:cNvSpPr/>
            <p:nvPr/>
          </p:nvSpPr>
          <p:spPr bwMode="auto">
            <a:xfrm>
              <a:off x="5219701" y="2843212"/>
              <a:ext cx="36513" cy="58738"/>
            </a:xfrm>
            <a:custGeom>
              <a:avLst/>
              <a:gdLst>
                <a:gd name="T0" fmla="*/ 11 w 11"/>
                <a:gd name="T1" fmla="*/ 0 h 18"/>
                <a:gd name="T2" fmla="*/ 9 w 11"/>
                <a:gd name="T3" fmla="*/ 0 h 18"/>
                <a:gd name="T4" fmla="*/ 0 w 11"/>
                <a:gd name="T5" fmla="*/ 18 h 18"/>
                <a:gd name="T6" fmla="*/ 2 w 11"/>
                <a:gd name="T7" fmla="*/ 18 h 18"/>
                <a:gd name="T8" fmla="*/ 11 w 11"/>
                <a:gd name="T9" fmla="*/ 0 h 18"/>
              </a:gdLst>
              <a:ahLst/>
              <a:cxnLst>
                <a:cxn ang="0">
                  <a:pos x="T0" y="T1"/>
                </a:cxn>
                <a:cxn ang="0">
                  <a:pos x="T2" y="T3"/>
                </a:cxn>
                <a:cxn ang="0">
                  <a:pos x="T4" y="T5"/>
                </a:cxn>
                <a:cxn ang="0">
                  <a:pos x="T6" y="T7"/>
                </a:cxn>
                <a:cxn ang="0">
                  <a:pos x="T8" y="T9"/>
                </a:cxn>
              </a:cxnLst>
              <a:rect l="0" t="0" r="r" b="b"/>
              <a:pathLst>
                <a:path w="11" h="18">
                  <a:moveTo>
                    <a:pt x="11" y="0"/>
                  </a:moveTo>
                  <a:cubicBezTo>
                    <a:pt x="9" y="0"/>
                    <a:pt x="9" y="0"/>
                    <a:pt x="9" y="0"/>
                  </a:cubicBezTo>
                  <a:cubicBezTo>
                    <a:pt x="6" y="7"/>
                    <a:pt x="3" y="13"/>
                    <a:pt x="0" y="18"/>
                  </a:cubicBezTo>
                  <a:cubicBezTo>
                    <a:pt x="2" y="18"/>
                    <a:pt x="2" y="18"/>
                    <a:pt x="2" y="18"/>
                  </a:cubicBezTo>
                  <a:cubicBezTo>
                    <a:pt x="6" y="13"/>
                    <a:pt x="9" y="7"/>
                    <a:pt x="1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6" name="ïṩḻïḋé">
              <a:extLst>
                <a:ext uri="{FF2B5EF4-FFF2-40B4-BE49-F238E27FC236}">
                  <a16:creationId xmlns:a16="http://schemas.microsoft.com/office/drawing/2014/main" id="{4CE26D14-C554-41B1-E23F-62FC3046459F}"/>
                </a:ext>
              </a:extLst>
            </p:cNvPr>
            <p:cNvSpPr/>
            <p:nvPr/>
          </p:nvSpPr>
          <p:spPr bwMode="auto">
            <a:xfrm>
              <a:off x="5094288" y="3000375"/>
              <a:ext cx="46038" cy="30163"/>
            </a:xfrm>
            <a:custGeom>
              <a:avLst/>
              <a:gdLst>
                <a:gd name="T0" fmla="*/ 14 w 14"/>
                <a:gd name="T1" fmla="*/ 0 h 9"/>
                <a:gd name="T2" fmla="*/ 11 w 14"/>
                <a:gd name="T3" fmla="*/ 0 h 9"/>
                <a:gd name="T4" fmla="*/ 0 w 14"/>
                <a:gd name="T5" fmla="*/ 7 h 9"/>
                <a:gd name="T6" fmla="*/ 0 w 14"/>
                <a:gd name="T7" fmla="*/ 9 h 9"/>
                <a:gd name="T8" fmla="*/ 0 w 14"/>
                <a:gd name="T9" fmla="*/ 9 h 9"/>
                <a:gd name="T10" fmla="*/ 14 w 14"/>
                <a:gd name="T11" fmla="*/ 0 h 9"/>
              </a:gdLst>
              <a:ahLst/>
              <a:cxnLst>
                <a:cxn ang="0">
                  <a:pos x="T0" y="T1"/>
                </a:cxn>
                <a:cxn ang="0">
                  <a:pos x="T2" y="T3"/>
                </a:cxn>
                <a:cxn ang="0">
                  <a:pos x="T4" y="T5"/>
                </a:cxn>
                <a:cxn ang="0">
                  <a:pos x="T6" y="T7"/>
                </a:cxn>
                <a:cxn ang="0">
                  <a:pos x="T8" y="T9"/>
                </a:cxn>
                <a:cxn ang="0">
                  <a:pos x="T10" y="T11"/>
                </a:cxn>
              </a:cxnLst>
              <a:rect l="0" t="0" r="r" b="b"/>
              <a:pathLst>
                <a:path w="14" h="9">
                  <a:moveTo>
                    <a:pt x="14" y="0"/>
                  </a:moveTo>
                  <a:cubicBezTo>
                    <a:pt x="11" y="0"/>
                    <a:pt x="11" y="0"/>
                    <a:pt x="11" y="0"/>
                  </a:cubicBezTo>
                  <a:cubicBezTo>
                    <a:pt x="7" y="3"/>
                    <a:pt x="4" y="5"/>
                    <a:pt x="0" y="7"/>
                  </a:cubicBezTo>
                  <a:cubicBezTo>
                    <a:pt x="0" y="8"/>
                    <a:pt x="0" y="8"/>
                    <a:pt x="0" y="9"/>
                  </a:cubicBezTo>
                  <a:cubicBezTo>
                    <a:pt x="0" y="9"/>
                    <a:pt x="0" y="9"/>
                    <a:pt x="0" y="9"/>
                  </a:cubicBezTo>
                  <a:cubicBezTo>
                    <a:pt x="5" y="7"/>
                    <a:pt x="10" y="4"/>
                    <a:pt x="14"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7" name="iṣḻíḍé">
              <a:extLst>
                <a:ext uri="{FF2B5EF4-FFF2-40B4-BE49-F238E27FC236}">
                  <a16:creationId xmlns:a16="http://schemas.microsoft.com/office/drawing/2014/main" id="{967FEC71-74AD-A4BC-D878-7D6BC830A72D}"/>
                </a:ext>
              </a:extLst>
            </p:cNvPr>
            <p:cNvSpPr/>
            <p:nvPr/>
          </p:nvSpPr>
          <p:spPr bwMode="auto">
            <a:xfrm>
              <a:off x="4559301" y="2360612"/>
              <a:ext cx="700088" cy="700088"/>
            </a:xfrm>
            <a:custGeom>
              <a:avLst/>
              <a:gdLst>
                <a:gd name="T0" fmla="*/ 212 w 212"/>
                <a:gd name="T1" fmla="*/ 117 h 212"/>
                <a:gd name="T2" fmla="*/ 203 w 212"/>
                <a:gd name="T3" fmla="*/ 117 h 212"/>
                <a:gd name="T4" fmla="*/ 195 w 212"/>
                <a:gd name="T5" fmla="*/ 146 h 212"/>
                <a:gd name="T6" fmla="*/ 204 w 212"/>
                <a:gd name="T7" fmla="*/ 146 h 212"/>
                <a:gd name="T8" fmla="*/ 212 w 212"/>
                <a:gd name="T9" fmla="*/ 117 h 212"/>
                <a:gd name="T10" fmla="*/ 198 w 212"/>
                <a:gd name="T11" fmla="*/ 53 h 212"/>
                <a:gd name="T12" fmla="*/ 188 w 212"/>
                <a:gd name="T13" fmla="*/ 53 h 212"/>
                <a:gd name="T14" fmla="*/ 203 w 212"/>
                <a:gd name="T15" fmla="*/ 99 h 212"/>
                <a:gd name="T16" fmla="*/ 212 w 212"/>
                <a:gd name="T17" fmla="*/ 99 h 212"/>
                <a:gd name="T18" fmla="*/ 198 w 212"/>
                <a:gd name="T19" fmla="*/ 53 h 212"/>
                <a:gd name="T20" fmla="*/ 106 w 212"/>
                <a:gd name="T21" fmla="*/ 0 h 212"/>
                <a:gd name="T22" fmla="*/ 0 w 212"/>
                <a:gd name="T23" fmla="*/ 106 h 212"/>
                <a:gd name="T24" fmla="*/ 106 w 212"/>
                <a:gd name="T25" fmla="*/ 212 h 212"/>
                <a:gd name="T26" fmla="*/ 195 w 212"/>
                <a:gd name="T27" fmla="*/ 164 h 212"/>
                <a:gd name="T28" fmla="*/ 184 w 212"/>
                <a:gd name="T29" fmla="*/ 164 h 212"/>
                <a:gd name="T30" fmla="*/ 106 w 212"/>
                <a:gd name="T31" fmla="*/ 204 h 212"/>
                <a:gd name="T32" fmla="*/ 8 w 212"/>
                <a:gd name="T33" fmla="*/ 106 h 212"/>
                <a:gd name="T34" fmla="*/ 106 w 212"/>
                <a:gd name="T35" fmla="*/ 8 h 212"/>
                <a:gd name="T36" fmla="*/ 174 w 212"/>
                <a:gd name="T37" fmla="*/ 36 h 212"/>
                <a:gd name="T38" fmla="*/ 185 w 212"/>
                <a:gd name="T39" fmla="*/ 36 h 212"/>
                <a:gd name="T40" fmla="*/ 106 w 212"/>
                <a:gd name="T4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12">
                  <a:moveTo>
                    <a:pt x="212" y="117"/>
                  </a:moveTo>
                  <a:cubicBezTo>
                    <a:pt x="203" y="117"/>
                    <a:pt x="203" y="117"/>
                    <a:pt x="203" y="117"/>
                  </a:cubicBezTo>
                  <a:cubicBezTo>
                    <a:pt x="202" y="127"/>
                    <a:pt x="199" y="137"/>
                    <a:pt x="195" y="146"/>
                  </a:cubicBezTo>
                  <a:cubicBezTo>
                    <a:pt x="204" y="146"/>
                    <a:pt x="204" y="146"/>
                    <a:pt x="204" y="146"/>
                  </a:cubicBezTo>
                  <a:cubicBezTo>
                    <a:pt x="208" y="137"/>
                    <a:pt x="211" y="127"/>
                    <a:pt x="212" y="117"/>
                  </a:cubicBezTo>
                  <a:moveTo>
                    <a:pt x="198" y="53"/>
                  </a:moveTo>
                  <a:cubicBezTo>
                    <a:pt x="188" y="53"/>
                    <a:pt x="188" y="53"/>
                    <a:pt x="188" y="53"/>
                  </a:cubicBezTo>
                  <a:cubicBezTo>
                    <a:pt x="197" y="67"/>
                    <a:pt x="202" y="82"/>
                    <a:pt x="203" y="99"/>
                  </a:cubicBezTo>
                  <a:cubicBezTo>
                    <a:pt x="212" y="99"/>
                    <a:pt x="212" y="99"/>
                    <a:pt x="212" y="99"/>
                  </a:cubicBezTo>
                  <a:cubicBezTo>
                    <a:pt x="211" y="82"/>
                    <a:pt x="206" y="67"/>
                    <a:pt x="198" y="53"/>
                  </a:cubicBezTo>
                  <a:moveTo>
                    <a:pt x="106" y="0"/>
                  </a:moveTo>
                  <a:cubicBezTo>
                    <a:pt x="47" y="0"/>
                    <a:pt x="0" y="47"/>
                    <a:pt x="0" y="106"/>
                  </a:cubicBezTo>
                  <a:cubicBezTo>
                    <a:pt x="0" y="165"/>
                    <a:pt x="47" y="212"/>
                    <a:pt x="106" y="212"/>
                  </a:cubicBezTo>
                  <a:cubicBezTo>
                    <a:pt x="143" y="212"/>
                    <a:pt x="176" y="193"/>
                    <a:pt x="195" y="164"/>
                  </a:cubicBezTo>
                  <a:cubicBezTo>
                    <a:pt x="184" y="164"/>
                    <a:pt x="184" y="164"/>
                    <a:pt x="184" y="164"/>
                  </a:cubicBezTo>
                  <a:cubicBezTo>
                    <a:pt x="167" y="188"/>
                    <a:pt x="138" y="204"/>
                    <a:pt x="106" y="204"/>
                  </a:cubicBezTo>
                  <a:cubicBezTo>
                    <a:pt x="52" y="204"/>
                    <a:pt x="8" y="160"/>
                    <a:pt x="8" y="106"/>
                  </a:cubicBezTo>
                  <a:cubicBezTo>
                    <a:pt x="8" y="52"/>
                    <a:pt x="52" y="8"/>
                    <a:pt x="106" y="8"/>
                  </a:cubicBezTo>
                  <a:cubicBezTo>
                    <a:pt x="132" y="8"/>
                    <a:pt x="156" y="19"/>
                    <a:pt x="174" y="36"/>
                  </a:cubicBezTo>
                  <a:cubicBezTo>
                    <a:pt x="185" y="36"/>
                    <a:pt x="185" y="36"/>
                    <a:pt x="185" y="36"/>
                  </a:cubicBezTo>
                  <a:cubicBezTo>
                    <a:pt x="166" y="14"/>
                    <a:pt x="138"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8" name="ïsľíďé">
              <a:extLst>
                <a:ext uri="{FF2B5EF4-FFF2-40B4-BE49-F238E27FC236}">
                  <a16:creationId xmlns:a16="http://schemas.microsoft.com/office/drawing/2014/main" id="{9EB9B3D9-7A71-D966-B8F1-119D6769FD42}"/>
                </a:ext>
              </a:extLst>
            </p:cNvPr>
            <p:cNvSpPr/>
            <p:nvPr/>
          </p:nvSpPr>
          <p:spPr bwMode="auto">
            <a:xfrm>
              <a:off x="5133976" y="2479675"/>
              <a:ext cx="79375" cy="55563"/>
            </a:xfrm>
            <a:custGeom>
              <a:avLst/>
              <a:gdLst>
                <a:gd name="T0" fmla="*/ 11 w 24"/>
                <a:gd name="T1" fmla="*/ 0 h 17"/>
                <a:gd name="T2" fmla="*/ 0 w 24"/>
                <a:gd name="T3" fmla="*/ 0 h 17"/>
                <a:gd name="T4" fmla="*/ 14 w 24"/>
                <a:gd name="T5" fmla="*/ 17 h 17"/>
                <a:gd name="T6" fmla="*/ 24 w 24"/>
                <a:gd name="T7" fmla="*/ 17 h 17"/>
                <a:gd name="T8" fmla="*/ 11 w 24"/>
                <a:gd name="T9" fmla="*/ 0 h 17"/>
              </a:gdLst>
              <a:ahLst/>
              <a:cxnLst>
                <a:cxn ang="0">
                  <a:pos x="T0" y="T1"/>
                </a:cxn>
                <a:cxn ang="0">
                  <a:pos x="T2" y="T3"/>
                </a:cxn>
                <a:cxn ang="0">
                  <a:pos x="T4" y="T5"/>
                </a:cxn>
                <a:cxn ang="0">
                  <a:pos x="T6" y="T7"/>
                </a:cxn>
                <a:cxn ang="0">
                  <a:pos x="T8" y="T9"/>
                </a:cxn>
              </a:cxnLst>
              <a:rect l="0" t="0" r="r" b="b"/>
              <a:pathLst>
                <a:path w="24" h="17">
                  <a:moveTo>
                    <a:pt x="11" y="0"/>
                  </a:moveTo>
                  <a:cubicBezTo>
                    <a:pt x="0" y="0"/>
                    <a:pt x="0" y="0"/>
                    <a:pt x="0" y="0"/>
                  </a:cubicBezTo>
                  <a:cubicBezTo>
                    <a:pt x="5" y="5"/>
                    <a:pt x="10" y="11"/>
                    <a:pt x="14" y="17"/>
                  </a:cubicBezTo>
                  <a:cubicBezTo>
                    <a:pt x="24" y="17"/>
                    <a:pt x="24" y="17"/>
                    <a:pt x="24" y="17"/>
                  </a:cubicBezTo>
                  <a:cubicBezTo>
                    <a:pt x="21" y="11"/>
                    <a:pt x="16" y="5"/>
                    <a:pt x="11"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9" name="iṥ1íḑè">
              <a:extLst>
                <a:ext uri="{FF2B5EF4-FFF2-40B4-BE49-F238E27FC236}">
                  <a16:creationId xmlns:a16="http://schemas.microsoft.com/office/drawing/2014/main" id="{851B5465-C761-191F-D04B-EC68C54F1D1B}"/>
                </a:ext>
              </a:extLst>
            </p:cNvPr>
            <p:cNvSpPr/>
            <p:nvPr/>
          </p:nvSpPr>
          <p:spPr bwMode="auto">
            <a:xfrm>
              <a:off x="5229226" y="2687637"/>
              <a:ext cx="30163" cy="58738"/>
            </a:xfrm>
            <a:custGeom>
              <a:avLst/>
              <a:gdLst>
                <a:gd name="T0" fmla="*/ 9 w 9"/>
                <a:gd name="T1" fmla="*/ 7 h 18"/>
                <a:gd name="T2" fmla="*/ 1 w 9"/>
                <a:gd name="T3" fmla="*/ 7 h 18"/>
                <a:gd name="T4" fmla="*/ 1 w 9"/>
                <a:gd name="T5" fmla="*/ 7 h 18"/>
                <a:gd name="T6" fmla="*/ 0 w 9"/>
                <a:gd name="T7" fmla="*/ 18 h 18"/>
                <a:gd name="T8" fmla="*/ 9 w 9"/>
                <a:gd name="T9" fmla="*/ 18 h 18"/>
                <a:gd name="T10" fmla="*/ 9 w 9"/>
                <a:gd name="T11" fmla="*/ 7 h 18"/>
                <a:gd name="T12" fmla="*/ 9 w 9"/>
                <a:gd name="T13" fmla="*/ 0 h 18"/>
                <a:gd name="T14" fmla="*/ 0 w 9"/>
                <a:gd name="T15" fmla="*/ 0 h 18"/>
                <a:gd name="T16" fmla="*/ 1 w 9"/>
                <a:gd name="T17" fmla="*/ 7 h 18"/>
                <a:gd name="T18" fmla="*/ 1 w 9"/>
                <a:gd name="T19" fmla="*/ 7 h 18"/>
                <a:gd name="T20" fmla="*/ 9 w 9"/>
                <a:gd name="T21" fmla="*/ 7 h 18"/>
                <a:gd name="T22" fmla="*/ 9 w 9"/>
                <a:gd name="T23" fmla="*/ 7 h 18"/>
                <a:gd name="T24" fmla="*/ 9 w 9"/>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9" y="7"/>
                  </a:moveTo>
                  <a:cubicBezTo>
                    <a:pt x="1" y="7"/>
                    <a:pt x="1" y="7"/>
                    <a:pt x="1" y="7"/>
                  </a:cubicBezTo>
                  <a:cubicBezTo>
                    <a:pt x="1" y="7"/>
                    <a:pt x="1" y="7"/>
                    <a:pt x="1" y="7"/>
                  </a:cubicBezTo>
                  <a:cubicBezTo>
                    <a:pt x="1" y="11"/>
                    <a:pt x="0" y="14"/>
                    <a:pt x="0" y="18"/>
                  </a:cubicBezTo>
                  <a:cubicBezTo>
                    <a:pt x="9" y="18"/>
                    <a:pt x="9" y="18"/>
                    <a:pt x="9" y="18"/>
                  </a:cubicBezTo>
                  <a:cubicBezTo>
                    <a:pt x="9" y="14"/>
                    <a:pt x="9" y="11"/>
                    <a:pt x="9" y="7"/>
                  </a:cubicBezTo>
                  <a:moveTo>
                    <a:pt x="9" y="0"/>
                  </a:moveTo>
                  <a:cubicBezTo>
                    <a:pt x="0" y="0"/>
                    <a:pt x="0" y="0"/>
                    <a:pt x="0" y="0"/>
                  </a:cubicBezTo>
                  <a:cubicBezTo>
                    <a:pt x="1" y="2"/>
                    <a:pt x="1" y="5"/>
                    <a:pt x="1" y="7"/>
                  </a:cubicBezTo>
                  <a:cubicBezTo>
                    <a:pt x="1" y="7"/>
                    <a:pt x="1" y="7"/>
                    <a:pt x="1" y="7"/>
                  </a:cubicBezTo>
                  <a:cubicBezTo>
                    <a:pt x="9" y="7"/>
                    <a:pt x="9" y="7"/>
                    <a:pt x="9" y="7"/>
                  </a:cubicBezTo>
                  <a:cubicBezTo>
                    <a:pt x="9" y="7"/>
                    <a:pt x="9" y="7"/>
                    <a:pt x="9" y="7"/>
                  </a:cubicBezTo>
                  <a:cubicBezTo>
                    <a:pt x="9" y="5"/>
                    <a:pt x="9" y="2"/>
                    <a:pt x="9"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0" name="îşḷiḓê">
              <a:extLst>
                <a:ext uri="{FF2B5EF4-FFF2-40B4-BE49-F238E27FC236}">
                  <a16:creationId xmlns:a16="http://schemas.microsoft.com/office/drawing/2014/main" id="{5AAF9C6F-5C1B-208A-BE62-5CE8FE28E42A}"/>
                </a:ext>
              </a:extLst>
            </p:cNvPr>
            <p:cNvSpPr/>
            <p:nvPr/>
          </p:nvSpPr>
          <p:spPr bwMode="auto">
            <a:xfrm>
              <a:off x="5167313" y="2843212"/>
              <a:ext cx="65088" cy="58738"/>
            </a:xfrm>
            <a:custGeom>
              <a:avLst/>
              <a:gdLst>
                <a:gd name="T0" fmla="*/ 20 w 20"/>
                <a:gd name="T1" fmla="*/ 0 h 18"/>
                <a:gd name="T2" fmla="*/ 11 w 20"/>
                <a:gd name="T3" fmla="*/ 0 h 18"/>
                <a:gd name="T4" fmla="*/ 0 w 20"/>
                <a:gd name="T5" fmla="*/ 18 h 18"/>
                <a:gd name="T6" fmla="*/ 11 w 20"/>
                <a:gd name="T7" fmla="*/ 18 h 18"/>
                <a:gd name="T8" fmla="*/ 20 w 20"/>
                <a:gd name="T9" fmla="*/ 0 h 18"/>
              </a:gdLst>
              <a:ahLst/>
              <a:cxnLst>
                <a:cxn ang="0">
                  <a:pos x="T0" y="T1"/>
                </a:cxn>
                <a:cxn ang="0">
                  <a:pos x="T2" y="T3"/>
                </a:cxn>
                <a:cxn ang="0">
                  <a:pos x="T4" y="T5"/>
                </a:cxn>
                <a:cxn ang="0">
                  <a:pos x="T6" y="T7"/>
                </a:cxn>
                <a:cxn ang="0">
                  <a:pos x="T8" y="T9"/>
                </a:cxn>
              </a:cxnLst>
              <a:rect l="0" t="0" r="r" b="b"/>
              <a:pathLst>
                <a:path w="20" h="18">
                  <a:moveTo>
                    <a:pt x="20" y="0"/>
                  </a:moveTo>
                  <a:cubicBezTo>
                    <a:pt x="11" y="0"/>
                    <a:pt x="11" y="0"/>
                    <a:pt x="11" y="0"/>
                  </a:cubicBezTo>
                  <a:cubicBezTo>
                    <a:pt x="8" y="7"/>
                    <a:pt x="4" y="13"/>
                    <a:pt x="0" y="18"/>
                  </a:cubicBezTo>
                  <a:cubicBezTo>
                    <a:pt x="11" y="18"/>
                    <a:pt x="11" y="18"/>
                    <a:pt x="11" y="18"/>
                  </a:cubicBezTo>
                  <a:cubicBezTo>
                    <a:pt x="14" y="13"/>
                    <a:pt x="18" y="7"/>
                    <a:pt x="2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1" name="iśľiḍé">
              <a:extLst>
                <a:ext uri="{FF2B5EF4-FFF2-40B4-BE49-F238E27FC236}">
                  <a16:creationId xmlns:a16="http://schemas.microsoft.com/office/drawing/2014/main" id="{C4C60B96-A1DC-CC36-948C-67C75501BB1F}"/>
                </a:ext>
              </a:extLst>
            </p:cNvPr>
            <p:cNvSpPr/>
            <p:nvPr/>
          </p:nvSpPr>
          <p:spPr bwMode="auto">
            <a:xfrm>
              <a:off x="4586288" y="2387600"/>
              <a:ext cx="646113" cy="646113"/>
            </a:xfrm>
            <a:custGeom>
              <a:avLst/>
              <a:gdLst>
                <a:gd name="T0" fmla="*/ 98 w 196"/>
                <a:gd name="T1" fmla="*/ 0 h 196"/>
                <a:gd name="T2" fmla="*/ 0 w 196"/>
                <a:gd name="T3" fmla="*/ 98 h 196"/>
                <a:gd name="T4" fmla="*/ 98 w 196"/>
                <a:gd name="T5" fmla="*/ 196 h 196"/>
                <a:gd name="T6" fmla="*/ 176 w 196"/>
                <a:gd name="T7" fmla="*/ 156 h 196"/>
                <a:gd name="T8" fmla="*/ 187 w 196"/>
                <a:gd name="T9" fmla="*/ 138 h 196"/>
                <a:gd name="T10" fmla="*/ 195 w 196"/>
                <a:gd name="T11" fmla="*/ 109 h 196"/>
                <a:gd name="T12" fmla="*/ 196 w 196"/>
                <a:gd name="T13" fmla="*/ 98 h 196"/>
                <a:gd name="T14" fmla="*/ 196 w 196"/>
                <a:gd name="T15" fmla="*/ 98 h 196"/>
                <a:gd name="T16" fmla="*/ 187 w 196"/>
                <a:gd name="T17" fmla="*/ 98 h 196"/>
                <a:gd name="T18" fmla="*/ 161 w 196"/>
                <a:gd name="T19" fmla="*/ 161 h 196"/>
                <a:gd name="T20" fmla="*/ 98 w 196"/>
                <a:gd name="T21" fmla="*/ 187 h 196"/>
                <a:gd name="T22" fmla="*/ 35 w 196"/>
                <a:gd name="T23" fmla="*/ 161 h 196"/>
                <a:gd name="T24" fmla="*/ 9 w 196"/>
                <a:gd name="T25" fmla="*/ 98 h 196"/>
                <a:gd name="T26" fmla="*/ 35 w 196"/>
                <a:gd name="T27" fmla="*/ 35 h 196"/>
                <a:gd name="T28" fmla="*/ 98 w 196"/>
                <a:gd name="T29" fmla="*/ 9 h 196"/>
                <a:gd name="T30" fmla="*/ 161 w 196"/>
                <a:gd name="T31" fmla="*/ 35 h 196"/>
                <a:gd name="T32" fmla="*/ 187 w 196"/>
                <a:gd name="T33" fmla="*/ 98 h 196"/>
                <a:gd name="T34" fmla="*/ 196 w 196"/>
                <a:gd name="T35" fmla="*/ 98 h 196"/>
                <a:gd name="T36" fmla="*/ 195 w 196"/>
                <a:gd name="T37" fmla="*/ 91 h 196"/>
                <a:gd name="T38" fmla="*/ 180 w 196"/>
                <a:gd name="T39" fmla="*/ 45 h 196"/>
                <a:gd name="T40" fmla="*/ 166 w 196"/>
                <a:gd name="T41" fmla="*/ 28 h 196"/>
                <a:gd name="T42" fmla="*/ 98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98" y="0"/>
                  </a:moveTo>
                  <a:cubicBezTo>
                    <a:pt x="44" y="0"/>
                    <a:pt x="0" y="44"/>
                    <a:pt x="0" y="98"/>
                  </a:cubicBezTo>
                  <a:cubicBezTo>
                    <a:pt x="0" y="152"/>
                    <a:pt x="44" y="196"/>
                    <a:pt x="98" y="196"/>
                  </a:cubicBezTo>
                  <a:cubicBezTo>
                    <a:pt x="130" y="196"/>
                    <a:pt x="159" y="180"/>
                    <a:pt x="176" y="156"/>
                  </a:cubicBezTo>
                  <a:cubicBezTo>
                    <a:pt x="180" y="151"/>
                    <a:pt x="184" y="145"/>
                    <a:pt x="187" y="138"/>
                  </a:cubicBezTo>
                  <a:cubicBezTo>
                    <a:pt x="191" y="129"/>
                    <a:pt x="194" y="119"/>
                    <a:pt x="195" y="109"/>
                  </a:cubicBezTo>
                  <a:cubicBezTo>
                    <a:pt x="195" y="105"/>
                    <a:pt x="196" y="10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96"/>
                    <a:pt x="196" y="93"/>
                    <a:pt x="195" y="91"/>
                  </a:cubicBezTo>
                  <a:cubicBezTo>
                    <a:pt x="194" y="74"/>
                    <a:pt x="189" y="59"/>
                    <a:pt x="180" y="45"/>
                  </a:cubicBezTo>
                  <a:cubicBezTo>
                    <a:pt x="176" y="39"/>
                    <a:pt x="171" y="33"/>
                    <a:pt x="166" y="28"/>
                  </a:cubicBezTo>
                  <a:cubicBezTo>
                    <a:pt x="148" y="11"/>
                    <a:pt x="12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2" name="îşļiḓê">
              <a:extLst>
                <a:ext uri="{FF2B5EF4-FFF2-40B4-BE49-F238E27FC236}">
                  <a16:creationId xmlns:a16="http://schemas.microsoft.com/office/drawing/2014/main" id="{B4E0C458-1D75-4097-3D9F-FDD24BBAE53A}"/>
                </a:ext>
              </a:extLst>
            </p:cNvPr>
            <p:cNvSpPr/>
            <p:nvPr/>
          </p:nvSpPr>
          <p:spPr bwMode="auto">
            <a:xfrm>
              <a:off x="4619626" y="2632075"/>
              <a:ext cx="98425" cy="160338"/>
            </a:xfrm>
            <a:custGeom>
              <a:avLst/>
              <a:gdLst>
                <a:gd name="T0" fmla="*/ 30 w 30"/>
                <a:gd name="T1" fmla="*/ 32 h 49"/>
                <a:gd name="T2" fmla="*/ 15 w 30"/>
                <a:gd name="T3" fmla="*/ 49 h 49"/>
                <a:gd name="T4" fmla="*/ 0 w 30"/>
                <a:gd name="T5" fmla="*/ 38 h 49"/>
                <a:gd name="T6" fmla="*/ 10 w 30"/>
                <a:gd name="T7" fmla="*/ 36 h 49"/>
                <a:gd name="T8" fmla="*/ 15 w 30"/>
                <a:gd name="T9" fmla="*/ 40 h 49"/>
                <a:gd name="T10" fmla="*/ 20 w 30"/>
                <a:gd name="T11" fmla="*/ 31 h 49"/>
                <a:gd name="T12" fmla="*/ 20 w 30"/>
                <a:gd name="T13" fmla="*/ 0 h 49"/>
                <a:gd name="T14" fmla="*/ 30 w 30"/>
                <a:gd name="T15" fmla="*/ 0 h 49"/>
                <a:gd name="T16" fmla="*/ 30 w 30"/>
                <a:gd name="T17"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9">
                  <a:moveTo>
                    <a:pt x="30" y="32"/>
                  </a:moveTo>
                  <a:cubicBezTo>
                    <a:pt x="30" y="41"/>
                    <a:pt x="28" y="49"/>
                    <a:pt x="15" y="49"/>
                  </a:cubicBezTo>
                  <a:cubicBezTo>
                    <a:pt x="7" y="49"/>
                    <a:pt x="2" y="45"/>
                    <a:pt x="0" y="38"/>
                  </a:cubicBezTo>
                  <a:cubicBezTo>
                    <a:pt x="10" y="36"/>
                    <a:pt x="10" y="36"/>
                    <a:pt x="10" y="36"/>
                  </a:cubicBezTo>
                  <a:cubicBezTo>
                    <a:pt x="10" y="38"/>
                    <a:pt x="12" y="40"/>
                    <a:pt x="15" y="40"/>
                  </a:cubicBezTo>
                  <a:cubicBezTo>
                    <a:pt x="20" y="40"/>
                    <a:pt x="20" y="34"/>
                    <a:pt x="20" y="31"/>
                  </a:cubicBezTo>
                  <a:cubicBezTo>
                    <a:pt x="20" y="0"/>
                    <a:pt x="20" y="0"/>
                    <a:pt x="20" y="0"/>
                  </a:cubicBezTo>
                  <a:cubicBezTo>
                    <a:pt x="30" y="0"/>
                    <a:pt x="30" y="0"/>
                    <a:pt x="30" y="0"/>
                  </a:cubicBezTo>
                  <a:lnTo>
                    <a:pt x="30" y="3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3" name="ïšľïďê">
              <a:extLst>
                <a:ext uri="{FF2B5EF4-FFF2-40B4-BE49-F238E27FC236}">
                  <a16:creationId xmlns:a16="http://schemas.microsoft.com/office/drawing/2014/main" id="{B41FB169-1488-A5AC-176C-19F214825447}"/>
                </a:ext>
              </a:extLst>
            </p:cNvPr>
            <p:cNvSpPr/>
            <p:nvPr/>
          </p:nvSpPr>
          <p:spPr bwMode="auto">
            <a:xfrm>
              <a:off x="4730751"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3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3"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4" name="î$ľiḑè">
              <a:extLst>
                <a:ext uri="{FF2B5EF4-FFF2-40B4-BE49-F238E27FC236}">
                  <a16:creationId xmlns:a16="http://schemas.microsoft.com/office/drawing/2014/main" id="{E4D4D2BB-3A22-46FA-B0AB-2AA381C73FB6}"/>
                </a:ext>
              </a:extLst>
            </p:cNvPr>
            <p:cNvSpPr/>
            <p:nvPr/>
          </p:nvSpPr>
          <p:spPr bwMode="auto">
            <a:xfrm>
              <a:off x="4883151" y="2632075"/>
              <a:ext cx="152400" cy="157163"/>
            </a:xfrm>
            <a:custGeom>
              <a:avLst/>
              <a:gdLst>
                <a:gd name="T0" fmla="*/ 0 w 96"/>
                <a:gd name="T1" fmla="*/ 0 h 99"/>
                <a:gd name="T2" fmla="*/ 25 w 96"/>
                <a:gd name="T3" fmla="*/ 0 h 99"/>
                <a:gd name="T4" fmla="*/ 48 w 96"/>
                <a:gd name="T5" fmla="*/ 64 h 99"/>
                <a:gd name="T6" fmla="*/ 48 w 96"/>
                <a:gd name="T7" fmla="*/ 64 h 99"/>
                <a:gd name="T8" fmla="*/ 73 w 96"/>
                <a:gd name="T9" fmla="*/ 0 h 99"/>
                <a:gd name="T10" fmla="*/ 96 w 96"/>
                <a:gd name="T11" fmla="*/ 0 h 99"/>
                <a:gd name="T12" fmla="*/ 56 w 96"/>
                <a:gd name="T13" fmla="*/ 99 h 99"/>
                <a:gd name="T14" fmla="*/ 39 w 96"/>
                <a:gd name="T15" fmla="*/ 99 h 99"/>
                <a:gd name="T16" fmla="*/ 0 w 96"/>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
                  <a:moveTo>
                    <a:pt x="0" y="0"/>
                  </a:moveTo>
                  <a:lnTo>
                    <a:pt x="25" y="0"/>
                  </a:lnTo>
                  <a:lnTo>
                    <a:pt x="48" y="64"/>
                  </a:lnTo>
                  <a:lnTo>
                    <a:pt x="48" y="64"/>
                  </a:lnTo>
                  <a:lnTo>
                    <a:pt x="73" y="0"/>
                  </a:lnTo>
                  <a:lnTo>
                    <a:pt x="96" y="0"/>
                  </a:lnTo>
                  <a:lnTo>
                    <a:pt x="56" y="99"/>
                  </a:lnTo>
                  <a:lnTo>
                    <a:pt x="39" y="99"/>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5" name="iṡḻîdè">
              <a:extLst>
                <a:ext uri="{FF2B5EF4-FFF2-40B4-BE49-F238E27FC236}">
                  <a16:creationId xmlns:a16="http://schemas.microsoft.com/office/drawing/2014/main" id="{0D4A2F63-BAC8-CBBD-A70C-E5D6E3D3F4EB}"/>
                </a:ext>
              </a:extLst>
            </p:cNvPr>
            <p:cNvSpPr/>
            <p:nvPr/>
          </p:nvSpPr>
          <p:spPr bwMode="auto">
            <a:xfrm>
              <a:off x="5021263"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5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5"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6" name="ïšḻide">
              <a:extLst>
                <a:ext uri="{FF2B5EF4-FFF2-40B4-BE49-F238E27FC236}">
                  <a16:creationId xmlns:a16="http://schemas.microsoft.com/office/drawing/2014/main" id="{824501DF-99BA-C358-7DFD-25FEF14BEF81}"/>
                </a:ext>
              </a:extLst>
            </p:cNvPr>
            <p:cNvSpPr/>
            <p:nvPr/>
          </p:nvSpPr>
          <p:spPr bwMode="auto">
            <a:xfrm>
              <a:off x="5754688" y="3863975"/>
              <a:ext cx="455613" cy="320675"/>
            </a:xfrm>
            <a:custGeom>
              <a:avLst/>
              <a:gdLst>
                <a:gd name="T0" fmla="*/ 121 w 138"/>
                <a:gd name="T1" fmla="*/ 52 h 97"/>
                <a:gd name="T2" fmla="*/ 107 w 138"/>
                <a:gd name="T3" fmla="*/ 31 h 97"/>
                <a:gd name="T4" fmla="*/ 107 w 138"/>
                <a:gd name="T5" fmla="*/ 0 h 97"/>
                <a:gd name="T6" fmla="*/ 107 w 138"/>
                <a:gd name="T7" fmla="*/ 0 h 97"/>
                <a:gd name="T8" fmla="*/ 47 w 138"/>
                <a:gd name="T9" fmla="*/ 0 h 97"/>
                <a:gd name="T10" fmla="*/ 30 w 138"/>
                <a:gd name="T11" fmla="*/ 0 h 97"/>
                <a:gd name="T12" fmla="*/ 30 w 138"/>
                <a:gd name="T13" fmla="*/ 31 h 97"/>
                <a:gd name="T14" fmla="*/ 16 w 138"/>
                <a:gd name="T15" fmla="*/ 52 h 97"/>
                <a:gd name="T16" fmla="*/ 0 w 138"/>
                <a:gd name="T17" fmla="*/ 60 h 97"/>
                <a:gd name="T18" fmla="*/ 53 w 138"/>
                <a:gd name="T19" fmla="*/ 97 h 97"/>
                <a:gd name="T20" fmla="*/ 85 w 138"/>
                <a:gd name="T21" fmla="*/ 97 h 97"/>
                <a:gd name="T22" fmla="*/ 138 w 138"/>
                <a:gd name="T23" fmla="*/ 60 h 97"/>
                <a:gd name="T24" fmla="*/ 121 w 138"/>
                <a:gd name="T25"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97">
                  <a:moveTo>
                    <a:pt x="121" y="52"/>
                  </a:moveTo>
                  <a:cubicBezTo>
                    <a:pt x="113" y="48"/>
                    <a:pt x="107" y="40"/>
                    <a:pt x="107" y="31"/>
                  </a:cubicBezTo>
                  <a:cubicBezTo>
                    <a:pt x="107" y="0"/>
                    <a:pt x="107" y="0"/>
                    <a:pt x="107" y="0"/>
                  </a:cubicBezTo>
                  <a:cubicBezTo>
                    <a:pt x="107" y="0"/>
                    <a:pt x="107" y="0"/>
                    <a:pt x="107" y="0"/>
                  </a:cubicBezTo>
                  <a:cubicBezTo>
                    <a:pt x="47" y="0"/>
                    <a:pt x="47" y="0"/>
                    <a:pt x="47" y="0"/>
                  </a:cubicBezTo>
                  <a:cubicBezTo>
                    <a:pt x="30" y="0"/>
                    <a:pt x="30" y="0"/>
                    <a:pt x="30" y="0"/>
                  </a:cubicBezTo>
                  <a:cubicBezTo>
                    <a:pt x="30" y="31"/>
                    <a:pt x="30" y="31"/>
                    <a:pt x="30" y="31"/>
                  </a:cubicBezTo>
                  <a:cubicBezTo>
                    <a:pt x="30" y="40"/>
                    <a:pt x="25" y="48"/>
                    <a:pt x="16" y="52"/>
                  </a:cubicBezTo>
                  <a:cubicBezTo>
                    <a:pt x="0" y="60"/>
                    <a:pt x="0" y="60"/>
                    <a:pt x="0" y="60"/>
                  </a:cubicBezTo>
                  <a:cubicBezTo>
                    <a:pt x="53" y="97"/>
                    <a:pt x="53" y="97"/>
                    <a:pt x="53" y="97"/>
                  </a:cubicBezTo>
                  <a:cubicBezTo>
                    <a:pt x="85" y="97"/>
                    <a:pt x="85" y="97"/>
                    <a:pt x="85" y="97"/>
                  </a:cubicBezTo>
                  <a:cubicBezTo>
                    <a:pt x="138" y="60"/>
                    <a:pt x="138" y="60"/>
                    <a:pt x="138" y="60"/>
                  </a:cubicBezTo>
                  <a:lnTo>
                    <a:pt x="121" y="52"/>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7" name="íṥļîďê">
              <a:extLst>
                <a:ext uri="{FF2B5EF4-FFF2-40B4-BE49-F238E27FC236}">
                  <a16:creationId xmlns:a16="http://schemas.microsoft.com/office/drawing/2014/main" id="{6A6B92DC-0C6C-5DAD-9F2C-878E987B90C1}"/>
                </a:ext>
              </a:extLst>
            </p:cNvPr>
            <p:cNvSpPr/>
            <p:nvPr/>
          </p:nvSpPr>
          <p:spPr bwMode="auto">
            <a:xfrm>
              <a:off x="5853113" y="3863975"/>
              <a:ext cx="257175" cy="128588"/>
            </a:xfrm>
            <a:custGeom>
              <a:avLst/>
              <a:gdLst>
                <a:gd name="T0" fmla="*/ 77 w 78"/>
                <a:gd name="T1" fmla="*/ 0 h 39"/>
                <a:gd name="T2" fmla="*/ 17 w 78"/>
                <a:gd name="T3" fmla="*/ 0 h 39"/>
                <a:gd name="T4" fmla="*/ 0 w 78"/>
                <a:gd name="T5" fmla="*/ 0 h 39"/>
                <a:gd name="T6" fmla="*/ 0 w 78"/>
                <a:gd name="T7" fmla="*/ 31 h 39"/>
                <a:gd name="T8" fmla="*/ 0 w 78"/>
                <a:gd name="T9" fmla="*/ 33 h 39"/>
                <a:gd name="T10" fmla="*/ 40 w 78"/>
                <a:gd name="T11" fmla="*/ 39 h 39"/>
                <a:gd name="T12" fmla="*/ 78 w 78"/>
                <a:gd name="T13" fmla="*/ 34 h 39"/>
                <a:gd name="T14" fmla="*/ 77 w 78"/>
                <a:gd name="T15" fmla="*/ 31 h 39"/>
                <a:gd name="T16" fmla="*/ 77 w 7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9">
                  <a:moveTo>
                    <a:pt x="77" y="0"/>
                  </a:moveTo>
                  <a:cubicBezTo>
                    <a:pt x="17" y="0"/>
                    <a:pt x="17" y="0"/>
                    <a:pt x="17" y="0"/>
                  </a:cubicBezTo>
                  <a:cubicBezTo>
                    <a:pt x="0" y="0"/>
                    <a:pt x="0" y="0"/>
                    <a:pt x="0" y="0"/>
                  </a:cubicBezTo>
                  <a:cubicBezTo>
                    <a:pt x="0" y="31"/>
                    <a:pt x="0" y="31"/>
                    <a:pt x="0" y="31"/>
                  </a:cubicBezTo>
                  <a:cubicBezTo>
                    <a:pt x="0" y="31"/>
                    <a:pt x="0" y="32"/>
                    <a:pt x="0" y="33"/>
                  </a:cubicBezTo>
                  <a:cubicBezTo>
                    <a:pt x="13" y="37"/>
                    <a:pt x="26" y="39"/>
                    <a:pt x="40" y="39"/>
                  </a:cubicBezTo>
                  <a:cubicBezTo>
                    <a:pt x="53" y="39"/>
                    <a:pt x="66" y="37"/>
                    <a:pt x="78" y="34"/>
                  </a:cubicBezTo>
                  <a:cubicBezTo>
                    <a:pt x="78" y="33"/>
                    <a:pt x="77" y="32"/>
                    <a:pt x="77" y="31"/>
                  </a:cubicBezTo>
                  <a:cubicBezTo>
                    <a:pt x="77" y="0"/>
                    <a:pt x="77" y="0"/>
                    <a:pt x="77" y="0"/>
                  </a:cubicBezTo>
                  <a:close/>
                </a:path>
              </a:pathLst>
            </a:custGeom>
            <a:solidFill>
              <a:srgbClr val="E5AD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8" name="išḻiḑé">
              <a:extLst>
                <a:ext uri="{FF2B5EF4-FFF2-40B4-BE49-F238E27FC236}">
                  <a16:creationId xmlns:a16="http://schemas.microsoft.com/office/drawing/2014/main" id="{0AF4B683-C517-D19A-BB27-06181FC60EE3}"/>
                </a:ext>
              </a:extLst>
            </p:cNvPr>
            <p:cNvSpPr/>
            <p:nvPr/>
          </p:nvSpPr>
          <p:spPr bwMode="auto">
            <a:xfrm>
              <a:off x="5537201" y="4044950"/>
              <a:ext cx="1009650" cy="1166813"/>
            </a:xfrm>
            <a:custGeom>
              <a:avLst/>
              <a:gdLst>
                <a:gd name="T0" fmla="*/ 306 w 306"/>
                <a:gd name="T1" fmla="*/ 74 h 354"/>
                <a:gd name="T2" fmla="*/ 284 w 306"/>
                <a:gd name="T3" fmla="*/ 24 h 354"/>
                <a:gd name="T4" fmla="*/ 248 w 306"/>
                <a:gd name="T5" fmla="*/ 0 h 354"/>
                <a:gd name="T6" fmla="*/ 222 w 306"/>
                <a:gd name="T7" fmla="*/ 0 h 354"/>
                <a:gd name="T8" fmla="*/ 210 w 306"/>
                <a:gd name="T9" fmla="*/ 0 h 354"/>
                <a:gd name="T10" fmla="*/ 197 w 306"/>
                <a:gd name="T11" fmla="*/ 0 h 354"/>
                <a:gd name="T12" fmla="*/ 135 w 306"/>
                <a:gd name="T13" fmla="*/ 34 h 354"/>
                <a:gd name="T14" fmla="*/ 72 w 306"/>
                <a:gd name="T15" fmla="*/ 0 h 354"/>
                <a:gd name="T16" fmla="*/ 47 w 306"/>
                <a:gd name="T17" fmla="*/ 0 h 354"/>
                <a:gd name="T18" fmla="*/ 0 w 306"/>
                <a:gd name="T19" fmla="*/ 47 h 354"/>
                <a:gd name="T20" fmla="*/ 0 w 306"/>
                <a:gd name="T21" fmla="*/ 354 h 354"/>
                <a:gd name="T22" fmla="*/ 269 w 306"/>
                <a:gd name="T23" fmla="*/ 354 h 354"/>
                <a:gd name="T24" fmla="*/ 269 w 306"/>
                <a:gd name="T25" fmla="*/ 86 h 354"/>
                <a:gd name="T26" fmla="*/ 306 w 306"/>
                <a:gd name="T27" fmla="*/ 7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54">
                  <a:moveTo>
                    <a:pt x="306" y="74"/>
                  </a:moveTo>
                  <a:cubicBezTo>
                    <a:pt x="284" y="24"/>
                    <a:pt x="284" y="24"/>
                    <a:pt x="284" y="24"/>
                  </a:cubicBezTo>
                  <a:cubicBezTo>
                    <a:pt x="278" y="9"/>
                    <a:pt x="263" y="0"/>
                    <a:pt x="248" y="0"/>
                  </a:cubicBezTo>
                  <a:cubicBezTo>
                    <a:pt x="222" y="0"/>
                    <a:pt x="222" y="0"/>
                    <a:pt x="222" y="0"/>
                  </a:cubicBezTo>
                  <a:cubicBezTo>
                    <a:pt x="210" y="0"/>
                    <a:pt x="210" y="0"/>
                    <a:pt x="210" y="0"/>
                  </a:cubicBezTo>
                  <a:cubicBezTo>
                    <a:pt x="197" y="0"/>
                    <a:pt x="197" y="0"/>
                    <a:pt x="197" y="0"/>
                  </a:cubicBezTo>
                  <a:cubicBezTo>
                    <a:pt x="184" y="21"/>
                    <a:pt x="161" y="34"/>
                    <a:pt x="135" y="34"/>
                  </a:cubicBezTo>
                  <a:cubicBezTo>
                    <a:pt x="109" y="34"/>
                    <a:pt x="86" y="21"/>
                    <a:pt x="72" y="0"/>
                  </a:cubicBezTo>
                  <a:cubicBezTo>
                    <a:pt x="47" y="0"/>
                    <a:pt x="47" y="0"/>
                    <a:pt x="47" y="0"/>
                  </a:cubicBezTo>
                  <a:cubicBezTo>
                    <a:pt x="21" y="0"/>
                    <a:pt x="0" y="21"/>
                    <a:pt x="0" y="47"/>
                  </a:cubicBezTo>
                  <a:cubicBezTo>
                    <a:pt x="0" y="354"/>
                    <a:pt x="0" y="354"/>
                    <a:pt x="0" y="354"/>
                  </a:cubicBezTo>
                  <a:cubicBezTo>
                    <a:pt x="269" y="354"/>
                    <a:pt x="269" y="354"/>
                    <a:pt x="269" y="354"/>
                  </a:cubicBezTo>
                  <a:cubicBezTo>
                    <a:pt x="269" y="86"/>
                    <a:pt x="269" y="86"/>
                    <a:pt x="269" y="86"/>
                  </a:cubicBezTo>
                  <a:lnTo>
                    <a:pt x="306"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9" name="ïšḻïḑé">
              <a:extLst>
                <a:ext uri="{FF2B5EF4-FFF2-40B4-BE49-F238E27FC236}">
                  <a16:creationId xmlns:a16="http://schemas.microsoft.com/office/drawing/2014/main" id="{FFEA8D92-F2DA-30D9-D023-49C641093161}"/>
                </a:ext>
              </a:extLst>
            </p:cNvPr>
            <p:cNvSpPr/>
            <p:nvPr/>
          </p:nvSpPr>
          <p:spPr bwMode="auto">
            <a:xfrm>
              <a:off x="5360988" y="4044950"/>
              <a:ext cx="320675" cy="317500"/>
            </a:xfrm>
            <a:custGeom>
              <a:avLst/>
              <a:gdLst>
                <a:gd name="T0" fmla="*/ 0 w 97"/>
                <a:gd name="T1" fmla="*/ 74 h 96"/>
                <a:gd name="T2" fmla="*/ 64 w 97"/>
                <a:gd name="T3" fmla="*/ 96 h 96"/>
                <a:gd name="T4" fmla="*/ 97 w 97"/>
                <a:gd name="T5" fmla="*/ 0 h 96"/>
                <a:gd name="T6" fmla="*/ 59 w 97"/>
                <a:gd name="T7" fmla="*/ 0 h 96"/>
                <a:gd name="T8" fmla="*/ 22 w 97"/>
                <a:gd name="T9" fmla="*/ 24 h 96"/>
                <a:gd name="T10" fmla="*/ 0 w 97"/>
                <a:gd name="T11" fmla="*/ 74 h 96"/>
              </a:gdLst>
              <a:ahLst/>
              <a:cxnLst>
                <a:cxn ang="0">
                  <a:pos x="T0" y="T1"/>
                </a:cxn>
                <a:cxn ang="0">
                  <a:pos x="T2" y="T3"/>
                </a:cxn>
                <a:cxn ang="0">
                  <a:pos x="T4" y="T5"/>
                </a:cxn>
                <a:cxn ang="0">
                  <a:pos x="T6" y="T7"/>
                </a:cxn>
                <a:cxn ang="0">
                  <a:pos x="T8" y="T9"/>
                </a:cxn>
                <a:cxn ang="0">
                  <a:pos x="T10" y="T11"/>
                </a:cxn>
              </a:cxnLst>
              <a:rect l="0" t="0" r="r" b="b"/>
              <a:pathLst>
                <a:path w="97" h="96">
                  <a:moveTo>
                    <a:pt x="0" y="74"/>
                  </a:moveTo>
                  <a:cubicBezTo>
                    <a:pt x="64" y="96"/>
                    <a:pt x="64" y="96"/>
                    <a:pt x="64" y="96"/>
                  </a:cubicBezTo>
                  <a:cubicBezTo>
                    <a:pt x="97" y="0"/>
                    <a:pt x="97" y="0"/>
                    <a:pt x="97" y="0"/>
                  </a:cubicBezTo>
                  <a:cubicBezTo>
                    <a:pt x="59" y="0"/>
                    <a:pt x="59" y="0"/>
                    <a:pt x="59" y="0"/>
                  </a:cubicBezTo>
                  <a:cubicBezTo>
                    <a:pt x="43" y="0"/>
                    <a:pt x="29" y="9"/>
                    <a:pt x="22" y="24"/>
                  </a:cubicBezTo>
                  <a:lnTo>
                    <a:pt x="0"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0" name="ísḷide">
              <a:extLst>
                <a:ext uri="{FF2B5EF4-FFF2-40B4-BE49-F238E27FC236}">
                  <a16:creationId xmlns:a16="http://schemas.microsoft.com/office/drawing/2014/main" id="{BD855F7D-EEBF-206C-1DE5-B5692E129753}"/>
                </a:ext>
              </a:extLst>
            </p:cNvPr>
            <p:cNvSpPr/>
            <p:nvPr/>
          </p:nvSpPr>
          <p:spPr bwMode="auto">
            <a:xfrm>
              <a:off x="5770563" y="4044950"/>
              <a:ext cx="422275" cy="115888"/>
            </a:xfrm>
            <a:custGeom>
              <a:avLst/>
              <a:gdLst>
                <a:gd name="T0" fmla="*/ 123 w 128"/>
                <a:gd name="T1" fmla="*/ 0 h 35"/>
                <a:gd name="T2" fmla="*/ 65 w 128"/>
                <a:gd name="T3" fmla="*/ 31 h 35"/>
                <a:gd name="T4" fmla="*/ 5 w 128"/>
                <a:gd name="T5" fmla="*/ 0 h 35"/>
                <a:gd name="T6" fmla="*/ 0 w 128"/>
                <a:gd name="T7" fmla="*/ 0 h 35"/>
                <a:gd name="T8" fmla="*/ 65 w 128"/>
                <a:gd name="T9" fmla="*/ 35 h 35"/>
                <a:gd name="T10" fmla="*/ 128 w 128"/>
                <a:gd name="T11" fmla="*/ 0 h 35"/>
                <a:gd name="T12" fmla="*/ 123 w 128"/>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28" h="35">
                  <a:moveTo>
                    <a:pt x="123" y="0"/>
                  </a:moveTo>
                  <a:cubicBezTo>
                    <a:pt x="117" y="8"/>
                    <a:pt x="99" y="31"/>
                    <a:pt x="65" y="31"/>
                  </a:cubicBezTo>
                  <a:cubicBezTo>
                    <a:pt x="28" y="31"/>
                    <a:pt x="10" y="8"/>
                    <a:pt x="5" y="0"/>
                  </a:cubicBezTo>
                  <a:cubicBezTo>
                    <a:pt x="0" y="0"/>
                    <a:pt x="0" y="0"/>
                    <a:pt x="0" y="0"/>
                  </a:cubicBezTo>
                  <a:cubicBezTo>
                    <a:pt x="2" y="4"/>
                    <a:pt x="21" y="35"/>
                    <a:pt x="65" y="35"/>
                  </a:cubicBezTo>
                  <a:cubicBezTo>
                    <a:pt x="105" y="35"/>
                    <a:pt x="126" y="4"/>
                    <a:pt x="128" y="0"/>
                  </a:cubicBezTo>
                  <a:lnTo>
                    <a:pt x="123"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1" name="ïşḻíḍê">
              <a:extLst>
                <a:ext uri="{FF2B5EF4-FFF2-40B4-BE49-F238E27FC236}">
                  <a16:creationId xmlns:a16="http://schemas.microsoft.com/office/drawing/2014/main" id="{81E30DAB-CEF9-941D-71E2-C1DE80E8308C}"/>
                </a:ext>
              </a:extLst>
            </p:cNvPr>
            <p:cNvSpPr/>
            <p:nvPr/>
          </p:nvSpPr>
          <p:spPr bwMode="auto">
            <a:xfrm>
              <a:off x="6381751" y="3278187"/>
              <a:ext cx="98425" cy="242888"/>
            </a:xfrm>
            <a:custGeom>
              <a:avLst/>
              <a:gdLst>
                <a:gd name="T0" fmla="*/ 15 w 30"/>
                <a:gd name="T1" fmla="*/ 74 h 74"/>
                <a:gd name="T2" fmla="*/ 15 w 30"/>
                <a:gd name="T3" fmla="*/ 74 h 74"/>
                <a:gd name="T4" fmla="*/ 0 w 30"/>
                <a:gd name="T5" fmla="*/ 59 h 74"/>
                <a:gd name="T6" fmla="*/ 0 w 30"/>
                <a:gd name="T7" fmla="*/ 15 h 74"/>
                <a:gd name="T8" fmla="*/ 15 w 30"/>
                <a:gd name="T9" fmla="*/ 0 h 74"/>
                <a:gd name="T10" fmla="*/ 30 w 30"/>
                <a:gd name="T11" fmla="*/ 15 h 74"/>
                <a:gd name="T12" fmla="*/ 30 w 30"/>
                <a:gd name="T13" fmla="*/ 59 h 74"/>
                <a:gd name="T14" fmla="*/ 15 w 3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74"/>
                  </a:moveTo>
                  <a:cubicBezTo>
                    <a:pt x="15" y="74"/>
                    <a:pt x="15" y="74"/>
                    <a:pt x="15" y="74"/>
                  </a:cubicBezTo>
                  <a:cubicBezTo>
                    <a:pt x="7" y="74"/>
                    <a:pt x="0" y="67"/>
                    <a:pt x="0" y="59"/>
                  </a:cubicBezTo>
                  <a:cubicBezTo>
                    <a:pt x="0" y="15"/>
                    <a:pt x="0" y="15"/>
                    <a:pt x="0" y="15"/>
                  </a:cubicBezTo>
                  <a:cubicBezTo>
                    <a:pt x="0" y="7"/>
                    <a:pt x="7" y="0"/>
                    <a:pt x="15" y="0"/>
                  </a:cubicBezTo>
                  <a:cubicBezTo>
                    <a:pt x="24" y="0"/>
                    <a:pt x="30" y="7"/>
                    <a:pt x="30" y="15"/>
                  </a:cubicBezTo>
                  <a:cubicBezTo>
                    <a:pt x="30" y="59"/>
                    <a:pt x="30" y="59"/>
                    <a:pt x="30" y="59"/>
                  </a:cubicBezTo>
                  <a:cubicBezTo>
                    <a:pt x="30" y="67"/>
                    <a:pt x="24" y="74"/>
                    <a:pt x="15" y="74"/>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2" name="išḷíḑè">
              <a:extLst>
                <a:ext uri="{FF2B5EF4-FFF2-40B4-BE49-F238E27FC236}">
                  <a16:creationId xmlns:a16="http://schemas.microsoft.com/office/drawing/2014/main" id="{B880CE4D-4D6E-ABAB-CDA1-36E0539EAFC0}"/>
                </a:ext>
              </a:extLst>
            </p:cNvPr>
            <p:cNvSpPr/>
            <p:nvPr/>
          </p:nvSpPr>
          <p:spPr bwMode="auto">
            <a:xfrm>
              <a:off x="6381751" y="3278187"/>
              <a:ext cx="68263" cy="242888"/>
            </a:xfrm>
            <a:custGeom>
              <a:avLst/>
              <a:gdLst>
                <a:gd name="T0" fmla="*/ 0 w 21"/>
                <a:gd name="T1" fmla="*/ 15 h 74"/>
                <a:gd name="T2" fmla="*/ 0 w 21"/>
                <a:gd name="T3" fmla="*/ 59 h 74"/>
                <a:gd name="T4" fmla="*/ 15 w 21"/>
                <a:gd name="T5" fmla="*/ 74 h 74"/>
                <a:gd name="T6" fmla="*/ 21 w 21"/>
                <a:gd name="T7" fmla="*/ 73 h 74"/>
                <a:gd name="T8" fmla="*/ 21 w 21"/>
                <a:gd name="T9" fmla="*/ 68 h 74"/>
                <a:gd name="T10" fmla="*/ 21 w 21"/>
                <a:gd name="T11" fmla="*/ 7 h 74"/>
                <a:gd name="T12" fmla="*/ 21 w 21"/>
                <a:gd name="T13" fmla="*/ 1 h 74"/>
                <a:gd name="T14" fmla="*/ 15 w 21"/>
                <a:gd name="T15" fmla="*/ 0 h 74"/>
                <a:gd name="T16" fmla="*/ 0 w 21"/>
                <a:gd name="T17" fmla="*/ 1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0" y="15"/>
                  </a:moveTo>
                  <a:cubicBezTo>
                    <a:pt x="0" y="59"/>
                    <a:pt x="0" y="59"/>
                    <a:pt x="0" y="59"/>
                  </a:cubicBezTo>
                  <a:cubicBezTo>
                    <a:pt x="0" y="67"/>
                    <a:pt x="7" y="74"/>
                    <a:pt x="15" y="74"/>
                  </a:cubicBezTo>
                  <a:cubicBezTo>
                    <a:pt x="17" y="74"/>
                    <a:pt x="19" y="74"/>
                    <a:pt x="21" y="73"/>
                  </a:cubicBezTo>
                  <a:cubicBezTo>
                    <a:pt x="21" y="71"/>
                    <a:pt x="21" y="70"/>
                    <a:pt x="21" y="68"/>
                  </a:cubicBezTo>
                  <a:cubicBezTo>
                    <a:pt x="21" y="7"/>
                    <a:pt x="21" y="7"/>
                    <a:pt x="21" y="7"/>
                  </a:cubicBezTo>
                  <a:cubicBezTo>
                    <a:pt x="21" y="5"/>
                    <a:pt x="21" y="3"/>
                    <a:pt x="21" y="1"/>
                  </a:cubicBezTo>
                  <a:cubicBezTo>
                    <a:pt x="19" y="1"/>
                    <a:pt x="17" y="0"/>
                    <a:pt x="15" y="0"/>
                  </a:cubicBezTo>
                  <a:cubicBezTo>
                    <a:pt x="7" y="0"/>
                    <a:pt x="0" y="7"/>
                    <a:pt x="0" y="15"/>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3" name="išľíďé">
              <a:extLst>
                <a:ext uri="{FF2B5EF4-FFF2-40B4-BE49-F238E27FC236}">
                  <a16:creationId xmlns:a16="http://schemas.microsoft.com/office/drawing/2014/main" id="{27DC1792-7BDB-274A-4C26-10EF5C64D4C1}"/>
                </a:ext>
              </a:extLst>
            </p:cNvPr>
            <p:cNvSpPr/>
            <p:nvPr/>
          </p:nvSpPr>
          <p:spPr bwMode="auto">
            <a:xfrm>
              <a:off x="5489576" y="3278187"/>
              <a:ext cx="100013" cy="242888"/>
            </a:xfrm>
            <a:custGeom>
              <a:avLst/>
              <a:gdLst>
                <a:gd name="T0" fmla="*/ 15 w 30"/>
                <a:gd name="T1" fmla="*/ 0 h 74"/>
                <a:gd name="T2" fmla="*/ 15 w 30"/>
                <a:gd name="T3" fmla="*/ 0 h 74"/>
                <a:gd name="T4" fmla="*/ 30 w 30"/>
                <a:gd name="T5" fmla="*/ 15 h 74"/>
                <a:gd name="T6" fmla="*/ 30 w 30"/>
                <a:gd name="T7" fmla="*/ 59 h 74"/>
                <a:gd name="T8" fmla="*/ 15 w 30"/>
                <a:gd name="T9" fmla="*/ 74 h 74"/>
                <a:gd name="T10" fmla="*/ 0 w 30"/>
                <a:gd name="T11" fmla="*/ 59 h 74"/>
                <a:gd name="T12" fmla="*/ 0 w 30"/>
                <a:gd name="T13" fmla="*/ 15 h 74"/>
                <a:gd name="T14" fmla="*/ 15 w 30"/>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0"/>
                  </a:moveTo>
                  <a:cubicBezTo>
                    <a:pt x="15" y="0"/>
                    <a:pt x="15" y="0"/>
                    <a:pt x="15" y="0"/>
                  </a:cubicBezTo>
                  <a:cubicBezTo>
                    <a:pt x="23" y="0"/>
                    <a:pt x="30" y="7"/>
                    <a:pt x="30" y="15"/>
                  </a:cubicBezTo>
                  <a:cubicBezTo>
                    <a:pt x="30" y="59"/>
                    <a:pt x="30" y="59"/>
                    <a:pt x="30" y="59"/>
                  </a:cubicBezTo>
                  <a:cubicBezTo>
                    <a:pt x="30" y="67"/>
                    <a:pt x="23" y="74"/>
                    <a:pt x="15" y="74"/>
                  </a:cubicBezTo>
                  <a:cubicBezTo>
                    <a:pt x="7" y="74"/>
                    <a:pt x="0" y="67"/>
                    <a:pt x="0" y="59"/>
                  </a:cubicBezTo>
                  <a:cubicBezTo>
                    <a:pt x="0" y="15"/>
                    <a:pt x="0" y="15"/>
                    <a:pt x="0" y="15"/>
                  </a:cubicBezTo>
                  <a:cubicBezTo>
                    <a:pt x="0" y="7"/>
                    <a:pt x="7" y="0"/>
                    <a:pt x="15" y="0"/>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4" name="îSḷiḓe">
              <a:extLst>
                <a:ext uri="{FF2B5EF4-FFF2-40B4-BE49-F238E27FC236}">
                  <a16:creationId xmlns:a16="http://schemas.microsoft.com/office/drawing/2014/main" id="{325F4FBF-D6C8-ED8F-1EF8-5F1881472E62}"/>
                </a:ext>
              </a:extLst>
            </p:cNvPr>
            <p:cNvSpPr/>
            <p:nvPr/>
          </p:nvSpPr>
          <p:spPr bwMode="auto">
            <a:xfrm>
              <a:off x="5519738" y="3278187"/>
              <a:ext cx="69850" cy="242888"/>
            </a:xfrm>
            <a:custGeom>
              <a:avLst/>
              <a:gdLst>
                <a:gd name="T0" fmla="*/ 21 w 21"/>
                <a:gd name="T1" fmla="*/ 59 h 74"/>
                <a:gd name="T2" fmla="*/ 21 w 21"/>
                <a:gd name="T3" fmla="*/ 15 h 74"/>
                <a:gd name="T4" fmla="*/ 6 w 21"/>
                <a:gd name="T5" fmla="*/ 0 h 74"/>
                <a:gd name="T6" fmla="*/ 1 w 21"/>
                <a:gd name="T7" fmla="*/ 1 h 74"/>
                <a:gd name="T8" fmla="*/ 0 w 21"/>
                <a:gd name="T9" fmla="*/ 7 h 74"/>
                <a:gd name="T10" fmla="*/ 0 w 21"/>
                <a:gd name="T11" fmla="*/ 68 h 74"/>
                <a:gd name="T12" fmla="*/ 1 w 21"/>
                <a:gd name="T13" fmla="*/ 73 h 74"/>
                <a:gd name="T14" fmla="*/ 6 w 21"/>
                <a:gd name="T15" fmla="*/ 74 h 74"/>
                <a:gd name="T16" fmla="*/ 21 w 21"/>
                <a:gd name="T17"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21" y="59"/>
                  </a:moveTo>
                  <a:cubicBezTo>
                    <a:pt x="21" y="15"/>
                    <a:pt x="21" y="15"/>
                    <a:pt x="21" y="15"/>
                  </a:cubicBezTo>
                  <a:cubicBezTo>
                    <a:pt x="21" y="7"/>
                    <a:pt x="14" y="0"/>
                    <a:pt x="6" y="0"/>
                  </a:cubicBezTo>
                  <a:cubicBezTo>
                    <a:pt x="4" y="0"/>
                    <a:pt x="2" y="1"/>
                    <a:pt x="1" y="1"/>
                  </a:cubicBezTo>
                  <a:cubicBezTo>
                    <a:pt x="0" y="3"/>
                    <a:pt x="0" y="5"/>
                    <a:pt x="0" y="7"/>
                  </a:cubicBezTo>
                  <a:cubicBezTo>
                    <a:pt x="0" y="68"/>
                    <a:pt x="0" y="68"/>
                    <a:pt x="0" y="68"/>
                  </a:cubicBezTo>
                  <a:cubicBezTo>
                    <a:pt x="0" y="70"/>
                    <a:pt x="0" y="71"/>
                    <a:pt x="1" y="73"/>
                  </a:cubicBezTo>
                  <a:cubicBezTo>
                    <a:pt x="2" y="74"/>
                    <a:pt x="4" y="74"/>
                    <a:pt x="6" y="74"/>
                  </a:cubicBezTo>
                  <a:cubicBezTo>
                    <a:pt x="14" y="74"/>
                    <a:pt x="21" y="67"/>
                    <a:pt x="21" y="59"/>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5" name="íšlíḓe">
              <a:extLst>
                <a:ext uri="{FF2B5EF4-FFF2-40B4-BE49-F238E27FC236}">
                  <a16:creationId xmlns:a16="http://schemas.microsoft.com/office/drawing/2014/main" id="{98F250B7-6003-E61F-110C-DB7844383880}"/>
                </a:ext>
              </a:extLst>
            </p:cNvPr>
            <p:cNvSpPr/>
            <p:nvPr/>
          </p:nvSpPr>
          <p:spPr bwMode="auto">
            <a:xfrm>
              <a:off x="5543551" y="2776537"/>
              <a:ext cx="884238" cy="1173163"/>
            </a:xfrm>
            <a:custGeom>
              <a:avLst/>
              <a:gdLst>
                <a:gd name="T0" fmla="*/ 134 w 268"/>
                <a:gd name="T1" fmla="*/ 356 h 356"/>
                <a:gd name="T2" fmla="*/ 134 w 268"/>
                <a:gd name="T3" fmla="*/ 356 h 356"/>
                <a:gd name="T4" fmla="*/ 0 w 268"/>
                <a:gd name="T5" fmla="*/ 222 h 356"/>
                <a:gd name="T6" fmla="*/ 0 w 268"/>
                <a:gd name="T7" fmla="*/ 134 h 356"/>
                <a:gd name="T8" fmla="*/ 134 w 268"/>
                <a:gd name="T9" fmla="*/ 0 h 356"/>
                <a:gd name="T10" fmla="*/ 268 w 268"/>
                <a:gd name="T11" fmla="*/ 134 h 356"/>
                <a:gd name="T12" fmla="*/ 268 w 268"/>
                <a:gd name="T13" fmla="*/ 222 h 356"/>
                <a:gd name="T14" fmla="*/ 134 w 268"/>
                <a:gd name="T15" fmla="*/ 3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356">
                  <a:moveTo>
                    <a:pt x="134" y="356"/>
                  </a:moveTo>
                  <a:cubicBezTo>
                    <a:pt x="134" y="356"/>
                    <a:pt x="134" y="356"/>
                    <a:pt x="134" y="356"/>
                  </a:cubicBezTo>
                  <a:cubicBezTo>
                    <a:pt x="60" y="356"/>
                    <a:pt x="0" y="296"/>
                    <a:pt x="0" y="222"/>
                  </a:cubicBezTo>
                  <a:cubicBezTo>
                    <a:pt x="0" y="134"/>
                    <a:pt x="0" y="134"/>
                    <a:pt x="0" y="134"/>
                  </a:cubicBezTo>
                  <a:cubicBezTo>
                    <a:pt x="0" y="60"/>
                    <a:pt x="60" y="0"/>
                    <a:pt x="134" y="0"/>
                  </a:cubicBezTo>
                  <a:cubicBezTo>
                    <a:pt x="208" y="0"/>
                    <a:pt x="268" y="60"/>
                    <a:pt x="268" y="134"/>
                  </a:cubicBezTo>
                  <a:cubicBezTo>
                    <a:pt x="268" y="222"/>
                    <a:pt x="268" y="222"/>
                    <a:pt x="268" y="222"/>
                  </a:cubicBezTo>
                  <a:cubicBezTo>
                    <a:pt x="268" y="296"/>
                    <a:pt x="208" y="356"/>
                    <a:pt x="134" y="356"/>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6" name="íśľîďê">
              <a:extLst>
                <a:ext uri="{FF2B5EF4-FFF2-40B4-BE49-F238E27FC236}">
                  <a16:creationId xmlns:a16="http://schemas.microsoft.com/office/drawing/2014/main" id="{09D46C2A-BF5C-A9C3-F13C-170F4760E366}"/>
                </a:ext>
              </a:extLst>
            </p:cNvPr>
            <p:cNvSpPr/>
            <p:nvPr/>
          </p:nvSpPr>
          <p:spPr bwMode="auto">
            <a:xfrm>
              <a:off x="5889626" y="2776537"/>
              <a:ext cx="538163" cy="1173163"/>
            </a:xfrm>
            <a:custGeom>
              <a:avLst/>
              <a:gdLst>
                <a:gd name="T0" fmla="*/ 37 w 163"/>
                <a:gd name="T1" fmla="*/ 0 h 356"/>
                <a:gd name="T2" fmla="*/ 143 w 163"/>
                <a:gd name="T3" fmla="*/ 131 h 356"/>
                <a:gd name="T4" fmla="*/ 143 w 163"/>
                <a:gd name="T5" fmla="*/ 219 h 356"/>
                <a:gd name="T6" fmla="*/ 8 w 163"/>
                <a:gd name="T7" fmla="*/ 353 h 356"/>
                <a:gd name="T8" fmla="*/ 0 w 163"/>
                <a:gd name="T9" fmla="*/ 353 h 356"/>
                <a:gd name="T10" fmla="*/ 29 w 163"/>
                <a:gd name="T11" fmla="*/ 356 h 356"/>
                <a:gd name="T12" fmla="*/ 163 w 163"/>
                <a:gd name="T13" fmla="*/ 222 h 356"/>
                <a:gd name="T14" fmla="*/ 163 w 163"/>
                <a:gd name="T15" fmla="*/ 134 h 356"/>
                <a:gd name="T16" fmla="*/ 37 w 163"/>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356">
                  <a:moveTo>
                    <a:pt x="37" y="0"/>
                  </a:moveTo>
                  <a:cubicBezTo>
                    <a:pt x="97" y="13"/>
                    <a:pt x="143" y="67"/>
                    <a:pt x="143" y="131"/>
                  </a:cubicBezTo>
                  <a:cubicBezTo>
                    <a:pt x="143" y="219"/>
                    <a:pt x="143" y="219"/>
                    <a:pt x="143" y="219"/>
                  </a:cubicBezTo>
                  <a:cubicBezTo>
                    <a:pt x="143" y="293"/>
                    <a:pt x="82" y="353"/>
                    <a:pt x="8" y="353"/>
                  </a:cubicBezTo>
                  <a:cubicBezTo>
                    <a:pt x="6" y="353"/>
                    <a:pt x="3" y="353"/>
                    <a:pt x="0" y="353"/>
                  </a:cubicBezTo>
                  <a:cubicBezTo>
                    <a:pt x="10" y="355"/>
                    <a:pt x="19" y="356"/>
                    <a:pt x="29" y="356"/>
                  </a:cubicBezTo>
                  <a:cubicBezTo>
                    <a:pt x="103" y="356"/>
                    <a:pt x="163" y="296"/>
                    <a:pt x="163" y="222"/>
                  </a:cubicBezTo>
                  <a:cubicBezTo>
                    <a:pt x="163" y="134"/>
                    <a:pt x="163" y="134"/>
                    <a:pt x="163" y="134"/>
                  </a:cubicBezTo>
                  <a:cubicBezTo>
                    <a:pt x="163" y="62"/>
                    <a:pt x="108" y="4"/>
                    <a:pt x="37" y="0"/>
                  </a:cubicBezTo>
                  <a:close/>
                </a:path>
              </a:pathLst>
            </a:custGeom>
            <a:solidFill>
              <a:srgbClr val="F2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7" name="iṧļidê">
              <a:extLst>
                <a:ext uri="{FF2B5EF4-FFF2-40B4-BE49-F238E27FC236}">
                  <a16:creationId xmlns:a16="http://schemas.microsoft.com/office/drawing/2014/main" id="{966B64D4-6B70-7C93-8777-3937A0A8BDA7}"/>
                </a:ext>
              </a:extLst>
            </p:cNvPr>
            <p:cNvSpPr/>
            <p:nvPr/>
          </p:nvSpPr>
          <p:spPr bwMode="auto">
            <a:xfrm>
              <a:off x="5507038" y="2901950"/>
              <a:ext cx="168275" cy="401638"/>
            </a:xfrm>
            <a:custGeom>
              <a:avLst/>
              <a:gdLst>
                <a:gd name="T0" fmla="*/ 9 w 51"/>
                <a:gd name="T1" fmla="*/ 122 h 122"/>
                <a:gd name="T2" fmla="*/ 51 w 51"/>
                <a:gd name="T3" fmla="*/ 0 h 122"/>
                <a:gd name="T4" fmla="*/ 9 w 51"/>
                <a:gd name="T5" fmla="*/ 122 h 122"/>
              </a:gdLst>
              <a:ahLst/>
              <a:cxnLst>
                <a:cxn ang="0">
                  <a:pos x="T0" y="T1"/>
                </a:cxn>
                <a:cxn ang="0">
                  <a:pos x="T2" y="T3"/>
                </a:cxn>
                <a:cxn ang="0">
                  <a:pos x="T4" y="T5"/>
                </a:cxn>
              </a:cxnLst>
              <a:rect l="0" t="0" r="r" b="b"/>
              <a:pathLst>
                <a:path w="51" h="122">
                  <a:moveTo>
                    <a:pt x="9" y="122"/>
                  </a:moveTo>
                  <a:cubicBezTo>
                    <a:pt x="9" y="122"/>
                    <a:pt x="46" y="74"/>
                    <a:pt x="51" y="0"/>
                  </a:cubicBezTo>
                  <a:cubicBezTo>
                    <a:pt x="51" y="0"/>
                    <a:pt x="0" y="21"/>
                    <a:pt x="9"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8" name="iṩľîḓé">
              <a:extLst>
                <a:ext uri="{FF2B5EF4-FFF2-40B4-BE49-F238E27FC236}">
                  <a16:creationId xmlns:a16="http://schemas.microsoft.com/office/drawing/2014/main" id="{3CA950A6-C5FB-168A-47D2-ECCB9D69FB60}"/>
                </a:ext>
              </a:extLst>
            </p:cNvPr>
            <p:cNvSpPr/>
            <p:nvPr/>
          </p:nvSpPr>
          <p:spPr bwMode="auto">
            <a:xfrm>
              <a:off x="6289676" y="2901950"/>
              <a:ext cx="168275" cy="401638"/>
            </a:xfrm>
            <a:custGeom>
              <a:avLst/>
              <a:gdLst>
                <a:gd name="T0" fmla="*/ 42 w 51"/>
                <a:gd name="T1" fmla="*/ 122 h 122"/>
                <a:gd name="T2" fmla="*/ 0 w 51"/>
                <a:gd name="T3" fmla="*/ 0 h 122"/>
                <a:gd name="T4" fmla="*/ 42 w 51"/>
                <a:gd name="T5" fmla="*/ 122 h 122"/>
              </a:gdLst>
              <a:ahLst/>
              <a:cxnLst>
                <a:cxn ang="0">
                  <a:pos x="T0" y="T1"/>
                </a:cxn>
                <a:cxn ang="0">
                  <a:pos x="T2" y="T3"/>
                </a:cxn>
                <a:cxn ang="0">
                  <a:pos x="T4" y="T5"/>
                </a:cxn>
              </a:cxnLst>
              <a:rect l="0" t="0" r="r" b="b"/>
              <a:pathLst>
                <a:path w="51" h="122">
                  <a:moveTo>
                    <a:pt x="42" y="122"/>
                  </a:moveTo>
                  <a:cubicBezTo>
                    <a:pt x="42" y="122"/>
                    <a:pt x="5" y="74"/>
                    <a:pt x="0" y="0"/>
                  </a:cubicBezTo>
                  <a:cubicBezTo>
                    <a:pt x="0" y="0"/>
                    <a:pt x="51" y="21"/>
                    <a:pt x="42"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9" name="išliḍe">
              <a:extLst>
                <a:ext uri="{FF2B5EF4-FFF2-40B4-BE49-F238E27FC236}">
                  <a16:creationId xmlns:a16="http://schemas.microsoft.com/office/drawing/2014/main" id="{E5A48A33-6D9C-7821-2F0D-6FCEB42CF192}"/>
                </a:ext>
              </a:extLst>
            </p:cNvPr>
            <p:cNvSpPr/>
            <p:nvPr/>
          </p:nvSpPr>
          <p:spPr bwMode="auto">
            <a:xfrm>
              <a:off x="5519738" y="2492375"/>
              <a:ext cx="1063625" cy="627063"/>
            </a:xfrm>
            <a:custGeom>
              <a:avLst/>
              <a:gdLst>
                <a:gd name="T0" fmla="*/ 40 w 322"/>
                <a:gd name="T1" fmla="*/ 160 h 190"/>
                <a:gd name="T2" fmla="*/ 139 w 322"/>
                <a:gd name="T3" fmla="*/ 148 h 190"/>
                <a:gd name="T4" fmla="*/ 242 w 322"/>
                <a:gd name="T5" fmla="*/ 160 h 190"/>
                <a:gd name="T6" fmla="*/ 288 w 322"/>
                <a:gd name="T7" fmla="*/ 33 h 190"/>
                <a:gd name="T8" fmla="*/ 254 w 322"/>
                <a:gd name="T9" fmla="*/ 91 h 190"/>
                <a:gd name="T10" fmla="*/ 275 w 322"/>
                <a:gd name="T11" fmla="*/ 0 h 190"/>
                <a:gd name="T12" fmla="*/ 40 w 322"/>
                <a:gd name="T13" fmla="*/ 138 h 190"/>
                <a:gd name="T14" fmla="*/ 40 w 322"/>
                <a:gd name="T15" fmla="*/ 16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90">
                  <a:moveTo>
                    <a:pt x="40" y="160"/>
                  </a:moveTo>
                  <a:cubicBezTo>
                    <a:pt x="40" y="160"/>
                    <a:pt x="85" y="111"/>
                    <a:pt x="139" y="148"/>
                  </a:cubicBezTo>
                  <a:cubicBezTo>
                    <a:pt x="139" y="148"/>
                    <a:pt x="174" y="190"/>
                    <a:pt x="242" y="160"/>
                  </a:cubicBezTo>
                  <a:cubicBezTo>
                    <a:pt x="242" y="160"/>
                    <a:pt x="322" y="118"/>
                    <a:pt x="288" y="33"/>
                  </a:cubicBezTo>
                  <a:cubicBezTo>
                    <a:pt x="288" y="33"/>
                    <a:pt x="279" y="87"/>
                    <a:pt x="254" y="91"/>
                  </a:cubicBezTo>
                  <a:cubicBezTo>
                    <a:pt x="254" y="91"/>
                    <a:pt x="281" y="60"/>
                    <a:pt x="275" y="0"/>
                  </a:cubicBezTo>
                  <a:cubicBezTo>
                    <a:pt x="242" y="27"/>
                    <a:pt x="0" y="6"/>
                    <a:pt x="40" y="138"/>
                  </a:cubicBezTo>
                  <a:lnTo>
                    <a:pt x="40" y="160"/>
                  </a:ln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0" name="íṥ1îdè">
              <a:extLst>
                <a:ext uri="{FF2B5EF4-FFF2-40B4-BE49-F238E27FC236}">
                  <a16:creationId xmlns:a16="http://schemas.microsoft.com/office/drawing/2014/main" id="{CA56657D-1560-6C31-19BE-30FDD5A6CF9C}"/>
                </a:ext>
              </a:extLst>
            </p:cNvPr>
            <p:cNvSpPr/>
            <p:nvPr/>
          </p:nvSpPr>
          <p:spPr bwMode="auto">
            <a:xfrm>
              <a:off x="5978526" y="2601912"/>
              <a:ext cx="604838" cy="517525"/>
            </a:xfrm>
            <a:custGeom>
              <a:avLst/>
              <a:gdLst>
                <a:gd name="T0" fmla="*/ 0 w 183"/>
                <a:gd name="T1" fmla="*/ 115 h 157"/>
                <a:gd name="T2" fmla="*/ 103 w 183"/>
                <a:gd name="T3" fmla="*/ 127 h 157"/>
                <a:gd name="T4" fmla="*/ 149 w 183"/>
                <a:gd name="T5" fmla="*/ 0 h 157"/>
                <a:gd name="T6" fmla="*/ 0 w 183"/>
                <a:gd name="T7" fmla="*/ 115 h 157"/>
              </a:gdLst>
              <a:ahLst/>
              <a:cxnLst>
                <a:cxn ang="0">
                  <a:pos x="T0" y="T1"/>
                </a:cxn>
                <a:cxn ang="0">
                  <a:pos x="T2" y="T3"/>
                </a:cxn>
                <a:cxn ang="0">
                  <a:pos x="T4" y="T5"/>
                </a:cxn>
                <a:cxn ang="0">
                  <a:pos x="T6" y="T7"/>
                </a:cxn>
              </a:cxnLst>
              <a:rect l="0" t="0" r="r" b="b"/>
              <a:pathLst>
                <a:path w="183" h="157">
                  <a:moveTo>
                    <a:pt x="0" y="115"/>
                  </a:moveTo>
                  <a:cubicBezTo>
                    <a:pt x="0" y="115"/>
                    <a:pt x="35" y="157"/>
                    <a:pt x="103" y="127"/>
                  </a:cubicBezTo>
                  <a:cubicBezTo>
                    <a:pt x="103" y="127"/>
                    <a:pt x="183" y="85"/>
                    <a:pt x="149" y="0"/>
                  </a:cubicBezTo>
                  <a:cubicBezTo>
                    <a:pt x="158" y="40"/>
                    <a:pt x="129" y="146"/>
                    <a:pt x="0" y="115"/>
                  </a:cubicBezTo>
                  <a:close/>
                </a:path>
              </a:pathLst>
            </a:custGeom>
            <a:solidFill>
              <a:srgbClr val="CE87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1" name="îŝ1îdè">
              <a:extLst>
                <a:ext uri="{FF2B5EF4-FFF2-40B4-BE49-F238E27FC236}">
                  <a16:creationId xmlns:a16="http://schemas.microsoft.com/office/drawing/2014/main" id="{5424AF88-B8D8-F3DC-5253-1038847D3DCC}"/>
                </a:ext>
              </a:extLst>
            </p:cNvPr>
            <p:cNvSpPr/>
            <p:nvPr/>
          </p:nvSpPr>
          <p:spPr bwMode="auto">
            <a:xfrm>
              <a:off x="5635626"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7 w 78"/>
                <a:gd name="T11" fmla="*/ 37 h 43"/>
                <a:gd name="T12" fmla="*/ 72 w 78"/>
                <a:gd name="T13" fmla="*/ 43 h 43"/>
                <a:gd name="T14" fmla="*/ 66 w 78"/>
                <a:gd name="T15" fmla="*/ 38 h 43"/>
                <a:gd name="T16" fmla="*/ 66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0" y="27"/>
                    <a:pt x="5" y="17"/>
                    <a:pt x="12" y="11"/>
                  </a:cubicBezTo>
                  <a:cubicBezTo>
                    <a:pt x="19" y="4"/>
                    <a:pt x="29" y="0"/>
                    <a:pt x="39" y="0"/>
                  </a:cubicBezTo>
                  <a:cubicBezTo>
                    <a:pt x="48" y="0"/>
                    <a:pt x="58" y="4"/>
                    <a:pt x="65" y="11"/>
                  </a:cubicBezTo>
                  <a:cubicBezTo>
                    <a:pt x="72" y="17"/>
                    <a:pt x="77" y="27"/>
                    <a:pt x="77" y="37"/>
                  </a:cubicBezTo>
                  <a:cubicBezTo>
                    <a:pt x="77" y="37"/>
                    <a:pt x="77" y="37"/>
                    <a:pt x="77" y="37"/>
                  </a:cubicBezTo>
                  <a:cubicBezTo>
                    <a:pt x="78" y="40"/>
                    <a:pt x="75" y="43"/>
                    <a:pt x="72" y="43"/>
                  </a:cubicBezTo>
                  <a:cubicBezTo>
                    <a:pt x="69" y="43"/>
                    <a:pt x="67" y="41"/>
                    <a:pt x="66" y="38"/>
                  </a:cubicBezTo>
                  <a:cubicBezTo>
                    <a:pt x="66" y="37"/>
                    <a:pt x="66" y="37"/>
                    <a:pt x="66" y="37"/>
                  </a:cubicBezTo>
                  <a:cubicBezTo>
                    <a:pt x="67" y="33"/>
                    <a:pt x="66" y="30"/>
                    <a:pt x="65" y="26"/>
                  </a:cubicBezTo>
                  <a:cubicBezTo>
                    <a:pt x="64" y="23"/>
                    <a:pt x="62" y="19"/>
                    <a:pt x="59" y="17"/>
                  </a:cubicBezTo>
                  <a:cubicBezTo>
                    <a:pt x="54" y="11"/>
                    <a:pt x="46" y="8"/>
                    <a:pt x="39" y="8"/>
                  </a:cubicBezTo>
                  <a:cubicBezTo>
                    <a:pt x="31" y="8"/>
                    <a:pt x="23" y="11"/>
                    <a:pt x="18" y="17"/>
                  </a:cubicBezTo>
                  <a:cubicBezTo>
                    <a:pt x="15" y="19"/>
                    <a:pt x="13"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2" name="iṣḻíḍe">
              <a:extLst>
                <a:ext uri="{FF2B5EF4-FFF2-40B4-BE49-F238E27FC236}">
                  <a16:creationId xmlns:a16="http://schemas.microsoft.com/office/drawing/2014/main" id="{66132A6D-B78F-975C-5308-40006B9CD52F}"/>
                </a:ext>
              </a:extLst>
            </p:cNvPr>
            <p:cNvSpPr/>
            <p:nvPr/>
          </p:nvSpPr>
          <p:spPr bwMode="auto">
            <a:xfrm>
              <a:off x="6081713"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8 w 78"/>
                <a:gd name="T11" fmla="*/ 37 h 43"/>
                <a:gd name="T12" fmla="*/ 72 w 78"/>
                <a:gd name="T13" fmla="*/ 43 h 43"/>
                <a:gd name="T14" fmla="*/ 67 w 78"/>
                <a:gd name="T15" fmla="*/ 38 h 43"/>
                <a:gd name="T16" fmla="*/ 67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1" y="27"/>
                    <a:pt x="5" y="17"/>
                    <a:pt x="12" y="11"/>
                  </a:cubicBezTo>
                  <a:cubicBezTo>
                    <a:pt x="19" y="4"/>
                    <a:pt x="29" y="0"/>
                    <a:pt x="39" y="0"/>
                  </a:cubicBezTo>
                  <a:cubicBezTo>
                    <a:pt x="48" y="0"/>
                    <a:pt x="58" y="4"/>
                    <a:pt x="65" y="11"/>
                  </a:cubicBezTo>
                  <a:cubicBezTo>
                    <a:pt x="72" y="17"/>
                    <a:pt x="77" y="27"/>
                    <a:pt x="77" y="37"/>
                  </a:cubicBezTo>
                  <a:cubicBezTo>
                    <a:pt x="78" y="37"/>
                    <a:pt x="78" y="37"/>
                    <a:pt x="78" y="37"/>
                  </a:cubicBezTo>
                  <a:cubicBezTo>
                    <a:pt x="78" y="40"/>
                    <a:pt x="75" y="43"/>
                    <a:pt x="72" y="43"/>
                  </a:cubicBezTo>
                  <a:cubicBezTo>
                    <a:pt x="69" y="43"/>
                    <a:pt x="67" y="41"/>
                    <a:pt x="67" y="38"/>
                  </a:cubicBezTo>
                  <a:cubicBezTo>
                    <a:pt x="67" y="37"/>
                    <a:pt x="67" y="37"/>
                    <a:pt x="67" y="37"/>
                  </a:cubicBezTo>
                  <a:cubicBezTo>
                    <a:pt x="67" y="33"/>
                    <a:pt x="66" y="30"/>
                    <a:pt x="65" y="26"/>
                  </a:cubicBezTo>
                  <a:cubicBezTo>
                    <a:pt x="64" y="23"/>
                    <a:pt x="62" y="19"/>
                    <a:pt x="59" y="17"/>
                  </a:cubicBezTo>
                  <a:cubicBezTo>
                    <a:pt x="54" y="11"/>
                    <a:pt x="46" y="8"/>
                    <a:pt x="39" y="8"/>
                  </a:cubicBezTo>
                  <a:cubicBezTo>
                    <a:pt x="31" y="8"/>
                    <a:pt x="23" y="11"/>
                    <a:pt x="18" y="17"/>
                  </a:cubicBezTo>
                  <a:cubicBezTo>
                    <a:pt x="16" y="19"/>
                    <a:pt x="14"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3" name="iṥ1iḋè">
              <a:extLst>
                <a:ext uri="{FF2B5EF4-FFF2-40B4-BE49-F238E27FC236}">
                  <a16:creationId xmlns:a16="http://schemas.microsoft.com/office/drawing/2014/main" id="{052F8004-E51F-030C-D015-2742F97946DF}"/>
                </a:ext>
              </a:extLst>
            </p:cNvPr>
            <p:cNvSpPr/>
            <p:nvPr/>
          </p:nvSpPr>
          <p:spPr bwMode="auto">
            <a:xfrm>
              <a:off x="5510213" y="3168650"/>
              <a:ext cx="939800" cy="300038"/>
            </a:xfrm>
            <a:custGeom>
              <a:avLst/>
              <a:gdLst>
                <a:gd name="T0" fmla="*/ 279 w 285"/>
                <a:gd name="T1" fmla="*/ 15 h 91"/>
                <a:gd name="T2" fmla="*/ 275 w 285"/>
                <a:gd name="T3" fmla="*/ 15 h 91"/>
                <a:gd name="T4" fmla="*/ 255 w 285"/>
                <a:gd name="T5" fmla="*/ 0 h 91"/>
                <a:gd name="T6" fmla="*/ 172 w 285"/>
                <a:gd name="T7" fmla="*/ 0 h 91"/>
                <a:gd name="T8" fmla="*/ 150 w 285"/>
                <a:gd name="T9" fmla="*/ 19 h 91"/>
                <a:gd name="T10" fmla="*/ 134 w 285"/>
                <a:gd name="T11" fmla="*/ 19 h 91"/>
                <a:gd name="T12" fmla="*/ 112 w 285"/>
                <a:gd name="T13" fmla="*/ 0 h 91"/>
                <a:gd name="T14" fmla="*/ 29 w 285"/>
                <a:gd name="T15" fmla="*/ 0 h 91"/>
                <a:gd name="T16" fmla="*/ 9 w 285"/>
                <a:gd name="T17" fmla="*/ 15 h 91"/>
                <a:gd name="T18" fmla="*/ 5 w 285"/>
                <a:gd name="T19" fmla="*/ 15 h 91"/>
                <a:gd name="T20" fmla="*/ 0 w 285"/>
                <a:gd name="T21" fmla="*/ 21 h 91"/>
                <a:gd name="T22" fmla="*/ 0 w 285"/>
                <a:gd name="T23" fmla="*/ 36 h 91"/>
                <a:gd name="T24" fmla="*/ 5 w 285"/>
                <a:gd name="T25" fmla="*/ 41 h 91"/>
                <a:gd name="T26" fmla="*/ 8 w 285"/>
                <a:gd name="T27" fmla="*/ 41 h 91"/>
                <a:gd name="T28" fmla="*/ 8 w 285"/>
                <a:gd name="T29" fmla="*/ 69 h 91"/>
                <a:gd name="T30" fmla="*/ 29 w 285"/>
                <a:gd name="T31" fmla="*/ 91 h 91"/>
                <a:gd name="T32" fmla="*/ 112 w 285"/>
                <a:gd name="T33" fmla="*/ 91 h 91"/>
                <a:gd name="T34" fmla="*/ 134 w 285"/>
                <a:gd name="T35" fmla="*/ 69 h 91"/>
                <a:gd name="T36" fmla="*/ 134 w 285"/>
                <a:gd name="T37" fmla="*/ 45 h 91"/>
                <a:gd name="T38" fmla="*/ 150 w 285"/>
                <a:gd name="T39" fmla="*/ 45 h 91"/>
                <a:gd name="T40" fmla="*/ 150 w 285"/>
                <a:gd name="T41" fmla="*/ 69 h 91"/>
                <a:gd name="T42" fmla="*/ 172 w 285"/>
                <a:gd name="T43" fmla="*/ 91 h 91"/>
                <a:gd name="T44" fmla="*/ 255 w 285"/>
                <a:gd name="T45" fmla="*/ 91 h 91"/>
                <a:gd name="T46" fmla="*/ 276 w 285"/>
                <a:gd name="T47" fmla="*/ 69 h 91"/>
                <a:gd name="T48" fmla="*/ 276 w 285"/>
                <a:gd name="T49" fmla="*/ 41 h 91"/>
                <a:gd name="T50" fmla="*/ 279 w 285"/>
                <a:gd name="T51" fmla="*/ 41 h 91"/>
                <a:gd name="T52" fmla="*/ 285 w 285"/>
                <a:gd name="T53" fmla="*/ 36 h 91"/>
                <a:gd name="T54" fmla="*/ 285 w 285"/>
                <a:gd name="T55" fmla="*/ 21 h 91"/>
                <a:gd name="T56" fmla="*/ 279 w 285"/>
                <a:gd name="T57" fmla="*/ 15 h 91"/>
                <a:gd name="T58" fmla="*/ 130 w 285"/>
                <a:gd name="T59" fmla="*/ 69 h 91"/>
                <a:gd name="T60" fmla="*/ 112 w 285"/>
                <a:gd name="T61" fmla="*/ 86 h 91"/>
                <a:gd name="T62" fmla="*/ 29 w 285"/>
                <a:gd name="T63" fmla="*/ 86 h 91"/>
                <a:gd name="T64" fmla="*/ 12 w 285"/>
                <a:gd name="T65" fmla="*/ 69 h 91"/>
                <a:gd name="T66" fmla="*/ 12 w 285"/>
                <a:gd name="T67" fmla="*/ 22 h 91"/>
                <a:gd name="T68" fmla="*/ 29 w 285"/>
                <a:gd name="T69" fmla="*/ 4 h 91"/>
                <a:gd name="T70" fmla="*/ 112 w 285"/>
                <a:gd name="T71" fmla="*/ 4 h 91"/>
                <a:gd name="T72" fmla="*/ 130 w 285"/>
                <a:gd name="T73" fmla="*/ 22 h 91"/>
                <a:gd name="T74" fmla="*/ 130 w 285"/>
                <a:gd name="T75" fmla="*/ 69 h 91"/>
                <a:gd name="T76" fmla="*/ 272 w 285"/>
                <a:gd name="T77" fmla="*/ 69 h 91"/>
                <a:gd name="T78" fmla="*/ 255 w 285"/>
                <a:gd name="T79" fmla="*/ 86 h 91"/>
                <a:gd name="T80" fmla="*/ 172 w 285"/>
                <a:gd name="T81" fmla="*/ 86 h 91"/>
                <a:gd name="T82" fmla="*/ 154 w 285"/>
                <a:gd name="T83" fmla="*/ 69 h 91"/>
                <a:gd name="T84" fmla="*/ 154 w 285"/>
                <a:gd name="T85" fmla="*/ 22 h 91"/>
                <a:gd name="T86" fmla="*/ 172 w 285"/>
                <a:gd name="T87" fmla="*/ 4 h 91"/>
                <a:gd name="T88" fmla="*/ 255 w 285"/>
                <a:gd name="T89" fmla="*/ 4 h 91"/>
                <a:gd name="T90" fmla="*/ 272 w 285"/>
                <a:gd name="T91" fmla="*/ 22 h 91"/>
                <a:gd name="T92" fmla="*/ 272 w 285"/>
                <a:gd name="T93"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5" h="91">
                  <a:moveTo>
                    <a:pt x="279" y="15"/>
                  </a:moveTo>
                  <a:cubicBezTo>
                    <a:pt x="275" y="15"/>
                    <a:pt x="275" y="15"/>
                    <a:pt x="275" y="15"/>
                  </a:cubicBezTo>
                  <a:cubicBezTo>
                    <a:pt x="273" y="7"/>
                    <a:pt x="265" y="0"/>
                    <a:pt x="255" y="0"/>
                  </a:cubicBezTo>
                  <a:cubicBezTo>
                    <a:pt x="172" y="0"/>
                    <a:pt x="172" y="0"/>
                    <a:pt x="172" y="0"/>
                  </a:cubicBezTo>
                  <a:cubicBezTo>
                    <a:pt x="161" y="0"/>
                    <a:pt x="152" y="9"/>
                    <a:pt x="150" y="19"/>
                  </a:cubicBezTo>
                  <a:cubicBezTo>
                    <a:pt x="134" y="19"/>
                    <a:pt x="134" y="19"/>
                    <a:pt x="134" y="19"/>
                  </a:cubicBezTo>
                  <a:cubicBezTo>
                    <a:pt x="133" y="9"/>
                    <a:pt x="124" y="0"/>
                    <a:pt x="112" y="0"/>
                  </a:cubicBezTo>
                  <a:cubicBezTo>
                    <a:pt x="29" y="0"/>
                    <a:pt x="29" y="0"/>
                    <a:pt x="29" y="0"/>
                  </a:cubicBezTo>
                  <a:cubicBezTo>
                    <a:pt x="20" y="0"/>
                    <a:pt x="12" y="7"/>
                    <a:pt x="9" y="15"/>
                  </a:cubicBezTo>
                  <a:cubicBezTo>
                    <a:pt x="5" y="15"/>
                    <a:pt x="5" y="15"/>
                    <a:pt x="5" y="15"/>
                  </a:cubicBezTo>
                  <a:cubicBezTo>
                    <a:pt x="2" y="15"/>
                    <a:pt x="0" y="18"/>
                    <a:pt x="0" y="21"/>
                  </a:cubicBezTo>
                  <a:cubicBezTo>
                    <a:pt x="0" y="36"/>
                    <a:pt x="0" y="36"/>
                    <a:pt x="0" y="36"/>
                  </a:cubicBezTo>
                  <a:cubicBezTo>
                    <a:pt x="0" y="39"/>
                    <a:pt x="2" y="41"/>
                    <a:pt x="5" y="41"/>
                  </a:cubicBezTo>
                  <a:cubicBezTo>
                    <a:pt x="8" y="41"/>
                    <a:pt x="8" y="41"/>
                    <a:pt x="8" y="41"/>
                  </a:cubicBezTo>
                  <a:cubicBezTo>
                    <a:pt x="8" y="69"/>
                    <a:pt x="8" y="69"/>
                    <a:pt x="8" y="69"/>
                  </a:cubicBezTo>
                  <a:cubicBezTo>
                    <a:pt x="8" y="81"/>
                    <a:pt x="17" y="91"/>
                    <a:pt x="29" y="91"/>
                  </a:cubicBezTo>
                  <a:cubicBezTo>
                    <a:pt x="112" y="91"/>
                    <a:pt x="112" y="91"/>
                    <a:pt x="112" y="91"/>
                  </a:cubicBezTo>
                  <a:cubicBezTo>
                    <a:pt x="124" y="91"/>
                    <a:pt x="134" y="81"/>
                    <a:pt x="134" y="69"/>
                  </a:cubicBezTo>
                  <a:cubicBezTo>
                    <a:pt x="134" y="45"/>
                    <a:pt x="134" y="45"/>
                    <a:pt x="134" y="45"/>
                  </a:cubicBezTo>
                  <a:cubicBezTo>
                    <a:pt x="150" y="45"/>
                    <a:pt x="150" y="45"/>
                    <a:pt x="150" y="45"/>
                  </a:cubicBezTo>
                  <a:cubicBezTo>
                    <a:pt x="150" y="69"/>
                    <a:pt x="150" y="69"/>
                    <a:pt x="150" y="69"/>
                  </a:cubicBezTo>
                  <a:cubicBezTo>
                    <a:pt x="150" y="81"/>
                    <a:pt x="160" y="91"/>
                    <a:pt x="172" y="91"/>
                  </a:cubicBezTo>
                  <a:cubicBezTo>
                    <a:pt x="255" y="91"/>
                    <a:pt x="255" y="91"/>
                    <a:pt x="255" y="91"/>
                  </a:cubicBezTo>
                  <a:cubicBezTo>
                    <a:pt x="267" y="91"/>
                    <a:pt x="276" y="81"/>
                    <a:pt x="276" y="69"/>
                  </a:cubicBezTo>
                  <a:cubicBezTo>
                    <a:pt x="276" y="41"/>
                    <a:pt x="276" y="41"/>
                    <a:pt x="276" y="41"/>
                  </a:cubicBezTo>
                  <a:cubicBezTo>
                    <a:pt x="279" y="41"/>
                    <a:pt x="279" y="41"/>
                    <a:pt x="279" y="41"/>
                  </a:cubicBezTo>
                  <a:cubicBezTo>
                    <a:pt x="282" y="41"/>
                    <a:pt x="285" y="39"/>
                    <a:pt x="285" y="36"/>
                  </a:cubicBezTo>
                  <a:cubicBezTo>
                    <a:pt x="285" y="21"/>
                    <a:pt x="285" y="21"/>
                    <a:pt x="285" y="21"/>
                  </a:cubicBezTo>
                  <a:cubicBezTo>
                    <a:pt x="285" y="18"/>
                    <a:pt x="282" y="15"/>
                    <a:pt x="279" y="15"/>
                  </a:cubicBezTo>
                  <a:close/>
                  <a:moveTo>
                    <a:pt x="130" y="69"/>
                  </a:moveTo>
                  <a:cubicBezTo>
                    <a:pt x="130" y="79"/>
                    <a:pt x="122" y="86"/>
                    <a:pt x="112" y="86"/>
                  </a:cubicBezTo>
                  <a:cubicBezTo>
                    <a:pt x="29" y="86"/>
                    <a:pt x="29" y="86"/>
                    <a:pt x="29" y="86"/>
                  </a:cubicBezTo>
                  <a:cubicBezTo>
                    <a:pt x="20" y="86"/>
                    <a:pt x="12" y="79"/>
                    <a:pt x="12" y="69"/>
                  </a:cubicBezTo>
                  <a:cubicBezTo>
                    <a:pt x="12" y="22"/>
                    <a:pt x="12" y="22"/>
                    <a:pt x="12" y="22"/>
                  </a:cubicBezTo>
                  <a:cubicBezTo>
                    <a:pt x="12" y="12"/>
                    <a:pt x="20" y="4"/>
                    <a:pt x="29" y="4"/>
                  </a:cubicBezTo>
                  <a:cubicBezTo>
                    <a:pt x="112" y="4"/>
                    <a:pt x="112" y="4"/>
                    <a:pt x="112" y="4"/>
                  </a:cubicBezTo>
                  <a:cubicBezTo>
                    <a:pt x="122" y="4"/>
                    <a:pt x="130" y="12"/>
                    <a:pt x="130" y="22"/>
                  </a:cubicBezTo>
                  <a:lnTo>
                    <a:pt x="130" y="69"/>
                  </a:lnTo>
                  <a:close/>
                  <a:moveTo>
                    <a:pt x="272" y="69"/>
                  </a:moveTo>
                  <a:cubicBezTo>
                    <a:pt x="272" y="79"/>
                    <a:pt x="264" y="86"/>
                    <a:pt x="255" y="86"/>
                  </a:cubicBezTo>
                  <a:cubicBezTo>
                    <a:pt x="172" y="86"/>
                    <a:pt x="172" y="86"/>
                    <a:pt x="172" y="86"/>
                  </a:cubicBezTo>
                  <a:cubicBezTo>
                    <a:pt x="162" y="86"/>
                    <a:pt x="154" y="79"/>
                    <a:pt x="154" y="69"/>
                  </a:cubicBezTo>
                  <a:cubicBezTo>
                    <a:pt x="154" y="22"/>
                    <a:pt x="154" y="22"/>
                    <a:pt x="154" y="22"/>
                  </a:cubicBezTo>
                  <a:cubicBezTo>
                    <a:pt x="154" y="12"/>
                    <a:pt x="162" y="4"/>
                    <a:pt x="172" y="4"/>
                  </a:cubicBezTo>
                  <a:cubicBezTo>
                    <a:pt x="255" y="4"/>
                    <a:pt x="255" y="4"/>
                    <a:pt x="255" y="4"/>
                  </a:cubicBezTo>
                  <a:cubicBezTo>
                    <a:pt x="264" y="4"/>
                    <a:pt x="272" y="12"/>
                    <a:pt x="272" y="22"/>
                  </a:cubicBezTo>
                  <a:lnTo>
                    <a:pt x="272" y="69"/>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4" name="ïŝ1îḋê">
              <a:extLst>
                <a:ext uri="{FF2B5EF4-FFF2-40B4-BE49-F238E27FC236}">
                  <a16:creationId xmlns:a16="http://schemas.microsoft.com/office/drawing/2014/main" id="{A9C83792-73E4-5575-C46C-0D3AC5298DCA}"/>
                </a:ext>
              </a:extLst>
            </p:cNvPr>
            <p:cNvSpPr/>
            <p:nvPr/>
          </p:nvSpPr>
          <p:spPr bwMode="auto">
            <a:xfrm>
              <a:off x="5916613" y="3573462"/>
              <a:ext cx="125413" cy="69850"/>
            </a:xfrm>
            <a:custGeom>
              <a:avLst/>
              <a:gdLst>
                <a:gd name="T0" fmla="*/ 19 w 38"/>
                <a:gd name="T1" fmla="*/ 8 h 21"/>
                <a:gd name="T2" fmla="*/ 1 w 38"/>
                <a:gd name="T3" fmla="*/ 0 h 21"/>
                <a:gd name="T4" fmla="*/ 0 w 38"/>
                <a:gd name="T5" fmla="*/ 3 h 21"/>
                <a:gd name="T6" fmla="*/ 19 w 38"/>
                <a:gd name="T7" fmla="*/ 21 h 21"/>
                <a:gd name="T8" fmla="*/ 38 w 38"/>
                <a:gd name="T9" fmla="*/ 3 h 21"/>
                <a:gd name="T10" fmla="*/ 37 w 38"/>
                <a:gd name="T11" fmla="*/ 0 h 21"/>
                <a:gd name="T12" fmla="*/ 19 w 38"/>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38" h="21">
                  <a:moveTo>
                    <a:pt x="19" y="8"/>
                  </a:moveTo>
                  <a:cubicBezTo>
                    <a:pt x="12" y="8"/>
                    <a:pt x="5" y="5"/>
                    <a:pt x="1" y="0"/>
                  </a:cubicBezTo>
                  <a:cubicBezTo>
                    <a:pt x="1" y="1"/>
                    <a:pt x="0" y="2"/>
                    <a:pt x="0" y="3"/>
                  </a:cubicBezTo>
                  <a:cubicBezTo>
                    <a:pt x="0" y="13"/>
                    <a:pt x="9" y="21"/>
                    <a:pt x="19" y="21"/>
                  </a:cubicBezTo>
                  <a:cubicBezTo>
                    <a:pt x="29" y="21"/>
                    <a:pt x="38" y="13"/>
                    <a:pt x="38" y="3"/>
                  </a:cubicBezTo>
                  <a:cubicBezTo>
                    <a:pt x="38" y="2"/>
                    <a:pt x="38" y="1"/>
                    <a:pt x="37" y="0"/>
                  </a:cubicBezTo>
                  <a:cubicBezTo>
                    <a:pt x="33" y="5"/>
                    <a:pt x="26" y="8"/>
                    <a:pt x="19" y="8"/>
                  </a:cubicBezTo>
                  <a:close/>
                </a:path>
              </a:pathLst>
            </a:custGeom>
            <a:solidFill>
              <a:srgbClr val="EF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5" name="ïsḷíḋè">
              <a:extLst>
                <a:ext uri="{FF2B5EF4-FFF2-40B4-BE49-F238E27FC236}">
                  <a16:creationId xmlns:a16="http://schemas.microsoft.com/office/drawing/2014/main" id="{110B1935-1DCE-4988-3962-2B2FEF3C6C4C}"/>
                </a:ext>
              </a:extLst>
            </p:cNvPr>
            <p:cNvSpPr/>
            <p:nvPr/>
          </p:nvSpPr>
          <p:spPr bwMode="auto">
            <a:xfrm>
              <a:off x="5800726" y="3676650"/>
              <a:ext cx="355600" cy="153988"/>
            </a:xfrm>
            <a:custGeom>
              <a:avLst/>
              <a:gdLst>
                <a:gd name="T0" fmla="*/ 54 w 108"/>
                <a:gd name="T1" fmla="*/ 16 h 47"/>
                <a:gd name="T2" fmla="*/ 0 w 108"/>
                <a:gd name="T3" fmla="*/ 0 h 47"/>
                <a:gd name="T4" fmla="*/ 54 w 108"/>
                <a:gd name="T5" fmla="*/ 47 h 47"/>
                <a:gd name="T6" fmla="*/ 108 w 108"/>
                <a:gd name="T7" fmla="*/ 0 h 47"/>
                <a:gd name="T8" fmla="*/ 54 w 108"/>
                <a:gd name="T9" fmla="*/ 16 h 47"/>
              </a:gdLst>
              <a:ahLst/>
              <a:cxnLst>
                <a:cxn ang="0">
                  <a:pos x="T0" y="T1"/>
                </a:cxn>
                <a:cxn ang="0">
                  <a:pos x="T2" y="T3"/>
                </a:cxn>
                <a:cxn ang="0">
                  <a:pos x="T4" y="T5"/>
                </a:cxn>
                <a:cxn ang="0">
                  <a:pos x="T6" y="T7"/>
                </a:cxn>
                <a:cxn ang="0">
                  <a:pos x="T8" y="T9"/>
                </a:cxn>
              </a:cxnLst>
              <a:rect l="0" t="0" r="r" b="b"/>
              <a:pathLst>
                <a:path w="108" h="47">
                  <a:moveTo>
                    <a:pt x="54" y="16"/>
                  </a:moveTo>
                  <a:cubicBezTo>
                    <a:pt x="34" y="16"/>
                    <a:pt x="16" y="10"/>
                    <a:pt x="0" y="0"/>
                  </a:cubicBezTo>
                  <a:cubicBezTo>
                    <a:pt x="4" y="27"/>
                    <a:pt x="26" y="47"/>
                    <a:pt x="54" y="47"/>
                  </a:cubicBezTo>
                  <a:cubicBezTo>
                    <a:pt x="82" y="47"/>
                    <a:pt x="105" y="27"/>
                    <a:pt x="108" y="0"/>
                  </a:cubicBezTo>
                  <a:cubicBezTo>
                    <a:pt x="93" y="10"/>
                    <a:pt x="74" y="16"/>
                    <a:pt x="54" y="16"/>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6" name="ïṥḷiḑè">
              <a:extLst>
                <a:ext uri="{FF2B5EF4-FFF2-40B4-BE49-F238E27FC236}">
                  <a16:creationId xmlns:a16="http://schemas.microsoft.com/office/drawing/2014/main" id="{578DD1D8-A0CE-FEB7-3191-9FCDAD585043}"/>
                </a:ext>
              </a:extLst>
            </p:cNvPr>
            <p:cNvSpPr/>
            <p:nvPr/>
          </p:nvSpPr>
          <p:spPr bwMode="auto">
            <a:xfrm>
              <a:off x="6427788" y="4295775"/>
              <a:ext cx="98425" cy="584200"/>
            </a:xfrm>
            <a:prstGeom prst="rect">
              <a:avLst/>
            </a:prstGeom>
            <a:solidFill>
              <a:srgbClr val="FFC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7" name="îśľiḑe">
              <a:extLst>
                <a:ext uri="{FF2B5EF4-FFF2-40B4-BE49-F238E27FC236}">
                  <a16:creationId xmlns:a16="http://schemas.microsoft.com/office/drawing/2014/main" id="{5E6FDE3B-CF2B-F254-D5E2-7976D498F290}"/>
                </a:ext>
              </a:extLst>
            </p:cNvPr>
            <p:cNvSpPr/>
            <p:nvPr/>
          </p:nvSpPr>
          <p:spPr bwMode="auto">
            <a:xfrm>
              <a:off x="3925888" y="4675187"/>
              <a:ext cx="4119563" cy="487363"/>
            </a:xfrm>
            <a:custGeom>
              <a:avLst/>
              <a:gdLst>
                <a:gd name="T0" fmla="*/ 2595 w 2595"/>
                <a:gd name="T1" fmla="*/ 307 h 307"/>
                <a:gd name="T2" fmla="*/ 0 w 2595"/>
                <a:gd name="T3" fmla="*/ 307 h 307"/>
                <a:gd name="T4" fmla="*/ 460 w 2595"/>
                <a:gd name="T5" fmla="*/ 0 h 307"/>
                <a:gd name="T6" fmla="*/ 2135 w 2595"/>
                <a:gd name="T7" fmla="*/ 0 h 307"/>
                <a:gd name="T8" fmla="*/ 2595 w 2595"/>
                <a:gd name="T9" fmla="*/ 307 h 307"/>
              </a:gdLst>
              <a:ahLst/>
              <a:cxnLst>
                <a:cxn ang="0">
                  <a:pos x="T0" y="T1"/>
                </a:cxn>
                <a:cxn ang="0">
                  <a:pos x="T2" y="T3"/>
                </a:cxn>
                <a:cxn ang="0">
                  <a:pos x="T4" y="T5"/>
                </a:cxn>
                <a:cxn ang="0">
                  <a:pos x="T6" y="T7"/>
                </a:cxn>
                <a:cxn ang="0">
                  <a:pos x="T8" y="T9"/>
                </a:cxn>
              </a:cxnLst>
              <a:rect l="0" t="0" r="r" b="b"/>
              <a:pathLst>
                <a:path w="2595" h="307">
                  <a:moveTo>
                    <a:pt x="2595" y="307"/>
                  </a:moveTo>
                  <a:lnTo>
                    <a:pt x="0" y="307"/>
                  </a:lnTo>
                  <a:lnTo>
                    <a:pt x="460" y="0"/>
                  </a:lnTo>
                  <a:lnTo>
                    <a:pt x="2135" y="0"/>
                  </a:lnTo>
                  <a:lnTo>
                    <a:pt x="2595" y="307"/>
                  </a:lnTo>
                  <a:close/>
                </a:path>
              </a:pathLst>
            </a:custGeom>
            <a:solidFill>
              <a:srgbClr val="E2CA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8" name="îṣļidê">
              <a:extLst>
                <a:ext uri="{FF2B5EF4-FFF2-40B4-BE49-F238E27FC236}">
                  <a16:creationId xmlns:a16="http://schemas.microsoft.com/office/drawing/2014/main" id="{64FE5DE1-830A-63CA-9400-D97B88131534}"/>
                </a:ext>
              </a:extLst>
            </p:cNvPr>
            <p:cNvSpPr/>
            <p:nvPr/>
          </p:nvSpPr>
          <p:spPr bwMode="auto">
            <a:xfrm>
              <a:off x="4919663" y="4675187"/>
              <a:ext cx="217488" cy="85725"/>
            </a:xfrm>
            <a:custGeom>
              <a:avLst/>
              <a:gdLst>
                <a:gd name="T0" fmla="*/ 137 w 137"/>
                <a:gd name="T1" fmla="*/ 0 h 54"/>
                <a:gd name="T2" fmla="*/ 73 w 137"/>
                <a:gd name="T3" fmla="*/ 0 h 54"/>
                <a:gd name="T4" fmla="*/ 0 w 137"/>
                <a:gd name="T5" fmla="*/ 39 h 54"/>
                <a:gd name="T6" fmla="*/ 0 w 137"/>
                <a:gd name="T7" fmla="*/ 54 h 54"/>
                <a:gd name="T8" fmla="*/ 41 w 137"/>
                <a:gd name="T9" fmla="*/ 54 h 54"/>
                <a:gd name="T10" fmla="*/ 137 w 137"/>
                <a:gd name="T11" fmla="*/ 0 h 54"/>
              </a:gdLst>
              <a:ahLst/>
              <a:cxnLst>
                <a:cxn ang="0">
                  <a:pos x="T0" y="T1"/>
                </a:cxn>
                <a:cxn ang="0">
                  <a:pos x="T2" y="T3"/>
                </a:cxn>
                <a:cxn ang="0">
                  <a:pos x="T4" y="T5"/>
                </a:cxn>
                <a:cxn ang="0">
                  <a:pos x="T6" y="T7"/>
                </a:cxn>
                <a:cxn ang="0">
                  <a:pos x="T8" y="T9"/>
                </a:cxn>
                <a:cxn ang="0">
                  <a:pos x="T10" y="T11"/>
                </a:cxn>
              </a:cxnLst>
              <a:rect l="0" t="0" r="r" b="b"/>
              <a:pathLst>
                <a:path w="137" h="54">
                  <a:moveTo>
                    <a:pt x="137" y="0"/>
                  </a:moveTo>
                  <a:lnTo>
                    <a:pt x="73" y="0"/>
                  </a:lnTo>
                  <a:lnTo>
                    <a:pt x="0" y="39"/>
                  </a:lnTo>
                  <a:lnTo>
                    <a:pt x="0" y="54"/>
                  </a:lnTo>
                  <a:lnTo>
                    <a:pt x="41" y="54"/>
                  </a:lnTo>
                  <a:lnTo>
                    <a:pt x="137" y="0"/>
                  </a:ln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9" name="i$ľïḓè">
              <a:extLst>
                <a:ext uri="{FF2B5EF4-FFF2-40B4-BE49-F238E27FC236}">
                  <a16:creationId xmlns:a16="http://schemas.microsoft.com/office/drawing/2014/main" id="{C8A65B88-54D7-573B-50FE-6A013F5138F3}"/>
                </a:ext>
              </a:extLst>
            </p:cNvPr>
            <p:cNvSpPr/>
            <p:nvPr/>
          </p:nvSpPr>
          <p:spPr bwMode="auto">
            <a:xfrm>
              <a:off x="3925888" y="5162550"/>
              <a:ext cx="4119563" cy="63500"/>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0" name="íšļíďê">
              <a:extLst>
                <a:ext uri="{FF2B5EF4-FFF2-40B4-BE49-F238E27FC236}">
                  <a16:creationId xmlns:a16="http://schemas.microsoft.com/office/drawing/2014/main" id="{151BDF4B-CA5B-5519-9B14-8F79844D368D}"/>
                </a:ext>
              </a:extLst>
            </p:cNvPr>
            <p:cNvSpPr/>
            <p:nvPr/>
          </p:nvSpPr>
          <p:spPr bwMode="auto">
            <a:xfrm>
              <a:off x="4910138" y="4302125"/>
              <a:ext cx="593725" cy="422275"/>
            </a:xfrm>
            <a:custGeom>
              <a:avLst/>
              <a:gdLst>
                <a:gd name="T0" fmla="*/ 150 w 180"/>
                <a:gd name="T1" fmla="*/ 0 h 128"/>
                <a:gd name="T2" fmla="*/ 114 w 180"/>
                <a:gd name="T3" fmla="*/ 47 h 128"/>
                <a:gd name="T4" fmla="*/ 11 w 180"/>
                <a:gd name="T5" fmla="*/ 100 h 128"/>
                <a:gd name="T6" fmla="*/ 4 w 180"/>
                <a:gd name="T7" fmla="*/ 119 h 128"/>
                <a:gd name="T8" fmla="*/ 17 w 180"/>
                <a:gd name="T9" fmla="*/ 128 h 128"/>
                <a:gd name="T10" fmla="*/ 24 w 180"/>
                <a:gd name="T11" fmla="*/ 126 h 128"/>
                <a:gd name="T12" fmla="*/ 134 w 180"/>
                <a:gd name="T13" fmla="*/ 70 h 128"/>
                <a:gd name="T14" fmla="*/ 180 w 180"/>
                <a:gd name="T15" fmla="*/ 10 h 128"/>
                <a:gd name="T16" fmla="*/ 150 w 180"/>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8">
                  <a:moveTo>
                    <a:pt x="150" y="0"/>
                  </a:moveTo>
                  <a:cubicBezTo>
                    <a:pt x="114" y="47"/>
                    <a:pt x="114" y="47"/>
                    <a:pt x="114" y="47"/>
                  </a:cubicBezTo>
                  <a:cubicBezTo>
                    <a:pt x="11" y="100"/>
                    <a:pt x="11" y="100"/>
                    <a:pt x="11" y="100"/>
                  </a:cubicBezTo>
                  <a:cubicBezTo>
                    <a:pt x="3" y="103"/>
                    <a:pt x="0" y="112"/>
                    <a:pt x="4" y="119"/>
                  </a:cubicBezTo>
                  <a:cubicBezTo>
                    <a:pt x="7" y="125"/>
                    <a:pt x="12" y="128"/>
                    <a:pt x="17" y="128"/>
                  </a:cubicBezTo>
                  <a:cubicBezTo>
                    <a:pt x="20" y="128"/>
                    <a:pt x="22" y="127"/>
                    <a:pt x="24" y="126"/>
                  </a:cubicBezTo>
                  <a:cubicBezTo>
                    <a:pt x="134" y="70"/>
                    <a:pt x="134" y="70"/>
                    <a:pt x="134" y="70"/>
                  </a:cubicBezTo>
                  <a:cubicBezTo>
                    <a:pt x="180" y="10"/>
                    <a:pt x="180" y="10"/>
                    <a:pt x="180" y="10"/>
                  </a:cubicBezTo>
                  <a:lnTo>
                    <a:pt x="150" y="0"/>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1" name="íŝľîḓê">
              <a:extLst>
                <a:ext uri="{FF2B5EF4-FFF2-40B4-BE49-F238E27FC236}">
                  <a16:creationId xmlns:a16="http://schemas.microsoft.com/office/drawing/2014/main" id="{52E0B3F5-4C33-3379-A98E-E7BFCEEFACB8}"/>
                </a:ext>
              </a:extLst>
            </p:cNvPr>
            <p:cNvSpPr/>
            <p:nvPr/>
          </p:nvSpPr>
          <p:spPr bwMode="auto">
            <a:xfrm>
              <a:off x="4938713" y="4329112"/>
              <a:ext cx="565150" cy="395288"/>
            </a:xfrm>
            <a:custGeom>
              <a:avLst/>
              <a:gdLst>
                <a:gd name="T0" fmla="*/ 163 w 171"/>
                <a:gd name="T1" fmla="*/ 0 h 120"/>
                <a:gd name="T2" fmla="*/ 120 w 171"/>
                <a:gd name="T3" fmla="*/ 55 h 120"/>
                <a:gd name="T4" fmla="*/ 0 w 171"/>
                <a:gd name="T5" fmla="*/ 117 h 120"/>
                <a:gd name="T6" fmla="*/ 8 w 171"/>
                <a:gd name="T7" fmla="*/ 120 h 120"/>
                <a:gd name="T8" fmla="*/ 15 w 171"/>
                <a:gd name="T9" fmla="*/ 118 h 120"/>
                <a:gd name="T10" fmla="*/ 125 w 171"/>
                <a:gd name="T11" fmla="*/ 62 h 120"/>
                <a:gd name="T12" fmla="*/ 171 w 171"/>
                <a:gd name="T13" fmla="*/ 2 h 120"/>
                <a:gd name="T14" fmla="*/ 163 w 171"/>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20">
                  <a:moveTo>
                    <a:pt x="163" y="0"/>
                  </a:moveTo>
                  <a:cubicBezTo>
                    <a:pt x="120" y="55"/>
                    <a:pt x="120" y="55"/>
                    <a:pt x="120" y="55"/>
                  </a:cubicBezTo>
                  <a:cubicBezTo>
                    <a:pt x="0" y="117"/>
                    <a:pt x="0" y="117"/>
                    <a:pt x="0" y="117"/>
                  </a:cubicBezTo>
                  <a:cubicBezTo>
                    <a:pt x="2" y="119"/>
                    <a:pt x="5" y="120"/>
                    <a:pt x="8" y="120"/>
                  </a:cubicBezTo>
                  <a:cubicBezTo>
                    <a:pt x="11" y="120"/>
                    <a:pt x="13" y="119"/>
                    <a:pt x="15" y="118"/>
                  </a:cubicBezTo>
                  <a:cubicBezTo>
                    <a:pt x="125" y="62"/>
                    <a:pt x="125" y="62"/>
                    <a:pt x="125" y="62"/>
                  </a:cubicBezTo>
                  <a:cubicBezTo>
                    <a:pt x="171" y="2"/>
                    <a:pt x="171" y="2"/>
                    <a:pt x="171" y="2"/>
                  </a:cubicBezTo>
                  <a:lnTo>
                    <a:pt x="163" y="0"/>
                  </a:lnTo>
                  <a:close/>
                </a:path>
              </a:pathLst>
            </a:custGeom>
            <a:solidFill>
              <a:srgbClr val="EFB3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2" name="íšḻîḍê">
              <a:extLst>
                <a:ext uri="{FF2B5EF4-FFF2-40B4-BE49-F238E27FC236}">
                  <a16:creationId xmlns:a16="http://schemas.microsoft.com/office/drawing/2014/main" id="{7588C0B3-F775-89B2-0AF1-48A724EB9177}"/>
                </a:ext>
              </a:extLst>
            </p:cNvPr>
            <p:cNvSpPr/>
            <p:nvPr/>
          </p:nvSpPr>
          <p:spPr bwMode="auto">
            <a:xfrm>
              <a:off x="4800601" y="4730750"/>
              <a:ext cx="227013" cy="125413"/>
            </a:xfrm>
            <a:custGeom>
              <a:avLst/>
              <a:gdLst>
                <a:gd name="T0" fmla="*/ 66 w 69"/>
                <a:gd name="T1" fmla="*/ 19 h 38"/>
                <a:gd name="T2" fmla="*/ 29 w 69"/>
                <a:gd name="T3" fmla="*/ 38 h 38"/>
                <a:gd name="T4" fmla="*/ 3 w 69"/>
                <a:gd name="T5" fmla="*/ 19 h 38"/>
                <a:gd name="T6" fmla="*/ 40 w 69"/>
                <a:gd name="T7" fmla="*/ 0 h 38"/>
                <a:gd name="T8" fmla="*/ 66 w 69"/>
                <a:gd name="T9" fmla="*/ 19 h 38"/>
              </a:gdLst>
              <a:ahLst/>
              <a:cxnLst>
                <a:cxn ang="0">
                  <a:pos x="T0" y="T1"/>
                </a:cxn>
                <a:cxn ang="0">
                  <a:pos x="T2" y="T3"/>
                </a:cxn>
                <a:cxn ang="0">
                  <a:pos x="T4" y="T5"/>
                </a:cxn>
                <a:cxn ang="0">
                  <a:pos x="T6" y="T7"/>
                </a:cxn>
                <a:cxn ang="0">
                  <a:pos x="T8" y="T9"/>
                </a:cxn>
              </a:cxnLst>
              <a:rect l="0" t="0" r="r" b="b"/>
              <a:pathLst>
                <a:path w="69" h="38">
                  <a:moveTo>
                    <a:pt x="66" y="19"/>
                  </a:moveTo>
                  <a:cubicBezTo>
                    <a:pt x="63" y="30"/>
                    <a:pt x="46" y="38"/>
                    <a:pt x="29" y="38"/>
                  </a:cubicBezTo>
                  <a:cubicBezTo>
                    <a:pt x="12" y="38"/>
                    <a:pt x="0" y="30"/>
                    <a:pt x="3" y="19"/>
                  </a:cubicBezTo>
                  <a:cubicBezTo>
                    <a:pt x="6" y="8"/>
                    <a:pt x="23" y="0"/>
                    <a:pt x="40" y="0"/>
                  </a:cubicBezTo>
                  <a:cubicBezTo>
                    <a:pt x="57" y="0"/>
                    <a:pt x="69" y="8"/>
                    <a:pt x="66" y="19"/>
                  </a:cubicBez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3" name="ïṧlïďé">
              <a:extLst>
                <a:ext uri="{FF2B5EF4-FFF2-40B4-BE49-F238E27FC236}">
                  <a16:creationId xmlns:a16="http://schemas.microsoft.com/office/drawing/2014/main" id="{5124E64B-0FBD-0C11-18CC-212009F8FE58}"/>
                </a:ext>
              </a:extLst>
            </p:cNvPr>
            <p:cNvSpPr/>
            <p:nvPr/>
          </p:nvSpPr>
          <p:spPr bwMode="auto">
            <a:xfrm>
              <a:off x="4776788" y="4694237"/>
              <a:ext cx="228600" cy="158750"/>
            </a:xfrm>
            <a:custGeom>
              <a:avLst/>
              <a:gdLst>
                <a:gd name="T0" fmla="*/ 66 w 69"/>
                <a:gd name="T1" fmla="*/ 24 h 48"/>
                <a:gd name="T2" fmla="*/ 29 w 69"/>
                <a:gd name="T3" fmla="*/ 48 h 48"/>
                <a:gd name="T4" fmla="*/ 3 w 69"/>
                <a:gd name="T5" fmla="*/ 24 h 48"/>
                <a:gd name="T6" fmla="*/ 40 w 69"/>
                <a:gd name="T7" fmla="*/ 0 h 48"/>
                <a:gd name="T8" fmla="*/ 66 w 69"/>
                <a:gd name="T9" fmla="*/ 24 h 48"/>
              </a:gdLst>
              <a:ahLst/>
              <a:cxnLst>
                <a:cxn ang="0">
                  <a:pos x="T0" y="T1"/>
                </a:cxn>
                <a:cxn ang="0">
                  <a:pos x="T2" y="T3"/>
                </a:cxn>
                <a:cxn ang="0">
                  <a:pos x="T4" y="T5"/>
                </a:cxn>
                <a:cxn ang="0">
                  <a:pos x="T6" y="T7"/>
                </a:cxn>
                <a:cxn ang="0">
                  <a:pos x="T8" y="T9"/>
                </a:cxn>
              </a:cxnLst>
              <a:rect l="0" t="0" r="r" b="b"/>
              <a:pathLst>
                <a:path w="69" h="48">
                  <a:moveTo>
                    <a:pt x="66" y="24"/>
                  </a:moveTo>
                  <a:cubicBezTo>
                    <a:pt x="63" y="37"/>
                    <a:pt x="46" y="48"/>
                    <a:pt x="29" y="48"/>
                  </a:cubicBezTo>
                  <a:cubicBezTo>
                    <a:pt x="12" y="48"/>
                    <a:pt x="0" y="37"/>
                    <a:pt x="3" y="24"/>
                  </a:cubicBezTo>
                  <a:cubicBezTo>
                    <a:pt x="6" y="11"/>
                    <a:pt x="23" y="0"/>
                    <a:pt x="40" y="0"/>
                  </a:cubicBezTo>
                  <a:cubicBezTo>
                    <a:pt x="57" y="0"/>
                    <a:pt x="69" y="11"/>
                    <a:pt x="66" y="24"/>
                  </a:cubicBezTo>
                  <a:close/>
                </a:path>
              </a:pathLst>
            </a:custGeom>
            <a:solidFill>
              <a:srgbClr val="A7C0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4" name="íṧḻïḋê">
              <a:extLst>
                <a:ext uri="{FF2B5EF4-FFF2-40B4-BE49-F238E27FC236}">
                  <a16:creationId xmlns:a16="http://schemas.microsoft.com/office/drawing/2014/main" id="{A948C4B8-114D-4136-A019-207B5E791277}"/>
                </a:ext>
              </a:extLst>
            </p:cNvPr>
            <p:cNvSpPr/>
            <p:nvPr/>
          </p:nvSpPr>
          <p:spPr bwMode="auto">
            <a:xfrm>
              <a:off x="4776788" y="4684712"/>
              <a:ext cx="228600" cy="155575"/>
            </a:xfrm>
            <a:custGeom>
              <a:avLst/>
              <a:gdLst>
                <a:gd name="T0" fmla="*/ 66 w 69"/>
                <a:gd name="T1" fmla="*/ 23 h 47"/>
                <a:gd name="T2" fmla="*/ 29 w 69"/>
                <a:gd name="T3" fmla="*/ 47 h 47"/>
                <a:gd name="T4" fmla="*/ 3 w 69"/>
                <a:gd name="T5" fmla="*/ 23 h 47"/>
                <a:gd name="T6" fmla="*/ 40 w 69"/>
                <a:gd name="T7" fmla="*/ 0 h 47"/>
                <a:gd name="T8" fmla="*/ 66 w 69"/>
                <a:gd name="T9" fmla="*/ 23 h 47"/>
              </a:gdLst>
              <a:ahLst/>
              <a:cxnLst>
                <a:cxn ang="0">
                  <a:pos x="T0" y="T1"/>
                </a:cxn>
                <a:cxn ang="0">
                  <a:pos x="T2" y="T3"/>
                </a:cxn>
                <a:cxn ang="0">
                  <a:pos x="T4" y="T5"/>
                </a:cxn>
                <a:cxn ang="0">
                  <a:pos x="T6" y="T7"/>
                </a:cxn>
                <a:cxn ang="0">
                  <a:pos x="T8" y="T9"/>
                </a:cxn>
              </a:cxnLst>
              <a:rect l="0" t="0" r="r" b="b"/>
              <a:pathLst>
                <a:path w="69" h="47">
                  <a:moveTo>
                    <a:pt x="66" y="23"/>
                  </a:moveTo>
                  <a:cubicBezTo>
                    <a:pt x="63" y="37"/>
                    <a:pt x="46" y="47"/>
                    <a:pt x="29" y="47"/>
                  </a:cubicBezTo>
                  <a:cubicBezTo>
                    <a:pt x="12" y="47"/>
                    <a:pt x="0" y="37"/>
                    <a:pt x="3" y="23"/>
                  </a:cubicBezTo>
                  <a:cubicBezTo>
                    <a:pt x="6" y="10"/>
                    <a:pt x="23" y="0"/>
                    <a:pt x="40" y="0"/>
                  </a:cubicBezTo>
                  <a:cubicBezTo>
                    <a:pt x="57" y="0"/>
                    <a:pt x="69" y="10"/>
                    <a:pt x="66" y="23"/>
                  </a:cubicBez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5" name="işḷíḓé">
              <a:extLst>
                <a:ext uri="{FF2B5EF4-FFF2-40B4-BE49-F238E27FC236}">
                  <a16:creationId xmlns:a16="http://schemas.microsoft.com/office/drawing/2014/main" id="{0957C0AC-6018-4738-D782-847661AA763B}"/>
                </a:ext>
              </a:extLst>
            </p:cNvPr>
            <p:cNvSpPr/>
            <p:nvPr/>
          </p:nvSpPr>
          <p:spPr bwMode="auto">
            <a:xfrm>
              <a:off x="4806951" y="4684712"/>
              <a:ext cx="195263" cy="109538"/>
            </a:xfrm>
            <a:custGeom>
              <a:avLst/>
              <a:gdLst>
                <a:gd name="T0" fmla="*/ 57 w 59"/>
                <a:gd name="T1" fmla="*/ 23 h 33"/>
                <a:gd name="T2" fmla="*/ 31 w 59"/>
                <a:gd name="T3" fmla="*/ 0 h 33"/>
                <a:gd name="T4" fmla="*/ 3 w 59"/>
                <a:gd name="T5" fmla="*/ 10 h 33"/>
                <a:gd name="T6" fmla="*/ 2 w 59"/>
                <a:gd name="T7" fmla="*/ 14 h 33"/>
                <a:gd name="T8" fmla="*/ 6 w 59"/>
                <a:gd name="T9" fmla="*/ 23 h 33"/>
                <a:gd name="T10" fmla="*/ 12 w 59"/>
                <a:gd name="T11" fmla="*/ 23 h 33"/>
                <a:gd name="T12" fmla="*/ 17 w 59"/>
                <a:gd name="T13" fmla="*/ 31 h 33"/>
                <a:gd name="T14" fmla="*/ 17 w 59"/>
                <a:gd name="T15" fmla="*/ 31 h 33"/>
                <a:gd name="T16" fmla="*/ 23 w 59"/>
                <a:gd name="T17" fmla="*/ 30 h 33"/>
                <a:gd name="T18" fmla="*/ 25 w 59"/>
                <a:gd name="T19" fmla="*/ 31 h 33"/>
                <a:gd name="T20" fmla="*/ 34 w 59"/>
                <a:gd name="T21" fmla="*/ 27 h 33"/>
                <a:gd name="T22" fmla="*/ 36 w 59"/>
                <a:gd name="T23" fmla="*/ 28 h 33"/>
                <a:gd name="T24" fmla="*/ 46 w 59"/>
                <a:gd name="T25" fmla="*/ 23 h 33"/>
                <a:gd name="T26" fmla="*/ 46 w 59"/>
                <a:gd name="T27" fmla="*/ 23 h 33"/>
                <a:gd name="T28" fmla="*/ 49 w 59"/>
                <a:gd name="T29" fmla="*/ 22 h 33"/>
                <a:gd name="T30" fmla="*/ 54 w 59"/>
                <a:gd name="T31" fmla="*/ 23 h 33"/>
                <a:gd name="T32" fmla="*/ 57 w 59"/>
                <a:gd name="T33"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3">
                  <a:moveTo>
                    <a:pt x="57" y="23"/>
                  </a:moveTo>
                  <a:cubicBezTo>
                    <a:pt x="59" y="10"/>
                    <a:pt x="48" y="0"/>
                    <a:pt x="31" y="0"/>
                  </a:cubicBezTo>
                  <a:cubicBezTo>
                    <a:pt x="21" y="0"/>
                    <a:pt x="10" y="4"/>
                    <a:pt x="3" y="10"/>
                  </a:cubicBezTo>
                  <a:cubicBezTo>
                    <a:pt x="2" y="14"/>
                    <a:pt x="2" y="14"/>
                    <a:pt x="2" y="14"/>
                  </a:cubicBezTo>
                  <a:cubicBezTo>
                    <a:pt x="0" y="18"/>
                    <a:pt x="3" y="22"/>
                    <a:pt x="6" y="23"/>
                  </a:cubicBezTo>
                  <a:cubicBezTo>
                    <a:pt x="8" y="24"/>
                    <a:pt x="10" y="24"/>
                    <a:pt x="12" y="23"/>
                  </a:cubicBezTo>
                  <a:cubicBezTo>
                    <a:pt x="12" y="26"/>
                    <a:pt x="14" y="30"/>
                    <a:pt x="17" y="31"/>
                  </a:cubicBezTo>
                  <a:cubicBezTo>
                    <a:pt x="17" y="31"/>
                    <a:pt x="17" y="31"/>
                    <a:pt x="17" y="31"/>
                  </a:cubicBezTo>
                  <a:cubicBezTo>
                    <a:pt x="19" y="32"/>
                    <a:pt x="21" y="31"/>
                    <a:pt x="23" y="30"/>
                  </a:cubicBezTo>
                  <a:cubicBezTo>
                    <a:pt x="24" y="31"/>
                    <a:pt x="24" y="31"/>
                    <a:pt x="25" y="31"/>
                  </a:cubicBezTo>
                  <a:cubicBezTo>
                    <a:pt x="29" y="33"/>
                    <a:pt x="33" y="31"/>
                    <a:pt x="34" y="27"/>
                  </a:cubicBezTo>
                  <a:cubicBezTo>
                    <a:pt x="35" y="27"/>
                    <a:pt x="36" y="28"/>
                    <a:pt x="36" y="28"/>
                  </a:cubicBezTo>
                  <a:cubicBezTo>
                    <a:pt x="40" y="29"/>
                    <a:pt x="45" y="27"/>
                    <a:pt x="46" y="23"/>
                  </a:cubicBezTo>
                  <a:cubicBezTo>
                    <a:pt x="46" y="23"/>
                    <a:pt x="46" y="23"/>
                    <a:pt x="46" y="23"/>
                  </a:cubicBezTo>
                  <a:cubicBezTo>
                    <a:pt x="47" y="23"/>
                    <a:pt x="48" y="22"/>
                    <a:pt x="49" y="22"/>
                  </a:cubicBezTo>
                  <a:cubicBezTo>
                    <a:pt x="50" y="23"/>
                    <a:pt x="52" y="23"/>
                    <a:pt x="54" y="23"/>
                  </a:cubicBezTo>
                  <a:cubicBezTo>
                    <a:pt x="55" y="23"/>
                    <a:pt x="56" y="23"/>
                    <a:pt x="57" y="23"/>
                  </a:cubicBezTo>
                  <a:close/>
                </a:path>
              </a:pathLst>
            </a:custGeom>
            <a:solidFill>
              <a:srgbClr val="A3BF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6" name="îśľîḑê">
              <a:extLst>
                <a:ext uri="{FF2B5EF4-FFF2-40B4-BE49-F238E27FC236}">
                  <a16:creationId xmlns:a16="http://schemas.microsoft.com/office/drawing/2014/main" id="{D0AD8505-9109-0C6D-CD21-C31C19ECD2CC}"/>
                </a:ext>
              </a:extLst>
            </p:cNvPr>
            <p:cNvSpPr/>
            <p:nvPr/>
          </p:nvSpPr>
          <p:spPr bwMode="auto">
            <a:xfrm>
              <a:off x="4794251" y="4614862"/>
              <a:ext cx="220663" cy="165100"/>
            </a:xfrm>
            <a:custGeom>
              <a:avLst/>
              <a:gdLst>
                <a:gd name="T0" fmla="*/ 67 w 67"/>
                <a:gd name="T1" fmla="*/ 21 h 50"/>
                <a:gd name="T2" fmla="*/ 36 w 67"/>
                <a:gd name="T3" fmla="*/ 0 h 50"/>
                <a:gd name="T4" fmla="*/ 6 w 67"/>
                <a:gd name="T5" fmla="*/ 19 h 50"/>
                <a:gd name="T6" fmla="*/ 1 w 67"/>
                <a:gd name="T7" fmla="*/ 31 h 50"/>
                <a:gd name="T8" fmla="*/ 6 w 67"/>
                <a:gd name="T9" fmla="*/ 41 h 50"/>
                <a:gd name="T10" fmla="*/ 12 w 67"/>
                <a:gd name="T11" fmla="*/ 41 h 50"/>
                <a:gd name="T12" fmla="*/ 16 w 67"/>
                <a:gd name="T13" fmla="*/ 48 h 50"/>
                <a:gd name="T14" fmla="*/ 17 w 67"/>
                <a:gd name="T15" fmla="*/ 49 h 50"/>
                <a:gd name="T16" fmla="*/ 23 w 67"/>
                <a:gd name="T17" fmla="*/ 48 h 50"/>
                <a:gd name="T18" fmla="*/ 25 w 67"/>
                <a:gd name="T19" fmla="*/ 49 h 50"/>
                <a:gd name="T20" fmla="*/ 34 w 67"/>
                <a:gd name="T21" fmla="*/ 45 h 50"/>
                <a:gd name="T22" fmla="*/ 36 w 67"/>
                <a:gd name="T23" fmla="*/ 46 h 50"/>
                <a:gd name="T24" fmla="*/ 46 w 67"/>
                <a:gd name="T25" fmla="*/ 41 h 50"/>
                <a:gd name="T26" fmla="*/ 46 w 67"/>
                <a:gd name="T27" fmla="*/ 40 h 50"/>
                <a:gd name="T28" fmla="*/ 49 w 67"/>
                <a:gd name="T29" fmla="*/ 40 h 50"/>
                <a:gd name="T30" fmla="*/ 54 w 67"/>
                <a:gd name="T31" fmla="*/ 40 h 50"/>
                <a:gd name="T32" fmla="*/ 66 w 67"/>
                <a:gd name="T33" fmla="*/ 34 h 50"/>
                <a:gd name="T34" fmla="*/ 64 w 67"/>
                <a:gd name="T35" fmla="*/ 30 h 50"/>
                <a:gd name="T36" fmla="*/ 67 w 67"/>
                <a:gd name="T3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0">
                  <a:moveTo>
                    <a:pt x="67" y="21"/>
                  </a:moveTo>
                  <a:cubicBezTo>
                    <a:pt x="67" y="9"/>
                    <a:pt x="54" y="0"/>
                    <a:pt x="36" y="0"/>
                  </a:cubicBezTo>
                  <a:cubicBezTo>
                    <a:pt x="20" y="0"/>
                    <a:pt x="7" y="8"/>
                    <a:pt x="6" y="19"/>
                  </a:cubicBezTo>
                  <a:cubicBezTo>
                    <a:pt x="1" y="31"/>
                    <a:pt x="1" y="31"/>
                    <a:pt x="1" y="31"/>
                  </a:cubicBezTo>
                  <a:cubicBezTo>
                    <a:pt x="0" y="35"/>
                    <a:pt x="2" y="40"/>
                    <a:pt x="6" y="41"/>
                  </a:cubicBezTo>
                  <a:cubicBezTo>
                    <a:pt x="8" y="42"/>
                    <a:pt x="10" y="42"/>
                    <a:pt x="12" y="41"/>
                  </a:cubicBezTo>
                  <a:cubicBezTo>
                    <a:pt x="11" y="44"/>
                    <a:pt x="13" y="47"/>
                    <a:pt x="16" y="48"/>
                  </a:cubicBezTo>
                  <a:cubicBezTo>
                    <a:pt x="17" y="49"/>
                    <a:pt x="17" y="49"/>
                    <a:pt x="17" y="49"/>
                  </a:cubicBezTo>
                  <a:cubicBezTo>
                    <a:pt x="19" y="49"/>
                    <a:pt x="21" y="49"/>
                    <a:pt x="23" y="48"/>
                  </a:cubicBezTo>
                  <a:cubicBezTo>
                    <a:pt x="23" y="48"/>
                    <a:pt x="24" y="49"/>
                    <a:pt x="25" y="49"/>
                  </a:cubicBezTo>
                  <a:cubicBezTo>
                    <a:pt x="28" y="50"/>
                    <a:pt x="33" y="48"/>
                    <a:pt x="34" y="45"/>
                  </a:cubicBezTo>
                  <a:cubicBezTo>
                    <a:pt x="35" y="45"/>
                    <a:pt x="35" y="45"/>
                    <a:pt x="36" y="46"/>
                  </a:cubicBezTo>
                  <a:cubicBezTo>
                    <a:pt x="40" y="47"/>
                    <a:pt x="44" y="45"/>
                    <a:pt x="46" y="41"/>
                  </a:cubicBezTo>
                  <a:cubicBezTo>
                    <a:pt x="46" y="40"/>
                    <a:pt x="46" y="40"/>
                    <a:pt x="46" y="40"/>
                  </a:cubicBezTo>
                  <a:cubicBezTo>
                    <a:pt x="47" y="40"/>
                    <a:pt x="48" y="40"/>
                    <a:pt x="49" y="40"/>
                  </a:cubicBezTo>
                  <a:cubicBezTo>
                    <a:pt x="50" y="40"/>
                    <a:pt x="52" y="40"/>
                    <a:pt x="54" y="40"/>
                  </a:cubicBezTo>
                  <a:cubicBezTo>
                    <a:pt x="60" y="40"/>
                    <a:pt x="66" y="38"/>
                    <a:pt x="66" y="34"/>
                  </a:cubicBezTo>
                  <a:cubicBezTo>
                    <a:pt x="66" y="32"/>
                    <a:pt x="65" y="31"/>
                    <a:pt x="64" y="30"/>
                  </a:cubicBezTo>
                  <a:cubicBezTo>
                    <a:pt x="66" y="27"/>
                    <a:pt x="67" y="24"/>
                    <a:pt x="67" y="21"/>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7" name="ï$ḻîḑe">
              <a:extLst>
                <a:ext uri="{FF2B5EF4-FFF2-40B4-BE49-F238E27FC236}">
                  <a16:creationId xmlns:a16="http://schemas.microsoft.com/office/drawing/2014/main" id="{C7789A03-6384-EA92-B980-57F9DA79A01B}"/>
                </a:ext>
              </a:extLst>
            </p:cNvPr>
            <p:cNvSpPr/>
            <p:nvPr/>
          </p:nvSpPr>
          <p:spPr bwMode="auto">
            <a:xfrm>
              <a:off x="5195888" y="4875212"/>
              <a:ext cx="1581150" cy="7938"/>
            </a:xfrm>
            <a:prstGeom prst="rect">
              <a:avLst/>
            </a:prstGeom>
            <a:solidFill>
              <a:srgbClr val="738C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8" name="ïṡḷíďê">
              <a:extLst>
                <a:ext uri="{FF2B5EF4-FFF2-40B4-BE49-F238E27FC236}">
                  <a16:creationId xmlns:a16="http://schemas.microsoft.com/office/drawing/2014/main" id="{80051AED-E6F8-43DB-2C6B-31836A47FA3B}"/>
                </a:ext>
              </a:extLst>
            </p:cNvPr>
            <p:cNvSpPr/>
            <p:nvPr/>
          </p:nvSpPr>
          <p:spPr bwMode="auto">
            <a:xfrm>
              <a:off x="5189538" y="4883150"/>
              <a:ext cx="1593850" cy="349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9" name="iṩḻiďe">
              <a:extLst>
                <a:ext uri="{FF2B5EF4-FFF2-40B4-BE49-F238E27FC236}">
                  <a16:creationId xmlns:a16="http://schemas.microsoft.com/office/drawing/2014/main" id="{925702AC-4A7A-A82F-6589-E90F5FC7DC20}"/>
                </a:ext>
              </a:extLst>
            </p:cNvPr>
            <p:cNvSpPr/>
            <p:nvPr/>
          </p:nvSpPr>
          <p:spPr bwMode="auto">
            <a:xfrm>
              <a:off x="5121276" y="4194175"/>
              <a:ext cx="1728788" cy="95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0" name="ïṣļíḑé">
              <a:extLst>
                <a:ext uri="{FF2B5EF4-FFF2-40B4-BE49-F238E27FC236}">
                  <a16:creationId xmlns:a16="http://schemas.microsoft.com/office/drawing/2014/main" id="{FA4F7DA5-7D61-FEBC-E936-EDCBED0280EE}"/>
                </a:ext>
              </a:extLst>
            </p:cNvPr>
            <p:cNvSpPr/>
            <p:nvPr/>
          </p:nvSpPr>
          <p:spPr bwMode="auto">
            <a:xfrm>
              <a:off x="5121276" y="4203700"/>
              <a:ext cx="1728788" cy="671513"/>
            </a:xfrm>
            <a:custGeom>
              <a:avLst/>
              <a:gdLst>
                <a:gd name="T0" fmla="*/ 1047 w 1089"/>
                <a:gd name="T1" fmla="*/ 423 h 423"/>
                <a:gd name="T2" fmla="*/ 43 w 1089"/>
                <a:gd name="T3" fmla="*/ 423 h 423"/>
                <a:gd name="T4" fmla="*/ 0 w 1089"/>
                <a:gd name="T5" fmla="*/ 0 h 423"/>
                <a:gd name="T6" fmla="*/ 1089 w 1089"/>
                <a:gd name="T7" fmla="*/ 0 h 423"/>
                <a:gd name="T8" fmla="*/ 1047 w 1089"/>
                <a:gd name="T9" fmla="*/ 423 h 423"/>
              </a:gdLst>
              <a:ahLst/>
              <a:cxnLst>
                <a:cxn ang="0">
                  <a:pos x="T0" y="T1"/>
                </a:cxn>
                <a:cxn ang="0">
                  <a:pos x="T2" y="T3"/>
                </a:cxn>
                <a:cxn ang="0">
                  <a:pos x="T4" y="T5"/>
                </a:cxn>
                <a:cxn ang="0">
                  <a:pos x="T6" y="T7"/>
                </a:cxn>
                <a:cxn ang="0">
                  <a:pos x="T8" y="T9"/>
                </a:cxn>
              </a:cxnLst>
              <a:rect l="0" t="0" r="r" b="b"/>
              <a:pathLst>
                <a:path w="1089" h="423">
                  <a:moveTo>
                    <a:pt x="1047" y="423"/>
                  </a:moveTo>
                  <a:lnTo>
                    <a:pt x="43" y="423"/>
                  </a:lnTo>
                  <a:lnTo>
                    <a:pt x="0" y="0"/>
                  </a:lnTo>
                  <a:lnTo>
                    <a:pt x="1089" y="0"/>
                  </a:lnTo>
                  <a:lnTo>
                    <a:pt x="1047" y="423"/>
                  </a:ln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1" name="iş1íďe">
              <a:extLst>
                <a:ext uri="{FF2B5EF4-FFF2-40B4-BE49-F238E27FC236}">
                  <a16:creationId xmlns:a16="http://schemas.microsoft.com/office/drawing/2014/main" id="{5B6F4D36-21A3-2FA4-F847-3D7A81C25E4D}"/>
                </a:ext>
              </a:extLst>
            </p:cNvPr>
            <p:cNvSpPr/>
            <p:nvPr/>
          </p:nvSpPr>
          <p:spPr bwMode="auto">
            <a:xfrm>
              <a:off x="5889626" y="4479925"/>
              <a:ext cx="214313" cy="241300"/>
            </a:xfrm>
            <a:custGeom>
              <a:avLst/>
              <a:gdLst>
                <a:gd name="T0" fmla="*/ 28 w 65"/>
                <a:gd name="T1" fmla="*/ 0 h 73"/>
                <a:gd name="T2" fmla="*/ 0 w 65"/>
                <a:gd name="T3" fmla="*/ 13 h 73"/>
                <a:gd name="T4" fmla="*/ 9 w 65"/>
                <a:gd name="T5" fmla="*/ 37 h 73"/>
                <a:gd name="T6" fmla="*/ 0 w 65"/>
                <a:gd name="T7" fmla="*/ 61 h 73"/>
                <a:gd name="T8" fmla="*/ 28 w 65"/>
                <a:gd name="T9" fmla="*/ 73 h 73"/>
                <a:gd name="T10" fmla="*/ 65 w 65"/>
                <a:gd name="T11" fmla="*/ 37 h 73"/>
                <a:gd name="T12" fmla="*/ 28 w 65"/>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5" h="73">
                  <a:moveTo>
                    <a:pt x="28" y="0"/>
                  </a:moveTo>
                  <a:cubicBezTo>
                    <a:pt x="17" y="0"/>
                    <a:pt x="7" y="5"/>
                    <a:pt x="0" y="13"/>
                  </a:cubicBezTo>
                  <a:cubicBezTo>
                    <a:pt x="6" y="19"/>
                    <a:pt x="9" y="27"/>
                    <a:pt x="9" y="37"/>
                  </a:cubicBezTo>
                  <a:cubicBezTo>
                    <a:pt x="9" y="46"/>
                    <a:pt x="6" y="54"/>
                    <a:pt x="0" y="61"/>
                  </a:cubicBezTo>
                  <a:cubicBezTo>
                    <a:pt x="7" y="68"/>
                    <a:pt x="17" y="73"/>
                    <a:pt x="28" y="73"/>
                  </a:cubicBezTo>
                  <a:cubicBezTo>
                    <a:pt x="48" y="73"/>
                    <a:pt x="65" y="57"/>
                    <a:pt x="65" y="37"/>
                  </a:cubicBezTo>
                  <a:cubicBezTo>
                    <a:pt x="65" y="16"/>
                    <a:pt x="48" y="0"/>
                    <a:pt x="28" y="0"/>
                  </a:cubicBezTo>
                  <a:close/>
                </a:path>
              </a:pathLst>
            </a:custGeom>
            <a:solidFill>
              <a:srgbClr val="E9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2" name="íṡ1ídé">
              <a:extLst>
                <a:ext uri="{FF2B5EF4-FFF2-40B4-BE49-F238E27FC236}">
                  <a16:creationId xmlns:a16="http://schemas.microsoft.com/office/drawing/2014/main" id="{CA07CFD9-F044-EAC4-1E31-B6B7B1DA3A61}"/>
                </a:ext>
              </a:extLst>
            </p:cNvPr>
            <p:cNvSpPr/>
            <p:nvPr/>
          </p:nvSpPr>
          <p:spPr bwMode="auto">
            <a:xfrm>
              <a:off x="7027863" y="4806950"/>
              <a:ext cx="336550" cy="88900"/>
            </a:xfrm>
            <a:prstGeom prst="ellipse">
              <a:avLst/>
            </a:pr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3" name="îṣ1ïḓê">
              <a:extLst>
                <a:ext uri="{FF2B5EF4-FFF2-40B4-BE49-F238E27FC236}">
                  <a16:creationId xmlns:a16="http://schemas.microsoft.com/office/drawing/2014/main" id="{21CD48B2-F406-1792-06FB-7A1AEEBFD045}"/>
                </a:ext>
              </a:extLst>
            </p:cNvPr>
            <p:cNvSpPr/>
            <p:nvPr/>
          </p:nvSpPr>
          <p:spPr bwMode="auto">
            <a:xfrm>
              <a:off x="7242176" y="4614862"/>
              <a:ext cx="119063" cy="219075"/>
            </a:xfrm>
            <a:custGeom>
              <a:avLst/>
              <a:gdLst>
                <a:gd name="T0" fmla="*/ 13 w 36"/>
                <a:gd name="T1" fmla="*/ 66 h 66"/>
                <a:gd name="T2" fmla="*/ 0 w 36"/>
                <a:gd name="T3" fmla="*/ 62 h 66"/>
                <a:gd name="T4" fmla="*/ 4 w 36"/>
                <a:gd name="T5" fmla="*/ 55 h 66"/>
                <a:gd name="T6" fmla="*/ 18 w 36"/>
                <a:gd name="T7" fmla="*/ 56 h 66"/>
                <a:gd name="T8" fmla="*/ 27 w 36"/>
                <a:gd name="T9" fmla="*/ 33 h 66"/>
                <a:gd name="T10" fmla="*/ 20 w 36"/>
                <a:gd name="T11" fmla="*/ 12 h 66"/>
                <a:gd name="T12" fmla="*/ 7 w 36"/>
                <a:gd name="T13" fmla="*/ 11 h 66"/>
                <a:gd name="T14" fmla="*/ 6 w 36"/>
                <a:gd name="T15" fmla="*/ 11 h 66"/>
                <a:gd name="T16" fmla="*/ 2 w 36"/>
                <a:gd name="T17" fmla="*/ 12 h 66"/>
                <a:gd name="T18" fmla="*/ 1 w 36"/>
                <a:gd name="T19" fmla="*/ 4 h 66"/>
                <a:gd name="T20" fmla="*/ 4 w 36"/>
                <a:gd name="T21" fmla="*/ 3 h 66"/>
                <a:gd name="T22" fmla="*/ 24 w 36"/>
                <a:gd name="T23" fmla="*/ 5 h 66"/>
                <a:gd name="T24" fmla="*/ 36 w 36"/>
                <a:gd name="T25" fmla="*/ 34 h 66"/>
                <a:gd name="T26" fmla="*/ 22 w 36"/>
                <a:gd name="T27" fmla="*/ 63 h 66"/>
                <a:gd name="T28" fmla="*/ 13 w 3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6">
                  <a:moveTo>
                    <a:pt x="13" y="66"/>
                  </a:moveTo>
                  <a:cubicBezTo>
                    <a:pt x="9" y="66"/>
                    <a:pt x="5" y="65"/>
                    <a:pt x="0" y="62"/>
                  </a:cubicBezTo>
                  <a:cubicBezTo>
                    <a:pt x="4" y="55"/>
                    <a:pt x="4" y="55"/>
                    <a:pt x="4" y="55"/>
                  </a:cubicBezTo>
                  <a:cubicBezTo>
                    <a:pt x="10" y="58"/>
                    <a:pt x="14" y="58"/>
                    <a:pt x="18" y="56"/>
                  </a:cubicBezTo>
                  <a:cubicBezTo>
                    <a:pt x="23" y="53"/>
                    <a:pt x="27" y="44"/>
                    <a:pt x="27" y="33"/>
                  </a:cubicBezTo>
                  <a:cubicBezTo>
                    <a:pt x="28" y="24"/>
                    <a:pt x="25" y="16"/>
                    <a:pt x="20" y="12"/>
                  </a:cubicBezTo>
                  <a:cubicBezTo>
                    <a:pt x="16" y="9"/>
                    <a:pt x="12" y="9"/>
                    <a:pt x="7" y="11"/>
                  </a:cubicBezTo>
                  <a:cubicBezTo>
                    <a:pt x="6" y="11"/>
                    <a:pt x="6" y="11"/>
                    <a:pt x="6" y="11"/>
                  </a:cubicBezTo>
                  <a:cubicBezTo>
                    <a:pt x="2" y="12"/>
                    <a:pt x="2" y="12"/>
                    <a:pt x="2" y="12"/>
                  </a:cubicBezTo>
                  <a:cubicBezTo>
                    <a:pt x="1" y="4"/>
                    <a:pt x="1" y="4"/>
                    <a:pt x="1" y="4"/>
                  </a:cubicBezTo>
                  <a:cubicBezTo>
                    <a:pt x="4" y="3"/>
                    <a:pt x="4" y="3"/>
                    <a:pt x="4" y="3"/>
                  </a:cubicBezTo>
                  <a:cubicBezTo>
                    <a:pt x="14" y="0"/>
                    <a:pt x="20" y="2"/>
                    <a:pt x="24" y="5"/>
                  </a:cubicBezTo>
                  <a:cubicBezTo>
                    <a:pt x="32" y="10"/>
                    <a:pt x="36" y="21"/>
                    <a:pt x="36" y="34"/>
                  </a:cubicBezTo>
                  <a:cubicBezTo>
                    <a:pt x="35" y="40"/>
                    <a:pt x="34" y="57"/>
                    <a:pt x="22" y="63"/>
                  </a:cubicBezTo>
                  <a:cubicBezTo>
                    <a:pt x="20" y="64"/>
                    <a:pt x="17" y="66"/>
                    <a:pt x="13" y="66"/>
                  </a:cubicBez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4" name="iṥ1ïḍè">
              <a:extLst>
                <a:ext uri="{FF2B5EF4-FFF2-40B4-BE49-F238E27FC236}">
                  <a16:creationId xmlns:a16="http://schemas.microsoft.com/office/drawing/2014/main" id="{037E7E87-7B25-EDC2-A933-3D5C009BFECC}"/>
                </a:ext>
              </a:extLst>
            </p:cNvPr>
            <p:cNvSpPr/>
            <p:nvPr/>
          </p:nvSpPr>
          <p:spPr bwMode="auto">
            <a:xfrm>
              <a:off x="7275513" y="4651375"/>
              <a:ext cx="69850" cy="158750"/>
            </a:xfrm>
            <a:custGeom>
              <a:avLst/>
              <a:gdLst>
                <a:gd name="T0" fmla="*/ 12 w 21"/>
                <a:gd name="T1" fmla="*/ 46 h 48"/>
                <a:gd name="T2" fmla="*/ 21 w 21"/>
                <a:gd name="T3" fmla="*/ 23 h 48"/>
                <a:gd name="T4" fmla="*/ 13 w 21"/>
                <a:gd name="T5" fmla="*/ 2 h 48"/>
                <a:gd name="T6" fmla="*/ 8 w 21"/>
                <a:gd name="T7" fmla="*/ 0 h 48"/>
                <a:gd name="T8" fmla="*/ 10 w 21"/>
                <a:gd name="T9" fmla="*/ 1 h 48"/>
                <a:gd name="T10" fmla="*/ 17 w 21"/>
                <a:gd name="T11" fmla="*/ 22 h 48"/>
                <a:gd name="T12" fmla="*/ 8 w 21"/>
                <a:gd name="T13" fmla="*/ 45 h 48"/>
                <a:gd name="T14" fmla="*/ 0 w 21"/>
                <a:gd name="T15" fmla="*/ 46 h 48"/>
                <a:gd name="T16" fmla="*/ 12 w 21"/>
                <a:gd name="T1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8">
                  <a:moveTo>
                    <a:pt x="12" y="46"/>
                  </a:moveTo>
                  <a:cubicBezTo>
                    <a:pt x="17" y="43"/>
                    <a:pt x="20" y="34"/>
                    <a:pt x="21" y="23"/>
                  </a:cubicBezTo>
                  <a:cubicBezTo>
                    <a:pt x="21" y="14"/>
                    <a:pt x="18" y="6"/>
                    <a:pt x="13" y="2"/>
                  </a:cubicBezTo>
                  <a:cubicBezTo>
                    <a:pt x="11" y="1"/>
                    <a:pt x="10" y="0"/>
                    <a:pt x="8" y="0"/>
                  </a:cubicBezTo>
                  <a:cubicBezTo>
                    <a:pt x="8" y="0"/>
                    <a:pt x="9" y="1"/>
                    <a:pt x="10" y="1"/>
                  </a:cubicBezTo>
                  <a:cubicBezTo>
                    <a:pt x="15" y="5"/>
                    <a:pt x="18" y="13"/>
                    <a:pt x="17" y="22"/>
                  </a:cubicBezTo>
                  <a:cubicBezTo>
                    <a:pt x="17" y="33"/>
                    <a:pt x="13" y="42"/>
                    <a:pt x="8" y="45"/>
                  </a:cubicBezTo>
                  <a:cubicBezTo>
                    <a:pt x="6" y="46"/>
                    <a:pt x="3" y="46"/>
                    <a:pt x="0" y="46"/>
                  </a:cubicBezTo>
                  <a:cubicBezTo>
                    <a:pt x="5" y="48"/>
                    <a:pt x="9" y="48"/>
                    <a:pt x="12" y="46"/>
                  </a:cubicBezTo>
                  <a:close/>
                </a:path>
              </a:pathLst>
            </a:custGeom>
            <a:solidFill>
              <a:srgbClr val="BAB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5" name="îŝľíḑê">
              <a:extLst>
                <a:ext uri="{FF2B5EF4-FFF2-40B4-BE49-F238E27FC236}">
                  <a16:creationId xmlns:a16="http://schemas.microsoft.com/office/drawing/2014/main" id="{ACF6F69F-C8BF-D5D0-5F3A-9022A3B8CE61}"/>
                </a:ext>
              </a:extLst>
            </p:cNvPr>
            <p:cNvSpPr/>
            <p:nvPr/>
          </p:nvSpPr>
          <p:spPr bwMode="auto">
            <a:xfrm>
              <a:off x="7027863" y="4605337"/>
              <a:ext cx="234950" cy="284163"/>
            </a:xfrm>
            <a:custGeom>
              <a:avLst/>
              <a:gdLst>
                <a:gd name="T0" fmla="*/ 0 w 71"/>
                <a:gd name="T1" fmla="*/ 0 h 86"/>
                <a:gd name="T2" fmla="*/ 0 w 71"/>
                <a:gd name="T3" fmla="*/ 73 h 86"/>
                <a:gd name="T4" fmla="*/ 36 w 71"/>
                <a:gd name="T5" fmla="*/ 86 h 86"/>
                <a:gd name="T6" fmla="*/ 71 w 71"/>
                <a:gd name="T7" fmla="*/ 73 h 86"/>
                <a:gd name="T8" fmla="*/ 71 w 71"/>
                <a:gd name="T9" fmla="*/ 0 h 86"/>
                <a:gd name="T10" fmla="*/ 0 w 71"/>
                <a:gd name="T11" fmla="*/ 0 h 86"/>
              </a:gdLst>
              <a:ahLst/>
              <a:cxnLst>
                <a:cxn ang="0">
                  <a:pos x="T0" y="T1"/>
                </a:cxn>
                <a:cxn ang="0">
                  <a:pos x="T2" y="T3"/>
                </a:cxn>
                <a:cxn ang="0">
                  <a:pos x="T4" y="T5"/>
                </a:cxn>
                <a:cxn ang="0">
                  <a:pos x="T6" y="T7"/>
                </a:cxn>
                <a:cxn ang="0">
                  <a:pos x="T8" y="T9"/>
                </a:cxn>
                <a:cxn ang="0">
                  <a:pos x="T10" y="T11"/>
                </a:cxn>
              </a:cxnLst>
              <a:rect l="0" t="0" r="r" b="b"/>
              <a:pathLst>
                <a:path w="71" h="86">
                  <a:moveTo>
                    <a:pt x="0" y="0"/>
                  </a:moveTo>
                  <a:cubicBezTo>
                    <a:pt x="0" y="73"/>
                    <a:pt x="0" y="73"/>
                    <a:pt x="0" y="73"/>
                  </a:cubicBezTo>
                  <a:cubicBezTo>
                    <a:pt x="0" y="80"/>
                    <a:pt x="16" y="86"/>
                    <a:pt x="36" y="86"/>
                  </a:cubicBezTo>
                  <a:cubicBezTo>
                    <a:pt x="55" y="86"/>
                    <a:pt x="71" y="80"/>
                    <a:pt x="71" y="73"/>
                  </a:cubicBezTo>
                  <a:cubicBezTo>
                    <a:pt x="71" y="0"/>
                    <a:pt x="71" y="0"/>
                    <a:pt x="71" y="0"/>
                  </a:cubicBez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6" name="iṩḷíḓé">
              <a:extLst>
                <a:ext uri="{FF2B5EF4-FFF2-40B4-BE49-F238E27FC236}">
                  <a16:creationId xmlns:a16="http://schemas.microsoft.com/office/drawing/2014/main" id="{D915050D-DCD5-2978-C5EA-77D6D6972892}"/>
                </a:ext>
              </a:extLst>
            </p:cNvPr>
            <p:cNvSpPr/>
            <p:nvPr/>
          </p:nvSpPr>
          <p:spPr bwMode="auto">
            <a:xfrm>
              <a:off x="7213601" y="4605337"/>
              <a:ext cx="49213" cy="277813"/>
            </a:xfrm>
            <a:custGeom>
              <a:avLst/>
              <a:gdLst>
                <a:gd name="T0" fmla="*/ 0 w 15"/>
                <a:gd name="T1" fmla="*/ 84 h 84"/>
                <a:gd name="T2" fmla="*/ 15 w 15"/>
                <a:gd name="T3" fmla="*/ 73 h 84"/>
                <a:gd name="T4" fmla="*/ 15 w 15"/>
                <a:gd name="T5" fmla="*/ 0 h 84"/>
                <a:gd name="T6" fmla="*/ 0 w 15"/>
                <a:gd name="T7" fmla="*/ 0 h 84"/>
                <a:gd name="T8" fmla="*/ 0 w 15"/>
                <a:gd name="T9" fmla="*/ 84 h 84"/>
              </a:gdLst>
              <a:ahLst/>
              <a:cxnLst>
                <a:cxn ang="0">
                  <a:pos x="T0" y="T1"/>
                </a:cxn>
                <a:cxn ang="0">
                  <a:pos x="T2" y="T3"/>
                </a:cxn>
                <a:cxn ang="0">
                  <a:pos x="T4" y="T5"/>
                </a:cxn>
                <a:cxn ang="0">
                  <a:pos x="T6" y="T7"/>
                </a:cxn>
                <a:cxn ang="0">
                  <a:pos x="T8" y="T9"/>
                </a:cxn>
              </a:cxnLst>
              <a:rect l="0" t="0" r="r" b="b"/>
              <a:pathLst>
                <a:path w="15" h="84">
                  <a:moveTo>
                    <a:pt x="0" y="84"/>
                  </a:moveTo>
                  <a:cubicBezTo>
                    <a:pt x="9" y="82"/>
                    <a:pt x="15" y="78"/>
                    <a:pt x="15" y="73"/>
                  </a:cubicBezTo>
                  <a:cubicBezTo>
                    <a:pt x="15" y="0"/>
                    <a:pt x="15" y="0"/>
                    <a:pt x="15" y="0"/>
                  </a:cubicBezTo>
                  <a:cubicBezTo>
                    <a:pt x="0" y="0"/>
                    <a:pt x="0" y="0"/>
                    <a:pt x="0" y="0"/>
                  </a:cubicBezTo>
                  <a:lnTo>
                    <a:pt x="0" y="84"/>
                  </a:ln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7" name="iŝľîďé">
              <a:extLst>
                <a:ext uri="{FF2B5EF4-FFF2-40B4-BE49-F238E27FC236}">
                  <a16:creationId xmlns:a16="http://schemas.microsoft.com/office/drawing/2014/main" id="{E041B381-3CD4-590B-4693-BEC491C2733A}"/>
                </a:ext>
              </a:extLst>
            </p:cNvPr>
            <p:cNvSpPr/>
            <p:nvPr/>
          </p:nvSpPr>
          <p:spPr bwMode="auto">
            <a:xfrm>
              <a:off x="7027863" y="4586287"/>
              <a:ext cx="234950" cy="36513"/>
            </a:xfrm>
            <a:prstGeom prst="ellipse">
              <a:avLst/>
            </a:prstGeom>
            <a:solidFill>
              <a:srgbClr val="C5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8" name="ïṣľiḍè">
              <a:extLst>
                <a:ext uri="{FF2B5EF4-FFF2-40B4-BE49-F238E27FC236}">
                  <a16:creationId xmlns:a16="http://schemas.microsoft.com/office/drawing/2014/main" id="{BBCE095F-7B8D-D5B9-69A3-B919290DAEF3}"/>
                </a:ext>
              </a:extLst>
            </p:cNvPr>
            <p:cNvSpPr/>
            <p:nvPr/>
          </p:nvSpPr>
          <p:spPr bwMode="auto">
            <a:xfrm>
              <a:off x="7045326" y="4589462"/>
              <a:ext cx="204788" cy="30163"/>
            </a:xfrm>
            <a:prstGeom prst="ellipse">
              <a:avLst/>
            </a:prstGeom>
            <a:solidFill>
              <a:srgbClr val="9494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9" name="ïsḷïḋê">
              <a:extLst>
                <a:ext uri="{FF2B5EF4-FFF2-40B4-BE49-F238E27FC236}">
                  <a16:creationId xmlns:a16="http://schemas.microsoft.com/office/drawing/2014/main" id="{B668A3AF-B9A6-B5FD-140A-DE20B499D426}"/>
                </a:ext>
              </a:extLst>
            </p:cNvPr>
            <p:cNvSpPr/>
            <p:nvPr/>
          </p:nvSpPr>
          <p:spPr bwMode="auto">
            <a:xfrm>
              <a:off x="8193088" y="3033712"/>
              <a:ext cx="73025" cy="76200"/>
            </a:xfrm>
            <a:custGeom>
              <a:avLst/>
              <a:gdLst>
                <a:gd name="T0" fmla="*/ 20 w 22"/>
                <a:gd name="T1" fmla="*/ 11 h 23"/>
                <a:gd name="T2" fmla="*/ 18 w 22"/>
                <a:gd name="T3" fmla="*/ 11 h 23"/>
                <a:gd name="T4" fmla="*/ 11 w 22"/>
                <a:gd name="T5" fmla="*/ 18 h 23"/>
                <a:gd name="T6" fmla="*/ 4 w 22"/>
                <a:gd name="T7" fmla="*/ 11 h 23"/>
                <a:gd name="T8" fmla="*/ 11 w 22"/>
                <a:gd name="T9" fmla="*/ 5 h 23"/>
                <a:gd name="T10" fmla="*/ 18 w 22"/>
                <a:gd name="T11" fmla="*/ 11 h 23"/>
                <a:gd name="T12" fmla="*/ 20 w 22"/>
                <a:gd name="T13" fmla="*/ 11 h 23"/>
                <a:gd name="T14" fmla="*/ 22 w 22"/>
                <a:gd name="T15" fmla="*/ 11 h 23"/>
                <a:gd name="T16" fmla="*/ 11 w 22"/>
                <a:gd name="T17" fmla="*/ 0 h 23"/>
                <a:gd name="T18" fmla="*/ 0 w 22"/>
                <a:gd name="T19" fmla="*/ 11 h 23"/>
                <a:gd name="T20" fmla="*/ 11 w 22"/>
                <a:gd name="T21" fmla="*/ 23 h 23"/>
                <a:gd name="T22" fmla="*/ 22 w 22"/>
                <a:gd name="T23" fmla="*/ 11 h 23"/>
                <a:gd name="T24" fmla="*/ 20 w 22"/>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20" y="11"/>
                  </a:moveTo>
                  <a:cubicBezTo>
                    <a:pt x="18" y="11"/>
                    <a:pt x="18" y="11"/>
                    <a:pt x="18" y="11"/>
                  </a:cubicBezTo>
                  <a:cubicBezTo>
                    <a:pt x="18" y="15"/>
                    <a:pt x="15" y="18"/>
                    <a:pt x="11" y="18"/>
                  </a:cubicBezTo>
                  <a:cubicBezTo>
                    <a:pt x="7" y="18"/>
                    <a:pt x="4" y="15"/>
                    <a:pt x="4" y="11"/>
                  </a:cubicBezTo>
                  <a:cubicBezTo>
                    <a:pt x="4" y="8"/>
                    <a:pt x="7" y="5"/>
                    <a:pt x="11" y="5"/>
                  </a:cubicBezTo>
                  <a:cubicBezTo>
                    <a:pt x="15" y="5"/>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8"/>
                    <a:pt x="5" y="23"/>
                    <a:pt x="11" y="23"/>
                  </a:cubicBezTo>
                  <a:cubicBezTo>
                    <a:pt x="17" y="23"/>
                    <a:pt x="22" y="18"/>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0" name="îsļïḑè">
              <a:extLst>
                <a:ext uri="{FF2B5EF4-FFF2-40B4-BE49-F238E27FC236}">
                  <a16:creationId xmlns:a16="http://schemas.microsoft.com/office/drawing/2014/main" id="{9939493E-2B3C-69B8-DEBD-0F1B944B2C51}"/>
                </a:ext>
              </a:extLst>
            </p:cNvPr>
            <p:cNvSpPr/>
            <p:nvPr/>
          </p:nvSpPr>
          <p:spPr bwMode="auto">
            <a:xfrm>
              <a:off x="4179888" y="3416300"/>
              <a:ext cx="73025" cy="71438"/>
            </a:xfrm>
            <a:custGeom>
              <a:avLst/>
              <a:gdLst>
                <a:gd name="T0" fmla="*/ 22 w 22"/>
                <a:gd name="T1" fmla="*/ 11 h 22"/>
                <a:gd name="T2" fmla="*/ 22 w 22"/>
                <a:gd name="T3" fmla="*/ 11 h 22"/>
                <a:gd name="T4" fmla="*/ 22 w 22"/>
                <a:gd name="T5" fmla="*/ 11 h 22"/>
                <a:gd name="T6" fmla="*/ 11 w 22"/>
                <a:gd name="T7" fmla="*/ 0 h 22"/>
                <a:gd name="T8" fmla="*/ 0 w 22"/>
                <a:gd name="T9" fmla="*/ 11 h 22"/>
                <a:gd name="T10" fmla="*/ 11 w 22"/>
                <a:gd name="T11" fmla="*/ 22 h 22"/>
                <a:gd name="T12" fmla="*/ 22 w 22"/>
                <a:gd name="T13" fmla="*/ 11 h 22"/>
                <a:gd name="T14" fmla="*/ 20 w 22"/>
                <a:gd name="T15" fmla="*/ 11 h 22"/>
                <a:gd name="T16" fmla="*/ 18 w 22"/>
                <a:gd name="T17" fmla="*/ 11 h 22"/>
                <a:gd name="T18" fmla="*/ 11 w 22"/>
                <a:gd name="T19" fmla="*/ 17 h 22"/>
                <a:gd name="T20" fmla="*/ 4 w 22"/>
                <a:gd name="T21" fmla="*/ 11 h 22"/>
                <a:gd name="T22" fmla="*/ 11 w 22"/>
                <a:gd name="T23" fmla="*/ 4 h 22"/>
                <a:gd name="T24" fmla="*/ 18 w 22"/>
                <a:gd name="T25" fmla="*/ 11 h 22"/>
                <a:gd name="T26" fmla="*/ 20 w 22"/>
                <a:gd name="T27" fmla="*/ 11 h 22"/>
                <a:gd name="T28" fmla="*/ 22 w 22"/>
                <a:gd name="T29" fmla="*/ 11 h 22"/>
                <a:gd name="T30" fmla="*/ 22 w 22"/>
                <a:gd name="T31" fmla="*/ 11 h 22"/>
                <a:gd name="T32" fmla="*/ 11 w 22"/>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2">
                  <a:moveTo>
                    <a:pt x="22" y="11"/>
                  </a:moveTo>
                  <a:cubicBezTo>
                    <a:pt x="22" y="11"/>
                    <a:pt x="22" y="11"/>
                    <a:pt x="22" y="11"/>
                  </a:cubicBezTo>
                  <a:cubicBezTo>
                    <a:pt x="22" y="11"/>
                    <a:pt x="22" y="11"/>
                    <a:pt x="22" y="11"/>
                  </a:cubicBezTo>
                  <a:moveTo>
                    <a:pt x="11" y="0"/>
                  </a:moveTo>
                  <a:cubicBezTo>
                    <a:pt x="5" y="0"/>
                    <a:pt x="0" y="4"/>
                    <a:pt x="0" y="11"/>
                  </a:cubicBezTo>
                  <a:cubicBezTo>
                    <a:pt x="0" y="17"/>
                    <a:pt x="5" y="22"/>
                    <a:pt x="11" y="22"/>
                  </a:cubicBezTo>
                  <a:cubicBezTo>
                    <a:pt x="17" y="22"/>
                    <a:pt x="22" y="17"/>
                    <a:pt x="22" y="11"/>
                  </a:cubicBezTo>
                  <a:cubicBezTo>
                    <a:pt x="20" y="11"/>
                    <a:pt x="20" y="11"/>
                    <a:pt x="20" y="11"/>
                  </a:cubicBezTo>
                  <a:cubicBezTo>
                    <a:pt x="18" y="11"/>
                    <a:pt x="18" y="11"/>
                    <a:pt x="18" y="11"/>
                  </a:cubicBezTo>
                  <a:cubicBezTo>
                    <a:pt x="18" y="14"/>
                    <a:pt x="15" y="17"/>
                    <a:pt x="11" y="17"/>
                  </a:cubicBezTo>
                  <a:cubicBezTo>
                    <a:pt x="7" y="17"/>
                    <a:pt x="4" y="14"/>
                    <a:pt x="4" y="11"/>
                  </a:cubicBezTo>
                  <a:cubicBezTo>
                    <a:pt x="4" y="7"/>
                    <a:pt x="7" y="4"/>
                    <a:pt x="11" y="4"/>
                  </a:cubicBezTo>
                  <a:cubicBezTo>
                    <a:pt x="15" y="4"/>
                    <a:pt x="18" y="7"/>
                    <a:pt x="18" y="11"/>
                  </a:cubicBezTo>
                  <a:cubicBezTo>
                    <a:pt x="20" y="11"/>
                    <a:pt x="20" y="11"/>
                    <a:pt x="20" y="11"/>
                  </a:cubicBezTo>
                  <a:cubicBezTo>
                    <a:pt x="22" y="11"/>
                    <a:pt x="22" y="11"/>
                    <a:pt x="22" y="11"/>
                  </a:cubicBezTo>
                  <a:cubicBezTo>
                    <a:pt x="22" y="11"/>
                    <a:pt x="22" y="11"/>
                    <a:pt x="22" y="11"/>
                  </a:cubicBezTo>
                  <a:cubicBezTo>
                    <a:pt x="22" y="4"/>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1" name="î$ḷiḋé">
              <a:extLst>
                <a:ext uri="{FF2B5EF4-FFF2-40B4-BE49-F238E27FC236}">
                  <a16:creationId xmlns:a16="http://schemas.microsoft.com/office/drawing/2014/main" id="{A9C19CC1-9CEC-A443-E287-9A64A44D1DEF}"/>
                </a:ext>
              </a:extLst>
            </p:cNvPr>
            <p:cNvSpPr/>
            <p:nvPr/>
          </p:nvSpPr>
          <p:spPr bwMode="auto">
            <a:xfrm>
              <a:off x="8134351" y="2146300"/>
              <a:ext cx="71438" cy="76200"/>
            </a:xfrm>
            <a:custGeom>
              <a:avLst/>
              <a:gdLst>
                <a:gd name="T0" fmla="*/ 22 w 22"/>
                <a:gd name="T1" fmla="*/ 12 h 23"/>
                <a:gd name="T2" fmla="*/ 22 w 22"/>
                <a:gd name="T3" fmla="*/ 12 h 23"/>
                <a:gd name="T4" fmla="*/ 22 w 22"/>
                <a:gd name="T5" fmla="*/ 12 h 23"/>
                <a:gd name="T6" fmla="*/ 11 w 22"/>
                <a:gd name="T7" fmla="*/ 0 h 23"/>
                <a:gd name="T8" fmla="*/ 0 w 22"/>
                <a:gd name="T9" fmla="*/ 12 h 23"/>
                <a:gd name="T10" fmla="*/ 11 w 22"/>
                <a:gd name="T11" fmla="*/ 23 h 23"/>
                <a:gd name="T12" fmla="*/ 22 w 22"/>
                <a:gd name="T13" fmla="*/ 12 h 23"/>
                <a:gd name="T14" fmla="*/ 20 w 22"/>
                <a:gd name="T15" fmla="*/ 12 h 23"/>
                <a:gd name="T16" fmla="*/ 18 w 22"/>
                <a:gd name="T17" fmla="*/ 12 h 23"/>
                <a:gd name="T18" fmla="*/ 11 w 22"/>
                <a:gd name="T19" fmla="*/ 18 h 23"/>
                <a:gd name="T20" fmla="*/ 4 w 22"/>
                <a:gd name="T21" fmla="*/ 12 h 23"/>
                <a:gd name="T22" fmla="*/ 11 w 22"/>
                <a:gd name="T23" fmla="*/ 5 h 23"/>
                <a:gd name="T24" fmla="*/ 18 w 22"/>
                <a:gd name="T25" fmla="*/ 12 h 23"/>
                <a:gd name="T26" fmla="*/ 20 w 22"/>
                <a:gd name="T27" fmla="*/ 12 h 23"/>
                <a:gd name="T28" fmla="*/ 22 w 22"/>
                <a:gd name="T29" fmla="*/ 12 h 23"/>
                <a:gd name="T30" fmla="*/ 22 w 22"/>
                <a:gd name="T31" fmla="*/ 12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2"/>
                  </a:moveTo>
                  <a:cubicBezTo>
                    <a:pt x="22" y="12"/>
                    <a:pt x="22" y="12"/>
                    <a:pt x="22" y="12"/>
                  </a:cubicBezTo>
                  <a:cubicBezTo>
                    <a:pt x="22" y="12"/>
                    <a:pt x="22" y="12"/>
                    <a:pt x="22" y="12"/>
                  </a:cubicBezTo>
                  <a:moveTo>
                    <a:pt x="11" y="0"/>
                  </a:moveTo>
                  <a:cubicBezTo>
                    <a:pt x="5" y="0"/>
                    <a:pt x="0" y="5"/>
                    <a:pt x="0" y="12"/>
                  </a:cubicBezTo>
                  <a:cubicBezTo>
                    <a:pt x="0" y="18"/>
                    <a:pt x="5" y="23"/>
                    <a:pt x="11" y="23"/>
                  </a:cubicBezTo>
                  <a:cubicBezTo>
                    <a:pt x="17" y="23"/>
                    <a:pt x="22" y="18"/>
                    <a:pt x="22" y="12"/>
                  </a:cubicBezTo>
                  <a:cubicBezTo>
                    <a:pt x="20" y="12"/>
                    <a:pt x="20" y="12"/>
                    <a:pt x="20" y="12"/>
                  </a:cubicBezTo>
                  <a:cubicBezTo>
                    <a:pt x="18" y="12"/>
                    <a:pt x="18" y="12"/>
                    <a:pt x="18" y="12"/>
                  </a:cubicBezTo>
                  <a:cubicBezTo>
                    <a:pt x="18" y="15"/>
                    <a:pt x="15" y="18"/>
                    <a:pt x="11" y="18"/>
                  </a:cubicBezTo>
                  <a:cubicBezTo>
                    <a:pt x="7" y="18"/>
                    <a:pt x="4" y="15"/>
                    <a:pt x="4" y="12"/>
                  </a:cubicBezTo>
                  <a:cubicBezTo>
                    <a:pt x="4" y="8"/>
                    <a:pt x="7" y="5"/>
                    <a:pt x="11" y="5"/>
                  </a:cubicBezTo>
                  <a:cubicBezTo>
                    <a:pt x="15" y="5"/>
                    <a:pt x="18" y="8"/>
                    <a:pt x="18" y="12"/>
                  </a:cubicBezTo>
                  <a:cubicBezTo>
                    <a:pt x="20" y="12"/>
                    <a:pt x="20" y="12"/>
                    <a:pt x="20" y="12"/>
                  </a:cubicBezTo>
                  <a:cubicBezTo>
                    <a:pt x="22" y="12"/>
                    <a:pt x="22" y="12"/>
                    <a:pt x="22" y="12"/>
                  </a:cubicBezTo>
                  <a:cubicBezTo>
                    <a:pt x="22" y="12"/>
                    <a:pt x="22" y="12"/>
                    <a:pt x="22" y="12"/>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2" name="iśḻíḑe">
              <a:extLst>
                <a:ext uri="{FF2B5EF4-FFF2-40B4-BE49-F238E27FC236}">
                  <a16:creationId xmlns:a16="http://schemas.microsoft.com/office/drawing/2014/main" id="{5FA9D01F-24D5-DA72-EB0A-AE3F26A94757}"/>
                </a:ext>
              </a:extLst>
            </p:cNvPr>
            <p:cNvSpPr/>
            <p:nvPr/>
          </p:nvSpPr>
          <p:spPr bwMode="auto">
            <a:xfrm>
              <a:off x="7367588" y="4516437"/>
              <a:ext cx="73025" cy="76200"/>
            </a:xfrm>
            <a:custGeom>
              <a:avLst/>
              <a:gdLst>
                <a:gd name="T0" fmla="*/ 22 w 22"/>
                <a:gd name="T1" fmla="*/ 11 h 23"/>
                <a:gd name="T2" fmla="*/ 22 w 22"/>
                <a:gd name="T3" fmla="*/ 11 h 23"/>
                <a:gd name="T4" fmla="*/ 22 w 22"/>
                <a:gd name="T5" fmla="*/ 11 h 23"/>
                <a:gd name="T6" fmla="*/ 11 w 22"/>
                <a:gd name="T7" fmla="*/ 0 h 23"/>
                <a:gd name="T8" fmla="*/ 0 w 22"/>
                <a:gd name="T9" fmla="*/ 11 h 23"/>
                <a:gd name="T10" fmla="*/ 11 w 22"/>
                <a:gd name="T11" fmla="*/ 23 h 23"/>
                <a:gd name="T12" fmla="*/ 22 w 22"/>
                <a:gd name="T13" fmla="*/ 11 h 23"/>
                <a:gd name="T14" fmla="*/ 20 w 22"/>
                <a:gd name="T15" fmla="*/ 11 h 23"/>
                <a:gd name="T16" fmla="*/ 18 w 22"/>
                <a:gd name="T17" fmla="*/ 11 h 23"/>
                <a:gd name="T18" fmla="*/ 11 w 22"/>
                <a:gd name="T19" fmla="*/ 18 h 23"/>
                <a:gd name="T20" fmla="*/ 4 w 22"/>
                <a:gd name="T21" fmla="*/ 11 h 23"/>
                <a:gd name="T22" fmla="*/ 11 w 22"/>
                <a:gd name="T23" fmla="*/ 5 h 23"/>
                <a:gd name="T24" fmla="*/ 18 w 22"/>
                <a:gd name="T25" fmla="*/ 11 h 23"/>
                <a:gd name="T26" fmla="*/ 20 w 22"/>
                <a:gd name="T27" fmla="*/ 11 h 23"/>
                <a:gd name="T28" fmla="*/ 22 w 22"/>
                <a:gd name="T29" fmla="*/ 11 h 23"/>
                <a:gd name="T30" fmla="*/ 22 w 22"/>
                <a:gd name="T31" fmla="*/ 11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1"/>
                  </a:moveTo>
                  <a:cubicBezTo>
                    <a:pt x="22" y="11"/>
                    <a:pt x="22" y="11"/>
                    <a:pt x="22" y="11"/>
                  </a:cubicBezTo>
                  <a:cubicBezTo>
                    <a:pt x="22" y="11"/>
                    <a:pt x="22" y="11"/>
                    <a:pt x="22" y="11"/>
                  </a:cubicBezTo>
                  <a:moveTo>
                    <a:pt x="11" y="0"/>
                  </a:moveTo>
                  <a:cubicBezTo>
                    <a:pt x="5" y="0"/>
                    <a:pt x="0" y="5"/>
                    <a:pt x="0" y="11"/>
                  </a:cubicBezTo>
                  <a:cubicBezTo>
                    <a:pt x="0" y="18"/>
                    <a:pt x="5" y="23"/>
                    <a:pt x="11" y="23"/>
                  </a:cubicBezTo>
                  <a:cubicBezTo>
                    <a:pt x="17" y="23"/>
                    <a:pt x="22" y="18"/>
                    <a:pt x="22" y="11"/>
                  </a:cubicBezTo>
                  <a:cubicBezTo>
                    <a:pt x="20" y="11"/>
                    <a:pt x="20" y="11"/>
                    <a:pt x="20" y="11"/>
                  </a:cubicBezTo>
                  <a:cubicBezTo>
                    <a:pt x="18" y="11"/>
                    <a:pt x="18" y="11"/>
                    <a:pt x="18" y="11"/>
                  </a:cubicBezTo>
                  <a:cubicBezTo>
                    <a:pt x="18" y="15"/>
                    <a:pt x="14" y="18"/>
                    <a:pt x="11" y="18"/>
                  </a:cubicBezTo>
                  <a:cubicBezTo>
                    <a:pt x="7" y="18"/>
                    <a:pt x="4" y="15"/>
                    <a:pt x="4" y="11"/>
                  </a:cubicBezTo>
                  <a:cubicBezTo>
                    <a:pt x="4" y="8"/>
                    <a:pt x="7" y="5"/>
                    <a:pt x="11" y="5"/>
                  </a:cubicBezTo>
                  <a:cubicBezTo>
                    <a:pt x="14" y="5"/>
                    <a:pt x="18" y="8"/>
                    <a:pt x="18" y="11"/>
                  </a:cubicBezTo>
                  <a:cubicBezTo>
                    <a:pt x="20" y="11"/>
                    <a:pt x="20" y="11"/>
                    <a:pt x="20" y="11"/>
                  </a:cubicBezTo>
                  <a:cubicBezTo>
                    <a:pt x="22" y="11"/>
                    <a:pt x="22" y="11"/>
                    <a:pt x="22" y="11"/>
                  </a:cubicBezTo>
                  <a:cubicBezTo>
                    <a:pt x="22" y="11"/>
                    <a:pt x="22" y="11"/>
                    <a:pt x="22" y="11"/>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3" name="íṩļîdé">
              <a:extLst>
                <a:ext uri="{FF2B5EF4-FFF2-40B4-BE49-F238E27FC236}">
                  <a16:creationId xmlns:a16="http://schemas.microsoft.com/office/drawing/2014/main" id="{90C3D6C1-BA64-BC23-ADDE-471B8144B93F}"/>
                </a:ext>
              </a:extLst>
            </p:cNvPr>
            <p:cNvSpPr/>
            <p:nvPr/>
          </p:nvSpPr>
          <p:spPr bwMode="auto">
            <a:xfrm>
              <a:off x="7972426" y="4705350"/>
              <a:ext cx="73025" cy="71438"/>
            </a:xfrm>
            <a:custGeom>
              <a:avLst/>
              <a:gdLst>
                <a:gd name="T0" fmla="*/ 20 w 22"/>
                <a:gd name="T1" fmla="*/ 11 h 22"/>
                <a:gd name="T2" fmla="*/ 17 w 22"/>
                <a:gd name="T3" fmla="*/ 11 h 22"/>
                <a:gd name="T4" fmla="*/ 11 w 22"/>
                <a:gd name="T5" fmla="*/ 18 h 22"/>
                <a:gd name="T6" fmla="*/ 4 w 22"/>
                <a:gd name="T7" fmla="*/ 11 h 22"/>
                <a:gd name="T8" fmla="*/ 11 w 22"/>
                <a:gd name="T9" fmla="*/ 4 h 22"/>
                <a:gd name="T10" fmla="*/ 17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7" y="11"/>
                    <a:pt x="17" y="11"/>
                    <a:pt x="17" y="11"/>
                  </a:cubicBezTo>
                  <a:cubicBezTo>
                    <a:pt x="17" y="15"/>
                    <a:pt x="14" y="18"/>
                    <a:pt x="11" y="18"/>
                  </a:cubicBezTo>
                  <a:cubicBezTo>
                    <a:pt x="7" y="18"/>
                    <a:pt x="4" y="15"/>
                    <a:pt x="4" y="11"/>
                  </a:cubicBezTo>
                  <a:cubicBezTo>
                    <a:pt x="4" y="7"/>
                    <a:pt x="7" y="4"/>
                    <a:pt x="11" y="4"/>
                  </a:cubicBezTo>
                  <a:cubicBezTo>
                    <a:pt x="14" y="4"/>
                    <a:pt x="17" y="7"/>
                    <a:pt x="17" y="11"/>
                  </a:cubicBezTo>
                  <a:cubicBezTo>
                    <a:pt x="20" y="11"/>
                    <a:pt x="20" y="11"/>
                    <a:pt x="20" y="11"/>
                  </a:cubicBezTo>
                  <a:cubicBezTo>
                    <a:pt x="22" y="11"/>
                    <a:pt x="22" y="11"/>
                    <a:pt x="22" y="11"/>
                  </a:cubicBezTo>
                  <a:cubicBezTo>
                    <a:pt x="22" y="5"/>
                    <a:pt x="17" y="0"/>
                    <a:pt x="11" y="0"/>
                  </a:cubicBezTo>
                  <a:cubicBezTo>
                    <a:pt x="4" y="0"/>
                    <a:pt x="0" y="5"/>
                    <a:pt x="0" y="11"/>
                  </a:cubicBezTo>
                  <a:cubicBezTo>
                    <a:pt x="0" y="17"/>
                    <a:pt x="4"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4" name="ïṩliḋè">
              <a:extLst>
                <a:ext uri="{FF2B5EF4-FFF2-40B4-BE49-F238E27FC236}">
                  <a16:creationId xmlns:a16="http://schemas.microsoft.com/office/drawing/2014/main" id="{B25673FE-C611-DD51-E9A3-33A1381333F1}"/>
                </a:ext>
              </a:extLst>
            </p:cNvPr>
            <p:cNvSpPr/>
            <p:nvPr/>
          </p:nvSpPr>
          <p:spPr bwMode="auto">
            <a:xfrm>
              <a:off x="4400551" y="1879600"/>
              <a:ext cx="73025"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5" name="iṩlîḑé">
              <a:extLst>
                <a:ext uri="{FF2B5EF4-FFF2-40B4-BE49-F238E27FC236}">
                  <a16:creationId xmlns:a16="http://schemas.microsoft.com/office/drawing/2014/main" id="{12EECC73-4674-57A8-B2A2-7AF6DE7C8F9F}"/>
                </a:ext>
              </a:extLst>
            </p:cNvPr>
            <p:cNvSpPr/>
            <p:nvPr/>
          </p:nvSpPr>
          <p:spPr bwMode="auto">
            <a:xfrm>
              <a:off x="6623051" y="1135062"/>
              <a:ext cx="71438"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6" name="iṡ1iďê">
              <a:extLst>
                <a:ext uri="{FF2B5EF4-FFF2-40B4-BE49-F238E27FC236}">
                  <a16:creationId xmlns:a16="http://schemas.microsoft.com/office/drawing/2014/main" id="{CBA46663-802B-304B-AA81-76012B39BA0A}"/>
                </a:ext>
              </a:extLst>
            </p:cNvPr>
            <p:cNvSpPr/>
            <p:nvPr/>
          </p:nvSpPr>
          <p:spPr bwMode="auto">
            <a:xfrm>
              <a:off x="4430713" y="4579937"/>
              <a:ext cx="73025" cy="71438"/>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8"/>
                    <a:pt x="7" y="4"/>
                    <a:pt x="11" y="4"/>
                  </a:cubicBezTo>
                  <a:cubicBezTo>
                    <a:pt x="15" y="4"/>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367" name="组合 36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0518B9B-99CB-DD59-4A25-45B65E747877}"/>
              </a:ext>
            </a:extLst>
          </p:cNvPr>
          <p:cNvGrpSpPr>
            <a:grpSpLocks noChangeAspect="1"/>
          </p:cNvGrpSpPr>
          <p:nvPr/>
        </p:nvGrpSpPr>
        <p:grpSpPr>
          <a:xfrm>
            <a:off x="8673293" y="5065370"/>
            <a:ext cx="889182" cy="939918"/>
            <a:chOff x="3925888" y="1135062"/>
            <a:chExt cx="4340225" cy="4587876"/>
          </a:xfrm>
        </p:grpSpPr>
        <p:sp>
          <p:nvSpPr>
            <p:cNvPr id="368" name="iSlíḋé">
              <a:extLst>
                <a:ext uri="{FF2B5EF4-FFF2-40B4-BE49-F238E27FC236}">
                  <a16:creationId xmlns:a16="http://schemas.microsoft.com/office/drawing/2014/main" id="{FAF535E9-04BB-17FF-DC63-C4EFD061350F}"/>
                </a:ext>
              </a:extLst>
            </p:cNvPr>
            <p:cNvSpPr/>
            <p:nvPr/>
          </p:nvSpPr>
          <p:spPr bwMode="auto">
            <a:xfrm>
              <a:off x="4467226" y="3502025"/>
              <a:ext cx="3036888" cy="701675"/>
            </a:xfrm>
            <a:custGeom>
              <a:avLst/>
              <a:gdLst>
                <a:gd name="T0" fmla="*/ 1913 w 1913"/>
                <a:gd name="T1" fmla="*/ 0 h 442"/>
                <a:gd name="T2" fmla="*/ 0 w 1913"/>
                <a:gd name="T3" fmla="*/ 0 h 442"/>
                <a:gd name="T4" fmla="*/ 412 w 1913"/>
                <a:gd name="T5" fmla="*/ 442 h 442"/>
                <a:gd name="T6" fmla="*/ 1501 w 1913"/>
                <a:gd name="T7" fmla="*/ 442 h 442"/>
                <a:gd name="T8" fmla="*/ 1913 w 1913"/>
                <a:gd name="T9" fmla="*/ 0 h 442"/>
              </a:gdLst>
              <a:ahLst/>
              <a:cxnLst>
                <a:cxn ang="0">
                  <a:pos x="T0" y="T1"/>
                </a:cxn>
                <a:cxn ang="0">
                  <a:pos x="T2" y="T3"/>
                </a:cxn>
                <a:cxn ang="0">
                  <a:pos x="T4" y="T5"/>
                </a:cxn>
                <a:cxn ang="0">
                  <a:pos x="T6" y="T7"/>
                </a:cxn>
                <a:cxn ang="0">
                  <a:pos x="T8" y="T9"/>
                </a:cxn>
              </a:cxnLst>
              <a:rect l="0" t="0" r="r" b="b"/>
              <a:pathLst>
                <a:path w="1913" h="442">
                  <a:moveTo>
                    <a:pt x="1913" y="0"/>
                  </a:moveTo>
                  <a:lnTo>
                    <a:pt x="0" y="0"/>
                  </a:lnTo>
                  <a:lnTo>
                    <a:pt x="412" y="442"/>
                  </a:lnTo>
                  <a:lnTo>
                    <a:pt x="1501" y="442"/>
                  </a:lnTo>
                  <a:lnTo>
                    <a:pt x="1913" y="0"/>
                  </a:lnTo>
                  <a:close/>
                </a:path>
              </a:pathLst>
            </a:custGeom>
            <a:gradFill>
              <a:gsLst>
                <a:gs pos="0">
                  <a:schemeClr val="bg1">
                    <a:alpha val="33000"/>
                  </a:schemeClr>
                </a:gs>
                <a:gs pos="100000">
                  <a:schemeClr val="bg1">
                    <a:lumMod val="85000"/>
                    <a:alpha val="64000"/>
                  </a:schemeClr>
                </a:gs>
              </a:gsLst>
              <a:lin ang="5400000" scaled="0"/>
            </a:gradFill>
            <a:ln>
              <a:noFill/>
            </a:ln>
          </p:spPr>
          <p:txBody>
            <a:bodyPr anchor="ctr"/>
            <a:lstStyle/>
            <a:p>
              <a:pPr algn="ctr"/>
              <a:endParaRPr/>
            </a:p>
          </p:txBody>
        </p:sp>
        <p:sp>
          <p:nvSpPr>
            <p:cNvPr id="369" name="iṡļíḓe">
              <a:extLst>
                <a:ext uri="{FF2B5EF4-FFF2-40B4-BE49-F238E27FC236}">
                  <a16:creationId xmlns:a16="http://schemas.microsoft.com/office/drawing/2014/main" id="{21B7011C-999A-C7B1-100A-CA03F503C22B}"/>
                </a:ext>
              </a:extLst>
            </p:cNvPr>
            <p:cNvSpPr/>
            <p:nvPr/>
          </p:nvSpPr>
          <p:spPr bwMode="auto">
            <a:xfrm>
              <a:off x="4206876" y="5089525"/>
              <a:ext cx="3587750" cy="633413"/>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0" name="išlïḋè">
              <a:extLst>
                <a:ext uri="{FF2B5EF4-FFF2-40B4-BE49-F238E27FC236}">
                  <a16:creationId xmlns:a16="http://schemas.microsoft.com/office/drawing/2014/main" id="{447B7B04-93B6-E009-6966-4EB1E2CCC388}"/>
                </a:ext>
              </a:extLst>
            </p:cNvPr>
            <p:cNvSpPr/>
            <p:nvPr/>
          </p:nvSpPr>
          <p:spPr bwMode="auto">
            <a:xfrm>
              <a:off x="4206876" y="5089525"/>
              <a:ext cx="3587750" cy="217488"/>
            </a:xfrm>
            <a:prstGeom prst="rect">
              <a:avLst/>
            </a:prstGeom>
            <a:solidFill>
              <a:srgbClr val="C69B6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1" name="ïṣḷiḑé">
              <a:extLst>
                <a:ext uri="{FF2B5EF4-FFF2-40B4-BE49-F238E27FC236}">
                  <a16:creationId xmlns:a16="http://schemas.microsoft.com/office/drawing/2014/main" id="{D50BD164-F275-B3EF-8004-0BAADCB1D55F}"/>
                </a:ext>
              </a:extLst>
            </p:cNvPr>
            <p:cNvSpPr/>
            <p:nvPr/>
          </p:nvSpPr>
          <p:spPr bwMode="auto">
            <a:xfrm>
              <a:off x="4522788" y="1539875"/>
              <a:ext cx="476250" cy="60325"/>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2" name="ïsļïďe">
              <a:extLst>
                <a:ext uri="{FF2B5EF4-FFF2-40B4-BE49-F238E27FC236}">
                  <a16:creationId xmlns:a16="http://schemas.microsoft.com/office/drawing/2014/main" id="{19C6C1B8-FA79-1019-7F49-2CE3EAE5CF07}"/>
                </a:ext>
              </a:extLst>
            </p:cNvPr>
            <p:cNvSpPr/>
            <p:nvPr/>
          </p:nvSpPr>
          <p:spPr bwMode="auto">
            <a:xfrm>
              <a:off x="4522788" y="1860550"/>
              <a:ext cx="476250" cy="58738"/>
            </a:xfrm>
            <a:custGeom>
              <a:avLst/>
              <a:gdLst>
                <a:gd name="T0" fmla="*/ 136 w 144"/>
                <a:gd name="T1" fmla="*/ 18 h 18"/>
                <a:gd name="T2" fmla="*/ 9 w 144"/>
                <a:gd name="T3" fmla="*/ 18 h 18"/>
                <a:gd name="T4" fmla="*/ 0 w 144"/>
                <a:gd name="T5" fmla="*/ 9 h 18"/>
                <a:gd name="T6" fmla="*/ 9 w 144"/>
                <a:gd name="T7" fmla="*/ 0 h 18"/>
                <a:gd name="T8" fmla="*/ 136 w 144"/>
                <a:gd name="T9" fmla="*/ 0 h 18"/>
                <a:gd name="T10" fmla="*/ 144 w 144"/>
                <a:gd name="T11" fmla="*/ 9 h 18"/>
                <a:gd name="T12" fmla="*/ 136 w 14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4" y="4"/>
                    <a:pt x="144" y="9"/>
                  </a:cubicBezTo>
                  <a:cubicBezTo>
                    <a:pt x="144" y="14"/>
                    <a:pt x="141" y="18"/>
                    <a:pt x="13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3" name="ïs1îdé">
              <a:extLst>
                <a:ext uri="{FF2B5EF4-FFF2-40B4-BE49-F238E27FC236}">
                  <a16:creationId xmlns:a16="http://schemas.microsoft.com/office/drawing/2014/main" id="{38235D13-C1E1-5C2E-0F34-4362F90D06C9}"/>
                </a:ext>
              </a:extLst>
            </p:cNvPr>
            <p:cNvSpPr/>
            <p:nvPr/>
          </p:nvSpPr>
          <p:spPr bwMode="auto">
            <a:xfrm>
              <a:off x="4522788" y="2193925"/>
              <a:ext cx="650875"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4" name="íşḷïḑê">
              <a:extLst>
                <a:ext uri="{FF2B5EF4-FFF2-40B4-BE49-F238E27FC236}">
                  <a16:creationId xmlns:a16="http://schemas.microsoft.com/office/drawing/2014/main" id="{A2696619-4930-D100-1E1A-767007E2918A}"/>
                </a:ext>
              </a:extLst>
            </p:cNvPr>
            <p:cNvSpPr/>
            <p:nvPr/>
          </p:nvSpPr>
          <p:spPr bwMode="auto">
            <a:xfrm>
              <a:off x="5338763" y="2193925"/>
              <a:ext cx="649288" cy="58738"/>
            </a:xfrm>
            <a:custGeom>
              <a:avLst/>
              <a:gdLst>
                <a:gd name="T0" fmla="*/ 188 w 197"/>
                <a:gd name="T1" fmla="*/ 18 h 18"/>
                <a:gd name="T2" fmla="*/ 9 w 197"/>
                <a:gd name="T3" fmla="*/ 18 h 18"/>
                <a:gd name="T4" fmla="*/ 0 w 197"/>
                <a:gd name="T5" fmla="*/ 9 h 18"/>
                <a:gd name="T6" fmla="*/ 9 w 197"/>
                <a:gd name="T7" fmla="*/ 0 h 18"/>
                <a:gd name="T8" fmla="*/ 188 w 197"/>
                <a:gd name="T9" fmla="*/ 0 h 18"/>
                <a:gd name="T10" fmla="*/ 197 w 197"/>
                <a:gd name="T11" fmla="*/ 9 h 18"/>
                <a:gd name="T12" fmla="*/ 188 w 197"/>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7" h="18">
                  <a:moveTo>
                    <a:pt x="188" y="18"/>
                  </a:moveTo>
                  <a:cubicBezTo>
                    <a:pt x="9" y="18"/>
                    <a:pt x="9" y="18"/>
                    <a:pt x="9" y="18"/>
                  </a:cubicBezTo>
                  <a:cubicBezTo>
                    <a:pt x="4" y="18"/>
                    <a:pt x="0" y="14"/>
                    <a:pt x="0" y="9"/>
                  </a:cubicBezTo>
                  <a:cubicBezTo>
                    <a:pt x="0" y="4"/>
                    <a:pt x="4" y="0"/>
                    <a:pt x="9" y="0"/>
                  </a:cubicBezTo>
                  <a:cubicBezTo>
                    <a:pt x="188" y="0"/>
                    <a:pt x="188" y="0"/>
                    <a:pt x="188" y="0"/>
                  </a:cubicBezTo>
                  <a:cubicBezTo>
                    <a:pt x="193" y="0"/>
                    <a:pt x="197" y="4"/>
                    <a:pt x="197" y="9"/>
                  </a:cubicBezTo>
                  <a:cubicBezTo>
                    <a:pt x="197" y="14"/>
                    <a:pt x="193" y="18"/>
                    <a:pt x="188"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5" name="ïṩlíḋé">
              <a:extLst>
                <a:ext uri="{FF2B5EF4-FFF2-40B4-BE49-F238E27FC236}">
                  <a16:creationId xmlns:a16="http://schemas.microsoft.com/office/drawing/2014/main" id="{A3E05FA8-E4EA-22D0-9F9F-94D99B7E8D4E}"/>
                </a:ext>
              </a:extLst>
            </p:cNvPr>
            <p:cNvSpPr/>
            <p:nvPr/>
          </p:nvSpPr>
          <p:spPr bwMode="auto">
            <a:xfrm>
              <a:off x="4941888" y="2479675"/>
              <a:ext cx="650875" cy="55563"/>
            </a:xfrm>
            <a:custGeom>
              <a:avLst/>
              <a:gdLst>
                <a:gd name="T0" fmla="*/ 188 w 197"/>
                <a:gd name="T1" fmla="*/ 17 h 17"/>
                <a:gd name="T2" fmla="*/ 9 w 197"/>
                <a:gd name="T3" fmla="*/ 17 h 17"/>
                <a:gd name="T4" fmla="*/ 0 w 197"/>
                <a:gd name="T5" fmla="*/ 8 h 17"/>
                <a:gd name="T6" fmla="*/ 9 w 197"/>
                <a:gd name="T7" fmla="*/ 0 h 17"/>
                <a:gd name="T8" fmla="*/ 188 w 197"/>
                <a:gd name="T9" fmla="*/ 0 h 17"/>
                <a:gd name="T10" fmla="*/ 197 w 197"/>
                <a:gd name="T11" fmla="*/ 8 h 17"/>
                <a:gd name="T12" fmla="*/ 188 w 197"/>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197" h="17">
                  <a:moveTo>
                    <a:pt x="188" y="17"/>
                  </a:moveTo>
                  <a:cubicBezTo>
                    <a:pt x="9" y="17"/>
                    <a:pt x="9" y="17"/>
                    <a:pt x="9" y="17"/>
                  </a:cubicBezTo>
                  <a:cubicBezTo>
                    <a:pt x="4" y="17"/>
                    <a:pt x="0" y="13"/>
                    <a:pt x="0" y="8"/>
                  </a:cubicBezTo>
                  <a:cubicBezTo>
                    <a:pt x="0" y="4"/>
                    <a:pt x="4" y="0"/>
                    <a:pt x="9" y="0"/>
                  </a:cubicBezTo>
                  <a:cubicBezTo>
                    <a:pt x="188" y="0"/>
                    <a:pt x="188" y="0"/>
                    <a:pt x="188" y="0"/>
                  </a:cubicBezTo>
                  <a:cubicBezTo>
                    <a:pt x="193" y="0"/>
                    <a:pt x="197" y="4"/>
                    <a:pt x="197" y="8"/>
                  </a:cubicBezTo>
                  <a:cubicBezTo>
                    <a:pt x="197" y="13"/>
                    <a:pt x="193" y="17"/>
                    <a:pt x="188"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6" name="iṡľïḑê">
              <a:extLst>
                <a:ext uri="{FF2B5EF4-FFF2-40B4-BE49-F238E27FC236}">
                  <a16:creationId xmlns:a16="http://schemas.microsoft.com/office/drawing/2014/main" id="{977C6295-6A99-4D87-2225-7BE7051640F5}"/>
                </a:ext>
              </a:extLst>
            </p:cNvPr>
            <p:cNvSpPr/>
            <p:nvPr/>
          </p:nvSpPr>
          <p:spPr bwMode="auto">
            <a:xfrm>
              <a:off x="5665788" y="2479675"/>
              <a:ext cx="1217613" cy="55563"/>
            </a:xfrm>
            <a:custGeom>
              <a:avLst/>
              <a:gdLst>
                <a:gd name="T0" fmla="*/ 360 w 369"/>
                <a:gd name="T1" fmla="*/ 17 h 17"/>
                <a:gd name="T2" fmla="*/ 9 w 369"/>
                <a:gd name="T3" fmla="*/ 17 h 17"/>
                <a:gd name="T4" fmla="*/ 0 w 369"/>
                <a:gd name="T5" fmla="*/ 8 h 17"/>
                <a:gd name="T6" fmla="*/ 9 w 369"/>
                <a:gd name="T7" fmla="*/ 0 h 17"/>
                <a:gd name="T8" fmla="*/ 360 w 369"/>
                <a:gd name="T9" fmla="*/ 0 h 17"/>
                <a:gd name="T10" fmla="*/ 369 w 369"/>
                <a:gd name="T11" fmla="*/ 8 h 17"/>
                <a:gd name="T12" fmla="*/ 360 w 36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369" h="17">
                  <a:moveTo>
                    <a:pt x="360" y="17"/>
                  </a:moveTo>
                  <a:cubicBezTo>
                    <a:pt x="9" y="17"/>
                    <a:pt x="9" y="17"/>
                    <a:pt x="9" y="17"/>
                  </a:cubicBezTo>
                  <a:cubicBezTo>
                    <a:pt x="4" y="17"/>
                    <a:pt x="0" y="13"/>
                    <a:pt x="0" y="8"/>
                  </a:cubicBezTo>
                  <a:cubicBezTo>
                    <a:pt x="0" y="4"/>
                    <a:pt x="4" y="0"/>
                    <a:pt x="9" y="0"/>
                  </a:cubicBezTo>
                  <a:cubicBezTo>
                    <a:pt x="360" y="0"/>
                    <a:pt x="360" y="0"/>
                    <a:pt x="360" y="0"/>
                  </a:cubicBezTo>
                  <a:cubicBezTo>
                    <a:pt x="365" y="0"/>
                    <a:pt x="369" y="4"/>
                    <a:pt x="369" y="8"/>
                  </a:cubicBezTo>
                  <a:cubicBezTo>
                    <a:pt x="369" y="13"/>
                    <a:pt x="365" y="17"/>
                    <a:pt x="360" y="17"/>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7" name="íşľîḑe">
              <a:extLst>
                <a:ext uri="{FF2B5EF4-FFF2-40B4-BE49-F238E27FC236}">
                  <a16:creationId xmlns:a16="http://schemas.microsoft.com/office/drawing/2014/main" id="{B6BDE84E-B4CB-1D10-2D18-048368EFA58A}"/>
                </a:ext>
              </a:extLst>
            </p:cNvPr>
            <p:cNvSpPr/>
            <p:nvPr/>
          </p:nvSpPr>
          <p:spPr bwMode="auto">
            <a:xfrm>
              <a:off x="6305551" y="2028825"/>
              <a:ext cx="477838" cy="58738"/>
            </a:xfrm>
            <a:custGeom>
              <a:avLst/>
              <a:gdLst>
                <a:gd name="T0" fmla="*/ 136 w 145"/>
                <a:gd name="T1" fmla="*/ 18 h 18"/>
                <a:gd name="T2" fmla="*/ 9 w 145"/>
                <a:gd name="T3" fmla="*/ 18 h 18"/>
                <a:gd name="T4" fmla="*/ 0 w 145"/>
                <a:gd name="T5" fmla="*/ 9 h 18"/>
                <a:gd name="T6" fmla="*/ 9 w 145"/>
                <a:gd name="T7" fmla="*/ 0 h 18"/>
                <a:gd name="T8" fmla="*/ 136 w 145"/>
                <a:gd name="T9" fmla="*/ 0 h 18"/>
                <a:gd name="T10" fmla="*/ 145 w 145"/>
                <a:gd name="T11" fmla="*/ 9 h 18"/>
                <a:gd name="T12" fmla="*/ 136 w 14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5" h="18">
                  <a:moveTo>
                    <a:pt x="136" y="18"/>
                  </a:moveTo>
                  <a:cubicBezTo>
                    <a:pt x="9" y="18"/>
                    <a:pt x="9" y="18"/>
                    <a:pt x="9" y="18"/>
                  </a:cubicBezTo>
                  <a:cubicBezTo>
                    <a:pt x="4" y="18"/>
                    <a:pt x="0" y="14"/>
                    <a:pt x="0" y="9"/>
                  </a:cubicBezTo>
                  <a:cubicBezTo>
                    <a:pt x="0" y="4"/>
                    <a:pt x="4" y="0"/>
                    <a:pt x="9" y="0"/>
                  </a:cubicBezTo>
                  <a:cubicBezTo>
                    <a:pt x="136" y="0"/>
                    <a:pt x="136" y="0"/>
                    <a:pt x="136" y="0"/>
                  </a:cubicBezTo>
                  <a:cubicBezTo>
                    <a:pt x="141" y="0"/>
                    <a:pt x="145" y="4"/>
                    <a:pt x="145" y="9"/>
                  </a:cubicBezTo>
                  <a:cubicBezTo>
                    <a:pt x="145" y="14"/>
                    <a:pt x="141" y="18"/>
                    <a:pt x="13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8" name="iśľíḍé">
              <a:extLst>
                <a:ext uri="{FF2B5EF4-FFF2-40B4-BE49-F238E27FC236}">
                  <a16:creationId xmlns:a16="http://schemas.microsoft.com/office/drawing/2014/main" id="{FCE97971-51A4-7F41-AAA4-81FDC51B201E}"/>
                </a:ext>
              </a:extLst>
            </p:cNvPr>
            <p:cNvSpPr/>
            <p:nvPr/>
          </p:nvSpPr>
          <p:spPr bwMode="auto">
            <a:xfrm>
              <a:off x="5414963" y="1860550"/>
              <a:ext cx="850900" cy="58738"/>
            </a:xfrm>
            <a:custGeom>
              <a:avLst/>
              <a:gdLst>
                <a:gd name="T0" fmla="*/ 249 w 258"/>
                <a:gd name="T1" fmla="*/ 18 h 18"/>
                <a:gd name="T2" fmla="*/ 8 w 258"/>
                <a:gd name="T3" fmla="*/ 18 h 18"/>
                <a:gd name="T4" fmla="*/ 0 w 258"/>
                <a:gd name="T5" fmla="*/ 9 h 18"/>
                <a:gd name="T6" fmla="*/ 8 w 258"/>
                <a:gd name="T7" fmla="*/ 0 h 18"/>
                <a:gd name="T8" fmla="*/ 249 w 258"/>
                <a:gd name="T9" fmla="*/ 0 h 18"/>
                <a:gd name="T10" fmla="*/ 258 w 258"/>
                <a:gd name="T11" fmla="*/ 9 h 18"/>
                <a:gd name="T12" fmla="*/ 249 w 258"/>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8" h="18">
                  <a:moveTo>
                    <a:pt x="249" y="18"/>
                  </a:moveTo>
                  <a:cubicBezTo>
                    <a:pt x="8" y="18"/>
                    <a:pt x="8" y="18"/>
                    <a:pt x="8" y="18"/>
                  </a:cubicBezTo>
                  <a:cubicBezTo>
                    <a:pt x="4" y="18"/>
                    <a:pt x="0" y="14"/>
                    <a:pt x="0" y="9"/>
                  </a:cubicBezTo>
                  <a:cubicBezTo>
                    <a:pt x="0" y="4"/>
                    <a:pt x="4" y="0"/>
                    <a:pt x="8" y="0"/>
                  </a:cubicBezTo>
                  <a:cubicBezTo>
                    <a:pt x="249" y="0"/>
                    <a:pt x="249" y="0"/>
                    <a:pt x="249" y="0"/>
                  </a:cubicBezTo>
                  <a:cubicBezTo>
                    <a:pt x="254" y="0"/>
                    <a:pt x="258" y="4"/>
                    <a:pt x="258" y="9"/>
                  </a:cubicBezTo>
                  <a:cubicBezTo>
                    <a:pt x="258" y="14"/>
                    <a:pt x="254" y="18"/>
                    <a:pt x="249"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9" name="ïśḷîḍè">
              <a:extLst>
                <a:ext uri="{FF2B5EF4-FFF2-40B4-BE49-F238E27FC236}">
                  <a16:creationId xmlns:a16="http://schemas.microsoft.com/office/drawing/2014/main" id="{8B5E2F5D-973E-E396-DB6B-E61C72273D69}"/>
                </a:ext>
              </a:extLst>
            </p:cNvPr>
            <p:cNvSpPr/>
            <p:nvPr/>
          </p:nvSpPr>
          <p:spPr bwMode="auto">
            <a:xfrm>
              <a:off x="5064126" y="1860550"/>
              <a:ext cx="274638" cy="58738"/>
            </a:xfrm>
            <a:custGeom>
              <a:avLst/>
              <a:gdLst>
                <a:gd name="T0" fmla="*/ 75 w 83"/>
                <a:gd name="T1" fmla="*/ 18 h 18"/>
                <a:gd name="T2" fmla="*/ 9 w 83"/>
                <a:gd name="T3" fmla="*/ 18 h 18"/>
                <a:gd name="T4" fmla="*/ 0 w 83"/>
                <a:gd name="T5" fmla="*/ 9 h 18"/>
                <a:gd name="T6" fmla="*/ 9 w 83"/>
                <a:gd name="T7" fmla="*/ 0 h 18"/>
                <a:gd name="T8" fmla="*/ 75 w 83"/>
                <a:gd name="T9" fmla="*/ 0 h 18"/>
                <a:gd name="T10" fmla="*/ 83 w 83"/>
                <a:gd name="T11" fmla="*/ 9 h 18"/>
                <a:gd name="T12" fmla="*/ 75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5" y="18"/>
                  </a:moveTo>
                  <a:cubicBezTo>
                    <a:pt x="9" y="18"/>
                    <a:pt x="9" y="18"/>
                    <a:pt x="9" y="18"/>
                  </a:cubicBezTo>
                  <a:cubicBezTo>
                    <a:pt x="4" y="18"/>
                    <a:pt x="0" y="14"/>
                    <a:pt x="0" y="9"/>
                  </a:cubicBezTo>
                  <a:cubicBezTo>
                    <a:pt x="0" y="4"/>
                    <a:pt x="4" y="0"/>
                    <a:pt x="9" y="0"/>
                  </a:cubicBezTo>
                  <a:cubicBezTo>
                    <a:pt x="75" y="0"/>
                    <a:pt x="75" y="0"/>
                    <a:pt x="75" y="0"/>
                  </a:cubicBezTo>
                  <a:cubicBezTo>
                    <a:pt x="79" y="0"/>
                    <a:pt x="83" y="4"/>
                    <a:pt x="83" y="9"/>
                  </a:cubicBezTo>
                  <a:cubicBezTo>
                    <a:pt x="83" y="14"/>
                    <a:pt x="79" y="18"/>
                    <a:pt x="7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0" name="îš1ïḋe">
              <a:extLst>
                <a:ext uri="{FF2B5EF4-FFF2-40B4-BE49-F238E27FC236}">
                  <a16:creationId xmlns:a16="http://schemas.microsoft.com/office/drawing/2014/main" id="{61F0BEE6-AE87-B54D-D857-118A6E01EED8}"/>
                </a:ext>
              </a:extLst>
            </p:cNvPr>
            <p:cNvSpPr/>
            <p:nvPr/>
          </p:nvSpPr>
          <p:spPr bwMode="auto">
            <a:xfrm>
              <a:off x="5094288" y="2687637"/>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1" name="íṥḻïḓè">
              <a:extLst>
                <a:ext uri="{FF2B5EF4-FFF2-40B4-BE49-F238E27FC236}">
                  <a16:creationId xmlns:a16="http://schemas.microsoft.com/office/drawing/2014/main" id="{3B470D21-85DD-EABA-5DB7-61ABC94868A3}"/>
                </a:ext>
              </a:extLst>
            </p:cNvPr>
            <p:cNvSpPr/>
            <p:nvPr/>
          </p:nvSpPr>
          <p:spPr bwMode="auto">
            <a:xfrm>
              <a:off x="5503863" y="2687637"/>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2" name="ïsļiḍe">
              <a:extLst>
                <a:ext uri="{FF2B5EF4-FFF2-40B4-BE49-F238E27FC236}">
                  <a16:creationId xmlns:a16="http://schemas.microsoft.com/office/drawing/2014/main" id="{D8B647EA-BF30-088B-E980-396326E0C57E}"/>
                </a:ext>
              </a:extLst>
            </p:cNvPr>
            <p:cNvSpPr/>
            <p:nvPr/>
          </p:nvSpPr>
          <p:spPr bwMode="auto">
            <a:xfrm>
              <a:off x="5094288" y="2843212"/>
              <a:ext cx="342900" cy="58738"/>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3" name="iŝľîďè">
              <a:extLst>
                <a:ext uri="{FF2B5EF4-FFF2-40B4-BE49-F238E27FC236}">
                  <a16:creationId xmlns:a16="http://schemas.microsoft.com/office/drawing/2014/main" id="{0DE48F7B-3465-1254-7CDD-3AF7BA5B2E53}"/>
                </a:ext>
              </a:extLst>
            </p:cNvPr>
            <p:cNvSpPr/>
            <p:nvPr/>
          </p:nvSpPr>
          <p:spPr bwMode="auto">
            <a:xfrm>
              <a:off x="5503863" y="2843212"/>
              <a:ext cx="627063" cy="58738"/>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4" name="íṡ1íḋê">
              <a:extLst>
                <a:ext uri="{FF2B5EF4-FFF2-40B4-BE49-F238E27FC236}">
                  <a16:creationId xmlns:a16="http://schemas.microsoft.com/office/drawing/2014/main" id="{661DEA34-4DB3-C6B4-36B2-91D92BF2FA0D}"/>
                </a:ext>
              </a:extLst>
            </p:cNvPr>
            <p:cNvSpPr/>
            <p:nvPr/>
          </p:nvSpPr>
          <p:spPr bwMode="auto">
            <a:xfrm>
              <a:off x="5094288" y="3000375"/>
              <a:ext cx="342900" cy="60325"/>
            </a:xfrm>
            <a:custGeom>
              <a:avLst/>
              <a:gdLst>
                <a:gd name="T0" fmla="*/ 95 w 104"/>
                <a:gd name="T1" fmla="*/ 18 h 18"/>
                <a:gd name="T2" fmla="*/ 9 w 104"/>
                <a:gd name="T3" fmla="*/ 18 h 18"/>
                <a:gd name="T4" fmla="*/ 0 w 104"/>
                <a:gd name="T5" fmla="*/ 9 h 18"/>
                <a:gd name="T6" fmla="*/ 9 w 104"/>
                <a:gd name="T7" fmla="*/ 0 h 18"/>
                <a:gd name="T8" fmla="*/ 95 w 104"/>
                <a:gd name="T9" fmla="*/ 0 h 18"/>
                <a:gd name="T10" fmla="*/ 104 w 104"/>
                <a:gd name="T11" fmla="*/ 9 h 18"/>
                <a:gd name="T12" fmla="*/ 95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5" y="18"/>
                  </a:moveTo>
                  <a:cubicBezTo>
                    <a:pt x="9" y="18"/>
                    <a:pt x="9" y="18"/>
                    <a:pt x="9" y="18"/>
                  </a:cubicBezTo>
                  <a:cubicBezTo>
                    <a:pt x="4" y="18"/>
                    <a:pt x="0" y="14"/>
                    <a:pt x="0" y="9"/>
                  </a:cubicBezTo>
                  <a:cubicBezTo>
                    <a:pt x="0" y="4"/>
                    <a:pt x="4" y="0"/>
                    <a:pt x="9" y="0"/>
                  </a:cubicBezTo>
                  <a:cubicBezTo>
                    <a:pt x="95" y="0"/>
                    <a:pt x="95" y="0"/>
                    <a:pt x="95" y="0"/>
                  </a:cubicBezTo>
                  <a:cubicBezTo>
                    <a:pt x="100" y="0"/>
                    <a:pt x="104" y="4"/>
                    <a:pt x="104" y="9"/>
                  </a:cubicBezTo>
                  <a:cubicBezTo>
                    <a:pt x="104" y="14"/>
                    <a:pt x="100" y="18"/>
                    <a:pt x="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5" name="ïṩḻiḋé">
              <a:extLst>
                <a:ext uri="{FF2B5EF4-FFF2-40B4-BE49-F238E27FC236}">
                  <a16:creationId xmlns:a16="http://schemas.microsoft.com/office/drawing/2014/main" id="{B4DE0A1F-B616-9DB7-B127-D1D6C8C0D3D0}"/>
                </a:ext>
              </a:extLst>
            </p:cNvPr>
            <p:cNvSpPr/>
            <p:nvPr/>
          </p:nvSpPr>
          <p:spPr bwMode="auto">
            <a:xfrm>
              <a:off x="6196013" y="2687637"/>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6" name="ïṩḷíḋe">
              <a:extLst>
                <a:ext uri="{FF2B5EF4-FFF2-40B4-BE49-F238E27FC236}">
                  <a16:creationId xmlns:a16="http://schemas.microsoft.com/office/drawing/2014/main" id="{F5B65A35-4284-2863-3E3F-835FA060FF0F}"/>
                </a:ext>
              </a:extLst>
            </p:cNvPr>
            <p:cNvSpPr/>
            <p:nvPr/>
          </p:nvSpPr>
          <p:spPr bwMode="auto">
            <a:xfrm>
              <a:off x="6196013" y="2843212"/>
              <a:ext cx="344488" cy="58738"/>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7" name="isļïḑè">
              <a:extLst>
                <a:ext uri="{FF2B5EF4-FFF2-40B4-BE49-F238E27FC236}">
                  <a16:creationId xmlns:a16="http://schemas.microsoft.com/office/drawing/2014/main" id="{CC09920C-0427-1AFC-8B4E-81A37BD61418}"/>
                </a:ext>
              </a:extLst>
            </p:cNvPr>
            <p:cNvSpPr/>
            <p:nvPr/>
          </p:nvSpPr>
          <p:spPr bwMode="auto">
            <a:xfrm>
              <a:off x="6196013" y="3000375"/>
              <a:ext cx="344488" cy="60325"/>
            </a:xfrm>
            <a:custGeom>
              <a:avLst/>
              <a:gdLst>
                <a:gd name="T0" fmla="*/ 96 w 104"/>
                <a:gd name="T1" fmla="*/ 18 h 18"/>
                <a:gd name="T2" fmla="*/ 9 w 104"/>
                <a:gd name="T3" fmla="*/ 18 h 18"/>
                <a:gd name="T4" fmla="*/ 0 w 104"/>
                <a:gd name="T5" fmla="*/ 9 h 18"/>
                <a:gd name="T6" fmla="*/ 9 w 104"/>
                <a:gd name="T7" fmla="*/ 0 h 18"/>
                <a:gd name="T8" fmla="*/ 96 w 104"/>
                <a:gd name="T9" fmla="*/ 0 h 18"/>
                <a:gd name="T10" fmla="*/ 104 w 104"/>
                <a:gd name="T11" fmla="*/ 9 h 18"/>
                <a:gd name="T12" fmla="*/ 96 w 1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04" h="18">
                  <a:moveTo>
                    <a:pt x="96" y="18"/>
                  </a:moveTo>
                  <a:cubicBezTo>
                    <a:pt x="9" y="18"/>
                    <a:pt x="9" y="18"/>
                    <a:pt x="9" y="18"/>
                  </a:cubicBezTo>
                  <a:cubicBezTo>
                    <a:pt x="4" y="18"/>
                    <a:pt x="0" y="14"/>
                    <a:pt x="0" y="9"/>
                  </a:cubicBezTo>
                  <a:cubicBezTo>
                    <a:pt x="0" y="4"/>
                    <a:pt x="4" y="0"/>
                    <a:pt x="9" y="0"/>
                  </a:cubicBezTo>
                  <a:cubicBezTo>
                    <a:pt x="96" y="0"/>
                    <a:pt x="96" y="0"/>
                    <a:pt x="96" y="0"/>
                  </a:cubicBezTo>
                  <a:cubicBezTo>
                    <a:pt x="100" y="0"/>
                    <a:pt x="104" y="4"/>
                    <a:pt x="104" y="9"/>
                  </a:cubicBezTo>
                  <a:cubicBezTo>
                    <a:pt x="104" y="14"/>
                    <a:pt x="100" y="18"/>
                    <a:pt x="9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8" name="iŝḻïḍé">
              <a:extLst>
                <a:ext uri="{FF2B5EF4-FFF2-40B4-BE49-F238E27FC236}">
                  <a16:creationId xmlns:a16="http://schemas.microsoft.com/office/drawing/2014/main" id="{5C09B709-5CEA-67A5-5758-661E9EF6A864}"/>
                </a:ext>
              </a:extLst>
            </p:cNvPr>
            <p:cNvSpPr/>
            <p:nvPr/>
          </p:nvSpPr>
          <p:spPr bwMode="auto">
            <a:xfrm>
              <a:off x="5503863" y="3000375"/>
              <a:ext cx="627063" cy="60325"/>
            </a:xfrm>
            <a:custGeom>
              <a:avLst/>
              <a:gdLst>
                <a:gd name="T0" fmla="*/ 181 w 190"/>
                <a:gd name="T1" fmla="*/ 18 h 18"/>
                <a:gd name="T2" fmla="*/ 9 w 190"/>
                <a:gd name="T3" fmla="*/ 18 h 18"/>
                <a:gd name="T4" fmla="*/ 0 w 190"/>
                <a:gd name="T5" fmla="*/ 9 h 18"/>
                <a:gd name="T6" fmla="*/ 9 w 190"/>
                <a:gd name="T7" fmla="*/ 0 h 18"/>
                <a:gd name="T8" fmla="*/ 181 w 190"/>
                <a:gd name="T9" fmla="*/ 0 h 18"/>
                <a:gd name="T10" fmla="*/ 190 w 190"/>
                <a:gd name="T11" fmla="*/ 9 h 18"/>
                <a:gd name="T12" fmla="*/ 181 w 19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90" h="18">
                  <a:moveTo>
                    <a:pt x="181" y="18"/>
                  </a:moveTo>
                  <a:cubicBezTo>
                    <a:pt x="9" y="18"/>
                    <a:pt x="9" y="18"/>
                    <a:pt x="9" y="18"/>
                  </a:cubicBezTo>
                  <a:cubicBezTo>
                    <a:pt x="4" y="18"/>
                    <a:pt x="0" y="14"/>
                    <a:pt x="0" y="9"/>
                  </a:cubicBezTo>
                  <a:cubicBezTo>
                    <a:pt x="0" y="4"/>
                    <a:pt x="4" y="0"/>
                    <a:pt x="9" y="0"/>
                  </a:cubicBezTo>
                  <a:cubicBezTo>
                    <a:pt x="181" y="0"/>
                    <a:pt x="181" y="0"/>
                    <a:pt x="181" y="0"/>
                  </a:cubicBezTo>
                  <a:cubicBezTo>
                    <a:pt x="186" y="0"/>
                    <a:pt x="190" y="4"/>
                    <a:pt x="190" y="9"/>
                  </a:cubicBezTo>
                  <a:cubicBezTo>
                    <a:pt x="190" y="14"/>
                    <a:pt x="186" y="18"/>
                    <a:pt x="181"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9" name="ïşḻïḑê">
              <a:extLst>
                <a:ext uri="{FF2B5EF4-FFF2-40B4-BE49-F238E27FC236}">
                  <a16:creationId xmlns:a16="http://schemas.microsoft.com/office/drawing/2014/main" id="{EBCB935A-8EC0-C7AF-241C-132F1292D3A4}"/>
                </a:ext>
              </a:extLst>
            </p:cNvPr>
            <p:cNvSpPr/>
            <p:nvPr/>
          </p:nvSpPr>
          <p:spPr bwMode="auto">
            <a:xfrm>
              <a:off x="6348413" y="1860550"/>
              <a:ext cx="835025" cy="58738"/>
            </a:xfrm>
            <a:custGeom>
              <a:avLst/>
              <a:gdLst>
                <a:gd name="T0" fmla="*/ 244 w 253"/>
                <a:gd name="T1" fmla="*/ 18 h 18"/>
                <a:gd name="T2" fmla="*/ 9 w 253"/>
                <a:gd name="T3" fmla="*/ 18 h 18"/>
                <a:gd name="T4" fmla="*/ 0 w 253"/>
                <a:gd name="T5" fmla="*/ 9 h 18"/>
                <a:gd name="T6" fmla="*/ 9 w 253"/>
                <a:gd name="T7" fmla="*/ 0 h 18"/>
                <a:gd name="T8" fmla="*/ 244 w 253"/>
                <a:gd name="T9" fmla="*/ 0 h 18"/>
                <a:gd name="T10" fmla="*/ 253 w 253"/>
                <a:gd name="T11" fmla="*/ 9 h 18"/>
                <a:gd name="T12" fmla="*/ 244 w 25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3" h="18">
                  <a:moveTo>
                    <a:pt x="244" y="18"/>
                  </a:moveTo>
                  <a:cubicBezTo>
                    <a:pt x="9" y="18"/>
                    <a:pt x="9" y="18"/>
                    <a:pt x="9" y="18"/>
                  </a:cubicBezTo>
                  <a:cubicBezTo>
                    <a:pt x="4" y="18"/>
                    <a:pt x="0" y="14"/>
                    <a:pt x="0" y="9"/>
                  </a:cubicBezTo>
                  <a:cubicBezTo>
                    <a:pt x="0" y="4"/>
                    <a:pt x="4" y="0"/>
                    <a:pt x="9" y="0"/>
                  </a:cubicBezTo>
                  <a:cubicBezTo>
                    <a:pt x="244" y="0"/>
                    <a:pt x="244" y="0"/>
                    <a:pt x="244" y="0"/>
                  </a:cubicBezTo>
                  <a:cubicBezTo>
                    <a:pt x="249" y="0"/>
                    <a:pt x="253" y="4"/>
                    <a:pt x="253" y="9"/>
                  </a:cubicBezTo>
                  <a:cubicBezTo>
                    <a:pt x="253" y="14"/>
                    <a:pt x="249" y="18"/>
                    <a:pt x="244"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0" name="işlide">
              <a:extLst>
                <a:ext uri="{FF2B5EF4-FFF2-40B4-BE49-F238E27FC236}">
                  <a16:creationId xmlns:a16="http://schemas.microsoft.com/office/drawing/2014/main" id="{D74CCDAA-0B87-5929-7E22-946800F3E606}"/>
                </a:ext>
              </a:extLst>
            </p:cNvPr>
            <p:cNvSpPr/>
            <p:nvPr/>
          </p:nvSpPr>
          <p:spPr bwMode="auto">
            <a:xfrm>
              <a:off x="6916738" y="1539875"/>
              <a:ext cx="557213" cy="60325"/>
            </a:xfrm>
            <a:custGeom>
              <a:avLst/>
              <a:gdLst>
                <a:gd name="T0" fmla="*/ 160 w 169"/>
                <a:gd name="T1" fmla="*/ 18 h 18"/>
                <a:gd name="T2" fmla="*/ 9 w 169"/>
                <a:gd name="T3" fmla="*/ 18 h 18"/>
                <a:gd name="T4" fmla="*/ 0 w 169"/>
                <a:gd name="T5" fmla="*/ 9 h 18"/>
                <a:gd name="T6" fmla="*/ 9 w 169"/>
                <a:gd name="T7" fmla="*/ 0 h 18"/>
                <a:gd name="T8" fmla="*/ 160 w 169"/>
                <a:gd name="T9" fmla="*/ 0 h 18"/>
                <a:gd name="T10" fmla="*/ 169 w 169"/>
                <a:gd name="T11" fmla="*/ 9 h 18"/>
                <a:gd name="T12" fmla="*/ 160 w 16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69" h="18">
                  <a:moveTo>
                    <a:pt x="160" y="18"/>
                  </a:moveTo>
                  <a:cubicBezTo>
                    <a:pt x="9" y="18"/>
                    <a:pt x="9" y="18"/>
                    <a:pt x="9" y="18"/>
                  </a:cubicBezTo>
                  <a:cubicBezTo>
                    <a:pt x="4" y="18"/>
                    <a:pt x="0" y="14"/>
                    <a:pt x="0" y="9"/>
                  </a:cubicBezTo>
                  <a:cubicBezTo>
                    <a:pt x="0" y="4"/>
                    <a:pt x="4" y="0"/>
                    <a:pt x="9" y="0"/>
                  </a:cubicBezTo>
                  <a:cubicBezTo>
                    <a:pt x="160" y="0"/>
                    <a:pt x="160" y="0"/>
                    <a:pt x="160" y="0"/>
                  </a:cubicBezTo>
                  <a:cubicBezTo>
                    <a:pt x="165" y="0"/>
                    <a:pt x="169" y="4"/>
                    <a:pt x="169" y="9"/>
                  </a:cubicBezTo>
                  <a:cubicBezTo>
                    <a:pt x="169" y="14"/>
                    <a:pt x="165" y="18"/>
                    <a:pt x="16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1" name="îṣḻïḍe">
              <a:extLst>
                <a:ext uri="{FF2B5EF4-FFF2-40B4-BE49-F238E27FC236}">
                  <a16:creationId xmlns:a16="http://schemas.microsoft.com/office/drawing/2014/main" id="{EE1FE8E6-8FCF-11AC-ADC9-301C3ED8932E}"/>
                </a:ext>
              </a:extLst>
            </p:cNvPr>
            <p:cNvSpPr/>
            <p:nvPr/>
          </p:nvSpPr>
          <p:spPr bwMode="auto">
            <a:xfrm>
              <a:off x="5087938" y="1539875"/>
              <a:ext cx="1700213" cy="60325"/>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2" name="íŝľíḑê">
              <a:extLst>
                <a:ext uri="{FF2B5EF4-FFF2-40B4-BE49-F238E27FC236}">
                  <a16:creationId xmlns:a16="http://schemas.microsoft.com/office/drawing/2014/main" id="{992D0CA5-021E-DB4D-F60A-66F11F5DCDB4}"/>
                </a:ext>
              </a:extLst>
            </p:cNvPr>
            <p:cNvSpPr/>
            <p:nvPr/>
          </p:nvSpPr>
          <p:spPr bwMode="auto">
            <a:xfrm>
              <a:off x="4522788" y="202882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3" name="îṡḷîḋé">
              <a:extLst>
                <a:ext uri="{FF2B5EF4-FFF2-40B4-BE49-F238E27FC236}">
                  <a16:creationId xmlns:a16="http://schemas.microsoft.com/office/drawing/2014/main" id="{9FBF0FD3-8492-E777-E2CB-9036918E7484}"/>
                </a:ext>
              </a:extLst>
            </p:cNvPr>
            <p:cNvSpPr/>
            <p:nvPr/>
          </p:nvSpPr>
          <p:spPr bwMode="auto">
            <a:xfrm>
              <a:off x="4522788" y="3254375"/>
              <a:ext cx="1700213" cy="58738"/>
            </a:xfrm>
            <a:custGeom>
              <a:avLst/>
              <a:gdLst>
                <a:gd name="T0" fmla="*/ 506 w 515"/>
                <a:gd name="T1" fmla="*/ 18 h 18"/>
                <a:gd name="T2" fmla="*/ 9 w 515"/>
                <a:gd name="T3" fmla="*/ 18 h 18"/>
                <a:gd name="T4" fmla="*/ 0 w 515"/>
                <a:gd name="T5" fmla="*/ 9 h 18"/>
                <a:gd name="T6" fmla="*/ 9 w 515"/>
                <a:gd name="T7" fmla="*/ 0 h 18"/>
                <a:gd name="T8" fmla="*/ 506 w 515"/>
                <a:gd name="T9" fmla="*/ 0 h 18"/>
                <a:gd name="T10" fmla="*/ 515 w 515"/>
                <a:gd name="T11" fmla="*/ 9 h 18"/>
                <a:gd name="T12" fmla="*/ 506 w 51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515" h="18">
                  <a:moveTo>
                    <a:pt x="506" y="18"/>
                  </a:moveTo>
                  <a:cubicBezTo>
                    <a:pt x="9" y="18"/>
                    <a:pt x="9" y="18"/>
                    <a:pt x="9" y="18"/>
                  </a:cubicBezTo>
                  <a:cubicBezTo>
                    <a:pt x="4" y="18"/>
                    <a:pt x="0" y="14"/>
                    <a:pt x="0" y="9"/>
                  </a:cubicBezTo>
                  <a:cubicBezTo>
                    <a:pt x="0" y="4"/>
                    <a:pt x="4" y="0"/>
                    <a:pt x="9" y="0"/>
                  </a:cubicBezTo>
                  <a:cubicBezTo>
                    <a:pt x="506" y="0"/>
                    <a:pt x="506" y="0"/>
                    <a:pt x="506" y="0"/>
                  </a:cubicBezTo>
                  <a:cubicBezTo>
                    <a:pt x="511" y="0"/>
                    <a:pt x="515" y="4"/>
                    <a:pt x="515" y="9"/>
                  </a:cubicBezTo>
                  <a:cubicBezTo>
                    <a:pt x="515" y="14"/>
                    <a:pt x="511" y="18"/>
                    <a:pt x="50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4" name="is1iḋè">
              <a:extLst>
                <a:ext uri="{FF2B5EF4-FFF2-40B4-BE49-F238E27FC236}">
                  <a16:creationId xmlns:a16="http://schemas.microsoft.com/office/drawing/2014/main" id="{B93ECAFD-5F1E-D3F1-A654-059AB8E720AC}"/>
                </a:ext>
              </a:extLst>
            </p:cNvPr>
            <p:cNvSpPr/>
            <p:nvPr/>
          </p:nvSpPr>
          <p:spPr bwMode="auto">
            <a:xfrm>
              <a:off x="4522788" y="3441700"/>
              <a:ext cx="908050" cy="60325"/>
            </a:xfrm>
            <a:custGeom>
              <a:avLst/>
              <a:gdLst>
                <a:gd name="T0" fmla="*/ 266 w 275"/>
                <a:gd name="T1" fmla="*/ 18 h 18"/>
                <a:gd name="T2" fmla="*/ 9 w 275"/>
                <a:gd name="T3" fmla="*/ 18 h 18"/>
                <a:gd name="T4" fmla="*/ 0 w 275"/>
                <a:gd name="T5" fmla="*/ 9 h 18"/>
                <a:gd name="T6" fmla="*/ 9 w 275"/>
                <a:gd name="T7" fmla="*/ 0 h 18"/>
                <a:gd name="T8" fmla="*/ 266 w 275"/>
                <a:gd name="T9" fmla="*/ 0 h 18"/>
                <a:gd name="T10" fmla="*/ 275 w 275"/>
                <a:gd name="T11" fmla="*/ 9 h 18"/>
                <a:gd name="T12" fmla="*/ 266 w 27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75" h="18">
                  <a:moveTo>
                    <a:pt x="266" y="18"/>
                  </a:moveTo>
                  <a:cubicBezTo>
                    <a:pt x="9" y="18"/>
                    <a:pt x="9" y="18"/>
                    <a:pt x="9" y="18"/>
                  </a:cubicBezTo>
                  <a:cubicBezTo>
                    <a:pt x="4" y="18"/>
                    <a:pt x="0" y="14"/>
                    <a:pt x="0" y="9"/>
                  </a:cubicBezTo>
                  <a:cubicBezTo>
                    <a:pt x="0" y="4"/>
                    <a:pt x="4" y="0"/>
                    <a:pt x="9" y="0"/>
                  </a:cubicBezTo>
                  <a:cubicBezTo>
                    <a:pt x="266" y="0"/>
                    <a:pt x="266" y="0"/>
                    <a:pt x="266" y="0"/>
                  </a:cubicBezTo>
                  <a:cubicBezTo>
                    <a:pt x="271" y="0"/>
                    <a:pt x="275" y="4"/>
                    <a:pt x="275" y="9"/>
                  </a:cubicBezTo>
                  <a:cubicBezTo>
                    <a:pt x="275" y="14"/>
                    <a:pt x="271" y="18"/>
                    <a:pt x="266"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5" name="îSḻïḍè">
              <a:extLst>
                <a:ext uri="{FF2B5EF4-FFF2-40B4-BE49-F238E27FC236}">
                  <a16:creationId xmlns:a16="http://schemas.microsoft.com/office/drawing/2014/main" id="{97AB35E6-AB57-780F-F47E-E8C7FCABFF2F}"/>
                </a:ext>
              </a:extLst>
            </p:cNvPr>
            <p:cNvSpPr/>
            <p:nvPr/>
          </p:nvSpPr>
          <p:spPr bwMode="auto">
            <a:xfrm>
              <a:off x="5486401" y="3441700"/>
              <a:ext cx="446088"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6" name="ïs1íḍe">
              <a:extLst>
                <a:ext uri="{FF2B5EF4-FFF2-40B4-BE49-F238E27FC236}">
                  <a16:creationId xmlns:a16="http://schemas.microsoft.com/office/drawing/2014/main" id="{B64D1FED-02DF-1738-1E04-F9FDDF7AFD26}"/>
                </a:ext>
              </a:extLst>
            </p:cNvPr>
            <p:cNvSpPr/>
            <p:nvPr/>
          </p:nvSpPr>
          <p:spPr bwMode="auto">
            <a:xfrm>
              <a:off x="6005513" y="3441700"/>
              <a:ext cx="444500" cy="60325"/>
            </a:xfrm>
            <a:custGeom>
              <a:avLst/>
              <a:gdLst>
                <a:gd name="T0" fmla="*/ 126 w 135"/>
                <a:gd name="T1" fmla="*/ 18 h 18"/>
                <a:gd name="T2" fmla="*/ 9 w 135"/>
                <a:gd name="T3" fmla="*/ 18 h 18"/>
                <a:gd name="T4" fmla="*/ 0 w 135"/>
                <a:gd name="T5" fmla="*/ 9 h 18"/>
                <a:gd name="T6" fmla="*/ 9 w 135"/>
                <a:gd name="T7" fmla="*/ 0 h 18"/>
                <a:gd name="T8" fmla="*/ 126 w 135"/>
                <a:gd name="T9" fmla="*/ 0 h 18"/>
                <a:gd name="T10" fmla="*/ 135 w 135"/>
                <a:gd name="T11" fmla="*/ 9 h 18"/>
                <a:gd name="T12" fmla="*/ 126 w 13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5" h="18">
                  <a:moveTo>
                    <a:pt x="126" y="18"/>
                  </a:moveTo>
                  <a:cubicBezTo>
                    <a:pt x="9" y="18"/>
                    <a:pt x="9" y="18"/>
                    <a:pt x="9" y="18"/>
                  </a:cubicBezTo>
                  <a:cubicBezTo>
                    <a:pt x="4" y="18"/>
                    <a:pt x="0" y="14"/>
                    <a:pt x="0" y="9"/>
                  </a:cubicBezTo>
                  <a:cubicBezTo>
                    <a:pt x="0" y="4"/>
                    <a:pt x="4" y="0"/>
                    <a:pt x="9" y="0"/>
                  </a:cubicBezTo>
                  <a:cubicBezTo>
                    <a:pt x="126" y="0"/>
                    <a:pt x="126" y="0"/>
                    <a:pt x="126" y="0"/>
                  </a:cubicBezTo>
                  <a:cubicBezTo>
                    <a:pt x="131" y="0"/>
                    <a:pt x="135" y="4"/>
                    <a:pt x="135" y="9"/>
                  </a:cubicBezTo>
                  <a:cubicBezTo>
                    <a:pt x="135" y="14"/>
                    <a:pt x="131" y="18"/>
                    <a:pt x="126"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7" name="íṡľïḑé">
              <a:extLst>
                <a:ext uri="{FF2B5EF4-FFF2-40B4-BE49-F238E27FC236}">
                  <a16:creationId xmlns:a16="http://schemas.microsoft.com/office/drawing/2014/main" id="{87D53BD7-4C81-5414-F2AD-E4DC7ACB0013}"/>
                </a:ext>
              </a:extLst>
            </p:cNvPr>
            <p:cNvSpPr/>
            <p:nvPr/>
          </p:nvSpPr>
          <p:spPr bwMode="auto">
            <a:xfrm>
              <a:off x="6510338" y="3441700"/>
              <a:ext cx="273050" cy="60325"/>
            </a:xfrm>
            <a:custGeom>
              <a:avLst/>
              <a:gdLst>
                <a:gd name="T0" fmla="*/ 74 w 83"/>
                <a:gd name="T1" fmla="*/ 18 h 18"/>
                <a:gd name="T2" fmla="*/ 9 w 83"/>
                <a:gd name="T3" fmla="*/ 18 h 18"/>
                <a:gd name="T4" fmla="*/ 0 w 83"/>
                <a:gd name="T5" fmla="*/ 9 h 18"/>
                <a:gd name="T6" fmla="*/ 9 w 83"/>
                <a:gd name="T7" fmla="*/ 0 h 18"/>
                <a:gd name="T8" fmla="*/ 74 w 83"/>
                <a:gd name="T9" fmla="*/ 0 h 18"/>
                <a:gd name="T10" fmla="*/ 83 w 83"/>
                <a:gd name="T11" fmla="*/ 9 h 18"/>
                <a:gd name="T12" fmla="*/ 74 w 83"/>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83" h="18">
                  <a:moveTo>
                    <a:pt x="74" y="18"/>
                  </a:moveTo>
                  <a:cubicBezTo>
                    <a:pt x="9" y="18"/>
                    <a:pt x="9" y="18"/>
                    <a:pt x="9" y="18"/>
                  </a:cubicBezTo>
                  <a:cubicBezTo>
                    <a:pt x="4" y="18"/>
                    <a:pt x="0" y="14"/>
                    <a:pt x="0" y="9"/>
                  </a:cubicBezTo>
                  <a:cubicBezTo>
                    <a:pt x="0" y="4"/>
                    <a:pt x="4" y="0"/>
                    <a:pt x="9" y="0"/>
                  </a:cubicBezTo>
                  <a:cubicBezTo>
                    <a:pt x="74" y="0"/>
                    <a:pt x="74" y="0"/>
                    <a:pt x="74" y="0"/>
                  </a:cubicBezTo>
                  <a:cubicBezTo>
                    <a:pt x="79" y="0"/>
                    <a:pt x="83" y="4"/>
                    <a:pt x="83" y="9"/>
                  </a:cubicBezTo>
                  <a:cubicBezTo>
                    <a:pt x="83" y="14"/>
                    <a:pt x="79" y="18"/>
                    <a:pt x="74"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8" name="íṡľide">
              <a:extLst>
                <a:ext uri="{FF2B5EF4-FFF2-40B4-BE49-F238E27FC236}">
                  <a16:creationId xmlns:a16="http://schemas.microsoft.com/office/drawing/2014/main" id="{16A9A9CE-7D1F-5B1B-36E4-271BC6BD14F9}"/>
                </a:ext>
              </a:extLst>
            </p:cNvPr>
            <p:cNvSpPr/>
            <p:nvPr/>
          </p:nvSpPr>
          <p:spPr bwMode="auto">
            <a:xfrm>
              <a:off x="6394451" y="3254375"/>
              <a:ext cx="458788" cy="58738"/>
            </a:xfrm>
            <a:custGeom>
              <a:avLst/>
              <a:gdLst>
                <a:gd name="T0" fmla="*/ 130 w 139"/>
                <a:gd name="T1" fmla="*/ 18 h 18"/>
                <a:gd name="T2" fmla="*/ 9 w 139"/>
                <a:gd name="T3" fmla="*/ 18 h 18"/>
                <a:gd name="T4" fmla="*/ 0 w 139"/>
                <a:gd name="T5" fmla="*/ 9 h 18"/>
                <a:gd name="T6" fmla="*/ 9 w 139"/>
                <a:gd name="T7" fmla="*/ 0 h 18"/>
                <a:gd name="T8" fmla="*/ 130 w 139"/>
                <a:gd name="T9" fmla="*/ 0 h 18"/>
                <a:gd name="T10" fmla="*/ 139 w 139"/>
                <a:gd name="T11" fmla="*/ 9 h 18"/>
                <a:gd name="T12" fmla="*/ 130 w 13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39" h="18">
                  <a:moveTo>
                    <a:pt x="130" y="18"/>
                  </a:moveTo>
                  <a:cubicBezTo>
                    <a:pt x="9" y="18"/>
                    <a:pt x="9" y="18"/>
                    <a:pt x="9" y="18"/>
                  </a:cubicBezTo>
                  <a:cubicBezTo>
                    <a:pt x="4" y="18"/>
                    <a:pt x="0" y="14"/>
                    <a:pt x="0" y="9"/>
                  </a:cubicBezTo>
                  <a:cubicBezTo>
                    <a:pt x="0" y="4"/>
                    <a:pt x="4" y="0"/>
                    <a:pt x="9" y="0"/>
                  </a:cubicBezTo>
                  <a:cubicBezTo>
                    <a:pt x="130" y="0"/>
                    <a:pt x="130" y="0"/>
                    <a:pt x="130" y="0"/>
                  </a:cubicBezTo>
                  <a:cubicBezTo>
                    <a:pt x="135" y="0"/>
                    <a:pt x="139" y="4"/>
                    <a:pt x="139" y="9"/>
                  </a:cubicBezTo>
                  <a:cubicBezTo>
                    <a:pt x="139" y="14"/>
                    <a:pt x="135" y="18"/>
                    <a:pt x="130" y="18"/>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9" name="iṡļîďê">
              <a:extLst>
                <a:ext uri="{FF2B5EF4-FFF2-40B4-BE49-F238E27FC236}">
                  <a16:creationId xmlns:a16="http://schemas.microsoft.com/office/drawing/2014/main" id="{2CAE4B4C-B1E0-300B-3104-CC8C4EE839B3}"/>
                </a:ext>
              </a:extLst>
            </p:cNvPr>
            <p:cNvSpPr/>
            <p:nvPr/>
          </p:nvSpPr>
          <p:spPr bwMode="auto">
            <a:xfrm>
              <a:off x="4522788"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close/>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0" name="iślîdè">
              <a:extLst>
                <a:ext uri="{FF2B5EF4-FFF2-40B4-BE49-F238E27FC236}">
                  <a16:creationId xmlns:a16="http://schemas.microsoft.com/office/drawing/2014/main" id="{23307500-D2F8-BC60-64C7-27257918D2DC}"/>
                </a:ext>
              </a:extLst>
            </p:cNvPr>
            <p:cNvSpPr/>
            <p:nvPr/>
          </p:nvSpPr>
          <p:spPr bwMode="auto">
            <a:xfrm>
              <a:off x="5651501" y="1701800"/>
              <a:ext cx="1003300" cy="60325"/>
            </a:xfrm>
            <a:custGeom>
              <a:avLst/>
              <a:gdLst>
                <a:gd name="T0" fmla="*/ 295 w 304"/>
                <a:gd name="T1" fmla="*/ 18 h 18"/>
                <a:gd name="T2" fmla="*/ 9 w 304"/>
                <a:gd name="T3" fmla="*/ 18 h 18"/>
                <a:gd name="T4" fmla="*/ 0 w 304"/>
                <a:gd name="T5" fmla="*/ 9 h 18"/>
                <a:gd name="T6" fmla="*/ 9 w 304"/>
                <a:gd name="T7" fmla="*/ 0 h 18"/>
                <a:gd name="T8" fmla="*/ 295 w 304"/>
                <a:gd name="T9" fmla="*/ 0 h 18"/>
                <a:gd name="T10" fmla="*/ 304 w 304"/>
                <a:gd name="T11" fmla="*/ 9 h 18"/>
                <a:gd name="T12" fmla="*/ 295 w 304"/>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304" h="18">
                  <a:moveTo>
                    <a:pt x="295" y="18"/>
                  </a:moveTo>
                  <a:cubicBezTo>
                    <a:pt x="9" y="18"/>
                    <a:pt x="9" y="18"/>
                    <a:pt x="9" y="18"/>
                  </a:cubicBezTo>
                  <a:cubicBezTo>
                    <a:pt x="4" y="18"/>
                    <a:pt x="0" y="14"/>
                    <a:pt x="0" y="9"/>
                  </a:cubicBezTo>
                  <a:cubicBezTo>
                    <a:pt x="0" y="4"/>
                    <a:pt x="4" y="0"/>
                    <a:pt x="9" y="0"/>
                  </a:cubicBezTo>
                  <a:cubicBezTo>
                    <a:pt x="295" y="0"/>
                    <a:pt x="295" y="0"/>
                    <a:pt x="295" y="0"/>
                  </a:cubicBezTo>
                  <a:cubicBezTo>
                    <a:pt x="300" y="0"/>
                    <a:pt x="304" y="4"/>
                    <a:pt x="304" y="9"/>
                  </a:cubicBezTo>
                  <a:cubicBezTo>
                    <a:pt x="304" y="14"/>
                    <a:pt x="300" y="18"/>
                    <a:pt x="295" y="18"/>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1" name="iṡľiḑè">
              <a:extLst>
                <a:ext uri="{FF2B5EF4-FFF2-40B4-BE49-F238E27FC236}">
                  <a16:creationId xmlns:a16="http://schemas.microsoft.com/office/drawing/2014/main" id="{66556415-5401-3FB9-06E3-87CB6C33F070}"/>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2" name="îṡḻîḋê">
              <a:extLst>
                <a:ext uri="{FF2B5EF4-FFF2-40B4-BE49-F238E27FC236}">
                  <a16:creationId xmlns:a16="http://schemas.microsoft.com/office/drawing/2014/main" id="{B9C2A145-A56F-F8A7-FB16-CF1BE1D90D1B}"/>
                </a:ext>
              </a:extLst>
            </p:cNvPr>
            <p:cNvSpPr/>
            <p:nvPr/>
          </p:nvSpPr>
          <p:spPr bwMode="auto">
            <a:xfrm>
              <a:off x="4418013" y="1349375"/>
              <a:ext cx="3135313" cy="2416175"/>
            </a:xfrm>
            <a:custGeom>
              <a:avLst/>
              <a:gdLst>
                <a:gd name="T0" fmla="*/ 1973 w 1975"/>
                <a:gd name="T1" fmla="*/ 1520 h 1522"/>
                <a:gd name="T2" fmla="*/ 1973 w 1975"/>
                <a:gd name="T3" fmla="*/ 1518 h 1522"/>
                <a:gd name="T4" fmla="*/ 4 w 1975"/>
                <a:gd name="T5" fmla="*/ 1518 h 1522"/>
                <a:gd name="T6" fmla="*/ 4 w 1975"/>
                <a:gd name="T7" fmla="*/ 4 h 1522"/>
                <a:gd name="T8" fmla="*/ 1971 w 1975"/>
                <a:gd name="T9" fmla="*/ 4 h 1522"/>
                <a:gd name="T10" fmla="*/ 1971 w 1975"/>
                <a:gd name="T11" fmla="*/ 1520 h 1522"/>
                <a:gd name="T12" fmla="*/ 1973 w 1975"/>
                <a:gd name="T13" fmla="*/ 1520 h 1522"/>
                <a:gd name="T14" fmla="*/ 1973 w 1975"/>
                <a:gd name="T15" fmla="*/ 1518 h 1522"/>
                <a:gd name="T16" fmla="*/ 1973 w 1975"/>
                <a:gd name="T17" fmla="*/ 1520 h 1522"/>
                <a:gd name="T18" fmla="*/ 1975 w 1975"/>
                <a:gd name="T19" fmla="*/ 1520 h 1522"/>
                <a:gd name="T20" fmla="*/ 1975 w 1975"/>
                <a:gd name="T21" fmla="*/ 0 h 1522"/>
                <a:gd name="T22" fmla="*/ 0 w 1975"/>
                <a:gd name="T23" fmla="*/ 0 h 1522"/>
                <a:gd name="T24" fmla="*/ 0 w 1975"/>
                <a:gd name="T25" fmla="*/ 1522 h 1522"/>
                <a:gd name="T26" fmla="*/ 1975 w 1975"/>
                <a:gd name="T27" fmla="*/ 1522 h 1522"/>
                <a:gd name="T28" fmla="*/ 1975 w 1975"/>
                <a:gd name="T29" fmla="*/ 1520 h 1522"/>
                <a:gd name="T30" fmla="*/ 1973 w 1975"/>
                <a:gd name="T31" fmla="*/ 1520 h 15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75" h="1522">
                  <a:moveTo>
                    <a:pt x="1973" y="1520"/>
                  </a:moveTo>
                  <a:lnTo>
                    <a:pt x="1973" y="1518"/>
                  </a:lnTo>
                  <a:lnTo>
                    <a:pt x="4" y="1518"/>
                  </a:lnTo>
                  <a:lnTo>
                    <a:pt x="4" y="4"/>
                  </a:lnTo>
                  <a:lnTo>
                    <a:pt x="1971" y="4"/>
                  </a:lnTo>
                  <a:lnTo>
                    <a:pt x="1971" y="1520"/>
                  </a:lnTo>
                  <a:lnTo>
                    <a:pt x="1973" y="1520"/>
                  </a:lnTo>
                  <a:lnTo>
                    <a:pt x="1973" y="1518"/>
                  </a:lnTo>
                  <a:lnTo>
                    <a:pt x="1973" y="1520"/>
                  </a:lnTo>
                  <a:lnTo>
                    <a:pt x="1975" y="1520"/>
                  </a:lnTo>
                  <a:lnTo>
                    <a:pt x="1975" y="0"/>
                  </a:lnTo>
                  <a:lnTo>
                    <a:pt x="0" y="0"/>
                  </a:lnTo>
                  <a:lnTo>
                    <a:pt x="0" y="1522"/>
                  </a:lnTo>
                  <a:lnTo>
                    <a:pt x="1975" y="1522"/>
                  </a:lnTo>
                  <a:lnTo>
                    <a:pt x="1975" y="1520"/>
                  </a:lnTo>
                  <a:lnTo>
                    <a:pt x="1973" y="152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3" name="i$ļíďê">
              <a:extLst>
                <a:ext uri="{FF2B5EF4-FFF2-40B4-BE49-F238E27FC236}">
                  <a16:creationId xmlns:a16="http://schemas.microsoft.com/office/drawing/2014/main" id="{DB39D292-5FA4-3B1D-C463-2AE0B3D88A17}"/>
                </a:ext>
              </a:extLst>
            </p:cNvPr>
            <p:cNvSpPr/>
            <p:nvPr/>
          </p:nvSpPr>
          <p:spPr bwMode="auto">
            <a:xfrm>
              <a:off x="7612063" y="2282825"/>
              <a:ext cx="6350" cy="1023938"/>
            </a:xfrm>
            <a:custGeom>
              <a:avLst/>
              <a:gdLst>
                <a:gd name="T0" fmla="*/ 0 w 2"/>
                <a:gd name="T1" fmla="*/ 1 h 311"/>
                <a:gd name="T2" fmla="*/ 0 w 2"/>
                <a:gd name="T3" fmla="*/ 310 h 311"/>
                <a:gd name="T4" fmla="*/ 1 w 2"/>
                <a:gd name="T5" fmla="*/ 311 h 311"/>
                <a:gd name="T6" fmla="*/ 2 w 2"/>
                <a:gd name="T7" fmla="*/ 310 h 311"/>
                <a:gd name="T8" fmla="*/ 2 w 2"/>
                <a:gd name="T9" fmla="*/ 1 h 311"/>
                <a:gd name="T10" fmla="*/ 1 w 2"/>
                <a:gd name="T11" fmla="*/ 0 h 311"/>
                <a:gd name="T12" fmla="*/ 0 w 2"/>
                <a:gd name="T13" fmla="*/ 1 h 311"/>
              </a:gdLst>
              <a:ahLst/>
              <a:cxnLst>
                <a:cxn ang="0">
                  <a:pos x="T0" y="T1"/>
                </a:cxn>
                <a:cxn ang="0">
                  <a:pos x="T2" y="T3"/>
                </a:cxn>
                <a:cxn ang="0">
                  <a:pos x="T4" y="T5"/>
                </a:cxn>
                <a:cxn ang="0">
                  <a:pos x="T6" y="T7"/>
                </a:cxn>
                <a:cxn ang="0">
                  <a:pos x="T8" y="T9"/>
                </a:cxn>
                <a:cxn ang="0">
                  <a:pos x="T10" y="T11"/>
                </a:cxn>
                <a:cxn ang="0">
                  <a:pos x="T12" y="T13"/>
                </a:cxn>
              </a:cxnLst>
              <a:rect l="0" t="0" r="r" b="b"/>
              <a:pathLst>
                <a:path w="2" h="311">
                  <a:moveTo>
                    <a:pt x="0" y="1"/>
                  </a:moveTo>
                  <a:cubicBezTo>
                    <a:pt x="0" y="310"/>
                    <a:pt x="0" y="310"/>
                    <a:pt x="0" y="310"/>
                  </a:cubicBezTo>
                  <a:cubicBezTo>
                    <a:pt x="0" y="311"/>
                    <a:pt x="0" y="311"/>
                    <a:pt x="1" y="311"/>
                  </a:cubicBezTo>
                  <a:cubicBezTo>
                    <a:pt x="1" y="311"/>
                    <a:pt x="2" y="311"/>
                    <a:pt x="2" y="310"/>
                  </a:cubicBezTo>
                  <a:cubicBezTo>
                    <a:pt x="2" y="1"/>
                    <a:pt x="2" y="1"/>
                    <a:pt x="2" y="1"/>
                  </a:cubicBezTo>
                  <a:cubicBezTo>
                    <a:pt x="2" y="0"/>
                    <a:pt x="1" y="0"/>
                    <a:pt x="1" y="0"/>
                  </a:cubicBezTo>
                  <a:cubicBezTo>
                    <a:pt x="0" y="0"/>
                    <a:pt x="0" y="0"/>
                    <a:pt x="0"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4" name="ïṥḻïḓê">
              <a:extLst>
                <a:ext uri="{FF2B5EF4-FFF2-40B4-BE49-F238E27FC236}">
                  <a16:creationId xmlns:a16="http://schemas.microsoft.com/office/drawing/2014/main" id="{C5D87831-445E-530A-2BFC-50CEC887BA86}"/>
                </a:ext>
              </a:extLst>
            </p:cNvPr>
            <p:cNvSpPr/>
            <p:nvPr/>
          </p:nvSpPr>
          <p:spPr bwMode="auto">
            <a:xfrm>
              <a:off x="7002463" y="1276350"/>
              <a:ext cx="615950" cy="823913"/>
            </a:xfrm>
            <a:custGeom>
              <a:avLst/>
              <a:gdLst>
                <a:gd name="T0" fmla="*/ 1 w 187"/>
                <a:gd name="T1" fmla="*/ 3 h 250"/>
                <a:gd name="T2" fmla="*/ 185 w 187"/>
                <a:gd name="T3" fmla="*/ 3 h 250"/>
                <a:gd name="T4" fmla="*/ 185 w 187"/>
                <a:gd name="T5" fmla="*/ 248 h 250"/>
                <a:gd name="T6" fmla="*/ 186 w 187"/>
                <a:gd name="T7" fmla="*/ 250 h 250"/>
                <a:gd name="T8" fmla="*/ 187 w 187"/>
                <a:gd name="T9" fmla="*/ 248 h 250"/>
                <a:gd name="T10" fmla="*/ 187 w 187"/>
                <a:gd name="T11" fmla="*/ 0 h 250"/>
                <a:gd name="T12" fmla="*/ 1 w 187"/>
                <a:gd name="T13" fmla="*/ 0 h 250"/>
                <a:gd name="T14" fmla="*/ 0 w 187"/>
                <a:gd name="T15" fmla="*/ 1 h 250"/>
                <a:gd name="T16" fmla="*/ 1 w 187"/>
                <a:gd name="T17" fmla="*/ 3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50">
                  <a:moveTo>
                    <a:pt x="1" y="3"/>
                  </a:moveTo>
                  <a:cubicBezTo>
                    <a:pt x="185" y="3"/>
                    <a:pt x="185" y="3"/>
                    <a:pt x="185" y="3"/>
                  </a:cubicBezTo>
                  <a:cubicBezTo>
                    <a:pt x="185" y="248"/>
                    <a:pt x="185" y="248"/>
                    <a:pt x="185" y="248"/>
                  </a:cubicBezTo>
                  <a:cubicBezTo>
                    <a:pt x="185" y="249"/>
                    <a:pt x="185" y="250"/>
                    <a:pt x="186" y="250"/>
                  </a:cubicBezTo>
                  <a:cubicBezTo>
                    <a:pt x="186" y="250"/>
                    <a:pt x="187" y="249"/>
                    <a:pt x="187" y="248"/>
                  </a:cubicBezTo>
                  <a:cubicBezTo>
                    <a:pt x="187" y="0"/>
                    <a:pt x="187" y="0"/>
                    <a:pt x="187" y="0"/>
                  </a:cubicBezTo>
                  <a:cubicBezTo>
                    <a:pt x="1" y="0"/>
                    <a:pt x="1" y="0"/>
                    <a:pt x="1" y="0"/>
                  </a:cubicBezTo>
                  <a:cubicBezTo>
                    <a:pt x="1" y="0"/>
                    <a:pt x="0" y="1"/>
                    <a:pt x="0" y="1"/>
                  </a:cubicBezTo>
                  <a:cubicBezTo>
                    <a:pt x="0" y="2"/>
                    <a:pt x="1" y="3"/>
                    <a:pt x="1" y="3"/>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5" name="îs1ide">
              <a:extLst>
                <a:ext uri="{FF2B5EF4-FFF2-40B4-BE49-F238E27FC236}">
                  <a16:creationId xmlns:a16="http://schemas.microsoft.com/office/drawing/2014/main" id="{8F53FEB4-93A6-3298-C3F0-9D0A4D0C0B96}"/>
                </a:ext>
              </a:extLst>
            </p:cNvPr>
            <p:cNvSpPr/>
            <p:nvPr/>
          </p:nvSpPr>
          <p:spPr bwMode="auto">
            <a:xfrm>
              <a:off x="4351338" y="1276350"/>
              <a:ext cx="1397000" cy="587375"/>
            </a:xfrm>
            <a:custGeom>
              <a:avLst/>
              <a:gdLst>
                <a:gd name="T0" fmla="*/ 3 w 423"/>
                <a:gd name="T1" fmla="*/ 177 h 178"/>
                <a:gd name="T2" fmla="*/ 3 w 423"/>
                <a:gd name="T3" fmla="*/ 3 h 178"/>
                <a:gd name="T4" fmla="*/ 422 w 423"/>
                <a:gd name="T5" fmla="*/ 3 h 178"/>
                <a:gd name="T6" fmla="*/ 423 w 423"/>
                <a:gd name="T7" fmla="*/ 1 h 178"/>
                <a:gd name="T8" fmla="*/ 422 w 423"/>
                <a:gd name="T9" fmla="*/ 0 h 178"/>
                <a:gd name="T10" fmla="*/ 0 w 423"/>
                <a:gd name="T11" fmla="*/ 0 h 178"/>
                <a:gd name="T12" fmla="*/ 0 w 423"/>
                <a:gd name="T13" fmla="*/ 177 h 178"/>
                <a:gd name="T14" fmla="*/ 1 w 423"/>
                <a:gd name="T15" fmla="*/ 178 h 178"/>
                <a:gd name="T16" fmla="*/ 3 w 423"/>
                <a:gd name="T17" fmla="*/ 177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178">
                  <a:moveTo>
                    <a:pt x="3" y="177"/>
                  </a:moveTo>
                  <a:cubicBezTo>
                    <a:pt x="3" y="3"/>
                    <a:pt x="3" y="3"/>
                    <a:pt x="3" y="3"/>
                  </a:cubicBezTo>
                  <a:cubicBezTo>
                    <a:pt x="422" y="3"/>
                    <a:pt x="422" y="3"/>
                    <a:pt x="422" y="3"/>
                  </a:cubicBezTo>
                  <a:cubicBezTo>
                    <a:pt x="423" y="3"/>
                    <a:pt x="423" y="2"/>
                    <a:pt x="423" y="1"/>
                  </a:cubicBezTo>
                  <a:cubicBezTo>
                    <a:pt x="423" y="1"/>
                    <a:pt x="423" y="0"/>
                    <a:pt x="422" y="0"/>
                  </a:cubicBezTo>
                  <a:cubicBezTo>
                    <a:pt x="0" y="0"/>
                    <a:pt x="0" y="0"/>
                    <a:pt x="0" y="0"/>
                  </a:cubicBezTo>
                  <a:cubicBezTo>
                    <a:pt x="0" y="177"/>
                    <a:pt x="0" y="177"/>
                    <a:pt x="0" y="177"/>
                  </a:cubicBezTo>
                  <a:cubicBezTo>
                    <a:pt x="0" y="178"/>
                    <a:pt x="1" y="178"/>
                    <a:pt x="1" y="178"/>
                  </a:cubicBezTo>
                  <a:cubicBezTo>
                    <a:pt x="2" y="178"/>
                    <a:pt x="3" y="178"/>
                    <a:pt x="3" y="177"/>
                  </a:cubicBez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6" name="îṧliḓe">
              <a:extLst>
                <a:ext uri="{FF2B5EF4-FFF2-40B4-BE49-F238E27FC236}">
                  <a16:creationId xmlns:a16="http://schemas.microsoft.com/office/drawing/2014/main" id="{CDEE75BF-CAA9-3AE9-4A2A-BEA67C618D64}"/>
                </a:ext>
              </a:extLst>
            </p:cNvPr>
            <p:cNvSpPr/>
            <p:nvPr/>
          </p:nvSpPr>
          <p:spPr bwMode="auto">
            <a:xfrm>
              <a:off x="4351338" y="2789237"/>
              <a:ext cx="360363" cy="1049338"/>
            </a:xfrm>
            <a:custGeom>
              <a:avLst/>
              <a:gdLst>
                <a:gd name="T0" fmla="*/ 108 w 109"/>
                <a:gd name="T1" fmla="*/ 315 h 318"/>
                <a:gd name="T2" fmla="*/ 3 w 109"/>
                <a:gd name="T3" fmla="*/ 315 h 318"/>
                <a:gd name="T4" fmla="*/ 3 w 109"/>
                <a:gd name="T5" fmla="*/ 2 h 318"/>
                <a:gd name="T6" fmla="*/ 1 w 109"/>
                <a:gd name="T7" fmla="*/ 0 h 318"/>
                <a:gd name="T8" fmla="*/ 0 w 109"/>
                <a:gd name="T9" fmla="*/ 2 h 318"/>
                <a:gd name="T10" fmla="*/ 0 w 109"/>
                <a:gd name="T11" fmla="*/ 318 h 318"/>
                <a:gd name="T12" fmla="*/ 108 w 109"/>
                <a:gd name="T13" fmla="*/ 318 h 318"/>
                <a:gd name="T14" fmla="*/ 109 w 109"/>
                <a:gd name="T15" fmla="*/ 316 h 318"/>
                <a:gd name="T16" fmla="*/ 108 w 109"/>
                <a:gd name="T17" fmla="*/ 31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8">
                  <a:moveTo>
                    <a:pt x="108" y="315"/>
                  </a:moveTo>
                  <a:cubicBezTo>
                    <a:pt x="3" y="315"/>
                    <a:pt x="3" y="315"/>
                    <a:pt x="3" y="315"/>
                  </a:cubicBezTo>
                  <a:cubicBezTo>
                    <a:pt x="3" y="2"/>
                    <a:pt x="3" y="2"/>
                    <a:pt x="3" y="2"/>
                  </a:cubicBezTo>
                  <a:cubicBezTo>
                    <a:pt x="3" y="1"/>
                    <a:pt x="2" y="0"/>
                    <a:pt x="1" y="0"/>
                  </a:cubicBezTo>
                  <a:cubicBezTo>
                    <a:pt x="1" y="0"/>
                    <a:pt x="0" y="1"/>
                    <a:pt x="0" y="2"/>
                  </a:cubicBezTo>
                  <a:cubicBezTo>
                    <a:pt x="0" y="318"/>
                    <a:pt x="0" y="318"/>
                    <a:pt x="0" y="318"/>
                  </a:cubicBezTo>
                  <a:cubicBezTo>
                    <a:pt x="108" y="318"/>
                    <a:pt x="108" y="318"/>
                    <a:pt x="108" y="318"/>
                  </a:cubicBezTo>
                  <a:cubicBezTo>
                    <a:pt x="109" y="318"/>
                    <a:pt x="109" y="317"/>
                    <a:pt x="109" y="316"/>
                  </a:cubicBezTo>
                  <a:cubicBezTo>
                    <a:pt x="109" y="316"/>
                    <a:pt x="109" y="315"/>
                    <a:pt x="108" y="315"/>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7" name="ísḷïḍê">
              <a:extLst>
                <a:ext uri="{FF2B5EF4-FFF2-40B4-BE49-F238E27FC236}">
                  <a16:creationId xmlns:a16="http://schemas.microsoft.com/office/drawing/2014/main" id="{496A32A4-F42C-F193-9B22-A026452D08AB}"/>
                </a:ext>
              </a:extLst>
            </p:cNvPr>
            <p:cNvSpPr/>
            <p:nvPr/>
          </p:nvSpPr>
          <p:spPr bwMode="auto">
            <a:xfrm>
              <a:off x="6651626" y="3438525"/>
              <a:ext cx="966788" cy="400050"/>
            </a:xfrm>
            <a:custGeom>
              <a:avLst/>
              <a:gdLst>
                <a:gd name="T0" fmla="*/ 291 w 293"/>
                <a:gd name="T1" fmla="*/ 1 h 121"/>
                <a:gd name="T2" fmla="*/ 291 w 293"/>
                <a:gd name="T3" fmla="*/ 118 h 121"/>
                <a:gd name="T4" fmla="*/ 1 w 293"/>
                <a:gd name="T5" fmla="*/ 118 h 121"/>
                <a:gd name="T6" fmla="*/ 0 w 293"/>
                <a:gd name="T7" fmla="*/ 119 h 121"/>
                <a:gd name="T8" fmla="*/ 1 w 293"/>
                <a:gd name="T9" fmla="*/ 121 h 121"/>
                <a:gd name="T10" fmla="*/ 293 w 293"/>
                <a:gd name="T11" fmla="*/ 121 h 121"/>
                <a:gd name="T12" fmla="*/ 293 w 293"/>
                <a:gd name="T13" fmla="*/ 1 h 121"/>
                <a:gd name="T14" fmla="*/ 292 w 293"/>
                <a:gd name="T15" fmla="*/ 0 h 121"/>
                <a:gd name="T16" fmla="*/ 291 w 293"/>
                <a:gd name="T17" fmla="*/ 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 h="121">
                  <a:moveTo>
                    <a:pt x="291" y="1"/>
                  </a:moveTo>
                  <a:cubicBezTo>
                    <a:pt x="291" y="118"/>
                    <a:pt x="291" y="118"/>
                    <a:pt x="291" y="118"/>
                  </a:cubicBezTo>
                  <a:cubicBezTo>
                    <a:pt x="1" y="118"/>
                    <a:pt x="1" y="118"/>
                    <a:pt x="1" y="118"/>
                  </a:cubicBezTo>
                  <a:cubicBezTo>
                    <a:pt x="0" y="118"/>
                    <a:pt x="0" y="119"/>
                    <a:pt x="0" y="119"/>
                  </a:cubicBezTo>
                  <a:cubicBezTo>
                    <a:pt x="0" y="120"/>
                    <a:pt x="0" y="121"/>
                    <a:pt x="1" y="121"/>
                  </a:cubicBezTo>
                  <a:cubicBezTo>
                    <a:pt x="293" y="121"/>
                    <a:pt x="293" y="121"/>
                    <a:pt x="293" y="121"/>
                  </a:cubicBezTo>
                  <a:cubicBezTo>
                    <a:pt x="293" y="1"/>
                    <a:pt x="293" y="1"/>
                    <a:pt x="293" y="1"/>
                  </a:cubicBezTo>
                  <a:cubicBezTo>
                    <a:pt x="293" y="1"/>
                    <a:pt x="292" y="0"/>
                    <a:pt x="292" y="0"/>
                  </a:cubicBezTo>
                  <a:cubicBezTo>
                    <a:pt x="291" y="0"/>
                    <a:pt x="291" y="1"/>
                    <a:pt x="291" y="1"/>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8" name="iṡ1îḍé">
              <a:extLst>
                <a:ext uri="{FF2B5EF4-FFF2-40B4-BE49-F238E27FC236}">
                  <a16:creationId xmlns:a16="http://schemas.microsoft.com/office/drawing/2014/main" id="{BD0E75AE-53DF-BBF3-67A7-BA3B284D7279}"/>
                </a:ext>
              </a:extLst>
            </p:cNvPr>
            <p:cNvSpPr/>
            <p:nvPr/>
          </p:nvSpPr>
          <p:spPr bwMode="auto">
            <a:xfrm>
              <a:off x="5678488" y="1590675"/>
              <a:ext cx="642938"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9" name="íšlíḓè">
              <a:extLst>
                <a:ext uri="{FF2B5EF4-FFF2-40B4-BE49-F238E27FC236}">
                  <a16:creationId xmlns:a16="http://schemas.microsoft.com/office/drawing/2014/main" id="{211355BA-821D-4AB0-8EF8-35CD3ACE94D7}"/>
                </a:ext>
              </a:extLst>
            </p:cNvPr>
            <p:cNvSpPr/>
            <p:nvPr/>
          </p:nvSpPr>
          <p:spPr bwMode="auto">
            <a:xfrm>
              <a:off x="5599113" y="1527175"/>
              <a:ext cx="403225" cy="784225"/>
            </a:xfrm>
            <a:custGeom>
              <a:avLst/>
              <a:gdLst>
                <a:gd name="T0" fmla="*/ 62 w 122"/>
                <a:gd name="T1" fmla="*/ 220 h 238"/>
                <a:gd name="T2" fmla="*/ 58 w 122"/>
                <a:gd name="T3" fmla="*/ 220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62 w 122"/>
                <a:gd name="T15" fmla="*/ 220 h 238"/>
                <a:gd name="T16" fmla="*/ 15 w 122"/>
                <a:gd name="T17" fmla="*/ 170 h 238"/>
                <a:gd name="T18" fmla="*/ 12 w 122"/>
                <a:gd name="T19" fmla="*/ 170 h 238"/>
                <a:gd name="T20" fmla="*/ 35 w 122"/>
                <a:gd name="T21" fmla="*/ 202 h 238"/>
                <a:gd name="T22" fmla="*/ 38 w 122"/>
                <a:gd name="T23" fmla="*/ 202 h 238"/>
                <a:gd name="T24" fmla="*/ 15 w 122"/>
                <a:gd name="T25" fmla="*/ 170 h 238"/>
                <a:gd name="T26" fmla="*/ 3 w 122"/>
                <a:gd name="T27" fmla="*/ 119 h 238"/>
                <a:gd name="T28" fmla="*/ 0 w 122"/>
                <a:gd name="T29" fmla="*/ 119 h 238"/>
                <a:gd name="T30" fmla="*/ 5 w 122"/>
                <a:gd name="T31" fmla="*/ 152 h 238"/>
                <a:gd name="T32" fmla="*/ 8 w 122"/>
                <a:gd name="T33" fmla="*/ 152 h 238"/>
                <a:gd name="T34" fmla="*/ 3 w 122"/>
                <a:gd name="T35" fmla="*/ 119 h 238"/>
                <a:gd name="T36" fmla="*/ 50 w 122"/>
                <a:gd name="T37" fmla="*/ 22 h 238"/>
                <a:gd name="T38" fmla="*/ 47 w 122"/>
                <a:gd name="T39" fmla="*/ 22 h 238"/>
                <a:gd name="T40" fmla="*/ 2 w 122"/>
                <a:gd name="T41" fmla="*/ 101 h 238"/>
                <a:gd name="T42" fmla="*/ 4 w 122"/>
                <a:gd name="T43" fmla="*/ 101 h 238"/>
                <a:gd name="T44" fmla="*/ 16 w 122"/>
                <a:gd name="T45" fmla="*/ 63 h 238"/>
                <a:gd name="T46" fmla="*/ 16 w 122"/>
                <a:gd name="T47" fmla="*/ 62 h 238"/>
                <a:gd name="T48" fmla="*/ 21 w 122"/>
                <a:gd name="T49" fmla="*/ 53 h 238"/>
                <a:gd name="T50" fmla="*/ 50 w 122"/>
                <a:gd name="T51" fmla="*/ 22 h 238"/>
                <a:gd name="T52" fmla="*/ 92 w 122"/>
                <a:gd name="T53" fmla="*/ 0 h 238"/>
                <a:gd name="T54" fmla="*/ 92 w 122"/>
                <a:gd name="T55" fmla="*/ 0 h 238"/>
                <a:gd name="T56" fmla="*/ 78 w 122"/>
                <a:gd name="T57" fmla="*/ 4 h 238"/>
                <a:gd name="T58" fmla="*/ 84 w 122"/>
                <a:gd name="T59" fmla="*/ 4 h 238"/>
                <a:gd name="T60" fmla="*/ 93 w 122"/>
                <a:gd name="T61" fmla="*/ 2 h 238"/>
                <a:gd name="T62" fmla="*/ 93 w 122"/>
                <a:gd name="T63" fmla="*/ 1 h 238"/>
                <a:gd name="T64" fmla="*/ 92 w 122"/>
                <a:gd name="T65"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2" h="238">
                  <a:moveTo>
                    <a:pt x="62" y="220"/>
                  </a:moveTo>
                  <a:cubicBezTo>
                    <a:pt x="58" y="220"/>
                    <a:pt x="58" y="220"/>
                    <a:pt x="58" y="220"/>
                  </a:cubicBezTo>
                  <a:cubicBezTo>
                    <a:pt x="62" y="223"/>
                    <a:pt x="67" y="225"/>
                    <a:pt x="72" y="228"/>
                  </a:cubicBezTo>
                  <a:cubicBezTo>
                    <a:pt x="87" y="234"/>
                    <a:pt x="104" y="238"/>
                    <a:pt x="121" y="238"/>
                  </a:cubicBezTo>
                  <a:cubicBezTo>
                    <a:pt x="122" y="238"/>
                    <a:pt x="122" y="238"/>
                    <a:pt x="122" y="237"/>
                  </a:cubicBezTo>
                  <a:cubicBezTo>
                    <a:pt x="122" y="236"/>
                    <a:pt x="122" y="236"/>
                    <a:pt x="121" y="236"/>
                  </a:cubicBezTo>
                  <a:cubicBezTo>
                    <a:pt x="104" y="236"/>
                    <a:pt x="88" y="232"/>
                    <a:pt x="73" y="226"/>
                  </a:cubicBezTo>
                  <a:cubicBezTo>
                    <a:pt x="69" y="224"/>
                    <a:pt x="66" y="222"/>
                    <a:pt x="62" y="220"/>
                  </a:cubicBezTo>
                  <a:moveTo>
                    <a:pt x="15" y="170"/>
                  </a:moveTo>
                  <a:cubicBezTo>
                    <a:pt x="12" y="170"/>
                    <a:pt x="12" y="170"/>
                    <a:pt x="12" y="170"/>
                  </a:cubicBezTo>
                  <a:cubicBezTo>
                    <a:pt x="18" y="182"/>
                    <a:pt x="26" y="193"/>
                    <a:pt x="35" y="202"/>
                  </a:cubicBezTo>
                  <a:cubicBezTo>
                    <a:pt x="38" y="202"/>
                    <a:pt x="38" y="202"/>
                    <a:pt x="38" y="202"/>
                  </a:cubicBezTo>
                  <a:cubicBezTo>
                    <a:pt x="29" y="193"/>
                    <a:pt x="21" y="182"/>
                    <a:pt x="15" y="170"/>
                  </a:cubicBezTo>
                  <a:moveTo>
                    <a:pt x="3" y="119"/>
                  </a:moveTo>
                  <a:cubicBezTo>
                    <a:pt x="0" y="119"/>
                    <a:pt x="0" y="119"/>
                    <a:pt x="0" y="119"/>
                  </a:cubicBezTo>
                  <a:cubicBezTo>
                    <a:pt x="1" y="130"/>
                    <a:pt x="2" y="141"/>
                    <a:pt x="5" y="152"/>
                  </a:cubicBezTo>
                  <a:cubicBezTo>
                    <a:pt x="8" y="152"/>
                    <a:pt x="8" y="152"/>
                    <a:pt x="8" y="152"/>
                  </a:cubicBezTo>
                  <a:cubicBezTo>
                    <a:pt x="5" y="141"/>
                    <a:pt x="3" y="130"/>
                    <a:pt x="3" y="119"/>
                  </a:cubicBezTo>
                  <a:moveTo>
                    <a:pt x="50" y="22"/>
                  </a:moveTo>
                  <a:cubicBezTo>
                    <a:pt x="47" y="22"/>
                    <a:pt x="47" y="22"/>
                    <a:pt x="47" y="22"/>
                  </a:cubicBezTo>
                  <a:cubicBezTo>
                    <a:pt x="23" y="41"/>
                    <a:pt x="6" y="69"/>
                    <a:pt x="2" y="101"/>
                  </a:cubicBezTo>
                  <a:cubicBezTo>
                    <a:pt x="4" y="101"/>
                    <a:pt x="4" y="101"/>
                    <a:pt x="4" y="101"/>
                  </a:cubicBezTo>
                  <a:cubicBezTo>
                    <a:pt x="5" y="87"/>
                    <a:pt x="10" y="74"/>
                    <a:pt x="16" y="63"/>
                  </a:cubicBezTo>
                  <a:cubicBezTo>
                    <a:pt x="16" y="62"/>
                    <a:pt x="16" y="62"/>
                    <a:pt x="16" y="62"/>
                  </a:cubicBezTo>
                  <a:cubicBezTo>
                    <a:pt x="16" y="58"/>
                    <a:pt x="18" y="55"/>
                    <a:pt x="21" y="53"/>
                  </a:cubicBezTo>
                  <a:cubicBezTo>
                    <a:pt x="29" y="41"/>
                    <a:pt x="39" y="31"/>
                    <a:pt x="50" y="22"/>
                  </a:cubicBezTo>
                  <a:moveTo>
                    <a:pt x="92" y="0"/>
                  </a:moveTo>
                  <a:cubicBezTo>
                    <a:pt x="92" y="0"/>
                    <a:pt x="92" y="0"/>
                    <a:pt x="92" y="0"/>
                  </a:cubicBezTo>
                  <a:cubicBezTo>
                    <a:pt x="87" y="1"/>
                    <a:pt x="83" y="3"/>
                    <a:pt x="78" y="4"/>
                  </a:cubicBezTo>
                  <a:cubicBezTo>
                    <a:pt x="84" y="4"/>
                    <a:pt x="84" y="4"/>
                    <a:pt x="84" y="4"/>
                  </a:cubicBezTo>
                  <a:cubicBezTo>
                    <a:pt x="87" y="3"/>
                    <a:pt x="90" y="3"/>
                    <a:pt x="93" y="2"/>
                  </a:cubicBezTo>
                  <a:cubicBezTo>
                    <a:pt x="93" y="2"/>
                    <a:pt x="94" y="1"/>
                    <a:pt x="93" y="1"/>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0" name="îśļíḑé">
              <a:extLst>
                <a:ext uri="{FF2B5EF4-FFF2-40B4-BE49-F238E27FC236}">
                  <a16:creationId xmlns:a16="http://schemas.microsoft.com/office/drawing/2014/main" id="{51DE2D3F-7AAC-9DE5-9197-DB6880F1619F}"/>
                </a:ext>
              </a:extLst>
            </p:cNvPr>
            <p:cNvSpPr/>
            <p:nvPr/>
          </p:nvSpPr>
          <p:spPr bwMode="auto">
            <a:xfrm>
              <a:off x="5715001" y="2193925"/>
              <a:ext cx="88900" cy="58738"/>
            </a:xfrm>
            <a:custGeom>
              <a:avLst/>
              <a:gdLst>
                <a:gd name="T0" fmla="*/ 3 w 27"/>
                <a:gd name="T1" fmla="*/ 0 h 18"/>
                <a:gd name="T2" fmla="*/ 0 w 27"/>
                <a:gd name="T3" fmla="*/ 0 h 18"/>
                <a:gd name="T4" fmla="*/ 23 w 27"/>
                <a:gd name="T5" fmla="*/ 18 h 18"/>
                <a:gd name="T6" fmla="*/ 27 w 27"/>
                <a:gd name="T7" fmla="*/ 18 h 18"/>
                <a:gd name="T8" fmla="*/ 3 w 27"/>
                <a:gd name="T9" fmla="*/ 0 h 18"/>
              </a:gdLst>
              <a:ahLst/>
              <a:cxnLst>
                <a:cxn ang="0">
                  <a:pos x="T0" y="T1"/>
                </a:cxn>
                <a:cxn ang="0">
                  <a:pos x="T2" y="T3"/>
                </a:cxn>
                <a:cxn ang="0">
                  <a:pos x="T4" y="T5"/>
                </a:cxn>
                <a:cxn ang="0">
                  <a:pos x="T6" y="T7"/>
                </a:cxn>
                <a:cxn ang="0">
                  <a:pos x="T8" y="T9"/>
                </a:cxn>
              </a:cxnLst>
              <a:rect l="0" t="0" r="r" b="b"/>
              <a:pathLst>
                <a:path w="27" h="18">
                  <a:moveTo>
                    <a:pt x="3" y="0"/>
                  </a:moveTo>
                  <a:cubicBezTo>
                    <a:pt x="0" y="0"/>
                    <a:pt x="0" y="0"/>
                    <a:pt x="0" y="0"/>
                  </a:cubicBezTo>
                  <a:cubicBezTo>
                    <a:pt x="7" y="7"/>
                    <a:pt x="15" y="13"/>
                    <a:pt x="23" y="18"/>
                  </a:cubicBezTo>
                  <a:cubicBezTo>
                    <a:pt x="27" y="18"/>
                    <a:pt x="27" y="18"/>
                    <a:pt x="27" y="18"/>
                  </a:cubicBezTo>
                  <a:cubicBezTo>
                    <a:pt x="18" y="13"/>
                    <a:pt x="11" y="7"/>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1" name="íṩlîdé">
              <a:extLst>
                <a:ext uri="{FF2B5EF4-FFF2-40B4-BE49-F238E27FC236}">
                  <a16:creationId xmlns:a16="http://schemas.microsoft.com/office/drawing/2014/main" id="{98C20100-BB58-F74C-5F45-335A43791C79}"/>
                </a:ext>
              </a:extLst>
            </p:cNvPr>
            <p:cNvSpPr/>
            <p:nvPr/>
          </p:nvSpPr>
          <p:spPr bwMode="auto">
            <a:xfrm>
              <a:off x="5599113" y="1860550"/>
              <a:ext cx="12700" cy="58738"/>
            </a:xfrm>
            <a:custGeom>
              <a:avLst/>
              <a:gdLst>
                <a:gd name="T0" fmla="*/ 4 w 4"/>
                <a:gd name="T1" fmla="*/ 0 h 18"/>
                <a:gd name="T2" fmla="*/ 2 w 4"/>
                <a:gd name="T3" fmla="*/ 0 h 18"/>
                <a:gd name="T4" fmla="*/ 0 w 4"/>
                <a:gd name="T5" fmla="*/ 16 h 18"/>
                <a:gd name="T6" fmla="*/ 0 w 4"/>
                <a:gd name="T7" fmla="*/ 18 h 18"/>
                <a:gd name="T8" fmla="*/ 3 w 4"/>
                <a:gd name="T9" fmla="*/ 18 h 18"/>
                <a:gd name="T10" fmla="*/ 3 w 4"/>
                <a:gd name="T11" fmla="*/ 16 h 18"/>
                <a:gd name="T12" fmla="*/ 4 w 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4" h="18">
                  <a:moveTo>
                    <a:pt x="4" y="0"/>
                  </a:moveTo>
                  <a:cubicBezTo>
                    <a:pt x="2" y="0"/>
                    <a:pt x="2" y="0"/>
                    <a:pt x="2" y="0"/>
                  </a:cubicBezTo>
                  <a:cubicBezTo>
                    <a:pt x="1" y="5"/>
                    <a:pt x="0" y="11"/>
                    <a:pt x="0" y="16"/>
                  </a:cubicBezTo>
                  <a:cubicBezTo>
                    <a:pt x="0" y="17"/>
                    <a:pt x="0" y="17"/>
                    <a:pt x="0" y="18"/>
                  </a:cubicBezTo>
                  <a:cubicBezTo>
                    <a:pt x="3" y="18"/>
                    <a:pt x="3" y="18"/>
                    <a:pt x="3" y="18"/>
                  </a:cubicBezTo>
                  <a:cubicBezTo>
                    <a:pt x="3" y="17"/>
                    <a:pt x="3" y="17"/>
                    <a:pt x="3" y="16"/>
                  </a:cubicBezTo>
                  <a:cubicBezTo>
                    <a:pt x="3" y="11"/>
                    <a:pt x="3" y="5"/>
                    <a:pt x="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2" name="î$ļídê">
              <a:extLst>
                <a:ext uri="{FF2B5EF4-FFF2-40B4-BE49-F238E27FC236}">
                  <a16:creationId xmlns:a16="http://schemas.microsoft.com/office/drawing/2014/main" id="{39690A45-5940-A392-A8AC-DF7C9FAFA50E}"/>
                </a:ext>
              </a:extLst>
            </p:cNvPr>
            <p:cNvSpPr/>
            <p:nvPr/>
          </p:nvSpPr>
          <p:spPr bwMode="auto">
            <a:xfrm>
              <a:off x="5754688" y="1539875"/>
              <a:ext cx="122238" cy="60325"/>
            </a:xfrm>
            <a:custGeom>
              <a:avLst/>
              <a:gdLst>
                <a:gd name="T0" fmla="*/ 37 w 37"/>
                <a:gd name="T1" fmla="*/ 0 h 18"/>
                <a:gd name="T2" fmla="*/ 31 w 37"/>
                <a:gd name="T3" fmla="*/ 0 h 18"/>
                <a:gd name="T4" fmla="*/ 0 w 37"/>
                <a:gd name="T5" fmla="*/ 18 h 18"/>
                <a:gd name="T6" fmla="*/ 3 w 37"/>
                <a:gd name="T7" fmla="*/ 18 h 18"/>
                <a:gd name="T8" fmla="*/ 37 w 37"/>
                <a:gd name="T9" fmla="*/ 0 h 18"/>
              </a:gdLst>
              <a:ahLst/>
              <a:cxnLst>
                <a:cxn ang="0">
                  <a:pos x="T0" y="T1"/>
                </a:cxn>
                <a:cxn ang="0">
                  <a:pos x="T2" y="T3"/>
                </a:cxn>
                <a:cxn ang="0">
                  <a:pos x="T4" y="T5"/>
                </a:cxn>
                <a:cxn ang="0">
                  <a:pos x="T6" y="T7"/>
                </a:cxn>
                <a:cxn ang="0">
                  <a:pos x="T8" y="T9"/>
                </a:cxn>
              </a:cxnLst>
              <a:rect l="0" t="0" r="r" b="b"/>
              <a:pathLst>
                <a:path w="37" h="18">
                  <a:moveTo>
                    <a:pt x="37" y="0"/>
                  </a:moveTo>
                  <a:cubicBezTo>
                    <a:pt x="31" y="0"/>
                    <a:pt x="31" y="0"/>
                    <a:pt x="31" y="0"/>
                  </a:cubicBezTo>
                  <a:cubicBezTo>
                    <a:pt x="20" y="5"/>
                    <a:pt x="9" y="11"/>
                    <a:pt x="0" y="18"/>
                  </a:cubicBezTo>
                  <a:cubicBezTo>
                    <a:pt x="3" y="18"/>
                    <a:pt x="3" y="18"/>
                    <a:pt x="3" y="18"/>
                  </a:cubicBezTo>
                  <a:cubicBezTo>
                    <a:pt x="13" y="10"/>
                    <a:pt x="25" y="4"/>
                    <a:pt x="37"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3" name="iş1iḑè">
              <a:extLst>
                <a:ext uri="{FF2B5EF4-FFF2-40B4-BE49-F238E27FC236}">
                  <a16:creationId xmlns:a16="http://schemas.microsoft.com/office/drawing/2014/main" id="{2B603F69-2C69-6788-D31E-7AEF7E131AF2}"/>
                </a:ext>
              </a:extLst>
            </p:cNvPr>
            <p:cNvSpPr/>
            <p:nvPr/>
          </p:nvSpPr>
          <p:spPr bwMode="auto">
            <a:xfrm>
              <a:off x="5614988" y="2028825"/>
              <a:ext cx="33338" cy="58738"/>
            </a:xfrm>
            <a:custGeom>
              <a:avLst/>
              <a:gdLst>
                <a:gd name="T0" fmla="*/ 3 w 10"/>
                <a:gd name="T1" fmla="*/ 0 h 18"/>
                <a:gd name="T2" fmla="*/ 0 w 10"/>
                <a:gd name="T3" fmla="*/ 0 h 18"/>
                <a:gd name="T4" fmla="*/ 7 w 10"/>
                <a:gd name="T5" fmla="*/ 18 h 18"/>
                <a:gd name="T6" fmla="*/ 10 w 10"/>
                <a:gd name="T7" fmla="*/ 18 h 18"/>
                <a:gd name="T8" fmla="*/ 3 w 10"/>
                <a:gd name="T9" fmla="*/ 0 h 18"/>
              </a:gdLst>
              <a:ahLst/>
              <a:cxnLst>
                <a:cxn ang="0">
                  <a:pos x="T0" y="T1"/>
                </a:cxn>
                <a:cxn ang="0">
                  <a:pos x="T2" y="T3"/>
                </a:cxn>
                <a:cxn ang="0">
                  <a:pos x="T4" y="T5"/>
                </a:cxn>
                <a:cxn ang="0">
                  <a:pos x="T6" y="T7"/>
                </a:cxn>
                <a:cxn ang="0">
                  <a:pos x="T8" y="T9"/>
                </a:cxn>
              </a:cxnLst>
              <a:rect l="0" t="0" r="r" b="b"/>
              <a:pathLst>
                <a:path w="10" h="18">
                  <a:moveTo>
                    <a:pt x="3" y="0"/>
                  </a:moveTo>
                  <a:cubicBezTo>
                    <a:pt x="0" y="0"/>
                    <a:pt x="0" y="0"/>
                    <a:pt x="0" y="0"/>
                  </a:cubicBezTo>
                  <a:cubicBezTo>
                    <a:pt x="2" y="6"/>
                    <a:pt x="5" y="12"/>
                    <a:pt x="7" y="18"/>
                  </a:cubicBezTo>
                  <a:cubicBezTo>
                    <a:pt x="10" y="18"/>
                    <a:pt x="10" y="18"/>
                    <a:pt x="10" y="18"/>
                  </a:cubicBezTo>
                  <a:cubicBezTo>
                    <a:pt x="7" y="12"/>
                    <a:pt x="5" y="6"/>
                    <a:pt x="3" y="0"/>
                  </a:cubicBezTo>
                </a:path>
              </a:pathLst>
            </a:custGeom>
            <a:solidFill>
              <a:srgbClr val="B0ED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4" name="ïşļíďè">
              <a:extLst>
                <a:ext uri="{FF2B5EF4-FFF2-40B4-BE49-F238E27FC236}">
                  <a16:creationId xmlns:a16="http://schemas.microsoft.com/office/drawing/2014/main" id="{3EF26017-D481-C697-9867-6D8A4A8E169D}"/>
                </a:ext>
              </a:extLst>
            </p:cNvPr>
            <p:cNvSpPr/>
            <p:nvPr/>
          </p:nvSpPr>
          <p:spPr bwMode="auto">
            <a:xfrm>
              <a:off x="5651501" y="1701800"/>
              <a:ext cx="17463" cy="33338"/>
            </a:xfrm>
            <a:custGeom>
              <a:avLst/>
              <a:gdLst>
                <a:gd name="T0" fmla="*/ 5 w 5"/>
                <a:gd name="T1" fmla="*/ 0 h 10"/>
                <a:gd name="T2" fmla="*/ 0 w 5"/>
                <a:gd name="T3" fmla="*/ 9 h 10"/>
                <a:gd name="T4" fmla="*/ 0 w 5"/>
                <a:gd name="T5" fmla="*/ 10 h 10"/>
                <a:gd name="T6" fmla="*/ 5 w 5"/>
                <a:gd name="T7" fmla="*/ 0 h 10"/>
              </a:gdLst>
              <a:ahLst/>
              <a:cxnLst>
                <a:cxn ang="0">
                  <a:pos x="T0" y="T1"/>
                </a:cxn>
                <a:cxn ang="0">
                  <a:pos x="T2" y="T3"/>
                </a:cxn>
                <a:cxn ang="0">
                  <a:pos x="T4" y="T5"/>
                </a:cxn>
                <a:cxn ang="0">
                  <a:pos x="T6" y="T7"/>
                </a:cxn>
              </a:cxnLst>
              <a:rect l="0" t="0" r="r" b="b"/>
              <a:pathLst>
                <a:path w="5" h="10">
                  <a:moveTo>
                    <a:pt x="5" y="0"/>
                  </a:moveTo>
                  <a:cubicBezTo>
                    <a:pt x="2" y="2"/>
                    <a:pt x="0" y="5"/>
                    <a:pt x="0" y="9"/>
                  </a:cubicBezTo>
                  <a:cubicBezTo>
                    <a:pt x="0" y="9"/>
                    <a:pt x="0" y="9"/>
                    <a:pt x="0" y="10"/>
                  </a:cubicBezTo>
                  <a:cubicBezTo>
                    <a:pt x="1" y="6"/>
                    <a:pt x="3" y="3"/>
                    <a:pt x="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5" name="ïśḻïḍè">
              <a:extLst>
                <a:ext uri="{FF2B5EF4-FFF2-40B4-BE49-F238E27FC236}">
                  <a16:creationId xmlns:a16="http://schemas.microsoft.com/office/drawing/2014/main" id="{C041422A-343E-EAB7-6163-AA2CF00D29BB}"/>
                </a:ext>
              </a:extLst>
            </p:cNvPr>
            <p:cNvSpPr/>
            <p:nvPr/>
          </p:nvSpPr>
          <p:spPr bwMode="auto">
            <a:xfrm>
              <a:off x="5629276" y="1600200"/>
              <a:ext cx="742950" cy="685800"/>
            </a:xfrm>
            <a:custGeom>
              <a:avLst/>
              <a:gdLst>
                <a:gd name="T0" fmla="*/ 15 w 225"/>
                <a:gd name="T1" fmla="*/ 148 h 208"/>
                <a:gd name="T2" fmla="*/ 13 w 225"/>
                <a:gd name="T3" fmla="*/ 148 h 208"/>
                <a:gd name="T4" fmla="*/ 39 w 225"/>
                <a:gd name="T5" fmla="*/ 180 h 208"/>
                <a:gd name="T6" fmla="*/ 42 w 225"/>
                <a:gd name="T7" fmla="*/ 180 h 208"/>
                <a:gd name="T8" fmla="*/ 34 w 225"/>
                <a:gd name="T9" fmla="*/ 173 h 208"/>
                <a:gd name="T10" fmla="*/ 15 w 225"/>
                <a:gd name="T11" fmla="*/ 148 h 208"/>
                <a:gd name="T12" fmla="*/ 210 w 225"/>
                <a:gd name="T13" fmla="*/ 146 h 208"/>
                <a:gd name="T14" fmla="*/ 190 w 225"/>
                <a:gd name="T15" fmla="*/ 173 h 208"/>
                <a:gd name="T16" fmla="*/ 112 w 225"/>
                <a:gd name="T17" fmla="*/ 206 h 208"/>
                <a:gd name="T18" fmla="*/ 72 w 225"/>
                <a:gd name="T19" fmla="*/ 198 h 208"/>
                <a:gd name="T20" fmla="*/ 66 w 225"/>
                <a:gd name="T21" fmla="*/ 198 h 208"/>
                <a:gd name="T22" fmla="*/ 112 w 225"/>
                <a:gd name="T23" fmla="*/ 208 h 208"/>
                <a:gd name="T24" fmla="*/ 212 w 225"/>
                <a:gd name="T25" fmla="*/ 147 h 208"/>
                <a:gd name="T26" fmla="*/ 210 w 225"/>
                <a:gd name="T27" fmla="*/ 146 h 208"/>
                <a:gd name="T28" fmla="*/ 2 w 225"/>
                <a:gd name="T29" fmla="*/ 97 h 208"/>
                <a:gd name="T30" fmla="*/ 0 w 225"/>
                <a:gd name="T31" fmla="*/ 97 h 208"/>
                <a:gd name="T32" fmla="*/ 5 w 225"/>
                <a:gd name="T33" fmla="*/ 130 h 208"/>
                <a:gd name="T34" fmla="*/ 7 w 225"/>
                <a:gd name="T35" fmla="*/ 130 h 208"/>
                <a:gd name="T36" fmla="*/ 2 w 225"/>
                <a:gd name="T37" fmla="*/ 97 h 208"/>
                <a:gd name="T38" fmla="*/ 223 w 225"/>
                <a:gd name="T39" fmla="*/ 96 h 208"/>
                <a:gd name="T40" fmla="*/ 217 w 225"/>
                <a:gd name="T41" fmla="*/ 130 h 208"/>
                <a:gd name="T42" fmla="*/ 219 w 225"/>
                <a:gd name="T43" fmla="*/ 130 h 208"/>
                <a:gd name="T44" fmla="*/ 225 w 225"/>
                <a:gd name="T45" fmla="*/ 97 h 208"/>
                <a:gd name="T46" fmla="*/ 223 w 225"/>
                <a:gd name="T47" fmla="*/ 96 h 208"/>
                <a:gd name="T48" fmla="*/ 215 w 225"/>
                <a:gd name="T49" fmla="*/ 49 h 208"/>
                <a:gd name="T50" fmla="*/ 212 w 225"/>
                <a:gd name="T51" fmla="*/ 49 h 208"/>
                <a:gd name="T52" fmla="*/ 222 w 225"/>
                <a:gd name="T53" fmla="*/ 81 h 208"/>
                <a:gd name="T54" fmla="*/ 224 w 225"/>
                <a:gd name="T55" fmla="*/ 80 h 208"/>
                <a:gd name="T56" fmla="*/ 215 w 225"/>
                <a:gd name="T57" fmla="*/ 49 h 208"/>
                <a:gd name="T58" fmla="*/ 173 w 225"/>
                <a:gd name="T59" fmla="*/ 0 h 208"/>
                <a:gd name="T60" fmla="*/ 169 w 225"/>
                <a:gd name="T61" fmla="*/ 0 h 208"/>
                <a:gd name="T62" fmla="*/ 190 w 225"/>
                <a:gd name="T63" fmla="*/ 17 h 208"/>
                <a:gd name="T64" fmla="*/ 202 w 225"/>
                <a:gd name="T65" fmla="*/ 31 h 208"/>
                <a:gd name="T66" fmla="*/ 205 w 225"/>
                <a:gd name="T67" fmla="*/ 31 h 208"/>
                <a:gd name="T68" fmla="*/ 173 w 225"/>
                <a:gd name="T69"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5" h="208">
                  <a:moveTo>
                    <a:pt x="15" y="148"/>
                  </a:moveTo>
                  <a:cubicBezTo>
                    <a:pt x="13" y="148"/>
                    <a:pt x="13" y="148"/>
                    <a:pt x="13" y="148"/>
                  </a:cubicBezTo>
                  <a:cubicBezTo>
                    <a:pt x="19" y="160"/>
                    <a:pt x="28" y="171"/>
                    <a:pt x="39" y="180"/>
                  </a:cubicBezTo>
                  <a:cubicBezTo>
                    <a:pt x="42" y="180"/>
                    <a:pt x="42" y="180"/>
                    <a:pt x="42" y="180"/>
                  </a:cubicBezTo>
                  <a:cubicBezTo>
                    <a:pt x="39" y="178"/>
                    <a:pt x="37" y="176"/>
                    <a:pt x="34" y="173"/>
                  </a:cubicBezTo>
                  <a:cubicBezTo>
                    <a:pt x="27" y="166"/>
                    <a:pt x="20" y="157"/>
                    <a:pt x="15" y="148"/>
                  </a:cubicBezTo>
                  <a:moveTo>
                    <a:pt x="210" y="146"/>
                  </a:moveTo>
                  <a:cubicBezTo>
                    <a:pt x="205" y="156"/>
                    <a:pt x="198" y="165"/>
                    <a:pt x="190" y="173"/>
                  </a:cubicBezTo>
                  <a:cubicBezTo>
                    <a:pt x="170" y="193"/>
                    <a:pt x="143" y="206"/>
                    <a:pt x="112" y="206"/>
                  </a:cubicBezTo>
                  <a:cubicBezTo>
                    <a:pt x="98" y="206"/>
                    <a:pt x="84" y="203"/>
                    <a:pt x="72" y="198"/>
                  </a:cubicBezTo>
                  <a:cubicBezTo>
                    <a:pt x="66" y="198"/>
                    <a:pt x="66" y="198"/>
                    <a:pt x="66" y="198"/>
                  </a:cubicBezTo>
                  <a:cubicBezTo>
                    <a:pt x="80" y="204"/>
                    <a:pt x="96" y="208"/>
                    <a:pt x="112" y="208"/>
                  </a:cubicBezTo>
                  <a:cubicBezTo>
                    <a:pt x="156" y="208"/>
                    <a:pt x="193" y="183"/>
                    <a:pt x="212" y="147"/>
                  </a:cubicBezTo>
                  <a:cubicBezTo>
                    <a:pt x="211" y="147"/>
                    <a:pt x="211" y="147"/>
                    <a:pt x="210" y="146"/>
                  </a:cubicBezTo>
                  <a:moveTo>
                    <a:pt x="2" y="97"/>
                  </a:moveTo>
                  <a:cubicBezTo>
                    <a:pt x="0" y="97"/>
                    <a:pt x="0" y="97"/>
                    <a:pt x="0" y="97"/>
                  </a:cubicBezTo>
                  <a:cubicBezTo>
                    <a:pt x="0" y="108"/>
                    <a:pt x="2" y="119"/>
                    <a:pt x="5" y="130"/>
                  </a:cubicBezTo>
                  <a:cubicBezTo>
                    <a:pt x="7" y="130"/>
                    <a:pt x="7" y="130"/>
                    <a:pt x="7" y="130"/>
                  </a:cubicBezTo>
                  <a:cubicBezTo>
                    <a:pt x="4" y="119"/>
                    <a:pt x="2" y="108"/>
                    <a:pt x="2" y="97"/>
                  </a:cubicBezTo>
                  <a:moveTo>
                    <a:pt x="223" y="96"/>
                  </a:moveTo>
                  <a:cubicBezTo>
                    <a:pt x="223" y="108"/>
                    <a:pt x="221" y="119"/>
                    <a:pt x="217" y="130"/>
                  </a:cubicBezTo>
                  <a:cubicBezTo>
                    <a:pt x="219" y="130"/>
                    <a:pt x="219" y="130"/>
                    <a:pt x="219" y="130"/>
                  </a:cubicBezTo>
                  <a:cubicBezTo>
                    <a:pt x="223" y="119"/>
                    <a:pt x="225" y="108"/>
                    <a:pt x="225" y="97"/>
                  </a:cubicBezTo>
                  <a:cubicBezTo>
                    <a:pt x="224" y="96"/>
                    <a:pt x="223" y="96"/>
                    <a:pt x="223" y="96"/>
                  </a:cubicBezTo>
                  <a:moveTo>
                    <a:pt x="215" y="49"/>
                  </a:moveTo>
                  <a:cubicBezTo>
                    <a:pt x="212" y="49"/>
                    <a:pt x="212" y="49"/>
                    <a:pt x="212" y="49"/>
                  </a:cubicBezTo>
                  <a:cubicBezTo>
                    <a:pt x="217" y="59"/>
                    <a:pt x="220" y="69"/>
                    <a:pt x="222" y="81"/>
                  </a:cubicBezTo>
                  <a:cubicBezTo>
                    <a:pt x="222" y="80"/>
                    <a:pt x="223" y="80"/>
                    <a:pt x="224" y="80"/>
                  </a:cubicBezTo>
                  <a:cubicBezTo>
                    <a:pt x="222" y="69"/>
                    <a:pt x="219" y="58"/>
                    <a:pt x="215" y="49"/>
                  </a:cubicBezTo>
                  <a:moveTo>
                    <a:pt x="173" y="0"/>
                  </a:moveTo>
                  <a:cubicBezTo>
                    <a:pt x="169" y="0"/>
                    <a:pt x="169" y="0"/>
                    <a:pt x="169" y="0"/>
                  </a:cubicBezTo>
                  <a:cubicBezTo>
                    <a:pt x="176" y="5"/>
                    <a:pt x="184" y="11"/>
                    <a:pt x="190" y="17"/>
                  </a:cubicBezTo>
                  <a:cubicBezTo>
                    <a:pt x="195" y="21"/>
                    <a:pt x="198" y="26"/>
                    <a:pt x="202" y="31"/>
                  </a:cubicBezTo>
                  <a:cubicBezTo>
                    <a:pt x="205" y="31"/>
                    <a:pt x="205" y="31"/>
                    <a:pt x="205" y="31"/>
                  </a:cubicBezTo>
                  <a:cubicBezTo>
                    <a:pt x="196" y="19"/>
                    <a:pt x="185" y="8"/>
                    <a:pt x="17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6" name="îṧļiḓe">
              <a:extLst>
                <a:ext uri="{FF2B5EF4-FFF2-40B4-BE49-F238E27FC236}">
                  <a16:creationId xmlns:a16="http://schemas.microsoft.com/office/drawing/2014/main" id="{4C751492-CCED-ED61-7E46-168D12682DFF}"/>
                </a:ext>
              </a:extLst>
            </p:cNvPr>
            <p:cNvSpPr/>
            <p:nvPr/>
          </p:nvSpPr>
          <p:spPr bwMode="auto">
            <a:xfrm>
              <a:off x="5757863" y="2193925"/>
              <a:ext cx="107950" cy="58738"/>
            </a:xfrm>
            <a:custGeom>
              <a:avLst/>
              <a:gdLst>
                <a:gd name="T0" fmla="*/ 3 w 33"/>
                <a:gd name="T1" fmla="*/ 0 h 18"/>
                <a:gd name="T2" fmla="*/ 0 w 33"/>
                <a:gd name="T3" fmla="*/ 0 h 18"/>
                <a:gd name="T4" fmla="*/ 27 w 33"/>
                <a:gd name="T5" fmla="*/ 18 h 18"/>
                <a:gd name="T6" fmla="*/ 33 w 33"/>
                <a:gd name="T7" fmla="*/ 18 h 18"/>
                <a:gd name="T8" fmla="*/ 3 w 33"/>
                <a:gd name="T9" fmla="*/ 0 h 18"/>
              </a:gdLst>
              <a:ahLst/>
              <a:cxnLst>
                <a:cxn ang="0">
                  <a:pos x="T0" y="T1"/>
                </a:cxn>
                <a:cxn ang="0">
                  <a:pos x="T2" y="T3"/>
                </a:cxn>
                <a:cxn ang="0">
                  <a:pos x="T4" y="T5"/>
                </a:cxn>
                <a:cxn ang="0">
                  <a:pos x="T6" y="T7"/>
                </a:cxn>
                <a:cxn ang="0">
                  <a:pos x="T8" y="T9"/>
                </a:cxn>
              </a:cxnLst>
              <a:rect l="0" t="0" r="r" b="b"/>
              <a:pathLst>
                <a:path w="33" h="18">
                  <a:moveTo>
                    <a:pt x="3" y="0"/>
                  </a:moveTo>
                  <a:cubicBezTo>
                    <a:pt x="0" y="0"/>
                    <a:pt x="0" y="0"/>
                    <a:pt x="0" y="0"/>
                  </a:cubicBezTo>
                  <a:cubicBezTo>
                    <a:pt x="8" y="7"/>
                    <a:pt x="17" y="14"/>
                    <a:pt x="27" y="18"/>
                  </a:cubicBezTo>
                  <a:cubicBezTo>
                    <a:pt x="33" y="18"/>
                    <a:pt x="33" y="18"/>
                    <a:pt x="33" y="18"/>
                  </a:cubicBezTo>
                  <a:cubicBezTo>
                    <a:pt x="22" y="14"/>
                    <a:pt x="12" y="8"/>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7" name="îṩlîdè">
              <a:extLst>
                <a:ext uri="{FF2B5EF4-FFF2-40B4-BE49-F238E27FC236}">
                  <a16:creationId xmlns:a16="http://schemas.microsoft.com/office/drawing/2014/main" id="{10338F1D-329C-8294-711D-6A2FEFA8A4E4}"/>
                </a:ext>
              </a:extLst>
            </p:cNvPr>
            <p:cNvSpPr/>
            <p:nvPr/>
          </p:nvSpPr>
          <p:spPr bwMode="auto">
            <a:xfrm>
              <a:off x="6321426" y="2028825"/>
              <a:ext cx="30163" cy="55563"/>
            </a:xfrm>
            <a:custGeom>
              <a:avLst/>
              <a:gdLst>
                <a:gd name="T0" fmla="*/ 9 w 9"/>
                <a:gd name="T1" fmla="*/ 0 h 17"/>
                <a:gd name="T2" fmla="*/ 7 w 9"/>
                <a:gd name="T3" fmla="*/ 0 h 17"/>
                <a:gd name="T4" fmla="*/ 0 w 9"/>
                <a:gd name="T5" fmla="*/ 16 h 17"/>
                <a:gd name="T6" fmla="*/ 2 w 9"/>
                <a:gd name="T7" fmla="*/ 17 h 17"/>
                <a:gd name="T8" fmla="*/ 9 w 9"/>
                <a:gd name="T9" fmla="*/ 0 h 17"/>
              </a:gdLst>
              <a:ahLst/>
              <a:cxnLst>
                <a:cxn ang="0">
                  <a:pos x="T0" y="T1"/>
                </a:cxn>
                <a:cxn ang="0">
                  <a:pos x="T2" y="T3"/>
                </a:cxn>
                <a:cxn ang="0">
                  <a:pos x="T4" y="T5"/>
                </a:cxn>
                <a:cxn ang="0">
                  <a:pos x="T6" y="T7"/>
                </a:cxn>
                <a:cxn ang="0">
                  <a:pos x="T8" y="T9"/>
                </a:cxn>
              </a:cxnLst>
              <a:rect l="0" t="0" r="r" b="b"/>
              <a:pathLst>
                <a:path w="9" h="17">
                  <a:moveTo>
                    <a:pt x="9" y="0"/>
                  </a:moveTo>
                  <a:cubicBezTo>
                    <a:pt x="7" y="0"/>
                    <a:pt x="7" y="0"/>
                    <a:pt x="7" y="0"/>
                  </a:cubicBezTo>
                  <a:cubicBezTo>
                    <a:pt x="5" y="6"/>
                    <a:pt x="3" y="11"/>
                    <a:pt x="0" y="16"/>
                  </a:cubicBezTo>
                  <a:cubicBezTo>
                    <a:pt x="1" y="17"/>
                    <a:pt x="1" y="17"/>
                    <a:pt x="2" y="17"/>
                  </a:cubicBezTo>
                  <a:cubicBezTo>
                    <a:pt x="5" y="12"/>
                    <a:pt x="7" y="6"/>
                    <a:pt x="9"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8" name="işḷídê">
              <a:extLst>
                <a:ext uri="{FF2B5EF4-FFF2-40B4-BE49-F238E27FC236}">
                  <a16:creationId xmlns:a16="http://schemas.microsoft.com/office/drawing/2014/main" id="{18F9A83A-39BB-64B9-922C-EA1326DB635B}"/>
                </a:ext>
              </a:extLst>
            </p:cNvPr>
            <p:cNvSpPr/>
            <p:nvPr/>
          </p:nvSpPr>
          <p:spPr bwMode="auto">
            <a:xfrm>
              <a:off x="5629276" y="1909762"/>
              <a:ext cx="6350" cy="9525"/>
            </a:xfrm>
            <a:custGeom>
              <a:avLst/>
              <a:gdLst>
                <a:gd name="T0" fmla="*/ 1 w 2"/>
                <a:gd name="T1" fmla="*/ 0 h 3"/>
                <a:gd name="T2" fmla="*/ 0 w 2"/>
                <a:gd name="T3" fmla="*/ 1 h 3"/>
                <a:gd name="T4" fmla="*/ 0 w 2"/>
                <a:gd name="T5" fmla="*/ 3 h 3"/>
                <a:gd name="T6" fmla="*/ 2 w 2"/>
                <a:gd name="T7" fmla="*/ 3 h 3"/>
                <a:gd name="T8" fmla="*/ 2 w 2"/>
                <a:gd name="T9" fmla="*/ 1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0" y="0"/>
                    <a:pt x="0" y="1"/>
                    <a:pt x="0" y="1"/>
                  </a:cubicBezTo>
                  <a:cubicBezTo>
                    <a:pt x="0" y="2"/>
                    <a:pt x="0" y="2"/>
                    <a:pt x="0" y="3"/>
                  </a:cubicBezTo>
                  <a:cubicBezTo>
                    <a:pt x="2" y="3"/>
                    <a:pt x="2" y="3"/>
                    <a:pt x="2" y="3"/>
                  </a:cubicBezTo>
                  <a:cubicBezTo>
                    <a:pt x="2" y="2"/>
                    <a:pt x="2" y="2"/>
                    <a:pt x="2" y="1"/>
                  </a:cubicBezTo>
                  <a:cubicBezTo>
                    <a:pt x="2" y="1"/>
                    <a:pt x="1"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9" name="íṩḷiḓé">
              <a:extLst>
                <a:ext uri="{FF2B5EF4-FFF2-40B4-BE49-F238E27FC236}">
                  <a16:creationId xmlns:a16="http://schemas.microsoft.com/office/drawing/2014/main" id="{46DDFF04-4E4D-97BA-7EF7-BB4A09B0B4CC}"/>
                </a:ext>
              </a:extLst>
            </p:cNvPr>
            <p:cNvSpPr/>
            <p:nvPr/>
          </p:nvSpPr>
          <p:spPr bwMode="auto">
            <a:xfrm>
              <a:off x="6361113" y="1863725"/>
              <a:ext cx="11113" cy="55563"/>
            </a:xfrm>
            <a:custGeom>
              <a:avLst/>
              <a:gdLst>
                <a:gd name="T0" fmla="*/ 2 w 3"/>
                <a:gd name="T1" fmla="*/ 0 h 17"/>
                <a:gd name="T2" fmla="*/ 0 w 3"/>
                <a:gd name="T3" fmla="*/ 1 h 17"/>
                <a:gd name="T4" fmla="*/ 1 w 3"/>
                <a:gd name="T5" fmla="*/ 15 h 17"/>
                <a:gd name="T6" fmla="*/ 1 w 3"/>
                <a:gd name="T7" fmla="*/ 16 h 17"/>
                <a:gd name="T8" fmla="*/ 3 w 3"/>
                <a:gd name="T9" fmla="*/ 17 h 17"/>
                <a:gd name="T10" fmla="*/ 3 w 3"/>
                <a:gd name="T11" fmla="*/ 15 h 17"/>
                <a:gd name="T12" fmla="*/ 2 w 3"/>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3" h="17">
                  <a:moveTo>
                    <a:pt x="2" y="0"/>
                  </a:moveTo>
                  <a:cubicBezTo>
                    <a:pt x="1" y="0"/>
                    <a:pt x="0" y="0"/>
                    <a:pt x="0" y="1"/>
                  </a:cubicBezTo>
                  <a:cubicBezTo>
                    <a:pt x="0" y="6"/>
                    <a:pt x="1" y="10"/>
                    <a:pt x="1" y="15"/>
                  </a:cubicBezTo>
                  <a:cubicBezTo>
                    <a:pt x="1" y="15"/>
                    <a:pt x="1" y="16"/>
                    <a:pt x="1" y="16"/>
                  </a:cubicBezTo>
                  <a:cubicBezTo>
                    <a:pt x="1" y="16"/>
                    <a:pt x="2" y="16"/>
                    <a:pt x="3" y="17"/>
                  </a:cubicBezTo>
                  <a:cubicBezTo>
                    <a:pt x="3" y="16"/>
                    <a:pt x="3" y="16"/>
                    <a:pt x="3" y="15"/>
                  </a:cubicBezTo>
                  <a:cubicBezTo>
                    <a:pt x="3" y="10"/>
                    <a:pt x="2" y="5"/>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0" name="ïšļïḓé">
              <a:extLst>
                <a:ext uri="{FF2B5EF4-FFF2-40B4-BE49-F238E27FC236}">
                  <a16:creationId xmlns:a16="http://schemas.microsoft.com/office/drawing/2014/main" id="{30043FFB-D256-C242-82FA-7B09285D5996}"/>
                </a:ext>
              </a:extLst>
            </p:cNvPr>
            <p:cNvSpPr/>
            <p:nvPr/>
          </p:nvSpPr>
          <p:spPr bwMode="auto">
            <a:xfrm>
              <a:off x="5995988" y="1544637"/>
              <a:ext cx="203200" cy="55563"/>
            </a:xfrm>
            <a:custGeom>
              <a:avLst/>
              <a:gdLst>
                <a:gd name="T0" fmla="*/ 1 w 62"/>
                <a:gd name="T1" fmla="*/ 0 h 17"/>
                <a:gd name="T2" fmla="*/ 0 w 62"/>
                <a:gd name="T3" fmla="*/ 1 h 17"/>
                <a:gd name="T4" fmla="*/ 1 w 62"/>
                <a:gd name="T5" fmla="*/ 2 h 17"/>
                <a:gd name="T6" fmla="*/ 58 w 62"/>
                <a:gd name="T7" fmla="*/ 17 h 17"/>
                <a:gd name="T8" fmla="*/ 62 w 62"/>
                <a:gd name="T9" fmla="*/ 17 h 17"/>
                <a:gd name="T10" fmla="*/ 1 w 62"/>
                <a:gd name="T11" fmla="*/ 0 h 17"/>
              </a:gdLst>
              <a:ahLst/>
              <a:cxnLst>
                <a:cxn ang="0">
                  <a:pos x="T0" y="T1"/>
                </a:cxn>
                <a:cxn ang="0">
                  <a:pos x="T2" y="T3"/>
                </a:cxn>
                <a:cxn ang="0">
                  <a:pos x="T4" y="T5"/>
                </a:cxn>
                <a:cxn ang="0">
                  <a:pos x="T6" y="T7"/>
                </a:cxn>
                <a:cxn ang="0">
                  <a:pos x="T8" y="T9"/>
                </a:cxn>
                <a:cxn ang="0">
                  <a:pos x="T10" y="T11"/>
                </a:cxn>
              </a:cxnLst>
              <a:rect l="0" t="0" r="r" b="b"/>
              <a:pathLst>
                <a:path w="62" h="17">
                  <a:moveTo>
                    <a:pt x="1" y="0"/>
                  </a:moveTo>
                  <a:cubicBezTo>
                    <a:pt x="1" y="0"/>
                    <a:pt x="0" y="0"/>
                    <a:pt x="0" y="1"/>
                  </a:cubicBezTo>
                  <a:cubicBezTo>
                    <a:pt x="0" y="1"/>
                    <a:pt x="1" y="2"/>
                    <a:pt x="1" y="2"/>
                  </a:cubicBezTo>
                  <a:cubicBezTo>
                    <a:pt x="22" y="2"/>
                    <a:pt x="41" y="7"/>
                    <a:pt x="58" y="17"/>
                  </a:cubicBezTo>
                  <a:cubicBezTo>
                    <a:pt x="62" y="17"/>
                    <a:pt x="62" y="17"/>
                    <a:pt x="62" y="17"/>
                  </a:cubicBezTo>
                  <a:cubicBezTo>
                    <a:pt x="44" y="6"/>
                    <a:pt x="23" y="0"/>
                    <a:pt x="1"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1" name="îšḷiḓè">
              <a:extLst>
                <a:ext uri="{FF2B5EF4-FFF2-40B4-BE49-F238E27FC236}">
                  <a16:creationId xmlns:a16="http://schemas.microsoft.com/office/drawing/2014/main" id="{819D60E6-FFAB-A15E-CFF9-BD765B1A7730}"/>
                </a:ext>
              </a:extLst>
            </p:cNvPr>
            <p:cNvSpPr/>
            <p:nvPr/>
          </p:nvSpPr>
          <p:spPr bwMode="auto">
            <a:xfrm>
              <a:off x="5645151" y="2028825"/>
              <a:ext cx="33338" cy="58738"/>
            </a:xfrm>
            <a:custGeom>
              <a:avLst/>
              <a:gdLst>
                <a:gd name="T0" fmla="*/ 2 w 10"/>
                <a:gd name="T1" fmla="*/ 0 h 18"/>
                <a:gd name="T2" fmla="*/ 0 w 10"/>
                <a:gd name="T3" fmla="*/ 0 h 18"/>
                <a:gd name="T4" fmla="*/ 8 w 10"/>
                <a:gd name="T5" fmla="*/ 18 h 18"/>
                <a:gd name="T6" fmla="*/ 10 w 10"/>
                <a:gd name="T7" fmla="*/ 18 h 18"/>
                <a:gd name="T8" fmla="*/ 2 w 10"/>
                <a:gd name="T9" fmla="*/ 0 h 18"/>
              </a:gdLst>
              <a:ahLst/>
              <a:cxnLst>
                <a:cxn ang="0">
                  <a:pos x="T0" y="T1"/>
                </a:cxn>
                <a:cxn ang="0">
                  <a:pos x="T2" y="T3"/>
                </a:cxn>
                <a:cxn ang="0">
                  <a:pos x="T4" y="T5"/>
                </a:cxn>
                <a:cxn ang="0">
                  <a:pos x="T6" y="T7"/>
                </a:cxn>
                <a:cxn ang="0">
                  <a:pos x="T8" y="T9"/>
                </a:cxn>
              </a:cxnLst>
              <a:rect l="0" t="0" r="r" b="b"/>
              <a:pathLst>
                <a:path w="10" h="18">
                  <a:moveTo>
                    <a:pt x="2" y="0"/>
                  </a:moveTo>
                  <a:cubicBezTo>
                    <a:pt x="0" y="0"/>
                    <a:pt x="0" y="0"/>
                    <a:pt x="0" y="0"/>
                  </a:cubicBezTo>
                  <a:cubicBezTo>
                    <a:pt x="2" y="6"/>
                    <a:pt x="5" y="12"/>
                    <a:pt x="8" y="18"/>
                  </a:cubicBezTo>
                  <a:cubicBezTo>
                    <a:pt x="10" y="18"/>
                    <a:pt x="10" y="18"/>
                    <a:pt x="10" y="18"/>
                  </a:cubicBezTo>
                  <a:cubicBezTo>
                    <a:pt x="7" y="12"/>
                    <a:pt x="4" y="6"/>
                    <a:pt x="2" y="0"/>
                  </a:cubicBezTo>
                </a:path>
              </a:pathLst>
            </a:custGeom>
            <a:solidFill>
              <a:srgbClr val="FFA4B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2" name="íSliḑe">
              <a:extLst>
                <a:ext uri="{FF2B5EF4-FFF2-40B4-BE49-F238E27FC236}">
                  <a16:creationId xmlns:a16="http://schemas.microsoft.com/office/drawing/2014/main" id="{97D073CE-CFFD-A291-A61D-BAC6E3966499}"/>
                </a:ext>
              </a:extLst>
            </p:cNvPr>
            <p:cNvSpPr/>
            <p:nvPr/>
          </p:nvSpPr>
          <p:spPr bwMode="auto">
            <a:xfrm>
              <a:off x="6296026" y="1701800"/>
              <a:ext cx="42863" cy="60325"/>
            </a:xfrm>
            <a:custGeom>
              <a:avLst/>
              <a:gdLst>
                <a:gd name="T0" fmla="*/ 3 w 13"/>
                <a:gd name="T1" fmla="*/ 0 h 18"/>
                <a:gd name="T2" fmla="*/ 0 w 13"/>
                <a:gd name="T3" fmla="*/ 0 h 18"/>
                <a:gd name="T4" fmla="*/ 10 w 13"/>
                <a:gd name="T5" fmla="*/ 18 h 18"/>
                <a:gd name="T6" fmla="*/ 13 w 13"/>
                <a:gd name="T7" fmla="*/ 18 h 18"/>
                <a:gd name="T8" fmla="*/ 3 w 13"/>
                <a:gd name="T9" fmla="*/ 0 h 18"/>
              </a:gdLst>
              <a:ahLst/>
              <a:cxnLst>
                <a:cxn ang="0">
                  <a:pos x="T0" y="T1"/>
                </a:cxn>
                <a:cxn ang="0">
                  <a:pos x="T2" y="T3"/>
                </a:cxn>
                <a:cxn ang="0">
                  <a:pos x="T4" y="T5"/>
                </a:cxn>
                <a:cxn ang="0">
                  <a:pos x="T6" y="T7"/>
                </a:cxn>
                <a:cxn ang="0">
                  <a:pos x="T8" y="T9"/>
                </a:cxn>
              </a:cxnLst>
              <a:rect l="0" t="0" r="r" b="b"/>
              <a:pathLst>
                <a:path w="13" h="18">
                  <a:moveTo>
                    <a:pt x="3" y="0"/>
                  </a:moveTo>
                  <a:cubicBezTo>
                    <a:pt x="0" y="0"/>
                    <a:pt x="0" y="0"/>
                    <a:pt x="0" y="0"/>
                  </a:cubicBezTo>
                  <a:cubicBezTo>
                    <a:pt x="4" y="5"/>
                    <a:pt x="7" y="11"/>
                    <a:pt x="10" y="18"/>
                  </a:cubicBezTo>
                  <a:cubicBezTo>
                    <a:pt x="13" y="18"/>
                    <a:pt x="13" y="18"/>
                    <a:pt x="13" y="18"/>
                  </a:cubicBezTo>
                  <a:cubicBezTo>
                    <a:pt x="10" y="11"/>
                    <a:pt x="6"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3" name="i$ḻíḋê">
              <a:extLst>
                <a:ext uri="{FF2B5EF4-FFF2-40B4-BE49-F238E27FC236}">
                  <a16:creationId xmlns:a16="http://schemas.microsoft.com/office/drawing/2014/main" id="{95AE83C7-6A8A-A232-8932-CD2871344289}"/>
                </a:ext>
              </a:extLst>
            </p:cNvPr>
            <p:cNvSpPr/>
            <p:nvPr/>
          </p:nvSpPr>
          <p:spPr bwMode="auto">
            <a:xfrm>
              <a:off x="5648326" y="1600200"/>
              <a:ext cx="700088" cy="661988"/>
            </a:xfrm>
            <a:custGeom>
              <a:avLst/>
              <a:gdLst>
                <a:gd name="T0" fmla="*/ 24 w 212"/>
                <a:gd name="T1" fmla="*/ 148 h 201"/>
                <a:gd name="T2" fmla="*/ 14 w 212"/>
                <a:gd name="T3" fmla="*/ 148 h 201"/>
                <a:gd name="T4" fmla="*/ 43 w 212"/>
                <a:gd name="T5" fmla="*/ 180 h 201"/>
                <a:gd name="T6" fmla="*/ 58 w 212"/>
                <a:gd name="T7" fmla="*/ 180 h 201"/>
                <a:gd name="T8" fmla="*/ 24 w 212"/>
                <a:gd name="T9" fmla="*/ 148 h 201"/>
                <a:gd name="T10" fmla="*/ 9 w 212"/>
                <a:gd name="T11" fmla="*/ 97 h 201"/>
                <a:gd name="T12" fmla="*/ 0 w 212"/>
                <a:gd name="T13" fmla="*/ 97 h 201"/>
                <a:gd name="T14" fmla="*/ 6 w 212"/>
                <a:gd name="T15" fmla="*/ 130 h 201"/>
                <a:gd name="T16" fmla="*/ 15 w 212"/>
                <a:gd name="T17" fmla="*/ 130 h 201"/>
                <a:gd name="T18" fmla="*/ 9 w 212"/>
                <a:gd name="T19" fmla="*/ 97 h 201"/>
                <a:gd name="T20" fmla="*/ 212 w 212"/>
                <a:gd name="T21" fmla="*/ 95 h 201"/>
                <a:gd name="T22" fmla="*/ 204 w 212"/>
                <a:gd name="T23" fmla="*/ 95 h 201"/>
                <a:gd name="T24" fmla="*/ 204 w 212"/>
                <a:gd name="T25" fmla="*/ 95 h 201"/>
                <a:gd name="T26" fmla="*/ 106 w 212"/>
                <a:gd name="T27" fmla="*/ 193 h 201"/>
                <a:gd name="T28" fmla="*/ 103 w 212"/>
                <a:gd name="T29" fmla="*/ 193 h 201"/>
                <a:gd name="T30" fmla="*/ 94 w 212"/>
                <a:gd name="T31" fmla="*/ 198 h 201"/>
                <a:gd name="T32" fmla="*/ 80 w 212"/>
                <a:gd name="T33" fmla="*/ 198 h 201"/>
                <a:gd name="T34" fmla="*/ 106 w 212"/>
                <a:gd name="T35" fmla="*/ 201 h 201"/>
                <a:gd name="T36" fmla="*/ 201 w 212"/>
                <a:gd name="T37" fmla="*/ 143 h 201"/>
                <a:gd name="T38" fmla="*/ 199 w 212"/>
                <a:gd name="T39" fmla="*/ 139 h 201"/>
                <a:gd name="T40" fmla="*/ 207 w 212"/>
                <a:gd name="T41" fmla="*/ 130 h 201"/>
                <a:gd name="T42" fmla="*/ 212 w 212"/>
                <a:gd name="T43" fmla="*/ 95 h 201"/>
                <a:gd name="T44" fmla="*/ 20 w 212"/>
                <a:gd name="T45" fmla="*/ 49 h 201"/>
                <a:gd name="T46" fmla="*/ 11 w 212"/>
                <a:gd name="T47" fmla="*/ 49 h 201"/>
                <a:gd name="T48" fmla="*/ 1 w 212"/>
                <a:gd name="T49" fmla="*/ 79 h 201"/>
                <a:gd name="T50" fmla="*/ 10 w 212"/>
                <a:gd name="T51" fmla="*/ 79 h 201"/>
                <a:gd name="T52" fmla="*/ 20 w 212"/>
                <a:gd name="T53" fmla="*/ 49 h 201"/>
                <a:gd name="T54" fmla="*/ 202 w 212"/>
                <a:gd name="T55" fmla="*/ 49 h 201"/>
                <a:gd name="T56" fmla="*/ 192 w 212"/>
                <a:gd name="T57" fmla="*/ 49 h 201"/>
                <a:gd name="T58" fmla="*/ 204 w 212"/>
                <a:gd name="T59" fmla="*/ 95 h 201"/>
                <a:gd name="T60" fmla="*/ 204 w 212"/>
                <a:gd name="T61" fmla="*/ 95 h 201"/>
                <a:gd name="T62" fmla="*/ 212 w 212"/>
                <a:gd name="T63" fmla="*/ 95 h 201"/>
                <a:gd name="T64" fmla="*/ 212 w 212"/>
                <a:gd name="T65" fmla="*/ 95 h 201"/>
                <a:gd name="T66" fmla="*/ 212 w 212"/>
                <a:gd name="T67" fmla="*/ 90 h 201"/>
                <a:gd name="T68" fmla="*/ 212 w 212"/>
                <a:gd name="T69" fmla="*/ 88 h 201"/>
                <a:gd name="T70" fmla="*/ 212 w 212"/>
                <a:gd name="T71" fmla="*/ 88 h 201"/>
                <a:gd name="T72" fmla="*/ 202 w 212"/>
                <a:gd name="T73" fmla="*/ 49 h 201"/>
                <a:gd name="T74" fmla="*/ 84 w 212"/>
                <a:gd name="T75" fmla="*/ 0 h 201"/>
                <a:gd name="T76" fmla="*/ 59 w 212"/>
                <a:gd name="T77" fmla="*/ 0 h 201"/>
                <a:gd name="T78" fmla="*/ 22 w 212"/>
                <a:gd name="T79" fmla="*/ 31 h 201"/>
                <a:gd name="T80" fmla="*/ 33 w 212"/>
                <a:gd name="T81" fmla="*/ 31 h 201"/>
                <a:gd name="T82" fmla="*/ 84 w 212"/>
                <a:gd name="T83" fmla="*/ 0 h 201"/>
                <a:gd name="T84" fmla="*/ 154 w 212"/>
                <a:gd name="T85" fmla="*/ 0 h 201"/>
                <a:gd name="T86" fmla="*/ 129 w 212"/>
                <a:gd name="T87" fmla="*/ 0 h 201"/>
                <a:gd name="T88" fmla="*/ 180 w 212"/>
                <a:gd name="T89" fmla="*/ 31 h 201"/>
                <a:gd name="T90" fmla="*/ 191 w 212"/>
                <a:gd name="T91" fmla="*/ 31 h 201"/>
                <a:gd name="T92" fmla="*/ 154 w 212"/>
                <a:gd name="T93"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2" h="201">
                  <a:moveTo>
                    <a:pt x="24" y="148"/>
                  </a:moveTo>
                  <a:cubicBezTo>
                    <a:pt x="14" y="148"/>
                    <a:pt x="14" y="148"/>
                    <a:pt x="14" y="148"/>
                  </a:cubicBezTo>
                  <a:cubicBezTo>
                    <a:pt x="21" y="160"/>
                    <a:pt x="31" y="171"/>
                    <a:pt x="43" y="180"/>
                  </a:cubicBezTo>
                  <a:cubicBezTo>
                    <a:pt x="58" y="180"/>
                    <a:pt x="58" y="180"/>
                    <a:pt x="58" y="180"/>
                  </a:cubicBezTo>
                  <a:cubicBezTo>
                    <a:pt x="44" y="172"/>
                    <a:pt x="32" y="161"/>
                    <a:pt x="24" y="148"/>
                  </a:cubicBezTo>
                  <a:moveTo>
                    <a:pt x="9" y="97"/>
                  </a:moveTo>
                  <a:cubicBezTo>
                    <a:pt x="0" y="97"/>
                    <a:pt x="0" y="97"/>
                    <a:pt x="0" y="97"/>
                  </a:cubicBezTo>
                  <a:cubicBezTo>
                    <a:pt x="0" y="108"/>
                    <a:pt x="2" y="119"/>
                    <a:pt x="6" y="130"/>
                  </a:cubicBezTo>
                  <a:cubicBezTo>
                    <a:pt x="15" y="130"/>
                    <a:pt x="15" y="130"/>
                    <a:pt x="15" y="130"/>
                  </a:cubicBezTo>
                  <a:cubicBezTo>
                    <a:pt x="11" y="119"/>
                    <a:pt x="9" y="108"/>
                    <a:pt x="9" y="97"/>
                  </a:cubicBezTo>
                  <a:moveTo>
                    <a:pt x="212" y="95"/>
                  </a:moveTo>
                  <a:cubicBezTo>
                    <a:pt x="204" y="95"/>
                    <a:pt x="204" y="95"/>
                    <a:pt x="204" y="95"/>
                  </a:cubicBezTo>
                  <a:cubicBezTo>
                    <a:pt x="204" y="95"/>
                    <a:pt x="204" y="95"/>
                    <a:pt x="204" y="95"/>
                  </a:cubicBezTo>
                  <a:cubicBezTo>
                    <a:pt x="204" y="149"/>
                    <a:pt x="160" y="193"/>
                    <a:pt x="106" y="193"/>
                  </a:cubicBezTo>
                  <a:cubicBezTo>
                    <a:pt x="105" y="193"/>
                    <a:pt x="104" y="193"/>
                    <a:pt x="103" y="193"/>
                  </a:cubicBezTo>
                  <a:cubicBezTo>
                    <a:pt x="101" y="196"/>
                    <a:pt x="98" y="198"/>
                    <a:pt x="94" y="198"/>
                  </a:cubicBezTo>
                  <a:cubicBezTo>
                    <a:pt x="80" y="198"/>
                    <a:pt x="80" y="198"/>
                    <a:pt x="80" y="198"/>
                  </a:cubicBezTo>
                  <a:cubicBezTo>
                    <a:pt x="88" y="200"/>
                    <a:pt x="97" y="201"/>
                    <a:pt x="106" y="201"/>
                  </a:cubicBezTo>
                  <a:cubicBezTo>
                    <a:pt x="148" y="201"/>
                    <a:pt x="183" y="178"/>
                    <a:pt x="201" y="143"/>
                  </a:cubicBezTo>
                  <a:cubicBezTo>
                    <a:pt x="200" y="142"/>
                    <a:pt x="199" y="140"/>
                    <a:pt x="199" y="139"/>
                  </a:cubicBezTo>
                  <a:cubicBezTo>
                    <a:pt x="199" y="134"/>
                    <a:pt x="203" y="131"/>
                    <a:pt x="207" y="130"/>
                  </a:cubicBezTo>
                  <a:cubicBezTo>
                    <a:pt x="210" y="119"/>
                    <a:pt x="212" y="107"/>
                    <a:pt x="212" y="95"/>
                  </a:cubicBezTo>
                  <a:moveTo>
                    <a:pt x="20" y="49"/>
                  </a:moveTo>
                  <a:cubicBezTo>
                    <a:pt x="11" y="49"/>
                    <a:pt x="11" y="49"/>
                    <a:pt x="11" y="49"/>
                  </a:cubicBezTo>
                  <a:cubicBezTo>
                    <a:pt x="6" y="58"/>
                    <a:pt x="3" y="68"/>
                    <a:pt x="1" y="79"/>
                  </a:cubicBezTo>
                  <a:cubicBezTo>
                    <a:pt x="10" y="79"/>
                    <a:pt x="10" y="79"/>
                    <a:pt x="10" y="79"/>
                  </a:cubicBezTo>
                  <a:cubicBezTo>
                    <a:pt x="12" y="68"/>
                    <a:pt x="15" y="58"/>
                    <a:pt x="20" y="49"/>
                  </a:cubicBezTo>
                  <a:moveTo>
                    <a:pt x="202" y="49"/>
                  </a:moveTo>
                  <a:cubicBezTo>
                    <a:pt x="192" y="49"/>
                    <a:pt x="192" y="49"/>
                    <a:pt x="192" y="49"/>
                  </a:cubicBezTo>
                  <a:cubicBezTo>
                    <a:pt x="200" y="62"/>
                    <a:pt x="204" y="78"/>
                    <a:pt x="204" y="95"/>
                  </a:cubicBezTo>
                  <a:cubicBezTo>
                    <a:pt x="204" y="95"/>
                    <a:pt x="204" y="95"/>
                    <a:pt x="204" y="95"/>
                  </a:cubicBezTo>
                  <a:cubicBezTo>
                    <a:pt x="212" y="95"/>
                    <a:pt x="212" y="95"/>
                    <a:pt x="212" y="95"/>
                  </a:cubicBezTo>
                  <a:cubicBezTo>
                    <a:pt x="212" y="95"/>
                    <a:pt x="212" y="95"/>
                    <a:pt x="212" y="95"/>
                  </a:cubicBezTo>
                  <a:cubicBezTo>
                    <a:pt x="212" y="93"/>
                    <a:pt x="212" y="91"/>
                    <a:pt x="212" y="90"/>
                  </a:cubicBezTo>
                  <a:cubicBezTo>
                    <a:pt x="212" y="89"/>
                    <a:pt x="212" y="89"/>
                    <a:pt x="212" y="88"/>
                  </a:cubicBezTo>
                  <a:cubicBezTo>
                    <a:pt x="212" y="88"/>
                    <a:pt x="212" y="88"/>
                    <a:pt x="212" y="88"/>
                  </a:cubicBezTo>
                  <a:cubicBezTo>
                    <a:pt x="211" y="74"/>
                    <a:pt x="207" y="60"/>
                    <a:pt x="202" y="49"/>
                  </a:cubicBezTo>
                  <a:moveTo>
                    <a:pt x="84" y="0"/>
                  </a:moveTo>
                  <a:cubicBezTo>
                    <a:pt x="59" y="0"/>
                    <a:pt x="59" y="0"/>
                    <a:pt x="59" y="0"/>
                  </a:cubicBezTo>
                  <a:cubicBezTo>
                    <a:pt x="44" y="7"/>
                    <a:pt x="32" y="18"/>
                    <a:pt x="22" y="31"/>
                  </a:cubicBezTo>
                  <a:cubicBezTo>
                    <a:pt x="33" y="31"/>
                    <a:pt x="33" y="31"/>
                    <a:pt x="33" y="31"/>
                  </a:cubicBezTo>
                  <a:cubicBezTo>
                    <a:pt x="46" y="16"/>
                    <a:pt x="64" y="5"/>
                    <a:pt x="84" y="0"/>
                  </a:cubicBezTo>
                  <a:moveTo>
                    <a:pt x="154" y="0"/>
                  </a:moveTo>
                  <a:cubicBezTo>
                    <a:pt x="129" y="0"/>
                    <a:pt x="129" y="0"/>
                    <a:pt x="129" y="0"/>
                  </a:cubicBezTo>
                  <a:cubicBezTo>
                    <a:pt x="149" y="5"/>
                    <a:pt x="167" y="16"/>
                    <a:pt x="180" y="31"/>
                  </a:cubicBezTo>
                  <a:cubicBezTo>
                    <a:pt x="191" y="31"/>
                    <a:pt x="191" y="31"/>
                    <a:pt x="191" y="31"/>
                  </a:cubicBezTo>
                  <a:cubicBezTo>
                    <a:pt x="181" y="18"/>
                    <a:pt x="168" y="7"/>
                    <a:pt x="154"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4" name="îṩ1iḍe">
              <a:extLst>
                <a:ext uri="{FF2B5EF4-FFF2-40B4-BE49-F238E27FC236}">
                  <a16:creationId xmlns:a16="http://schemas.microsoft.com/office/drawing/2014/main" id="{8AB8442A-B228-3729-B314-6093C065CAE6}"/>
                </a:ext>
              </a:extLst>
            </p:cNvPr>
            <p:cNvSpPr/>
            <p:nvPr/>
          </p:nvSpPr>
          <p:spPr bwMode="auto">
            <a:xfrm>
              <a:off x="5791201" y="2193925"/>
              <a:ext cx="196850" cy="58738"/>
            </a:xfrm>
            <a:custGeom>
              <a:avLst/>
              <a:gdLst>
                <a:gd name="T0" fmla="*/ 15 w 60"/>
                <a:gd name="T1" fmla="*/ 0 h 18"/>
                <a:gd name="T2" fmla="*/ 0 w 60"/>
                <a:gd name="T3" fmla="*/ 0 h 18"/>
                <a:gd name="T4" fmla="*/ 37 w 60"/>
                <a:gd name="T5" fmla="*/ 18 h 18"/>
                <a:gd name="T6" fmla="*/ 51 w 60"/>
                <a:gd name="T7" fmla="*/ 18 h 18"/>
                <a:gd name="T8" fmla="*/ 60 w 60"/>
                <a:gd name="T9" fmla="*/ 13 h 18"/>
                <a:gd name="T10" fmla="*/ 15 w 60"/>
                <a:gd name="T11" fmla="*/ 0 h 18"/>
              </a:gdLst>
              <a:ahLst/>
              <a:cxnLst>
                <a:cxn ang="0">
                  <a:pos x="T0" y="T1"/>
                </a:cxn>
                <a:cxn ang="0">
                  <a:pos x="T2" y="T3"/>
                </a:cxn>
                <a:cxn ang="0">
                  <a:pos x="T4" y="T5"/>
                </a:cxn>
                <a:cxn ang="0">
                  <a:pos x="T6" y="T7"/>
                </a:cxn>
                <a:cxn ang="0">
                  <a:pos x="T8" y="T9"/>
                </a:cxn>
                <a:cxn ang="0">
                  <a:pos x="T10" y="T11"/>
                </a:cxn>
              </a:cxnLst>
              <a:rect l="0" t="0" r="r" b="b"/>
              <a:pathLst>
                <a:path w="60" h="18">
                  <a:moveTo>
                    <a:pt x="15" y="0"/>
                  </a:moveTo>
                  <a:cubicBezTo>
                    <a:pt x="0" y="0"/>
                    <a:pt x="0" y="0"/>
                    <a:pt x="0" y="0"/>
                  </a:cubicBezTo>
                  <a:cubicBezTo>
                    <a:pt x="11" y="8"/>
                    <a:pt x="23" y="15"/>
                    <a:pt x="37" y="18"/>
                  </a:cubicBezTo>
                  <a:cubicBezTo>
                    <a:pt x="51" y="18"/>
                    <a:pt x="51" y="18"/>
                    <a:pt x="51" y="18"/>
                  </a:cubicBezTo>
                  <a:cubicBezTo>
                    <a:pt x="55" y="18"/>
                    <a:pt x="58" y="16"/>
                    <a:pt x="60" y="13"/>
                  </a:cubicBezTo>
                  <a:cubicBezTo>
                    <a:pt x="43" y="12"/>
                    <a:pt x="28" y="8"/>
                    <a:pt x="15"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5" name="îṥ1ïḋê">
              <a:extLst>
                <a:ext uri="{FF2B5EF4-FFF2-40B4-BE49-F238E27FC236}">
                  <a16:creationId xmlns:a16="http://schemas.microsoft.com/office/drawing/2014/main" id="{B4558FC0-9C5D-4AFB-F966-64E45769B059}"/>
                </a:ext>
              </a:extLst>
            </p:cNvPr>
            <p:cNvSpPr/>
            <p:nvPr/>
          </p:nvSpPr>
          <p:spPr bwMode="auto">
            <a:xfrm>
              <a:off x="6305551" y="2028825"/>
              <a:ext cx="26988" cy="42863"/>
            </a:xfrm>
            <a:custGeom>
              <a:avLst/>
              <a:gdLst>
                <a:gd name="T0" fmla="*/ 8 w 8"/>
                <a:gd name="T1" fmla="*/ 0 h 13"/>
                <a:gd name="T2" fmla="*/ 0 w 8"/>
                <a:gd name="T3" fmla="*/ 9 h 13"/>
                <a:gd name="T4" fmla="*/ 2 w 8"/>
                <a:gd name="T5" fmla="*/ 13 h 13"/>
                <a:gd name="T6" fmla="*/ 8 w 8"/>
                <a:gd name="T7" fmla="*/ 0 h 13"/>
              </a:gdLst>
              <a:ahLst/>
              <a:cxnLst>
                <a:cxn ang="0">
                  <a:pos x="T0" y="T1"/>
                </a:cxn>
                <a:cxn ang="0">
                  <a:pos x="T2" y="T3"/>
                </a:cxn>
                <a:cxn ang="0">
                  <a:pos x="T4" y="T5"/>
                </a:cxn>
                <a:cxn ang="0">
                  <a:pos x="T6" y="T7"/>
                </a:cxn>
              </a:cxnLst>
              <a:rect l="0" t="0" r="r" b="b"/>
              <a:pathLst>
                <a:path w="8" h="13">
                  <a:moveTo>
                    <a:pt x="8" y="0"/>
                  </a:moveTo>
                  <a:cubicBezTo>
                    <a:pt x="4" y="1"/>
                    <a:pt x="0" y="4"/>
                    <a:pt x="0" y="9"/>
                  </a:cubicBezTo>
                  <a:cubicBezTo>
                    <a:pt x="0" y="10"/>
                    <a:pt x="1" y="12"/>
                    <a:pt x="2" y="13"/>
                  </a:cubicBezTo>
                  <a:cubicBezTo>
                    <a:pt x="4" y="9"/>
                    <a:pt x="6" y="5"/>
                    <a:pt x="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6" name="íṣļîde">
              <a:extLst>
                <a:ext uri="{FF2B5EF4-FFF2-40B4-BE49-F238E27FC236}">
                  <a16:creationId xmlns:a16="http://schemas.microsoft.com/office/drawing/2014/main" id="{8029FD98-89B6-50A1-CB01-CA73AA1E2F23}"/>
                </a:ext>
              </a:extLst>
            </p:cNvPr>
            <p:cNvSpPr/>
            <p:nvPr/>
          </p:nvSpPr>
          <p:spPr bwMode="auto">
            <a:xfrm>
              <a:off x="5648326" y="1860550"/>
              <a:ext cx="33338" cy="58738"/>
            </a:xfrm>
            <a:custGeom>
              <a:avLst/>
              <a:gdLst>
                <a:gd name="T0" fmla="*/ 10 w 10"/>
                <a:gd name="T1" fmla="*/ 0 h 18"/>
                <a:gd name="T2" fmla="*/ 1 w 10"/>
                <a:gd name="T3" fmla="*/ 0 h 18"/>
                <a:gd name="T4" fmla="*/ 0 w 10"/>
                <a:gd name="T5" fmla="*/ 16 h 18"/>
                <a:gd name="T6" fmla="*/ 0 w 10"/>
                <a:gd name="T7" fmla="*/ 18 h 18"/>
                <a:gd name="T8" fmla="*/ 9 w 10"/>
                <a:gd name="T9" fmla="*/ 18 h 18"/>
                <a:gd name="T10" fmla="*/ 9 w 10"/>
                <a:gd name="T11" fmla="*/ 16 h 18"/>
                <a:gd name="T12" fmla="*/ 10 w 10"/>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0" h="18">
                  <a:moveTo>
                    <a:pt x="10" y="0"/>
                  </a:moveTo>
                  <a:cubicBezTo>
                    <a:pt x="1" y="0"/>
                    <a:pt x="1" y="0"/>
                    <a:pt x="1" y="0"/>
                  </a:cubicBezTo>
                  <a:cubicBezTo>
                    <a:pt x="0" y="5"/>
                    <a:pt x="0" y="11"/>
                    <a:pt x="0" y="16"/>
                  </a:cubicBezTo>
                  <a:cubicBezTo>
                    <a:pt x="0" y="17"/>
                    <a:pt x="0" y="17"/>
                    <a:pt x="0" y="18"/>
                  </a:cubicBezTo>
                  <a:cubicBezTo>
                    <a:pt x="9" y="18"/>
                    <a:pt x="9" y="18"/>
                    <a:pt x="9" y="18"/>
                  </a:cubicBezTo>
                  <a:cubicBezTo>
                    <a:pt x="9" y="17"/>
                    <a:pt x="9" y="17"/>
                    <a:pt x="9" y="16"/>
                  </a:cubicBezTo>
                  <a:cubicBezTo>
                    <a:pt x="9" y="11"/>
                    <a:pt x="9" y="5"/>
                    <a:pt x="1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7" name="îslîde">
              <a:extLst>
                <a:ext uri="{FF2B5EF4-FFF2-40B4-BE49-F238E27FC236}">
                  <a16:creationId xmlns:a16="http://schemas.microsoft.com/office/drawing/2014/main" id="{CBBA7E29-CF7C-9DA0-415F-D050D6F3F722}"/>
                </a:ext>
              </a:extLst>
            </p:cNvPr>
            <p:cNvSpPr/>
            <p:nvPr/>
          </p:nvSpPr>
          <p:spPr bwMode="auto">
            <a:xfrm>
              <a:off x="6348413" y="1890712"/>
              <a:ext cx="0" cy="6350"/>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cubicBezTo>
                    <a:pt x="0" y="0"/>
                    <a:pt x="0" y="0"/>
                    <a:pt x="0" y="0"/>
                  </a:cubicBezTo>
                  <a:cubicBezTo>
                    <a:pt x="0" y="1"/>
                    <a:pt x="0" y="1"/>
                    <a:pt x="0" y="2"/>
                  </a:cubicBezTo>
                  <a:cubicBezTo>
                    <a:pt x="0" y="1"/>
                    <a:pt x="0" y="0"/>
                    <a:pt x="0"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8" name="îṡḻîďè">
              <a:extLst>
                <a:ext uri="{FF2B5EF4-FFF2-40B4-BE49-F238E27FC236}">
                  <a16:creationId xmlns:a16="http://schemas.microsoft.com/office/drawing/2014/main" id="{3BE0C672-7255-0FA6-639D-F11A4DA2591B}"/>
                </a:ext>
              </a:extLst>
            </p:cNvPr>
            <p:cNvSpPr/>
            <p:nvPr/>
          </p:nvSpPr>
          <p:spPr bwMode="auto">
            <a:xfrm>
              <a:off x="5843588" y="1563687"/>
              <a:ext cx="312738" cy="36513"/>
            </a:xfrm>
            <a:custGeom>
              <a:avLst/>
              <a:gdLst>
                <a:gd name="T0" fmla="*/ 47 w 95"/>
                <a:gd name="T1" fmla="*/ 0 h 11"/>
                <a:gd name="T2" fmla="*/ 0 w 95"/>
                <a:gd name="T3" fmla="*/ 11 h 11"/>
                <a:gd name="T4" fmla="*/ 25 w 95"/>
                <a:gd name="T5" fmla="*/ 11 h 11"/>
                <a:gd name="T6" fmla="*/ 47 w 95"/>
                <a:gd name="T7" fmla="*/ 8 h 11"/>
                <a:gd name="T8" fmla="*/ 70 w 95"/>
                <a:gd name="T9" fmla="*/ 11 h 11"/>
                <a:gd name="T10" fmla="*/ 95 w 95"/>
                <a:gd name="T11" fmla="*/ 11 h 11"/>
                <a:gd name="T12" fmla="*/ 47 w 95"/>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5" h="11">
                  <a:moveTo>
                    <a:pt x="47" y="0"/>
                  </a:moveTo>
                  <a:cubicBezTo>
                    <a:pt x="30" y="0"/>
                    <a:pt x="14" y="4"/>
                    <a:pt x="0" y="11"/>
                  </a:cubicBezTo>
                  <a:cubicBezTo>
                    <a:pt x="25" y="11"/>
                    <a:pt x="25" y="11"/>
                    <a:pt x="25" y="11"/>
                  </a:cubicBezTo>
                  <a:cubicBezTo>
                    <a:pt x="32" y="9"/>
                    <a:pt x="39" y="8"/>
                    <a:pt x="47" y="8"/>
                  </a:cubicBezTo>
                  <a:cubicBezTo>
                    <a:pt x="55" y="8"/>
                    <a:pt x="63" y="9"/>
                    <a:pt x="70" y="11"/>
                  </a:cubicBezTo>
                  <a:cubicBezTo>
                    <a:pt x="95" y="11"/>
                    <a:pt x="95" y="11"/>
                    <a:pt x="95" y="11"/>
                  </a:cubicBezTo>
                  <a:cubicBezTo>
                    <a:pt x="80" y="4"/>
                    <a:pt x="64" y="0"/>
                    <a:pt x="47"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9" name="îṣḷîḍè">
              <a:extLst>
                <a:ext uri="{FF2B5EF4-FFF2-40B4-BE49-F238E27FC236}">
                  <a16:creationId xmlns:a16="http://schemas.microsoft.com/office/drawing/2014/main" id="{A1A8B6A0-B133-A090-D08C-A889D6F16C28}"/>
                </a:ext>
              </a:extLst>
            </p:cNvPr>
            <p:cNvSpPr/>
            <p:nvPr/>
          </p:nvSpPr>
          <p:spPr bwMode="auto">
            <a:xfrm>
              <a:off x="5668963" y="2028825"/>
              <a:ext cx="58738" cy="58738"/>
            </a:xfrm>
            <a:custGeom>
              <a:avLst/>
              <a:gdLst>
                <a:gd name="T0" fmla="*/ 9 w 18"/>
                <a:gd name="T1" fmla="*/ 0 h 18"/>
                <a:gd name="T2" fmla="*/ 0 w 18"/>
                <a:gd name="T3" fmla="*/ 0 h 18"/>
                <a:gd name="T4" fmla="*/ 8 w 18"/>
                <a:gd name="T5" fmla="*/ 18 h 18"/>
                <a:gd name="T6" fmla="*/ 18 w 18"/>
                <a:gd name="T7" fmla="*/ 18 h 18"/>
                <a:gd name="T8" fmla="*/ 9 w 18"/>
                <a:gd name="T9" fmla="*/ 0 h 18"/>
              </a:gdLst>
              <a:ahLst/>
              <a:cxnLst>
                <a:cxn ang="0">
                  <a:pos x="T0" y="T1"/>
                </a:cxn>
                <a:cxn ang="0">
                  <a:pos x="T2" y="T3"/>
                </a:cxn>
                <a:cxn ang="0">
                  <a:pos x="T4" y="T5"/>
                </a:cxn>
                <a:cxn ang="0">
                  <a:pos x="T6" y="T7"/>
                </a:cxn>
                <a:cxn ang="0">
                  <a:pos x="T8" y="T9"/>
                </a:cxn>
              </a:cxnLst>
              <a:rect l="0" t="0" r="r" b="b"/>
              <a:pathLst>
                <a:path w="18" h="18">
                  <a:moveTo>
                    <a:pt x="9" y="0"/>
                  </a:moveTo>
                  <a:cubicBezTo>
                    <a:pt x="0" y="0"/>
                    <a:pt x="0" y="0"/>
                    <a:pt x="0" y="0"/>
                  </a:cubicBezTo>
                  <a:cubicBezTo>
                    <a:pt x="2" y="6"/>
                    <a:pt x="5" y="12"/>
                    <a:pt x="8" y="18"/>
                  </a:cubicBezTo>
                  <a:cubicBezTo>
                    <a:pt x="18" y="18"/>
                    <a:pt x="18" y="18"/>
                    <a:pt x="18" y="18"/>
                  </a:cubicBezTo>
                  <a:cubicBezTo>
                    <a:pt x="14" y="12"/>
                    <a:pt x="11" y="6"/>
                    <a:pt x="9" y="0"/>
                  </a:cubicBezTo>
                </a:path>
              </a:pathLst>
            </a:custGeom>
            <a:solidFill>
              <a:srgbClr val="C4DBE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0" name="îṡļîḍe">
              <a:extLst>
                <a:ext uri="{FF2B5EF4-FFF2-40B4-BE49-F238E27FC236}">
                  <a16:creationId xmlns:a16="http://schemas.microsoft.com/office/drawing/2014/main" id="{3F781254-9A26-785F-E58C-3D02736B969A}"/>
                </a:ext>
              </a:extLst>
            </p:cNvPr>
            <p:cNvSpPr/>
            <p:nvPr/>
          </p:nvSpPr>
          <p:spPr bwMode="auto">
            <a:xfrm>
              <a:off x="5684838" y="1701800"/>
              <a:ext cx="630238" cy="60325"/>
            </a:xfrm>
            <a:custGeom>
              <a:avLst/>
              <a:gdLst>
                <a:gd name="T0" fmla="*/ 22 w 191"/>
                <a:gd name="T1" fmla="*/ 0 h 18"/>
                <a:gd name="T2" fmla="*/ 11 w 191"/>
                <a:gd name="T3" fmla="*/ 0 h 18"/>
                <a:gd name="T4" fmla="*/ 0 w 191"/>
                <a:gd name="T5" fmla="*/ 18 h 18"/>
                <a:gd name="T6" fmla="*/ 9 w 191"/>
                <a:gd name="T7" fmla="*/ 18 h 18"/>
                <a:gd name="T8" fmla="*/ 22 w 191"/>
                <a:gd name="T9" fmla="*/ 0 h 18"/>
                <a:gd name="T10" fmla="*/ 180 w 191"/>
                <a:gd name="T11" fmla="*/ 0 h 18"/>
                <a:gd name="T12" fmla="*/ 169 w 191"/>
                <a:gd name="T13" fmla="*/ 0 h 18"/>
                <a:gd name="T14" fmla="*/ 181 w 191"/>
                <a:gd name="T15" fmla="*/ 18 h 18"/>
                <a:gd name="T16" fmla="*/ 191 w 191"/>
                <a:gd name="T17" fmla="*/ 18 h 18"/>
                <a:gd name="T18" fmla="*/ 180 w 191"/>
                <a:gd name="T19"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1" h="18">
                  <a:moveTo>
                    <a:pt x="22" y="0"/>
                  </a:moveTo>
                  <a:cubicBezTo>
                    <a:pt x="11" y="0"/>
                    <a:pt x="11" y="0"/>
                    <a:pt x="11" y="0"/>
                  </a:cubicBezTo>
                  <a:cubicBezTo>
                    <a:pt x="7" y="5"/>
                    <a:pt x="3" y="11"/>
                    <a:pt x="0" y="18"/>
                  </a:cubicBezTo>
                  <a:cubicBezTo>
                    <a:pt x="9" y="18"/>
                    <a:pt x="9" y="18"/>
                    <a:pt x="9" y="18"/>
                  </a:cubicBezTo>
                  <a:cubicBezTo>
                    <a:pt x="13" y="11"/>
                    <a:pt x="17" y="5"/>
                    <a:pt x="22" y="0"/>
                  </a:cubicBezTo>
                  <a:moveTo>
                    <a:pt x="180" y="0"/>
                  </a:moveTo>
                  <a:cubicBezTo>
                    <a:pt x="169" y="0"/>
                    <a:pt x="169" y="0"/>
                    <a:pt x="169" y="0"/>
                  </a:cubicBezTo>
                  <a:cubicBezTo>
                    <a:pt x="173" y="5"/>
                    <a:pt x="178" y="11"/>
                    <a:pt x="181" y="18"/>
                  </a:cubicBezTo>
                  <a:cubicBezTo>
                    <a:pt x="191" y="18"/>
                    <a:pt x="191" y="18"/>
                    <a:pt x="191" y="18"/>
                  </a:cubicBezTo>
                  <a:cubicBezTo>
                    <a:pt x="188" y="11"/>
                    <a:pt x="184" y="5"/>
                    <a:pt x="18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1" name="iṡḷíḑê">
              <a:extLst>
                <a:ext uri="{FF2B5EF4-FFF2-40B4-BE49-F238E27FC236}">
                  <a16:creationId xmlns:a16="http://schemas.microsoft.com/office/drawing/2014/main" id="{3A4DCFD0-90E2-90C1-FDEA-66C8B7A00191}"/>
                </a:ext>
              </a:extLst>
            </p:cNvPr>
            <p:cNvSpPr/>
            <p:nvPr/>
          </p:nvSpPr>
          <p:spPr bwMode="auto">
            <a:xfrm>
              <a:off x="5678488" y="1590675"/>
              <a:ext cx="642938" cy="646113"/>
            </a:xfrm>
            <a:custGeom>
              <a:avLst/>
              <a:gdLst>
                <a:gd name="T0" fmla="*/ 97 w 195"/>
                <a:gd name="T1" fmla="*/ 0 h 196"/>
                <a:gd name="T2" fmla="*/ 75 w 195"/>
                <a:gd name="T3" fmla="*/ 3 h 196"/>
                <a:gd name="T4" fmla="*/ 24 w 195"/>
                <a:gd name="T5" fmla="*/ 34 h 196"/>
                <a:gd name="T6" fmla="*/ 11 w 195"/>
                <a:gd name="T7" fmla="*/ 52 h 196"/>
                <a:gd name="T8" fmla="*/ 1 w 195"/>
                <a:gd name="T9" fmla="*/ 82 h 196"/>
                <a:gd name="T10" fmla="*/ 0 w 195"/>
                <a:gd name="T11" fmla="*/ 98 h 196"/>
                <a:gd name="T12" fmla="*/ 0 w 195"/>
                <a:gd name="T13" fmla="*/ 100 h 196"/>
                <a:gd name="T14" fmla="*/ 6 w 195"/>
                <a:gd name="T15" fmla="*/ 133 h 196"/>
                <a:gd name="T16" fmla="*/ 15 w 195"/>
                <a:gd name="T17" fmla="*/ 151 h 196"/>
                <a:gd name="T18" fmla="*/ 49 w 195"/>
                <a:gd name="T19" fmla="*/ 183 h 196"/>
                <a:gd name="T20" fmla="*/ 94 w 195"/>
                <a:gd name="T21" fmla="*/ 196 h 196"/>
                <a:gd name="T22" fmla="*/ 97 w 195"/>
                <a:gd name="T23" fmla="*/ 196 h 196"/>
                <a:gd name="T24" fmla="*/ 195 w 195"/>
                <a:gd name="T25" fmla="*/ 98 h 196"/>
                <a:gd name="T26" fmla="*/ 195 w 195"/>
                <a:gd name="T27" fmla="*/ 98 h 196"/>
                <a:gd name="T28" fmla="*/ 186 w 195"/>
                <a:gd name="T29" fmla="*/ 98 h 196"/>
                <a:gd name="T30" fmla="*/ 160 w 195"/>
                <a:gd name="T31" fmla="*/ 161 h 196"/>
                <a:gd name="T32" fmla="*/ 97 w 195"/>
                <a:gd name="T33" fmla="*/ 187 h 196"/>
                <a:gd name="T34" fmla="*/ 34 w 195"/>
                <a:gd name="T35" fmla="*/ 161 h 196"/>
                <a:gd name="T36" fmla="*/ 8 w 195"/>
                <a:gd name="T37" fmla="*/ 98 h 196"/>
                <a:gd name="T38" fmla="*/ 34 w 195"/>
                <a:gd name="T39" fmla="*/ 35 h 196"/>
                <a:gd name="T40" fmla="*/ 97 w 195"/>
                <a:gd name="T41" fmla="*/ 9 h 196"/>
                <a:gd name="T42" fmla="*/ 160 w 195"/>
                <a:gd name="T43" fmla="*/ 35 h 196"/>
                <a:gd name="T44" fmla="*/ 186 w 195"/>
                <a:gd name="T45" fmla="*/ 98 h 196"/>
                <a:gd name="T46" fmla="*/ 195 w 195"/>
                <a:gd name="T47" fmla="*/ 98 h 196"/>
                <a:gd name="T48" fmla="*/ 183 w 195"/>
                <a:gd name="T49" fmla="*/ 52 h 196"/>
                <a:gd name="T50" fmla="*/ 171 w 195"/>
                <a:gd name="T51" fmla="*/ 34 h 196"/>
                <a:gd name="T52" fmla="*/ 120 w 195"/>
                <a:gd name="T53" fmla="*/ 3 h 196"/>
                <a:gd name="T54" fmla="*/ 97 w 195"/>
                <a:gd name="T5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5" h="196">
                  <a:moveTo>
                    <a:pt x="97" y="0"/>
                  </a:moveTo>
                  <a:cubicBezTo>
                    <a:pt x="89" y="0"/>
                    <a:pt x="82" y="1"/>
                    <a:pt x="75" y="3"/>
                  </a:cubicBezTo>
                  <a:cubicBezTo>
                    <a:pt x="55" y="8"/>
                    <a:pt x="37" y="19"/>
                    <a:pt x="24" y="34"/>
                  </a:cubicBezTo>
                  <a:cubicBezTo>
                    <a:pt x="19" y="39"/>
                    <a:pt x="15" y="45"/>
                    <a:pt x="11" y="52"/>
                  </a:cubicBezTo>
                  <a:cubicBezTo>
                    <a:pt x="6" y="61"/>
                    <a:pt x="3" y="71"/>
                    <a:pt x="1" y="82"/>
                  </a:cubicBezTo>
                  <a:cubicBezTo>
                    <a:pt x="0" y="87"/>
                    <a:pt x="0" y="93"/>
                    <a:pt x="0" y="98"/>
                  </a:cubicBezTo>
                  <a:cubicBezTo>
                    <a:pt x="0" y="99"/>
                    <a:pt x="0" y="99"/>
                    <a:pt x="0" y="100"/>
                  </a:cubicBezTo>
                  <a:cubicBezTo>
                    <a:pt x="0" y="111"/>
                    <a:pt x="2" y="122"/>
                    <a:pt x="6" y="133"/>
                  </a:cubicBezTo>
                  <a:cubicBezTo>
                    <a:pt x="8" y="139"/>
                    <a:pt x="11" y="145"/>
                    <a:pt x="15" y="151"/>
                  </a:cubicBezTo>
                  <a:cubicBezTo>
                    <a:pt x="23" y="164"/>
                    <a:pt x="35" y="175"/>
                    <a:pt x="49" y="183"/>
                  </a:cubicBezTo>
                  <a:cubicBezTo>
                    <a:pt x="62" y="191"/>
                    <a:pt x="77" y="195"/>
                    <a:pt x="94" y="196"/>
                  </a:cubicBezTo>
                  <a:cubicBezTo>
                    <a:pt x="95" y="196"/>
                    <a:pt x="96" y="196"/>
                    <a:pt x="97" y="196"/>
                  </a:cubicBezTo>
                  <a:cubicBezTo>
                    <a:pt x="151" y="196"/>
                    <a:pt x="195" y="152"/>
                    <a:pt x="195" y="98"/>
                  </a:cubicBezTo>
                  <a:cubicBezTo>
                    <a:pt x="195" y="98"/>
                    <a:pt x="195" y="98"/>
                    <a:pt x="195" y="98"/>
                  </a:cubicBezTo>
                  <a:cubicBezTo>
                    <a:pt x="186" y="98"/>
                    <a:pt x="186" y="98"/>
                    <a:pt x="186" y="98"/>
                  </a:cubicBezTo>
                  <a:cubicBezTo>
                    <a:pt x="186" y="123"/>
                    <a:pt x="177" y="145"/>
                    <a:pt x="160" y="161"/>
                  </a:cubicBezTo>
                  <a:cubicBezTo>
                    <a:pt x="144" y="177"/>
                    <a:pt x="122" y="187"/>
                    <a:pt x="97" y="187"/>
                  </a:cubicBezTo>
                  <a:cubicBezTo>
                    <a:pt x="73" y="187"/>
                    <a:pt x="50" y="177"/>
                    <a:pt x="34" y="161"/>
                  </a:cubicBezTo>
                  <a:cubicBezTo>
                    <a:pt x="18" y="145"/>
                    <a:pt x="8" y="123"/>
                    <a:pt x="8" y="98"/>
                  </a:cubicBezTo>
                  <a:cubicBezTo>
                    <a:pt x="8" y="74"/>
                    <a:pt x="18" y="51"/>
                    <a:pt x="34" y="35"/>
                  </a:cubicBezTo>
                  <a:cubicBezTo>
                    <a:pt x="50" y="19"/>
                    <a:pt x="73" y="9"/>
                    <a:pt x="97" y="9"/>
                  </a:cubicBezTo>
                  <a:cubicBezTo>
                    <a:pt x="122" y="9"/>
                    <a:pt x="144" y="19"/>
                    <a:pt x="160" y="35"/>
                  </a:cubicBezTo>
                  <a:cubicBezTo>
                    <a:pt x="177" y="51"/>
                    <a:pt x="186" y="74"/>
                    <a:pt x="186" y="98"/>
                  </a:cubicBezTo>
                  <a:cubicBezTo>
                    <a:pt x="195" y="98"/>
                    <a:pt x="195" y="98"/>
                    <a:pt x="195" y="98"/>
                  </a:cubicBezTo>
                  <a:cubicBezTo>
                    <a:pt x="195" y="81"/>
                    <a:pt x="191" y="65"/>
                    <a:pt x="183" y="52"/>
                  </a:cubicBezTo>
                  <a:cubicBezTo>
                    <a:pt x="180" y="45"/>
                    <a:pt x="175" y="39"/>
                    <a:pt x="171" y="34"/>
                  </a:cubicBezTo>
                  <a:cubicBezTo>
                    <a:pt x="158" y="19"/>
                    <a:pt x="140" y="8"/>
                    <a:pt x="120" y="3"/>
                  </a:cubicBezTo>
                  <a:cubicBezTo>
                    <a:pt x="113" y="1"/>
                    <a:pt x="105"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2" name="íṣ1ïḓe">
              <a:extLst>
                <a:ext uri="{FF2B5EF4-FFF2-40B4-BE49-F238E27FC236}">
                  <a16:creationId xmlns:a16="http://schemas.microsoft.com/office/drawing/2014/main" id="{F9E0A642-0FF5-44B7-6168-A1FEC47C9D70}"/>
                </a:ext>
              </a:extLst>
            </p:cNvPr>
            <p:cNvSpPr/>
            <p:nvPr/>
          </p:nvSpPr>
          <p:spPr bwMode="auto">
            <a:xfrm>
              <a:off x="5715001" y="1804987"/>
              <a:ext cx="187325" cy="220663"/>
            </a:xfrm>
            <a:custGeom>
              <a:avLst/>
              <a:gdLst>
                <a:gd name="T0" fmla="*/ 45 w 57"/>
                <a:gd name="T1" fmla="*/ 18 h 67"/>
                <a:gd name="T2" fmla="*/ 33 w 57"/>
                <a:gd name="T3" fmla="*/ 13 h 67"/>
                <a:gd name="T4" fmla="*/ 14 w 57"/>
                <a:gd name="T5" fmla="*/ 33 h 67"/>
                <a:gd name="T6" fmla="*/ 32 w 57"/>
                <a:gd name="T7" fmla="*/ 54 h 67"/>
                <a:gd name="T8" fmla="*/ 46 w 57"/>
                <a:gd name="T9" fmla="*/ 47 h 67"/>
                <a:gd name="T10" fmla="*/ 57 w 57"/>
                <a:gd name="T11" fmla="*/ 56 h 67"/>
                <a:gd name="T12" fmla="*/ 34 w 57"/>
                <a:gd name="T13" fmla="*/ 67 h 67"/>
                <a:gd name="T14" fmla="*/ 0 w 57"/>
                <a:gd name="T15" fmla="*/ 33 h 67"/>
                <a:gd name="T16" fmla="*/ 34 w 57"/>
                <a:gd name="T17" fmla="*/ 0 h 67"/>
                <a:gd name="T18" fmla="*/ 56 w 57"/>
                <a:gd name="T19" fmla="*/ 9 h 67"/>
                <a:gd name="T20" fmla="*/ 45 w 57"/>
                <a:gd name="T21" fmla="*/ 1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67">
                  <a:moveTo>
                    <a:pt x="45" y="18"/>
                  </a:moveTo>
                  <a:cubicBezTo>
                    <a:pt x="42" y="15"/>
                    <a:pt x="38" y="13"/>
                    <a:pt x="33" y="13"/>
                  </a:cubicBezTo>
                  <a:cubicBezTo>
                    <a:pt x="22" y="13"/>
                    <a:pt x="14" y="21"/>
                    <a:pt x="14" y="33"/>
                  </a:cubicBezTo>
                  <a:cubicBezTo>
                    <a:pt x="14" y="45"/>
                    <a:pt x="22" y="54"/>
                    <a:pt x="32" y="54"/>
                  </a:cubicBezTo>
                  <a:cubicBezTo>
                    <a:pt x="38" y="54"/>
                    <a:pt x="43" y="51"/>
                    <a:pt x="46" y="47"/>
                  </a:cubicBezTo>
                  <a:cubicBezTo>
                    <a:pt x="57" y="56"/>
                    <a:pt x="57" y="56"/>
                    <a:pt x="57" y="56"/>
                  </a:cubicBezTo>
                  <a:cubicBezTo>
                    <a:pt x="52" y="63"/>
                    <a:pt x="43" y="67"/>
                    <a:pt x="34" y="67"/>
                  </a:cubicBezTo>
                  <a:cubicBezTo>
                    <a:pt x="14" y="67"/>
                    <a:pt x="0" y="54"/>
                    <a:pt x="0" y="33"/>
                  </a:cubicBezTo>
                  <a:cubicBezTo>
                    <a:pt x="0" y="13"/>
                    <a:pt x="14" y="0"/>
                    <a:pt x="34" y="0"/>
                  </a:cubicBezTo>
                  <a:cubicBezTo>
                    <a:pt x="41" y="0"/>
                    <a:pt x="50" y="2"/>
                    <a:pt x="56" y="9"/>
                  </a:cubicBezTo>
                  <a:lnTo>
                    <a:pt x="45" y="18"/>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3" name="îSľiḑê">
              <a:extLst>
                <a:ext uri="{FF2B5EF4-FFF2-40B4-BE49-F238E27FC236}">
                  <a16:creationId xmlns:a16="http://schemas.microsoft.com/office/drawing/2014/main" id="{681D33D4-EA53-DD80-F969-9AA436D7785A}"/>
                </a:ext>
              </a:extLst>
            </p:cNvPr>
            <p:cNvSpPr/>
            <p:nvPr/>
          </p:nvSpPr>
          <p:spPr bwMode="auto">
            <a:xfrm>
              <a:off x="5926138" y="1847850"/>
              <a:ext cx="161925" cy="160338"/>
            </a:xfrm>
            <a:custGeom>
              <a:avLst/>
              <a:gdLst>
                <a:gd name="T0" fmla="*/ 0 w 102"/>
                <a:gd name="T1" fmla="*/ 39 h 101"/>
                <a:gd name="T2" fmla="*/ 39 w 102"/>
                <a:gd name="T3" fmla="*/ 39 h 101"/>
                <a:gd name="T4" fmla="*/ 39 w 102"/>
                <a:gd name="T5" fmla="*/ 0 h 101"/>
                <a:gd name="T6" fmla="*/ 62 w 102"/>
                <a:gd name="T7" fmla="*/ 0 h 101"/>
                <a:gd name="T8" fmla="*/ 62 w 102"/>
                <a:gd name="T9" fmla="*/ 39 h 101"/>
                <a:gd name="T10" fmla="*/ 102 w 102"/>
                <a:gd name="T11" fmla="*/ 39 h 101"/>
                <a:gd name="T12" fmla="*/ 102 w 102"/>
                <a:gd name="T13" fmla="*/ 62 h 101"/>
                <a:gd name="T14" fmla="*/ 62 w 102"/>
                <a:gd name="T15" fmla="*/ 62 h 101"/>
                <a:gd name="T16" fmla="*/ 62 w 102"/>
                <a:gd name="T17" fmla="*/ 101 h 101"/>
                <a:gd name="T18" fmla="*/ 39 w 102"/>
                <a:gd name="T19" fmla="*/ 101 h 101"/>
                <a:gd name="T20" fmla="*/ 39 w 102"/>
                <a:gd name="T21" fmla="*/ 62 h 101"/>
                <a:gd name="T22" fmla="*/ 0 w 102"/>
                <a:gd name="T23" fmla="*/ 62 h 101"/>
                <a:gd name="T24" fmla="*/ 0 w 102"/>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01">
                  <a:moveTo>
                    <a:pt x="0" y="39"/>
                  </a:moveTo>
                  <a:lnTo>
                    <a:pt x="39" y="39"/>
                  </a:lnTo>
                  <a:lnTo>
                    <a:pt x="39" y="0"/>
                  </a:lnTo>
                  <a:lnTo>
                    <a:pt x="62" y="0"/>
                  </a:lnTo>
                  <a:lnTo>
                    <a:pt x="62" y="39"/>
                  </a:lnTo>
                  <a:lnTo>
                    <a:pt x="102" y="39"/>
                  </a:lnTo>
                  <a:lnTo>
                    <a:pt x="102" y="62"/>
                  </a:lnTo>
                  <a:lnTo>
                    <a:pt x="62" y="62"/>
                  </a:lnTo>
                  <a:lnTo>
                    <a:pt x="62"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4" name="iSļîḋé">
              <a:extLst>
                <a:ext uri="{FF2B5EF4-FFF2-40B4-BE49-F238E27FC236}">
                  <a16:creationId xmlns:a16="http://schemas.microsoft.com/office/drawing/2014/main" id="{1B62F8A0-BB6E-E2D7-B07C-8AF9FC9C09DC}"/>
                </a:ext>
              </a:extLst>
            </p:cNvPr>
            <p:cNvSpPr/>
            <p:nvPr/>
          </p:nvSpPr>
          <p:spPr bwMode="auto">
            <a:xfrm>
              <a:off x="6121401" y="1847850"/>
              <a:ext cx="165100" cy="160338"/>
            </a:xfrm>
            <a:custGeom>
              <a:avLst/>
              <a:gdLst>
                <a:gd name="T0" fmla="*/ 0 w 104"/>
                <a:gd name="T1" fmla="*/ 39 h 101"/>
                <a:gd name="T2" fmla="*/ 39 w 104"/>
                <a:gd name="T3" fmla="*/ 39 h 101"/>
                <a:gd name="T4" fmla="*/ 39 w 104"/>
                <a:gd name="T5" fmla="*/ 0 h 101"/>
                <a:gd name="T6" fmla="*/ 64 w 104"/>
                <a:gd name="T7" fmla="*/ 0 h 101"/>
                <a:gd name="T8" fmla="*/ 64 w 104"/>
                <a:gd name="T9" fmla="*/ 39 h 101"/>
                <a:gd name="T10" fmla="*/ 104 w 104"/>
                <a:gd name="T11" fmla="*/ 39 h 101"/>
                <a:gd name="T12" fmla="*/ 104 w 104"/>
                <a:gd name="T13" fmla="*/ 62 h 101"/>
                <a:gd name="T14" fmla="*/ 64 w 104"/>
                <a:gd name="T15" fmla="*/ 62 h 101"/>
                <a:gd name="T16" fmla="*/ 64 w 104"/>
                <a:gd name="T17" fmla="*/ 101 h 101"/>
                <a:gd name="T18" fmla="*/ 39 w 104"/>
                <a:gd name="T19" fmla="*/ 101 h 101"/>
                <a:gd name="T20" fmla="*/ 39 w 104"/>
                <a:gd name="T21" fmla="*/ 62 h 101"/>
                <a:gd name="T22" fmla="*/ 0 w 104"/>
                <a:gd name="T23" fmla="*/ 62 h 101"/>
                <a:gd name="T24" fmla="*/ 0 w 104"/>
                <a:gd name="T25"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01">
                  <a:moveTo>
                    <a:pt x="0" y="39"/>
                  </a:moveTo>
                  <a:lnTo>
                    <a:pt x="39" y="39"/>
                  </a:lnTo>
                  <a:lnTo>
                    <a:pt x="39" y="0"/>
                  </a:lnTo>
                  <a:lnTo>
                    <a:pt x="64" y="0"/>
                  </a:lnTo>
                  <a:lnTo>
                    <a:pt x="64" y="39"/>
                  </a:lnTo>
                  <a:lnTo>
                    <a:pt x="104" y="39"/>
                  </a:lnTo>
                  <a:lnTo>
                    <a:pt x="104" y="62"/>
                  </a:lnTo>
                  <a:lnTo>
                    <a:pt x="64" y="62"/>
                  </a:lnTo>
                  <a:lnTo>
                    <a:pt x="64" y="101"/>
                  </a:lnTo>
                  <a:lnTo>
                    <a:pt x="39" y="101"/>
                  </a:lnTo>
                  <a:lnTo>
                    <a:pt x="39" y="62"/>
                  </a:lnTo>
                  <a:lnTo>
                    <a:pt x="0" y="62"/>
                  </a:lnTo>
                  <a:lnTo>
                    <a:pt x="0" y="3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5" name="iŝlídé">
              <a:extLst>
                <a:ext uri="{FF2B5EF4-FFF2-40B4-BE49-F238E27FC236}">
                  <a16:creationId xmlns:a16="http://schemas.microsoft.com/office/drawing/2014/main" id="{96A6782F-A86B-5FC8-B9AA-EB45F18A3D31}"/>
                </a:ext>
              </a:extLst>
            </p:cNvPr>
            <p:cNvSpPr/>
            <p:nvPr/>
          </p:nvSpPr>
          <p:spPr bwMode="auto">
            <a:xfrm>
              <a:off x="4249738" y="3517900"/>
              <a:ext cx="646113"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6" name="îşḷïḍé">
              <a:extLst>
                <a:ext uri="{FF2B5EF4-FFF2-40B4-BE49-F238E27FC236}">
                  <a16:creationId xmlns:a16="http://schemas.microsoft.com/office/drawing/2014/main" id="{C88228DD-0D2E-3D4D-4E52-8BC42A731513}"/>
                </a:ext>
              </a:extLst>
            </p:cNvPr>
            <p:cNvSpPr/>
            <p:nvPr/>
          </p:nvSpPr>
          <p:spPr bwMode="auto">
            <a:xfrm>
              <a:off x="4173538" y="3452812"/>
              <a:ext cx="403225" cy="784225"/>
            </a:xfrm>
            <a:custGeom>
              <a:avLst/>
              <a:gdLst>
                <a:gd name="T0" fmla="*/ 54 w 122"/>
                <a:gd name="T1" fmla="*/ 17 h 238"/>
                <a:gd name="T2" fmla="*/ 0 w 122"/>
                <a:gd name="T3" fmla="*/ 118 h 238"/>
                <a:gd name="T4" fmla="*/ 72 w 122"/>
                <a:gd name="T5" fmla="*/ 228 h 238"/>
                <a:gd name="T6" fmla="*/ 121 w 122"/>
                <a:gd name="T7" fmla="*/ 238 h 238"/>
                <a:gd name="T8" fmla="*/ 122 w 122"/>
                <a:gd name="T9" fmla="*/ 237 h 238"/>
                <a:gd name="T10" fmla="*/ 121 w 122"/>
                <a:gd name="T11" fmla="*/ 236 h 238"/>
                <a:gd name="T12" fmla="*/ 73 w 122"/>
                <a:gd name="T13" fmla="*/ 226 h 238"/>
                <a:gd name="T14" fmla="*/ 2 w 122"/>
                <a:gd name="T15" fmla="*/ 118 h 238"/>
                <a:gd name="T16" fmla="*/ 54 w 122"/>
                <a:gd name="T17" fmla="*/ 20 h 238"/>
                <a:gd name="T18" fmla="*/ 54 w 122"/>
                <a:gd name="T19" fmla="*/ 17 h 238"/>
                <a:gd name="T20" fmla="*/ 74 w 122"/>
                <a:gd name="T21" fmla="*/ 6 h 238"/>
                <a:gd name="T22" fmla="*/ 57 w 122"/>
                <a:gd name="T23" fmla="*/ 16 h 238"/>
                <a:gd name="T24" fmla="*/ 57 w 122"/>
                <a:gd name="T25" fmla="*/ 18 h 238"/>
                <a:gd name="T26" fmla="*/ 74 w 122"/>
                <a:gd name="T27" fmla="*/ 9 h 238"/>
                <a:gd name="T28" fmla="*/ 74 w 122"/>
                <a:gd name="T29" fmla="*/ 6 h 238"/>
                <a:gd name="T30" fmla="*/ 92 w 122"/>
                <a:gd name="T31" fmla="*/ 0 h 238"/>
                <a:gd name="T32" fmla="*/ 92 w 122"/>
                <a:gd name="T33" fmla="*/ 0 h 238"/>
                <a:gd name="T34" fmla="*/ 76 w 122"/>
                <a:gd name="T35" fmla="*/ 5 h 238"/>
                <a:gd name="T36" fmla="*/ 76 w 122"/>
                <a:gd name="T37" fmla="*/ 8 h 238"/>
                <a:gd name="T38" fmla="*/ 92 w 122"/>
                <a:gd name="T39" fmla="*/ 2 h 238"/>
                <a:gd name="T40" fmla="*/ 93 w 122"/>
                <a:gd name="T41" fmla="*/ 1 h 238"/>
                <a:gd name="T42" fmla="*/ 92 w 122"/>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2" h="238">
                  <a:moveTo>
                    <a:pt x="54" y="17"/>
                  </a:moveTo>
                  <a:cubicBezTo>
                    <a:pt x="22" y="39"/>
                    <a:pt x="0" y="76"/>
                    <a:pt x="0" y="118"/>
                  </a:cubicBezTo>
                  <a:cubicBezTo>
                    <a:pt x="0" y="167"/>
                    <a:pt x="30" y="209"/>
                    <a:pt x="72" y="228"/>
                  </a:cubicBezTo>
                  <a:cubicBezTo>
                    <a:pt x="87" y="235"/>
                    <a:pt x="104" y="238"/>
                    <a:pt x="121" y="238"/>
                  </a:cubicBezTo>
                  <a:cubicBezTo>
                    <a:pt x="122" y="238"/>
                    <a:pt x="122" y="238"/>
                    <a:pt x="122" y="237"/>
                  </a:cubicBezTo>
                  <a:cubicBezTo>
                    <a:pt x="122" y="237"/>
                    <a:pt x="122" y="236"/>
                    <a:pt x="121" y="236"/>
                  </a:cubicBezTo>
                  <a:cubicBezTo>
                    <a:pt x="104" y="236"/>
                    <a:pt x="88" y="233"/>
                    <a:pt x="73" y="226"/>
                  </a:cubicBezTo>
                  <a:cubicBezTo>
                    <a:pt x="31" y="208"/>
                    <a:pt x="2" y="166"/>
                    <a:pt x="2" y="118"/>
                  </a:cubicBezTo>
                  <a:cubicBezTo>
                    <a:pt x="2" y="77"/>
                    <a:pt x="23" y="41"/>
                    <a:pt x="54" y="20"/>
                  </a:cubicBezTo>
                  <a:cubicBezTo>
                    <a:pt x="54" y="17"/>
                    <a:pt x="54" y="17"/>
                    <a:pt x="54" y="17"/>
                  </a:cubicBezTo>
                  <a:moveTo>
                    <a:pt x="74" y="6"/>
                  </a:moveTo>
                  <a:cubicBezTo>
                    <a:pt x="68" y="9"/>
                    <a:pt x="62" y="12"/>
                    <a:pt x="57" y="16"/>
                  </a:cubicBezTo>
                  <a:cubicBezTo>
                    <a:pt x="57" y="18"/>
                    <a:pt x="57" y="18"/>
                    <a:pt x="57" y="18"/>
                  </a:cubicBezTo>
                  <a:cubicBezTo>
                    <a:pt x="62" y="14"/>
                    <a:pt x="68" y="11"/>
                    <a:pt x="74" y="9"/>
                  </a:cubicBezTo>
                  <a:cubicBezTo>
                    <a:pt x="74" y="6"/>
                    <a:pt x="74" y="6"/>
                    <a:pt x="74" y="6"/>
                  </a:cubicBezTo>
                  <a:moveTo>
                    <a:pt x="92" y="0"/>
                  </a:moveTo>
                  <a:cubicBezTo>
                    <a:pt x="92" y="0"/>
                    <a:pt x="92" y="0"/>
                    <a:pt x="92" y="0"/>
                  </a:cubicBezTo>
                  <a:cubicBezTo>
                    <a:pt x="87" y="2"/>
                    <a:pt x="81" y="3"/>
                    <a:pt x="76" y="5"/>
                  </a:cubicBezTo>
                  <a:cubicBezTo>
                    <a:pt x="76" y="8"/>
                    <a:pt x="76" y="8"/>
                    <a:pt x="76" y="8"/>
                  </a:cubicBezTo>
                  <a:cubicBezTo>
                    <a:pt x="82" y="6"/>
                    <a:pt x="87" y="4"/>
                    <a:pt x="92" y="2"/>
                  </a:cubicBezTo>
                  <a:cubicBezTo>
                    <a:pt x="93" y="2"/>
                    <a:pt x="93" y="2"/>
                    <a:pt x="93" y="1"/>
                  </a:cubicBezTo>
                  <a:cubicBezTo>
                    <a:pt x="93" y="1"/>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7" name="íśḷiḋè">
              <a:extLst>
                <a:ext uri="{FF2B5EF4-FFF2-40B4-BE49-F238E27FC236}">
                  <a16:creationId xmlns:a16="http://schemas.microsoft.com/office/drawing/2014/main" id="{885A3978-18EB-B627-319F-4EE2E1C4C703}"/>
                </a:ext>
              </a:extLst>
            </p:cNvPr>
            <p:cNvSpPr/>
            <p:nvPr/>
          </p:nvSpPr>
          <p:spPr bwMode="auto">
            <a:xfrm>
              <a:off x="4418013" y="3468687"/>
              <a:ext cx="6350" cy="12700"/>
            </a:xfrm>
            <a:custGeom>
              <a:avLst/>
              <a:gdLst>
                <a:gd name="T0" fmla="*/ 2 w 2"/>
                <a:gd name="T1" fmla="*/ 0 h 4"/>
                <a:gd name="T2" fmla="*/ 0 w 2"/>
                <a:gd name="T3" fmla="*/ 1 h 4"/>
                <a:gd name="T4" fmla="*/ 0 w 2"/>
                <a:gd name="T5" fmla="*/ 4 h 4"/>
                <a:gd name="T6" fmla="*/ 2 w 2"/>
                <a:gd name="T7" fmla="*/ 3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1" y="1"/>
                    <a:pt x="0" y="1"/>
                  </a:cubicBezTo>
                  <a:cubicBezTo>
                    <a:pt x="0" y="4"/>
                    <a:pt x="0" y="4"/>
                    <a:pt x="0" y="4"/>
                  </a:cubicBezTo>
                  <a:cubicBezTo>
                    <a:pt x="1" y="3"/>
                    <a:pt x="2" y="3"/>
                    <a:pt x="2" y="3"/>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8" name="íşḻîďè">
              <a:extLst>
                <a:ext uri="{FF2B5EF4-FFF2-40B4-BE49-F238E27FC236}">
                  <a16:creationId xmlns:a16="http://schemas.microsoft.com/office/drawing/2014/main" id="{D6AEE560-84BF-64CB-0ED7-15C9FB709CC2}"/>
                </a:ext>
              </a:extLst>
            </p:cNvPr>
            <p:cNvSpPr/>
            <p:nvPr/>
          </p:nvSpPr>
          <p:spPr bwMode="auto">
            <a:xfrm>
              <a:off x="4351338" y="3505200"/>
              <a:ext cx="11113" cy="12700"/>
            </a:xfrm>
            <a:custGeom>
              <a:avLst/>
              <a:gdLst>
                <a:gd name="T0" fmla="*/ 3 w 3"/>
                <a:gd name="T1" fmla="*/ 0 h 4"/>
                <a:gd name="T2" fmla="*/ 0 w 3"/>
                <a:gd name="T3" fmla="*/ 1 h 4"/>
                <a:gd name="T4" fmla="*/ 0 w 3"/>
                <a:gd name="T5" fmla="*/ 4 h 4"/>
                <a:gd name="T6" fmla="*/ 3 w 3"/>
                <a:gd name="T7" fmla="*/ 2 h 4"/>
                <a:gd name="T8" fmla="*/ 3 w 3"/>
                <a:gd name="T9" fmla="*/ 0 h 4"/>
              </a:gdLst>
              <a:ahLst/>
              <a:cxnLst>
                <a:cxn ang="0">
                  <a:pos x="T0" y="T1"/>
                </a:cxn>
                <a:cxn ang="0">
                  <a:pos x="T2" y="T3"/>
                </a:cxn>
                <a:cxn ang="0">
                  <a:pos x="T4" y="T5"/>
                </a:cxn>
                <a:cxn ang="0">
                  <a:pos x="T6" y="T7"/>
                </a:cxn>
                <a:cxn ang="0">
                  <a:pos x="T8" y="T9"/>
                </a:cxn>
              </a:cxnLst>
              <a:rect l="0" t="0" r="r" b="b"/>
              <a:pathLst>
                <a:path w="3" h="4">
                  <a:moveTo>
                    <a:pt x="3" y="0"/>
                  </a:moveTo>
                  <a:cubicBezTo>
                    <a:pt x="2" y="0"/>
                    <a:pt x="1" y="0"/>
                    <a:pt x="0" y="1"/>
                  </a:cubicBezTo>
                  <a:cubicBezTo>
                    <a:pt x="0" y="4"/>
                    <a:pt x="0" y="4"/>
                    <a:pt x="0" y="4"/>
                  </a:cubicBezTo>
                  <a:cubicBezTo>
                    <a:pt x="1" y="3"/>
                    <a:pt x="2" y="3"/>
                    <a:pt x="3" y="2"/>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9" name="ïṥḻîḍè">
              <a:extLst>
                <a:ext uri="{FF2B5EF4-FFF2-40B4-BE49-F238E27FC236}">
                  <a16:creationId xmlns:a16="http://schemas.microsoft.com/office/drawing/2014/main" id="{092DD04C-22F0-CD05-3674-3D35D079ADAB}"/>
                </a:ext>
              </a:extLst>
            </p:cNvPr>
            <p:cNvSpPr/>
            <p:nvPr/>
          </p:nvSpPr>
          <p:spPr bwMode="auto">
            <a:xfrm>
              <a:off x="4203701" y="3502025"/>
              <a:ext cx="741363" cy="708025"/>
            </a:xfrm>
            <a:custGeom>
              <a:avLst/>
              <a:gdLst>
                <a:gd name="T0" fmla="*/ 222 w 225"/>
                <a:gd name="T1" fmla="*/ 80 h 215"/>
                <a:gd name="T2" fmla="*/ 220 w 225"/>
                <a:gd name="T3" fmla="*/ 80 h 215"/>
                <a:gd name="T4" fmla="*/ 223 w 225"/>
                <a:gd name="T5" fmla="*/ 103 h 215"/>
                <a:gd name="T6" fmla="*/ 190 w 225"/>
                <a:gd name="T7" fmla="*/ 181 h 215"/>
                <a:gd name="T8" fmla="*/ 112 w 225"/>
                <a:gd name="T9" fmla="*/ 213 h 215"/>
                <a:gd name="T10" fmla="*/ 34 w 225"/>
                <a:gd name="T11" fmla="*/ 181 h 215"/>
                <a:gd name="T12" fmla="*/ 2 w 225"/>
                <a:gd name="T13" fmla="*/ 103 h 215"/>
                <a:gd name="T14" fmla="*/ 1 w 225"/>
                <a:gd name="T15" fmla="*/ 102 h 215"/>
                <a:gd name="T16" fmla="*/ 0 w 225"/>
                <a:gd name="T17" fmla="*/ 103 h 215"/>
                <a:gd name="T18" fmla="*/ 112 w 225"/>
                <a:gd name="T19" fmla="*/ 215 h 215"/>
                <a:gd name="T20" fmla="*/ 225 w 225"/>
                <a:gd name="T21" fmla="*/ 103 h 215"/>
                <a:gd name="T22" fmla="*/ 222 w 225"/>
                <a:gd name="T23" fmla="*/ 80 h 215"/>
                <a:gd name="T24" fmla="*/ 159 w 225"/>
                <a:gd name="T25" fmla="*/ 0 h 215"/>
                <a:gd name="T26" fmla="*/ 153 w 225"/>
                <a:gd name="T27" fmla="*/ 0 h 215"/>
                <a:gd name="T28" fmla="*/ 190 w 225"/>
                <a:gd name="T29" fmla="*/ 25 h 215"/>
                <a:gd name="T30" fmla="*/ 220 w 225"/>
                <a:gd name="T31" fmla="*/ 78 h 215"/>
                <a:gd name="T32" fmla="*/ 222 w 225"/>
                <a:gd name="T33" fmla="*/ 78 h 215"/>
                <a:gd name="T34" fmla="*/ 159 w 225"/>
                <a:gd name="T35"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5" h="215">
                  <a:moveTo>
                    <a:pt x="222" y="80"/>
                  </a:moveTo>
                  <a:cubicBezTo>
                    <a:pt x="220" y="80"/>
                    <a:pt x="220" y="80"/>
                    <a:pt x="220" y="80"/>
                  </a:cubicBezTo>
                  <a:cubicBezTo>
                    <a:pt x="222" y="87"/>
                    <a:pt x="223" y="95"/>
                    <a:pt x="223" y="103"/>
                  </a:cubicBezTo>
                  <a:cubicBezTo>
                    <a:pt x="223" y="133"/>
                    <a:pt x="210" y="161"/>
                    <a:pt x="190" y="181"/>
                  </a:cubicBezTo>
                  <a:cubicBezTo>
                    <a:pt x="170" y="201"/>
                    <a:pt x="143" y="213"/>
                    <a:pt x="112" y="213"/>
                  </a:cubicBezTo>
                  <a:cubicBezTo>
                    <a:pt x="82" y="213"/>
                    <a:pt x="54" y="201"/>
                    <a:pt x="34" y="181"/>
                  </a:cubicBezTo>
                  <a:cubicBezTo>
                    <a:pt x="14" y="161"/>
                    <a:pt x="2" y="133"/>
                    <a:pt x="2" y="103"/>
                  </a:cubicBezTo>
                  <a:cubicBezTo>
                    <a:pt x="2" y="102"/>
                    <a:pt x="1" y="102"/>
                    <a:pt x="1" y="102"/>
                  </a:cubicBezTo>
                  <a:cubicBezTo>
                    <a:pt x="0" y="102"/>
                    <a:pt x="0" y="102"/>
                    <a:pt x="0" y="103"/>
                  </a:cubicBezTo>
                  <a:cubicBezTo>
                    <a:pt x="0" y="165"/>
                    <a:pt x="50" y="215"/>
                    <a:pt x="112" y="215"/>
                  </a:cubicBezTo>
                  <a:cubicBezTo>
                    <a:pt x="174" y="215"/>
                    <a:pt x="225" y="165"/>
                    <a:pt x="225" y="103"/>
                  </a:cubicBezTo>
                  <a:cubicBezTo>
                    <a:pt x="225" y="95"/>
                    <a:pt x="224" y="87"/>
                    <a:pt x="222" y="80"/>
                  </a:cubicBezTo>
                  <a:moveTo>
                    <a:pt x="159" y="0"/>
                  </a:moveTo>
                  <a:cubicBezTo>
                    <a:pt x="153" y="0"/>
                    <a:pt x="153" y="0"/>
                    <a:pt x="153" y="0"/>
                  </a:cubicBezTo>
                  <a:cubicBezTo>
                    <a:pt x="167" y="6"/>
                    <a:pt x="180" y="14"/>
                    <a:pt x="190" y="25"/>
                  </a:cubicBezTo>
                  <a:cubicBezTo>
                    <a:pt x="205" y="39"/>
                    <a:pt x="215" y="57"/>
                    <a:pt x="220" y="78"/>
                  </a:cubicBezTo>
                  <a:cubicBezTo>
                    <a:pt x="222" y="78"/>
                    <a:pt x="222" y="78"/>
                    <a:pt x="222" y="78"/>
                  </a:cubicBezTo>
                  <a:cubicBezTo>
                    <a:pt x="214" y="43"/>
                    <a:pt x="190" y="15"/>
                    <a:pt x="159"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0" name="îṩ1iḋê">
              <a:extLst>
                <a:ext uri="{FF2B5EF4-FFF2-40B4-BE49-F238E27FC236}">
                  <a16:creationId xmlns:a16="http://schemas.microsoft.com/office/drawing/2014/main" id="{1D588B69-5AC3-41A0-AE1D-4B31E3C38A6A}"/>
                </a:ext>
              </a:extLst>
            </p:cNvPr>
            <p:cNvSpPr/>
            <p:nvPr/>
          </p:nvSpPr>
          <p:spPr bwMode="auto">
            <a:xfrm>
              <a:off x="4568826" y="3468687"/>
              <a:ext cx="158750" cy="33338"/>
            </a:xfrm>
            <a:custGeom>
              <a:avLst/>
              <a:gdLst>
                <a:gd name="T0" fmla="*/ 1 w 48"/>
                <a:gd name="T1" fmla="*/ 0 h 10"/>
                <a:gd name="T2" fmla="*/ 0 w 48"/>
                <a:gd name="T3" fmla="*/ 1 h 10"/>
                <a:gd name="T4" fmla="*/ 1 w 48"/>
                <a:gd name="T5" fmla="*/ 2 h 10"/>
                <a:gd name="T6" fmla="*/ 42 w 48"/>
                <a:gd name="T7" fmla="*/ 10 h 10"/>
                <a:gd name="T8" fmla="*/ 48 w 48"/>
                <a:gd name="T9" fmla="*/ 10 h 10"/>
                <a:gd name="T10" fmla="*/ 1 w 48"/>
                <a:gd name="T11" fmla="*/ 0 h 10"/>
              </a:gdLst>
              <a:ahLst/>
              <a:cxnLst>
                <a:cxn ang="0">
                  <a:pos x="T0" y="T1"/>
                </a:cxn>
                <a:cxn ang="0">
                  <a:pos x="T2" y="T3"/>
                </a:cxn>
                <a:cxn ang="0">
                  <a:pos x="T4" y="T5"/>
                </a:cxn>
                <a:cxn ang="0">
                  <a:pos x="T6" y="T7"/>
                </a:cxn>
                <a:cxn ang="0">
                  <a:pos x="T8" y="T9"/>
                </a:cxn>
                <a:cxn ang="0">
                  <a:pos x="T10" y="T11"/>
                </a:cxn>
              </a:cxnLst>
              <a:rect l="0" t="0" r="r" b="b"/>
              <a:pathLst>
                <a:path w="48" h="10">
                  <a:moveTo>
                    <a:pt x="1" y="0"/>
                  </a:moveTo>
                  <a:cubicBezTo>
                    <a:pt x="1" y="0"/>
                    <a:pt x="0" y="1"/>
                    <a:pt x="0" y="1"/>
                  </a:cubicBezTo>
                  <a:cubicBezTo>
                    <a:pt x="0" y="2"/>
                    <a:pt x="1" y="2"/>
                    <a:pt x="1" y="2"/>
                  </a:cubicBezTo>
                  <a:cubicBezTo>
                    <a:pt x="16" y="2"/>
                    <a:pt x="30" y="5"/>
                    <a:pt x="42" y="10"/>
                  </a:cubicBezTo>
                  <a:cubicBezTo>
                    <a:pt x="48" y="10"/>
                    <a:pt x="48" y="10"/>
                    <a:pt x="48" y="10"/>
                  </a:cubicBezTo>
                  <a:cubicBezTo>
                    <a:pt x="33" y="4"/>
                    <a:pt x="18" y="0"/>
                    <a:pt x="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1" name="îsļídé">
              <a:extLst>
                <a:ext uri="{FF2B5EF4-FFF2-40B4-BE49-F238E27FC236}">
                  <a16:creationId xmlns:a16="http://schemas.microsoft.com/office/drawing/2014/main" id="{CA74C00E-4E8B-A941-1CD6-5662283EE5CA}"/>
                </a:ext>
              </a:extLst>
            </p:cNvPr>
            <p:cNvSpPr/>
            <p:nvPr/>
          </p:nvSpPr>
          <p:spPr bwMode="auto">
            <a:xfrm>
              <a:off x="4929188" y="3759200"/>
              <a:ext cx="6350"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2" name="íṧļïḑè">
              <a:extLst>
                <a:ext uri="{FF2B5EF4-FFF2-40B4-BE49-F238E27FC236}">
                  <a16:creationId xmlns:a16="http://schemas.microsoft.com/office/drawing/2014/main" id="{C7AC4AC7-3FFE-AEE5-0904-EF45CE642EC3}"/>
                </a:ext>
              </a:extLst>
            </p:cNvPr>
            <p:cNvSpPr/>
            <p:nvPr/>
          </p:nvSpPr>
          <p:spPr bwMode="auto">
            <a:xfrm>
              <a:off x="4222751" y="3492500"/>
              <a:ext cx="700088" cy="698500"/>
            </a:xfrm>
            <a:custGeom>
              <a:avLst/>
              <a:gdLst>
                <a:gd name="T0" fmla="*/ 210 w 212"/>
                <a:gd name="T1" fmla="*/ 83 h 212"/>
                <a:gd name="T2" fmla="*/ 201 w 212"/>
                <a:gd name="T3" fmla="*/ 83 h 212"/>
                <a:gd name="T4" fmla="*/ 204 w 212"/>
                <a:gd name="T5" fmla="*/ 106 h 212"/>
                <a:gd name="T6" fmla="*/ 204 w 212"/>
                <a:gd name="T7" fmla="*/ 106 h 212"/>
                <a:gd name="T8" fmla="*/ 212 w 212"/>
                <a:gd name="T9" fmla="*/ 106 h 212"/>
                <a:gd name="T10" fmla="*/ 212 w 212"/>
                <a:gd name="T11" fmla="*/ 106 h 212"/>
                <a:gd name="T12" fmla="*/ 210 w 212"/>
                <a:gd name="T13" fmla="*/ 83 h 212"/>
                <a:gd name="T14" fmla="*/ 39 w 212"/>
                <a:gd name="T15" fmla="*/ 23 h 212"/>
                <a:gd name="T16" fmla="*/ 0 w 212"/>
                <a:gd name="T17" fmla="*/ 106 h 212"/>
                <a:gd name="T18" fmla="*/ 106 w 212"/>
                <a:gd name="T19" fmla="*/ 212 h 212"/>
                <a:gd name="T20" fmla="*/ 212 w 212"/>
                <a:gd name="T21" fmla="*/ 106 h 212"/>
                <a:gd name="T22" fmla="*/ 204 w 212"/>
                <a:gd name="T23" fmla="*/ 106 h 212"/>
                <a:gd name="T24" fmla="*/ 204 w 212"/>
                <a:gd name="T25" fmla="*/ 106 h 212"/>
                <a:gd name="T26" fmla="*/ 106 w 212"/>
                <a:gd name="T27" fmla="*/ 203 h 212"/>
                <a:gd name="T28" fmla="*/ 8 w 212"/>
                <a:gd name="T29" fmla="*/ 106 h 212"/>
                <a:gd name="T30" fmla="*/ 39 w 212"/>
                <a:gd name="T31" fmla="*/ 34 h 212"/>
                <a:gd name="T32" fmla="*/ 39 w 212"/>
                <a:gd name="T33" fmla="*/ 23 h 212"/>
                <a:gd name="T34" fmla="*/ 59 w 212"/>
                <a:gd name="T35" fmla="*/ 10 h 212"/>
                <a:gd name="T36" fmla="*/ 42 w 212"/>
                <a:gd name="T37" fmla="*/ 21 h 212"/>
                <a:gd name="T38" fmla="*/ 42 w 212"/>
                <a:gd name="T39" fmla="*/ 32 h 212"/>
                <a:gd name="T40" fmla="*/ 59 w 212"/>
                <a:gd name="T41" fmla="*/ 20 h 212"/>
                <a:gd name="T42" fmla="*/ 59 w 212"/>
                <a:gd name="T43" fmla="*/ 10 h 212"/>
                <a:gd name="T44" fmla="*/ 93 w 212"/>
                <a:gd name="T45" fmla="*/ 0 h 212"/>
                <a:gd name="T46" fmla="*/ 61 w 212"/>
                <a:gd name="T47" fmla="*/ 9 h 212"/>
                <a:gd name="T48" fmla="*/ 61 w 212"/>
                <a:gd name="T49" fmla="*/ 19 h 212"/>
                <a:gd name="T50" fmla="*/ 106 w 212"/>
                <a:gd name="T51" fmla="*/ 8 h 212"/>
                <a:gd name="T52" fmla="*/ 201 w 212"/>
                <a:gd name="T53" fmla="*/ 81 h 212"/>
                <a:gd name="T54" fmla="*/ 209 w 212"/>
                <a:gd name="T55" fmla="*/ 81 h 212"/>
                <a:gd name="T56" fmla="*/ 134 w 212"/>
                <a:gd name="T57" fmla="*/ 3 h 212"/>
                <a:gd name="T58" fmla="*/ 100 w 212"/>
                <a:gd name="T59" fmla="*/ 3 h 212"/>
                <a:gd name="T60" fmla="*/ 93 w 212"/>
                <a:gd name="T6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12" h="212">
                  <a:moveTo>
                    <a:pt x="210" y="83"/>
                  </a:moveTo>
                  <a:cubicBezTo>
                    <a:pt x="201" y="83"/>
                    <a:pt x="201" y="83"/>
                    <a:pt x="201" y="83"/>
                  </a:cubicBezTo>
                  <a:cubicBezTo>
                    <a:pt x="203" y="90"/>
                    <a:pt x="204" y="98"/>
                    <a:pt x="204" y="106"/>
                  </a:cubicBezTo>
                  <a:cubicBezTo>
                    <a:pt x="204" y="106"/>
                    <a:pt x="204" y="106"/>
                    <a:pt x="204" y="106"/>
                  </a:cubicBezTo>
                  <a:cubicBezTo>
                    <a:pt x="212" y="106"/>
                    <a:pt x="212" y="106"/>
                    <a:pt x="212" y="106"/>
                  </a:cubicBezTo>
                  <a:cubicBezTo>
                    <a:pt x="212" y="106"/>
                    <a:pt x="212" y="106"/>
                    <a:pt x="212" y="106"/>
                  </a:cubicBezTo>
                  <a:cubicBezTo>
                    <a:pt x="212" y="98"/>
                    <a:pt x="211" y="90"/>
                    <a:pt x="210" y="83"/>
                  </a:cubicBezTo>
                  <a:moveTo>
                    <a:pt x="39" y="23"/>
                  </a:moveTo>
                  <a:cubicBezTo>
                    <a:pt x="15" y="43"/>
                    <a:pt x="0" y="72"/>
                    <a:pt x="0" y="106"/>
                  </a:cubicBezTo>
                  <a:cubicBezTo>
                    <a:pt x="0" y="164"/>
                    <a:pt x="47" y="212"/>
                    <a:pt x="106" y="212"/>
                  </a:cubicBezTo>
                  <a:cubicBezTo>
                    <a:pt x="165" y="212"/>
                    <a:pt x="212" y="164"/>
                    <a:pt x="212" y="106"/>
                  </a:cubicBezTo>
                  <a:cubicBezTo>
                    <a:pt x="204" y="106"/>
                    <a:pt x="204" y="106"/>
                    <a:pt x="204" y="106"/>
                  </a:cubicBezTo>
                  <a:cubicBezTo>
                    <a:pt x="204" y="106"/>
                    <a:pt x="204" y="106"/>
                    <a:pt x="204" y="106"/>
                  </a:cubicBezTo>
                  <a:cubicBezTo>
                    <a:pt x="204" y="160"/>
                    <a:pt x="160" y="203"/>
                    <a:pt x="106" y="203"/>
                  </a:cubicBezTo>
                  <a:cubicBezTo>
                    <a:pt x="52" y="203"/>
                    <a:pt x="8" y="160"/>
                    <a:pt x="8" y="106"/>
                  </a:cubicBezTo>
                  <a:cubicBezTo>
                    <a:pt x="8" y="78"/>
                    <a:pt x="20" y="52"/>
                    <a:pt x="39" y="34"/>
                  </a:cubicBezTo>
                  <a:cubicBezTo>
                    <a:pt x="39" y="23"/>
                    <a:pt x="39" y="23"/>
                    <a:pt x="39" y="23"/>
                  </a:cubicBezTo>
                  <a:moveTo>
                    <a:pt x="59" y="10"/>
                  </a:moveTo>
                  <a:cubicBezTo>
                    <a:pt x="53" y="13"/>
                    <a:pt x="47" y="17"/>
                    <a:pt x="42" y="21"/>
                  </a:cubicBezTo>
                  <a:cubicBezTo>
                    <a:pt x="42" y="32"/>
                    <a:pt x="42" y="32"/>
                    <a:pt x="42" y="32"/>
                  </a:cubicBezTo>
                  <a:cubicBezTo>
                    <a:pt x="47" y="28"/>
                    <a:pt x="53" y="23"/>
                    <a:pt x="59" y="20"/>
                  </a:cubicBezTo>
                  <a:cubicBezTo>
                    <a:pt x="59" y="10"/>
                    <a:pt x="59" y="10"/>
                    <a:pt x="59" y="10"/>
                  </a:cubicBezTo>
                  <a:moveTo>
                    <a:pt x="93" y="0"/>
                  </a:moveTo>
                  <a:cubicBezTo>
                    <a:pt x="82" y="2"/>
                    <a:pt x="71" y="5"/>
                    <a:pt x="61" y="9"/>
                  </a:cubicBezTo>
                  <a:cubicBezTo>
                    <a:pt x="61" y="19"/>
                    <a:pt x="61" y="19"/>
                    <a:pt x="61" y="19"/>
                  </a:cubicBezTo>
                  <a:cubicBezTo>
                    <a:pt x="75" y="12"/>
                    <a:pt x="90" y="8"/>
                    <a:pt x="106" y="8"/>
                  </a:cubicBezTo>
                  <a:cubicBezTo>
                    <a:pt x="152" y="8"/>
                    <a:pt x="190" y="39"/>
                    <a:pt x="201" y="81"/>
                  </a:cubicBezTo>
                  <a:cubicBezTo>
                    <a:pt x="209" y="81"/>
                    <a:pt x="209" y="81"/>
                    <a:pt x="209" y="81"/>
                  </a:cubicBezTo>
                  <a:cubicBezTo>
                    <a:pt x="200" y="43"/>
                    <a:pt x="171" y="13"/>
                    <a:pt x="134" y="3"/>
                  </a:cubicBezTo>
                  <a:cubicBezTo>
                    <a:pt x="100" y="3"/>
                    <a:pt x="100" y="3"/>
                    <a:pt x="100" y="3"/>
                  </a:cubicBezTo>
                  <a:cubicBezTo>
                    <a:pt x="97" y="3"/>
                    <a:pt x="95" y="2"/>
                    <a:pt x="93"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3" name="iSḻíḋè">
              <a:extLst>
                <a:ext uri="{FF2B5EF4-FFF2-40B4-BE49-F238E27FC236}">
                  <a16:creationId xmlns:a16="http://schemas.microsoft.com/office/drawing/2014/main" id="{49154FA3-53DB-091D-880D-B323DDF94FC5}"/>
                </a:ext>
              </a:extLst>
            </p:cNvPr>
            <p:cNvSpPr/>
            <p:nvPr/>
          </p:nvSpPr>
          <p:spPr bwMode="auto">
            <a:xfrm>
              <a:off x="4530726" y="3492500"/>
              <a:ext cx="134938" cy="9525"/>
            </a:xfrm>
            <a:custGeom>
              <a:avLst/>
              <a:gdLst>
                <a:gd name="T0" fmla="*/ 13 w 41"/>
                <a:gd name="T1" fmla="*/ 0 h 3"/>
                <a:gd name="T2" fmla="*/ 0 w 41"/>
                <a:gd name="T3" fmla="*/ 0 h 3"/>
                <a:gd name="T4" fmla="*/ 7 w 41"/>
                <a:gd name="T5" fmla="*/ 3 h 3"/>
                <a:gd name="T6" fmla="*/ 41 w 41"/>
                <a:gd name="T7" fmla="*/ 3 h 3"/>
                <a:gd name="T8" fmla="*/ 13 w 41"/>
                <a:gd name="T9" fmla="*/ 0 h 3"/>
              </a:gdLst>
              <a:ahLst/>
              <a:cxnLst>
                <a:cxn ang="0">
                  <a:pos x="T0" y="T1"/>
                </a:cxn>
                <a:cxn ang="0">
                  <a:pos x="T2" y="T3"/>
                </a:cxn>
                <a:cxn ang="0">
                  <a:pos x="T4" y="T5"/>
                </a:cxn>
                <a:cxn ang="0">
                  <a:pos x="T6" y="T7"/>
                </a:cxn>
                <a:cxn ang="0">
                  <a:pos x="T8" y="T9"/>
                </a:cxn>
              </a:cxnLst>
              <a:rect l="0" t="0" r="r" b="b"/>
              <a:pathLst>
                <a:path w="41" h="3">
                  <a:moveTo>
                    <a:pt x="13" y="0"/>
                  </a:moveTo>
                  <a:cubicBezTo>
                    <a:pt x="9" y="0"/>
                    <a:pt x="5" y="0"/>
                    <a:pt x="0" y="0"/>
                  </a:cubicBezTo>
                  <a:cubicBezTo>
                    <a:pt x="2" y="2"/>
                    <a:pt x="4" y="3"/>
                    <a:pt x="7" y="3"/>
                  </a:cubicBezTo>
                  <a:cubicBezTo>
                    <a:pt x="41" y="3"/>
                    <a:pt x="41" y="3"/>
                    <a:pt x="41" y="3"/>
                  </a:cubicBezTo>
                  <a:cubicBezTo>
                    <a:pt x="32" y="1"/>
                    <a:pt x="23"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4" name="ïṥḷïḍè">
              <a:extLst>
                <a:ext uri="{FF2B5EF4-FFF2-40B4-BE49-F238E27FC236}">
                  <a16:creationId xmlns:a16="http://schemas.microsoft.com/office/drawing/2014/main" id="{E767F93A-CED6-0929-F1D7-A184467586C1}"/>
                </a:ext>
              </a:extLst>
            </p:cNvPr>
            <p:cNvSpPr/>
            <p:nvPr/>
          </p:nvSpPr>
          <p:spPr bwMode="auto">
            <a:xfrm>
              <a:off x="4418013" y="3521075"/>
              <a:ext cx="498475" cy="244475"/>
            </a:xfrm>
            <a:custGeom>
              <a:avLst/>
              <a:gdLst>
                <a:gd name="T0" fmla="*/ 150 w 151"/>
                <a:gd name="T1" fmla="*/ 72 h 74"/>
                <a:gd name="T2" fmla="*/ 142 w 151"/>
                <a:gd name="T3" fmla="*/ 72 h 74"/>
                <a:gd name="T4" fmla="*/ 142 w 151"/>
                <a:gd name="T5" fmla="*/ 74 h 74"/>
                <a:gd name="T6" fmla="*/ 151 w 151"/>
                <a:gd name="T7" fmla="*/ 74 h 74"/>
                <a:gd name="T8" fmla="*/ 150 w 151"/>
                <a:gd name="T9" fmla="*/ 72 h 74"/>
                <a:gd name="T10" fmla="*/ 2 w 151"/>
                <a:gd name="T11" fmla="*/ 0 h 74"/>
                <a:gd name="T12" fmla="*/ 0 w 151"/>
                <a:gd name="T13" fmla="*/ 1 h 74"/>
                <a:gd name="T14" fmla="*/ 0 w 151"/>
                <a:gd name="T15" fmla="*/ 11 h 74"/>
                <a:gd name="T16" fmla="*/ 2 w 151"/>
                <a:gd name="T17" fmla="*/ 10 h 74"/>
                <a:gd name="T18" fmla="*/ 2 w 15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 h="74">
                  <a:moveTo>
                    <a:pt x="150" y="72"/>
                  </a:moveTo>
                  <a:cubicBezTo>
                    <a:pt x="142" y="72"/>
                    <a:pt x="142" y="72"/>
                    <a:pt x="142" y="72"/>
                  </a:cubicBezTo>
                  <a:cubicBezTo>
                    <a:pt x="142" y="73"/>
                    <a:pt x="142" y="74"/>
                    <a:pt x="142" y="74"/>
                  </a:cubicBezTo>
                  <a:cubicBezTo>
                    <a:pt x="151" y="74"/>
                    <a:pt x="151" y="74"/>
                    <a:pt x="151" y="74"/>
                  </a:cubicBezTo>
                  <a:cubicBezTo>
                    <a:pt x="151" y="74"/>
                    <a:pt x="151" y="73"/>
                    <a:pt x="150" y="72"/>
                  </a:cubicBezTo>
                  <a:moveTo>
                    <a:pt x="2" y="0"/>
                  </a:moveTo>
                  <a:cubicBezTo>
                    <a:pt x="2" y="1"/>
                    <a:pt x="1" y="1"/>
                    <a:pt x="0" y="1"/>
                  </a:cubicBezTo>
                  <a:cubicBezTo>
                    <a:pt x="0" y="11"/>
                    <a:pt x="0" y="11"/>
                    <a:pt x="0" y="11"/>
                  </a:cubicBezTo>
                  <a:cubicBezTo>
                    <a:pt x="1" y="11"/>
                    <a:pt x="2" y="10"/>
                    <a:pt x="2" y="10"/>
                  </a:cubicBezTo>
                  <a:cubicBezTo>
                    <a:pt x="2" y="0"/>
                    <a:pt x="2" y="0"/>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5" name="ïsļíḍê">
              <a:extLst>
                <a:ext uri="{FF2B5EF4-FFF2-40B4-BE49-F238E27FC236}">
                  <a16:creationId xmlns:a16="http://schemas.microsoft.com/office/drawing/2014/main" id="{8A400455-2F57-F114-DE20-00E23938B0A0}"/>
                </a:ext>
              </a:extLst>
            </p:cNvPr>
            <p:cNvSpPr/>
            <p:nvPr/>
          </p:nvSpPr>
          <p:spPr bwMode="auto">
            <a:xfrm>
              <a:off x="4351338" y="3560762"/>
              <a:ext cx="11113" cy="42863"/>
            </a:xfrm>
            <a:custGeom>
              <a:avLst/>
              <a:gdLst>
                <a:gd name="T0" fmla="*/ 3 w 3"/>
                <a:gd name="T1" fmla="*/ 0 h 13"/>
                <a:gd name="T2" fmla="*/ 0 w 3"/>
                <a:gd name="T3" fmla="*/ 2 h 13"/>
                <a:gd name="T4" fmla="*/ 0 w 3"/>
                <a:gd name="T5" fmla="*/ 13 h 13"/>
                <a:gd name="T6" fmla="*/ 3 w 3"/>
                <a:gd name="T7" fmla="*/ 11 h 13"/>
                <a:gd name="T8" fmla="*/ 3 w 3"/>
                <a:gd name="T9" fmla="*/ 0 h 13"/>
              </a:gdLst>
              <a:ahLst/>
              <a:cxnLst>
                <a:cxn ang="0">
                  <a:pos x="T0" y="T1"/>
                </a:cxn>
                <a:cxn ang="0">
                  <a:pos x="T2" y="T3"/>
                </a:cxn>
                <a:cxn ang="0">
                  <a:pos x="T4" y="T5"/>
                </a:cxn>
                <a:cxn ang="0">
                  <a:pos x="T6" y="T7"/>
                </a:cxn>
                <a:cxn ang="0">
                  <a:pos x="T8" y="T9"/>
                </a:cxn>
              </a:cxnLst>
              <a:rect l="0" t="0" r="r" b="b"/>
              <a:pathLst>
                <a:path w="3" h="13">
                  <a:moveTo>
                    <a:pt x="3" y="0"/>
                  </a:moveTo>
                  <a:cubicBezTo>
                    <a:pt x="2" y="1"/>
                    <a:pt x="1" y="2"/>
                    <a:pt x="0" y="2"/>
                  </a:cubicBezTo>
                  <a:cubicBezTo>
                    <a:pt x="0" y="13"/>
                    <a:pt x="0" y="13"/>
                    <a:pt x="0" y="13"/>
                  </a:cubicBezTo>
                  <a:cubicBezTo>
                    <a:pt x="1" y="13"/>
                    <a:pt x="2" y="12"/>
                    <a:pt x="3" y="11"/>
                  </a:cubicBezTo>
                  <a:cubicBezTo>
                    <a:pt x="3" y="0"/>
                    <a:pt x="3" y="0"/>
                    <a:pt x="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6" name="îś1ïḍe">
              <a:extLst>
                <a:ext uri="{FF2B5EF4-FFF2-40B4-BE49-F238E27FC236}">
                  <a16:creationId xmlns:a16="http://schemas.microsoft.com/office/drawing/2014/main" id="{CC9DA603-B3DA-7560-03CB-B0CDD339DB86}"/>
                </a:ext>
              </a:extLst>
            </p:cNvPr>
            <p:cNvSpPr/>
            <p:nvPr/>
          </p:nvSpPr>
          <p:spPr bwMode="auto">
            <a:xfrm>
              <a:off x="4249738" y="3517900"/>
              <a:ext cx="646113" cy="642938"/>
            </a:xfrm>
            <a:custGeom>
              <a:avLst/>
              <a:gdLst>
                <a:gd name="T0" fmla="*/ 98 w 196"/>
                <a:gd name="T1" fmla="*/ 0 h 195"/>
                <a:gd name="T2" fmla="*/ 53 w 196"/>
                <a:gd name="T3" fmla="*/ 11 h 195"/>
                <a:gd name="T4" fmla="*/ 51 w 196"/>
                <a:gd name="T5" fmla="*/ 12 h 195"/>
                <a:gd name="T6" fmla="*/ 34 w 196"/>
                <a:gd name="T7" fmla="*/ 24 h 195"/>
                <a:gd name="T8" fmla="*/ 31 w 196"/>
                <a:gd name="T9" fmla="*/ 26 h 195"/>
                <a:gd name="T10" fmla="*/ 0 w 196"/>
                <a:gd name="T11" fmla="*/ 98 h 195"/>
                <a:gd name="T12" fmla="*/ 98 w 196"/>
                <a:gd name="T13" fmla="*/ 195 h 195"/>
                <a:gd name="T14" fmla="*/ 196 w 196"/>
                <a:gd name="T15" fmla="*/ 98 h 195"/>
                <a:gd name="T16" fmla="*/ 196 w 196"/>
                <a:gd name="T17" fmla="*/ 98 h 195"/>
                <a:gd name="T18" fmla="*/ 187 w 196"/>
                <a:gd name="T19" fmla="*/ 98 h 195"/>
                <a:gd name="T20" fmla="*/ 161 w 196"/>
                <a:gd name="T21" fmla="*/ 161 h 195"/>
                <a:gd name="T22" fmla="*/ 98 w 196"/>
                <a:gd name="T23" fmla="*/ 187 h 195"/>
                <a:gd name="T24" fmla="*/ 35 w 196"/>
                <a:gd name="T25" fmla="*/ 161 h 195"/>
                <a:gd name="T26" fmla="*/ 9 w 196"/>
                <a:gd name="T27" fmla="*/ 98 h 195"/>
                <a:gd name="T28" fmla="*/ 35 w 196"/>
                <a:gd name="T29" fmla="*/ 35 h 195"/>
                <a:gd name="T30" fmla="*/ 98 w 196"/>
                <a:gd name="T31" fmla="*/ 8 h 195"/>
                <a:gd name="T32" fmla="*/ 161 w 196"/>
                <a:gd name="T33" fmla="*/ 35 h 195"/>
                <a:gd name="T34" fmla="*/ 187 w 196"/>
                <a:gd name="T35" fmla="*/ 98 h 195"/>
                <a:gd name="T36" fmla="*/ 196 w 196"/>
                <a:gd name="T37" fmla="*/ 98 h 195"/>
                <a:gd name="T38" fmla="*/ 193 w 196"/>
                <a:gd name="T39" fmla="*/ 75 h 195"/>
                <a:gd name="T40" fmla="*/ 193 w 196"/>
                <a:gd name="T41" fmla="*/ 73 h 195"/>
                <a:gd name="T42" fmla="*/ 98 w 196"/>
                <a:gd name="T43"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5">
                  <a:moveTo>
                    <a:pt x="98" y="0"/>
                  </a:moveTo>
                  <a:cubicBezTo>
                    <a:pt x="82" y="0"/>
                    <a:pt x="67" y="4"/>
                    <a:pt x="53" y="11"/>
                  </a:cubicBezTo>
                  <a:cubicBezTo>
                    <a:pt x="53" y="11"/>
                    <a:pt x="52" y="12"/>
                    <a:pt x="51" y="12"/>
                  </a:cubicBezTo>
                  <a:cubicBezTo>
                    <a:pt x="45" y="15"/>
                    <a:pt x="39" y="20"/>
                    <a:pt x="34" y="24"/>
                  </a:cubicBezTo>
                  <a:cubicBezTo>
                    <a:pt x="33" y="25"/>
                    <a:pt x="32" y="26"/>
                    <a:pt x="31" y="26"/>
                  </a:cubicBezTo>
                  <a:cubicBezTo>
                    <a:pt x="12" y="44"/>
                    <a:pt x="0" y="70"/>
                    <a:pt x="0" y="98"/>
                  </a:cubicBezTo>
                  <a:cubicBezTo>
                    <a:pt x="0" y="152"/>
                    <a:pt x="44" y="195"/>
                    <a:pt x="98" y="195"/>
                  </a:cubicBezTo>
                  <a:cubicBezTo>
                    <a:pt x="152" y="195"/>
                    <a:pt x="196" y="152"/>
                    <a:pt x="196" y="98"/>
                  </a:cubicBezTo>
                  <a:cubicBezTo>
                    <a:pt x="196" y="98"/>
                    <a:pt x="196" y="98"/>
                    <a:pt x="196" y="98"/>
                  </a:cubicBezTo>
                  <a:cubicBezTo>
                    <a:pt x="187" y="98"/>
                    <a:pt x="187" y="98"/>
                    <a:pt x="187" y="98"/>
                  </a:cubicBezTo>
                  <a:cubicBezTo>
                    <a:pt x="187" y="122"/>
                    <a:pt x="177" y="145"/>
                    <a:pt x="161" y="161"/>
                  </a:cubicBezTo>
                  <a:cubicBezTo>
                    <a:pt x="145" y="177"/>
                    <a:pt x="123" y="187"/>
                    <a:pt x="98" y="187"/>
                  </a:cubicBezTo>
                  <a:cubicBezTo>
                    <a:pt x="73" y="187"/>
                    <a:pt x="51" y="177"/>
                    <a:pt x="35" y="161"/>
                  </a:cubicBezTo>
                  <a:cubicBezTo>
                    <a:pt x="19" y="145"/>
                    <a:pt x="9" y="122"/>
                    <a:pt x="9" y="98"/>
                  </a:cubicBezTo>
                  <a:cubicBezTo>
                    <a:pt x="9" y="73"/>
                    <a:pt x="19" y="51"/>
                    <a:pt x="35" y="35"/>
                  </a:cubicBezTo>
                  <a:cubicBezTo>
                    <a:pt x="51" y="18"/>
                    <a:pt x="73" y="8"/>
                    <a:pt x="98" y="8"/>
                  </a:cubicBezTo>
                  <a:cubicBezTo>
                    <a:pt x="123" y="8"/>
                    <a:pt x="145" y="18"/>
                    <a:pt x="161" y="35"/>
                  </a:cubicBezTo>
                  <a:cubicBezTo>
                    <a:pt x="177" y="51"/>
                    <a:pt x="187" y="73"/>
                    <a:pt x="187" y="98"/>
                  </a:cubicBezTo>
                  <a:cubicBezTo>
                    <a:pt x="196" y="98"/>
                    <a:pt x="196" y="98"/>
                    <a:pt x="196" y="98"/>
                  </a:cubicBezTo>
                  <a:cubicBezTo>
                    <a:pt x="196" y="90"/>
                    <a:pt x="195" y="82"/>
                    <a:pt x="193" y="75"/>
                  </a:cubicBezTo>
                  <a:cubicBezTo>
                    <a:pt x="193" y="75"/>
                    <a:pt x="193" y="74"/>
                    <a:pt x="193" y="73"/>
                  </a:cubicBezTo>
                  <a:cubicBezTo>
                    <a:pt x="182" y="31"/>
                    <a:pt x="14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7" name="îSḻiḋe">
              <a:extLst>
                <a:ext uri="{FF2B5EF4-FFF2-40B4-BE49-F238E27FC236}">
                  <a16:creationId xmlns:a16="http://schemas.microsoft.com/office/drawing/2014/main" id="{985817CD-81F8-32E0-7AA3-B629E9C78FE0}"/>
                </a:ext>
              </a:extLst>
            </p:cNvPr>
            <p:cNvSpPr/>
            <p:nvPr/>
          </p:nvSpPr>
          <p:spPr bwMode="auto">
            <a:xfrm>
              <a:off x="4351338" y="3762375"/>
              <a:ext cx="131763" cy="174625"/>
            </a:xfrm>
            <a:custGeom>
              <a:avLst/>
              <a:gdLst>
                <a:gd name="T0" fmla="*/ 0 w 40"/>
                <a:gd name="T1" fmla="*/ 0 h 53"/>
                <a:gd name="T2" fmla="*/ 20 w 40"/>
                <a:gd name="T3" fmla="*/ 0 h 53"/>
                <a:gd name="T4" fmla="*/ 40 w 40"/>
                <a:gd name="T5" fmla="*/ 16 h 53"/>
                <a:gd name="T6" fmla="*/ 20 w 40"/>
                <a:gd name="T7" fmla="*/ 32 h 53"/>
                <a:gd name="T8" fmla="*/ 12 w 40"/>
                <a:gd name="T9" fmla="*/ 32 h 53"/>
                <a:gd name="T10" fmla="*/ 12 w 40"/>
                <a:gd name="T11" fmla="*/ 53 h 53"/>
                <a:gd name="T12" fmla="*/ 0 w 40"/>
                <a:gd name="T13" fmla="*/ 53 h 53"/>
                <a:gd name="T14" fmla="*/ 0 w 40"/>
                <a:gd name="T15" fmla="*/ 0 h 53"/>
                <a:gd name="T16" fmla="*/ 12 w 40"/>
                <a:gd name="T17" fmla="*/ 22 h 53"/>
                <a:gd name="T18" fmla="*/ 19 w 40"/>
                <a:gd name="T19" fmla="*/ 22 h 53"/>
                <a:gd name="T20" fmla="*/ 28 w 40"/>
                <a:gd name="T21" fmla="*/ 16 h 53"/>
                <a:gd name="T22" fmla="*/ 18 w 40"/>
                <a:gd name="T23" fmla="*/ 10 h 53"/>
                <a:gd name="T24" fmla="*/ 12 w 40"/>
                <a:gd name="T25" fmla="*/ 10 h 53"/>
                <a:gd name="T26" fmla="*/ 12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2" y="32"/>
                    <a:pt x="12" y="32"/>
                    <a:pt x="12" y="32"/>
                  </a:cubicBezTo>
                  <a:cubicBezTo>
                    <a:pt x="12" y="53"/>
                    <a:pt x="12" y="53"/>
                    <a:pt x="12" y="53"/>
                  </a:cubicBezTo>
                  <a:cubicBezTo>
                    <a:pt x="0" y="53"/>
                    <a:pt x="0" y="53"/>
                    <a:pt x="0" y="53"/>
                  </a:cubicBezTo>
                  <a:lnTo>
                    <a:pt x="0" y="0"/>
                  </a:lnTo>
                  <a:close/>
                  <a:moveTo>
                    <a:pt x="12" y="22"/>
                  </a:moveTo>
                  <a:cubicBezTo>
                    <a:pt x="19" y="22"/>
                    <a:pt x="19" y="22"/>
                    <a:pt x="19" y="22"/>
                  </a:cubicBezTo>
                  <a:cubicBezTo>
                    <a:pt x="24" y="22"/>
                    <a:pt x="28" y="21"/>
                    <a:pt x="28" y="16"/>
                  </a:cubicBezTo>
                  <a:cubicBezTo>
                    <a:pt x="28" y="10"/>
                    <a:pt x="22" y="10"/>
                    <a:pt x="18" y="10"/>
                  </a:cubicBezTo>
                  <a:cubicBezTo>
                    <a:pt x="12" y="10"/>
                    <a:pt x="12" y="10"/>
                    <a:pt x="12" y="10"/>
                  </a:cubicBezTo>
                  <a:lnTo>
                    <a:pt x="12"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8" name="ïsḻîḍè">
              <a:extLst>
                <a:ext uri="{FF2B5EF4-FFF2-40B4-BE49-F238E27FC236}">
                  <a16:creationId xmlns:a16="http://schemas.microsoft.com/office/drawing/2014/main" id="{0E6BF70D-0DD6-D700-CCDF-EEE89B8888E4}"/>
                </a:ext>
              </a:extLst>
            </p:cNvPr>
            <p:cNvSpPr/>
            <p:nvPr/>
          </p:nvSpPr>
          <p:spPr bwMode="auto">
            <a:xfrm>
              <a:off x="4506913" y="3762375"/>
              <a:ext cx="155575" cy="174625"/>
            </a:xfrm>
            <a:custGeom>
              <a:avLst/>
              <a:gdLst>
                <a:gd name="T0" fmla="*/ 0 w 98"/>
                <a:gd name="T1" fmla="*/ 0 h 110"/>
                <a:gd name="T2" fmla="*/ 25 w 98"/>
                <a:gd name="T3" fmla="*/ 0 h 110"/>
                <a:gd name="T4" fmla="*/ 25 w 98"/>
                <a:gd name="T5" fmla="*/ 41 h 110"/>
                <a:gd name="T6" fmla="*/ 73 w 98"/>
                <a:gd name="T7" fmla="*/ 41 h 110"/>
                <a:gd name="T8" fmla="*/ 73 w 98"/>
                <a:gd name="T9" fmla="*/ 0 h 110"/>
                <a:gd name="T10" fmla="*/ 98 w 98"/>
                <a:gd name="T11" fmla="*/ 0 h 110"/>
                <a:gd name="T12" fmla="*/ 98 w 98"/>
                <a:gd name="T13" fmla="*/ 110 h 110"/>
                <a:gd name="T14" fmla="*/ 73 w 98"/>
                <a:gd name="T15" fmla="*/ 110 h 110"/>
                <a:gd name="T16" fmla="*/ 73 w 98"/>
                <a:gd name="T17" fmla="*/ 62 h 110"/>
                <a:gd name="T18" fmla="*/ 25 w 98"/>
                <a:gd name="T19" fmla="*/ 62 h 110"/>
                <a:gd name="T20" fmla="*/ 25 w 98"/>
                <a:gd name="T21" fmla="*/ 110 h 110"/>
                <a:gd name="T22" fmla="*/ 0 w 98"/>
                <a:gd name="T23" fmla="*/ 110 h 110"/>
                <a:gd name="T24" fmla="*/ 0 w 98"/>
                <a:gd name="T2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8" h="110">
                  <a:moveTo>
                    <a:pt x="0" y="0"/>
                  </a:moveTo>
                  <a:lnTo>
                    <a:pt x="25" y="0"/>
                  </a:lnTo>
                  <a:lnTo>
                    <a:pt x="25" y="41"/>
                  </a:lnTo>
                  <a:lnTo>
                    <a:pt x="73" y="41"/>
                  </a:lnTo>
                  <a:lnTo>
                    <a:pt x="73" y="0"/>
                  </a:lnTo>
                  <a:lnTo>
                    <a:pt x="98" y="0"/>
                  </a:lnTo>
                  <a:lnTo>
                    <a:pt x="98" y="110"/>
                  </a:lnTo>
                  <a:lnTo>
                    <a:pt x="73" y="110"/>
                  </a:lnTo>
                  <a:lnTo>
                    <a:pt x="73" y="62"/>
                  </a:lnTo>
                  <a:lnTo>
                    <a:pt x="25" y="62"/>
                  </a:lnTo>
                  <a:lnTo>
                    <a:pt x="25" y="110"/>
                  </a:lnTo>
                  <a:lnTo>
                    <a:pt x="0" y="110"/>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9" name="î$lïḋé">
              <a:extLst>
                <a:ext uri="{FF2B5EF4-FFF2-40B4-BE49-F238E27FC236}">
                  <a16:creationId xmlns:a16="http://schemas.microsoft.com/office/drawing/2014/main" id="{F03E017F-F218-31F8-B6F7-42B13BAA4F88}"/>
                </a:ext>
              </a:extLst>
            </p:cNvPr>
            <p:cNvSpPr/>
            <p:nvPr/>
          </p:nvSpPr>
          <p:spPr bwMode="auto">
            <a:xfrm>
              <a:off x="4699001" y="3762375"/>
              <a:ext cx="131763" cy="174625"/>
            </a:xfrm>
            <a:custGeom>
              <a:avLst/>
              <a:gdLst>
                <a:gd name="T0" fmla="*/ 0 w 40"/>
                <a:gd name="T1" fmla="*/ 0 h 53"/>
                <a:gd name="T2" fmla="*/ 20 w 40"/>
                <a:gd name="T3" fmla="*/ 0 h 53"/>
                <a:gd name="T4" fmla="*/ 40 w 40"/>
                <a:gd name="T5" fmla="*/ 16 h 53"/>
                <a:gd name="T6" fmla="*/ 20 w 40"/>
                <a:gd name="T7" fmla="*/ 32 h 53"/>
                <a:gd name="T8" fmla="*/ 11 w 40"/>
                <a:gd name="T9" fmla="*/ 32 h 53"/>
                <a:gd name="T10" fmla="*/ 11 w 40"/>
                <a:gd name="T11" fmla="*/ 53 h 53"/>
                <a:gd name="T12" fmla="*/ 0 w 40"/>
                <a:gd name="T13" fmla="*/ 53 h 53"/>
                <a:gd name="T14" fmla="*/ 0 w 40"/>
                <a:gd name="T15" fmla="*/ 0 h 53"/>
                <a:gd name="T16" fmla="*/ 11 w 40"/>
                <a:gd name="T17" fmla="*/ 22 h 53"/>
                <a:gd name="T18" fmla="*/ 19 w 40"/>
                <a:gd name="T19" fmla="*/ 22 h 53"/>
                <a:gd name="T20" fmla="*/ 28 w 40"/>
                <a:gd name="T21" fmla="*/ 16 h 53"/>
                <a:gd name="T22" fmla="*/ 18 w 40"/>
                <a:gd name="T23" fmla="*/ 10 h 53"/>
                <a:gd name="T24" fmla="*/ 11 w 40"/>
                <a:gd name="T25" fmla="*/ 10 h 53"/>
                <a:gd name="T26" fmla="*/ 11 w 40"/>
                <a:gd name="T27" fmla="*/ 2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53">
                  <a:moveTo>
                    <a:pt x="0" y="0"/>
                  </a:moveTo>
                  <a:cubicBezTo>
                    <a:pt x="20" y="0"/>
                    <a:pt x="20" y="0"/>
                    <a:pt x="20" y="0"/>
                  </a:cubicBezTo>
                  <a:cubicBezTo>
                    <a:pt x="31" y="0"/>
                    <a:pt x="40" y="3"/>
                    <a:pt x="40" y="16"/>
                  </a:cubicBezTo>
                  <a:cubicBezTo>
                    <a:pt x="40" y="28"/>
                    <a:pt x="31" y="32"/>
                    <a:pt x="20" y="32"/>
                  </a:cubicBezTo>
                  <a:cubicBezTo>
                    <a:pt x="11" y="32"/>
                    <a:pt x="11" y="32"/>
                    <a:pt x="11" y="32"/>
                  </a:cubicBezTo>
                  <a:cubicBezTo>
                    <a:pt x="11" y="53"/>
                    <a:pt x="11" y="53"/>
                    <a:pt x="11" y="53"/>
                  </a:cubicBezTo>
                  <a:cubicBezTo>
                    <a:pt x="0" y="53"/>
                    <a:pt x="0" y="53"/>
                    <a:pt x="0" y="53"/>
                  </a:cubicBezTo>
                  <a:lnTo>
                    <a:pt x="0" y="0"/>
                  </a:lnTo>
                  <a:close/>
                  <a:moveTo>
                    <a:pt x="11" y="22"/>
                  </a:moveTo>
                  <a:cubicBezTo>
                    <a:pt x="19" y="22"/>
                    <a:pt x="19" y="22"/>
                    <a:pt x="19" y="22"/>
                  </a:cubicBezTo>
                  <a:cubicBezTo>
                    <a:pt x="23" y="22"/>
                    <a:pt x="28" y="21"/>
                    <a:pt x="28" y="16"/>
                  </a:cubicBezTo>
                  <a:cubicBezTo>
                    <a:pt x="28" y="10"/>
                    <a:pt x="22" y="10"/>
                    <a:pt x="18" y="10"/>
                  </a:cubicBezTo>
                  <a:cubicBezTo>
                    <a:pt x="11" y="10"/>
                    <a:pt x="11" y="10"/>
                    <a:pt x="11" y="10"/>
                  </a:cubicBezTo>
                  <a:lnTo>
                    <a:pt x="11"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0" name="iŝļiḍê">
              <a:extLst>
                <a:ext uri="{FF2B5EF4-FFF2-40B4-BE49-F238E27FC236}">
                  <a16:creationId xmlns:a16="http://schemas.microsoft.com/office/drawing/2014/main" id="{0C589495-FB01-E4F5-1984-D1A2EF46371D}"/>
                </a:ext>
              </a:extLst>
            </p:cNvPr>
            <p:cNvSpPr/>
            <p:nvPr/>
          </p:nvSpPr>
          <p:spPr bwMode="auto">
            <a:xfrm>
              <a:off x="7104063" y="3517900"/>
              <a:ext cx="642938" cy="642938"/>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1" name="iSľîḋè">
              <a:extLst>
                <a:ext uri="{FF2B5EF4-FFF2-40B4-BE49-F238E27FC236}">
                  <a16:creationId xmlns:a16="http://schemas.microsoft.com/office/drawing/2014/main" id="{A50978D4-67C7-ACFC-0A9F-1D986B9286C3}"/>
                </a:ext>
              </a:extLst>
            </p:cNvPr>
            <p:cNvSpPr/>
            <p:nvPr/>
          </p:nvSpPr>
          <p:spPr bwMode="auto">
            <a:xfrm>
              <a:off x="7027863" y="3452812"/>
              <a:ext cx="400050" cy="784225"/>
            </a:xfrm>
            <a:custGeom>
              <a:avLst/>
              <a:gdLst>
                <a:gd name="T0" fmla="*/ 2 w 121"/>
                <a:gd name="T1" fmla="*/ 117 h 238"/>
                <a:gd name="T2" fmla="*/ 0 w 121"/>
                <a:gd name="T3" fmla="*/ 117 h 238"/>
                <a:gd name="T4" fmla="*/ 0 w 121"/>
                <a:gd name="T5" fmla="*/ 118 h 238"/>
                <a:gd name="T6" fmla="*/ 71 w 121"/>
                <a:gd name="T7" fmla="*/ 228 h 238"/>
                <a:gd name="T8" fmla="*/ 120 w 121"/>
                <a:gd name="T9" fmla="*/ 238 h 238"/>
                <a:gd name="T10" fmla="*/ 121 w 121"/>
                <a:gd name="T11" fmla="*/ 237 h 238"/>
                <a:gd name="T12" fmla="*/ 120 w 121"/>
                <a:gd name="T13" fmla="*/ 236 h 238"/>
                <a:gd name="T14" fmla="*/ 72 w 121"/>
                <a:gd name="T15" fmla="*/ 226 h 238"/>
                <a:gd name="T16" fmla="*/ 2 w 121"/>
                <a:gd name="T17" fmla="*/ 118 h 238"/>
                <a:gd name="T18" fmla="*/ 2 w 121"/>
                <a:gd name="T19" fmla="*/ 117 h 238"/>
                <a:gd name="T20" fmla="*/ 4 w 121"/>
                <a:gd name="T21" fmla="*/ 95 h 238"/>
                <a:gd name="T22" fmla="*/ 2 w 121"/>
                <a:gd name="T23" fmla="*/ 95 h 238"/>
                <a:gd name="T24" fmla="*/ 0 w 121"/>
                <a:gd name="T25" fmla="*/ 114 h 238"/>
                <a:gd name="T26" fmla="*/ 2 w 121"/>
                <a:gd name="T27" fmla="*/ 114 h 238"/>
                <a:gd name="T28" fmla="*/ 4 w 121"/>
                <a:gd name="T29" fmla="*/ 95 h 238"/>
                <a:gd name="T30" fmla="*/ 92 w 121"/>
                <a:gd name="T31" fmla="*/ 0 h 238"/>
                <a:gd name="T32" fmla="*/ 91 w 121"/>
                <a:gd name="T33" fmla="*/ 0 h 238"/>
                <a:gd name="T34" fmla="*/ 2 w 121"/>
                <a:gd name="T35" fmla="*/ 93 h 238"/>
                <a:gd name="T36" fmla="*/ 4 w 121"/>
                <a:gd name="T37" fmla="*/ 93 h 238"/>
                <a:gd name="T38" fmla="*/ 92 w 121"/>
                <a:gd name="T39" fmla="*/ 2 h 238"/>
                <a:gd name="T40" fmla="*/ 93 w 121"/>
                <a:gd name="T41" fmla="*/ 1 h 238"/>
                <a:gd name="T42" fmla="*/ 92 w 121"/>
                <a:gd name="T4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1" h="238">
                  <a:moveTo>
                    <a:pt x="2" y="117"/>
                  </a:moveTo>
                  <a:cubicBezTo>
                    <a:pt x="0" y="117"/>
                    <a:pt x="0" y="117"/>
                    <a:pt x="0" y="117"/>
                  </a:cubicBezTo>
                  <a:cubicBezTo>
                    <a:pt x="0" y="117"/>
                    <a:pt x="0" y="117"/>
                    <a:pt x="0" y="118"/>
                  </a:cubicBezTo>
                  <a:cubicBezTo>
                    <a:pt x="0" y="167"/>
                    <a:pt x="29" y="209"/>
                    <a:pt x="71" y="228"/>
                  </a:cubicBezTo>
                  <a:cubicBezTo>
                    <a:pt x="86" y="235"/>
                    <a:pt x="103" y="238"/>
                    <a:pt x="120" y="238"/>
                  </a:cubicBezTo>
                  <a:cubicBezTo>
                    <a:pt x="121" y="238"/>
                    <a:pt x="121" y="238"/>
                    <a:pt x="121" y="237"/>
                  </a:cubicBezTo>
                  <a:cubicBezTo>
                    <a:pt x="121" y="237"/>
                    <a:pt x="121" y="236"/>
                    <a:pt x="120" y="236"/>
                  </a:cubicBezTo>
                  <a:cubicBezTo>
                    <a:pt x="103" y="236"/>
                    <a:pt x="87" y="233"/>
                    <a:pt x="72" y="226"/>
                  </a:cubicBezTo>
                  <a:cubicBezTo>
                    <a:pt x="31" y="208"/>
                    <a:pt x="2" y="166"/>
                    <a:pt x="2" y="118"/>
                  </a:cubicBezTo>
                  <a:cubicBezTo>
                    <a:pt x="2" y="117"/>
                    <a:pt x="2" y="117"/>
                    <a:pt x="2" y="117"/>
                  </a:cubicBezTo>
                  <a:moveTo>
                    <a:pt x="4" y="95"/>
                  </a:moveTo>
                  <a:cubicBezTo>
                    <a:pt x="2" y="95"/>
                    <a:pt x="2" y="95"/>
                    <a:pt x="2" y="95"/>
                  </a:cubicBezTo>
                  <a:cubicBezTo>
                    <a:pt x="1" y="101"/>
                    <a:pt x="0" y="108"/>
                    <a:pt x="0" y="114"/>
                  </a:cubicBezTo>
                  <a:cubicBezTo>
                    <a:pt x="2" y="114"/>
                    <a:pt x="2" y="114"/>
                    <a:pt x="2" y="114"/>
                  </a:cubicBezTo>
                  <a:cubicBezTo>
                    <a:pt x="2" y="108"/>
                    <a:pt x="3" y="101"/>
                    <a:pt x="4" y="95"/>
                  </a:cubicBezTo>
                  <a:moveTo>
                    <a:pt x="92" y="0"/>
                  </a:moveTo>
                  <a:cubicBezTo>
                    <a:pt x="91" y="0"/>
                    <a:pt x="91" y="0"/>
                    <a:pt x="91" y="0"/>
                  </a:cubicBezTo>
                  <a:cubicBezTo>
                    <a:pt x="46" y="11"/>
                    <a:pt x="12" y="48"/>
                    <a:pt x="2" y="93"/>
                  </a:cubicBezTo>
                  <a:cubicBezTo>
                    <a:pt x="4" y="93"/>
                    <a:pt x="4" y="93"/>
                    <a:pt x="4" y="93"/>
                  </a:cubicBezTo>
                  <a:cubicBezTo>
                    <a:pt x="14" y="49"/>
                    <a:pt x="48" y="13"/>
                    <a:pt x="92" y="2"/>
                  </a:cubicBezTo>
                  <a:cubicBezTo>
                    <a:pt x="92" y="2"/>
                    <a:pt x="93" y="2"/>
                    <a:pt x="93" y="1"/>
                  </a:cubicBezTo>
                  <a:cubicBezTo>
                    <a:pt x="92" y="1"/>
                    <a:pt x="92"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2" name="iśļîḓe">
              <a:extLst>
                <a:ext uri="{FF2B5EF4-FFF2-40B4-BE49-F238E27FC236}">
                  <a16:creationId xmlns:a16="http://schemas.microsoft.com/office/drawing/2014/main" id="{5278CEC8-EF39-0AA1-AB16-F5C35BD42F76}"/>
                </a:ext>
              </a:extLst>
            </p:cNvPr>
            <p:cNvSpPr/>
            <p:nvPr/>
          </p:nvSpPr>
          <p:spPr bwMode="auto">
            <a:xfrm>
              <a:off x="7034213" y="3759200"/>
              <a:ext cx="7938" cy="6350"/>
            </a:xfrm>
            <a:custGeom>
              <a:avLst/>
              <a:gdLst>
                <a:gd name="T0" fmla="*/ 2 w 2"/>
                <a:gd name="T1" fmla="*/ 0 h 2"/>
                <a:gd name="T2" fmla="*/ 0 w 2"/>
                <a:gd name="T3" fmla="*/ 0 h 2"/>
                <a:gd name="T4" fmla="*/ 0 w 2"/>
                <a:gd name="T5" fmla="*/ 2 h 2"/>
                <a:gd name="T6" fmla="*/ 2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0" y="0"/>
                    <a:pt x="0" y="0"/>
                    <a:pt x="0" y="0"/>
                  </a:cubicBezTo>
                  <a:cubicBezTo>
                    <a:pt x="0" y="1"/>
                    <a:pt x="0" y="2"/>
                    <a:pt x="0" y="2"/>
                  </a:cubicBezTo>
                  <a:cubicBezTo>
                    <a:pt x="2" y="2"/>
                    <a:pt x="2" y="2"/>
                    <a:pt x="2" y="2"/>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3" name="íŝľîdè">
              <a:extLst>
                <a:ext uri="{FF2B5EF4-FFF2-40B4-BE49-F238E27FC236}">
                  <a16:creationId xmlns:a16="http://schemas.microsoft.com/office/drawing/2014/main" id="{BC8B3D52-78C4-EABC-4C7B-AED30EB6C8C0}"/>
                </a:ext>
              </a:extLst>
            </p:cNvPr>
            <p:cNvSpPr/>
            <p:nvPr/>
          </p:nvSpPr>
          <p:spPr bwMode="auto">
            <a:xfrm>
              <a:off x="7027863" y="3827462"/>
              <a:ext cx="6350" cy="11113"/>
            </a:xfrm>
            <a:custGeom>
              <a:avLst/>
              <a:gdLst>
                <a:gd name="T0" fmla="*/ 2 w 2"/>
                <a:gd name="T1" fmla="*/ 0 h 3"/>
                <a:gd name="T2" fmla="*/ 0 w 2"/>
                <a:gd name="T3" fmla="*/ 0 h 3"/>
                <a:gd name="T4" fmla="*/ 0 w 2"/>
                <a:gd name="T5" fmla="*/ 3 h 3"/>
                <a:gd name="T6" fmla="*/ 2 w 2"/>
                <a:gd name="T7" fmla="*/ 3 h 3"/>
                <a:gd name="T8" fmla="*/ 2 w 2"/>
                <a:gd name="T9" fmla="*/ 0 h 3"/>
              </a:gdLst>
              <a:ahLst/>
              <a:cxnLst>
                <a:cxn ang="0">
                  <a:pos x="T0" y="T1"/>
                </a:cxn>
                <a:cxn ang="0">
                  <a:pos x="T2" y="T3"/>
                </a:cxn>
                <a:cxn ang="0">
                  <a:pos x="T4" y="T5"/>
                </a:cxn>
                <a:cxn ang="0">
                  <a:pos x="T6" y="T7"/>
                </a:cxn>
                <a:cxn ang="0">
                  <a:pos x="T8" y="T9"/>
                </a:cxn>
              </a:cxnLst>
              <a:rect l="0" t="0" r="r" b="b"/>
              <a:pathLst>
                <a:path w="2" h="3">
                  <a:moveTo>
                    <a:pt x="2" y="0"/>
                  </a:moveTo>
                  <a:cubicBezTo>
                    <a:pt x="0" y="0"/>
                    <a:pt x="0" y="0"/>
                    <a:pt x="0" y="0"/>
                  </a:cubicBezTo>
                  <a:cubicBezTo>
                    <a:pt x="0" y="1"/>
                    <a:pt x="0" y="2"/>
                    <a:pt x="0" y="3"/>
                  </a:cubicBezTo>
                  <a:cubicBezTo>
                    <a:pt x="2" y="3"/>
                    <a:pt x="2" y="3"/>
                    <a:pt x="2" y="3"/>
                  </a:cubicBezTo>
                  <a:cubicBezTo>
                    <a:pt x="2" y="2"/>
                    <a:pt x="2" y="1"/>
                    <a:pt x="2"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4" name="îśḷiḓe">
              <a:extLst>
                <a:ext uri="{FF2B5EF4-FFF2-40B4-BE49-F238E27FC236}">
                  <a16:creationId xmlns:a16="http://schemas.microsoft.com/office/drawing/2014/main" id="{C58C1B01-0C8F-EBD5-9491-87BCE57C49F6}"/>
                </a:ext>
              </a:extLst>
            </p:cNvPr>
            <p:cNvSpPr/>
            <p:nvPr/>
          </p:nvSpPr>
          <p:spPr bwMode="auto">
            <a:xfrm>
              <a:off x="7054851" y="3468687"/>
              <a:ext cx="742950" cy="741363"/>
            </a:xfrm>
            <a:custGeom>
              <a:avLst/>
              <a:gdLst>
                <a:gd name="T0" fmla="*/ 171 w 225"/>
                <a:gd name="T1" fmla="*/ 17 h 225"/>
                <a:gd name="T2" fmla="*/ 171 w 225"/>
                <a:gd name="T3" fmla="*/ 19 h 225"/>
                <a:gd name="T4" fmla="*/ 191 w 225"/>
                <a:gd name="T5" fmla="*/ 35 h 225"/>
                <a:gd name="T6" fmla="*/ 223 w 225"/>
                <a:gd name="T7" fmla="*/ 113 h 225"/>
                <a:gd name="T8" fmla="*/ 191 w 225"/>
                <a:gd name="T9" fmla="*/ 191 h 225"/>
                <a:gd name="T10" fmla="*/ 112 w 225"/>
                <a:gd name="T11" fmla="*/ 223 h 225"/>
                <a:gd name="T12" fmla="*/ 34 w 225"/>
                <a:gd name="T13" fmla="*/ 191 h 225"/>
                <a:gd name="T14" fmla="*/ 2 w 225"/>
                <a:gd name="T15" fmla="*/ 113 h 225"/>
                <a:gd name="T16" fmla="*/ 1 w 225"/>
                <a:gd name="T17" fmla="*/ 112 h 225"/>
                <a:gd name="T18" fmla="*/ 0 w 225"/>
                <a:gd name="T19" fmla="*/ 113 h 225"/>
                <a:gd name="T20" fmla="*/ 112 w 225"/>
                <a:gd name="T21" fmla="*/ 225 h 225"/>
                <a:gd name="T22" fmla="*/ 225 w 225"/>
                <a:gd name="T23" fmla="*/ 113 h 225"/>
                <a:gd name="T24" fmla="*/ 171 w 225"/>
                <a:gd name="T25" fmla="*/ 17 h 225"/>
                <a:gd name="T26" fmla="*/ 151 w 225"/>
                <a:gd name="T27" fmla="*/ 7 h 225"/>
                <a:gd name="T28" fmla="*/ 151 w 225"/>
                <a:gd name="T29" fmla="*/ 9 h 225"/>
                <a:gd name="T30" fmla="*/ 169 w 225"/>
                <a:gd name="T31" fmla="*/ 18 h 225"/>
                <a:gd name="T32" fmla="*/ 169 w 225"/>
                <a:gd name="T33" fmla="*/ 15 h 225"/>
                <a:gd name="T34" fmla="*/ 151 w 225"/>
                <a:gd name="T35" fmla="*/ 7 h 225"/>
                <a:gd name="T36" fmla="*/ 112 w 225"/>
                <a:gd name="T37" fmla="*/ 0 h 225"/>
                <a:gd name="T38" fmla="*/ 111 w 225"/>
                <a:gd name="T39" fmla="*/ 1 h 225"/>
                <a:gd name="T40" fmla="*/ 112 w 225"/>
                <a:gd name="T41" fmla="*/ 2 h 225"/>
                <a:gd name="T42" fmla="*/ 149 w 225"/>
                <a:gd name="T43" fmla="*/ 8 h 225"/>
                <a:gd name="T44" fmla="*/ 149 w 225"/>
                <a:gd name="T45" fmla="*/ 6 h 225"/>
                <a:gd name="T46" fmla="*/ 112 w 225"/>
                <a:gd name="T4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5" h="225">
                  <a:moveTo>
                    <a:pt x="171" y="17"/>
                  </a:moveTo>
                  <a:cubicBezTo>
                    <a:pt x="171" y="19"/>
                    <a:pt x="171" y="19"/>
                    <a:pt x="171" y="19"/>
                  </a:cubicBezTo>
                  <a:cubicBezTo>
                    <a:pt x="178" y="23"/>
                    <a:pt x="185" y="29"/>
                    <a:pt x="191" y="35"/>
                  </a:cubicBezTo>
                  <a:cubicBezTo>
                    <a:pt x="211" y="55"/>
                    <a:pt x="223" y="82"/>
                    <a:pt x="223" y="113"/>
                  </a:cubicBezTo>
                  <a:cubicBezTo>
                    <a:pt x="223" y="143"/>
                    <a:pt x="211" y="171"/>
                    <a:pt x="191" y="191"/>
                  </a:cubicBezTo>
                  <a:cubicBezTo>
                    <a:pt x="171"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5"/>
                    <a:pt x="112" y="225"/>
                  </a:cubicBezTo>
                  <a:cubicBezTo>
                    <a:pt x="175" y="225"/>
                    <a:pt x="225" y="175"/>
                    <a:pt x="225" y="113"/>
                  </a:cubicBezTo>
                  <a:cubicBezTo>
                    <a:pt x="225" y="72"/>
                    <a:pt x="203" y="36"/>
                    <a:pt x="171" y="17"/>
                  </a:cubicBezTo>
                  <a:moveTo>
                    <a:pt x="151" y="7"/>
                  </a:moveTo>
                  <a:cubicBezTo>
                    <a:pt x="151" y="9"/>
                    <a:pt x="151" y="9"/>
                    <a:pt x="151" y="9"/>
                  </a:cubicBezTo>
                  <a:cubicBezTo>
                    <a:pt x="157" y="11"/>
                    <a:pt x="163" y="14"/>
                    <a:pt x="169" y="18"/>
                  </a:cubicBezTo>
                  <a:cubicBezTo>
                    <a:pt x="169" y="15"/>
                    <a:pt x="169" y="15"/>
                    <a:pt x="169" y="15"/>
                  </a:cubicBezTo>
                  <a:cubicBezTo>
                    <a:pt x="163" y="12"/>
                    <a:pt x="157" y="9"/>
                    <a:pt x="151" y="7"/>
                  </a:cubicBezTo>
                  <a:moveTo>
                    <a:pt x="112" y="0"/>
                  </a:moveTo>
                  <a:cubicBezTo>
                    <a:pt x="112" y="0"/>
                    <a:pt x="111" y="1"/>
                    <a:pt x="111" y="1"/>
                  </a:cubicBezTo>
                  <a:cubicBezTo>
                    <a:pt x="111" y="2"/>
                    <a:pt x="112" y="2"/>
                    <a:pt x="112" y="2"/>
                  </a:cubicBezTo>
                  <a:cubicBezTo>
                    <a:pt x="125" y="2"/>
                    <a:pt x="137" y="4"/>
                    <a:pt x="149" y="8"/>
                  </a:cubicBezTo>
                  <a:cubicBezTo>
                    <a:pt x="149" y="6"/>
                    <a:pt x="149" y="6"/>
                    <a:pt x="149" y="6"/>
                  </a:cubicBezTo>
                  <a:cubicBezTo>
                    <a:pt x="137" y="2"/>
                    <a:pt x="125"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5" name="îŝḻíḓê">
              <a:extLst>
                <a:ext uri="{FF2B5EF4-FFF2-40B4-BE49-F238E27FC236}">
                  <a16:creationId xmlns:a16="http://schemas.microsoft.com/office/drawing/2014/main" id="{DC32C764-A197-387E-C395-3C3947B3CF4C}"/>
                </a:ext>
              </a:extLst>
            </p:cNvPr>
            <p:cNvSpPr/>
            <p:nvPr/>
          </p:nvSpPr>
          <p:spPr bwMode="auto">
            <a:xfrm>
              <a:off x="7546976" y="3487737"/>
              <a:ext cx="6350" cy="11113"/>
            </a:xfrm>
            <a:custGeom>
              <a:avLst/>
              <a:gdLst>
                <a:gd name="T0" fmla="*/ 0 w 2"/>
                <a:gd name="T1" fmla="*/ 0 h 3"/>
                <a:gd name="T2" fmla="*/ 0 w 2"/>
                <a:gd name="T3" fmla="*/ 2 h 3"/>
                <a:gd name="T4" fmla="*/ 2 w 2"/>
                <a:gd name="T5" fmla="*/ 3 h 3"/>
                <a:gd name="T6" fmla="*/ 2 w 2"/>
                <a:gd name="T7" fmla="*/ 1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0" y="2"/>
                    <a:pt x="0" y="2"/>
                    <a:pt x="0" y="2"/>
                  </a:cubicBezTo>
                  <a:cubicBezTo>
                    <a:pt x="1" y="3"/>
                    <a:pt x="1" y="3"/>
                    <a:pt x="2" y="3"/>
                  </a:cubicBezTo>
                  <a:cubicBezTo>
                    <a:pt x="2" y="1"/>
                    <a:pt x="2" y="1"/>
                    <a:pt x="2" y="1"/>
                  </a:cubicBezTo>
                  <a:cubicBezTo>
                    <a:pt x="1" y="1"/>
                    <a:pt x="1" y="0"/>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6" name="íṥļïďe">
              <a:extLst>
                <a:ext uri="{FF2B5EF4-FFF2-40B4-BE49-F238E27FC236}">
                  <a16:creationId xmlns:a16="http://schemas.microsoft.com/office/drawing/2014/main" id="{8685502D-AA10-EB91-F3FB-BC60E59E163F}"/>
                </a:ext>
              </a:extLst>
            </p:cNvPr>
            <p:cNvSpPr/>
            <p:nvPr/>
          </p:nvSpPr>
          <p:spPr bwMode="auto">
            <a:xfrm>
              <a:off x="7612063" y="3517900"/>
              <a:ext cx="6350" cy="12700"/>
            </a:xfrm>
            <a:custGeom>
              <a:avLst/>
              <a:gdLst>
                <a:gd name="T0" fmla="*/ 0 w 2"/>
                <a:gd name="T1" fmla="*/ 0 h 4"/>
                <a:gd name="T2" fmla="*/ 0 w 2"/>
                <a:gd name="T3" fmla="*/ 3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cubicBezTo>
                    <a:pt x="0" y="3"/>
                    <a:pt x="0" y="3"/>
                    <a:pt x="0" y="3"/>
                  </a:cubicBezTo>
                  <a:cubicBezTo>
                    <a:pt x="0" y="3"/>
                    <a:pt x="1" y="4"/>
                    <a:pt x="2" y="4"/>
                  </a:cubicBezTo>
                  <a:cubicBezTo>
                    <a:pt x="2" y="2"/>
                    <a:pt x="2" y="2"/>
                    <a:pt x="2" y="2"/>
                  </a:cubicBezTo>
                  <a:cubicBezTo>
                    <a:pt x="1" y="1"/>
                    <a:pt x="0" y="1"/>
                    <a:pt x="0"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7" name="ïSḻíḍe">
              <a:extLst>
                <a:ext uri="{FF2B5EF4-FFF2-40B4-BE49-F238E27FC236}">
                  <a16:creationId xmlns:a16="http://schemas.microsoft.com/office/drawing/2014/main" id="{7876A83E-06AC-A714-7A91-2FC3E68ACCEB}"/>
                </a:ext>
              </a:extLst>
            </p:cNvPr>
            <p:cNvSpPr/>
            <p:nvPr/>
          </p:nvSpPr>
          <p:spPr bwMode="auto">
            <a:xfrm>
              <a:off x="7073901" y="3492500"/>
              <a:ext cx="703263" cy="698500"/>
            </a:xfrm>
            <a:custGeom>
              <a:avLst/>
              <a:gdLst>
                <a:gd name="T0" fmla="*/ 9 w 213"/>
                <a:gd name="T1" fmla="*/ 105 h 212"/>
                <a:gd name="T2" fmla="*/ 0 w 213"/>
                <a:gd name="T3" fmla="*/ 105 h 212"/>
                <a:gd name="T4" fmla="*/ 0 w 213"/>
                <a:gd name="T5" fmla="*/ 106 h 212"/>
                <a:gd name="T6" fmla="*/ 106 w 213"/>
                <a:gd name="T7" fmla="*/ 212 h 212"/>
                <a:gd name="T8" fmla="*/ 213 w 213"/>
                <a:gd name="T9" fmla="*/ 106 h 212"/>
                <a:gd name="T10" fmla="*/ 204 w 213"/>
                <a:gd name="T11" fmla="*/ 106 h 212"/>
                <a:gd name="T12" fmla="*/ 204 w 213"/>
                <a:gd name="T13" fmla="*/ 106 h 212"/>
                <a:gd name="T14" fmla="*/ 106 w 213"/>
                <a:gd name="T15" fmla="*/ 203 h 212"/>
                <a:gd name="T16" fmla="*/ 9 w 213"/>
                <a:gd name="T17" fmla="*/ 106 h 212"/>
                <a:gd name="T18" fmla="*/ 9 w 213"/>
                <a:gd name="T19" fmla="*/ 105 h 212"/>
                <a:gd name="T20" fmla="*/ 11 w 213"/>
                <a:gd name="T21" fmla="*/ 83 h 212"/>
                <a:gd name="T22" fmla="*/ 3 w 213"/>
                <a:gd name="T23" fmla="*/ 83 h 212"/>
                <a:gd name="T24" fmla="*/ 0 w 213"/>
                <a:gd name="T25" fmla="*/ 102 h 212"/>
                <a:gd name="T26" fmla="*/ 9 w 213"/>
                <a:gd name="T27" fmla="*/ 102 h 212"/>
                <a:gd name="T28" fmla="*/ 11 w 213"/>
                <a:gd name="T29" fmla="*/ 83 h 212"/>
                <a:gd name="T30" fmla="*/ 165 w 213"/>
                <a:gd name="T31" fmla="*/ 17 h 212"/>
                <a:gd name="T32" fmla="*/ 165 w 213"/>
                <a:gd name="T33" fmla="*/ 27 h 212"/>
                <a:gd name="T34" fmla="*/ 204 w 213"/>
                <a:gd name="T35" fmla="*/ 106 h 212"/>
                <a:gd name="T36" fmla="*/ 204 w 213"/>
                <a:gd name="T37" fmla="*/ 106 h 212"/>
                <a:gd name="T38" fmla="*/ 213 w 213"/>
                <a:gd name="T39" fmla="*/ 106 h 212"/>
                <a:gd name="T40" fmla="*/ 213 w 213"/>
                <a:gd name="T41" fmla="*/ 106 h 212"/>
                <a:gd name="T42" fmla="*/ 165 w 213"/>
                <a:gd name="T43" fmla="*/ 17 h 212"/>
                <a:gd name="T44" fmla="*/ 145 w 213"/>
                <a:gd name="T45" fmla="*/ 7 h 212"/>
                <a:gd name="T46" fmla="*/ 145 w 213"/>
                <a:gd name="T47" fmla="*/ 16 h 212"/>
                <a:gd name="T48" fmla="*/ 163 w 213"/>
                <a:gd name="T49" fmla="*/ 26 h 212"/>
                <a:gd name="T50" fmla="*/ 163 w 213"/>
                <a:gd name="T51" fmla="*/ 16 h 212"/>
                <a:gd name="T52" fmla="*/ 145 w 213"/>
                <a:gd name="T53" fmla="*/ 7 h 212"/>
                <a:gd name="T54" fmla="*/ 106 w 213"/>
                <a:gd name="T55" fmla="*/ 0 h 212"/>
                <a:gd name="T56" fmla="*/ 3 w 213"/>
                <a:gd name="T57" fmla="*/ 81 h 212"/>
                <a:gd name="T58" fmla="*/ 12 w 213"/>
                <a:gd name="T59" fmla="*/ 81 h 212"/>
                <a:gd name="T60" fmla="*/ 106 w 213"/>
                <a:gd name="T61" fmla="*/ 8 h 212"/>
                <a:gd name="T62" fmla="*/ 143 w 213"/>
                <a:gd name="T63" fmla="*/ 15 h 212"/>
                <a:gd name="T64" fmla="*/ 143 w 213"/>
                <a:gd name="T65" fmla="*/ 6 h 212"/>
                <a:gd name="T66" fmla="*/ 106 w 213"/>
                <a:gd name="T6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3" h="212">
                  <a:moveTo>
                    <a:pt x="9" y="105"/>
                  </a:moveTo>
                  <a:cubicBezTo>
                    <a:pt x="0" y="105"/>
                    <a:pt x="0" y="105"/>
                    <a:pt x="0" y="105"/>
                  </a:cubicBezTo>
                  <a:cubicBezTo>
                    <a:pt x="0" y="105"/>
                    <a:pt x="0" y="105"/>
                    <a:pt x="0" y="106"/>
                  </a:cubicBezTo>
                  <a:cubicBezTo>
                    <a:pt x="0" y="164"/>
                    <a:pt x="48" y="212"/>
                    <a:pt x="106" y="212"/>
                  </a:cubicBezTo>
                  <a:cubicBezTo>
                    <a:pt x="165" y="212"/>
                    <a:pt x="213" y="164"/>
                    <a:pt x="213" y="106"/>
                  </a:cubicBezTo>
                  <a:cubicBezTo>
                    <a:pt x="204" y="106"/>
                    <a:pt x="204" y="106"/>
                    <a:pt x="204" y="106"/>
                  </a:cubicBezTo>
                  <a:cubicBezTo>
                    <a:pt x="204" y="106"/>
                    <a:pt x="204" y="106"/>
                    <a:pt x="204" y="106"/>
                  </a:cubicBezTo>
                  <a:cubicBezTo>
                    <a:pt x="204" y="160"/>
                    <a:pt x="160" y="203"/>
                    <a:pt x="106" y="203"/>
                  </a:cubicBezTo>
                  <a:cubicBezTo>
                    <a:pt x="52" y="203"/>
                    <a:pt x="9" y="160"/>
                    <a:pt x="9" y="106"/>
                  </a:cubicBezTo>
                  <a:cubicBezTo>
                    <a:pt x="9" y="105"/>
                    <a:pt x="9" y="105"/>
                    <a:pt x="9" y="105"/>
                  </a:cubicBezTo>
                  <a:moveTo>
                    <a:pt x="11" y="83"/>
                  </a:moveTo>
                  <a:cubicBezTo>
                    <a:pt x="3" y="83"/>
                    <a:pt x="3" y="83"/>
                    <a:pt x="3" y="83"/>
                  </a:cubicBezTo>
                  <a:cubicBezTo>
                    <a:pt x="1" y="89"/>
                    <a:pt x="1" y="96"/>
                    <a:pt x="0" y="102"/>
                  </a:cubicBezTo>
                  <a:cubicBezTo>
                    <a:pt x="9" y="102"/>
                    <a:pt x="9" y="102"/>
                    <a:pt x="9" y="102"/>
                  </a:cubicBezTo>
                  <a:cubicBezTo>
                    <a:pt x="9" y="96"/>
                    <a:pt x="10" y="89"/>
                    <a:pt x="11" y="83"/>
                  </a:cubicBezTo>
                  <a:moveTo>
                    <a:pt x="165" y="17"/>
                  </a:moveTo>
                  <a:cubicBezTo>
                    <a:pt x="165" y="27"/>
                    <a:pt x="165" y="27"/>
                    <a:pt x="165" y="27"/>
                  </a:cubicBezTo>
                  <a:cubicBezTo>
                    <a:pt x="189" y="45"/>
                    <a:pt x="204" y="74"/>
                    <a:pt x="204" y="106"/>
                  </a:cubicBezTo>
                  <a:cubicBezTo>
                    <a:pt x="204" y="106"/>
                    <a:pt x="204" y="106"/>
                    <a:pt x="204" y="106"/>
                  </a:cubicBezTo>
                  <a:cubicBezTo>
                    <a:pt x="213" y="106"/>
                    <a:pt x="213" y="106"/>
                    <a:pt x="213" y="106"/>
                  </a:cubicBezTo>
                  <a:cubicBezTo>
                    <a:pt x="213" y="106"/>
                    <a:pt x="213" y="106"/>
                    <a:pt x="213" y="106"/>
                  </a:cubicBezTo>
                  <a:cubicBezTo>
                    <a:pt x="213" y="69"/>
                    <a:pt x="194" y="36"/>
                    <a:pt x="165" y="17"/>
                  </a:cubicBezTo>
                  <a:moveTo>
                    <a:pt x="145" y="7"/>
                  </a:moveTo>
                  <a:cubicBezTo>
                    <a:pt x="145" y="16"/>
                    <a:pt x="145" y="16"/>
                    <a:pt x="145" y="16"/>
                  </a:cubicBezTo>
                  <a:cubicBezTo>
                    <a:pt x="151" y="19"/>
                    <a:pt x="157" y="22"/>
                    <a:pt x="163" y="26"/>
                  </a:cubicBezTo>
                  <a:cubicBezTo>
                    <a:pt x="163" y="16"/>
                    <a:pt x="163" y="16"/>
                    <a:pt x="163" y="16"/>
                  </a:cubicBezTo>
                  <a:cubicBezTo>
                    <a:pt x="157" y="12"/>
                    <a:pt x="151" y="9"/>
                    <a:pt x="145" y="7"/>
                  </a:cubicBezTo>
                  <a:moveTo>
                    <a:pt x="106" y="0"/>
                  </a:moveTo>
                  <a:cubicBezTo>
                    <a:pt x="56" y="0"/>
                    <a:pt x="14" y="34"/>
                    <a:pt x="3" y="81"/>
                  </a:cubicBezTo>
                  <a:cubicBezTo>
                    <a:pt x="12" y="81"/>
                    <a:pt x="12" y="81"/>
                    <a:pt x="12" y="81"/>
                  </a:cubicBezTo>
                  <a:cubicBezTo>
                    <a:pt x="23" y="39"/>
                    <a:pt x="61" y="8"/>
                    <a:pt x="106" y="8"/>
                  </a:cubicBezTo>
                  <a:cubicBezTo>
                    <a:pt x="119" y="8"/>
                    <a:pt x="132" y="10"/>
                    <a:pt x="143" y="15"/>
                  </a:cubicBezTo>
                  <a:cubicBezTo>
                    <a:pt x="143" y="6"/>
                    <a:pt x="143" y="6"/>
                    <a:pt x="143" y="6"/>
                  </a:cubicBezTo>
                  <a:cubicBezTo>
                    <a:pt x="131" y="2"/>
                    <a:pt x="119"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8" name="ïṧľiḋé">
              <a:extLst>
                <a:ext uri="{FF2B5EF4-FFF2-40B4-BE49-F238E27FC236}">
                  <a16:creationId xmlns:a16="http://schemas.microsoft.com/office/drawing/2014/main" id="{1BD94B16-6441-A1AE-35A0-19328522E177}"/>
                </a:ext>
              </a:extLst>
            </p:cNvPr>
            <p:cNvSpPr/>
            <p:nvPr/>
          </p:nvSpPr>
          <p:spPr bwMode="auto">
            <a:xfrm>
              <a:off x="7085013" y="3511550"/>
              <a:ext cx="468313" cy="254000"/>
            </a:xfrm>
            <a:custGeom>
              <a:avLst/>
              <a:gdLst>
                <a:gd name="T0" fmla="*/ 9 w 142"/>
                <a:gd name="T1" fmla="*/ 75 h 77"/>
                <a:gd name="T2" fmla="*/ 0 w 142"/>
                <a:gd name="T3" fmla="*/ 75 h 77"/>
                <a:gd name="T4" fmla="*/ 0 w 142"/>
                <a:gd name="T5" fmla="*/ 77 h 77"/>
                <a:gd name="T6" fmla="*/ 8 w 142"/>
                <a:gd name="T7" fmla="*/ 77 h 77"/>
                <a:gd name="T8" fmla="*/ 9 w 142"/>
                <a:gd name="T9" fmla="*/ 75 h 77"/>
                <a:gd name="T10" fmla="*/ 140 w 142"/>
                <a:gd name="T11" fmla="*/ 0 h 77"/>
                <a:gd name="T12" fmla="*/ 140 w 142"/>
                <a:gd name="T13" fmla="*/ 9 h 77"/>
                <a:gd name="T14" fmla="*/ 142 w 142"/>
                <a:gd name="T15" fmla="*/ 10 h 77"/>
                <a:gd name="T16" fmla="*/ 142 w 142"/>
                <a:gd name="T17" fmla="*/ 1 h 77"/>
                <a:gd name="T18" fmla="*/ 140 w 142"/>
                <a:gd name="T19"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 h="77">
                  <a:moveTo>
                    <a:pt x="9" y="75"/>
                  </a:moveTo>
                  <a:cubicBezTo>
                    <a:pt x="0" y="75"/>
                    <a:pt x="0" y="75"/>
                    <a:pt x="0" y="75"/>
                  </a:cubicBezTo>
                  <a:cubicBezTo>
                    <a:pt x="0" y="76"/>
                    <a:pt x="0" y="77"/>
                    <a:pt x="0" y="77"/>
                  </a:cubicBezTo>
                  <a:cubicBezTo>
                    <a:pt x="8" y="77"/>
                    <a:pt x="8" y="77"/>
                    <a:pt x="8" y="77"/>
                  </a:cubicBezTo>
                  <a:cubicBezTo>
                    <a:pt x="8" y="77"/>
                    <a:pt x="9" y="76"/>
                    <a:pt x="9" y="75"/>
                  </a:cubicBezTo>
                  <a:moveTo>
                    <a:pt x="140" y="0"/>
                  </a:moveTo>
                  <a:cubicBezTo>
                    <a:pt x="140" y="9"/>
                    <a:pt x="140" y="9"/>
                    <a:pt x="140" y="9"/>
                  </a:cubicBezTo>
                  <a:cubicBezTo>
                    <a:pt x="141" y="9"/>
                    <a:pt x="141" y="10"/>
                    <a:pt x="142" y="10"/>
                  </a:cubicBezTo>
                  <a:cubicBezTo>
                    <a:pt x="142" y="1"/>
                    <a:pt x="142" y="1"/>
                    <a:pt x="142" y="1"/>
                  </a:cubicBezTo>
                  <a:cubicBezTo>
                    <a:pt x="141" y="0"/>
                    <a:pt x="141" y="0"/>
                    <a:pt x="14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9" name="íṣļíḑe">
              <a:extLst>
                <a:ext uri="{FF2B5EF4-FFF2-40B4-BE49-F238E27FC236}">
                  <a16:creationId xmlns:a16="http://schemas.microsoft.com/office/drawing/2014/main" id="{DD799B25-222F-3DD6-0B73-DF8699B31096}"/>
                </a:ext>
              </a:extLst>
            </p:cNvPr>
            <p:cNvSpPr/>
            <p:nvPr/>
          </p:nvSpPr>
          <p:spPr bwMode="auto">
            <a:xfrm>
              <a:off x="7073901" y="3544887"/>
              <a:ext cx="544513" cy="293688"/>
            </a:xfrm>
            <a:custGeom>
              <a:avLst/>
              <a:gdLst>
                <a:gd name="T0" fmla="*/ 9 w 165"/>
                <a:gd name="T1" fmla="*/ 86 h 89"/>
                <a:gd name="T2" fmla="*/ 0 w 165"/>
                <a:gd name="T3" fmla="*/ 86 h 89"/>
                <a:gd name="T4" fmla="*/ 0 w 165"/>
                <a:gd name="T5" fmla="*/ 89 h 89"/>
                <a:gd name="T6" fmla="*/ 9 w 165"/>
                <a:gd name="T7" fmla="*/ 89 h 89"/>
                <a:gd name="T8" fmla="*/ 9 w 165"/>
                <a:gd name="T9" fmla="*/ 86 h 89"/>
                <a:gd name="T10" fmla="*/ 163 w 165"/>
                <a:gd name="T11" fmla="*/ 0 h 89"/>
                <a:gd name="T12" fmla="*/ 163 w 165"/>
                <a:gd name="T13" fmla="*/ 10 h 89"/>
                <a:gd name="T14" fmla="*/ 165 w 165"/>
                <a:gd name="T15" fmla="*/ 11 h 89"/>
                <a:gd name="T16" fmla="*/ 165 w 165"/>
                <a:gd name="T17" fmla="*/ 1 h 89"/>
                <a:gd name="T18" fmla="*/ 163 w 16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89">
                  <a:moveTo>
                    <a:pt x="9" y="86"/>
                  </a:moveTo>
                  <a:cubicBezTo>
                    <a:pt x="0" y="86"/>
                    <a:pt x="0" y="86"/>
                    <a:pt x="0" y="86"/>
                  </a:cubicBezTo>
                  <a:cubicBezTo>
                    <a:pt x="0" y="87"/>
                    <a:pt x="0" y="88"/>
                    <a:pt x="0" y="89"/>
                  </a:cubicBezTo>
                  <a:cubicBezTo>
                    <a:pt x="9" y="89"/>
                    <a:pt x="9" y="89"/>
                    <a:pt x="9" y="89"/>
                  </a:cubicBezTo>
                  <a:cubicBezTo>
                    <a:pt x="9" y="88"/>
                    <a:pt x="9" y="87"/>
                    <a:pt x="9" y="86"/>
                  </a:cubicBezTo>
                  <a:moveTo>
                    <a:pt x="163" y="0"/>
                  </a:moveTo>
                  <a:cubicBezTo>
                    <a:pt x="163" y="10"/>
                    <a:pt x="163" y="10"/>
                    <a:pt x="163" y="10"/>
                  </a:cubicBezTo>
                  <a:cubicBezTo>
                    <a:pt x="163" y="10"/>
                    <a:pt x="164" y="11"/>
                    <a:pt x="165" y="11"/>
                  </a:cubicBezTo>
                  <a:cubicBezTo>
                    <a:pt x="165" y="1"/>
                    <a:pt x="165" y="1"/>
                    <a:pt x="165" y="1"/>
                  </a:cubicBezTo>
                  <a:cubicBezTo>
                    <a:pt x="164" y="1"/>
                    <a:pt x="163" y="0"/>
                    <a:pt x="16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0" name="islidé">
              <a:extLst>
                <a:ext uri="{FF2B5EF4-FFF2-40B4-BE49-F238E27FC236}">
                  <a16:creationId xmlns:a16="http://schemas.microsoft.com/office/drawing/2014/main" id="{85B965EF-E0CD-8A5C-55C7-291909C4BF4B}"/>
                </a:ext>
              </a:extLst>
            </p:cNvPr>
            <p:cNvSpPr/>
            <p:nvPr/>
          </p:nvSpPr>
          <p:spPr bwMode="auto">
            <a:xfrm>
              <a:off x="7104063" y="3517900"/>
              <a:ext cx="642938" cy="642938"/>
            </a:xfrm>
            <a:custGeom>
              <a:avLst/>
              <a:gdLst>
                <a:gd name="T0" fmla="*/ 97 w 195"/>
                <a:gd name="T1" fmla="*/ 0 h 195"/>
                <a:gd name="T2" fmla="*/ 3 w 195"/>
                <a:gd name="T3" fmla="*/ 73 h 195"/>
                <a:gd name="T4" fmla="*/ 2 w 195"/>
                <a:gd name="T5" fmla="*/ 75 h 195"/>
                <a:gd name="T6" fmla="*/ 0 w 195"/>
                <a:gd name="T7" fmla="*/ 94 h 195"/>
                <a:gd name="T8" fmla="*/ 0 w 195"/>
                <a:gd name="T9" fmla="*/ 97 h 195"/>
                <a:gd name="T10" fmla="*/ 0 w 195"/>
                <a:gd name="T11" fmla="*/ 98 h 195"/>
                <a:gd name="T12" fmla="*/ 97 w 195"/>
                <a:gd name="T13" fmla="*/ 195 h 195"/>
                <a:gd name="T14" fmla="*/ 195 w 195"/>
                <a:gd name="T15" fmla="*/ 98 h 195"/>
                <a:gd name="T16" fmla="*/ 195 w 195"/>
                <a:gd name="T17" fmla="*/ 98 h 195"/>
                <a:gd name="T18" fmla="*/ 187 w 195"/>
                <a:gd name="T19" fmla="*/ 98 h 195"/>
                <a:gd name="T20" fmla="*/ 161 w 195"/>
                <a:gd name="T21" fmla="*/ 161 h 195"/>
                <a:gd name="T22" fmla="*/ 97 w 195"/>
                <a:gd name="T23" fmla="*/ 187 h 195"/>
                <a:gd name="T24" fmla="*/ 34 w 195"/>
                <a:gd name="T25" fmla="*/ 161 h 195"/>
                <a:gd name="T26" fmla="*/ 8 w 195"/>
                <a:gd name="T27" fmla="*/ 98 h 195"/>
                <a:gd name="T28" fmla="*/ 34 w 195"/>
                <a:gd name="T29" fmla="*/ 35 h 195"/>
                <a:gd name="T30" fmla="*/ 97 w 195"/>
                <a:gd name="T31" fmla="*/ 8 h 195"/>
                <a:gd name="T32" fmla="*/ 161 w 195"/>
                <a:gd name="T33" fmla="*/ 35 h 195"/>
                <a:gd name="T34" fmla="*/ 187 w 195"/>
                <a:gd name="T35" fmla="*/ 98 h 195"/>
                <a:gd name="T36" fmla="*/ 195 w 195"/>
                <a:gd name="T37" fmla="*/ 98 h 195"/>
                <a:gd name="T38" fmla="*/ 156 w 195"/>
                <a:gd name="T39" fmla="*/ 19 h 195"/>
                <a:gd name="T40" fmla="*/ 154 w 195"/>
                <a:gd name="T41" fmla="*/ 18 h 195"/>
                <a:gd name="T42" fmla="*/ 136 w 195"/>
                <a:gd name="T43" fmla="*/ 8 h 195"/>
                <a:gd name="T44" fmla="*/ 134 w 195"/>
                <a:gd name="T45" fmla="*/ 7 h 195"/>
                <a:gd name="T46" fmla="*/ 97 w 195"/>
                <a:gd name="T4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5" h="195">
                  <a:moveTo>
                    <a:pt x="97" y="0"/>
                  </a:moveTo>
                  <a:cubicBezTo>
                    <a:pt x="52" y="0"/>
                    <a:pt x="14" y="31"/>
                    <a:pt x="3" y="73"/>
                  </a:cubicBezTo>
                  <a:cubicBezTo>
                    <a:pt x="3" y="74"/>
                    <a:pt x="2" y="75"/>
                    <a:pt x="2" y="75"/>
                  </a:cubicBezTo>
                  <a:cubicBezTo>
                    <a:pt x="1" y="81"/>
                    <a:pt x="0" y="88"/>
                    <a:pt x="0" y="94"/>
                  </a:cubicBezTo>
                  <a:cubicBezTo>
                    <a:pt x="0" y="95"/>
                    <a:pt x="0" y="96"/>
                    <a:pt x="0" y="97"/>
                  </a:cubicBezTo>
                  <a:cubicBezTo>
                    <a:pt x="0" y="97"/>
                    <a:pt x="0" y="97"/>
                    <a:pt x="0" y="98"/>
                  </a:cubicBezTo>
                  <a:cubicBezTo>
                    <a:pt x="0" y="152"/>
                    <a:pt x="43" y="195"/>
                    <a:pt x="97" y="195"/>
                  </a:cubicBezTo>
                  <a:cubicBezTo>
                    <a:pt x="151" y="195"/>
                    <a:pt x="195" y="152"/>
                    <a:pt x="195" y="98"/>
                  </a:cubicBezTo>
                  <a:cubicBezTo>
                    <a:pt x="195" y="98"/>
                    <a:pt x="195" y="98"/>
                    <a:pt x="195" y="98"/>
                  </a:cubicBezTo>
                  <a:cubicBezTo>
                    <a:pt x="187" y="98"/>
                    <a:pt x="187" y="98"/>
                    <a:pt x="187" y="98"/>
                  </a:cubicBezTo>
                  <a:cubicBezTo>
                    <a:pt x="187" y="122"/>
                    <a:pt x="177" y="145"/>
                    <a:pt x="161" y="161"/>
                  </a:cubicBezTo>
                  <a:cubicBezTo>
                    <a:pt x="144" y="177"/>
                    <a:pt x="122" y="187"/>
                    <a:pt x="97" y="187"/>
                  </a:cubicBezTo>
                  <a:cubicBezTo>
                    <a:pt x="73" y="187"/>
                    <a:pt x="51" y="177"/>
                    <a:pt x="34" y="161"/>
                  </a:cubicBezTo>
                  <a:cubicBezTo>
                    <a:pt x="18" y="145"/>
                    <a:pt x="8" y="122"/>
                    <a:pt x="8" y="98"/>
                  </a:cubicBezTo>
                  <a:cubicBezTo>
                    <a:pt x="8" y="73"/>
                    <a:pt x="18" y="51"/>
                    <a:pt x="34" y="35"/>
                  </a:cubicBezTo>
                  <a:cubicBezTo>
                    <a:pt x="51" y="18"/>
                    <a:pt x="73" y="8"/>
                    <a:pt x="97" y="8"/>
                  </a:cubicBezTo>
                  <a:cubicBezTo>
                    <a:pt x="122" y="8"/>
                    <a:pt x="144" y="18"/>
                    <a:pt x="161" y="35"/>
                  </a:cubicBezTo>
                  <a:cubicBezTo>
                    <a:pt x="177" y="51"/>
                    <a:pt x="187" y="73"/>
                    <a:pt x="187" y="98"/>
                  </a:cubicBezTo>
                  <a:cubicBezTo>
                    <a:pt x="195" y="98"/>
                    <a:pt x="195" y="98"/>
                    <a:pt x="195" y="98"/>
                  </a:cubicBezTo>
                  <a:cubicBezTo>
                    <a:pt x="195" y="66"/>
                    <a:pt x="180" y="37"/>
                    <a:pt x="156" y="19"/>
                  </a:cubicBezTo>
                  <a:cubicBezTo>
                    <a:pt x="155" y="19"/>
                    <a:pt x="154" y="18"/>
                    <a:pt x="154" y="18"/>
                  </a:cubicBezTo>
                  <a:cubicBezTo>
                    <a:pt x="148" y="14"/>
                    <a:pt x="142" y="11"/>
                    <a:pt x="136" y="8"/>
                  </a:cubicBezTo>
                  <a:cubicBezTo>
                    <a:pt x="135" y="8"/>
                    <a:pt x="135" y="7"/>
                    <a:pt x="134" y="7"/>
                  </a:cubicBezTo>
                  <a:cubicBezTo>
                    <a:pt x="123" y="2"/>
                    <a:pt x="110" y="0"/>
                    <a:pt x="97"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1" name="íṧľïḋe">
              <a:extLst>
                <a:ext uri="{FF2B5EF4-FFF2-40B4-BE49-F238E27FC236}">
                  <a16:creationId xmlns:a16="http://schemas.microsoft.com/office/drawing/2014/main" id="{061D13C6-438D-6822-EACF-2CAA43A8B564}"/>
                </a:ext>
              </a:extLst>
            </p:cNvPr>
            <p:cNvSpPr/>
            <p:nvPr/>
          </p:nvSpPr>
          <p:spPr bwMode="auto">
            <a:xfrm>
              <a:off x="7216776" y="3716337"/>
              <a:ext cx="168275" cy="273050"/>
            </a:xfrm>
            <a:custGeom>
              <a:avLst/>
              <a:gdLst>
                <a:gd name="T0" fmla="*/ 51 w 51"/>
                <a:gd name="T1" fmla="*/ 54 h 83"/>
                <a:gd name="T2" fmla="*/ 25 w 51"/>
                <a:gd name="T3" fmla="*/ 83 h 83"/>
                <a:gd name="T4" fmla="*/ 0 w 51"/>
                <a:gd name="T5" fmla="*/ 64 h 83"/>
                <a:gd name="T6" fmla="*/ 16 w 51"/>
                <a:gd name="T7" fmla="*/ 60 h 83"/>
                <a:gd name="T8" fmla="*/ 24 w 51"/>
                <a:gd name="T9" fmla="*/ 67 h 83"/>
                <a:gd name="T10" fmla="*/ 33 w 51"/>
                <a:gd name="T11" fmla="*/ 52 h 83"/>
                <a:gd name="T12" fmla="*/ 33 w 51"/>
                <a:gd name="T13" fmla="*/ 0 h 83"/>
                <a:gd name="T14" fmla="*/ 51 w 51"/>
                <a:gd name="T15" fmla="*/ 0 h 83"/>
                <a:gd name="T16" fmla="*/ 51 w 51"/>
                <a:gd name="T17" fmla="*/ 54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83">
                  <a:moveTo>
                    <a:pt x="51" y="54"/>
                  </a:moveTo>
                  <a:cubicBezTo>
                    <a:pt x="51" y="69"/>
                    <a:pt x="47" y="83"/>
                    <a:pt x="25" y="83"/>
                  </a:cubicBezTo>
                  <a:cubicBezTo>
                    <a:pt x="12" y="83"/>
                    <a:pt x="3" y="77"/>
                    <a:pt x="0" y="64"/>
                  </a:cubicBezTo>
                  <a:cubicBezTo>
                    <a:pt x="16" y="60"/>
                    <a:pt x="16" y="60"/>
                    <a:pt x="16" y="60"/>
                  </a:cubicBezTo>
                  <a:cubicBezTo>
                    <a:pt x="17" y="64"/>
                    <a:pt x="21" y="67"/>
                    <a:pt x="24" y="67"/>
                  </a:cubicBezTo>
                  <a:cubicBezTo>
                    <a:pt x="33" y="67"/>
                    <a:pt x="33" y="58"/>
                    <a:pt x="33" y="52"/>
                  </a:cubicBezTo>
                  <a:cubicBezTo>
                    <a:pt x="33" y="0"/>
                    <a:pt x="33" y="0"/>
                    <a:pt x="33" y="0"/>
                  </a:cubicBezTo>
                  <a:cubicBezTo>
                    <a:pt x="51" y="0"/>
                    <a:pt x="51" y="0"/>
                    <a:pt x="51" y="0"/>
                  </a:cubicBezTo>
                  <a:lnTo>
                    <a:pt x="51" y="54"/>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2" name="îṣḷiḓe">
              <a:extLst>
                <a:ext uri="{FF2B5EF4-FFF2-40B4-BE49-F238E27FC236}">
                  <a16:creationId xmlns:a16="http://schemas.microsoft.com/office/drawing/2014/main" id="{3AD7FE6B-0FEB-1FE8-94A9-C1C8667C95DF}"/>
                </a:ext>
              </a:extLst>
            </p:cNvPr>
            <p:cNvSpPr/>
            <p:nvPr/>
          </p:nvSpPr>
          <p:spPr bwMode="auto">
            <a:xfrm>
              <a:off x="7415213" y="3709987"/>
              <a:ext cx="193675" cy="279400"/>
            </a:xfrm>
            <a:custGeom>
              <a:avLst/>
              <a:gdLst>
                <a:gd name="T0" fmla="*/ 46 w 59"/>
                <a:gd name="T1" fmla="*/ 22 h 85"/>
                <a:gd name="T2" fmla="*/ 33 w 59"/>
                <a:gd name="T3" fmla="*/ 16 h 85"/>
                <a:gd name="T4" fmla="*/ 21 w 59"/>
                <a:gd name="T5" fmla="*/ 25 h 85"/>
                <a:gd name="T6" fmla="*/ 59 w 59"/>
                <a:gd name="T7" fmla="*/ 58 h 85"/>
                <a:gd name="T8" fmla="*/ 27 w 59"/>
                <a:gd name="T9" fmla="*/ 85 h 85"/>
                <a:gd name="T10" fmla="*/ 0 w 59"/>
                <a:gd name="T11" fmla="*/ 75 h 85"/>
                <a:gd name="T12" fmla="*/ 13 w 59"/>
                <a:gd name="T13" fmla="*/ 61 h 85"/>
                <a:gd name="T14" fmla="*/ 28 w 59"/>
                <a:gd name="T15" fmla="*/ 68 h 85"/>
                <a:gd name="T16" fmla="*/ 41 w 59"/>
                <a:gd name="T17" fmla="*/ 60 h 85"/>
                <a:gd name="T18" fmla="*/ 3 w 59"/>
                <a:gd name="T19" fmla="*/ 26 h 85"/>
                <a:gd name="T20" fmla="*/ 34 w 59"/>
                <a:gd name="T21" fmla="*/ 0 h 85"/>
                <a:gd name="T22" fmla="*/ 58 w 59"/>
                <a:gd name="T23" fmla="*/ 8 h 85"/>
                <a:gd name="T24" fmla="*/ 46 w 59"/>
                <a:gd name="T25" fmla="*/ 22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5">
                  <a:moveTo>
                    <a:pt x="46" y="22"/>
                  </a:moveTo>
                  <a:cubicBezTo>
                    <a:pt x="43" y="18"/>
                    <a:pt x="38" y="16"/>
                    <a:pt x="33" y="16"/>
                  </a:cubicBezTo>
                  <a:cubicBezTo>
                    <a:pt x="28" y="16"/>
                    <a:pt x="21" y="19"/>
                    <a:pt x="21" y="25"/>
                  </a:cubicBezTo>
                  <a:cubicBezTo>
                    <a:pt x="21" y="39"/>
                    <a:pt x="59" y="30"/>
                    <a:pt x="59" y="58"/>
                  </a:cubicBezTo>
                  <a:cubicBezTo>
                    <a:pt x="59" y="76"/>
                    <a:pt x="44" y="85"/>
                    <a:pt x="27" y="85"/>
                  </a:cubicBezTo>
                  <a:cubicBezTo>
                    <a:pt x="17" y="85"/>
                    <a:pt x="8" y="82"/>
                    <a:pt x="0" y="75"/>
                  </a:cubicBezTo>
                  <a:cubicBezTo>
                    <a:pt x="13" y="61"/>
                    <a:pt x="13" y="61"/>
                    <a:pt x="13" y="61"/>
                  </a:cubicBezTo>
                  <a:cubicBezTo>
                    <a:pt x="16" y="66"/>
                    <a:pt x="22" y="68"/>
                    <a:pt x="28" y="68"/>
                  </a:cubicBezTo>
                  <a:cubicBezTo>
                    <a:pt x="34" y="68"/>
                    <a:pt x="41" y="66"/>
                    <a:pt x="41" y="60"/>
                  </a:cubicBezTo>
                  <a:cubicBezTo>
                    <a:pt x="41" y="45"/>
                    <a:pt x="3" y="53"/>
                    <a:pt x="3" y="26"/>
                  </a:cubicBezTo>
                  <a:cubicBezTo>
                    <a:pt x="3" y="9"/>
                    <a:pt x="18" y="0"/>
                    <a:pt x="34" y="0"/>
                  </a:cubicBezTo>
                  <a:cubicBezTo>
                    <a:pt x="43" y="0"/>
                    <a:pt x="52" y="2"/>
                    <a:pt x="58" y="8"/>
                  </a:cubicBezTo>
                  <a:lnTo>
                    <a:pt x="46" y="2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3" name="í$ḻîḋê">
              <a:extLst>
                <a:ext uri="{FF2B5EF4-FFF2-40B4-BE49-F238E27FC236}">
                  <a16:creationId xmlns:a16="http://schemas.microsoft.com/office/drawing/2014/main" id="{421AA40E-4EAB-0265-345A-66812FDA91B7}"/>
                </a:ext>
              </a:extLst>
            </p:cNvPr>
            <p:cNvSpPr/>
            <p:nvPr/>
          </p:nvSpPr>
          <p:spPr bwMode="auto">
            <a:xfrm>
              <a:off x="6797676"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4" name="îṥľíde">
              <a:extLst>
                <a:ext uri="{FF2B5EF4-FFF2-40B4-BE49-F238E27FC236}">
                  <a16:creationId xmlns:a16="http://schemas.microsoft.com/office/drawing/2014/main" id="{8EB41B79-DF58-00A3-BFC6-F5DFAA540FAD}"/>
                </a:ext>
              </a:extLst>
            </p:cNvPr>
            <p:cNvSpPr/>
            <p:nvPr/>
          </p:nvSpPr>
          <p:spPr bwMode="auto">
            <a:xfrm>
              <a:off x="6721476" y="2325687"/>
              <a:ext cx="403225" cy="784225"/>
            </a:xfrm>
            <a:custGeom>
              <a:avLst/>
              <a:gdLst>
                <a:gd name="T0" fmla="*/ 15 w 122"/>
                <a:gd name="T1" fmla="*/ 64 h 238"/>
                <a:gd name="T2" fmla="*/ 12 w 122"/>
                <a:gd name="T3" fmla="*/ 64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15 w 122"/>
                <a:gd name="T19" fmla="*/ 64 h 238"/>
                <a:gd name="T20" fmla="*/ 92 w 122"/>
                <a:gd name="T21" fmla="*/ 0 h 238"/>
                <a:gd name="T22" fmla="*/ 92 w 122"/>
                <a:gd name="T23" fmla="*/ 0 h 238"/>
                <a:gd name="T24" fmla="*/ 23 w 122"/>
                <a:gd name="T25" fmla="*/ 47 h 238"/>
                <a:gd name="T26" fmla="*/ 26 w 122"/>
                <a:gd name="T27" fmla="*/ 47 h 238"/>
                <a:gd name="T28" fmla="*/ 93 w 122"/>
                <a:gd name="T29" fmla="*/ 2 h 238"/>
                <a:gd name="T30" fmla="*/ 93 w 122"/>
                <a:gd name="T31" fmla="*/ 0 h 238"/>
                <a:gd name="T32" fmla="*/ 92 w 122"/>
                <a:gd name="T3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38">
                  <a:moveTo>
                    <a:pt x="15" y="64"/>
                  </a:moveTo>
                  <a:cubicBezTo>
                    <a:pt x="12" y="64"/>
                    <a:pt x="12" y="64"/>
                    <a:pt x="12" y="64"/>
                  </a:cubicBezTo>
                  <a:cubicBezTo>
                    <a:pt x="5" y="80"/>
                    <a:pt x="0" y="98"/>
                    <a:pt x="0" y="117"/>
                  </a:cubicBezTo>
                  <a:cubicBezTo>
                    <a:pt x="0" y="166"/>
                    <a:pt x="30" y="208"/>
                    <a:pt x="72" y="227"/>
                  </a:cubicBezTo>
                  <a:cubicBezTo>
                    <a:pt x="87" y="234"/>
                    <a:pt x="104" y="238"/>
                    <a:pt x="121" y="238"/>
                  </a:cubicBezTo>
                  <a:cubicBezTo>
                    <a:pt x="122" y="238"/>
                    <a:pt x="122" y="237"/>
                    <a:pt x="122" y="237"/>
                  </a:cubicBezTo>
                  <a:cubicBezTo>
                    <a:pt x="122" y="236"/>
                    <a:pt x="122" y="236"/>
                    <a:pt x="121" y="236"/>
                  </a:cubicBezTo>
                  <a:cubicBezTo>
                    <a:pt x="104" y="236"/>
                    <a:pt x="88" y="232"/>
                    <a:pt x="73" y="225"/>
                  </a:cubicBezTo>
                  <a:cubicBezTo>
                    <a:pt x="31" y="207"/>
                    <a:pt x="2" y="165"/>
                    <a:pt x="2" y="117"/>
                  </a:cubicBezTo>
                  <a:cubicBezTo>
                    <a:pt x="2" y="98"/>
                    <a:pt x="7" y="80"/>
                    <a:pt x="15" y="64"/>
                  </a:cubicBezTo>
                  <a:moveTo>
                    <a:pt x="92" y="0"/>
                  </a:moveTo>
                  <a:cubicBezTo>
                    <a:pt x="92" y="0"/>
                    <a:pt x="92" y="0"/>
                    <a:pt x="92" y="0"/>
                  </a:cubicBezTo>
                  <a:cubicBezTo>
                    <a:pt x="64" y="7"/>
                    <a:pt x="39" y="24"/>
                    <a:pt x="23" y="47"/>
                  </a:cubicBezTo>
                  <a:cubicBezTo>
                    <a:pt x="26" y="47"/>
                    <a:pt x="26" y="47"/>
                    <a:pt x="26" y="47"/>
                  </a:cubicBezTo>
                  <a:cubicBezTo>
                    <a:pt x="42" y="25"/>
                    <a:pt x="65" y="8"/>
                    <a:pt x="93"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5" name="is1íḓé">
              <a:extLst>
                <a:ext uri="{FF2B5EF4-FFF2-40B4-BE49-F238E27FC236}">
                  <a16:creationId xmlns:a16="http://schemas.microsoft.com/office/drawing/2014/main" id="{D02EF1F5-CE91-1BB8-FD83-3EDB9CE652E7}"/>
                </a:ext>
              </a:extLst>
            </p:cNvPr>
            <p:cNvSpPr/>
            <p:nvPr/>
          </p:nvSpPr>
          <p:spPr bwMode="auto">
            <a:xfrm>
              <a:off x="6761163" y="2479675"/>
              <a:ext cx="46038" cy="55563"/>
            </a:xfrm>
            <a:custGeom>
              <a:avLst/>
              <a:gdLst>
                <a:gd name="T0" fmla="*/ 14 w 14"/>
                <a:gd name="T1" fmla="*/ 0 h 17"/>
                <a:gd name="T2" fmla="*/ 11 w 14"/>
                <a:gd name="T3" fmla="*/ 0 h 17"/>
                <a:gd name="T4" fmla="*/ 0 w 14"/>
                <a:gd name="T5" fmla="*/ 17 h 17"/>
                <a:gd name="T6" fmla="*/ 3 w 14"/>
                <a:gd name="T7" fmla="*/ 17 h 17"/>
                <a:gd name="T8" fmla="*/ 14 w 14"/>
                <a:gd name="T9" fmla="*/ 0 h 17"/>
              </a:gdLst>
              <a:ahLst/>
              <a:cxnLst>
                <a:cxn ang="0">
                  <a:pos x="T0" y="T1"/>
                </a:cxn>
                <a:cxn ang="0">
                  <a:pos x="T2" y="T3"/>
                </a:cxn>
                <a:cxn ang="0">
                  <a:pos x="T4" y="T5"/>
                </a:cxn>
                <a:cxn ang="0">
                  <a:pos x="T6" y="T7"/>
                </a:cxn>
                <a:cxn ang="0">
                  <a:pos x="T8" y="T9"/>
                </a:cxn>
              </a:cxnLst>
              <a:rect l="0" t="0" r="r" b="b"/>
              <a:pathLst>
                <a:path w="14" h="17">
                  <a:moveTo>
                    <a:pt x="14" y="0"/>
                  </a:moveTo>
                  <a:cubicBezTo>
                    <a:pt x="11" y="0"/>
                    <a:pt x="11" y="0"/>
                    <a:pt x="11" y="0"/>
                  </a:cubicBezTo>
                  <a:cubicBezTo>
                    <a:pt x="7" y="5"/>
                    <a:pt x="3" y="11"/>
                    <a:pt x="0" y="17"/>
                  </a:cubicBezTo>
                  <a:cubicBezTo>
                    <a:pt x="3" y="17"/>
                    <a:pt x="3" y="17"/>
                    <a:pt x="3" y="17"/>
                  </a:cubicBezTo>
                  <a:cubicBezTo>
                    <a:pt x="6" y="11"/>
                    <a:pt x="9" y="5"/>
                    <a:pt x="14"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6" name="ïṣḻíďé">
              <a:extLst>
                <a:ext uri="{FF2B5EF4-FFF2-40B4-BE49-F238E27FC236}">
                  <a16:creationId xmlns:a16="http://schemas.microsoft.com/office/drawing/2014/main" id="{F9C39B8F-F057-06B8-40B2-D35B0067A2E4}"/>
                </a:ext>
              </a:extLst>
            </p:cNvPr>
            <p:cNvSpPr/>
            <p:nvPr/>
          </p:nvSpPr>
          <p:spPr bwMode="auto">
            <a:xfrm>
              <a:off x="6751638" y="2338387"/>
              <a:ext cx="741363" cy="744538"/>
            </a:xfrm>
            <a:custGeom>
              <a:avLst/>
              <a:gdLst>
                <a:gd name="T0" fmla="*/ 112 w 225"/>
                <a:gd name="T1" fmla="*/ 0 h 226"/>
                <a:gd name="T2" fmla="*/ 111 w 225"/>
                <a:gd name="T3" fmla="*/ 1 h 226"/>
                <a:gd name="T4" fmla="*/ 112 w 225"/>
                <a:gd name="T5" fmla="*/ 3 h 226"/>
                <a:gd name="T6" fmla="*/ 190 w 225"/>
                <a:gd name="T7" fmla="*/ 35 h 226"/>
                <a:gd name="T8" fmla="*/ 223 w 225"/>
                <a:gd name="T9" fmla="*/ 113 h 226"/>
                <a:gd name="T10" fmla="*/ 190 w 225"/>
                <a:gd name="T11" fmla="*/ 191 h 226"/>
                <a:gd name="T12" fmla="*/ 112 w 225"/>
                <a:gd name="T13" fmla="*/ 223 h 226"/>
                <a:gd name="T14" fmla="*/ 34 w 225"/>
                <a:gd name="T15" fmla="*/ 191 h 226"/>
                <a:gd name="T16" fmla="*/ 2 w 225"/>
                <a:gd name="T17" fmla="*/ 113 h 226"/>
                <a:gd name="T18" fmla="*/ 1 w 225"/>
                <a:gd name="T19" fmla="*/ 112 h 226"/>
                <a:gd name="T20" fmla="*/ 0 w 225"/>
                <a:gd name="T21" fmla="*/ 113 h 226"/>
                <a:gd name="T22" fmla="*/ 112 w 225"/>
                <a:gd name="T23" fmla="*/ 226 h 226"/>
                <a:gd name="T24" fmla="*/ 225 w 225"/>
                <a:gd name="T25" fmla="*/ 113 h 226"/>
                <a:gd name="T26" fmla="*/ 112 w 225"/>
                <a:gd name="T27"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5" h="226">
                  <a:moveTo>
                    <a:pt x="112" y="0"/>
                  </a:moveTo>
                  <a:cubicBezTo>
                    <a:pt x="112" y="0"/>
                    <a:pt x="111" y="1"/>
                    <a:pt x="111" y="1"/>
                  </a:cubicBezTo>
                  <a:cubicBezTo>
                    <a:pt x="111" y="2"/>
                    <a:pt x="112" y="3"/>
                    <a:pt x="112" y="3"/>
                  </a:cubicBezTo>
                  <a:cubicBezTo>
                    <a:pt x="143" y="3"/>
                    <a:pt x="170" y="15"/>
                    <a:pt x="190" y="35"/>
                  </a:cubicBezTo>
                  <a:cubicBezTo>
                    <a:pt x="210" y="55"/>
                    <a:pt x="223" y="82"/>
                    <a:pt x="223" y="113"/>
                  </a:cubicBezTo>
                  <a:cubicBezTo>
                    <a:pt x="223" y="143"/>
                    <a:pt x="210" y="171"/>
                    <a:pt x="190" y="191"/>
                  </a:cubicBezTo>
                  <a:cubicBezTo>
                    <a:pt x="170" y="211"/>
                    <a:pt x="143" y="223"/>
                    <a:pt x="112" y="223"/>
                  </a:cubicBezTo>
                  <a:cubicBezTo>
                    <a:pt x="82" y="223"/>
                    <a:pt x="54" y="211"/>
                    <a:pt x="34" y="191"/>
                  </a:cubicBezTo>
                  <a:cubicBezTo>
                    <a:pt x="14" y="171"/>
                    <a:pt x="2" y="143"/>
                    <a:pt x="2" y="113"/>
                  </a:cubicBezTo>
                  <a:cubicBezTo>
                    <a:pt x="2" y="112"/>
                    <a:pt x="1" y="112"/>
                    <a:pt x="1" y="112"/>
                  </a:cubicBezTo>
                  <a:cubicBezTo>
                    <a:pt x="0" y="112"/>
                    <a:pt x="0" y="112"/>
                    <a:pt x="0" y="113"/>
                  </a:cubicBezTo>
                  <a:cubicBezTo>
                    <a:pt x="0" y="175"/>
                    <a:pt x="50" y="226"/>
                    <a:pt x="112" y="226"/>
                  </a:cubicBezTo>
                  <a:cubicBezTo>
                    <a:pt x="174" y="226"/>
                    <a:pt x="225" y="175"/>
                    <a:pt x="225" y="113"/>
                  </a:cubicBezTo>
                  <a:cubicBezTo>
                    <a:pt x="225" y="51"/>
                    <a:pt x="174" y="0"/>
                    <a:pt x="112"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7" name="îSļíḑé">
              <a:extLst>
                <a:ext uri="{FF2B5EF4-FFF2-40B4-BE49-F238E27FC236}">
                  <a16:creationId xmlns:a16="http://schemas.microsoft.com/office/drawing/2014/main" id="{B7566099-4662-3941-39A0-88EA5E9BC78D}"/>
                </a:ext>
              </a:extLst>
            </p:cNvPr>
            <p:cNvSpPr/>
            <p:nvPr/>
          </p:nvSpPr>
          <p:spPr bwMode="auto">
            <a:xfrm>
              <a:off x="6770688" y="2360612"/>
              <a:ext cx="700088" cy="700088"/>
            </a:xfrm>
            <a:custGeom>
              <a:avLst/>
              <a:gdLst>
                <a:gd name="T0" fmla="*/ 24 w 212"/>
                <a:gd name="T1" fmla="*/ 53 h 212"/>
                <a:gd name="T2" fmla="*/ 14 w 212"/>
                <a:gd name="T3" fmla="*/ 53 h 212"/>
                <a:gd name="T4" fmla="*/ 0 w 212"/>
                <a:gd name="T5" fmla="*/ 106 h 212"/>
                <a:gd name="T6" fmla="*/ 106 w 212"/>
                <a:gd name="T7" fmla="*/ 212 h 212"/>
                <a:gd name="T8" fmla="*/ 212 w 212"/>
                <a:gd name="T9" fmla="*/ 106 h 212"/>
                <a:gd name="T10" fmla="*/ 204 w 212"/>
                <a:gd name="T11" fmla="*/ 106 h 212"/>
                <a:gd name="T12" fmla="*/ 204 w 212"/>
                <a:gd name="T13" fmla="*/ 106 h 212"/>
                <a:gd name="T14" fmla="*/ 106 w 212"/>
                <a:gd name="T15" fmla="*/ 204 h 212"/>
                <a:gd name="T16" fmla="*/ 8 w 212"/>
                <a:gd name="T17" fmla="*/ 106 h 212"/>
                <a:gd name="T18" fmla="*/ 24 w 212"/>
                <a:gd name="T19" fmla="*/ 53 h 212"/>
                <a:gd name="T20" fmla="*/ 106 w 212"/>
                <a:gd name="T21" fmla="*/ 0 h 212"/>
                <a:gd name="T22" fmla="*/ 27 w 212"/>
                <a:gd name="T23" fmla="*/ 36 h 212"/>
                <a:gd name="T24" fmla="*/ 33 w 212"/>
                <a:gd name="T25" fmla="*/ 41 h 212"/>
                <a:gd name="T26" fmla="*/ 106 w 212"/>
                <a:gd name="T27" fmla="*/ 8 h 212"/>
                <a:gd name="T28" fmla="*/ 204 w 212"/>
                <a:gd name="T29" fmla="*/ 106 h 212"/>
                <a:gd name="T30" fmla="*/ 204 w 212"/>
                <a:gd name="T31" fmla="*/ 106 h 212"/>
                <a:gd name="T32" fmla="*/ 212 w 212"/>
                <a:gd name="T33" fmla="*/ 106 h 212"/>
                <a:gd name="T34" fmla="*/ 212 w 212"/>
                <a:gd name="T35" fmla="*/ 106 h 212"/>
                <a:gd name="T36" fmla="*/ 106 w 212"/>
                <a:gd name="T3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2" h="212">
                  <a:moveTo>
                    <a:pt x="24" y="53"/>
                  </a:moveTo>
                  <a:cubicBezTo>
                    <a:pt x="14" y="53"/>
                    <a:pt x="14" y="53"/>
                    <a:pt x="14" y="53"/>
                  </a:cubicBezTo>
                  <a:cubicBezTo>
                    <a:pt x="5" y="69"/>
                    <a:pt x="0" y="87"/>
                    <a:pt x="0" y="106"/>
                  </a:cubicBezTo>
                  <a:cubicBezTo>
                    <a:pt x="0" y="165"/>
                    <a:pt x="48" y="212"/>
                    <a:pt x="106" y="212"/>
                  </a:cubicBezTo>
                  <a:cubicBezTo>
                    <a:pt x="165" y="212"/>
                    <a:pt x="212" y="165"/>
                    <a:pt x="212" y="106"/>
                  </a:cubicBezTo>
                  <a:cubicBezTo>
                    <a:pt x="204" y="106"/>
                    <a:pt x="204" y="106"/>
                    <a:pt x="204" y="106"/>
                  </a:cubicBezTo>
                  <a:cubicBezTo>
                    <a:pt x="204" y="106"/>
                    <a:pt x="204" y="106"/>
                    <a:pt x="204" y="106"/>
                  </a:cubicBezTo>
                  <a:cubicBezTo>
                    <a:pt x="204" y="160"/>
                    <a:pt x="160" y="204"/>
                    <a:pt x="106" y="204"/>
                  </a:cubicBezTo>
                  <a:cubicBezTo>
                    <a:pt x="52" y="204"/>
                    <a:pt x="8" y="160"/>
                    <a:pt x="8" y="106"/>
                  </a:cubicBezTo>
                  <a:cubicBezTo>
                    <a:pt x="8" y="87"/>
                    <a:pt x="14" y="69"/>
                    <a:pt x="24" y="53"/>
                  </a:cubicBezTo>
                  <a:moveTo>
                    <a:pt x="106" y="0"/>
                  </a:moveTo>
                  <a:cubicBezTo>
                    <a:pt x="74" y="0"/>
                    <a:pt x="46" y="14"/>
                    <a:pt x="27" y="36"/>
                  </a:cubicBezTo>
                  <a:cubicBezTo>
                    <a:pt x="30" y="36"/>
                    <a:pt x="32" y="38"/>
                    <a:pt x="33" y="41"/>
                  </a:cubicBezTo>
                  <a:cubicBezTo>
                    <a:pt x="51" y="21"/>
                    <a:pt x="77" y="8"/>
                    <a:pt x="106" y="8"/>
                  </a:cubicBezTo>
                  <a:cubicBezTo>
                    <a:pt x="160" y="8"/>
                    <a:pt x="204" y="52"/>
                    <a:pt x="204" y="106"/>
                  </a:cubicBezTo>
                  <a:cubicBezTo>
                    <a:pt x="204" y="106"/>
                    <a:pt x="204" y="106"/>
                    <a:pt x="204" y="106"/>
                  </a:cubicBezTo>
                  <a:cubicBezTo>
                    <a:pt x="212" y="106"/>
                    <a:pt x="212" y="106"/>
                    <a:pt x="212" y="106"/>
                  </a:cubicBezTo>
                  <a:cubicBezTo>
                    <a:pt x="212" y="106"/>
                    <a:pt x="212" y="106"/>
                    <a:pt x="212" y="106"/>
                  </a:cubicBezTo>
                  <a:cubicBezTo>
                    <a:pt x="212" y="47"/>
                    <a:pt x="165"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8" name="ïsḻîďè">
              <a:extLst>
                <a:ext uri="{FF2B5EF4-FFF2-40B4-BE49-F238E27FC236}">
                  <a16:creationId xmlns:a16="http://schemas.microsoft.com/office/drawing/2014/main" id="{17049700-2008-0710-771D-D9DAC4FC70DA}"/>
                </a:ext>
              </a:extLst>
            </p:cNvPr>
            <p:cNvSpPr/>
            <p:nvPr/>
          </p:nvSpPr>
          <p:spPr bwMode="auto">
            <a:xfrm>
              <a:off x="6816726" y="2479675"/>
              <a:ext cx="63500" cy="55563"/>
            </a:xfrm>
            <a:custGeom>
              <a:avLst/>
              <a:gdLst>
                <a:gd name="T0" fmla="*/ 13 w 19"/>
                <a:gd name="T1" fmla="*/ 0 h 17"/>
                <a:gd name="T2" fmla="*/ 0 w 19"/>
                <a:gd name="T3" fmla="*/ 17 h 17"/>
                <a:gd name="T4" fmla="*/ 10 w 19"/>
                <a:gd name="T5" fmla="*/ 17 h 17"/>
                <a:gd name="T6" fmla="*/ 19 w 19"/>
                <a:gd name="T7" fmla="*/ 5 h 17"/>
                <a:gd name="T8" fmla="*/ 13 w 19"/>
                <a:gd name="T9" fmla="*/ 0 h 17"/>
              </a:gdLst>
              <a:ahLst/>
              <a:cxnLst>
                <a:cxn ang="0">
                  <a:pos x="T0" y="T1"/>
                </a:cxn>
                <a:cxn ang="0">
                  <a:pos x="T2" y="T3"/>
                </a:cxn>
                <a:cxn ang="0">
                  <a:pos x="T4" y="T5"/>
                </a:cxn>
                <a:cxn ang="0">
                  <a:pos x="T6" y="T7"/>
                </a:cxn>
                <a:cxn ang="0">
                  <a:pos x="T8" y="T9"/>
                </a:cxn>
              </a:cxnLst>
              <a:rect l="0" t="0" r="r" b="b"/>
              <a:pathLst>
                <a:path w="19" h="17">
                  <a:moveTo>
                    <a:pt x="13" y="0"/>
                  </a:moveTo>
                  <a:cubicBezTo>
                    <a:pt x="8" y="5"/>
                    <a:pt x="3" y="11"/>
                    <a:pt x="0" y="17"/>
                  </a:cubicBezTo>
                  <a:cubicBezTo>
                    <a:pt x="10" y="17"/>
                    <a:pt x="10" y="17"/>
                    <a:pt x="10" y="17"/>
                  </a:cubicBezTo>
                  <a:cubicBezTo>
                    <a:pt x="13" y="13"/>
                    <a:pt x="16" y="9"/>
                    <a:pt x="19" y="5"/>
                  </a:cubicBezTo>
                  <a:cubicBezTo>
                    <a:pt x="18" y="2"/>
                    <a:pt x="16" y="0"/>
                    <a:pt x="13"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9" name="iṥḻíḍé">
              <a:extLst>
                <a:ext uri="{FF2B5EF4-FFF2-40B4-BE49-F238E27FC236}">
                  <a16:creationId xmlns:a16="http://schemas.microsoft.com/office/drawing/2014/main" id="{116B6140-E20F-D258-BC4E-3D500983D390}"/>
                </a:ext>
              </a:extLst>
            </p:cNvPr>
            <p:cNvSpPr/>
            <p:nvPr/>
          </p:nvSpPr>
          <p:spPr bwMode="auto">
            <a:xfrm>
              <a:off x="6797676" y="2387600"/>
              <a:ext cx="646113" cy="646113"/>
            </a:xfrm>
            <a:custGeom>
              <a:avLst/>
              <a:gdLst>
                <a:gd name="T0" fmla="*/ 98 w 196"/>
                <a:gd name="T1" fmla="*/ 0 h 196"/>
                <a:gd name="T2" fmla="*/ 25 w 196"/>
                <a:gd name="T3" fmla="*/ 33 h 196"/>
                <a:gd name="T4" fmla="*/ 16 w 196"/>
                <a:gd name="T5" fmla="*/ 45 h 196"/>
                <a:gd name="T6" fmla="*/ 0 w 196"/>
                <a:gd name="T7" fmla="*/ 98 h 196"/>
                <a:gd name="T8" fmla="*/ 98 w 196"/>
                <a:gd name="T9" fmla="*/ 196 h 196"/>
                <a:gd name="T10" fmla="*/ 196 w 196"/>
                <a:gd name="T11" fmla="*/ 98 h 196"/>
                <a:gd name="T12" fmla="*/ 196 w 196"/>
                <a:gd name="T13" fmla="*/ 98 h 196"/>
                <a:gd name="T14" fmla="*/ 187 w 196"/>
                <a:gd name="T15" fmla="*/ 98 h 196"/>
                <a:gd name="T16" fmla="*/ 161 w 196"/>
                <a:gd name="T17" fmla="*/ 161 h 196"/>
                <a:gd name="T18" fmla="*/ 98 w 196"/>
                <a:gd name="T19" fmla="*/ 187 h 196"/>
                <a:gd name="T20" fmla="*/ 35 w 196"/>
                <a:gd name="T21" fmla="*/ 161 h 196"/>
                <a:gd name="T22" fmla="*/ 9 w 196"/>
                <a:gd name="T23" fmla="*/ 98 h 196"/>
                <a:gd name="T24" fmla="*/ 35 w 196"/>
                <a:gd name="T25" fmla="*/ 35 h 196"/>
                <a:gd name="T26" fmla="*/ 98 w 196"/>
                <a:gd name="T27" fmla="*/ 9 h 196"/>
                <a:gd name="T28" fmla="*/ 161 w 196"/>
                <a:gd name="T29" fmla="*/ 35 h 196"/>
                <a:gd name="T30" fmla="*/ 187 w 196"/>
                <a:gd name="T31" fmla="*/ 98 h 196"/>
                <a:gd name="T32" fmla="*/ 196 w 196"/>
                <a:gd name="T33" fmla="*/ 98 h 196"/>
                <a:gd name="T34" fmla="*/ 98 w 196"/>
                <a:gd name="T35"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6" h="196">
                  <a:moveTo>
                    <a:pt x="98" y="0"/>
                  </a:moveTo>
                  <a:cubicBezTo>
                    <a:pt x="69" y="0"/>
                    <a:pt x="43" y="13"/>
                    <a:pt x="25" y="33"/>
                  </a:cubicBezTo>
                  <a:cubicBezTo>
                    <a:pt x="22" y="37"/>
                    <a:pt x="19" y="41"/>
                    <a:pt x="16" y="45"/>
                  </a:cubicBezTo>
                  <a:cubicBezTo>
                    <a:pt x="6" y="61"/>
                    <a:pt x="0" y="79"/>
                    <a:pt x="0" y="98"/>
                  </a:cubicBezTo>
                  <a:cubicBezTo>
                    <a:pt x="0" y="152"/>
                    <a:pt x="44" y="196"/>
                    <a:pt x="98" y="196"/>
                  </a:cubicBezTo>
                  <a:cubicBezTo>
                    <a:pt x="152" y="196"/>
                    <a:pt x="196" y="15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44"/>
                    <a:pt x="152"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0" name="isļíḓe">
              <a:extLst>
                <a:ext uri="{FF2B5EF4-FFF2-40B4-BE49-F238E27FC236}">
                  <a16:creationId xmlns:a16="http://schemas.microsoft.com/office/drawing/2014/main" id="{8C81E430-1FCB-5094-C911-6531073B37FC}"/>
                </a:ext>
              </a:extLst>
            </p:cNvPr>
            <p:cNvSpPr/>
            <p:nvPr/>
          </p:nvSpPr>
          <p:spPr bwMode="auto">
            <a:xfrm>
              <a:off x="6853238" y="2647950"/>
              <a:ext cx="128588" cy="147638"/>
            </a:xfrm>
            <a:custGeom>
              <a:avLst/>
              <a:gdLst>
                <a:gd name="T0" fmla="*/ 0 w 81"/>
                <a:gd name="T1" fmla="*/ 0 h 93"/>
                <a:gd name="T2" fmla="*/ 21 w 81"/>
                <a:gd name="T3" fmla="*/ 0 h 93"/>
                <a:gd name="T4" fmla="*/ 21 w 81"/>
                <a:gd name="T5" fmla="*/ 35 h 93"/>
                <a:gd name="T6" fmla="*/ 60 w 81"/>
                <a:gd name="T7" fmla="*/ 35 h 93"/>
                <a:gd name="T8" fmla="*/ 60 w 81"/>
                <a:gd name="T9" fmla="*/ 0 h 93"/>
                <a:gd name="T10" fmla="*/ 81 w 81"/>
                <a:gd name="T11" fmla="*/ 0 h 93"/>
                <a:gd name="T12" fmla="*/ 81 w 81"/>
                <a:gd name="T13" fmla="*/ 93 h 93"/>
                <a:gd name="T14" fmla="*/ 60 w 81"/>
                <a:gd name="T15" fmla="*/ 93 h 93"/>
                <a:gd name="T16" fmla="*/ 60 w 81"/>
                <a:gd name="T17" fmla="*/ 54 h 93"/>
                <a:gd name="T18" fmla="*/ 21 w 81"/>
                <a:gd name="T19" fmla="*/ 54 h 93"/>
                <a:gd name="T20" fmla="*/ 21 w 81"/>
                <a:gd name="T21" fmla="*/ 93 h 93"/>
                <a:gd name="T22" fmla="*/ 0 w 81"/>
                <a:gd name="T23" fmla="*/ 93 h 93"/>
                <a:gd name="T24" fmla="*/ 0 w 81"/>
                <a:gd name="T25"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3">
                  <a:moveTo>
                    <a:pt x="0" y="0"/>
                  </a:moveTo>
                  <a:lnTo>
                    <a:pt x="21" y="0"/>
                  </a:lnTo>
                  <a:lnTo>
                    <a:pt x="21" y="35"/>
                  </a:lnTo>
                  <a:lnTo>
                    <a:pt x="60" y="35"/>
                  </a:lnTo>
                  <a:lnTo>
                    <a:pt x="60" y="0"/>
                  </a:lnTo>
                  <a:lnTo>
                    <a:pt x="81" y="0"/>
                  </a:lnTo>
                  <a:lnTo>
                    <a:pt x="81" y="93"/>
                  </a:lnTo>
                  <a:lnTo>
                    <a:pt x="60" y="93"/>
                  </a:lnTo>
                  <a:lnTo>
                    <a:pt x="60" y="54"/>
                  </a:lnTo>
                  <a:lnTo>
                    <a:pt x="21" y="54"/>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1" name="isḻiḋe">
              <a:extLst>
                <a:ext uri="{FF2B5EF4-FFF2-40B4-BE49-F238E27FC236}">
                  <a16:creationId xmlns:a16="http://schemas.microsoft.com/office/drawing/2014/main" id="{1D7BE3C9-54E1-6F59-AB04-793231903D0E}"/>
                </a:ext>
              </a:extLst>
            </p:cNvPr>
            <p:cNvSpPr/>
            <p:nvPr/>
          </p:nvSpPr>
          <p:spPr bwMode="auto">
            <a:xfrm>
              <a:off x="6999288" y="2647950"/>
              <a:ext cx="114300" cy="147638"/>
            </a:xfrm>
            <a:custGeom>
              <a:avLst/>
              <a:gdLst>
                <a:gd name="T0" fmla="*/ 27 w 72"/>
                <a:gd name="T1" fmla="*/ 19 h 93"/>
                <a:gd name="T2" fmla="*/ 0 w 72"/>
                <a:gd name="T3" fmla="*/ 19 h 93"/>
                <a:gd name="T4" fmla="*/ 0 w 72"/>
                <a:gd name="T5" fmla="*/ 0 h 93"/>
                <a:gd name="T6" fmla="*/ 72 w 72"/>
                <a:gd name="T7" fmla="*/ 0 h 93"/>
                <a:gd name="T8" fmla="*/ 72 w 72"/>
                <a:gd name="T9" fmla="*/ 19 h 93"/>
                <a:gd name="T10" fmla="*/ 45 w 72"/>
                <a:gd name="T11" fmla="*/ 19 h 93"/>
                <a:gd name="T12" fmla="*/ 45 w 72"/>
                <a:gd name="T13" fmla="*/ 93 h 93"/>
                <a:gd name="T14" fmla="*/ 27 w 72"/>
                <a:gd name="T15" fmla="*/ 93 h 93"/>
                <a:gd name="T16" fmla="*/ 27 w 72"/>
                <a:gd name="T17" fmla="*/ 1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3">
                  <a:moveTo>
                    <a:pt x="27" y="19"/>
                  </a:moveTo>
                  <a:lnTo>
                    <a:pt x="0" y="19"/>
                  </a:lnTo>
                  <a:lnTo>
                    <a:pt x="0" y="0"/>
                  </a:lnTo>
                  <a:lnTo>
                    <a:pt x="72" y="0"/>
                  </a:lnTo>
                  <a:lnTo>
                    <a:pt x="72" y="19"/>
                  </a:lnTo>
                  <a:lnTo>
                    <a:pt x="45" y="19"/>
                  </a:lnTo>
                  <a:lnTo>
                    <a:pt x="45" y="93"/>
                  </a:lnTo>
                  <a:lnTo>
                    <a:pt x="27" y="93"/>
                  </a:lnTo>
                  <a:lnTo>
                    <a:pt x="27" y="1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2" name="islíde">
              <a:extLst>
                <a:ext uri="{FF2B5EF4-FFF2-40B4-BE49-F238E27FC236}">
                  <a16:creationId xmlns:a16="http://schemas.microsoft.com/office/drawing/2014/main" id="{E9BF63DF-B744-164B-9C7A-416B615A1814}"/>
                </a:ext>
              </a:extLst>
            </p:cNvPr>
            <p:cNvSpPr/>
            <p:nvPr/>
          </p:nvSpPr>
          <p:spPr bwMode="auto">
            <a:xfrm>
              <a:off x="7131051" y="2647950"/>
              <a:ext cx="165100" cy="147638"/>
            </a:xfrm>
            <a:custGeom>
              <a:avLst/>
              <a:gdLst>
                <a:gd name="T0" fmla="*/ 0 w 104"/>
                <a:gd name="T1" fmla="*/ 0 h 93"/>
                <a:gd name="T2" fmla="*/ 31 w 104"/>
                <a:gd name="T3" fmla="*/ 0 h 93"/>
                <a:gd name="T4" fmla="*/ 52 w 104"/>
                <a:gd name="T5" fmla="*/ 60 h 93"/>
                <a:gd name="T6" fmla="*/ 52 w 104"/>
                <a:gd name="T7" fmla="*/ 60 h 93"/>
                <a:gd name="T8" fmla="*/ 75 w 104"/>
                <a:gd name="T9" fmla="*/ 0 h 93"/>
                <a:gd name="T10" fmla="*/ 104 w 104"/>
                <a:gd name="T11" fmla="*/ 0 h 93"/>
                <a:gd name="T12" fmla="*/ 104 w 104"/>
                <a:gd name="T13" fmla="*/ 93 h 93"/>
                <a:gd name="T14" fmla="*/ 85 w 104"/>
                <a:gd name="T15" fmla="*/ 93 h 93"/>
                <a:gd name="T16" fmla="*/ 85 w 104"/>
                <a:gd name="T17" fmla="*/ 23 h 93"/>
                <a:gd name="T18" fmla="*/ 85 w 104"/>
                <a:gd name="T19" fmla="*/ 23 h 93"/>
                <a:gd name="T20" fmla="*/ 60 w 104"/>
                <a:gd name="T21" fmla="*/ 93 h 93"/>
                <a:gd name="T22" fmla="*/ 43 w 104"/>
                <a:gd name="T23" fmla="*/ 93 h 93"/>
                <a:gd name="T24" fmla="*/ 21 w 104"/>
                <a:gd name="T25" fmla="*/ 23 h 93"/>
                <a:gd name="T26" fmla="*/ 21 w 104"/>
                <a:gd name="T27" fmla="*/ 23 h 93"/>
                <a:gd name="T28" fmla="*/ 21 w 104"/>
                <a:gd name="T29" fmla="*/ 93 h 93"/>
                <a:gd name="T30" fmla="*/ 0 w 104"/>
                <a:gd name="T31" fmla="*/ 93 h 93"/>
                <a:gd name="T32" fmla="*/ 0 w 104"/>
                <a:gd name="T33"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93">
                  <a:moveTo>
                    <a:pt x="0" y="0"/>
                  </a:moveTo>
                  <a:lnTo>
                    <a:pt x="31" y="0"/>
                  </a:lnTo>
                  <a:lnTo>
                    <a:pt x="52" y="60"/>
                  </a:lnTo>
                  <a:lnTo>
                    <a:pt x="52" y="60"/>
                  </a:lnTo>
                  <a:lnTo>
                    <a:pt x="75" y="0"/>
                  </a:lnTo>
                  <a:lnTo>
                    <a:pt x="104" y="0"/>
                  </a:lnTo>
                  <a:lnTo>
                    <a:pt x="104" y="93"/>
                  </a:lnTo>
                  <a:lnTo>
                    <a:pt x="85" y="93"/>
                  </a:lnTo>
                  <a:lnTo>
                    <a:pt x="85" y="23"/>
                  </a:lnTo>
                  <a:lnTo>
                    <a:pt x="85" y="23"/>
                  </a:lnTo>
                  <a:lnTo>
                    <a:pt x="60" y="93"/>
                  </a:lnTo>
                  <a:lnTo>
                    <a:pt x="43" y="93"/>
                  </a:lnTo>
                  <a:lnTo>
                    <a:pt x="21" y="23"/>
                  </a:lnTo>
                  <a:lnTo>
                    <a:pt x="21" y="23"/>
                  </a:lnTo>
                  <a:lnTo>
                    <a:pt x="21"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3" name="íṩḻîḍe">
              <a:extLst>
                <a:ext uri="{FF2B5EF4-FFF2-40B4-BE49-F238E27FC236}">
                  <a16:creationId xmlns:a16="http://schemas.microsoft.com/office/drawing/2014/main" id="{C985545D-F0B5-2D70-A46B-0A6096ECF686}"/>
                </a:ext>
              </a:extLst>
            </p:cNvPr>
            <p:cNvSpPr/>
            <p:nvPr/>
          </p:nvSpPr>
          <p:spPr bwMode="auto">
            <a:xfrm>
              <a:off x="7327901" y="2647950"/>
              <a:ext cx="93663" cy="147638"/>
            </a:xfrm>
            <a:custGeom>
              <a:avLst/>
              <a:gdLst>
                <a:gd name="T0" fmla="*/ 0 w 59"/>
                <a:gd name="T1" fmla="*/ 0 h 93"/>
                <a:gd name="T2" fmla="*/ 21 w 59"/>
                <a:gd name="T3" fmla="*/ 0 h 93"/>
                <a:gd name="T4" fmla="*/ 21 w 59"/>
                <a:gd name="T5" fmla="*/ 75 h 93"/>
                <a:gd name="T6" fmla="*/ 59 w 59"/>
                <a:gd name="T7" fmla="*/ 75 h 93"/>
                <a:gd name="T8" fmla="*/ 59 w 59"/>
                <a:gd name="T9" fmla="*/ 93 h 93"/>
                <a:gd name="T10" fmla="*/ 0 w 59"/>
                <a:gd name="T11" fmla="*/ 93 h 93"/>
                <a:gd name="T12" fmla="*/ 0 w 59"/>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59" h="93">
                  <a:moveTo>
                    <a:pt x="0" y="0"/>
                  </a:moveTo>
                  <a:lnTo>
                    <a:pt x="21" y="0"/>
                  </a:lnTo>
                  <a:lnTo>
                    <a:pt x="21" y="75"/>
                  </a:lnTo>
                  <a:lnTo>
                    <a:pt x="59" y="75"/>
                  </a:lnTo>
                  <a:lnTo>
                    <a:pt x="59" y="93"/>
                  </a:lnTo>
                  <a:lnTo>
                    <a:pt x="0" y="93"/>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4" name="íṥlîḋe">
              <a:extLst>
                <a:ext uri="{FF2B5EF4-FFF2-40B4-BE49-F238E27FC236}">
                  <a16:creationId xmlns:a16="http://schemas.microsoft.com/office/drawing/2014/main" id="{AB4331E9-DE05-99B1-C132-50B1AB8253B9}"/>
                </a:ext>
              </a:extLst>
            </p:cNvPr>
            <p:cNvSpPr/>
            <p:nvPr/>
          </p:nvSpPr>
          <p:spPr bwMode="auto">
            <a:xfrm>
              <a:off x="4586288" y="2387600"/>
              <a:ext cx="646113" cy="646113"/>
            </a:xfrm>
            <a:prstGeom prst="ellipse">
              <a:avLst/>
            </a:pr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5" name="ïṣ1íḋê">
              <a:extLst>
                <a:ext uri="{FF2B5EF4-FFF2-40B4-BE49-F238E27FC236}">
                  <a16:creationId xmlns:a16="http://schemas.microsoft.com/office/drawing/2014/main" id="{CBF9468B-653F-8D6B-0D54-9FC746C5E15C}"/>
                </a:ext>
              </a:extLst>
            </p:cNvPr>
            <p:cNvSpPr/>
            <p:nvPr/>
          </p:nvSpPr>
          <p:spPr bwMode="auto">
            <a:xfrm>
              <a:off x="4510088" y="2325687"/>
              <a:ext cx="403225" cy="784225"/>
            </a:xfrm>
            <a:custGeom>
              <a:avLst/>
              <a:gdLst>
                <a:gd name="T0" fmla="*/ 92 w 122"/>
                <a:gd name="T1" fmla="*/ 0 h 238"/>
                <a:gd name="T2" fmla="*/ 92 w 122"/>
                <a:gd name="T3" fmla="*/ 0 h 238"/>
                <a:gd name="T4" fmla="*/ 0 w 122"/>
                <a:gd name="T5" fmla="*/ 117 h 238"/>
                <a:gd name="T6" fmla="*/ 72 w 122"/>
                <a:gd name="T7" fmla="*/ 227 h 238"/>
                <a:gd name="T8" fmla="*/ 121 w 122"/>
                <a:gd name="T9" fmla="*/ 238 h 238"/>
                <a:gd name="T10" fmla="*/ 122 w 122"/>
                <a:gd name="T11" fmla="*/ 237 h 238"/>
                <a:gd name="T12" fmla="*/ 121 w 122"/>
                <a:gd name="T13" fmla="*/ 236 h 238"/>
                <a:gd name="T14" fmla="*/ 73 w 122"/>
                <a:gd name="T15" fmla="*/ 225 h 238"/>
                <a:gd name="T16" fmla="*/ 2 w 122"/>
                <a:gd name="T17" fmla="*/ 117 h 238"/>
                <a:gd name="T18" fmla="*/ 92 w 122"/>
                <a:gd name="T19" fmla="*/ 2 h 238"/>
                <a:gd name="T20" fmla="*/ 93 w 122"/>
                <a:gd name="T21" fmla="*/ 0 h 238"/>
                <a:gd name="T22" fmla="*/ 92 w 122"/>
                <a:gd name="T23"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2" h="238">
                  <a:moveTo>
                    <a:pt x="92" y="0"/>
                  </a:moveTo>
                  <a:cubicBezTo>
                    <a:pt x="92" y="0"/>
                    <a:pt x="92" y="0"/>
                    <a:pt x="92" y="0"/>
                  </a:cubicBezTo>
                  <a:cubicBezTo>
                    <a:pt x="39" y="13"/>
                    <a:pt x="0" y="60"/>
                    <a:pt x="0" y="117"/>
                  </a:cubicBezTo>
                  <a:cubicBezTo>
                    <a:pt x="0" y="166"/>
                    <a:pt x="30" y="208"/>
                    <a:pt x="72" y="227"/>
                  </a:cubicBezTo>
                  <a:cubicBezTo>
                    <a:pt x="87" y="234"/>
                    <a:pt x="103" y="238"/>
                    <a:pt x="121" y="238"/>
                  </a:cubicBezTo>
                  <a:cubicBezTo>
                    <a:pt x="121" y="238"/>
                    <a:pt x="122" y="237"/>
                    <a:pt x="122" y="237"/>
                  </a:cubicBezTo>
                  <a:cubicBezTo>
                    <a:pt x="122" y="236"/>
                    <a:pt x="121" y="236"/>
                    <a:pt x="121" y="236"/>
                  </a:cubicBezTo>
                  <a:cubicBezTo>
                    <a:pt x="104" y="236"/>
                    <a:pt x="87" y="232"/>
                    <a:pt x="73" y="225"/>
                  </a:cubicBezTo>
                  <a:cubicBezTo>
                    <a:pt x="31" y="207"/>
                    <a:pt x="2" y="165"/>
                    <a:pt x="2" y="117"/>
                  </a:cubicBezTo>
                  <a:cubicBezTo>
                    <a:pt x="2" y="61"/>
                    <a:pt x="41" y="15"/>
                    <a:pt x="92" y="2"/>
                  </a:cubicBezTo>
                  <a:cubicBezTo>
                    <a:pt x="93" y="2"/>
                    <a:pt x="93" y="1"/>
                    <a:pt x="93" y="0"/>
                  </a:cubicBezTo>
                  <a:cubicBezTo>
                    <a:pt x="93" y="0"/>
                    <a:pt x="93" y="0"/>
                    <a:pt x="92" y="0"/>
                  </a:cubicBezTo>
                </a:path>
              </a:pathLst>
            </a:custGeom>
            <a:solidFill>
              <a:srgbClr val="B0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6" name="ïṡľídè">
              <a:extLst>
                <a:ext uri="{FF2B5EF4-FFF2-40B4-BE49-F238E27FC236}">
                  <a16:creationId xmlns:a16="http://schemas.microsoft.com/office/drawing/2014/main" id="{414C3105-C5A6-3069-CEFB-3FD9D2C41D9A}"/>
                </a:ext>
              </a:extLst>
            </p:cNvPr>
            <p:cNvSpPr/>
            <p:nvPr/>
          </p:nvSpPr>
          <p:spPr bwMode="auto">
            <a:xfrm>
              <a:off x="4537076" y="2338387"/>
              <a:ext cx="741363" cy="744538"/>
            </a:xfrm>
            <a:custGeom>
              <a:avLst/>
              <a:gdLst>
                <a:gd name="T0" fmla="*/ 209 w 225"/>
                <a:gd name="T1" fmla="*/ 171 h 226"/>
                <a:gd name="T2" fmla="*/ 207 w 225"/>
                <a:gd name="T3" fmla="*/ 171 h 226"/>
                <a:gd name="T4" fmla="*/ 191 w 225"/>
                <a:gd name="T5" fmla="*/ 191 h 226"/>
                <a:gd name="T6" fmla="*/ 180 w 225"/>
                <a:gd name="T7" fmla="*/ 201 h 226"/>
                <a:gd name="T8" fmla="*/ 183 w 225"/>
                <a:gd name="T9" fmla="*/ 201 h 226"/>
                <a:gd name="T10" fmla="*/ 209 w 225"/>
                <a:gd name="T11" fmla="*/ 171 h 226"/>
                <a:gd name="T12" fmla="*/ 225 w 225"/>
                <a:gd name="T13" fmla="*/ 124 h 226"/>
                <a:gd name="T14" fmla="*/ 223 w 225"/>
                <a:gd name="T15" fmla="*/ 124 h 226"/>
                <a:gd name="T16" fmla="*/ 216 w 225"/>
                <a:gd name="T17" fmla="*/ 153 h 226"/>
                <a:gd name="T18" fmla="*/ 218 w 225"/>
                <a:gd name="T19" fmla="*/ 153 h 226"/>
                <a:gd name="T20" fmla="*/ 225 w 225"/>
                <a:gd name="T21" fmla="*/ 124 h 226"/>
                <a:gd name="T22" fmla="*/ 1 w 225"/>
                <a:gd name="T23" fmla="*/ 112 h 226"/>
                <a:gd name="T24" fmla="*/ 0 w 225"/>
                <a:gd name="T25" fmla="*/ 113 h 226"/>
                <a:gd name="T26" fmla="*/ 113 w 225"/>
                <a:gd name="T27" fmla="*/ 226 h 226"/>
                <a:gd name="T28" fmla="*/ 169 w 225"/>
                <a:gd name="T29" fmla="*/ 210 h 226"/>
                <a:gd name="T30" fmla="*/ 169 w 225"/>
                <a:gd name="T31" fmla="*/ 210 h 226"/>
                <a:gd name="T32" fmla="*/ 169 w 225"/>
                <a:gd name="T33" fmla="*/ 208 h 226"/>
                <a:gd name="T34" fmla="*/ 113 w 225"/>
                <a:gd name="T35" fmla="*/ 223 h 226"/>
                <a:gd name="T36" fmla="*/ 35 w 225"/>
                <a:gd name="T37" fmla="*/ 191 h 226"/>
                <a:gd name="T38" fmla="*/ 2 w 225"/>
                <a:gd name="T39" fmla="*/ 113 h 226"/>
                <a:gd name="T40" fmla="*/ 1 w 225"/>
                <a:gd name="T41" fmla="*/ 112 h 226"/>
                <a:gd name="T42" fmla="*/ 212 w 225"/>
                <a:gd name="T43" fmla="*/ 60 h 226"/>
                <a:gd name="T44" fmla="*/ 210 w 225"/>
                <a:gd name="T45" fmla="*/ 60 h 226"/>
                <a:gd name="T46" fmla="*/ 223 w 225"/>
                <a:gd name="T47" fmla="*/ 106 h 226"/>
                <a:gd name="T48" fmla="*/ 225 w 225"/>
                <a:gd name="T49" fmla="*/ 106 h 226"/>
                <a:gd name="T50" fmla="*/ 212 w 225"/>
                <a:gd name="T51" fmla="*/ 60 h 226"/>
                <a:gd name="T52" fmla="*/ 113 w 225"/>
                <a:gd name="T53" fmla="*/ 0 h 226"/>
                <a:gd name="T54" fmla="*/ 112 w 225"/>
                <a:gd name="T55" fmla="*/ 1 h 226"/>
                <a:gd name="T56" fmla="*/ 113 w 225"/>
                <a:gd name="T57" fmla="*/ 3 h 226"/>
                <a:gd name="T58" fmla="*/ 191 w 225"/>
                <a:gd name="T59" fmla="*/ 35 h 226"/>
                <a:gd name="T60" fmla="*/ 198 w 225"/>
                <a:gd name="T61" fmla="*/ 43 h 226"/>
                <a:gd name="T62" fmla="*/ 201 w 225"/>
                <a:gd name="T63" fmla="*/ 43 h 226"/>
                <a:gd name="T64" fmla="*/ 113 w 225"/>
                <a:gd name="T65" fmla="*/ 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5" h="226">
                  <a:moveTo>
                    <a:pt x="209" y="171"/>
                  </a:moveTo>
                  <a:cubicBezTo>
                    <a:pt x="207" y="171"/>
                    <a:pt x="207" y="171"/>
                    <a:pt x="207" y="171"/>
                  </a:cubicBezTo>
                  <a:cubicBezTo>
                    <a:pt x="202" y="178"/>
                    <a:pt x="197" y="185"/>
                    <a:pt x="191" y="191"/>
                  </a:cubicBezTo>
                  <a:cubicBezTo>
                    <a:pt x="187" y="195"/>
                    <a:pt x="184" y="198"/>
                    <a:pt x="180" y="201"/>
                  </a:cubicBezTo>
                  <a:cubicBezTo>
                    <a:pt x="183" y="201"/>
                    <a:pt x="183" y="201"/>
                    <a:pt x="183" y="201"/>
                  </a:cubicBezTo>
                  <a:cubicBezTo>
                    <a:pt x="193" y="193"/>
                    <a:pt x="202" y="183"/>
                    <a:pt x="209" y="171"/>
                  </a:cubicBezTo>
                  <a:moveTo>
                    <a:pt x="225" y="124"/>
                  </a:moveTo>
                  <a:cubicBezTo>
                    <a:pt x="223" y="124"/>
                    <a:pt x="223" y="124"/>
                    <a:pt x="223" y="124"/>
                  </a:cubicBezTo>
                  <a:cubicBezTo>
                    <a:pt x="222" y="134"/>
                    <a:pt x="219" y="144"/>
                    <a:pt x="216" y="153"/>
                  </a:cubicBezTo>
                  <a:cubicBezTo>
                    <a:pt x="218" y="153"/>
                    <a:pt x="218" y="153"/>
                    <a:pt x="218" y="153"/>
                  </a:cubicBezTo>
                  <a:cubicBezTo>
                    <a:pt x="222" y="144"/>
                    <a:pt x="224" y="134"/>
                    <a:pt x="225" y="124"/>
                  </a:cubicBezTo>
                  <a:moveTo>
                    <a:pt x="1" y="112"/>
                  </a:moveTo>
                  <a:cubicBezTo>
                    <a:pt x="1" y="112"/>
                    <a:pt x="0" y="112"/>
                    <a:pt x="0" y="113"/>
                  </a:cubicBezTo>
                  <a:cubicBezTo>
                    <a:pt x="0" y="175"/>
                    <a:pt x="51" y="226"/>
                    <a:pt x="113" y="226"/>
                  </a:cubicBezTo>
                  <a:cubicBezTo>
                    <a:pt x="133" y="226"/>
                    <a:pt x="153" y="220"/>
                    <a:pt x="169" y="210"/>
                  </a:cubicBezTo>
                  <a:cubicBezTo>
                    <a:pt x="169" y="210"/>
                    <a:pt x="169" y="210"/>
                    <a:pt x="169" y="210"/>
                  </a:cubicBezTo>
                  <a:cubicBezTo>
                    <a:pt x="169" y="209"/>
                    <a:pt x="169" y="209"/>
                    <a:pt x="169" y="208"/>
                  </a:cubicBezTo>
                  <a:cubicBezTo>
                    <a:pt x="153" y="218"/>
                    <a:pt x="134" y="223"/>
                    <a:pt x="113" y="223"/>
                  </a:cubicBezTo>
                  <a:cubicBezTo>
                    <a:pt x="82" y="223"/>
                    <a:pt x="55" y="211"/>
                    <a:pt x="35" y="191"/>
                  </a:cubicBezTo>
                  <a:cubicBezTo>
                    <a:pt x="15" y="171"/>
                    <a:pt x="2" y="143"/>
                    <a:pt x="2" y="113"/>
                  </a:cubicBezTo>
                  <a:cubicBezTo>
                    <a:pt x="2" y="112"/>
                    <a:pt x="2" y="112"/>
                    <a:pt x="1" y="112"/>
                  </a:cubicBezTo>
                  <a:moveTo>
                    <a:pt x="212" y="60"/>
                  </a:moveTo>
                  <a:cubicBezTo>
                    <a:pt x="210" y="60"/>
                    <a:pt x="210" y="60"/>
                    <a:pt x="210" y="60"/>
                  </a:cubicBezTo>
                  <a:cubicBezTo>
                    <a:pt x="217" y="74"/>
                    <a:pt x="222" y="89"/>
                    <a:pt x="223" y="106"/>
                  </a:cubicBezTo>
                  <a:cubicBezTo>
                    <a:pt x="225" y="106"/>
                    <a:pt x="225" y="106"/>
                    <a:pt x="225" y="106"/>
                  </a:cubicBezTo>
                  <a:cubicBezTo>
                    <a:pt x="224" y="89"/>
                    <a:pt x="220" y="74"/>
                    <a:pt x="212" y="60"/>
                  </a:cubicBezTo>
                  <a:moveTo>
                    <a:pt x="113" y="0"/>
                  </a:moveTo>
                  <a:cubicBezTo>
                    <a:pt x="112" y="0"/>
                    <a:pt x="112" y="1"/>
                    <a:pt x="112" y="1"/>
                  </a:cubicBezTo>
                  <a:cubicBezTo>
                    <a:pt x="112" y="2"/>
                    <a:pt x="112" y="3"/>
                    <a:pt x="113" y="3"/>
                  </a:cubicBezTo>
                  <a:cubicBezTo>
                    <a:pt x="143" y="3"/>
                    <a:pt x="171" y="15"/>
                    <a:pt x="191" y="35"/>
                  </a:cubicBezTo>
                  <a:cubicBezTo>
                    <a:pt x="193" y="37"/>
                    <a:pt x="196" y="40"/>
                    <a:pt x="198" y="43"/>
                  </a:cubicBezTo>
                  <a:cubicBezTo>
                    <a:pt x="201" y="43"/>
                    <a:pt x="201" y="43"/>
                    <a:pt x="201" y="43"/>
                  </a:cubicBezTo>
                  <a:cubicBezTo>
                    <a:pt x="180" y="17"/>
                    <a:pt x="148" y="0"/>
                    <a:pt x="113"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7" name="ïṧḻîḑê">
              <a:extLst>
                <a:ext uri="{FF2B5EF4-FFF2-40B4-BE49-F238E27FC236}">
                  <a16:creationId xmlns:a16="http://schemas.microsoft.com/office/drawing/2014/main" id="{EA069546-FA3E-EE06-2B0C-CE35D634F121}"/>
                </a:ext>
              </a:extLst>
            </p:cNvPr>
            <p:cNvSpPr/>
            <p:nvPr/>
          </p:nvSpPr>
          <p:spPr bwMode="auto">
            <a:xfrm>
              <a:off x="5189538" y="2479675"/>
              <a:ext cx="46038" cy="55563"/>
            </a:xfrm>
            <a:custGeom>
              <a:avLst/>
              <a:gdLst>
                <a:gd name="T0" fmla="*/ 3 w 14"/>
                <a:gd name="T1" fmla="*/ 0 h 17"/>
                <a:gd name="T2" fmla="*/ 0 w 14"/>
                <a:gd name="T3" fmla="*/ 0 h 17"/>
                <a:gd name="T4" fmla="*/ 12 w 14"/>
                <a:gd name="T5" fmla="*/ 17 h 17"/>
                <a:gd name="T6" fmla="*/ 14 w 14"/>
                <a:gd name="T7" fmla="*/ 17 h 17"/>
                <a:gd name="T8" fmla="*/ 3 w 14"/>
                <a:gd name="T9" fmla="*/ 0 h 17"/>
              </a:gdLst>
              <a:ahLst/>
              <a:cxnLst>
                <a:cxn ang="0">
                  <a:pos x="T0" y="T1"/>
                </a:cxn>
                <a:cxn ang="0">
                  <a:pos x="T2" y="T3"/>
                </a:cxn>
                <a:cxn ang="0">
                  <a:pos x="T4" y="T5"/>
                </a:cxn>
                <a:cxn ang="0">
                  <a:pos x="T6" y="T7"/>
                </a:cxn>
                <a:cxn ang="0">
                  <a:pos x="T8" y="T9"/>
                </a:cxn>
              </a:cxnLst>
              <a:rect l="0" t="0" r="r" b="b"/>
              <a:pathLst>
                <a:path w="14" h="17">
                  <a:moveTo>
                    <a:pt x="3" y="0"/>
                  </a:moveTo>
                  <a:cubicBezTo>
                    <a:pt x="0" y="0"/>
                    <a:pt x="0" y="0"/>
                    <a:pt x="0" y="0"/>
                  </a:cubicBezTo>
                  <a:cubicBezTo>
                    <a:pt x="5" y="5"/>
                    <a:pt x="9" y="11"/>
                    <a:pt x="12" y="17"/>
                  </a:cubicBezTo>
                  <a:cubicBezTo>
                    <a:pt x="14" y="17"/>
                    <a:pt x="14" y="17"/>
                    <a:pt x="14" y="17"/>
                  </a:cubicBezTo>
                  <a:cubicBezTo>
                    <a:pt x="11" y="11"/>
                    <a:pt x="7" y="5"/>
                    <a:pt x="3"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8" name="išľïďê">
              <a:extLst>
                <a:ext uri="{FF2B5EF4-FFF2-40B4-BE49-F238E27FC236}">
                  <a16:creationId xmlns:a16="http://schemas.microsoft.com/office/drawing/2014/main" id="{1B048937-14EC-2C2E-F730-55A7BDBBF03B}"/>
                </a:ext>
              </a:extLst>
            </p:cNvPr>
            <p:cNvSpPr/>
            <p:nvPr/>
          </p:nvSpPr>
          <p:spPr bwMode="auto">
            <a:xfrm>
              <a:off x="5272088" y="2687637"/>
              <a:ext cx="6350" cy="58738"/>
            </a:xfrm>
            <a:custGeom>
              <a:avLst/>
              <a:gdLst>
                <a:gd name="T0" fmla="*/ 2 w 2"/>
                <a:gd name="T1" fmla="*/ 0 h 18"/>
                <a:gd name="T2" fmla="*/ 0 w 2"/>
                <a:gd name="T3" fmla="*/ 0 h 18"/>
                <a:gd name="T4" fmla="*/ 0 w 2"/>
                <a:gd name="T5" fmla="*/ 7 h 18"/>
                <a:gd name="T6" fmla="*/ 0 w 2"/>
                <a:gd name="T7" fmla="*/ 18 h 18"/>
                <a:gd name="T8" fmla="*/ 2 w 2"/>
                <a:gd name="T9" fmla="*/ 18 h 18"/>
                <a:gd name="T10" fmla="*/ 2 w 2"/>
                <a:gd name="T11" fmla="*/ 7 h 18"/>
                <a:gd name="T12" fmla="*/ 2 w 2"/>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 h="18">
                  <a:moveTo>
                    <a:pt x="2" y="0"/>
                  </a:moveTo>
                  <a:cubicBezTo>
                    <a:pt x="0" y="0"/>
                    <a:pt x="0" y="0"/>
                    <a:pt x="0" y="0"/>
                  </a:cubicBezTo>
                  <a:cubicBezTo>
                    <a:pt x="0" y="2"/>
                    <a:pt x="0" y="5"/>
                    <a:pt x="0" y="7"/>
                  </a:cubicBezTo>
                  <a:cubicBezTo>
                    <a:pt x="0" y="11"/>
                    <a:pt x="0" y="14"/>
                    <a:pt x="0" y="18"/>
                  </a:cubicBezTo>
                  <a:cubicBezTo>
                    <a:pt x="2" y="18"/>
                    <a:pt x="2" y="18"/>
                    <a:pt x="2" y="18"/>
                  </a:cubicBezTo>
                  <a:cubicBezTo>
                    <a:pt x="2" y="14"/>
                    <a:pt x="2" y="11"/>
                    <a:pt x="2" y="7"/>
                  </a:cubicBezTo>
                  <a:cubicBezTo>
                    <a:pt x="2" y="5"/>
                    <a:pt x="2" y="2"/>
                    <a:pt x="2"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9" name="îṩḷîďe">
              <a:extLst>
                <a:ext uri="{FF2B5EF4-FFF2-40B4-BE49-F238E27FC236}">
                  <a16:creationId xmlns:a16="http://schemas.microsoft.com/office/drawing/2014/main" id="{2E3901BF-675D-8C00-F8D7-0E6C1C414C96}"/>
                </a:ext>
              </a:extLst>
            </p:cNvPr>
            <p:cNvSpPr/>
            <p:nvPr/>
          </p:nvSpPr>
          <p:spPr bwMode="auto">
            <a:xfrm>
              <a:off x="5219701" y="2843212"/>
              <a:ext cx="36513" cy="58738"/>
            </a:xfrm>
            <a:custGeom>
              <a:avLst/>
              <a:gdLst>
                <a:gd name="T0" fmla="*/ 11 w 11"/>
                <a:gd name="T1" fmla="*/ 0 h 18"/>
                <a:gd name="T2" fmla="*/ 9 w 11"/>
                <a:gd name="T3" fmla="*/ 0 h 18"/>
                <a:gd name="T4" fmla="*/ 0 w 11"/>
                <a:gd name="T5" fmla="*/ 18 h 18"/>
                <a:gd name="T6" fmla="*/ 2 w 11"/>
                <a:gd name="T7" fmla="*/ 18 h 18"/>
                <a:gd name="T8" fmla="*/ 11 w 11"/>
                <a:gd name="T9" fmla="*/ 0 h 18"/>
              </a:gdLst>
              <a:ahLst/>
              <a:cxnLst>
                <a:cxn ang="0">
                  <a:pos x="T0" y="T1"/>
                </a:cxn>
                <a:cxn ang="0">
                  <a:pos x="T2" y="T3"/>
                </a:cxn>
                <a:cxn ang="0">
                  <a:pos x="T4" y="T5"/>
                </a:cxn>
                <a:cxn ang="0">
                  <a:pos x="T6" y="T7"/>
                </a:cxn>
                <a:cxn ang="0">
                  <a:pos x="T8" y="T9"/>
                </a:cxn>
              </a:cxnLst>
              <a:rect l="0" t="0" r="r" b="b"/>
              <a:pathLst>
                <a:path w="11" h="18">
                  <a:moveTo>
                    <a:pt x="11" y="0"/>
                  </a:moveTo>
                  <a:cubicBezTo>
                    <a:pt x="9" y="0"/>
                    <a:pt x="9" y="0"/>
                    <a:pt x="9" y="0"/>
                  </a:cubicBezTo>
                  <a:cubicBezTo>
                    <a:pt x="6" y="7"/>
                    <a:pt x="3" y="13"/>
                    <a:pt x="0" y="18"/>
                  </a:cubicBezTo>
                  <a:cubicBezTo>
                    <a:pt x="2" y="18"/>
                    <a:pt x="2" y="18"/>
                    <a:pt x="2" y="18"/>
                  </a:cubicBezTo>
                  <a:cubicBezTo>
                    <a:pt x="6" y="13"/>
                    <a:pt x="9" y="7"/>
                    <a:pt x="11"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0" name="ïṩḻïḋé">
              <a:extLst>
                <a:ext uri="{FF2B5EF4-FFF2-40B4-BE49-F238E27FC236}">
                  <a16:creationId xmlns:a16="http://schemas.microsoft.com/office/drawing/2014/main" id="{981B46E9-2B51-43A2-E507-220DA7BFDEAE}"/>
                </a:ext>
              </a:extLst>
            </p:cNvPr>
            <p:cNvSpPr/>
            <p:nvPr/>
          </p:nvSpPr>
          <p:spPr bwMode="auto">
            <a:xfrm>
              <a:off x="5094288" y="3000375"/>
              <a:ext cx="46038" cy="30163"/>
            </a:xfrm>
            <a:custGeom>
              <a:avLst/>
              <a:gdLst>
                <a:gd name="T0" fmla="*/ 14 w 14"/>
                <a:gd name="T1" fmla="*/ 0 h 9"/>
                <a:gd name="T2" fmla="*/ 11 w 14"/>
                <a:gd name="T3" fmla="*/ 0 h 9"/>
                <a:gd name="T4" fmla="*/ 0 w 14"/>
                <a:gd name="T5" fmla="*/ 7 h 9"/>
                <a:gd name="T6" fmla="*/ 0 w 14"/>
                <a:gd name="T7" fmla="*/ 9 h 9"/>
                <a:gd name="T8" fmla="*/ 0 w 14"/>
                <a:gd name="T9" fmla="*/ 9 h 9"/>
                <a:gd name="T10" fmla="*/ 14 w 14"/>
                <a:gd name="T11" fmla="*/ 0 h 9"/>
              </a:gdLst>
              <a:ahLst/>
              <a:cxnLst>
                <a:cxn ang="0">
                  <a:pos x="T0" y="T1"/>
                </a:cxn>
                <a:cxn ang="0">
                  <a:pos x="T2" y="T3"/>
                </a:cxn>
                <a:cxn ang="0">
                  <a:pos x="T4" y="T5"/>
                </a:cxn>
                <a:cxn ang="0">
                  <a:pos x="T6" y="T7"/>
                </a:cxn>
                <a:cxn ang="0">
                  <a:pos x="T8" y="T9"/>
                </a:cxn>
                <a:cxn ang="0">
                  <a:pos x="T10" y="T11"/>
                </a:cxn>
              </a:cxnLst>
              <a:rect l="0" t="0" r="r" b="b"/>
              <a:pathLst>
                <a:path w="14" h="9">
                  <a:moveTo>
                    <a:pt x="14" y="0"/>
                  </a:moveTo>
                  <a:cubicBezTo>
                    <a:pt x="11" y="0"/>
                    <a:pt x="11" y="0"/>
                    <a:pt x="11" y="0"/>
                  </a:cubicBezTo>
                  <a:cubicBezTo>
                    <a:pt x="7" y="3"/>
                    <a:pt x="4" y="5"/>
                    <a:pt x="0" y="7"/>
                  </a:cubicBezTo>
                  <a:cubicBezTo>
                    <a:pt x="0" y="8"/>
                    <a:pt x="0" y="8"/>
                    <a:pt x="0" y="9"/>
                  </a:cubicBezTo>
                  <a:cubicBezTo>
                    <a:pt x="0" y="9"/>
                    <a:pt x="0" y="9"/>
                    <a:pt x="0" y="9"/>
                  </a:cubicBezTo>
                  <a:cubicBezTo>
                    <a:pt x="5" y="7"/>
                    <a:pt x="10" y="4"/>
                    <a:pt x="14" y="0"/>
                  </a:cubicBezTo>
                </a:path>
              </a:pathLst>
            </a:custGeom>
            <a:solidFill>
              <a:srgbClr val="F5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1" name="iṣḻíḍé">
              <a:extLst>
                <a:ext uri="{FF2B5EF4-FFF2-40B4-BE49-F238E27FC236}">
                  <a16:creationId xmlns:a16="http://schemas.microsoft.com/office/drawing/2014/main" id="{CE771D23-E905-FF62-2AD3-75052088ED7A}"/>
                </a:ext>
              </a:extLst>
            </p:cNvPr>
            <p:cNvSpPr/>
            <p:nvPr/>
          </p:nvSpPr>
          <p:spPr bwMode="auto">
            <a:xfrm>
              <a:off x="4559301" y="2360612"/>
              <a:ext cx="700088" cy="700088"/>
            </a:xfrm>
            <a:custGeom>
              <a:avLst/>
              <a:gdLst>
                <a:gd name="T0" fmla="*/ 212 w 212"/>
                <a:gd name="T1" fmla="*/ 117 h 212"/>
                <a:gd name="T2" fmla="*/ 203 w 212"/>
                <a:gd name="T3" fmla="*/ 117 h 212"/>
                <a:gd name="T4" fmla="*/ 195 w 212"/>
                <a:gd name="T5" fmla="*/ 146 h 212"/>
                <a:gd name="T6" fmla="*/ 204 w 212"/>
                <a:gd name="T7" fmla="*/ 146 h 212"/>
                <a:gd name="T8" fmla="*/ 212 w 212"/>
                <a:gd name="T9" fmla="*/ 117 h 212"/>
                <a:gd name="T10" fmla="*/ 198 w 212"/>
                <a:gd name="T11" fmla="*/ 53 h 212"/>
                <a:gd name="T12" fmla="*/ 188 w 212"/>
                <a:gd name="T13" fmla="*/ 53 h 212"/>
                <a:gd name="T14" fmla="*/ 203 w 212"/>
                <a:gd name="T15" fmla="*/ 99 h 212"/>
                <a:gd name="T16" fmla="*/ 212 w 212"/>
                <a:gd name="T17" fmla="*/ 99 h 212"/>
                <a:gd name="T18" fmla="*/ 198 w 212"/>
                <a:gd name="T19" fmla="*/ 53 h 212"/>
                <a:gd name="T20" fmla="*/ 106 w 212"/>
                <a:gd name="T21" fmla="*/ 0 h 212"/>
                <a:gd name="T22" fmla="*/ 0 w 212"/>
                <a:gd name="T23" fmla="*/ 106 h 212"/>
                <a:gd name="T24" fmla="*/ 106 w 212"/>
                <a:gd name="T25" fmla="*/ 212 h 212"/>
                <a:gd name="T26" fmla="*/ 195 w 212"/>
                <a:gd name="T27" fmla="*/ 164 h 212"/>
                <a:gd name="T28" fmla="*/ 184 w 212"/>
                <a:gd name="T29" fmla="*/ 164 h 212"/>
                <a:gd name="T30" fmla="*/ 106 w 212"/>
                <a:gd name="T31" fmla="*/ 204 h 212"/>
                <a:gd name="T32" fmla="*/ 8 w 212"/>
                <a:gd name="T33" fmla="*/ 106 h 212"/>
                <a:gd name="T34" fmla="*/ 106 w 212"/>
                <a:gd name="T35" fmla="*/ 8 h 212"/>
                <a:gd name="T36" fmla="*/ 174 w 212"/>
                <a:gd name="T37" fmla="*/ 36 h 212"/>
                <a:gd name="T38" fmla="*/ 185 w 212"/>
                <a:gd name="T39" fmla="*/ 36 h 212"/>
                <a:gd name="T40" fmla="*/ 106 w 212"/>
                <a:gd name="T41"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12">
                  <a:moveTo>
                    <a:pt x="212" y="117"/>
                  </a:moveTo>
                  <a:cubicBezTo>
                    <a:pt x="203" y="117"/>
                    <a:pt x="203" y="117"/>
                    <a:pt x="203" y="117"/>
                  </a:cubicBezTo>
                  <a:cubicBezTo>
                    <a:pt x="202" y="127"/>
                    <a:pt x="199" y="137"/>
                    <a:pt x="195" y="146"/>
                  </a:cubicBezTo>
                  <a:cubicBezTo>
                    <a:pt x="204" y="146"/>
                    <a:pt x="204" y="146"/>
                    <a:pt x="204" y="146"/>
                  </a:cubicBezTo>
                  <a:cubicBezTo>
                    <a:pt x="208" y="137"/>
                    <a:pt x="211" y="127"/>
                    <a:pt x="212" y="117"/>
                  </a:cubicBezTo>
                  <a:moveTo>
                    <a:pt x="198" y="53"/>
                  </a:moveTo>
                  <a:cubicBezTo>
                    <a:pt x="188" y="53"/>
                    <a:pt x="188" y="53"/>
                    <a:pt x="188" y="53"/>
                  </a:cubicBezTo>
                  <a:cubicBezTo>
                    <a:pt x="197" y="67"/>
                    <a:pt x="202" y="82"/>
                    <a:pt x="203" y="99"/>
                  </a:cubicBezTo>
                  <a:cubicBezTo>
                    <a:pt x="212" y="99"/>
                    <a:pt x="212" y="99"/>
                    <a:pt x="212" y="99"/>
                  </a:cubicBezTo>
                  <a:cubicBezTo>
                    <a:pt x="211" y="82"/>
                    <a:pt x="206" y="67"/>
                    <a:pt x="198" y="53"/>
                  </a:cubicBezTo>
                  <a:moveTo>
                    <a:pt x="106" y="0"/>
                  </a:moveTo>
                  <a:cubicBezTo>
                    <a:pt x="47" y="0"/>
                    <a:pt x="0" y="47"/>
                    <a:pt x="0" y="106"/>
                  </a:cubicBezTo>
                  <a:cubicBezTo>
                    <a:pt x="0" y="165"/>
                    <a:pt x="47" y="212"/>
                    <a:pt x="106" y="212"/>
                  </a:cubicBezTo>
                  <a:cubicBezTo>
                    <a:pt x="143" y="212"/>
                    <a:pt x="176" y="193"/>
                    <a:pt x="195" y="164"/>
                  </a:cubicBezTo>
                  <a:cubicBezTo>
                    <a:pt x="184" y="164"/>
                    <a:pt x="184" y="164"/>
                    <a:pt x="184" y="164"/>
                  </a:cubicBezTo>
                  <a:cubicBezTo>
                    <a:pt x="167" y="188"/>
                    <a:pt x="138" y="204"/>
                    <a:pt x="106" y="204"/>
                  </a:cubicBezTo>
                  <a:cubicBezTo>
                    <a:pt x="52" y="204"/>
                    <a:pt x="8" y="160"/>
                    <a:pt x="8" y="106"/>
                  </a:cubicBezTo>
                  <a:cubicBezTo>
                    <a:pt x="8" y="52"/>
                    <a:pt x="52" y="8"/>
                    <a:pt x="106" y="8"/>
                  </a:cubicBezTo>
                  <a:cubicBezTo>
                    <a:pt x="132" y="8"/>
                    <a:pt x="156" y="19"/>
                    <a:pt x="174" y="36"/>
                  </a:cubicBezTo>
                  <a:cubicBezTo>
                    <a:pt x="185" y="36"/>
                    <a:pt x="185" y="36"/>
                    <a:pt x="185" y="36"/>
                  </a:cubicBezTo>
                  <a:cubicBezTo>
                    <a:pt x="166" y="14"/>
                    <a:pt x="138" y="0"/>
                    <a:pt x="106" y="0"/>
                  </a:cubicBezTo>
                </a:path>
              </a:pathLst>
            </a:custGeom>
            <a:solidFill>
              <a:srgbClr val="C4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2" name="ïsľíďé">
              <a:extLst>
                <a:ext uri="{FF2B5EF4-FFF2-40B4-BE49-F238E27FC236}">
                  <a16:creationId xmlns:a16="http://schemas.microsoft.com/office/drawing/2014/main" id="{CAC8357C-7CB7-AD59-9666-6ACED7288285}"/>
                </a:ext>
              </a:extLst>
            </p:cNvPr>
            <p:cNvSpPr/>
            <p:nvPr/>
          </p:nvSpPr>
          <p:spPr bwMode="auto">
            <a:xfrm>
              <a:off x="5133976" y="2479675"/>
              <a:ext cx="79375" cy="55563"/>
            </a:xfrm>
            <a:custGeom>
              <a:avLst/>
              <a:gdLst>
                <a:gd name="T0" fmla="*/ 11 w 24"/>
                <a:gd name="T1" fmla="*/ 0 h 17"/>
                <a:gd name="T2" fmla="*/ 0 w 24"/>
                <a:gd name="T3" fmla="*/ 0 h 17"/>
                <a:gd name="T4" fmla="*/ 14 w 24"/>
                <a:gd name="T5" fmla="*/ 17 h 17"/>
                <a:gd name="T6" fmla="*/ 24 w 24"/>
                <a:gd name="T7" fmla="*/ 17 h 17"/>
                <a:gd name="T8" fmla="*/ 11 w 24"/>
                <a:gd name="T9" fmla="*/ 0 h 17"/>
              </a:gdLst>
              <a:ahLst/>
              <a:cxnLst>
                <a:cxn ang="0">
                  <a:pos x="T0" y="T1"/>
                </a:cxn>
                <a:cxn ang="0">
                  <a:pos x="T2" y="T3"/>
                </a:cxn>
                <a:cxn ang="0">
                  <a:pos x="T4" y="T5"/>
                </a:cxn>
                <a:cxn ang="0">
                  <a:pos x="T6" y="T7"/>
                </a:cxn>
                <a:cxn ang="0">
                  <a:pos x="T8" y="T9"/>
                </a:cxn>
              </a:cxnLst>
              <a:rect l="0" t="0" r="r" b="b"/>
              <a:pathLst>
                <a:path w="24" h="17">
                  <a:moveTo>
                    <a:pt x="11" y="0"/>
                  </a:moveTo>
                  <a:cubicBezTo>
                    <a:pt x="0" y="0"/>
                    <a:pt x="0" y="0"/>
                    <a:pt x="0" y="0"/>
                  </a:cubicBezTo>
                  <a:cubicBezTo>
                    <a:pt x="5" y="5"/>
                    <a:pt x="10" y="11"/>
                    <a:pt x="14" y="17"/>
                  </a:cubicBezTo>
                  <a:cubicBezTo>
                    <a:pt x="24" y="17"/>
                    <a:pt x="24" y="17"/>
                    <a:pt x="24" y="17"/>
                  </a:cubicBezTo>
                  <a:cubicBezTo>
                    <a:pt x="21" y="11"/>
                    <a:pt x="16" y="5"/>
                    <a:pt x="11"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3" name="iṥ1íḑè">
              <a:extLst>
                <a:ext uri="{FF2B5EF4-FFF2-40B4-BE49-F238E27FC236}">
                  <a16:creationId xmlns:a16="http://schemas.microsoft.com/office/drawing/2014/main" id="{64D61AF3-4FD8-76D9-891A-D957E4A69E80}"/>
                </a:ext>
              </a:extLst>
            </p:cNvPr>
            <p:cNvSpPr/>
            <p:nvPr/>
          </p:nvSpPr>
          <p:spPr bwMode="auto">
            <a:xfrm>
              <a:off x="5229226" y="2687637"/>
              <a:ext cx="30163" cy="58738"/>
            </a:xfrm>
            <a:custGeom>
              <a:avLst/>
              <a:gdLst>
                <a:gd name="T0" fmla="*/ 9 w 9"/>
                <a:gd name="T1" fmla="*/ 7 h 18"/>
                <a:gd name="T2" fmla="*/ 1 w 9"/>
                <a:gd name="T3" fmla="*/ 7 h 18"/>
                <a:gd name="T4" fmla="*/ 1 w 9"/>
                <a:gd name="T5" fmla="*/ 7 h 18"/>
                <a:gd name="T6" fmla="*/ 0 w 9"/>
                <a:gd name="T7" fmla="*/ 18 h 18"/>
                <a:gd name="T8" fmla="*/ 9 w 9"/>
                <a:gd name="T9" fmla="*/ 18 h 18"/>
                <a:gd name="T10" fmla="*/ 9 w 9"/>
                <a:gd name="T11" fmla="*/ 7 h 18"/>
                <a:gd name="T12" fmla="*/ 9 w 9"/>
                <a:gd name="T13" fmla="*/ 0 h 18"/>
                <a:gd name="T14" fmla="*/ 0 w 9"/>
                <a:gd name="T15" fmla="*/ 0 h 18"/>
                <a:gd name="T16" fmla="*/ 1 w 9"/>
                <a:gd name="T17" fmla="*/ 7 h 18"/>
                <a:gd name="T18" fmla="*/ 1 w 9"/>
                <a:gd name="T19" fmla="*/ 7 h 18"/>
                <a:gd name="T20" fmla="*/ 9 w 9"/>
                <a:gd name="T21" fmla="*/ 7 h 18"/>
                <a:gd name="T22" fmla="*/ 9 w 9"/>
                <a:gd name="T23" fmla="*/ 7 h 18"/>
                <a:gd name="T24" fmla="*/ 9 w 9"/>
                <a:gd name="T25"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8">
                  <a:moveTo>
                    <a:pt x="9" y="7"/>
                  </a:moveTo>
                  <a:cubicBezTo>
                    <a:pt x="1" y="7"/>
                    <a:pt x="1" y="7"/>
                    <a:pt x="1" y="7"/>
                  </a:cubicBezTo>
                  <a:cubicBezTo>
                    <a:pt x="1" y="7"/>
                    <a:pt x="1" y="7"/>
                    <a:pt x="1" y="7"/>
                  </a:cubicBezTo>
                  <a:cubicBezTo>
                    <a:pt x="1" y="11"/>
                    <a:pt x="0" y="14"/>
                    <a:pt x="0" y="18"/>
                  </a:cubicBezTo>
                  <a:cubicBezTo>
                    <a:pt x="9" y="18"/>
                    <a:pt x="9" y="18"/>
                    <a:pt x="9" y="18"/>
                  </a:cubicBezTo>
                  <a:cubicBezTo>
                    <a:pt x="9" y="14"/>
                    <a:pt x="9" y="11"/>
                    <a:pt x="9" y="7"/>
                  </a:cubicBezTo>
                  <a:moveTo>
                    <a:pt x="9" y="0"/>
                  </a:moveTo>
                  <a:cubicBezTo>
                    <a:pt x="0" y="0"/>
                    <a:pt x="0" y="0"/>
                    <a:pt x="0" y="0"/>
                  </a:cubicBezTo>
                  <a:cubicBezTo>
                    <a:pt x="1" y="2"/>
                    <a:pt x="1" y="5"/>
                    <a:pt x="1" y="7"/>
                  </a:cubicBezTo>
                  <a:cubicBezTo>
                    <a:pt x="1" y="7"/>
                    <a:pt x="1" y="7"/>
                    <a:pt x="1" y="7"/>
                  </a:cubicBezTo>
                  <a:cubicBezTo>
                    <a:pt x="9" y="7"/>
                    <a:pt x="9" y="7"/>
                    <a:pt x="9" y="7"/>
                  </a:cubicBezTo>
                  <a:cubicBezTo>
                    <a:pt x="9" y="7"/>
                    <a:pt x="9" y="7"/>
                    <a:pt x="9" y="7"/>
                  </a:cubicBezTo>
                  <a:cubicBezTo>
                    <a:pt x="9" y="5"/>
                    <a:pt x="9" y="2"/>
                    <a:pt x="9"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4" name="îşḷiḓê">
              <a:extLst>
                <a:ext uri="{FF2B5EF4-FFF2-40B4-BE49-F238E27FC236}">
                  <a16:creationId xmlns:a16="http://schemas.microsoft.com/office/drawing/2014/main" id="{BF29CA02-3095-E0FA-4314-EC4C7EB9B768}"/>
                </a:ext>
              </a:extLst>
            </p:cNvPr>
            <p:cNvSpPr/>
            <p:nvPr/>
          </p:nvSpPr>
          <p:spPr bwMode="auto">
            <a:xfrm>
              <a:off x="5167313" y="2843212"/>
              <a:ext cx="65088" cy="58738"/>
            </a:xfrm>
            <a:custGeom>
              <a:avLst/>
              <a:gdLst>
                <a:gd name="T0" fmla="*/ 20 w 20"/>
                <a:gd name="T1" fmla="*/ 0 h 18"/>
                <a:gd name="T2" fmla="*/ 11 w 20"/>
                <a:gd name="T3" fmla="*/ 0 h 18"/>
                <a:gd name="T4" fmla="*/ 0 w 20"/>
                <a:gd name="T5" fmla="*/ 18 h 18"/>
                <a:gd name="T6" fmla="*/ 11 w 20"/>
                <a:gd name="T7" fmla="*/ 18 h 18"/>
                <a:gd name="T8" fmla="*/ 20 w 20"/>
                <a:gd name="T9" fmla="*/ 0 h 18"/>
              </a:gdLst>
              <a:ahLst/>
              <a:cxnLst>
                <a:cxn ang="0">
                  <a:pos x="T0" y="T1"/>
                </a:cxn>
                <a:cxn ang="0">
                  <a:pos x="T2" y="T3"/>
                </a:cxn>
                <a:cxn ang="0">
                  <a:pos x="T4" y="T5"/>
                </a:cxn>
                <a:cxn ang="0">
                  <a:pos x="T6" y="T7"/>
                </a:cxn>
                <a:cxn ang="0">
                  <a:pos x="T8" y="T9"/>
                </a:cxn>
              </a:cxnLst>
              <a:rect l="0" t="0" r="r" b="b"/>
              <a:pathLst>
                <a:path w="20" h="18">
                  <a:moveTo>
                    <a:pt x="20" y="0"/>
                  </a:moveTo>
                  <a:cubicBezTo>
                    <a:pt x="11" y="0"/>
                    <a:pt x="11" y="0"/>
                    <a:pt x="11" y="0"/>
                  </a:cubicBezTo>
                  <a:cubicBezTo>
                    <a:pt x="8" y="7"/>
                    <a:pt x="4" y="13"/>
                    <a:pt x="0" y="18"/>
                  </a:cubicBezTo>
                  <a:cubicBezTo>
                    <a:pt x="11" y="18"/>
                    <a:pt x="11" y="18"/>
                    <a:pt x="11" y="18"/>
                  </a:cubicBezTo>
                  <a:cubicBezTo>
                    <a:pt x="14" y="13"/>
                    <a:pt x="18" y="7"/>
                    <a:pt x="20"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5" name="iśľiḍé">
              <a:extLst>
                <a:ext uri="{FF2B5EF4-FFF2-40B4-BE49-F238E27FC236}">
                  <a16:creationId xmlns:a16="http://schemas.microsoft.com/office/drawing/2014/main" id="{231F9E32-76B9-2B9F-B84A-FDCDB8D0E326}"/>
                </a:ext>
              </a:extLst>
            </p:cNvPr>
            <p:cNvSpPr/>
            <p:nvPr/>
          </p:nvSpPr>
          <p:spPr bwMode="auto">
            <a:xfrm>
              <a:off x="4586288" y="2387600"/>
              <a:ext cx="646113" cy="646113"/>
            </a:xfrm>
            <a:custGeom>
              <a:avLst/>
              <a:gdLst>
                <a:gd name="T0" fmla="*/ 98 w 196"/>
                <a:gd name="T1" fmla="*/ 0 h 196"/>
                <a:gd name="T2" fmla="*/ 0 w 196"/>
                <a:gd name="T3" fmla="*/ 98 h 196"/>
                <a:gd name="T4" fmla="*/ 98 w 196"/>
                <a:gd name="T5" fmla="*/ 196 h 196"/>
                <a:gd name="T6" fmla="*/ 176 w 196"/>
                <a:gd name="T7" fmla="*/ 156 h 196"/>
                <a:gd name="T8" fmla="*/ 187 w 196"/>
                <a:gd name="T9" fmla="*/ 138 h 196"/>
                <a:gd name="T10" fmla="*/ 195 w 196"/>
                <a:gd name="T11" fmla="*/ 109 h 196"/>
                <a:gd name="T12" fmla="*/ 196 w 196"/>
                <a:gd name="T13" fmla="*/ 98 h 196"/>
                <a:gd name="T14" fmla="*/ 196 w 196"/>
                <a:gd name="T15" fmla="*/ 98 h 196"/>
                <a:gd name="T16" fmla="*/ 187 w 196"/>
                <a:gd name="T17" fmla="*/ 98 h 196"/>
                <a:gd name="T18" fmla="*/ 161 w 196"/>
                <a:gd name="T19" fmla="*/ 161 h 196"/>
                <a:gd name="T20" fmla="*/ 98 w 196"/>
                <a:gd name="T21" fmla="*/ 187 h 196"/>
                <a:gd name="T22" fmla="*/ 35 w 196"/>
                <a:gd name="T23" fmla="*/ 161 h 196"/>
                <a:gd name="T24" fmla="*/ 9 w 196"/>
                <a:gd name="T25" fmla="*/ 98 h 196"/>
                <a:gd name="T26" fmla="*/ 35 w 196"/>
                <a:gd name="T27" fmla="*/ 35 h 196"/>
                <a:gd name="T28" fmla="*/ 98 w 196"/>
                <a:gd name="T29" fmla="*/ 9 h 196"/>
                <a:gd name="T30" fmla="*/ 161 w 196"/>
                <a:gd name="T31" fmla="*/ 35 h 196"/>
                <a:gd name="T32" fmla="*/ 187 w 196"/>
                <a:gd name="T33" fmla="*/ 98 h 196"/>
                <a:gd name="T34" fmla="*/ 196 w 196"/>
                <a:gd name="T35" fmla="*/ 98 h 196"/>
                <a:gd name="T36" fmla="*/ 195 w 196"/>
                <a:gd name="T37" fmla="*/ 91 h 196"/>
                <a:gd name="T38" fmla="*/ 180 w 196"/>
                <a:gd name="T39" fmla="*/ 45 h 196"/>
                <a:gd name="T40" fmla="*/ 166 w 196"/>
                <a:gd name="T41" fmla="*/ 28 h 196"/>
                <a:gd name="T42" fmla="*/ 98 w 196"/>
                <a:gd name="T43" fmla="*/ 0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96">
                  <a:moveTo>
                    <a:pt x="98" y="0"/>
                  </a:moveTo>
                  <a:cubicBezTo>
                    <a:pt x="44" y="0"/>
                    <a:pt x="0" y="44"/>
                    <a:pt x="0" y="98"/>
                  </a:cubicBezTo>
                  <a:cubicBezTo>
                    <a:pt x="0" y="152"/>
                    <a:pt x="44" y="196"/>
                    <a:pt x="98" y="196"/>
                  </a:cubicBezTo>
                  <a:cubicBezTo>
                    <a:pt x="130" y="196"/>
                    <a:pt x="159" y="180"/>
                    <a:pt x="176" y="156"/>
                  </a:cubicBezTo>
                  <a:cubicBezTo>
                    <a:pt x="180" y="151"/>
                    <a:pt x="184" y="145"/>
                    <a:pt x="187" y="138"/>
                  </a:cubicBezTo>
                  <a:cubicBezTo>
                    <a:pt x="191" y="129"/>
                    <a:pt x="194" y="119"/>
                    <a:pt x="195" y="109"/>
                  </a:cubicBezTo>
                  <a:cubicBezTo>
                    <a:pt x="195" y="105"/>
                    <a:pt x="196" y="102"/>
                    <a:pt x="196" y="98"/>
                  </a:cubicBezTo>
                  <a:cubicBezTo>
                    <a:pt x="196" y="98"/>
                    <a:pt x="196" y="98"/>
                    <a:pt x="196" y="98"/>
                  </a:cubicBezTo>
                  <a:cubicBezTo>
                    <a:pt x="187" y="98"/>
                    <a:pt x="187" y="98"/>
                    <a:pt x="187" y="98"/>
                  </a:cubicBezTo>
                  <a:cubicBezTo>
                    <a:pt x="187" y="123"/>
                    <a:pt x="177" y="145"/>
                    <a:pt x="161" y="161"/>
                  </a:cubicBezTo>
                  <a:cubicBezTo>
                    <a:pt x="145" y="177"/>
                    <a:pt x="123" y="187"/>
                    <a:pt x="98" y="187"/>
                  </a:cubicBezTo>
                  <a:cubicBezTo>
                    <a:pt x="73" y="187"/>
                    <a:pt x="51" y="177"/>
                    <a:pt x="35" y="161"/>
                  </a:cubicBezTo>
                  <a:cubicBezTo>
                    <a:pt x="19" y="145"/>
                    <a:pt x="9" y="123"/>
                    <a:pt x="9" y="98"/>
                  </a:cubicBezTo>
                  <a:cubicBezTo>
                    <a:pt x="9" y="73"/>
                    <a:pt x="19" y="51"/>
                    <a:pt x="35" y="35"/>
                  </a:cubicBezTo>
                  <a:cubicBezTo>
                    <a:pt x="51" y="19"/>
                    <a:pt x="73" y="9"/>
                    <a:pt x="98" y="9"/>
                  </a:cubicBezTo>
                  <a:cubicBezTo>
                    <a:pt x="123" y="9"/>
                    <a:pt x="145" y="19"/>
                    <a:pt x="161" y="35"/>
                  </a:cubicBezTo>
                  <a:cubicBezTo>
                    <a:pt x="177" y="51"/>
                    <a:pt x="187" y="73"/>
                    <a:pt x="187" y="98"/>
                  </a:cubicBezTo>
                  <a:cubicBezTo>
                    <a:pt x="196" y="98"/>
                    <a:pt x="196" y="98"/>
                    <a:pt x="196" y="98"/>
                  </a:cubicBezTo>
                  <a:cubicBezTo>
                    <a:pt x="196" y="96"/>
                    <a:pt x="196" y="93"/>
                    <a:pt x="195" y="91"/>
                  </a:cubicBezTo>
                  <a:cubicBezTo>
                    <a:pt x="194" y="74"/>
                    <a:pt x="189" y="59"/>
                    <a:pt x="180" y="45"/>
                  </a:cubicBezTo>
                  <a:cubicBezTo>
                    <a:pt x="176" y="39"/>
                    <a:pt x="171" y="33"/>
                    <a:pt x="166" y="28"/>
                  </a:cubicBezTo>
                  <a:cubicBezTo>
                    <a:pt x="148" y="11"/>
                    <a:pt x="124" y="0"/>
                    <a:pt x="98" y="0"/>
                  </a:cubicBezTo>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6" name="îşļiḓê">
              <a:extLst>
                <a:ext uri="{FF2B5EF4-FFF2-40B4-BE49-F238E27FC236}">
                  <a16:creationId xmlns:a16="http://schemas.microsoft.com/office/drawing/2014/main" id="{D0F53C0A-B735-3988-CB40-504B0D504AE1}"/>
                </a:ext>
              </a:extLst>
            </p:cNvPr>
            <p:cNvSpPr/>
            <p:nvPr/>
          </p:nvSpPr>
          <p:spPr bwMode="auto">
            <a:xfrm>
              <a:off x="4619626" y="2632075"/>
              <a:ext cx="98425" cy="160338"/>
            </a:xfrm>
            <a:custGeom>
              <a:avLst/>
              <a:gdLst>
                <a:gd name="T0" fmla="*/ 30 w 30"/>
                <a:gd name="T1" fmla="*/ 32 h 49"/>
                <a:gd name="T2" fmla="*/ 15 w 30"/>
                <a:gd name="T3" fmla="*/ 49 h 49"/>
                <a:gd name="T4" fmla="*/ 0 w 30"/>
                <a:gd name="T5" fmla="*/ 38 h 49"/>
                <a:gd name="T6" fmla="*/ 10 w 30"/>
                <a:gd name="T7" fmla="*/ 36 h 49"/>
                <a:gd name="T8" fmla="*/ 15 w 30"/>
                <a:gd name="T9" fmla="*/ 40 h 49"/>
                <a:gd name="T10" fmla="*/ 20 w 30"/>
                <a:gd name="T11" fmla="*/ 31 h 49"/>
                <a:gd name="T12" fmla="*/ 20 w 30"/>
                <a:gd name="T13" fmla="*/ 0 h 49"/>
                <a:gd name="T14" fmla="*/ 30 w 30"/>
                <a:gd name="T15" fmla="*/ 0 h 49"/>
                <a:gd name="T16" fmla="*/ 30 w 30"/>
                <a:gd name="T17"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49">
                  <a:moveTo>
                    <a:pt x="30" y="32"/>
                  </a:moveTo>
                  <a:cubicBezTo>
                    <a:pt x="30" y="41"/>
                    <a:pt x="28" y="49"/>
                    <a:pt x="15" y="49"/>
                  </a:cubicBezTo>
                  <a:cubicBezTo>
                    <a:pt x="7" y="49"/>
                    <a:pt x="2" y="45"/>
                    <a:pt x="0" y="38"/>
                  </a:cubicBezTo>
                  <a:cubicBezTo>
                    <a:pt x="10" y="36"/>
                    <a:pt x="10" y="36"/>
                    <a:pt x="10" y="36"/>
                  </a:cubicBezTo>
                  <a:cubicBezTo>
                    <a:pt x="10" y="38"/>
                    <a:pt x="12" y="40"/>
                    <a:pt x="15" y="40"/>
                  </a:cubicBezTo>
                  <a:cubicBezTo>
                    <a:pt x="20" y="40"/>
                    <a:pt x="20" y="34"/>
                    <a:pt x="20" y="31"/>
                  </a:cubicBezTo>
                  <a:cubicBezTo>
                    <a:pt x="20" y="0"/>
                    <a:pt x="20" y="0"/>
                    <a:pt x="20" y="0"/>
                  </a:cubicBezTo>
                  <a:cubicBezTo>
                    <a:pt x="30" y="0"/>
                    <a:pt x="30" y="0"/>
                    <a:pt x="30" y="0"/>
                  </a:cubicBezTo>
                  <a:lnTo>
                    <a:pt x="30" y="32"/>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7" name="ïšľïďê">
              <a:extLst>
                <a:ext uri="{FF2B5EF4-FFF2-40B4-BE49-F238E27FC236}">
                  <a16:creationId xmlns:a16="http://schemas.microsoft.com/office/drawing/2014/main" id="{AD80C7A6-DB7A-1AD8-241A-84854CD9C3B5}"/>
                </a:ext>
              </a:extLst>
            </p:cNvPr>
            <p:cNvSpPr/>
            <p:nvPr/>
          </p:nvSpPr>
          <p:spPr bwMode="auto">
            <a:xfrm>
              <a:off x="4730751"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3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3"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8" name="î$ľiḑè">
              <a:extLst>
                <a:ext uri="{FF2B5EF4-FFF2-40B4-BE49-F238E27FC236}">
                  <a16:creationId xmlns:a16="http://schemas.microsoft.com/office/drawing/2014/main" id="{12CEB44C-DBBF-1EC1-E56B-C92AB61C2884}"/>
                </a:ext>
              </a:extLst>
            </p:cNvPr>
            <p:cNvSpPr/>
            <p:nvPr/>
          </p:nvSpPr>
          <p:spPr bwMode="auto">
            <a:xfrm>
              <a:off x="4883151" y="2632075"/>
              <a:ext cx="152400" cy="157163"/>
            </a:xfrm>
            <a:custGeom>
              <a:avLst/>
              <a:gdLst>
                <a:gd name="T0" fmla="*/ 0 w 96"/>
                <a:gd name="T1" fmla="*/ 0 h 99"/>
                <a:gd name="T2" fmla="*/ 25 w 96"/>
                <a:gd name="T3" fmla="*/ 0 h 99"/>
                <a:gd name="T4" fmla="*/ 48 w 96"/>
                <a:gd name="T5" fmla="*/ 64 h 99"/>
                <a:gd name="T6" fmla="*/ 48 w 96"/>
                <a:gd name="T7" fmla="*/ 64 h 99"/>
                <a:gd name="T8" fmla="*/ 73 w 96"/>
                <a:gd name="T9" fmla="*/ 0 h 99"/>
                <a:gd name="T10" fmla="*/ 96 w 96"/>
                <a:gd name="T11" fmla="*/ 0 h 99"/>
                <a:gd name="T12" fmla="*/ 56 w 96"/>
                <a:gd name="T13" fmla="*/ 99 h 99"/>
                <a:gd name="T14" fmla="*/ 39 w 96"/>
                <a:gd name="T15" fmla="*/ 99 h 99"/>
                <a:gd name="T16" fmla="*/ 0 w 96"/>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99">
                  <a:moveTo>
                    <a:pt x="0" y="0"/>
                  </a:moveTo>
                  <a:lnTo>
                    <a:pt x="25" y="0"/>
                  </a:lnTo>
                  <a:lnTo>
                    <a:pt x="48" y="64"/>
                  </a:lnTo>
                  <a:lnTo>
                    <a:pt x="48" y="64"/>
                  </a:lnTo>
                  <a:lnTo>
                    <a:pt x="73" y="0"/>
                  </a:lnTo>
                  <a:lnTo>
                    <a:pt x="96" y="0"/>
                  </a:lnTo>
                  <a:lnTo>
                    <a:pt x="56" y="99"/>
                  </a:lnTo>
                  <a:lnTo>
                    <a:pt x="39" y="99"/>
                  </a:lnTo>
                  <a:lnTo>
                    <a:pt x="0" y="0"/>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9" name="iṡḻîdè">
              <a:extLst>
                <a:ext uri="{FF2B5EF4-FFF2-40B4-BE49-F238E27FC236}">
                  <a16:creationId xmlns:a16="http://schemas.microsoft.com/office/drawing/2014/main" id="{6B3C8FB8-DDB4-B4A8-C925-AD05DFAC8F9C}"/>
                </a:ext>
              </a:extLst>
            </p:cNvPr>
            <p:cNvSpPr/>
            <p:nvPr/>
          </p:nvSpPr>
          <p:spPr bwMode="auto">
            <a:xfrm>
              <a:off x="5021263" y="2632075"/>
              <a:ext cx="165100" cy="157163"/>
            </a:xfrm>
            <a:custGeom>
              <a:avLst/>
              <a:gdLst>
                <a:gd name="T0" fmla="*/ 44 w 104"/>
                <a:gd name="T1" fmla="*/ 0 h 99"/>
                <a:gd name="T2" fmla="*/ 61 w 104"/>
                <a:gd name="T3" fmla="*/ 0 h 99"/>
                <a:gd name="T4" fmla="*/ 104 w 104"/>
                <a:gd name="T5" fmla="*/ 99 h 99"/>
                <a:gd name="T6" fmla="*/ 79 w 104"/>
                <a:gd name="T7" fmla="*/ 99 h 99"/>
                <a:gd name="T8" fmla="*/ 71 w 104"/>
                <a:gd name="T9" fmla="*/ 79 h 99"/>
                <a:gd name="T10" fmla="*/ 34 w 104"/>
                <a:gd name="T11" fmla="*/ 79 h 99"/>
                <a:gd name="T12" fmla="*/ 25 w 104"/>
                <a:gd name="T13" fmla="*/ 99 h 99"/>
                <a:gd name="T14" fmla="*/ 0 w 104"/>
                <a:gd name="T15" fmla="*/ 99 h 99"/>
                <a:gd name="T16" fmla="*/ 44 w 104"/>
                <a:gd name="T17" fmla="*/ 0 h 99"/>
                <a:gd name="T18" fmla="*/ 52 w 104"/>
                <a:gd name="T19" fmla="*/ 29 h 99"/>
                <a:gd name="T20" fmla="*/ 40 w 104"/>
                <a:gd name="T21" fmla="*/ 60 h 99"/>
                <a:gd name="T22" fmla="*/ 65 w 104"/>
                <a:gd name="T23" fmla="*/ 60 h 99"/>
                <a:gd name="T24" fmla="*/ 52 w 104"/>
                <a:gd name="T25"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99">
                  <a:moveTo>
                    <a:pt x="44" y="0"/>
                  </a:moveTo>
                  <a:lnTo>
                    <a:pt x="61" y="0"/>
                  </a:lnTo>
                  <a:lnTo>
                    <a:pt x="104" y="99"/>
                  </a:lnTo>
                  <a:lnTo>
                    <a:pt x="79" y="99"/>
                  </a:lnTo>
                  <a:lnTo>
                    <a:pt x="71" y="79"/>
                  </a:lnTo>
                  <a:lnTo>
                    <a:pt x="34" y="79"/>
                  </a:lnTo>
                  <a:lnTo>
                    <a:pt x="25" y="99"/>
                  </a:lnTo>
                  <a:lnTo>
                    <a:pt x="0" y="99"/>
                  </a:lnTo>
                  <a:lnTo>
                    <a:pt x="44" y="0"/>
                  </a:lnTo>
                  <a:close/>
                  <a:moveTo>
                    <a:pt x="52" y="29"/>
                  </a:moveTo>
                  <a:lnTo>
                    <a:pt x="40" y="60"/>
                  </a:lnTo>
                  <a:lnTo>
                    <a:pt x="65" y="60"/>
                  </a:lnTo>
                  <a:lnTo>
                    <a:pt x="52" y="29"/>
                  </a:lnTo>
                  <a:close/>
                </a:path>
              </a:pathLst>
            </a:custGeom>
            <a:solidFill>
              <a:srgbClr val="6261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0" name="ïšḻide">
              <a:extLst>
                <a:ext uri="{FF2B5EF4-FFF2-40B4-BE49-F238E27FC236}">
                  <a16:creationId xmlns:a16="http://schemas.microsoft.com/office/drawing/2014/main" id="{33546CD2-2CF9-264D-A2C7-58AD7916E229}"/>
                </a:ext>
              </a:extLst>
            </p:cNvPr>
            <p:cNvSpPr/>
            <p:nvPr/>
          </p:nvSpPr>
          <p:spPr bwMode="auto">
            <a:xfrm>
              <a:off x="5754688" y="3863975"/>
              <a:ext cx="455613" cy="320675"/>
            </a:xfrm>
            <a:custGeom>
              <a:avLst/>
              <a:gdLst>
                <a:gd name="T0" fmla="*/ 121 w 138"/>
                <a:gd name="T1" fmla="*/ 52 h 97"/>
                <a:gd name="T2" fmla="*/ 107 w 138"/>
                <a:gd name="T3" fmla="*/ 31 h 97"/>
                <a:gd name="T4" fmla="*/ 107 w 138"/>
                <a:gd name="T5" fmla="*/ 0 h 97"/>
                <a:gd name="T6" fmla="*/ 107 w 138"/>
                <a:gd name="T7" fmla="*/ 0 h 97"/>
                <a:gd name="T8" fmla="*/ 47 w 138"/>
                <a:gd name="T9" fmla="*/ 0 h 97"/>
                <a:gd name="T10" fmla="*/ 30 w 138"/>
                <a:gd name="T11" fmla="*/ 0 h 97"/>
                <a:gd name="T12" fmla="*/ 30 w 138"/>
                <a:gd name="T13" fmla="*/ 31 h 97"/>
                <a:gd name="T14" fmla="*/ 16 w 138"/>
                <a:gd name="T15" fmla="*/ 52 h 97"/>
                <a:gd name="T16" fmla="*/ 0 w 138"/>
                <a:gd name="T17" fmla="*/ 60 h 97"/>
                <a:gd name="T18" fmla="*/ 53 w 138"/>
                <a:gd name="T19" fmla="*/ 97 h 97"/>
                <a:gd name="T20" fmla="*/ 85 w 138"/>
                <a:gd name="T21" fmla="*/ 97 h 97"/>
                <a:gd name="T22" fmla="*/ 138 w 138"/>
                <a:gd name="T23" fmla="*/ 60 h 97"/>
                <a:gd name="T24" fmla="*/ 121 w 138"/>
                <a:gd name="T25" fmla="*/ 52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97">
                  <a:moveTo>
                    <a:pt x="121" y="52"/>
                  </a:moveTo>
                  <a:cubicBezTo>
                    <a:pt x="113" y="48"/>
                    <a:pt x="107" y="40"/>
                    <a:pt x="107" y="31"/>
                  </a:cubicBezTo>
                  <a:cubicBezTo>
                    <a:pt x="107" y="0"/>
                    <a:pt x="107" y="0"/>
                    <a:pt x="107" y="0"/>
                  </a:cubicBezTo>
                  <a:cubicBezTo>
                    <a:pt x="107" y="0"/>
                    <a:pt x="107" y="0"/>
                    <a:pt x="107" y="0"/>
                  </a:cubicBezTo>
                  <a:cubicBezTo>
                    <a:pt x="47" y="0"/>
                    <a:pt x="47" y="0"/>
                    <a:pt x="47" y="0"/>
                  </a:cubicBezTo>
                  <a:cubicBezTo>
                    <a:pt x="30" y="0"/>
                    <a:pt x="30" y="0"/>
                    <a:pt x="30" y="0"/>
                  </a:cubicBezTo>
                  <a:cubicBezTo>
                    <a:pt x="30" y="31"/>
                    <a:pt x="30" y="31"/>
                    <a:pt x="30" y="31"/>
                  </a:cubicBezTo>
                  <a:cubicBezTo>
                    <a:pt x="30" y="40"/>
                    <a:pt x="25" y="48"/>
                    <a:pt x="16" y="52"/>
                  </a:cubicBezTo>
                  <a:cubicBezTo>
                    <a:pt x="0" y="60"/>
                    <a:pt x="0" y="60"/>
                    <a:pt x="0" y="60"/>
                  </a:cubicBezTo>
                  <a:cubicBezTo>
                    <a:pt x="53" y="97"/>
                    <a:pt x="53" y="97"/>
                    <a:pt x="53" y="97"/>
                  </a:cubicBezTo>
                  <a:cubicBezTo>
                    <a:pt x="85" y="97"/>
                    <a:pt x="85" y="97"/>
                    <a:pt x="85" y="97"/>
                  </a:cubicBezTo>
                  <a:cubicBezTo>
                    <a:pt x="138" y="60"/>
                    <a:pt x="138" y="60"/>
                    <a:pt x="138" y="60"/>
                  </a:cubicBezTo>
                  <a:lnTo>
                    <a:pt x="121" y="52"/>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1" name="íṥļîďê">
              <a:extLst>
                <a:ext uri="{FF2B5EF4-FFF2-40B4-BE49-F238E27FC236}">
                  <a16:creationId xmlns:a16="http://schemas.microsoft.com/office/drawing/2014/main" id="{B8BDAB79-5718-4F28-FBF2-6FC8DC540BDF}"/>
                </a:ext>
              </a:extLst>
            </p:cNvPr>
            <p:cNvSpPr/>
            <p:nvPr/>
          </p:nvSpPr>
          <p:spPr bwMode="auto">
            <a:xfrm>
              <a:off x="5853113" y="3863975"/>
              <a:ext cx="257175" cy="128588"/>
            </a:xfrm>
            <a:custGeom>
              <a:avLst/>
              <a:gdLst>
                <a:gd name="T0" fmla="*/ 77 w 78"/>
                <a:gd name="T1" fmla="*/ 0 h 39"/>
                <a:gd name="T2" fmla="*/ 17 w 78"/>
                <a:gd name="T3" fmla="*/ 0 h 39"/>
                <a:gd name="T4" fmla="*/ 0 w 78"/>
                <a:gd name="T5" fmla="*/ 0 h 39"/>
                <a:gd name="T6" fmla="*/ 0 w 78"/>
                <a:gd name="T7" fmla="*/ 31 h 39"/>
                <a:gd name="T8" fmla="*/ 0 w 78"/>
                <a:gd name="T9" fmla="*/ 33 h 39"/>
                <a:gd name="T10" fmla="*/ 40 w 78"/>
                <a:gd name="T11" fmla="*/ 39 h 39"/>
                <a:gd name="T12" fmla="*/ 78 w 78"/>
                <a:gd name="T13" fmla="*/ 34 h 39"/>
                <a:gd name="T14" fmla="*/ 77 w 78"/>
                <a:gd name="T15" fmla="*/ 31 h 39"/>
                <a:gd name="T16" fmla="*/ 77 w 78"/>
                <a:gd name="T17"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9">
                  <a:moveTo>
                    <a:pt x="77" y="0"/>
                  </a:moveTo>
                  <a:cubicBezTo>
                    <a:pt x="17" y="0"/>
                    <a:pt x="17" y="0"/>
                    <a:pt x="17" y="0"/>
                  </a:cubicBezTo>
                  <a:cubicBezTo>
                    <a:pt x="0" y="0"/>
                    <a:pt x="0" y="0"/>
                    <a:pt x="0" y="0"/>
                  </a:cubicBezTo>
                  <a:cubicBezTo>
                    <a:pt x="0" y="31"/>
                    <a:pt x="0" y="31"/>
                    <a:pt x="0" y="31"/>
                  </a:cubicBezTo>
                  <a:cubicBezTo>
                    <a:pt x="0" y="31"/>
                    <a:pt x="0" y="32"/>
                    <a:pt x="0" y="33"/>
                  </a:cubicBezTo>
                  <a:cubicBezTo>
                    <a:pt x="13" y="37"/>
                    <a:pt x="26" y="39"/>
                    <a:pt x="40" y="39"/>
                  </a:cubicBezTo>
                  <a:cubicBezTo>
                    <a:pt x="53" y="39"/>
                    <a:pt x="66" y="37"/>
                    <a:pt x="78" y="34"/>
                  </a:cubicBezTo>
                  <a:cubicBezTo>
                    <a:pt x="78" y="33"/>
                    <a:pt x="77" y="32"/>
                    <a:pt x="77" y="31"/>
                  </a:cubicBezTo>
                  <a:cubicBezTo>
                    <a:pt x="77" y="0"/>
                    <a:pt x="77" y="0"/>
                    <a:pt x="77" y="0"/>
                  </a:cubicBezTo>
                  <a:close/>
                </a:path>
              </a:pathLst>
            </a:custGeom>
            <a:solidFill>
              <a:srgbClr val="E5AD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2" name="išḻiḑé">
              <a:extLst>
                <a:ext uri="{FF2B5EF4-FFF2-40B4-BE49-F238E27FC236}">
                  <a16:creationId xmlns:a16="http://schemas.microsoft.com/office/drawing/2014/main" id="{6BAEFAFB-C1D4-3FD0-73E3-46E1EA79C90F}"/>
                </a:ext>
              </a:extLst>
            </p:cNvPr>
            <p:cNvSpPr/>
            <p:nvPr/>
          </p:nvSpPr>
          <p:spPr bwMode="auto">
            <a:xfrm>
              <a:off x="5537201" y="4044950"/>
              <a:ext cx="1009650" cy="1166813"/>
            </a:xfrm>
            <a:custGeom>
              <a:avLst/>
              <a:gdLst>
                <a:gd name="T0" fmla="*/ 306 w 306"/>
                <a:gd name="T1" fmla="*/ 74 h 354"/>
                <a:gd name="T2" fmla="*/ 284 w 306"/>
                <a:gd name="T3" fmla="*/ 24 h 354"/>
                <a:gd name="T4" fmla="*/ 248 w 306"/>
                <a:gd name="T5" fmla="*/ 0 h 354"/>
                <a:gd name="T6" fmla="*/ 222 w 306"/>
                <a:gd name="T7" fmla="*/ 0 h 354"/>
                <a:gd name="T8" fmla="*/ 210 w 306"/>
                <a:gd name="T9" fmla="*/ 0 h 354"/>
                <a:gd name="T10" fmla="*/ 197 w 306"/>
                <a:gd name="T11" fmla="*/ 0 h 354"/>
                <a:gd name="T12" fmla="*/ 135 w 306"/>
                <a:gd name="T13" fmla="*/ 34 h 354"/>
                <a:gd name="T14" fmla="*/ 72 w 306"/>
                <a:gd name="T15" fmla="*/ 0 h 354"/>
                <a:gd name="T16" fmla="*/ 47 w 306"/>
                <a:gd name="T17" fmla="*/ 0 h 354"/>
                <a:gd name="T18" fmla="*/ 0 w 306"/>
                <a:gd name="T19" fmla="*/ 47 h 354"/>
                <a:gd name="T20" fmla="*/ 0 w 306"/>
                <a:gd name="T21" fmla="*/ 354 h 354"/>
                <a:gd name="T22" fmla="*/ 269 w 306"/>
                <a:gd name="T23" fmla="*/ 354 h 354"/>
                <a:gd name="T24" fmla="*/ 269 w 306"/>
                <a:gd name="T25" fmla="*/ 86 h 354"/>
                <a:gd name="T26" fmla="*/ 306 w 306"/>
                <a:gd name="T27" fmla="*/ 74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6" h="354">
                  <a:moveTo>
                    <a:pt x="306" y="74"/>
                  </a:moveTo>
                  <a:cubicBezTo>
                    <a:pt x="284" y="24"/>
                    <a:pt x="284" y="24"/>
                    <a:pt x="284" y="24"/>
                  </a:cubicBezTo>
                  <a:cubicBezTo>
                    <a:pt x="278" y="9"/>
                    <a:pt x="263" y="0"/>
                    <a:pt x="248" y="0"/>
                  </a:cubicBezTo>
                  <a:cubicBezTo>
                    <a:pt x="222" y="0"/>
                    <a:pt x="222" y="0"/>
                    <a:pt x="222" y="0"/>
                  </a:cubicBezTo>
                  <a:cubicBezTo>
                    <a:pt x="210" y="0"/>
                    <a:pt x="210" y="0"/>
                    <a:pt x="210" y="0"/>
                  </a:cubicBezTo>
                  <a:cubicBezTo>
                    <a:pt x="197" y="0"/>
                    <a:pt x="197" y="0"/>
                    <a:pt x="197" y="0"/>
                  </a:cubicBezTo>
                  <a:cubicBezTo>
                    <a:pt x="184" y="21"/>
                    <a:pt x="161" y="34"/>
                    <a:pt x="135" y="34"/>
                  </a:cubicBezTo>
                  <a:cubicBezTo>
                    <a:pt x="109" y="34"/>
                    <a:pt x="86" y="21"/>
                    <a:pt x="72" y="0"/>
                  </a:cubicBezTo>
                  <a:cubicBezTo>
                    <a:pt x="47" y="0"/>
                    <a:pt x="47" y="0"/>
                    <a:pt x="47" y="0"/>
                  </a:cubicBezTo>
                  <a:cubicBezTo>
                    <a:pt x="21" y="0"/>
                    <a:pt x="0" y="21"/>
                    <a:pt x="0" y="47"/>
                  </a:cubicBezTo>
                  <a:cubicBezTo>
                    <a:pt x="0" y="354"/>
                    <a:pt x="0" y="354"/>
                    <a:pt x="0" y="354"/>
                  </a:cubicBezTo>
                  <a:cubicBezTo>
                    <a:pt x="269" y="354"/>
                    <a:pt x="269" y="354"/>
                    <a:pt x="269" y="354"/>
                  </a:cubicBezTo>
                  <a:cubicBezTo>
                    <a:pt x="269" y="86"/>
                    <a:pt x="269" y="86"/>
                    <a:pt x="269" y="86"/>
                  </a:cubicBezTo>
                  <a:lnTo>
                    <a:pt x="306"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3" name="ïšḻïḑé">
              <a:extLst>
                <a:ext uri="{FF2B5EF4-FFF2-40B4-BE49-F238E27FC236}">
                  <a16:creationId xmlns:a16="http://schemas.microsoft.com/office/drawing/2014/main" id="{8E3E3D11-1FE9-86D9-9748-220376B54BF7}"/>
                </a:ext>
              </a:extLst>
            </p:cNvPr>
            <p:cNvSpPr/>
            <p:nvPr/>
          </p:nvSpPr>
          <p:spPr bwMode="auto">
            <a:xfrm>
              <a:off x="5360988" y="4044950"/>
              <a:ext cx="320675" cy="317500"/>
            </a:xfrm>
            <a:custGeom>
              <a:avLst/>
              <a:gdLst>
                <a:gd name="T0" fmla="*/ 0 w 97"/>
                <a:gd name="T1" fmla="*/ 74 h 96"/>
                <a:gd name="T2" fmla="*/ 64 w 97"/>
                <a:gd name="T3" fmla="*/ 96 h 96"/>
                <a:gd name="T4" fmla="*/ 97 w 97"/>
                <a:gd name="T5" fmla="*/ 0 h 96"/>
                <a:gd name="T6" fmla="*/ 59 w 97"/>
                <a:gd name="T7" fmla="*/ 0 h 96"/>
                <a:gd name="T8" fmla="*/ 22 w 97"/>
                <a:gd name="T9" fmla="*/ 24 h 96"/>
                <a:gd name="T10" fmla="*/ 0 w 97"/>
                <a:gd name="T11" fmla="*/ 74 h 96"/>
              </a:gdLst>
              <a:ahLst/>
              <a:cxnLst>
                <a:cxn ang="0">
                  <a:pos x="T0" y="T1"/>
                </a:cxn>
                <a:cxn ang="0">
                  <a:pos x="T2" y="T3"/>
                </a:cxn>
                <a:cxn ang="0">
                  <a:pos x="T4" y="T5"/>
                </a:cxn>
                <a:cxn ang="0">
                  <a:pos x="T6" y="T7"/>
                </a:cxn>
                <a:cxn ang="0">
                  <a:pos x="T8" y="T9"/>
                </a:cxn>
                <a:cxn ang="0">
                  <a:pos x="T10" y="T11"/>
                </a:cxn>
              </a:cxnLst>
              <a:rect l="0" t="0" r="r" b="b"/>
              <a:pathLst>
                <a:path w="97" h="96">
                  <a:moveTo>
                    <a:pt x="0" y="74"/>
                  </a:moveTo>
                  <a:cubicBezTo>
                    <a:pt x="64" y="96"/>
                    <a:pt x="64" y="96"/>
                    <a:pt x="64" y="96"/>
                  </a:cubicBezTo>
                  <a:cubicBezTo>
                    <a:pt x="97" y="0"/>
                    <a:pt x="97" y="0"/>
                    <a:pt x="97" y="0"/>
                  </a:cubicBezTo>
                  <a:cubicBezTo>
                    <a:pt x="59" y="0"/>
                    <a:pt x="59" y="0"/>
                    <a:pt x="59" y="0"/>
                  </a:cubicBezTo>
                  <a:cubicBezTo>
                    <a:pt x="43" y="0"/>
                    <a:pt x="29" y="9"/>
                    <a:pt x="22" y="24"/>
                  </a:cubicBezTo>
                  <a:lnTo>
                    <a:pt x="0" y="74"/>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4" name="ísḷide">
              <a:extLst>
                <a:ext uri="{FF2B5EF4-FFF2-40B4-BE49-F238E27FC236}">
                  <a16:creationId xmlns:a16="http://schemas.microsoft.com/office/drawing/2014/main" id="{326618F9-8310-5595-D300-09C91548E76C}"/>
                </a:ext>
              </a:extLst>
            </p:cNvPr>
            <p:cNvSpPr/>
            <p:nvPr/>
          </p:nvSpPr>
          <p:spPr bwMode="auto">
            <a:xfrm>
              <a:off x="5770563" y="4044950"/>
              <a:ext cx="422275" cy="115888"/>
            </a:xfrm>
            <a:custGeom>
              <a:avLst/>
              <a:gdLst>
                <a:gd name="T0" fmla="*/ 123 w 128"/>
                <a:gd name="T1" fmla="*/ 0 h 35"/>
                <a:gd name="T2" fmla="*/ 65 w 128"/>
                <a:gd name="T3" fmla="*/ 31 h 35"/>
                <a:gd name="T4" fmla="*/ 5 w 128"/>
                <a:gd name="T5" fmla="*/ 0 h 35"/>
                <a:gd name="T6" fmla="*/ 0 w 128"/>
                <a:gd name="T7" fmla="*/ 0 h 35"/>
                <a:gd name="T8" fmla="*/ 65 w 128"/>
                <a:gd name="T9" fmla="*/ 35 h 35"/>
                <a:gd name="T10" fmla="*/ 128 w 128"/>
                <a:gd name="T11" fmla="*/ 0 h 35"/>
                <a:gd name="T12" fmla="*/ 123 w 128"/>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128" h="35">
                  <a:moveTo>
                    <a:pt x="123" y="0"/>
                  </a:moveTo>
                  <a:cubicBezTo>
                    <a:pt x="117" y="8"/>
                    <a:pt x="99" y="31"/>
                    <a:pt x="65" y="31"/>
                  </a:cubicBezTo>
                  <a:cubicBezTo>
                    <a:pt x="28" y="31"/>
                    <a:pt x="10" y="8"/>
                    <a:pt x="5" y="0"/>
                  </a:cubicBezTo>
                  <a:cubicBezTo>
                    <a:pt x="0" y="0"/>
                    <a:pt x="0" y="0"/>
                    <a:pt x="0" y="0"/>
                  </a:cubicBezTo>
                  <a:cubicBezTo>
                    <a:pt x="2" y="4"/>
                    <a:pt x="21" y="35"/>
                    <a:pt x="65" y="35"/>
                  </a:cubicBezTo>
                  <a:cubicBezTo>
                    <a:pt x="105" y="35"/>
                    <a:pt x="126" y="4"/>
                    <a:pt x="128" y="0"/>
                  </a:cubicBezTo>
                  <a:lnTo>
                    <a:pt x="123" y="0"/>
                  </a:lnTo>
                  <a:close/>
                </a:path>
              </a:pathLst>
            </a:custGeom>
            <a:solidFill>
              <a:srgbClr val="8E8E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5" name="ïşḻíḍê">
              <a:extLst>
                <a:ext uri="{FF2B5EF4-FFF2-40B4-BE49-F238E27FC236}">
                  <a16:creationId xmlns:a16="http://schemas.microsoft.com/office/drawing/2014/main" id="{7A20AB20-6C41-6A18-C9B5-D92482F17C0A}"/>
                </a:ext>
              </a:extLst>
            </p:cNvPr>
            <p:cNvSpPr/>
            <p:nvPr/>
          </p:nvSpPr>
          <p:spPr bwMode="auto">
            <a:xfrm>
              <a:off x="6381751" y="3278187"/>
              <a:ext cx="98425" cy="242888"/>
            </a:xfrm>
            <a:custGeom>
              <a:avLst/>
              <a:gdLst>
                <a:gd name="T0" fmla="*/ 15 w 30"/>
                <a:gd name="T1" fmla="*/ 74 h 74"/>
                <a:gd name="T2" fmla="*/ 15 w 30"/>
                <a:gd name="T3" fmla="*/ 74 h 74"/>
                <a:gd name="T4" fmla="*/ 0 w 30"/>
                <a:gd name="T5" fmla="*/ 59 h 74"/>
                <a:gd name="T6" fmla="*/ 0 w 30"/>
                <a:gd name="T7" fmla="*/ 15 h 74"/>
                <a:gd name="T8" fmla="*/ 15 w 30"/>
                <a:gd name="T9" fmla="*/ 0 h 74"/>
                <a:gd name="T10" fmla="*/ 30 w 30"/>
                <a:gd name="T11" fmla="*/ 15 h 74"/>
                <a:gd name="T12" fmla="*/ 30 w 30"/>
                <a:gd name="T13" fmla="*/ 59 h 74"/>
                <a:gd name="T14" fmla="*/ 15 w 30"/>
                <a:gd name="T15" fmla="*/ 7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74"/>
                  </a:moveTo>
                  <a:cubicBezTo>
                    <a:pt x="15" y="74"/>
                    <a:pt x="15" y="74"/>
                    <a:pt x="15" y="74"/>
                  </a:cubicBezTo>
                  <a:cubicBezTo>
                    <a:pt x="7" y="74"/>
                    <a:pt x="0" y="67"/>
                    <a:pt x="0" y="59"/>
                  </a:cubicBezTo>
                  <a:cubicBezTo>
                    <a:pt x="0" y="15"/>
                    <a:pt x="0" y="15"/>
                    <a:pt x="0" y="15"/>
                  </a:cubicBezTo>
                  <a:cubicBezTo>
                    <a:pt x="0" y="7"/>
                    <a:pt x="7" y="0"/>
                    <a:pt x="15" y="0"/>
                  </a:cubicBezTo>
                  <a:cubicBezTo>
                    <a:pt x="24" y="0"/>
                    <a:pt x="30" y="7"/>
                    <a:pt x="30" y="15"/>
                  </a:cubicBezTo>
                  <a:cubicBezTo>
                    <a:pt x="30" y="59"/>
                    <a:pt x="30" y="59"/>
                    <a:pt x="30" y="59"/>
                  </a:cubicBezTo>
                  <a:cubicBezTo>
                    <a:pt x="30" y="67"/>
                    <a:pt x="24" y="74"/>
                    <a:pt x="15" y="74"/>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6" name="išḷíḑè">
              <a:extLst>
                <a:ext uri="{FF2B5EF4-FFF2-40B4-BE49-F238E27FC236}">
                  <a16:creationId xmlns:a16="http://schemas.microsoft.com/office/drawing/2014/main" id="{2055DE89-EAC6-B1DC-3376-2B59B03D51A4}"/>
                </a:ext>
              </a:extLst>
            </p:cNvPr>
            <p:cNvSpPr/>
            <p:nvPr/>
          </p:nvSpPr>
          <p:spPr bwMode="auto">
            <a:xfrm>
              <a:off x="6381751" y="3278187"/>
              <a:ext cx="68263" cy="242888"/>
            </a:xfrm>
            <a:custGeom>
              <a:avLst/>
              <a:gdLst>
                <a:gd name="T0" fmla="*/ 0 w 21"/>
                <a:gd name="T1" fmla="*/ 15 h 74"/>
                <a:gd name="T2" fmla="*/ 0 w 21"/>
                <a:gd name="T3" fmla="*/ 59 h 74"/>
                <a:gd name="T4" fmla="*/ 15 w 21"/>
                <a:gd name="T5" fmla="*/ 74 h 74"/>
                <a:gd name="T6" fmla="*/ 21 w 21"/>
                <a:gd name="T7" fmla="*/ 73 h 74"/>
                <a:gd name="T8" fmla="*/ 21 w 21"/>
                <a:gd name="T9" fmla="*/ 68 h 74"/>
                <a:gd name="T10" fmla="*/ 21 w 21"/>
                <a:gd name="T11" fmla="*/ 7 h 74"/>
                <a:gd name="T12" fmla="*/ 21 w 21"/>
                <a:gd name="T13" fmla="*/ 1 h 74"/>
                <a:gd name="T14" fmla="*/ 15 w 21"/>
                <a:gd name="T15" fmla="*/ 0 h 74"/>
                <a:gd name="T16" fmla="*/ 0 w 21"/>
                <a:gd name="T17" fmla="*/ 1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0" y="15"/>
                  </a:moveTo>
                  <a:cubicBezTo>
                    <a:pt x="0" y="59"/>
                    <a:pt x="0" y="59"/>
                    <a:pt x="0" y="59"/>
                  </a:cubicBezTo>
                  <a:cubicBezTo>
                    <a:pt x="0" y="67"/>
                    <a:pt x="7" y="74"/>
                    <a:pt x="15" y="74"/>
                  </a:cubicBezTo>
                  <a:cubicBezTo>
                    <a:pt x="17" y="74"/>
                    <a:pt x="19" y="74"/>
                    <a:pt x="21" y="73"/>
                  </a:cubicBezTo>
                  <a:cubicBezTo>
                    <a:pt x="21" y="71"/>
                    <a:pt x="21" y="70"/>
                    <a:pt x="21" y="68"/>
                  </a:cubicBezTo>
                  <a:cubicBezTo>
                    <a:pt x="21" y="7"/>
                    <a:pt x="21" y="7"/>
                    <a:pt x="21" y="7"/>
                  </a:cubicBezTo>
                  <a:cubicBezTo>
                    <a:pt x="21" y="5"/>
                    <a:pt x="21" y="3"/>
                    <a:pt x="21" y="1"/>
                  </a:cubicBezTo>
                  <a:cubicBezTo>
                    <a:pt x="19" y="1"/>
                    <a:pt x="17" y="0"/>
                    <a:pt x="15" y="0"/>
                  </a:cubicBezTo>
                  <a:cubicBezTo>
                    <a:pt x="7" y="0"/>
                    <a:pt x="0" y="7"/>
                    <a:pt x="0" y="15"/>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7" name="išľíďé">
              <a:extLst>
                <a:ext uri="{FF2B5EF4-FFF2-40B4-BE49-F238E27FC236}">
                  <a16:creationId xmlns:a16="http://schemas.microsoft.com/office/drawing/2014/main" id="{FF96DDAC-05C3-AEAE-E26F-A49AEAAB477E}"/>
                </a:ext>
              </a:extLst>
            </p:cNvPr>
            <p:cNvSpPr/>
            <p:nvPr/>
          </p:nvSpPr>
          <p:spPr bwMode="auto">
            <a:xfrm>
              <a:off x="5489576" y="3278187"/>
              <a:ext cx="100013" cy="242888"/>
            </a:xfrm>
            <a:custGeom>
              <a:avLst/>
              <a:gdLst>
                <a:gd name="T0" fmla="*/ 15 w 30"/>
                <a:gd name="T1" fmla="*/ 0 h 74"/>
                <a:gd name="T2" fmla="*/ 15 w 30"/>
                <a:gd name="T3" fmla="*/ 0 h 74"/>
                <a:gd name="T4" fmla="*/ 30 w 30"/>
                <a:gd name="T5" fmla="*/ 15 h 74"/>
                <a:gd name="T6" fmla="*/ 30 w 30"/>
                <a:gd name="T7" fmla="*/ 59 h 74"/>
                <a:gd name="T8" fmla="*/ 15 w 30"/>
                <a:gd name="T9" fmla="*/ 74 h 74"/>
                <a:gd name="T10" fmla="*/ 0 w 30"/>
                <a:gd name="T11" fmla="*/ 59 h 74"/>
                <a:gd name="T12" fmla="*/ 0 w 30"/>
                <a:gd name="T13" fmla="*/ 15 h 74"/>
                <a:gd name="T14" fmla="*/ 15 w 30"/>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4">
                  <a:moveTo>
                    <a:pt x="15" y="0"/>
                  </a:moveTo>
                  <a:cubicBezTo>
                    <a:pt x="15" y="0"/>
                    <a:pt x="15" y="0"/>
                    <a:pt x="15" y="0"/>
                  </a:cubicBezTo>
                  <a:cubicBezTo>
                    <a:pt x="23" y="0"/>
                    <a:pt x="30" y="7"/>
                    <a:pt x="30" y="15"/>
                  </a:cubicBezTo>
                  <a:cubicBezTo>
                    <a:pt x="30" y="59"/>
                    <a:pt x="30" y="59"/>
                    <a:pt x="30" y="59"/>
                  </a:cubicBezTo>
                  <a:cubicBezTo>
                    <a:pt x="30" y="67"/>
                    <a:pt x="23" y="74"/>
                    <a:pt x="15" y="74"/>
                  </a:cubicBezTo>
                  <a:cubicBezTo>
                    <a:pt x="7" y="74"/>
                    <a:pt x="0" y="67"/>
                    <a:pt x="0" y="59"/>
                  </a:cubicBezTo>
                  <a:cubicBezTo>
                    <a:pt x="0" y="15"/>
                    <a:pt x="0" y="15"/>
                    <a:pt x="0" y="15"/>
                  </a:cubicBezTo>
                  <a:cubicBezTo>
                    <a:pt x="0" y="7"/>
                    <a:pt x="7" y="0"/>
                    <a:pt x="15" y="0"/>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8" name="îSḷiḓe">
              <a:extLst>
                <a:ext uri="{FF2B5EF4-FFF2-40B4-BE49-F238E27FC236}">
                  <a16:creationId xmlns:a16="http://schemas.microsoft.com/office/drawing/2014/main" id="{D65F38DA-5700-2752-9C49-96EB75FDB5E2}"/>
                </a:ext>
              </a:extLst>
            </p:cNvPr>
            <p:cNvSpPr/>
            <p:nvPr/>
          </p:nvSpPr>
          <p:spPr bwMode="auto">
            <a:xfrm>
              <a:off x="5519738" y="3278187"/>
              <a:ext cx="69850" cy="242888"/>
            </a:xfrm>
            <a:custGeom>
              <a:avLst/>
              <a:gdLst>
                <a:gd name="T0" fmla="*/ 21 w 21"/>
                <a:gd name="T1" fmla="*/ 59 h 74"/>
                <a:gd name="T2" fmla="*/ 21 w 21"/>
                <a:gd name="T3" fmla="*/ 15 h 74"/>
                <a:gd name="T4" fmla="*/ 6 w 21"/>
                <a:gd name="T5" fmla="*/ 0 h 74"/>
                <a:gd name="T6" fmla="*/ 1 w 21"/>
                <a:gd name="T7" fmla="*/ 1 h 74"/>
                <a:gd name="T8" fmla="*/ 0 w 21"/>
                <a:gd name="T9" fmla="*/ 7 h 74"/>
                <a:gd name="T10" fmla="*/ 0 w 21"/>
                <a:gd name="T11" fmla="*/ 68 h 74"/>
                <a:gd name="T12" fmla="*/ 1 w 21"/>
                <a:gd name="T13" fmla="*/ 73 h 74"/>
                <a:gd name="T14" fmla="*/ 6 w 21"/>
                <a:gd name="T15" fmla="*/ 74 h 74"/>
                <a:gd name="T16" fmla="*/ 21 w 21"/>
                <a:gd name="T17" fmla="*/ 5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74">
                  <a:moveTo>
                    <a:pt x="21" y="59"/>
                  </a:moveTo>
                  <a:cubicBezTo>
                    <a:pt x="21" y="15"/>
                    <a:pt x="21" y="15"/>
                    <a:pt x="21" y="15"/>
                  </a:cubicBezTo>
                  <a:cubicBezTo>
                    <a:pt x="21" y="7"/>
                    <a:pt x="14" y="0"/>
                    <a:pt x="6" y="0"/>
                  </a:cubicBezTo>
                  <a:cubicBezTo>
                    <a:pt x="4" y="0"/>
                    <a:pt x="2" y="1"/>
                    <a:pt x="1" y="1"/>
                  </a:cubicBezTo>
                  <a:cubicBezTo>
                    <a:pt x="0" y="3"/>
                    <a:pt x="0" y="5"/>
                    <a:pt x="0" y="7"/>
                  </a:cubicBezTo>
                  <a:cubicBezTo>
                    <a:pt x="0" y="68"/>
                    <a:pt x="0" y="68"/>
                    <a:pt x="0" y="68"/>
                  </a:cubicBezTo>
                  <a:cubicBezTo>
                    <a:pt x="0" y="70"/>
                    <a:pt x="0" y="71"/>
                    <a:pt x="1" y="73"/>
                  </a:cubicBezTo>
                  <a:cubicBezTo>
                    <a:pt x="2" y="74"/>
                    <a:pt x="4" y="74"/>
                    <a:pt x="6" y="74"/>
                  </a:cubicBezTo>
                  <a:cubicBezTo>
                    <a:pt x="14" y="74"/>
                    <a:pt x="21" y="67"/>
                    <a:pt x="21" y="59"/>
                  </a:cubicBezTo>
                  <a:close/>
                </a:path>
              </a:pathLst>
            </a:custGeom>
            <a:solidFill>
              <a:srgbClr val="E8AA8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9" name="íšlíḓe">
              <a:extLst>
                <a:ext uri="{FF2B5EF4-FFF2-40B4-BE49-F238E27FC236}">
                  <a16:creationId xmlns:a16="http://schemas.microsoft.com/office/drawing/2014/main" id="{9F76C416-D425-2B5F-D94B-E7339FED9076}"/>
                </a:ext>
              </a:extLst>
            </p:cNvPr>
            <p:cNvSpPr/>
            <p:nvPr/>
          </p:nvSpPr>
          <p:spPr bwMode="auto">
            <a:xfrm>
              <a:off x="5543551" y="2776537"/>
              <a:ext cx="884238" cy="1173163"/>
            </a:xfrm>
            <a:custGeom>
              <a:avLst/>
              <a:gdLst>
                <a:gd name="T0" fmla="*/ 134 w 268"/>
                <a:gd name="T1" fmla="*/ 356 h 356"/>
                <a:gd name="T2" fmla="*/ 134 w 268"/>
                <a:gd name="T3" fmla="*/ 356 h 356"/>
                <a:gd name="T4" fmla="*/ 0 w 268"/>
                <a:gd name="T5" fmla="*/ 222 h 356"/>
                <a:gd name="T6" fmla="*/ 0 w 268"/>
                <a:gd name="T7" fmla="*/ 134 h 356"/>
                <a:gd name="T8" fmla="*/ 134 w 268"/>
                <a:gd name="T9" fmla="*/ 0 h 356"/>
                <a:gd name="T10" fmla="*/ 268 w 268"/>
                <a:gd name="T11" fmla="*/ 134 h 356"/>
                <a:gd name="T12" fmla="*/ 268 w 268"/>
                <a:gd name="T13" fmla="*/ 222 h 356"/>
                <a:gd name="T14" fmla="*/ 134 w 268"/>
                <a:gd name="T15" fmla="*/ 356 h 3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8" h="356">
                  <a:moveTo>
                    <a:pt x="134" y="356"/>
                  </a:moveTo>
                  <a:cubicBezTo>
                    <a:pt x="134" y="356"/>
                    <a:pt x="134" y="356"/>
                    <a:pt x="134" y="356"/>
                  </a:cubicBezTo>
                  <a:cubicBezTo>
                    <a:pt x="60" y="356"/>
                    <a:pt x="0" y="296"/>
                    <a:pt x="0" y="222"/>
                  </a:cubicBezTo>
                  <a:cubicBezTo>
                    <a:pt x="0" y="134"/>
                    <a:pt x="0" y="134"/>
                    <a:pt x="0" y="134"/>
                  </a:cubicBezTo>
                  <a:cubicBezTo>
                    <a:pt x="0" y="60"/>
                    <a:pt x="60" y="0"/>
                    <a:pt x="134" y="0"/>
                  </a:cubicBezTo>
                  <a:cubicBezTo>
                    <a:pt x="208" y="0"/>
                    <a:pt x="268" y="60"/>
                    <a:pt x="268" y="134"/>
                  </a:cubicBezTo>
                  <a:cubicBezTo>
                    <a:pt x="268" y="222"/>
                    <a:pt x="268" y="222"/>
                    <a:pt x="268" y="222"/>
                  </a:cubicBezTo>
                  <a:cubicBezTo>
                    <a:pt x="268" y="296"/>
                    <a:pt x="208" y="356"/>
                    <a:pt x="134" y="356"/>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0" name="íśľîďê">
              <a:extLst>
                <a:ext uri="{FF2B5EF4-FFF2-40B4-BE49-F238E27FC236}">
                  <a16:creationId xmlns:a16="http://schemas.microsoft.com/office/drawing/2014/main" id="{E213B341-1B4C-6B5A-AD91-0714ED0832CB}"/>
                </a:ext>
              </a:extLst>
            </p:cNvPr>
            <p:cNvSpPr/>
            <p:nvPr/>
          </p:nvSpPr>
          <p:spPr bwMode="auto">
            <a:xfrm>
              <a:off x="5889626" y="2776537"/>
              <a:ext cx="538163" cy="1173163"/>
            </a:xfrm>
            <a:custGeom>
              <a:avLst/>
              <a:gdLst>
                <a:gd name="T0" fmla="*/ 37 w 163"/>
                <a:gd name="T1" fmla="*/ 0 h 356"/>
                <a:gd name="T2" fmla="*/ 143 w 163"/>
                <a:gd name="T3" fmla="*/ 131 h 356"/>
                <a:gd name="T4" fmla="*/ 143 w 163"/>
                <a:gd name="T5" fmla="*/ 219 h 356"/>
                <a:gd name="T6" fmla="*/ 8 w 163"/>
                <a:gd name="T7" fmla="*/ 353 h 356"/>
                <a:gd name="T8" fmla="*/ 0 w 163"/>
                <a:gd name="T9" fmla="*/ 353 h 356"/>
                <a:gd name="T10" fmla="*/ 29 w 163"/>
                <a:gd name="T11" fmla="*/ 356 h 356"/>
                <a:gd name="T12" fmla="*/ 163 w 163"/>
                <a:gd name="T13" fmla="*/ 222 h 356"/>
                <a:gd name="T14" fmla="*/ 163 w 163"/>
                <a:gd name="T15" fmla="*/ 134 h 356"/>
                <a:gd name="T16" fmla="*/ 37 w 163"/>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356">
                  <a:moveTo>
                    <a:pt x="37" y="0"/>
                  </a:moveTo>
                  <a:cubicBezTo>
                    <a:pt x="97" y="13"/>
                    <a:pt x="143" y="67"/>
                    <a:pt x="143" y="131"/>
                  </a:cubicBezTo>
                  <a:cubicBezTo>
                    <a:pt x="143" y="219"/>
                    <a:pt x="143" y="219"/>
                    <a:pt x="143" y="219"/>
                  </a:cubicBezTo>
                  <a:cubicBezTo>
                    <a:pt x="143" y="293"/>
                    <a:pt x="82" y="353"/>
                    <a:pt x="8" y="353"/>
                  </a:cubicBezTo>
                  <a:cubicBezTo>
                    <a:pt x="6" y="353"/>
                    <a:pt x="3" y="353"/>
                    <a:pt x="0" y="353"/>
                  </a:cubicBezTo>
                  <a:cubicBezTo>
                    <a:pt x="10" y="355"/>
                    <a:pt x="19" y="356"/>
                    <a:pt x="29" y="356"/>
                  </a:cubicBezTo>
                  <a:cubicBezTo>
                    <a:pt x="103" y="356"/>
                    <a:pt x="163" y="296"/>
                    <a:pt x="163" y="222"/>
                  </a:cubicBezTo>
                  <a:cubicBezTo>
                    <a:pt x="163" y="134"/>
                    <a:pt x="163" y="134"/>
                    <a:pt x="163" y="134"/>
                  </a:cubicBezTo>
                  <a:cubicBezTo>
                    <a:pt x="163" y="62"/>
                    <a:pt x="108" y="4"/>
                    <a:pt x="37" y="0"/>
                  </a:cubicBezTo>
                  <a:close/>
                </a:path>
              </a:pathLst>
            </a:custGeom>
            <a:solidFill>
              <a:srgbClr val="F2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1" name="iṧļidê">
              <a:extLst>
                <a:ext uri="{FF2B5EF4-FFF2-40B4-BE49-F238E27FC236}">
                  <a16:creationId xmlns:a16="http://schemas.microsoft.com/office/drawing/2014/main" id="{6FBD01F5-A66B-DFCC-1167-D8163E6BCD31}"/>
                </a:ext>
              </a:extLst>
            </p:cNvPr>
            <p:cNvSpPr/>
            <p:nvPr/>
          </p:nvSpPr>
          <p:spPr bwMode="auto">
            <a:xfrm>
              <a:off x="5507038" y="2901950"/>
              <a:ext cx="168275" cy="401638"/>
            </a:xfrm>
            <a:custGeom>
              <a:avLst/>
              <a:gdLst>
                <a:gd name="T0" fmla="*/ 9 w 51"/>
                <a:gd name="T1" fmla="*/ 122 h 122"/>
                <a:gd name="T2" fmla="*/ 51 w 51"/>
                <a:gd name="T3" fmla="*/ 0 h 122"/>
                <a:gd name="T4" fmla="*/ 9 w 51"/>
                <a:gd name="T5" fmla="*/ 122 h 122"/>
              </a:gdLst>
              <a:ahLst/>
              <a:cxnLst>
                <a:cxn ang="0">
                  <a:pos x="T0" y="T1"/>
                </a:cxn>
                <a:cxn ang="0">
                  <a:pos x="T2" y="T3"/>
                </a:cxn>
                <a:cxn ang="0">
                  <a:pos x="T4" y="T5"/>
                </a:cxn>
              </a:cxnLst>
              <a:rect l="0" t="0" r="r" b="b"/>
              <a:pathLst>
                <a:path w="51" h="122">
                  <a:moveTo>
                    <a:pt x="9" y="122"/>
                  </a:moveTo>
                  <a:cubicBezTo>
                    <a:pt x="9" y="122"/>
                    <a:pt x="46" y="74"/>
                    <a:pt x="51" y="0"/>
                  </a:cubicBezTo>
                  <a:cubicBezTo>
                    <a:pt x="51" y="0"/>
                    <a:pt x="0" y="21"/>
                    <a:pt x="9"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2" name="iṩľîḓé">
              <a:extLst>
                <a:ext uri="{FF2B5EF4-FFF2-40B4-BE49-F238E27FC236}">
                  <a16:creationId xmlns:a16="http://schemas.microsoft.com/office/drawing/2014/main" id="{76B292DD-B7FB-8975-A199-2A5569AC95DD}"/>
                </a:ext>
              </a:extLst>
            </p:cNvPr>
            <p:cNvSpPr/>
            <p:nvPr/>
          </p:nvSpPr>
          <p:spPr bwMode="auto">
            <a:xfrm>
              <a:off x="6289676" y="2901950"/>
              <a:ext cx="168275" cy="401638"/>
            </a:xfrm>
            <a:custGeom>
              <a:avLst/>
              <a:gdLst>
                <a:gd name="T0" fmla="*/ 42 w 51"/>
                <a:gd name="T1" fmla="*/ 122 h 122"/>
                <a:gd name="T2" fmla="*/ 0 w 51"/>
                <a:gd name="T3" fmla="*/ 0 h 122"/>
                <a:gd name="T4" fmla="*/ 42 w 51"/>
                <a:gd name="T5" fmla="*/ 122 h 122"/>
              </a:gdLst>
              <a:ahLst/>
              <a:cxnLst>
                <a:cxn ang="0">
                  <a:pos x="T0" y="T1"/>
                </a:cxn>
                <a:cxn ang="0">
                  <a:pos x="T2" y="T3"/>
                </a:cxn>
                <a:cxn ang="0">
                  <a:pos x="T4" y="T5"/>
                </a:cxn>
              </a:cxnLst>
              <a:rect l="0" t="0" r="r" b="b"/>
              <a:pathLst>
                <a:path w="51" h="122">
                  <a:moveTo>
                    <a:pt x="42" y="122"/>
                  </a:moveTo>
                  <a:cubicBezTo>
                    <a:pt x="42" y="122"/>
                    <a:pt x="5" y="74"/>
                    <a:pt x="0" y="0"/>
                  </a:cubicBezTo>
                  <a:cubicBezTo>
                    <a:pt x="0" y="0"/>
                    <a:pt x="51" y="21"/>
                    <a:pt x="42" y="122"/>
                  </a:cubicBez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3" name="išliḍe">
              <a:extLst>
                <a:ext uri="{FF2B5EF4-FFF2-40B4-BE49-F238E27FC236}">
                  <a16:creationId xmlns:a16="http://schemas.microsoft.com/office/drawing/2014/main" id="{2B40C654-5C37-FBF3-44A0-E050EC31E0F8}"/>
                </a:ext>
              </a:extLst>
            </p:cNvPr>
            <p:cNvSpPr/>
            <p:nvPr/>
          </p:nvSpPr>
          <p:spPr bwMode="auto">
            <a:xfrm>
              <a:off x="5519738" y="2492375"/>
              <a:ext cx="1063625" cy="627063"/>
            </a:xfrm>
            <a:custGeom>
              <a:avLst/>
              <a:gdLst>
                <a:gd name="T0" fmla="*/ 40 w 322"/>
                <a:gd name="T1" fmla="*/ 160 h 190"/>
                <a:gd name="T2" fmla="*/ 139 w 322"/>
                <a:gd name="T3" fmla="*/ 148 h 190"/>
                <a:gd name="T4" fmla="*/ 242 w 322"/>
                <a:gd name="T5" fmla="*/ 160 h 190"/>
                <a:gd name="T6" fmla="*/ 288 w 322"/>
                <a:gd name="T7" fmla="*/ 33 h 190"/>
                <a:gd name="T8" fmla="*/ 254 w 322"/>
                <a:gd name="T9" fmla="*/ 91 h 190"/>
                <a:gd name="T10" fmla="*/ 275 w 322"/>
                <a:gd name="T11" fmla="*/ 0 h 190"/>
                <a:gd name="T12" fmla="*/ 40 w 322"/>
                <a:gd name="T13" fmla="*/ 138 h 190"/>
                <a:gd name="T14" fmla="*/ 40 w 322"/>
                <a:gd name="T15" fmla="*/ 16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2" h="190">
                  <a:moveTo>
                    <a:pt x="40" y="160"/>
                  </a:moveTo>
                  <a:cubicBezTo>
                    <a:pt x="40" y="160"/>
                    <a:pt x="85" y="111"/>
                    <a:pt x="139" y="148"/>
                  </a:cubicBezTo>
                  <a:cubicBezTo>
                    <a:pt x="139" y="148"/>
                    <a:pt x="174" y="190"/>
                    <a:pt x="242" y="160"/>
                  </a:cubicBezTo>
                  <a:cubicBezTo>
                    <a:pt x="242" y="160"/>
                    <a:pt x="322" y="118"/>
                    <a:pt x="288" y="33"/>
                  </a:cubicBezTo>
                  <a:cubicBezTo>
                    <a:pt x="288" y="33"/>
                    <a:pt x="279" y="87"/>
                    <a:pt x="254" y="91"/>
                  </a:cubicBezTo>
                  <a:cubicBezTo>
                    <a:pt x="254" y="91"/>
                    <a:pt x="281" y="60"/>
                    <a:pt x="275" y="0"/>
                  </a:cubicBezTo>
                  <a:cubicBezTo>
                    <a:pt x="242" y="27"/>
                    <a:pt x="0" y="6"/>
                    <a:pt x="40" y="138"/>
                  </a:cubicBezTo>
                  <a:lnTo>
                    <a:pt x="40" y="160"/>
                  </a:lnTo>
                  <a:close/>
                </a:path>
              </a:pathLst>
            </a:custGeom>
            <a:solidFill>
              <a:srgbClr val="D690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4" name="íṥ1îdè">
              <a:extLst>
                <a:ext uri="{FF2B5EF4-FFF2-40B4-BE49-F238E27FC236}">
                  <a16:creationId xmlns:a16="http://schemas.microsoft.com/office/drawing/2014/main" id="{05AD2741-A598-E0C4-8E25-B98FF58BDEF6}"/>
                </a:ext>
              </a:extLst>
            </p:cNvPr>
            <p:cNvSpPr/>
            <p:nvPr/>
          </p:nvSpPr>
          <p:spPr bwMode="auto">
            <a:xfrm>
              <a:off x="5978526" y="2601912"/>
              <a:ext cx="604838" cy="517525"/>
            </a:xfrm>
            <a:custGeom>
              <a:avLst/>
              <a:gdLst>
                <a:gd name="T0" fmla="*/ 0 w 183"/>
                <a:gd name="T1" fmla="*/ 115 h 157"/>
                <a:gd name="T2" fmla="*/ 103 w 183"/>
                <a:gd name="T3" fmla="*/ 127 h 157"/>
                <a:gd name="T4" fmla="*/ 149 w 183"/>
                <a:gd name="T5" fmla="*/ 0 h 157"/>
                <a:gd name="T6" fmla="*/ 0 w 183"/>
                <a:gd name="T7" fmla="*/ 115 h 157"/>
              </a:gdLst>
              <a:ahLst/>
              <a:cxnLst>
                <a:cxn ang="0">
                  <a:pos x="T0" y="T1"/>
                </a:cxn>
                <a:cxn ang="0">
                  <a:pos x="T2" y="T3"/>
                </a:cxn>
                <a:cxn ang="0">
                  <a:pos x="T4" y="T5"/>
                </a:cxn>
                <a:cxn ang="0">
                  <a:pos x="T6" y="T7"/>
                </a:cxn>
              </a:cxnLst>
              <a:rect l="0" t="0" r="r" b="b"/>
              <a:pathLst>
                <a:path w="183" h="157">
                  <a:moveTo>
                    <a:pt x="0" y="115"/>
                  </a:moveTo>
                  <a:cubicBezTo>
                    <a:pt x="0" y="115"/>
                    <a:pt x="35" y="157"/>
                    <a:pt x="103" y="127"/>
                  </a:cubicBezTo>
                  <a:cubicBezTo>
                    <a:pt x="103" y="127"/>
                    <a:pt x="183" y="85"/>
                    <a:pt x="149" y="0"/>
                  </a:cubicBezTo>
                  <a:cubicBezTo>
                    <a:pt x="158" y="40"/>
                    <a:pt x="129" y="146"/>
                    <a:pt x="0" y="115"/>
                  </a:cubicBezTo>
                  <a:close/>
                </a:path>
              </a:pathLst>
            </a:custGeom>
            <a:solidFill>
              <a:srgbClr val="CE87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5" name="îŝ1îdè">
              <a:extLst>
                <a:ext uri="{FF2B5EF4-FFF2-40B4-BE49-F238E27FC236}">
                  <a16:creationId xmlns:a16="http://schemas.microsoft.com/office/drawing/2014/main" id="{1166EA11-92BE-5B79-BA6B-E6A77C878D9D}"/>
                </a:ext>
              </a:extLst>
            </p:cNvPr>
            <p:cNvSpPr/>
            <p:nvPr/>
          </p:nvSpPr>
          <p:spPr bwMode="auto">
            <a:xfrm>
              <a:off x="5635626"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7 w 78"/>
                <a:gd name="T11" fmla="*/ 37 h 43"/>
                <a:gd name="T12" fmla="*/ 72 w 78"/>
                <a:gd name="T13" fmla="*/ 43 h 43"/>
                <a:gd name="T14" fmla="*/ 66 w 78"/>
                <a:gd name="T15" fmla="*/ 38 h 43"/>
                <a:gd name="T16" fmla="*/ 66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0" y="27"/>
                    <a:pt x="5" y="17"/>
                    <a:pt x="12" y="11"/>
                  </a:cubicBezTo>
                  <a:cubicBezTo>
                    <a:pt x="19" y="4"/>
                    <a:pt x="29" y="0"/>
                    <a:pt x="39" y="0"/>
                  </a:cubicBezTo>
                  <a:cubicBezTo>
                    <a:pt x="48" y="0"/>
                    <a:pt x="58" y="4"/>
                    <a:pt x="65" y="11"/>
                  </a:cubicBezTo>
                  <a:cubicBezTo>
                    <a:pt x="72" y="17"/>
                    <a:pt x="77" y="27"/>
                    <a:pt x="77" y="37"/>
                  </a:cubicBezTo>
                  <a:cubicBezTo>
                    <a:pt x="77" y="37"/>
                    <a:pt x="77" y="37"/>
                    <a:pt x="77" y="37"/>
                  </a:cubicBezTo>
                  <a:cubicBezTo>
                    <a:pt x="78" y="40"/>
                    <a:pt x="75" y="43"/>
                    <a:pt x="72" y="43"/>
                  </a:cubicBezTo>
                  <a:cubicBezTo>
                    <a:pt x="69" y="43"/>
                    <a:pt x="67" y="41"/>
                    <a:pt x="66" y="38"/>
                  </a:cubicBezTo>
                  <a:cubicBezTo>
                    <a:pt x="66" y="37"/>
                    <a:pt x="66" y="37"/>
                    <a:pt x="66" y="37"/>
                  </a:cubicBezTo>
                  <a:cubicBezTo>
                    <a:pt x="67" y="33"/>
                    <a:pt x="66" y="30"/>
                    <a:pt x="65" y="26"/>
                  </a:cubicBezTo>
                  <a:cubicBezTo>
                    <a:pt x="64" y="23"/>
                    <a:pt x="62" y="19"/>
                    <a:pt x="59" y="17"/>
                  </a:cubicBezTo>
                  <a:cubicBezTo>
                    <a:pt x="54" y="11"/>
                    <a:pt x="46" y="8"/>
                    <a:pt x="39" y="8"/>
                  </a:cubicBezTo>
                  <a:cubicBezTo>
                    <a:pt x="31" y="8"/>
                    <a:pt x="23" y="11"/>
                    <a:pt x="18" y="17"/>
                  </a:cubicBezTo>
                  <a:cubicBezTo>
                    <a:pt x="15" y="19"/>
                    <a:pt x="13"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6" name="iṣḻíḍe">
              <a:extLst>
                <a:ext uri="{FF2B5EF4-FFF2-40B4-BE49-F238E27FC236}">
                  <a16:creationId xmlns:a16="http://schemas.microsoft.com/office/drawing/2014/main" id="{F6AA8B4E-5794-79B1-6DBF-7BEB42059812}"/>
                </a:ext>
              </a:extLst>
            </p:cNvPr>
            <p:cNvSpPr/>
            <p:nvPr/>
          </p:nvSpPr>
          <p:spPr bwMode="auto">
            <a:xfrm>
              <a:off x="6081713" y="3241675"/>
              <a:ext cx="257175" cy="141288"/>
            </a:xfrm>
            <a:custGeom>
              <a:avLst/>
              <a:gdLst>
                <a:gd name="T0" fmla="*/ 0 w 78"/>
                <a:gd name="T1" fmla="*/ 37 h 43"/>
                <a:gd name="T2" fmla="*/ 12 w 78"/>
                <a:gd name="T3" fmla="*/ 11 h 43"/>
                <a:gd name="T4" fmla="*/ 39 w 78"/>
                <a:gd name="T5" fmla="*/ 0 h 43"/>
                <a:gd name="T6" fmla="*/ 65 w 78"/>
                <a:gd name="T7" fmla="*/ 11 h 43"/>
                <a:gd name="T8" fmla="*/ 77 w 78"/>
                <a:gd name="T9" fmla="*/ 37 h 43"/>
                <a:gd name="T10" fmla="*/ 78 w 78"/>
                <a:gd name="T11" fmla="*/ 37 h 43"/>
                <a:gd name="T12" fmla="*/ 72 w 78"/>
                <a:gd name="T13" fmla="*/ 43 h 43"/>
                <a:gd name="T14" fmla="*/ 67 w 78"/>
                <a:gd name="T15" fmla="*/ 38 h 43"/>
                <a:gd name="T16" fmla="*/ 67 w 78"/>
                <a:gd name="T17" fmla="*/ 37 h 43"/>
                <a:gd name="T18" fmla="*/ 65 w 78"/>
                <a:gd name="T19" fmla="*/ 26 h 43"/>
                <a:gd name="T20" fmla="*/ 59 w 78"/>
                <a:gd name="T21" fmla="*/ 17 h 43"/>
                <a:gd name="T22" fmla="*/ 39 w 78"/>
                <a:gd name="T23" fmla="*/ 8 h 43"/>
                <a:gd name="T24" fmla="*/ 18 w 78"/>
                <a:gd name="T25" fmla="*/ 17 h 43"/>
                <a:gd name="T26" fmla="*/ 12 w 78"/>
                <a:gd name="T27" fmla="*/ 26 h 43"/>
                <a:gd name="T28" fmla="*/ 11 w 78"/>
                <a:gd name="T29" fmla="*/ 37 h 43"/>
                <a:gd name="T30" fmla="*/ 6 w 78"/>
                <a:gd name="T31" fmla="*/ 43 h 43"/>
                <a:gd name="T32" fmla="*/ 0 w 78"/>
                <a:gd name="T33" fmla="*/ 38 h 43"/>
                <a:gd name="T34" fmla="*/ 0 w 78"/>
                <a:gd name="T35"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43">
                  <a:moveTo>
                    <a:pt x="0" y="37"/>
                  </a:moveTo>
                  <a:cubicBezTo>
                    <a:pt x="1" y="27"/>
                    <a:pt x="5" y="17"/>
                    <a:pt x="12" y="11"/>
                  </a:cubicBezTo>
                  <a:cubicBezTo>
                    <a:pt x="19" y="4"/>
                    <a:pt x="29" y="0"/>
                    <a:pt x="39" y="0"/>
                  </a:cubicBezTo>
                  <a:cubicBezTo>
                    <a:pt x="48" y="0"/>
                    <a:pt x="58" y="4"/>
                    <a:pt x="65" y="11"/>
                  </a:cubicBezTo>
                  <a:cubicBezTo>
                    <a:pt x="72" y="17"/>
                    <a:pt x="77" y="27"/>
                    <a:pt x="77" y="37"/>
                  </a:cubicBezTo>
                  <a:cubicBezTo>
                    <a:pt x="78" y="37"/>
                    <a:pt x="78" y="37"/>
                    <a:pt x="78" y="37"/>
                  </a:cubicBezTo>
                  <a:cubicBezTo>
                    <a:pt x="78" y="40"/>
                    <a:pt x="75" y="43"/>
                    <a:pt x="72" y="43"/>
                  </a:cubicBezTo>
                  <a:cubicBezTo>
                    <a:pt x="69" y="43"/>
                    <a:pt x="67" y="41"/>
                    <a:pt x="67" y="38"/>
                  </a:cubicBezTo>
                  <a:cubicBezTo>
                    <a:pt x="67" y="37"/>
                    <a:pt x="67" y="37"/>
                    <a:pt x="67" y="37"/>
                  </a:cubicBezTo>
                  <a:cubicBezTo>
                    <a:pt x="67" y="33"/>
                    <a:pt x="66" y="30"/>
                    <a:pt x="65" y="26"/>
                  </a:cubicBezTo>
                  <a:cubicBezTo>
                    <a:pt x="64" y="23"/>
                    <a:pt x="62" y="19"/>
                    <a:pt x="59" y="17"/>
                  </a:cubicBezTo>
                  <a:cubicBezTo>
                    <a:pt x="54" y="11"/>
                    <a:pt x="46" y="8"/>
                    <a:pt x="39" y="8"/>
                  </a:cubicBezTo>
                  <a:cubicBezTo>
                    <a:pt x="31" y="8"/>
                    <a:pt x="23" y="11"/>
                    <a:pt x="18" y="17"/>
                  </a:cubicBezTo>
                  <a:cubicBezTo>
                    <a:pt x="16" y="19"/>
                    <a:pt x="14" y="23"/>
                    <a:pt x="12" y="26"/>
                  </a:cubicBezTo>
                  <a:cubicBezTo>
                    <a:pt x="11" y="30"/>
                    <a:pt x="10" y="33"/>
                    <a:pt x="11" y="37"/>
                  </a:cubicBezTo>
                  <a:cubicBezTo>
                    <a:pt x="11" y="40"/>
                    <a:pt x="9" y="43"/>
                    <a:pt x="6" y="43"/>
                  </a:cubicBezTo>
                  <a:cubicBezTo>
                    <a:pt x="3" y="43"/>
                    <a:pt x="0" y="41"/>
                    <a:pt x="0" y="38"/>
                  </a:cubicBezTo>
                  <a:cubicBezTo>
                    <a:pt x="0" y="37"/>
                    <a:pt x="0" y="37"/>
                    <a:pt x="0" y="37"/>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7" name="iṥ1iḋè">
              <a:extLst>
                <a:ext uri="{FF2B5EF4-FFF2-40B4-BE49-F238E27FC236}">
                  <a16:creationId xmlns:a16="http://schemas.microsoft.com/office/drawing/2014/main" id="{80E512ED-FFE4-D58A-9899-ADE190B3E3C7}"/>
                </a:ext>
              </a:extLst>
            </p:cNvPr>
            <p:cNvSpPr/>
            <p:nvPr/>
          </p:nvSpPr>
          <p:spPr bwMode="auto">
            <a:xfrm>
              <a:off x="5510213" y="3168650"/>
              <a:ext cx="939800" cy="300038"/>
            </a:xfrm>
            <a:custGeom>
              <a:avLst/>
              <a:gdLst>
                <a:gd name="T0" fmla="*/ 279 w 285"/>
                <a:gd name="T1" fmla="*/ 15 h 91"/>
                <a:gd name="T2" fmla="*/ 275 w 285"/>
                <a:gd name="T3" fmla="*/ 15 h 91"/>
                <a:gd name="T4" fmla="*/ 255 w 285"/>
                <a:gd name="T5" fmla="*/ 0 h 91"/>
                <a:gd name="T6" fmla="*/ 172 w 285"/>
                <a:gd name="T7" fmla="*/ 0 h 91"/>
                <a:gd name="T8" fmla="*/ 150 w 285"/>
                <a:gd name="T9" fmla="*/ 19 h 91"/>
                <a:gd name="T10" fmla="*/ 134 w 285"/>
                <a:gd name="T11" fmla="*/ 19 h 91"/>
                <a:gd name="T12" fmla="*/ 112 w 285"/>
                <a:gd name="T13" fmla="*/ 0 h 91"/>
                <a:gd name="T14" fmla="*/ 29 w 285"/>
                <a:gd name="T15" fmla="*/ 0 h 91"/>
                <a:gd name="T16" fmla="*/ 9 w 285"/>
                <a:gd name="T17" fmla="*/ 15 h 91"/>
                <a:gd name="T18" fmla="*/ 5 w 285"/>
                <a:gd name="T19" fmla="*/ 15 h 91"/>
                <a:gd name="T20" fmla="*/ 0 w 285"/>
                <a:gd name="T21" fmla="*/ 21 h 91"/>
                <a:gd name="T22" fmla="*/ 0 w 285"/>
                <a:gd name="T23" fmla="*/ 36 h 91"/>
                <a:gd name="T24" fmla="*/ 5 w 285"/>
                <a:gd name="T25" fmla="*/ 41 h 91"/>
                <a:gd name="T26" fmla="*/ 8 w 285"/>
                <a:gd name="T27" fmla="*/ 41 h 91"/>
                <a:gd name="T28" fmla="*/ 8 w 285"/>
                <a:gd name="T29" fmla="*/ 69 h 91"/>
                <a:gd name="T30" fmla="*/ 29 w 285"/>
                <a:gd name="T31" fmla="*/ 91 h 91"/>
                <a:gd name="T32" fmla="*/ 112 w 285"/>
                <a:gd name="T33" fmla="*/ 91 h 91"/>
                <a:gd name="T34" fmla="*/ 134 w 285"/>
                <a:gd name="T35" fmla="*/ 69 h 91"/>
                <a:gd name="T36" fmla="*/ 134 w 285"/>
                <a:gd name="T37" fmla="*/ 45 h 91"/>
                <a:gd name="T38" fmla="*/ 150 w 285"/>
                <a:gd name="T39" fmla="*/ 45 h 91"/>
                <a:gd name="T40" fmla="*/ 150 w 285"/>
                <a:gd name="T41" fmla="*/ 69 h 91"/>
                <a:gd name="T42" fmla="*/ 172 w 285"/>
                <a:gd name="T43" fmla="*/ 91 h 91"/>
                <a:gd name="T44" fmla="*/ 255 w 285"/>
                <a:gd name="T45" fmla="*/ 91 h 91"/>
                <a:gd name="T46" fmla="*/ 276 w 285"/>
                <a:gd name="T47" fmla="*/ 69 h 91"/>
                <a:gd name="T48" fmla="*/ 276 w 285"/>
                <a:gd name="T49" fmla="*/ 41 h 91"/>
                <a:gd name="T50" fmla="*/ 279 w 285"/>
                <a:gd name="T51" fmla="*/ 41 h 91"/>
                <a:gd name="T52" fmla="*/ 285 w 285"/>
                <a:gd name="T53" fmla="*/ 36 h 91"/>
                <a:gd name="T54" fmla="*/ 285 w 285"/>
                <a:gd name="T55" fmla="*/ 21 h 91"/>
                <a:gd name="T56" fmla="*/ 279 w 285"/>
                <a:gd name="T57" fmla="*/ 15 h 91"/>
                <a:gd name="T58" fmla="*/ 130 w 285"/>
                <a:gd name="T59" fmla="*/ 69 h 91"/>
                <a:gd name="T60" fmla="*/ 112 w 285"/>
                <a:gd name="T61" fmla="*/ 86 h 91"/>
                <a:gd name="T62" fmla="*/ 29 w 285"/>
                <a:gd name="T63" fmla="*/ 86 h 91"/>
                <a:gd name="T64" fmla="*/ 12 w 285"/>
                <a:gd name="T65" fmla="*/ 69 h 91"/>
                <a:gd name="T66" fmla="*/ 12 w 285"/>
                <a:gd name="T67" fmla="*/ 22 h 91"/>
                <a:gd name="T68" fmla="*/ 29 w 285"/>
                <a:gd name="T69" fmla="*/ 4 h 91"/>
                <a:gd name="T70" fmla="*/ 112 w 285"/>
                <a:gd name="T71" fmla="*/ 4 h 91"/>
                <a:gd name="T72" fmla="*/ 130 w 285"/>
                <a:gd name="T73" fmla="*/ 22 h 91"/>
                <a:gd name="T74" fmla="*/ 130 w 285"/>
                <a:gd name="T75" fmla="*/ 69 h 91"/>
                <a:gd name="T76" fmla="*/ 272 w 285"/>
                <a:gd name="T77" fmla="*/ 69 h 91"/>
                <a:gd name="T78" fmla="*/ 255 w 285"/>
                <a:gd name="T79" fmla="*/ 86 h 91"/>
                <a:gd name="T80" fmla="*/ 172 w 285"/>
                <a:gd name="T81" fmla="*/ 86 h 91"/>
                <a:gd name="T82" fmla="*/ 154 w 285"/>
                <a:gd name="T83" fmla="*/ 69 h 91"/>
                <a:gd name="T84" fmla="*/ 154 w 285"/>
                <a:gd name="T85" fmla="*/ 22 h 91"/>
                <a:gd name="T86" fmla="*/ 172 w 285"/>
                <a:gd name="T87" fmla="*/ 4 h 91"/>
                <a:gd name="T88" fmla="*/ 255 w 285"/>
                <a:gd name="T89" fmla="*/ 4 h 91"/>
                <a:gd name="T90" fmla="*/ 272 w 285"/>
                <a:gd name="T91" fmla="*/ 22 h 91"/>
                <a:gd name="T92" fmla="*/ 272 w 285"/>
                <a:gd name="T93" fmla="*/ 6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5" h="91">
                  <a:moveTo>
                    <a:pt x="279" y="15"/>
                  </a:moveTo>
                  <a:cubicBezTo>
                    <a:pt x="275" y="15"/>
                    <a:pt x="275" y="15"/>
                    <a:pt x="275" y="15"/>
                  </a:cubicBezTo>
                  <a:cubicBezTo>
                    <a:pt x="273" y="7"/>
                    <a:pt x="265" y="0"/>
                    <a:pt x="255" y="0"/>
                  </a:cubicBezTo>
                  <a:cubicBezTo>
                    <a:pt x="172" y="0"/>
                    <a:pt x="172" y="0"/>
                    <a:pt x="172" y="0"/>
                  </a:cubicBezTo>
                  <a:cubicBezTo>
                    <a:pt x="161" y="0"/>
                    <a:pt x="152" y="9"/>
                    <a:pt x="150" y="19"/>
                  </a:cubicBezTo>
                  <a:cubicBezTo>
                    <a:pt x="134" y="19"/>
                    <a:pt x="134" y="19"/>
                    <a:pt x="134" y="19"/>
                  </a:cubicBezTo>
                  <a:cubicBezTo>
                    <a:pt x="133" y="9"/>
                    <a:pt x="124" y="0"/>
                    <a:pt x="112" y="0"/>
                  </a:cubicBezTo>
                  <a:cubicBezTo>
                    <a:pt x="29" y="0"/>
                    <a:pt x="29" y="0"/>
                    <a:pt x="29" y="0"/>
                  </a:cubicBezTo>
                  <a:cubicBezTo>
                    <a:pt x="20" y="0"/>
                    <a:pt x="12" y="7"/>
                    <a:pt x="9" y="15"/>
                  </a:cubicBezTo>
                  <a:cubicBezTo>
                    <a:pt x="5" y="15"/>
                    <a:pt x="5" y="15"/>
                    <a:pt x="5" y="15"/>
                  </a:cubicBezTo>
                  <a:cubicBezTo>
                    <a:pt x="2" y="15"/>
                    <a:pt x="0" y="18"/>
                    <a:pt x="0" y="21"/>
                  </a:cubicBezTo>
                  <a:cubicBezTo>
                    <a:pt x="0" y="36"/>
                    <a:pt x="0" y="36"/>
                    <a:pt x="0" y="36"/>
                  </a:cubicBezTo>
                  <a:cubicBezTo>
                    <a:pt x="0" y="39"/>
                    <a:pt x="2" y="41"/>
                    <a:pt x="5" y="41"/>
                  </a:cubicBezTo>
                  <a:cubicBezTo>
                    <a:pt x="8" y="41"/>
                    <a:pt x="8" y="41"/>
                    <a:pt x="8" y="41"/>
                  </a:cubicBezTo>
                  <a:cubicBezTo>
                    <a:pt x="8" y="69"/>
                    <a:pt x="8" y="69"/>
                    <a:pt x="8" y="69"/>
                  </a:cubicBezTo>
                  <a:cubicBezTo>
                    <a:pt x="8" y="81"/>
                    <a:pt x="17" y="91"/>
                    <a:pt x="29" y="91"/>
                  </a:cubicBezTo>
                  <a:cubicBezTo>
                    <a:pt x="112" y="91"/>
                    <a:pt x="112" y="91"/>
                    <a:pt x="112" y="91"/>
                  </a:cubicBezTo>
                  <a:cubicBezTo>
                    <a:pt x="124" y="91"/>
                    <a:pt x="134" y="81"/>
                    <a:pt x="134" y="69"/>
                  </a:cubicBezTo>
                  <a:cubicBezTo>
                    <a:pt x="134" y="45"/>
                    <a:pt x="134" y="45"/>
                    <a:pt x="134" y="45"/>
                  </a:cubicBezTo>
                  <a:cubicBezTo>
                    <a:pt x="150" y="45"/>
                    <a:pt x="150" y="45"/>
                    <a:pt x="150" y="45"/>
                  </a:cubicBezTo>
                  <a:cubicBezTo>
                    <a:pt x="150" y="69"/>
                    <a:pt x="150" y="69"/>
                    <a:pt x="150" y="69"/>
                  </a:cubicBezTo>
                  <a:cubicBezTo>
                    <a:pt x="150" y="81"/>
                    <a:pt x="160" y="91"/>
                    <a:pt x="172" y="91"/>
                  </a:cubicBezTo>
                  <a:cubicBezTo>
                    <a:pt x="255" y="91"/>
                    <a:pt x="255" y="91"/>
                    <a:pt x="255" y="91"/>
                  </a:cubicBezTo>
                  <a:cubicBezTo>
                    <a:pt x="267" y="91"/>
                    <a:pt x="276" y="81"/>
                    <a:pt x="276" y="69"/>
                  </a:cubicBezTo>
                  <a:cubicBezTo>
                    <a:pt x="276" y="41"/>
                    <a:pt x="276" y="41"/>
                    <a:pt x="276" y="41"/>
                  </a:cubicBezTo>
                  <a:cubicBezTo>
                    <a:pt x="279" y="41"/>
                    <a:pt x="279" y="41"/>
                    <a:pt x="279" y="41"/>
                  </a:cubicBezTo>
                  <a:cubicBezTo>
                    <a:pt x="282" y="41"/>
                    <a:pt x="285" y="39"/>
                    <a:pt x="285" y="36"/>
                  </a:cubicBezTo>
                  <a:cubicBezTo>
                    <a:pt x="285" y="21"/>
                    <a:pt x="285" y="21"/>
                    <a:pt x="285" y="21"/>
                  </a:cubicBezTo>
                  <a:cubicBezTo>
                    <a:pt x="285" y="18"/>
                    <a:pt x="282" y="15"/>
                    <a:pt x="279" y="15"/>
                  </a:cubicBezTo>
                  <a:close/>
                  <a:moveTo>
                    <a:pt x="130" y="69"/>
                  </a:moveTo>
                  <a:cubicBezTo>
                    <a:pt x="130" y="79"/>
                    <a:pt x="122" y="86"/>
                    <a:pt x="112" y="86"/>
                  </a:cubicBezTo>
                  <a:cubicBezTo>
                    <a:pt x="29" y="86"/>
                    <a:pt x="29" y="86"/>
                    <a:pt x="29" y="86"/>
                  </a:cubicBezTo>
                  <a:cubicBezTo>
                    <a:pt x="20" y="86"/>
                    <a:pt x="12" y="79"/>
                    <a:pt x="12" y="69"/>
                  </a:cubicBezTo>
                  <a:cubicBezTo>
                    <a:pt x="12" y="22"/>
                    <a:pt x="12" y="22"/>
                    <a:pt x="12" y="22"/>
                  </a:cubicBezTo>
                  <a:cubicBezTo>
                    <a:pt x="12" y="12"/>
                    <a:pt x="20" y="4"/>
                    <a:pt x="29" y="4"/>
                  </a:cubicBezTo>
                  <a:cubicBezTo>
                    <a:pt x="112" y="4"/>
                    <a:pt x="112" y="4"/>
                    <a:pt x="112" y="4"/>
                  </a:cubicBezTo>
                  <a:cubicBezTo>
                    <a:pt x="122" y="4"/>
                    <a:pt x="130" y="12"/>
                    <a:pt x="130" y="22"/>
                  </a:cubicBezTo>
                  <a:lnTo>
                    <a:pt x="130" y="69"/>
                  </a:lnTo>
                  <a:close/>
                  <a:moveTo>
                    <a:pt x="272" y="69"/>
                  </a:moveTo>
                  <a:cubicBezTo>
                    <a:pt x="272" y="79"/>
                    <a:pt x="264" y="86"/>
                    <a:pt x="255" y="86"/>
                  </a:cubicBezTo>
                  <a:cubicBezTo>
                    <a:pt x="172" y="86"/>
                    <a:pt x="172" y="86"/>
                    <a:pt x="172" y="86"/>
                  </a:cubicBezTo>
                  <a:cubicBezTo>
                    <a:pt x="162" y="86"/>
                    <a:pt x="154" y="79"/>
                    <a:pt x="154" y="69"/>
                  </a:cubicBezTo>
                  <a:cubicBezTo>
                    <a:pt x="154" y="22"/>
                    <a:pt x="154" y="22"/>
                    <a:pt x="154" y="22"/>
                  </a:cubicBezTo>
                  <a:cubicBezTo>
                    <a:pt x="154" y="12"/>
                    <a:pt x="162" y="4"/>
                    <a:pt x="172" y="4"/>
                  </a:cubicBezTo>
                  <a:cubicBezTo>
                    <a:pt x="255" y="4"/>
                    <a:pt x="255" y="4"/>
                    <a:pt x="255" y="4"/>
                  </a:cubicBezTo>
                  <a:cubicBezTo>
                    <a:pt x="264" y="4"/>
                    <a:pt x="272" y="12"/>
                    <a:pt x="272" y="22"/>
                  </a:cubicBezTo>
                  <a:lnTo>
                    <a:pt x="272" y="69"/>
                  </a:lnTo>
                  <a:close/>
                </a:path>
              </a:pathLst>
            </a:custGeom>
            <a:solidFill>
              <a:srgbClr val="4B4B5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8" name="ïŝ1îḋê">
              <a:extLst>
                <a:ext uri="{FF2B5EF4-FFF2-40B4-BE49-F238E27FC236}">
                  <a16:creationId xmlns:a16="http://schemas.microsoft.com/office/drawing/2014/main" id="{072023A2-60E2-600D-B6D9-82C932CEE916}"/>
                </a:ext>
              </a:extLst>
            </p:cNvPr>
            <p:cNvSpPr/>
            <p:nvPr/>
          </p:nvSpPr>
          <p:spPr bwMode="auto">
            <a:xfrm>
              <a:off x="5916613" y="3573462"/>
              <a:ext cx="125413" cy="69850"/>
            </a:xfrm>
            <a:custGeom>
              <a:avLst/>
              <a:gdLst>
                <a:gd name="T0" fmla="*/ 19 w 38"/>
                <a:gd name="T1" fmla="*/ 8 h 21"/>
                <a:gd name="T2" fmla="*/ 1 w 38"/>
                <a:gd name="T3" fmla="*/ 0 h 21"/>
                <a:gd name="T4" fmla="*/ 0 w 38"/>
                <a:gd name="T5" fmla="*/ 3 h 21"/>
                <a:gd name="T6" fmla="*/ 19 w 38"/>
                <a:gd name="T7" fmla="*/ 21 h 21"/>
                <a:gd name="T8" fmla="*/ 38 w 38"/>
                <a:gd name="T9" fmla="*/ 3 h 21"/>
                <a:gd name="T10" fmla="*/ 37 w 38"/>
                <a:gd name="T11" fmla="*/ 0 h 21"/>
                <a:gd name="T12" fmla="*/ 19 w 38"/>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38" h="21">
                  <a:moveTo>
                    <a:pt x="19" y="8"/>
                  </a:moveTo>
                  <a:cubicBezTo>
                    <a:pt x="12" y="8"/>
                    <a:pt x="5" y="5"/>
                    <a:pt x="1" y="0"/>
                  </a:cubicBezTo>
                  <a:cubicBezTo>
                    <a:pt x="1" y="1"/>
                    <a:pt x="0" y="2"/>
                    <a:pt x="0" y="3"/>
                  </a:cubicBezTo>
                  <a:cubicBezTo>
                    <a:pt x="0" y="13"/>
                    <a:pt x="9" y="21"/>
                    <a:pt x="19" y="21"/>
                  </a:cubicBezTo>
                  <a:cubicBezTo>
                    <a:pt x="29" y="21"/>
                    <a:pt x="38" y="13"/>
                    <a:pt x="38" y="3"/>
                  </a:cubicBezTo>
                  <a:cubicBezTo>
                    <a:pt x="38" y="2"/>
                    <a:pt x="38" y="1"/>
                    <a:pt x="37" y="0"/>
                  </a:cubicBezTo>
                  <a:cubicBezTo>
                    <a:pt x="33" y="5"/>
                    <a:pt x="26" y="8"/>
                    <a:pt x="19" y="8"/>
                  </a:cubicBezTo>
                  <a:close/>
                </a:path>
              </a:pathLst>
            </a:custGeom>
            <a:solidFill>
              <a:srgbClr val="EFBA9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9" name="ïsḷíḋè">
              <a:extLst>
                <a:ext uri="{FF2B5EF4-FFF2-40B4-BE49-F238E27FC236}">
                  <a16:creationId xmlns:a16="http://schemas.microsoft.com/office/drawing/2014/main" id="{FB4814BD-49DF-225B-E78B-BE7F2AED3FB7}"/>
                </a:ext>
              </a:extLst>
            </p:cNvPr>
            <p:cNvSpPr/>
            <p:nvPr/>
          </p:nvSpPr>
          <p:spPr bwMode="auto">
            <a:xfrm>
              <a:off x="5800726" y="3676650"/>
              <a:ext cx="355600" cy="153988"/>
            </a:xfrm>
            <a:custGeom>
              <a:avLst/>
              <a:gdLst>
                <a:gd name="T0" fmla="*/ 54 w 108"/>
                <a:gd name="T1" fmla="*/ 16 h 47"/>
                <a:gd name="T2" fmla="*/ 0 w 108"/>
                <a:gd name="T3" fmla="*/ 0 h 47"/>
                <a:gd name="T4" fmla="*/ 54 w 108"/>
                <a:gd name="T5" fmla="*/ 47 h 47"/>
                <a:gd name="T6" fmla="*/ 108 w 108"/>
                <a:gd name="T7" fmla="*/ 0 h 47"/>
                <a:gd name="T8" fmla="*/ 54 w 108"/>
                <a:gd name="T9" fmla="*/ 16 h 47"/>
              </a:gdLst>
              <a:ahLst/>
              <a:cxnLst>
                <a:cxn ang="0">
                  <a:pos x="T0" y="T1"/>
                </a:cxn>
                <a:cxn ang="0">
                  <a:pos x="T2" y="T3"/>
                </a:cxn>
                <a:cxn ang="0">
                  <a:pos x="T4" y="T5"/>
                </a:cxn>
                <a:cxn ang="0">
                  <a:pos x="T6" y="T7"/>
                </a:cxn>
                <a:cxn ang="0">
                  <a:pos x="T8" y="T9"/>
                </a:cxn>
              </a:cxnLst>
              <a:rect l="0" t="0" r="r" b="b"/>
              <a:pathLst>
                <a:path w="108" h="47">
                  <a:moveTo>
                    <a:pt x="54" y="16"/>
                  </a:moveTo>
                  <a:cubicBezTo>
                    <a:pt x="34" y="16"/>
                    <a:pt x="16" y="10"/>
                    <a:pt x="0" y="0"/>
                  </a:cubicBezTo>
                  <a:cubicBezTo>
                    <a:pt x="4" y="27"/>
                    <a:pt x="26" y="47"/>
                    <a:pt x="54" y="47"/>
                  </a:cubicBezTo>
                  <a:cubicBezTo>
                    <a:pt x="82" y="47"/>
                    <a:pt x="105" y="27"/>
                    <a:pt x="108" y="0"/>
                  </a:cubicBezTo>
                  <a:cubicBezTo>
                    <a:pt x="93" y="10"/>
                    <a:pt x="74" y="16"/>
                    <a:pt x="54" y="16"/>
                  </a:cubicBezTo>
                  <a:close/>
                </a:path>
              </a:pathLst>
            </a:custGeom>
            <a:solidFill>
              <a:srgbClr val="7C5F5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0" name="ïṥḷiḑè">
              <a:extLst>
                <a:ext uri="{FF2B5EF4-FFF2-40B4-BE49-F238E27FC236}">
                  <a16:creationId xmlns:a16="http://schemas.microsoft.com/office/drawing/2014/main" id="{60AD277A-FE38-9495-889A-EEACD180B842}"/>
                </a:ext>
              </a:extLst>
            </p:cNvPr>
            <p:cNvSpPr/>
            <p:nvPr/>
          </p:nvSpPr>
          <p:spPr bwMode="auto">
            <a:xfrm>
              <a:off x="6427788" y="4295775"/>
              <a:ext cx="98425" cy="584200"/>
            </a:xfrm>
            <a:prstGeom prst="rect">
              <a:avLst/>
            </a:prstGeom>
            <a:solidFill>
              <a:srgbClr val="FFC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1" name="îśľiḑe">
              <a:extLst>
                <a:ext uri="{FF2B5EF4-FFF2-40B4-BE49-F238E27FC236}">
                  <a16:creationId xmlns:a16="http://schemas.microsoft.com/office/drawing/2014/main" id="{A180C0AE-D0B4-283D-B4F6-F11C5DDCDC78}"/>
                </a:ext>
              </a:extLst>
            </p:cNvPr>
            <p:cNvSpPr/>
            <p:nvPr/>
          </p:nvSpPr>
          <p:spPr bwMode="auto">
            <a:xfrm>
              <a:off x="3925888" y="4675187"/>
              <a:ext cx="4119563" cy="487363"/>
            </a:xfrm>
            <a:custGeom>
              <a:avLst/>
              <a:gdLst>
                <a:gd name="T0" fmla="*/ 2595 w 2595"/>
                <a:gd name="T1" fmla="*/ 307 h 307"/>
                <a:gd name="T2" fmla="*/ 0 w 2595"/>
                <a:gd name="T3" fmla="*/ 307 h 307"/>
                <a:gd name="T4" fmla="*/ 460 w 2595"/>
                <a:gd name="T5" fmla="*/ 0 h 307"/>
                <a:gd name="T6" fmla="*/ 2135 w 2595"/>
                <a:gd name="T7" fmla="*/ 0 h 307"/>
                <a:gd name="T8" fmla="*/ 2595 w 2595"/>
                <a:gd name="T9" fmla="*/ 307 h 307"/>
              </a:gdLst>
              <a:ahLst/>
              <a:cxnLst>
                <a:cxn ang="0">
                  <a:pos x="T0" y="T1"/>
                </a:cxn>
                <a:cxn ang="0">
                  <a:pos x="T2" y="T3"/>
                </a:cxn>
                <a:cxn ang="0">
                  <a:pos x="T4" y="T5"/>
                </a:cxn>
                <a:cxn ang="0">
                  <a:pos x="T6" y="T7"/>
                </a:cxn>
                <a:cxn ang="0">
                  <a:pos x="T8" y="T9"/>
                </a:cxn>
              </a:cxnLst>
              <a:rect l="0" t="0" r="r" b="b"/>
              <a:pathLst>
                <a:path w="2595" h="307">
                  <a:moveTo>
                    <a:pt x="2595" y="307"/>
                  </a:moveTo>
                  <a:lnTo>
                    <a:pt x="0" y="307"/>
                  </a:lnTo>
                  <a:lnTo>
                    <a:pt x="460" y="0"/>
                  </a:lnTo>
                  <a:lnTo>
                    <a:pt x="2135" y="0"/>
                  </a:lnTo>
                  <a:lnTo>
                    <a:pt x="2595" y="307"/>
                  </a:lnTo>
                  <a:close/>
                </a:path>
              </a:pathLst>
            </a:custGeom>
            <a:solidFill>
              <a:srgbClr val="E2CA9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2" name="îṣļidê">
              <a:extLst>
                <a:ext uri="{FF2B5EF4-FFF2-40B4-BE49-F238E27FC236}">
                  <a16:creationId xmlns:a16="http://schemas.microsoft.com/office/drawing/2014/main" id="{B5B93209-4878-8E98-F8E2-6EB858EF1E70}"/>
                </a:ext>
              </a:extLst>
            </p:cNvPr>
            <p:cNvSpPr/>
            <p:nvPr/>
          </p:nvSpPr>
          <p:spPr bwMode="auto">
            <a:xfrm>
              <a:off x="4919663" y="4675187"/>
              <a:ext cx="217488" cy="85725"/>
            </a:xfrm>
            <a:custGeom>
              <a:avLst/>
              <a:gdLst>
                <a:gd name="T0" fmla="*/ 137 w 137"/>
                <a:gd name="T1" fmla="*/ 0 h 54"/>
                <a:gd name="T2" fmla="*/ 73 w 137"/>
                <a:gd name="T3" fmla="*/ 0 h 54"/>
                <a:gd name="T4" fmla="*/ 0 w 137"/>
                <a:gd name="T5" fmla="*/ 39 h 54"/>
                <a:gd name="T6" fmla="*/ 0 w 137"/>
                <a:gd name="T7" fmla="*/ 54 h 54"/>
                <a:gd name="T8" fmla="*/ 41 w 137"/>
                <a:gd name="T9" fmla="*/ 54 h 54"/>
                <a:gd name="T10" fmla="*/ 137 w 137"/>
                <a:gd name="T11" fmla="*/ 0 h 54"/>
              </a:gdLst>
              <a:ahLst/>
              <a:cxnLst>
                <a:cxn ang="0">
                  <a:pos x="T0" y="T1"/>
                </a:cxn>
                <a:cxn ang="0">
                  <a:pos x="T2" y="T3"/>
                </a:cxn>
                <a:cxn ang="0">
                  <a:pos x="T4" y="T5"/>
                </a:cxn>
                <a:cxn ang="0">
                  <a:pos x="T6" y="T7"/>
                </a:cxn>
                <a:cxn ang="0">
                  <a:pos x="T8" y="T9"/>
                </a:cxn>
                <a:cxn ang="0">
                  <a:pos x="T10" y="T11"/>
                </a:cxn>
              </a:cxnLst>
              <a:rect l="0" t="0" r="r" b="b"/>
              <a:pathLst>
                <a:path w="137" h="54">
                  <a:moveTo>
                    <a:pt x="137" y="0"/>
                  </a:moveTo>
                  <a:lnTo>
                    <a:pt x="73" y="0"/>
                  </a:lnTo>
                  <a:lnTo>
                    <a:pt x="0" y="39"/>
                  </a:lnTo>
                  <a:lnTo>
                    <a:pt x="0" y="54"/>
                  </a:lnTo>
                  <a:lnTo>
                    <a:pt x="41" y="54"/>
                  </a:lnTo>
                  <a:lnTo>
                    <a:pt x="137" y="0"/>
                  </a:ln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3" name="i$ľïḓè">
              <a:extLst>
                <a:ext uri="{FF2B5EF4-FFF2-40B4-BE49-F238E27FC236}">
                  <a16:creationId xmlns:a16="http://schemas.microsoft.com/office/drawing/2014/main" id="{51BAE01A-4BAD-C9AF-8743-1F9EE2620028}"/>
                </a:ext>
              </a:extLst>
            </p:cNvPr>
            <p:cNvSpPr/>
            <p:nvPr/>
          </p:nvSpPr>
          <p:spPr bwMode="auto">
            <a:xfrm>
              <a:off x="3925888" y="5162550"/>
              <a:ext cx="4119563" cy="63500"/>
            </a:xfrm>
            <a:prstGeom prst="rect">
              <a:avLst/>
            </a:prstGeom>
            <a:solidFill>
              <a:srgbClr val="D3B0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4" name="íšļíďê">
              <a:extLst>
                <a:ext uri="{FF2B5EF4-FFF2-40B4-BE49-F238E27FC236}">
                  <a16:creationId xmlns:a16="http://schemas.microsoft.com/office/drawing/2014/main" id="{B7137F05-157F-D545-6F6C-2871219F1A53}"/>
                </a:ext>
              </a:extLst>
            </p:cNvPr>
            <p:cNvSpPr/>
            <p:nvPr/>
          </p:nvSpPr>
          <p:spPr bwMode="auto">
            <a:xfrm>
              <a:off x="4910138" y="4302125"/>
              <a:ext cx="593725" cy="422275"/>
            </a:xfrm>
            <a:custGeom>
              <a:avLst/>
              <a:gdLst>
                <a:gd name="T0" fmla="*/ 150 w 180"/>
                <a:gd name="T1" fmla="*/ 0 h 128"/>
                <a:gd name="T2" fmla="*/ 114 w 180"/>
                <a:gd name="T3" fmla="*/ 47 h 128"/>
                <a:gd name="T4" fmla="*/ 11 w 180"/>
                <a:gd name="T5" fmla="*/ 100 h 128"/>
                <a:gd name="T6" fmla="*/ 4 w 180"/>
                <a:gd name="T7" fmla="*/ 119 h 128"/>
                <a:gd name="T8" fmla="*/ 17 w 180"/>
                <a:gd name="T9" fmla="*/ 128 h 128"/>
                <a:gd name="T10" fmla="*/ 24 w 180"/>
                <a:gd name="T11" fmla="*/ 126 h 128"/>
                <a:gd name="T12" fmla="*/ 134 w 180"/>
                <a:gd name="T13" fmla="*/ 70 h 128"/>
                <a:gd name="T14" fmla="*/ 180 w 180"/>
                <a:gd name="T15" fmla="*/ 10 h 128"/>
                <a:gd name="T16" fmla="*/ 150 w 180"/>
                <a:gd name="T17"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128">
                  <a:moveTo>
                    <a:pt x="150" y="0"/>
                  </a:moveTo>
                  <a:cubicBezTo>
                    <a:pt x="114" y="47"/>
                    <a:pt x="114" y="47"/>
                    <a:pt x="114" y="47"/>
                  </a:cubicBezTo>
                  <a:cubicBezTo>
                    <a:pt x="11" y="100"/>
                    <a:pt x="11" y="100"/>
                    <a:pt x="11" y="100"/>
                  </a:cubicBezTo>
                  <a:cubicBezTo>
                    <a:pt x="3" y="103"/>
                    <a:pt x="0" y="112"/>
                    <a:pt x="4" y="119"/>
                  </a:cubicBezTo>
                  <a:cubicBezTo>
                    <a:pt x="7" y="125"/>
                    <a:pt x="12" y="128"/>
                    <a:pt x="17" y="128"/>
                  </a:cubicBezTo>
                  <a:cubicBezTo>
                    <a:pt x="20" y="128"/>
                    <a:pt x="22" y="127"/>
                    <a:pt x="24" y="126"/>
                  </a:cubicBezTo>
                  <a:cubicBezTo>
                    <a:pt x="134" y="70"/>
                    <a:pt x="134" y="70"/>
                    <a:pt x="134" y="70"/>
                  </a:cubicBezTo>
                  <a:cubicBezTo>
                    <a:pt x="180" y="10"/>
                    <a:pt x="180" y="10"/>
                    <a:pt x="180" y="10"/>
                  </a:cubicBezTo>
                  <a:lnTo>
                    <a:pt x="150" y="0"/>
                  </a:ln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5" name="íŝľîḓê">
              <a:extLst>
                <a:ext uri="{FF2B5EF4-FFF2-40B4-BE49-F238E27FC236}">
                  <a16:creationId xmlns:a16="http://schemas.microsoft.com/office/drawing/2014/main" id="{3AE70680-79A5-9ECD-7A97-B76AA51D7515}"/>
                </a:ext>
              </a:extLst>
            </p:cNvPr>
            <p:cNvSpPr/>
            <p:nvPr/>
          </p:nvSpPr>
          <p:spPr bwMode="auto">
            <a:xfrm>
              <a:off x="4938713" y="4329112"/>
              <a:ext cx="565150" cy="395288"/>
            </a:xfrm>
            <a:custGeom>
              <a:avLst/>
              <a:gdLst>
                <a:gd name="T0" fmla="*/ 163 w 171"/>
                <a:gd name="T1" fmla="*/ 0 h 120"/>
                <a:gd name="T2" fmla="*/ 120 w 171"/>
                <a:gd name="T3" fmla="*/ 55 h 120"/>
                <a:gd name="T4" fmla="*/ 0 w 171"/>
                <a:gd name="T5" fmla="*/ 117 h 120"/>
                <a:gd name="T6" fmla="*/ 8 w 171"/>
                <a:gd name="T7" fmla="*/ 120 h 120"/>
                <a:gd name="T8" fmla="*/ 15 w 171"/>
                <a:gd name="T9" fmla="*/ 118 h 120"/>
                <a:gd name="T10" fmla="*/ 125 w 171"/>
                <a:gd name="T11" fmla="*/ 62 h 120"/>
                <a:gd name="T12" fmla="*/ 171 w 171"/>
                <a:gd name="T13" fmla="*/ 2 h 120"/>
                <a:gd name="T14" fmla="*/ 163 w 171"/>
                <a:gd name="T15" fmla="*/ 0 h 1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120">
                  <a:moveTo>
                    <a:pt x="163" y="0"/>
                  </a:moveTo>
                  <a:cubicBezTo>
                    <a:pt x="120" y="55"/>
                    <a:pt x="120" y="55"/>
                    <a:pt x="120" y="55"/>
                  </a:cubicBezTo>
                  <a:cubicBezTo>
                    <a:pt x="0" y="117"/>
                    <a:pt x="0" y="117"/>
                    <a:pt x="0" y="117"/>
                  </a:cubicBezTo>
                  <a:cubicBezTo>
                    <a:pt x="2" y="119"/>
                    <a:pt x="5" y="120"/>
                    <a:pt x="8" y="120"/>
                  </a:cubicBezTo>
                  <a:cubicBezTo>
                    <a:pt x="11" y="120"/>
                    <a:pt x="13" y="119"/>
                    <a:pt x="15" y="118"/>
                  </a:cubicBezTo>
                  <a:cubicBezTo>
                    <a:pt x="125" y="62"/>
                    <a:pt x="125" y="62"/>
                    <a:pt x="125" y="62"/>
                  </a:cubicBezTo>
                  <a:cubicBezTo>
                    <a:pt x="171" y="2"/>
                    <a:pt x="171" y="2"/>
                    <a:pt x="171" y="2"/>
                  </a:cubicBezTo>
                  <a:lnTo>
                    <a:pt x="163" y="0"/>
                  </a:lnTo>
                  <a:close/>
                </a:path>
              </a:pathLst>
            </a:custGeom>
            <a:solidFill>
              <a:srgbClr val="EFB3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6" name="íšḻîḍê">
              <a:extLst>
                <a:ext uri="{FF2B5EF4-FFF2-40B4-BE49-F238E27FC236}">
                  <a16:creationId xmlns:a16="http://schemas.microsoft.com/office/drawing/2014/main" id="{66F25FF1-9FB8-07C1-00D1-B46629C1A00E}"/>
                </a:ext>
              </a:extLst>
            </p:cNvPr>
            <p:cNvSpPr/>
            <p:nvPr/>
          </p:nvSpPr>
          <p:spPr bwMode="auto">
            <a:xfrm>
              <a:off x="4800601" y="4730750"/>
              <a:ext cx="227013" cy="125413"/>
            </a:xfrm>
            <a:custGeom>
              <a:avLst/>
              <a:gdLst>
                <a:gd name="T0" fmla="*/ 66 w 69"/>
                <a:gd name="T1" fmla="*/ 19 h 38"/>
                <a:gd name="T2" fmla="*/ 29 w 69"/>
                <a:gd name="T3" fmla="*/ 38 h 38"/>
                <a:gd name="T4" fmla="*/ 3 w 69"/>
                <a:gd name="T5" fmla="*/ 19 h 38"/>
                <a:gd name="T6" fmla="*/ 40 w 69"/>
                <a:gd name="T7" fmla="*/ 0 h 38"/>
                <a:gd name="T8" fmla="*/ 66 w 69"/>
                <a:gd name="T9" fmla="*/ 19 h 38"/>
              </a:gdLst>
              <a:ahLst/>
              <a:cxnLst>
                <a:cxn ang="0">
                  <a:pos x="T0" y="T1"/>
                </a:cxn>
                <a:cxn ang="0">
                  <a:pos x="T2" y="T3"/>
                </a:cxn>
                <a:cxn ang="0">
                  <a:pos x="T4" y="T5"/>
                </a:cxn>
                <a:cxn ang="0">
                  <a:pos x="T6" y="T7"/>
                </a:cxn>
                <a:cxn ang="0">
                  <a:pos x="T8" y="T9"/>
                </a:cxn>
              </a:cxnLst>
              <a:rect l="0" t="0" r="r" b="b"/>
              <a:pathLst>
                <a:path w="69" h="38">
                  <a:moveTo>
                    <a:pt x="66" y="19"/>
                  </a:moveTo>
                  <a:cubicBezTo>
                    <a:pt x="63" y="30"/>
                    <a:pt x="46" y="38"/>
                    <a:pt x="29" y="38"/>
                  </a:cubicBezTo>
                  <a:cubicBezTo>
                    <a:pt x="12" y="38"/>
                    <a:pt x="0" y="30"/>
                    <a:pt x="3" y="19"/>
                  </a:cubicBezTo>
                  <a:cubicBezTo>
                    <a:pt x="6" y="8"/>
                    <a:pt x="23" y="0"/>
                    <a:pt x="40" y="0"/>
                  </a:cubicBezTo>
                  <a:cubicBezTo>
                    <a:pt x="57" y="0"/>
                    <a:pt x="69" y="8"/>
                    <a:pt x="66" y="19"/>
                  </a:cubicBezTo>
                  <a:close/>
                </a:path>
              </a:pathLst>
            </a:cu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7" name="ïṧlïďé">
              <a:extLst>
                <a:ext uri="{FF2B5EF4-FFF2-40B4-BE49-F238E27FC236}">
                  <a16:creationId xmlns:a16="http://schemas.microsoft.com/office/drawing/2014/main" id="{C0720119-8CC4-531D-B601-208554C18C22}"/>
                </a:ext>
              </a:extLst>
            </p:cNvPr>
            <p:cNvSpPr/>
            <p:nvPr/>
          </p:nvSpPr>
          <p:spPr bwMode="auto">
            <a:xfrm>
              <a:off x="4776788" y="4694237"/>
              <a:ext cx="228600" cy="158750"/>
            </a:xfrm>
            <a:custGeom>
              <a:avLst/>
              <a:gdLst>
                <a:gd name="T0" fmla="*/ 66 w 69"/>
                <a:gd name="T1" fmla="*/ 24 h 48"/>
                <a:gd name="T2" fmla="*/ 29 w 69"/>
                <a:gd name="T3" fmla="*/ 48 h 48"/>
                <a:gd name="T4" fmla="*/ 3 w 69"/>
                <a:gd name="T5" fmla="*/ 24 h 48"/>
                <a:gd name="T6" fmla="*/ 40 w 69"/>
                <a:gd name="T7" fmla="*/ 0 h 48"/>
                <a:gd name="T8" fmla="*/ 66 w 69"/>
                <a:gd name="T9" fmla="*/ 24 h 48"/>
              </a:gdLst>
              <a:ahLst/>
              <a:cxnLst>
                <a:cxn ang="0">
                  <a:pos x="T0" y="T1"/>
                </a:cxn>
                <a:cxn ang="0">
                  <a:pos x="T2" y="T3"/>
                </a:cxn>
                <a:cxn ang="0">
                  <a:pos x="T4" y="T5"/>
                </a:cxn>
                <a:cxn ang="0">
                  <a:pos x="T6" y="T7"/>
                </a:cxn>
                <a:cxn ang="0">
                  <a:pos x="T8" y="T9"/>
                </a:cxn>
              </a:cxnLst>
              <a:rect l="0" t="0" r="r" b="b"/>
              <a:pathLst>
                <a:path w="69" h="48">
                  <a:moveTo>
                    <a:pt x="66" y="24"/>
                  </a:moveTo>
                  <a:cubicBezTo>
                    <a:pt x="63" y="37"/>
                    <a:pt x="46" y="48"/>
                    <a:pt x="29" y="48"/>
                  </a:cubicBezTo>
                  <a:cubicBezTo>
                    <a:pt x="12" y="48"/>
                    <a:pt x="0" y="37"/>
                    <a:pt x="3" y="24"/>
                  </a:cubicBezTo>
                  <a:cubicBezTo>
                    <a:pt x="6" y="11"/>
                    <a:pt x="23" y="0"/>
                    <a:pt x="40" y="0"/>
                  </a:cubicBezTo>
                  <a:cubicBezTo>
                    <a:pt x="57" y="0"/>
                    <a:pt x="69" y="11"/>
                    <a:pt x="66" y="24"/>
                  </a:cubicBezTo>
                  <a:close/>
                </a:path>
              </a:pathLst>
            </a:custGeom>
            <a:solidFill>
              <a:srgbClr val="A7C0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8" name="íṧḻïḋê">
              <a:extLst>
                <a:ext uri="{FF2B5EF4-FFF2-40B4-BE49-F238E27FC236}">
                  <a16:creationId xmlns:a16="http://schemas.microsoft.com/office/drawing/2014/main" id="{A2BC9C19-E5B5-CED5-B345-3DBB0B8F5A7E}"/>
                </a:ext>
              </a:extLst>
            </p:cNvPr>
            <p:cNvSpPr/>
            <p:nvPr/>
          </p:nvSpPr>
          <p:spPr bwMode="auto">
            <a:xfrm>
              <a:off x="4776788" y="4684712"/>
              <a:ext cx="228600" cy="155575"/>
            </a:xfrm>
            <a:custGeom>
              <a:avLst/>
              <a:gdLst>
                <a:gd name="T0" fmla="*/ 66 w 69"/>
                <a:gd name="T1" fmla="*/ 23 h 47"/>
                <a:gd name="T2" fmla="*/ 29 w 69"/>
                <a:gd name="T3" fmla="*/ 47 h 47"/>
                <a:gd name="T4" fmla="*/ 3 w 69"/>
                <a:gd name="T5" fmla="*/ 23 h 47"/>
                <a:gd name="T6" fmla="*/ 40 w 69"/>
                <a:gd name="T7" fmla="*/ 0 h 47"/>
                <a:gd name="T8" fmla="*/ 66 w 69"/>
                <a:gd name="T9" fmla="*/ 23 h 47"/>
              </a:gdLst>
              <a:ahLst/>
              <a:cxnLst>
                <a:cxn ang="0">
                  <a:pos x="T0" y="T1"/>
                </a:cxn>
                <a:cxn ang="0">
                  <a:pos x="T2" y="T3"/>
                </a:cxn>
                <a:cxn ang="0">
                  <a:pos x="T4" y="T5"/>
                </a:cxn>
                <a:cxn ang="0">
                  <a:pos x="T6" y="T7"/>
                </a:cxn>
                <a:cxn ang="0">
                  <a:pos x="T8" y="T9"/>
                </a:cxn>
              </a:cxnLst>
              <a:rect l="0" t="0" r="r" b="b"/>
              <a:pathLst>
                <a:path w="69" h="47">
                  <a:moveTo>
                    <a:pt x="66" y="23"/>
                  </a:moveTo>
                  <a:cubicBezTo>
                    <a:pt x="63" y="37"/>
                    <a:pt x="46" y="47"/>
                    <a:pt x="29" y="47"/>
                  </a:cubicBezTo>
                  <a:cubicBezTo>
                    <a:pt x="12" y="47"/>
                    <a:pt x="0" y="37"/>
                    <a:pt x="3" y="23"/>
                  </a:cubicBezTo>
                  <a:cubicBezTo>
                    <a:pt x="6" y="10"/>
                    <a:pt x="23" y="0"/>
                    <a:pt x="40" y="0"/>
                  </a:cubicBezTo>
                  <a:cubicBezTo>
                    <a:pt x="57" y="0"/>
                    <a:pt x="69" y="10"/>
                    <a:pt x="66" y="23"/>
                  </a:cubicBez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9" name="işḷíḓé">
              <a:extLst>
                <a:ext uri="{FF2B5EF4-FFF2-40B4-BE49-F238E27FC236}">
                  <a16:creationId xmlns:a16="http://schemas.microsoft.com/office/drawing/2014/main" id="{4B39C984-31B5-DBA1-E288-3F750FF8EAF1}"/>
                </a:ext>
              </a:extLst>
            </p:cNvPr>
            <p:cNvSpPr/>
            <p:nvPr/>
          </p:nvSpPr>
          <p:spPr bwMode="auto">
            <a:xfrm>
              <a:off x="4806951" y="4684712"/>
              <a:ext cx="195263" cy="109538"/>
            </a:xfrm>
            <a:custGeom>
              <a:avLst/>
              <a:gdLst>
                <a:gd name="T0" fmla="*/ 57 w 59"/>
                <a:gd name="T1" fmla="*/ 23 h 33"/>
                <a:gd name="T2" fmla="*/ 31 w 59"/>
                <a:gd name="T3" fmla="*/ 0 h 33"/>
                <a:gd name="T4" fmla="*/ 3 w 59"/>
                <a:gd name="T5" fmla="*/ 10 h 33"/>
                <a:gd name="T6" fmla="*/ 2 w 59"/>
                <a:gd name="T7" fmla="*/ 14 h 33"/>
                <a:gd name="T8" fmla="*/ 6 w 59"/>
                <a:gd name="T9" fmla="*/ 23 h 33"/>
                <a:gd name="T10" fmla="*/ 12 w 59"/>
                <a:gd name="T11" fmla="*/ 23 h 33"/>
                <a:gd name="T12" fmla="*/ 17 w 59"/>
                <a:gd name="T13" fmla="*/ 31 h 33"/>
                <a:gd name="T14" fmla="*/ 17 w 59"/>
                <a:gd name="T15" fmla="*/ 31 h 33"/>
                <a:gd name="T16" fmla="*/ 23 w 59"/>
                <a:gd name="T17" fmla="*/ 30 h 33"/>
                <a:gd name="T18" fmla="*/ 25 w 59"/>
                <a:gd name="T19" fmla="*/ 31 h 33"/>
                <a:gd name="T20" fmla="*/ 34 w 59"/>
                <a:gd name="T21" fmla="*/ 27 h 33"/>
                <a:gd name="T22" fmla="*/ 36 w 59"/>
                <a:gd name="T23" fmla="*/ 28 h 33"/>
                <a:gd name="T24" fmla="*/ 46 w 59"/>
                <a:gd name="T25" fmla="*/ 23 h 33"/>
                <a:gd name="T26" fmla="*/ 46 w 59"/>
                <a:gd name="T27" fmla="*/ 23 h 33"/>
                <a:gd name="T28" fmla="*/ 49 w 59"/>
                <a:gd name="T29" fmla="*/ 22 h 33"/>
                <a:gd name="T30" fmla="*/ 54 w 59"/>
                <a:gd name="T31" fmla="*/ 23 h 33"/>
                <a:gd name="T32" fmla="*/ 57 w 59"/>
                <a:gd name="T33" fmla="*/ 2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33">
                  <a:moveTo>
                    <a:pt x="57" y="23"/>
                  </a:moveTo>
                  <a:cubicBezTo>
                    <a:pt x="59" y="10"/>
                    <a:pt x="48" y="0"/>
                    <a:pt x="31" y="0"/>
                  </a:cubicBezTo>
                  <a:cubicBezTo>
                    <a:pt x="21" y="0"/>
                    <a:pt x="10" y="4"/>
                    <a:pt x="3" y="10"/>
                  </a:cubicBezTo>
                  <a:cubicBezTo>
                    <a:pt x="2" y="14"/>
                    <a:pt x="2" y="14"/>
                    <a:pt x="2" y="14"/>
                  </a:cubicBezTo>
                  <a:cubicBezTo>
                    <a:pt x="0" y="18"/>
                    <a:pt x="3" y="22"/>
                    <a:pt x="6" y="23"/>
                  </a:cubicBezTo>
                  <a:cubicBezTo>
                    <a:pt x="8" y="24"/>
                    <a:pt x="10" y="24"/>
                    <a:pt x="12" y="23"/>
                  </a:cubicBezTo>
                  <a:cubicBezTo>
                    <a:pt x="12" y="26"/>
                    <a:pt x="14" y="30"/>
                    <a:pt x="17" y="31"/>
                  </a:cubicBezTo>
                  <a:cubicBezTo>
                    <a:pt x="17" y="31"/>
                    <a:pt x="17" y="31"/>
                    <a:pt x="17" y="31"/>
                  </a:cubicBezTo>
                  <a:cubicBezTo>
                    <a:pt x="19" y="32"/>
                    <a:pt x="21" y="31"/>
                    <a:pt x="23" y="30"/>
                  </a:cubicBezTo>
                  <a:cubicBezTo>
                    <a:pt x="24" y="31"/>
                    <a:pt x="24" y="31"/>
                    <a:pt x="25" y="31"/>
                  </a:cubicBezTo>
                  <a:cubicBezTo>
                    <a:pt x="29" y="33"/>
                    <a:pt x="33" y="31"/>
                    <a:pt x="34" y="27"/>
                  </a:cubicBezTo>
                  <a:cubicBezTo>
                    <a:pt x="35" y="27"/>
                    <a:pt x="36" y="28"/>
                    <a:pt x="36" y="28"/>
                  </a:cubicBezTo>
                  <a:cubicBezTo>
                    <a:pt x="40" y="29"/>
                    <a:pt x="45" y="27"/>
                    <a:pt x="46" y="23"/>
                  </a:cubicBezTo>
                  <a:cubicBezTo>
                    <a:pt x="46" y="23"/>
                    <a:pt x="46" y="23"/>
                    <a:pt x="46" y="23"/>
                  </a:cubicBezTo>
                  <a:cubicBezTo>
                    <a:pt x="47" y="23"/>
                    <a:pt x="48" y="22"/>
                    <a:pt x="49" y="22"/>
                  </a:cubicBezTo>
                  <a:cubicBezTo>
                    <a:pt x="50" y="23"/>
                    <a:pt x="52" y="23"/>
                    <a:pt x="54" y="23"/>
                  </a:cubicBezTo>
                  <a:cubicBezTo>
                    <a:pt x="55" y="23"/>
                    <a:pt x="56" y="23"/>
                    <a:pt x="57" y="23"/>
                  </a:cubicBezTo>
                  <a:close/>
                </a:path>
              </a:pathLst>
            </a:custGeom>
            <a:solidFill>
              <a:srgbClr val="A3BF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0" name="îśľîḑê">
              <a:extLst>
                <a:ext uri="{FF2B5EF4-FFF2-40B4-BE49-F238E27FC236}">
                  <a16:creationId xmlns:a16="http://schemas.microsoft.com/office/drawing/2014/main" id="{6E4E1996-2050-15B6-5151-3356479969AC}"/>
                </a:ext>
              </a:extLst>
            </p:cNvPr>
            <p:cNvSpPr/>
            <p:nvPr/>
          </p:nvSpPr>
          <p:spPr bwMode="auto">
            <a:xfrm>
              <a:off x="4794251" y="4614862"/>
              <a:ext cx="220663" cy="165100"/>
            </a:xfrm>
            <a:custGeom>
              <a:avLst/>
              <a:gdLst>
                <a:gd name="T0" fmla="*/ 67 w 67"/>
                <a:gd name="T1" fmla="*/ 21 h 50"/>
                <a:gd name="T2" fmla="*/ 36 w 67"/>
                <a:gd name="T3" fmla="*/ 0 h 50"/>
                <a:gd name="T4" fmla="*/ 6 w 67"/>
                <a:gd name="T5" fmla="*/ 19 h 50"/>
                <a:gd name="T6" fmla="*/ 1 w 67"/>
                <a:gd name="T7" fmla="*/ 31 h 50"/>
                <a:gd name="T8" fmla="*/ 6 w 67"/>
                <a:gd name="T9" fmla="*/ 41 h 50"/>
                <a:gd name="T10" fmla="*/ 12 w 67"/>
                <a:gd name="T11" fmla="*/ 41 h 50"/>
                <a:gd name="T12" fmla="*/ 16 w 67"/>
                <a:gd name="T13" fmla="*/ 48 h 50"/>
                <a:gd name="T14" fmla="*/ 17 w 67"/>
                <a:gd name="T15" fmla="*/ 49 h 50"/>
                <a:gd name="T16" fmla="*/ 23 w 67"/>
                <a:gd name="T17" fmla="*/ 48 h 50"/>
                <a:gd name="T18" fmla="*/ 25 w 67"/>
                <a:gd name="T19" fmla="*/ 49 h 50"/>
                <a:gd name="T20" fmla="*/ 34 w 67"/>
                <a:gd name="T21" fmla="*/ 45 h 50"/>
                <a:gd name="T22" fmla="*/ 36 w 67"/>
                <a:gd name="T23" fmla="*/ 46 h 50"/>
                <a:gd name="T24" fmla="*/ 46 w 67"/>
                <a:gd name="T25" fmla="*/ 41 h 50"/>
                <a:gd name="T26" fmla="*/ 46 w 67"/>
                <a:gd name="T27" fmla="*/ 40 h 50"/>
                <a:gd name="T28" fmla="*/ 49 w 67"/>
                <a:gd name="T29" fmla="*/ 40 h 50"/>
                <a:gd name="T30" fmla="*/ 54 w 67"/>
                <a:gd name="T31" fmla="*/ 40 h 50"/>
                <a:gd name="T32" fmla="*/ 66 w 67"/>
                <a:gd name="T33" fmla="*/ 34 h 50"/>
                <a:gd name="T34" fmla="*/ 64 w 67"/>
                <a:gd name="T35" fmla="*/ 30 h 50"/>
                <a:gd name="T36" fmla="*/ 67 w 67"/>
                <a:gd name="T37" fmla="*/ 2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50">
                  <a:moveTo>
                    <a:pt x="67" y="21"/>
                  </a:moveTo>
                  <a:cubicBezTo>
                    <a:pt x="67" y="9"/>
                    <a:pt x="54" y="0"/>
                    <a:pt x="36" y="0"/>
                  </a:cubicBezTo>
                  <a:cubicBezTo>
                    <a:pt x="20" y="0"/>
                    <a:pt x="7" y="8"/>
                    <a:pt x="6" y="19"/>
                  </a:cubicBezTo>
                  <a:cubicBezTo>
                    <a:pt x="1" y="31"/>
                    <a:pt x="1" y="31"/>
                    <a:pt x="1" y="31"/>
                  </a:cubicBezTo>
                  <a:cubicBezTo>
                    <a:pt x="0" y="35"/>
                    <a:pt x="2" y="40"/>
                    <a:pt x="6" y="41"/>
                  </a:cubicBezTo>
                  <a:cubicBezTo>
                    <a:pt x="8" y="42"/>
                    <a:pt x="10" y="42"/>
                    <a:pt x="12" y="41"/>
                  </a:cubicBezTo>
                  <a:cubicBezTo>
                    <a:pt x="11" y="44"/>
                    <a:pt x="13" y="47"/>
                    <a:pt x="16" y="48"/>
                  </a:cubicBezTo>
                  <a:cubicBezTo>
                    <a:pt x="17" y="49"/>
                    <a:pt x="17" y="49"/>
                    <a:pt x="17" y="49"/>
                  </a:cubicBezTo>
                  <a:cubicBezTo>
                    <a:pt x="19" y="49"/>
                    <a:pt x="21" y="49"/>
                    <a:pt x="23" y="48"/>
                  </a:cubicBezTo>
                  <a:cubicBezTo>
                    <a:pt x="23" y="48"/>
                    <a:pt x="24" y="49"/>
                    <a:pt x="25" y="49"/>
                  </a:cubicBezTo>
                  <a:cubicBezTo>
                    <a:pt x="28" y="50"/>
                    <a:pt x="33" y="48"/>
                    <a:pt x="34" y="45"/>
                  </a:cubicBezTo>
                  <a:cubicBezTo>
                    <a:pt x="35" y="45"/>
                    <a:pt x="35" y="45"/>
                    <a:pt x="36" y="46"/>
                  </a:cubicBezTo>
                  <a:cubicBezTo>
                    <a:pt x="40" y="47"/>
                    <a:pt x="44" y="45"/>
                    <a:pt x="46" y="41"/>
                  </a:cubicBezTo>
                  <a:cubicBezTo>
                    <a:pt x="46" y="40"/>
                    <a:pt x="46" y="40"/>
                    <a:pt x="46" y="40"/>
                  </a:cubicBezTo>
                  <a:cubicBezTo>
                    <a:pt x="47" y="40"/>
                    <a:pt x="48" y="40"/>
                    <a:pt x="49" y="40"/>
                  </a:cubicBezTo>
                  <a:cubicBezTo>
                    <a:pt x="50" y="40"/>
                    <a:pt x="52" y="40"/>
                    <a:pt x="54" y="40"/>
                  </a:cubicBezTo>
                  <a:cubicBezTo>
                    <a:pt x="60" y="40"/>
                    <a:pt x="66" y="38"/>
                    <a:pt x="66" y="34"/>
                  </a:cubicBezTo>
                  <a:cubicBezTo>
                    <a:pt x="66" y="32"/>
                    <a:pt x="65" y="31"/>
                    <a:pt x="64" y="30"/>
                  </a:cubicBezTo>
                  <a:cubicBezTo>
                    <a:pt x="66" y="27"/>
                    <a:pt x="67" y="24"/>
                    <a:pt x="67" y="21"/>
                  </a:cubicBezTo>
                  <a:close/>
                </a:path>
              </a:pathLst>
            </a:custGeom>
            <a:solidFill>
              <a:srgbClr val="FFCBA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1" name="ï$ḻîḑe">
              <a:extLst>
                <a:ext uri="{FF2B5EF4-FFF2-40B4-BE49-F238E27FC236}">
                  <a16:creationId xmlns:a16="http://schemas.microsoft.com/office/drawing/2014/main" id="{C25EA460-E043-44E8-360B-A7AE1ABF3781}"/>
                </a:ext>
              </a:extLst>
            </p:cNvPr>
            <p:cNvSpPr/>
            <p:nvPr/>
          </p:nvSpPr>
          <p:spPr bwMode="auto">
            <a:xfrm>
              <a:off x="5195888" y="4875212"/>
              <a:ext cx="1581150" cy="7938"/>
            </a:xfrm>
            <a:prstGeom prst="rect">
              <a:avLst/>
            </a:prstGeom>
            <a:solidFill>
              <a:srgbClr val="738C9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2" name="ïṡḷíďê">
              <a:extLst>
                <a:ext uri="{FF2B5EF4-FFF2-40B4-BE49-F238E27FC236}">
                  <a16:creationId xmlns:a16="http://schemas.microsoft.com/office/drawing/2014/main" id="{B8C9E124-75C6-09E5-EFBD-550E74750D1D}"/>
                </a:ext>
              </a:extLst>
            </p:cNvPr>
            <p:cNvSpPr/>
            <p:nvPr/>
          </p:nvSpPr>
          <p:spPr bwMode="auto">
            <a:xfrm>
              <a:off x="5189538" y="4883150"/>
              <a:ext cx="1593850" cy="349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3" name="iṩḻiďe">
              <a:extLst>
                <a:ext uri="{FF2B5EF4-FFF2-40B4-BE49-F238E27FC236}">
                  <a16:creationId xmlns:a16="http://schemas.microsoft.com/office/drawing/2014/main" id="{2950CEA8-34DD-6620-3164-8EC921395BD4}"/>
                </a:ext>
              </a:extLst>
            </p:cNvPr>
            <p:cNvSpPr/>
            <p:nvPr/>
          </p:nvSpPr>
          <p:spPr bwMode="auto">
            <a:xfrm>
              <a:off x="5121276" y="4194175"/>
              <a:ext cx="1728788" cy="9525"/>
            </a:xfrm>
            <a:prstGeom prst="rect">
              <a:avLst/>
            </a:prstGeom>
            <a:solidFill>
              <a:srgbClr val="8AA2B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4" name="ïṣļíḑé">
              <a:extLst>
                <a:ext uri="{FF2B5EF4-FFF2-40B4-BE49-F238E27FC236}">
                  <a16:creationId xmlns:a16="http://schemas.microsoft.com/office/drawing/2014/main" id="{2EB45C3F-A550-3304-B799-3F5B645CCAB1}"/>
                </a:ext>
              </a:extLst>
            </p:cNvPr>
            <p:cNvSpPr/>
            <p:nvPr/>
          </p:nvSpPr>
          <p:spPr bwMode="auto">
            <a:xfrm>
              <a:off x="5121276" y="4203700"/>
              <a:ext cx="1728788" cy="671513"/>
            </a:xfrm>
            <a:custGeom>
              <a:avLst/>
              <a:gdLst>
                <a:gd name="T0" fmla="*/ 1047 w 1089"/>
                <a:gd name="T1" fmla="*/ 423 h 423"/>
                <a:gd name="T2" fmla="*/ 43 w 1089"/>
                <a:gd name="T3" fmla="*/ 423 h 423"/>
                <a:gd name="T4" fmla="*/ 0 w 1089"/>
                <a:gd name="T5" fmla="*/ 0 h 423"/>
                <a:gd name="T6" fmla="*/ 1089 w 1089"/>
                <a:gd name="T7" fmla="*/ 0 h 423"/>
                <a:gd name="T8" fmla="*/ 1047 w 1089"/>
                <a:gd name="T9" fmla="*/ 423 h 423"/>
              </a:gdLst>
              <a:ahLst/>
              <a:cxnLst>
                <a:cxn ang="0">
                  <a:pos x="T0" y="T1"/>
                </a:cxn>
                <a:cxn ang="0">
                  <a:pos x="T2" y="T3"/>
                </a:cxn>
                <a:cxn ang="0">
                  <a:pos x="T4" y="T5"/>
                </a:cxn>
                <a:cxn ang="0">
                  <a:pos x="T6" y="T7"/>
                </a:cxn>
                <a:cxn ang="0">
                  <a:pos x="T8" y="T9"/>
                </a:cxn>
              </a:cxnLst>
              <a:rect l="0" t="0" r="r" b="b"/>
              <a:pathLst>
                <a:path w="1089" h="423">
                  <a:moveTo>
                    <a:pt x="1047" y="423"/>
                  </a:moveTo>
                  <a:lnTo>
                    <a:pt x="43" y="423"/>
                  </a:lnTo>
                  <a:lnTo>
                    <a:pt x="0" y="0"/>
                  </a:lnTo>
                  <a:lnTo>
                    <a:pt x="1089" y="0"/>
                  </a:lnTo>
                  <a:lnTo>
                    <a:pt x="1047" y="423"/>
                  </a:lnTo>
                  <a:close/>
                </a:path>
              </a:pathLst>
            </a:custGeom>
            <a:solidFill>
              <a:srgbClr val="BACFD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5" name="iş1íďe">
              <a:extLst>
                <a:ext uri="{FF2B5EF4-FFF2-40B4-BE49-F238E27FC236}">
                  <a16:creationId xmlns:a16="http://schemas.microsoft.com/office/drawing/2014/main" id="{F1E31F92-99C3-ACD3-9474-079E4F27E30E}"/>
                </a:ext>
              </a:extLst>
            </p:cNvPr>
            <p:cNvSpPr/>
            <p:nvPr/>
          </p:nvSpPr>
          <p:spPr bwMode="auto">
            <a:xfrm>
              <a:off x="5889626" y="4479925"/>
              <a:ext cx="214313" cy="241300"/>
            </a:xfrm>
            <a:custGeom>
              <a:avLst/>
              <a:gdLst>
                <a:gd name="T0" fmla="*/ 28 w 65"/>
                <a:gd name="T1" fmla="*/ 0 h 73"/>
                <a:gd name="T2" fmla="*/ 0 w 65"/>
                <a:gd name="T3" fmla="*/ 13 h 73"/>
                <a:gd name="T4" fmla="*/ 9 w 65"/>
                <a:gd name="T5" fmla="*/ 37 h 73"/>
                <a:gd name="T6" fmla="*/ 0 w 65"/>
                <a:gd name="T7" fmla="*/ 61 h 73"/>
                <a:gd name="T8" fmla="*/ 28 w 65"/>
                <a:gd name="T9" fmla="*/ 73 h 73"/>
                <a:gd name="T10" fmla="*/ 65 w 65"/>
                <a:gd name="T11" fmla="*/ 37 h 73"/>
                <a:gd name="T12" fmla="*/ 28 w 65"/>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5" h="73">
                  <a:moveTo>
                    <a:pt x="28" y="0"/>
                  </a:moveTo>
                  <a:cubicBezTo>
                    <a:pt x="17" y="0"/>
                    <a:pt x="7" y="5"/>
                    <a:pt x="0" y="13"/>
                  </a:cubicBezTo>
                  <a:cubicBezTo>
                    <a:pt x="6" y="19"/>
                    <a:pt x="9" y="27"/>
                    <a:pt x="9" y="37"/>
                  </a:cubicBezTo>
                  <a:cubicBezTo>
                    <a:pt x="9" y="46"/>
                    <a:pt x="6" y="54"/>
                    <a:pt x="0" y="61"/>
                  </a:cubicBezTo>
                  <a:cubicBezTo>
                    <a:pt x="7" y="68"/>
                    <a:pt x="17" y="73"/>
                    <a:pt x="28" y="73"/>
                  </a:cubicBezTo>
                  <a:cubicBezTo>
                    <a:pt x="48" y="73"/>
                    <a:pt x="65" y="57"/>
                    <a:pt x="65" y="37"/>
                  </a:cubicBezTo>
                  <a:cubicBezTo>
                    <a:pt x="65" y="16"/>
                    <a:pt x="48" y="0"/>
                    <a:pt x="28" y="0"/>
                  </a:cubicBezTo>
                  <a:close/>
                </a:path>
              </a:pathLst>
            </a:custGeom>
            <a:solidFill>
              <a:srgbClr val="E9F7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6" name="íṡ1ídé">
              <a:extLst>
                <a:ext uri="{FF2B5EF4-FFF2-40B4-BE49-F238E27FC236}">
                  <a16:creationId xmlns:a16="http://schemas.microsoft.com/office/drawing/2014/main" id="{87779344-261D-7D68-920F-34DAF0D3CC6F}"/>
                </a:ext>
              </a:extLst>
            </p:cNvPr>
            <p:cNvSpPr/>
            <p:nvPr/>
          </p:nvSpPr>
          <p:spPr bwMode="auto">
            <a:xfrm>
              <a:off x="7027863" y="4806950"/>
              <a:ext cx="336550" cy="88900"/>
            </a:xfrm>
            <a:prstGeom prst="ellipse">
              <a:avLst/>
            </a:prstGeom>
            <a:solidFill>
              <a:srgbClr val="D3B0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7" name="îṣ1ïḓê">
              <a:extLst>
                <a:ext uri="{FF2B5EF4-FFF2-40B4-BE49-F238E27FC236}">
                  <a16:creationId xmlns:a16="http://schemas.microsoft.com/office/drawing/2014/main" id="{5B7D27F1-54A5-DF8F-7EA8-AC21A3EBA38A}"/>
                </a:ext>
              </a:extLst>
            </p:cNvPr>
            <p:cNvSpPr/>
            <p:nvPr/>
          </p:nvSpPr>
          <p:spPr bwMode="auto">
            <a:xfrm>
              <a:off x="7242176" y="4614862"/>
              <a:ext cx="119063" cy="219075"/>
            </a:xfrm>
            <a:custGeom>
              <a:avLst/>
              <a:gdLst>
                <a:gd name="T0" fmla="*/ 13 w 36"/>
                <a:gd name="T1" fmla="*/ 66 h 66"/>
                <a:gd name="T2" fmla="*/ 0 w 36"/>
                <a:gd name="T3" fmla="*/ 62 h 66"/>
                <a:gd name="T4" fmla="*/ 4 w 36"/>
                <a:gd name="T5" fmla="*/ 55 h 66"/>
                <a:gd name="T6" fmla="*/ 18 w 36"/>
                <a:gd name="T7" fmla="*/ 56 h 66"/>
                <a:gd name="T8" fmla="*/ 27 w 36"/>
                <a:gd name="T9" fmla="*/ 33 h 66"/>
                <a:gd name="T10" fmla="*/ 20 w 36"/>
                <a:gd name="T11" fmla="*/ 12 h 66"/>
                <a:gd name="T12" fmla="*/ 7 w 36"/>
                <a:gd name="T13" fmla="*/ 11 h 66"/>
                <a:gd name="T14" fmla="*/ 6 w 36"/>
                <a:gd name="T15" fmla="*/ 11 h 66"/>
                <a:gd name="T16" fmla="*/ 2 w 36"/>
                <a:gd name="T17" fmla="*/ 12 h 66"/>
                <a:gd name="T18" fmla="*/ 1 w 36"/>
                <a:gd name="T19" fmla="*/ 4 h 66"/>
                <a:gd name="T20" fmla="*/ 4 w 36"/>
                <a:gd name="T21" fmla="*/ 3 h 66"/>
                <a:gd name="T22" fmla="*/ 24 w 36"/>
                <a:gd name="T23" fmla="*/ 5 h 66"/>
                <a:gd name="T24" fmla="*/ 36 w 36"/>
                <a:gd name="T25" fmla="*/ 34 h 66"/>
                <a:gd name="T26" fmla="*/ 22 w 36"/>
                <a:gd name="T27" fmla="*/ 63 h 66"/>
                <a:gd name="T28" fmla="*/ 13 w 36"/>
                <a:gd name="T2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6">
                  <a:moveTo>
                    <a:pt x="13" y="66"/>
                  </a:moveTo>
                  <a:cubicBezTo>
                    <a:pt x="9" y="66"/>
                    <a:pt x="5" y="65"/>
                    <a:pt x="0" y="62"/>
                  </a:cubicBezTo>
                  <a:cubicBezTo>
                    <a:pt x="4" y="55"/>
                    <a:pt x="4" y="55"/>
                    <a:pt x="4" y="55"/>
                  </a:cubicBezTo>
                  <a:cubicBezTo>
                    <a:pt x="10" y="58"/>
                    <a:pt x="14" y="58"/>
                    <a:pt x="18" y="56"/>
                  </a:cubicBezTo>
                  <a:cubicBezTo>
                    <a:pt x="23" y="53"/>
                    <a:pt x="27" y="44"/>
                    <a:pt x="27" y="33"/>
                  </a:cubicBezTo>
                  <a:cubicBezTo>
                    <a:pt x="28" y="24"/>
                    <a:pt x="25" y="16"/>
                    <a:pt x="20" y="12"/>
                  </a:cubicBezTo>
                  <a:cubicBezTo>
                    <a:pt x="16" y="9"/>
                    <a:pt x="12" y="9"/>
                    <a:pt x="7" y="11"/>
                  </a:cubicBezTo>
                  <a:cubicBezTo>
                    <a:pt x="6" y="11"/>
                    <a:pt x="6" y="11"/>
                    <a:pt x="6" y="11"/>
                  </a:cubicBezTo>
                  <a:cubicBezTo>
                    <a:pt x="2" y="12"/>
                    <a:pt x="2" y="12"/>
                    <a:pt x="2" y="12"/>
                  </a:cubicBezTo>
                  <a:cubicBezTo>
                    <a:pt x="1" y="4"/>
                    <a:pt x="1" y="4"/>
                    <a:pt x="1" y="4"/>
                  </a:cubicBezTo>
                  <a:cubicBezTo>
                    <a:pt x="4" y="3"/>
                    <a:pt x="4" y="3"/>
                    <a:pt x="4" y="3"/>
                  </a:cubicBezTo>
                  <a:cubicBezTo>
                    <a:pt x="14" y="0"/>
                    <a:pt x="20" y="2"/>
                    <a:pt x="24" y="5"/>
                  </a:cubicBezTo>
                  <a:cubicBezTo>
                    <a:pt x="32" y="10"/>
                    <a:pt x="36" y="21"/>
                    <a:pt x="36" y="34"/>
                  </a:cubicBezTo>
                  <a:cubicBezTo>
                    <a:pt x="35" y="40"/>
                    <a:pt x="34" y="57"/>
                    <a:pt x="22" y="63"/>
                  </a:cubicBezTo>
                  <a:cubicBezTo>
                    <a:pt x="20" y="64"/>
                    <a:pt x="17" y="66"/>
                    <a:pt x="13" y="66"/>
                  </a:cubicBez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8" name="iṥ1ïḍè">
              <a:extLst>
                <a:ext uri="{FF2B5EF4-FFF2-40B4-BE49-F238E27FC236}">
                  <a16:creationId xmlns:a16="http://schemas.microsoft.com/office/drawing/2014/main" id="{A6567DD1-C0CD-D265-D8B9-EC1DACDBA55B}"/>
                </a:ext>
              </a:extLst>
            </p:cNvPr>
            <p:cNvSpPr/>
            <p:nvPr/>
          </p:nvSpPr>
          <p:spPr bwMode="auto">
            <a:xfrm>
              <a:off x="7275513" y="4651375"/>
              <a:ext cx="69850" cy="158750"/>
            </a:xfrm>
            <a:custGeom>
              <a:avLst/>
              <a:gdLst>
                <a:gd name="T0" fmla="*/ 12 w 21"/>
                <a:gd name="T1" fmla="*/ 46 h 48"/>
                <a:gd name="T2" fmla="*/ 21 w 21"/>
                <a:gd name="T3" fmla="*/ 23 h 48"/>
                <a:gd name="T4" fmla="*/ 13 w 21"/>
                <a:gd name="T5" fmla="*/ 2 h 48"/>
                <a:gd name="T6" fmla="*/ 8 w 21"/>
                <a:gd name="T7" fmla="*/ 0 h 48"/>
                <a:gd name="T8" fmla="*/ 10 w 21"/>
                <a:gd name="T9" fmla="*/ 1 h 48"/>
                <a:gd name="T10" fmla="*/ 17 w 21"/>
                <a:gd name="T11" fmla="*/ 22 h 48"/>
                <a:gd name="T12" fmla="*/ 8 w 21"/>
                <a:gd name="T13" fmla="*/ 45 h 48"/>
                <a:gd name="T14" fmla="*/ 0 w 21"/>
                <a:gd name="T15" fmla="*/ 46 h 48"/>
                <a:gd name="T16" fmla="*/ 12 w 21"/>
                <a:gd name="T17" fmla="*/ 4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48">
                  <a:moveTo>
                    <a:pt x="12" y="46"/>
                  </a:moveTo>
                  <a:cubicBezTo>
                    <a:pt x="17" y="43"/>
                    <a:pt x="20" y="34"/>
                    <a:pt x="21" y="23"/>
                  </a:cubicBezTo>
                  <a:cubicBezTo>
                    <a:pt x="21" y="14"/>
                    <a:pt x="18" y="6"/>
                    <a:pt x="13" y="2"/>
                  </a:cubicBezTo>
                  <a:cubicBezTo>
                    <a:pt x="11" y="1"/>
                    <a:pt x="10" y="0"/>
                    <a:pt x="8" y="0"/>
                  </a:cubicBezTo>
                  <a:cubicBezTo>
                    <a:pt x="8" y="0"/>
                    <a:pt x="9" y="1"/>
                    <a:pt x="10" y="1"/>
                  </a:cubicBezTo>
                  <a:cubicBezTo>
                    <a:pt x="15" y="5"/>
                    <a:pt x="18" y="13"/>
                    <a:pt x="17" y="22"/>
                  </a:cubicBezTo>
                  <a:cubicBezTo>
                    <a:pt x="17" y="33"/>
                    <a:pt x="13" y="42"/>
                    <a:pt x="8" y="45"/>
                  </a:cubicBezTo>
                  <a:cubicBezTo>
                    <a:pt x="6" y="46"/>
                    <a:pt x="3" y="46"/>
                    <a:pt x="0" y="46"/>
                  </a:cubicBezTo>
                  <a:cubicBezTo>
                    <a:pt x="5" y="48"/>
                    <a:pt x="9" y="48"/>
                    <a:pt x="12" y="46"/>
                  </a:cubicBezTo>
                  <a:close/>
                </a:path>
              </a:pathLst>
            </a:custGeom>
            <a:solidFill>
              <a:srgbClr val="BABAC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9" name="îŝľíḑê">
              <a:extLst>
                <a:ext uri="{FF2B5EF4-FFF2-40B4-BE49-F238E27FC236}">
                  <a16:creationId xmlns:a16="http://schemas.microsoft.com/office/drawing/2014/main" id="{B8C6CB4D-27BA-7DD0-C9A6-AEBE41E2A4B3}"/>
                </a:ext>
              </a:extLst>
            </p:cNvPr>
            <p:cNvSpPr/>
            <p:nvPr/>
          </p:nvSpPr>
          <p:spPr bwMode="auto">
            <a:xfrm>
              <a:off x="7027863" y="4605337"/>
              <a:ext cx="234950" cy="284163"/>
            </a:xfrm>
            <a:custGeom>
              <a:avLst/>
              <a:gdLst>
                <a:gd name="T0" fmla="*/ 0 w 71"/>
                <a:gd name="T1" fmla="*/ 0 h 86"/>
                <a:gd name="T2" fmla="*/ 0 w 71"/>
                <a:gd name="T3" fmla="*/ 73 h 86"/>
                <a:gd name="T4" fmla="*/ 36 w 71"/>
                <a:gd name="T5" fmla="*/ 86 h 86"/>
                <a:gd name="T6" fmla="*/ 71 w 71"/>
                <a:gd name="T7" fmla="*/ 73 h 86"/>
                <a:gd name="T8" fmla="*/ 71 w 71"/>
                <a:gd name="T9" fmla="*/ 0 h 86"/>
                <a:gd name="T10" fmla="*/ 0 w 71"/>
                <a:gd name="T11" fmla="*/ 0 h 86"/>
              </a:gdLst>
              <a:ahLst/>
              <a:cxnLst>
                <a:cxn ang="0">
                  <a:pos x="T0" y="T1"/>
                </a:cxn>
                <a:cxn ang="0">
                  <a:pos x="T2" y="T3"/>
                </a:cxn>
                <a:cxn ang="0">
                  <a:pos x="T4" y="T5"/>
                </a:cxn>
                <a:cxn ang="0">
                  <a:pos x="T6" y="T7"/>
                </a:cxn>
                <a:cxn ang="0">
                  <a:pos x="T8" y="T9"/>
                </a:cxn>
                <a:cxn ang="0">
                  <a:pos x="T10" y="T11"/>
                </a:cxn>
              </a:cxnLst>
              <a:rect l="0" t="0" r="r" b="b"/>
              <a:pathLst>
                <a:path w="71" h="86">
                  <a:moveTo>
                    <a:pt x="0" y="0"/>
                  </a:moveTo>
                  <a:cubicBezTo>
                    <a:pt x="0" y="73"/>
                    <a:pt x="0" y="73"/>
                    <a:pt x="0" y="73"/>
                  </a:cubicBezTo>
                  <a:cubicBezTo>
                    <a:pt x="0" y="80"/>
                    <a:pt x="16" y="86"/>
                    <a:pt x="36" y="86"/>
                  </a:cubicBezTo>
                  <a:cubicBezTo>
                    <a:pt x="55" y="86"/>
                    <a:pt x="71" y="80"/>
                    <a:pt x="71" y="73"/>
                  </a:cubicBezTo>
                  <a:cubicBezTo>
                    <a:pt x="71" y="0"/>
                    <a:pt x="71" y="0"/>
                    <a:pt x="71" y="0"/>
                  </a:cubicBezTo>
                  <a:lnTo>
                    <a:pt x="0" y="0"/>
                  </a:lnTo>
                  <a:close/>
                </a:path>
              </a:pathLst>
            </a:custGeom>
            <a:solidFill>
              <a:srgbClr val="E6E6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0" name="iṩḷíḓé">
              <a:extLst>
                <a:ext uri="{FF2B5EF4-FFF2-40B4-BE49-F238E27FC236}">
                  <a16:creationId xmlns:a16="http://schemas.microsoft.com/office/drawing/2014/main" id="{6BDD53E5-037C-06F5-0CB4-DEAA46BE4575}"/>
                </a:ext>
              </a:extLst>
            </p:cNvPr>
            <p:cNvSpPr/>
            <p:nvPr/>
          </p:nvSpPr>
          <p:spPr bwMode="auto">
            <a:xfrm>
              <a:off x="7213601" y="4605337"/>
              <a:ext cx="49213" cy="277813"/>
            </a:xfrm>
            <a:custGeom>
              <a:avLst/>
              <a:gdLst>
                <a:gd name="T0" fmla="*/ 0 w 15"/>
                <a:gd name="T1" fmla="*/ 84 h 84"/>
                <a:gd name="T2" fmla="*/ 15 w 15"/>
                <a:gd name="T3" fmla="*/ 73 h 84"/>
                <a:gd name="T4" fmla="*/ 15 w 15"/>
                <a:gd name="T5" fmla="*/ 0 h 84"/>
                <a:gd name="T6" fmla="*/ 0 w 15"/>
                <a:gd name="T7" fmla="*/ 0 h 84"/>
                <a:gd name="T8" fmla="*/ 0 w 15"/>
                <a:gd name="T9" fmla="*/ 84 h 84"/>
              </a:gdLst>
              <a:ahLst/>
              <a:cxnLst>
                <a:cxn ang="0">
                  <a:pos x="T0" y="T1"/>
                </a:cxn>
                <a:cxn ang="0">
                  <a:pos x="T2" y="T3"/>
                </a:cxn>
                <a:cxn ang="0">
                  <a:pos x="T4" y="T5"/>
                </a:cxn>
                <a:cxn ang="0">
                  <a:pos x="T6" y="T7"/>
                </a:cxn>
                <a:cxn ang="0">
                  <a:pos x="T8" y="T9"/>
                </a:cxn>
              </a:cxnLst>
              <a:rect l="0" t="0" r="r" b="b"/>
              <a:pathLst>
                <a:path w="15" h="84">
                  <a:moveTo>
                    <a:pt x="0" y="84"/>
                  </a:moveTo>
                  <a:cubicBezTo>
                    <a:pt x="9" y="82"/>
                    <a:pt x="15" y="78"/>
                    <a:pt x="15" y="73"/>
                  </a:cubicBezTo>
                  <a:cubicBezTo>
                    <a:pt x="15" y="0"/>
                    <a:pt x="15" y="0"/>
                    <a:pt x="15" y="0"/>
                  </a:cubicBezTo>
                  <a:cubicBezTo>
                    <a:pt x="0" y="0"/>
                    <a:pt x="0" y="0"/>
                    <a:pt x="0" y="0"/>
                  </a:cubicBezTo>
                  <a:lnTo>
                    <a:pt x="0" y="84"/>
                  </a:lnTo>
                  <a:close/>
                </a:path>
              </a:pathLst>
            </a:custGeom>
            <a:solidFill>
              <a:srgbClr val="DADAE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1" name="iŝľîďé">
              <a:extLst>
                <a:ext uri="{FF2B5EF4-FFF2-40B4-BE49-F238E27FC236}">
                  <a16:creationId xmlns:a16="http://schemas.microsoft.com/office/drawing/2014/main" id="{844DA3DD-C588-19D9-1798-74B091F5F0B6}"/>
                </a:ext>
              </a:extLst>
            </p:cNvPr>
            <p:cNvSpPr/>
            <p:nvPr/>
          </p:nvSpPr>
          <p:spPr bwMode="auto">
            <a:xfrm>
              <a:off x="7027863" y="4586287"/>
              <a:ext cx="234950" cy="36513"/>
            </a:xfrm>
            <a:prstGeom prst="ellipse">
              <a:avLst/>
            </a:prstGeom>
            <a:solidFill>
              <a:srgbClr val="C5C5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2" name="ïṣľiḍè">
              <a:extLst>
                <a:ext uri="{FF2B5EF4-FFF2-40B4-BE49-F238E27FC236}">
                  <a16:creationId xmlns:a16="http://schemas.microsoft.com/office/drawing/2014/main" id="{C61C8F26-DBCB-2723-6CD0-744B556EB257}"/>
                </a:ext>
              </a:extLst>
            </p:cNvPr>
            <p:cNvSpPr/>
            <p:nvPr/>
          </p:nvSpPr>
          <p:spPr bwMode="auto">
            <a:xfrm>
              <a:off x="7045326" y="4589462"/>
              <a:ext cx="204788" cy="30163"/>
            </a:xfrm>
            <a:prstGeom prst="ellipse">
              <a:avLst/>
            </a:prstGeom>
            <a:solidFill>
              <a:srgbClr val="9494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3" name="ïsḷïḋê">
              <a:extLst>
                <a:ext uri="{FF2B5EF4-FFF2-40B4-BE49-F238E27FC236}">
                  <a16:creationId xmlns:a16="http://schemas.microsoft.com/office/drawing/2014/main" id="{DCA16925-368D-9EF4-0CC0-36D0DE8C57F2}"/>
                </a:ext>
              </a:extLst>
            </p:cNvPr>
            <p:cNvSpPr/>
            <p:nvPr/>
          </p:nvSpPr>
          <p:spPr bwMode="auto">
            <a:xfrm>
              <a:off x="8193088" y="3033712"/>
              <a:ext cx="73025" cy="76200"/>
            </a:xfrm>
            <a:custGeom>
              <a:avLst/>
              <a:gdLst>
                <a:gd name="T0" fmla="*/ 20 w 22"/>
                <a:gd name="T1" fmla="*/ 11 h 23"/>
                <a:gd name="T2" fmla="*/ 18 w 22"/>
                <a:gd name="T3" fmla="*/ 11 h 23"/>
                <a:gd name="T4" fmla="*/ 11 w 22"/>
                <a:gd name="T5" fmla="*/ 18 h 23"/>
                <a:gd name="T6" fmla="*/ 4 w 22"/>
                <a:gd name="T7" fmla="*/ 11 h 23"/>
                <a:gd name="T8" fmla="*/ 11 w 22"/>
                <a:gd name="T9" fmla="*/ 5 h 23"/>
                <a:gd name="T10" fmla="*/ 18 w 22"/>
                <a:gd name="T11" fmla="*/ 11 h 23"/>
                <a:gd name="T12" fmla="*/ 20 w 22"/>
                <a:gd name="T13" fmla="*/ 11 h 23"/>
                <a:gd name="T14" fmla="*/ 22 w 22"/>
                <a:gd name="T15" fmla="*/ 11 h 23"/>
                <a:gd name="T16" fmla="*/ 11 w 22"/>
                <a:gd name="T17" fmla="*/ 0 h 23"/>
                <a:gd name="T18" fmla="*/ 0 w 22"/>
                <a:gd name="T19" fmla="*/ 11 h 23"/>
                <a:gd name="T20" fmla="*/ 11 w 22"/>
                <a:gd name="T21" fmla="*/ 23 h 23"/>
                <a:gd name="T22" fmla="*/ 22 w 22"/>
                <a:gd name="T23" fmla="*/ 11 h 23"/>
                <a:gd name="T24" fmla="*/ 20 w 22"/>
                <a:gd name="T25"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3">
                  <a:moveTo>
                    <a:pt x="20" y="11"/>
                  </a:moveTo>
                  <a:cubicBezTo>
                    <a:pt x="18" y="11"/>
                    <a:pt x="18" y="11"/>
                    <a:pt x="18" y="11"/>
                  </a:cubicBezTo>
                  <a:cubicBezTo>
                    <a:pt x="18" y="15"/>
                    <a:pt x="15" y="18"/>
                    <a:pt x="11" y="18"/>
                  </a:cubicBezTo>
                  <a:cubicBezTo>
                    <a:pt x="7" y="18"/>
                    <a:pt x="4" y="15"/>
                    <a:pt x="4" y="11"/>
                  </a:cubicBezTo>
                  <a:cubicBezTo>
                    <a:pt x="4" y="8"/>
                    <a:pt x="7" y="5"/>
                    <a:pt x="11" y="5"/>
                  </a:cubicBezTo>
                  <a:cubicBezTo>
                    <a:pt x="15" y="5"/>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8"/>
                    <a:pt x="5" y="23"/>
                    <a:pt x="11" y="23"/>
                  </a:cubicBezTo>
                  <a:cubicBezTo>
                    <a:pt x="17" y="23"/>
                    <a:pt x="22" y="18"/>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4" name="îsļïḑè">
              <a:extLst>
                <a:ext uri="{FF2B5EF4-FFF2-40B4-BE49-F238E27FC236}">
                  <a16:creationId xmlns:a16="http://schemas.microsoft.com/office/drawing/2014/main" id="{C3D142B1-11AC-332C-DC6F-0C57FE958DA8}"/>
                </a:ext>
              </a:extLst>
            </p:cNvPr>
            <p:cNvSpPr/>
            <p:nvPr/>
          </p:nvSpPr>
          <p:spPr bwMode="auto">
            <a:xfrm>
              <a:off x="4179888" y="3416300"/>
              <a:ext cx="73025" cy="71438"/>
            </a:xfrm>
            <a:custGeom>
              <a:avLst/>
              <a:gdLst>
                <a:gd name="T0" fmla="*/ 22 w 22"/>
                <a:gd name="T1" fmla="*/ 11 h 22"/>
                <a:gd name="T2" fmla="*/ 22 w 22"/>
                <a:gd name="T3" fmla="*/ 11 h 22"/>
                <a:gd name="T4" fmla="*/ 22 w 22"/>
                <a:gd name="T5" fmla="*/ 11 h 22"/>
                <a:gd name="T6" fmla="*/ 11 w 22"/>
                <a:gd name="T7" fmla="*/ 0 h 22"/>
                <a:gd name="T8" fmla="*/ 0 w 22"/>
                <a:gd name="T9" fmla="*/ 11 h 22"/>
                <a:gd name="T10" fmla="*/ 11 w 22"/>
                <a:gd name="T11" fmla="*/ 22 h 22"/>
                <a:gd name="T12" fmla="*/ 22 w 22"/>
                <a:gd name="T13" fmla="*/ 11 h 22"/>
                <a:gd name="T14" fmla="*/ 20 w 22"/>
                <a:gd name="T15" fmla="*/ 11 h 22"/>
                <a:gd name="T16" fmla="*/ 18 w 22"/>
                <a:gd name="T17" fmla="*/ 11 h 22"/>
                <a:gd name="T18" fmla="*/ 11 w 22"/>
                <a:gd name="T19" fmla="*/ 17 h 22"/>
                <a:gd name="T20" fmla="*/ 4 w 22"/>
                <a:gd name="T21" fmla="*/ 11 h 22"/>
                <a:gd name="T22" fmla="*/ 11 w 22"/>
                <a:gd name="T23" fmla="*/ 4 h 22"/>
                <a:gd name="T24" fmla="*/ 18 w 22"/>
                <a:gd name="T25" fmla="*/ 11 h 22"/>
                <a:gd name="T26" fmla="*/ 20 w 22"/>
                <a:gd name="T27" fmla="*/ 11 h 22"/>
                <a:gd name="T28" fmla="*/ 22 w 22"/>
                <a:gd name="T29" fmla="*/ 11 h 22"/>
                <a:gd name="T30" fmla="*/ 22 w 22"/>
                <a:gd name="T31" fmla="*/ 11 h 22"/>
                <a:gd name="T32" fmla="*/ 11 w 22"/>
                <a:gd name="T3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2">
                  <a:moveTo>
                    <a:pt x="22" y="11"/>
                  </a:moveTo>
                  <a:cubicBezTo>
                    <a:pt x="22" y="11"/>
                    <a:pt x="22" y="11"/>
                    <a:pt x="22" y="11"/>
                  </a:cubicBezTo>
                  <a:cubicBezTo>
                    <a:pt x="22" y="11"/>
                    <a:pt x="22" y="11"/>
                    <a:pt x="22" y="11"/>
                  </a:cubicBezTo>
                  <a:moveTo>
                    <a:pt x="11" y="0"/>
                  </a:moveTo>
                  <a:cubicBezTo>
                    <a:pt x="5" y="0"/>
                    <a:pt x="0" y="4"/>
                    <a:pt x="0" y="11"/>
                  </a:cubicBezTo>
                  <a:cubicBezTo>
                    <a:pt x="0" y="17"/>
                    <a:pt x="5" y="22"/>
                    <a:pt x="11" y="22"/>
                  </a:cubicBezTo>
                  <a:cubicBezTo>
                    <a:pt x="17" y="22"/>
                    <a:pt x="22" y="17"/>
                    <a:pt x="22" y="11"/>
                  </a:cubicBezTo>
                  <a:cubicBezTo>
                    <a:pt x="20" y="11"/>
                    <a:pt x="20" y="11"/>
                    <a:pt x="20" y="11"/>
                  </a:cubicBezTo>
                  <a:cubicBezTo>
                    <a:pt x="18" y="11"/>
                    <a:pt x="18" y="11"/>
                    <a:pt x="18" y="11"/>
                  </a:cubicBezTo>
                  <a:cubicBezTo>
                    <a:pt x="18" y="14"/>
                    <a:pt x="15" y="17"/>
                    <a:pt x="11" y="17"/>
                  </a:cubicBezTo>
                  <a:cubicBezTo>
                    <a:pt x="7" y="17"/>
                    <a:pt x="4" y="14"/>
                    <a:pt x="4" y="11"/>
                  </a:cubicBezTo>
                  <a:cubicBezTo>
                    <a:pt x="4" y="7"/>
                    <a:pt x="7" y="4"/>
                    <a:pt x="11" y="4"/>
                  </a:cubicBezTo>
                  <a:cubicBezTo>
                    <a:pt x="15" y="4"/>
                    <a:pt x="18" y="7"/>
                    <a:pt x="18" y="11"/>
                  </a:cubicBezTo>
                  <a:cubicBezTo>
                    <a:pt x="20" y="11"/>
                    <a:pt x="20" y="11"/>
                    <a:pt x="20" y="11"/>
                  </a:cubicBezTo>
                  <a:cubicBezTo>
                    <a:pt x="22" y="11"/>
                    <a:pt x="22" y="11"/>
                    <a:pt x="22" y="11"/>
                  </a:cubicBezTo>
                  <a:cubicBezTo>
                    <a:pt x="22" y="11"/>
                    <a:pt x="22" y="11"/>
                    <a:pt x="22" y="11"/>
                  </a:cubicBezTo>
                  <a:cubicBezTo>
                    <a:pt x="22" y="4"/>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5" name="î$ḷiḋé">
              <a:extLst>
                <a:ext uri="{FF2B5EF4-FFF2-40B4-BE49-F238E27FC236}">
                  <a16:creationId xmlns:a16="http://schemas.microsoft.com/office/drawing/2014/main" id="{A62AC00A-FD34-4D27-EAD7-E10D182B908A}"/>
                </a:ext>
              </a:extLst>
            </p:cNvPr>
            <p:cNvSpPr/>
            <p:nvPr/>
          </p:nvSpPr>
          <p:spPr bwMode="auto">
            <a:xfrm>
              <a:off x="8134351" y="2146300"/>
              <a:ext cx="71438" cy="76200"/>
            </a:xfrm>
            <a:custGeom>
              <a:avLst/>
              <a:gdLst>
                <a:gd name="T0" fmla="*/ 22 w 22"/>
                <a:gd name="T1" fmla="*/ 12 h 23"/>
                <a:gd name="T2" fmla="*/ 22 w 22"/>
                <a:gd name="T3" fmla="*/ 12 h 23"/>
                <a:gd name="T4" fmla="*/ 22 w 22"/>
                <a:gd name="T5" fmla="*/ 12 h 23"/>
                <a:gd name="T6" fmla="*/ 11 w 22"/>
                <a:gd name="T7" fmla="*/ 0 h 23"/>
                <a:gd name="T8" fmla="*/ 0 w 22"/>
                <a:gd name="T9" fmla="*/ 12 h 23"/>
                <a:gd name="T10" fmla="*/ 11 w 22"/>
                <a:gd name="T11" fmla="*/ 23 h 23"/>
                <a:gd name="T12" fmla="*/ 22 w 22"/>
                <a:gd name="T13" fmla="*/ 12 h 23"/>
                <a:gd name="T14" fmla="*/ 20 w 22"/>
                <a:gd name="T15" fmla="*/ 12 h 23"/>
                <a:gd name="T16" fmla="*/ 18 w 22"/>
                <a:gd name="T17" fmla="*/ 12 h 23"/>
                <a:gd name="T18" fmla="*/ 11 w 22"/>
                <a:gd name="T19" fmla="*/ 18 h 23"/>
                <a:gd name="T20" fmla="*/ 4 w 22"/>
                <a:gd name="T21" fmla="*/ 12 h 23"/>
                <a:gd name="T22" fmla="*/ 11 w 22"/>
                <a:gd name="T23" fmla="*/ 5 h 23"/>
                <a:gd name="T24" fmla="*/ 18 w 22"/>
                <a:gd name="T25" fmla="*/ 12 h 23"/>
                <a:gd name="T26" fmla="*/ 20 w 22"/>
                <a:gd name="T27" fmla="*/ 12 h 23"/>
                <a:gd name="T28" fmla="*/ 22 w 22"/>
                <a:gd name="T29" fmla="*/ 12 h 23"/>
                <a:gd name="T30" fmla="*/ 22 w 22"/>
                <a:gd name="T31" fmla="*/ 12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2"/>
                  </a:moveTo>
                  <a:cubicBezTo>
                    <a:pt x="22" y="12"/>
                    <a:pt x="22" y="12"/>
                    <a:pt x="22" y="12"/>
                  </a:cubicBezTo>
                  <a:cubicBezTo>
                    <a:pt x="22" y="12"/>
                    <a:pt x="22" y="12"/>
                    <a:pt x="22" y="12"/>
                  </a:cubicBezTo>
                  <a:moveTo>
                    <a:pt x="11" y="0"/>
                  </a:moveTo>
                  <a:cubicBezTo>
                    <a:pt x="5" y="0"/>
                    <a:pt x="0" y="5"/>
                    <a:pt x="0" y="12"/>
                  </a:cubicBezTo>
                  <a:cubicBezTo>
                    <a:pt x="0" y="18"/>
                    <a:pt x="5" y="23"/>
                    <a:pt x="11" y="23"/>
                  </a:cubicBezTo>
                  <a:cubicBezTo>
                    <a:pt x="17" y="23"/>
                    <a:pt x="22" y="18"/>
                    <a:pt x="22" y="12"/>
                  </a:cubicBezTo>
                  <a:cubicBezTo>
                    <a:pt x="20" y="12"/>
                    <a:pt x="20" y="12"/>
                    <a:pt x="20" y="12"/>
                  </a:cubicBezTo>
                  <a:cubicBezTo>
                    <a:pt x="18" y="12"/>
                    <a:pt x="18" y="12"/>
                    <a:pt x="18" y="12"/>
                  </a:cubicBezTo>
                  <a:cubicBezTo>
                    <a:pt x="18" y="15"/>
                    <a:pt x="15" y="18"/>
                    <a:pt x="11" y="18"/>
                  </a:cubicBezTo>
                  <a:cubicBezTo>
                    <a:pt x="7" y="18"/>
                    <a:pt x="4" y="15"/>
                    <a:pt x="4" y="12"/>
                  </a:cubicBezTo>
                  <a:cubicBezTo>
                    <a:pt x="4" y="8"/>
                    <a:pt x="7" y="5"/>
                    <a:pt x="11" y="5"/>
                  </a:cubicBezTo>
                  <a:cubicBezTo>
                    <a:pt x="15" y="5"/>
                    <a:pt x="18" y="8"/>
                    <a:pt x="18" y="12"/>
                  </a:cubicBezTo>
                  <a:cubicBezTo>
                    <a:pt x="20" y="12"/>
                    <a:pt x="20" y="12"/>
                    <a:pt x="20" y="12"/>
                  </a:cubicBezTo>
                  <a:cubicBezTo>
                    <a:pt x="22" y="12"/>
                    <a:pt x="22" y="12"/>
                    <a:pt x="22" y="12"/>
                  </a:cubicBezTo>
                  <a:cubicBezTo>
                    <a:pt x="22" y="12"/>
                    <a:pt x="22" y="12"/>
                    <a:pt x="22" y="12"/>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6" name="iśḻíḑe">
              <a:extLst>
                <a:ext uri="{FF2B5EF4-FFF2-40B4-BE49-F238E27FC236}">
                  <a16:creationId xmlns:a16="http://schemas.microsoft.com/office/drawing/2014/main" id="{1DD1B91E-DE14-E4ED-680D-21B5D49EDD5B}"/>
                </a:ext>
              </a:extLst>
            </p:cNvPr>
            <p:cNvSpPr/>
            <p:nvPr/>
          </p:nvSpPr>
          <p:spPr bwMode="auto">
            <a:xfrm>
              <a:off x="7367588" y="4516437"/>
              <a:ext cx="73025" cy="76200"/>
            </a:xfrm>
            <a:custGeom>
              <a:avLst/>
              <a:gdLst>
                <a:gd name="T0" fmla="*/ 22 w 22"/>
                <a:gd name="T1" fmla="*/ 11 h 23"/>
                <a:gd name="T2" fmla="*/ 22 w 22"/>
                <a:gd name="T3" fmla="*/ 11 h 23"/>
                <a:gd name="T4" fmla="*/ 22 w 22"/>
                <a:gd name="T5" fmla="*/ 11 h 23"/>
                <a:gd name="T6" fmla="*/ 11 w 22"/>
                <a:gd name="T7" fmla="*/ 0 h 23"/>
                <a:gd name="T8" fmla="*/ 0 w 22"/>
                <a:gd name="T9" fmla="*/ 11 h 23"/>
                <a:gd name="T10" fmla="*/ 11 w 22"/>
                <a:gd name="T11" fmla="*/ 23 h 23"/>
                <a:gd name="T12" fmla="*/ 22 w 22"/>
                <a:gd name="T13" fmla="*/ 11 h 23"/>
                <a:gd name="T14" fmla="*/ 20 w 22"/>
                <a:gd name="T15" fmla="*/ 11 h 23"/>
                <a:gd name="T16" fmla="*/ 18 w 22"/>
                <a:gd name="T17" fmla="*/ 11 h 23"/>
                <a:gd name="T18" fmla="*/ 11 w 22"/>
                <a:gd name="T19" fmla="*/ 18 h 23"/>
                <a:gd name="T20" fmla="*/ 4 w 22"/>
                <a:gd name="T21" fmla="*/ 11 h 23"/>
                <a:gd name="T22" fmla="*/ 11 w 22"/>
                <a:gd name="T23" fmla="*/ 5 h 23"/>
                <a:gd name="T24" fmla="*/ 18 w 22"/>
                <a:gd name="T25" fmla="*/ 11 h 23"/>
                <a:gd name="T26" fmla="*/ 20 w 22"/>
                <a:gd name="T27" fmla="*/ 11 h 23"/>
                <a:gd name="T28" fmla="*/ 22 w 22"/>
                <a:gd name="T29" fmla="*/ 11 h 23"/>
                <a:gd name="T30" fmla="*/ 22 w 22"/>
                <a:gd name="T31" fmla="*/ 11 h 23"/>
                <a:gd name="T32" fmla="*/ 11 w 22"/>
                <a:gd name="T3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3">
                  <a:moveTo>
                    <a:pt x="22" y="11"/>
                  </a:moveTo>
                  <a:cubicBezTo>
                    <a:pt x="22" y="11"/>
                    <a:pt x="22" y="11"/>
                    <a:pt x="22" y="11"/>
                  </a:cubicBezTo>
                  <a:cubicBezTo>
                    <a:pt x="22" y="11"/>
                    <a:pt x="22" y="11"/>
                    <a:pt x="22" y="11"/>
                  </a:cubicBezTo>
                  <a:moveTo>
                    <a:pt x="11" y="0"/>
                  </a:moveTo>
                  <a:cubicBezTo>
                    <a:pt x="5" y="0"/>
                    <a:pt x="0" y="5"/>
                    <a:pt x="0" y="11"/>
                  </a:cubicBezTo>
                  <a:cubicBezTo>
                    <a:pt x="0" y="18"/>
                    <a:pt x="5" y="23"/>
                    <a:pt x="11" y="23"/>
                  </a:cubicBezTo>
                  <a:cubicBezTo>
                    <a:pt x="17" y="23"/>
                    <a:pt x="22" y="18"/>
                    <a:pt x="22" y="11"/>
                  </a:cubicBezTo>
                  <a:cubicBezTo>
                    <a:pt x="20" y="11"/>
                    <a:pt x="20" y="11"/>
                    <a:pt x="20" y="11"/>
                  </a:cubicBezTo>
                  <a:cubicBezTo>
                    <a:pt x="18" y="11"/>
                    <a:pt x="18" y="11"/>
                    <a:pt x="18" y="11"/>
                  </a:cubicBezTo>
                  <a:cubicBezTo>
                    <a:pt x="18" y="15"/>
                    <a:pt x="14" y="18"/>
                    <a:pt x="11" y="18"/>
                  </a:cubicBezTo>
                  <a:cubicBezTo>
                    <a:pt x="7" y="18"/>
                    <a:pt x="4" y="15"/>
                    <a:pt x="4" y="11"/>
                  </a:cubicBezTo>
                  <a:cubicBezTo>
                    <a:pt x="4" y="8"/>
                    <a:pt x="7" y="5"/>
                    <a:pt x="11" y="5"/>
                  </a:cubicBezTo>
                  <a:cubicBezTo>
                    <a:pt x="14" y="5"/>
                    <a:pt x="18" y="8"/>
                    <a:pt x="18" y="11"/>
                  </a:cubicBezTo>
                  <a:cubicBezTo>
                    <a:pt x="20" y="11"/>
                    <a:pt x="20" y="11"/>
                    <a:pt x="20" y="11"/>
                  </a:cubicBezTo>
                  <a:cubicBezTo>
                    <a:pt x="22" y="11"/>
                    <a:pt x="22" y="11"/>
                    <a:pt x="22" y="11"/>
                  </a:cubicBezTo>
                  <a:cubicBezTo>
                    <a:pt x="22" y="11"/>
                    <a:pt x="22" y="11"/>
                    <a:pt x="22" y="11"/>
                  </a:cubicBezTo>
                  <a:cubicBezTo>
                    <a:pt x="22" y="5"/>
                    <a:pt x="17" y="0"/>
                    <a:pt x="11" y="0"/>
                  </a:cubicBezTo>
                </a:path>
              </a:pathLst>
            </a:custGeom>
            <a:solidFill>
              <a:srgbClr val="FFADB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7" name="íṩļîdé">
              <a:extLst>
                <a:ext uri="{FF2B5EF4-FFF2-40B4-BE49-F238E27FC236}">
                  <a16:creationId xmlns:a16="http://schemas.microsoft.com/office/drawing/2014/main" id="{F640FC1C-2155-614A-4CA2-339A9F7EA0E8}"/>
                </a:ext>
              </a:extLst>
            </p:cNvPr>
            <p:cNvSpPr/>
            <p:nvPr/>
          </p:nvSpPr>
          <p:spPr bwMode="auto">
            <a:xfrm>
              <a:off x="7972426" y="4705350"/>
              <a:ext cx="73025" cy="71438"/>
            </a:xfrm>
            <a:custGeom>
              <a:avLst/>
              <a:gdLst>
                <a:gd name="T0" fmla="*/ 20 w 22"/>
                <a:gd name="T1" fmla="*/ 11 h 22"/>
                <a:gd name="T2" fmla="*/ 17 w 22"/>
                <a:gd name="T3" fmla="*/ 11 h 22"/>
                <a:gd name="T4" fmla="*/ 11 w 22"/>
                <a:gd name="T5" fmla="*/ 18 h 22"/>
                <a:gd name="T6" fmla="*/ 4 w 22"/>
                <a:gd name="T7" fmla="*/ 11 h 22"/>
                <a:gd name="T8" fmla="*/ 11 w 22"/>
                <a:gd name="T9" fmla="*/ 4 h 22"/>
                <a:gd name="T10" fmla="*/ 17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7" y="11"/>
                    <a:pt x="17" y="11"/>
                    <a:pt x="17" y="11"/>
                  </a:cubicBezTo>
                  <a:cubicBezTo>
                    <a:pt x="17" y="15"/>
                    <a:pt x="14" y="18"/>
                    <a:pt x="11" y="18"/>
                  </a:cubicBezTo>
                  <a:cubicBezTo>
                    <a:pt x="7" y="18"/>
                    <a:pt x="4" y="15"/>
                    <a:pt x="4" y="11"/>
                  </a:cubicBezTo>
                  <a:cubicBezTo>
                    <a:pt x="4" y="7"/>
                    <a:pt x="7" y="4"/>
                    <a:pt x="11" y="4"/>
                  </a:cubicBezTo>
                  <a:cubicBezTo>
                    <a:pt x="14" y="4"/>
                    <a:pt x="17" y="7"/>
                    <a:pt x="17" y="11"/>
                  </a:cubicBezTo>
                  <a:cubicBezTo>
                    <a:pt x="20" y="11"/>
                    <a:pt x="20" y="11"/>
                    <a:pt x="20" y="11"/>
                  </a:cubicBezTo>
                  <a:cubicBezTo>
                    <a:pt x="22" y="11"/>
                    <a:pt x="22" y="11"/>
                    <a:pt x="22" y="11"/>
                  </a:cubicBezTo>
                  <a:cubicBezTo>
                    <a:pt x="22" y="5"/>
                    <a:pt x="17" y="0"/>
                    <a:pt x="11" y="0"/>
                  </a:cubicBezTo>
                  <a:cubicBezTo>
                    <a:pt x="4" y="0"/>
                    <a:pt x="0" y="5"/>
                    <a:pt x="0" y="11"/>
                  </a:cubicBezTo>
                  <a:cubicBezTo>
                    <a:pt x="0" y="17"/>
                    <a:pt x="4"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8" name="ïṩliḋè">
              <a:extLst>
                <a:ext uri="{FF2B5EF4-FFF2-40B4-BE49-F238E27FC236}">
                  <a16:creationId xmlns:a16="http://schemas.microsoft.com/office/drawing/2014/main" id="{9D3C0518-F49A-544C-D7BB-47D5FCD0FD4C}"/>
                </a:ext>
              </a:extLst>
            </p:cNvPr>
            <p:cNvSpPr/>
            <p:nvPr/>
          </p:nvSpPr>
          <p:spPr bwMode="auto">
            <a:xfrm>
              <a:off x="4400551" y="1879600"/>
              <a:ext cx="73025"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9" name="iṩlîḑé">
              <a:extLst>
                <a:ext uri="{FF2B5EF4-FFF2-40B4-BE49-F238E27FC236}">
                  <a16:creationId xmlns:a16="http://schemas.microsoft.com/office/drawing/2014/main" id="{98C1F953-952F-0B21-9283-DB6CD933D787}"/>
                </a:ext>
              </a:extLst>
            </p:cNvPr>
            <p:cNvSpPr/>
            <p:nvPr/>
          </p:nvSpPr>
          <p:spPr bwMode="auto">
            <a:xfrm>
              <a:off x="6623051" y="1135062"/>
              <a:ext cx="71438" cy="73025"/>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7"/>
                    <a:pt x="7" y="4"/>
                    <a:pt x="11" y="4"/>
                  </a:cubicBezTo>
                  <a:cubicBezTo>
                    <a:pt x="15" y="4"/>
                    <a:pt x="18" y="7"/>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0" name="iṡ1iďê">
              <a:extLst>
                <a:ext uri="{FF2B5EF4-FFF2-40B4-BE49-F238E27FC236}">
                  <a16:creationId xmlns:a16="http://schemas.microsoft.com/office/drawing/2014/main" id="{FFE2614C-82E6-8E41-5111-2AD4A7147447}"/>
                </a:ext>
              </a:extLst>
            </p:cNvPr>
            <p:cNvSpPr/>
            <p:nvPr/>
          </p:nvSpPr>
          <p:spPr bwMode="auto">
            <a:xfrm>
              <a:off x="4430713" y="4579937"/>
              <a:ext cx="73025" cy="71438"/>
            </a:xfrm>
            <a:custGeom>
              <a:avLst/>
              <a:gdLst>
                <a:gd name="T0" fmla="*/ 20 w 22"/>
                <a:gd name="T1" fmla="*/ 11 h 22"/>
                <a:gd name="T2" fmla="*/ 18 w 22"/>
                <a:gd name="T3" fmla="*/ 11 h 22"/>
                <a:gd name="T4" fmla="*/ 11 w 22"/>
                <a:gd name="T5" fmla="*/ 18 h 22"/>
                <a:gd name="T6" fmla="*/ 4 w 22"/>
                <a:gd name="T7" fmla="*/ 11 h 22"/>
                <a:gd name="T8" fmla="*/ 11 w 22"/>
                <a:gd name="T9" fmla="*/ 4 h 22"/>
                <a:gd name="T10" fmla="*/ 18 w 22"/>
                <a:gd name="T11" fmla="*/ 11 h 22"/>
                <a:gd name="T12" fmla="*/ 20 w 22"/>
                <a:gd name="T13" fmla="*/ 11 h 22"/>
                <a:gd name="T14" fmla="*/ 22 w 22"/>
                <a:gd name="T15" fmla="*/ 11 h 22"/>
                <a:gd name="T16" fmla="*/ 11 w 22"/>
                <a:gd name="T17" fmla="*/ 0 h 22"/>
                <a:gd name="T18" fmla="*/ 0 w 22"/>
                <a:gd name="T19" fmla="*/ 11 h 22"/>
                <a:gd name="T20" fmla="*/ 11 w 22"/>
                <a:gd name="T21" fmla="*/ 22 h 22"/>
                <a:gd name="T22" fmla="*/ 22 w 22"/>
                <a:gd name="T23" fmla="*/ 11 h 22"/>
                <a:gd name="T24" fmla="*/ 20 w 22"/>
                <a:gd name="T25" fmla="*/ 1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 h="22">
                  <a:moveTo>
                    <a:pt x="20" y="11"/>
                  </a:moveTo>
                  <a:cubicBezTo>
                    <a:pt x="18" y="11"/>
                    <a:pt x="18" y="11"/>
                    <a:pt x="18" y="11"/>
                  </a:cubicBezTo>
                  <a:cubicBezTo>
                    <a:pt x="18" y="15"/>
                    <a:pt x="15" y="18"/>
                    <a:pt x="11" y="18"/>
                  </a:cubicBezTo>
                  <a:cubicBezTo>
                    <a:pt x="7" y="18"/>
                    <a:pt x="4" y="15"/>
                    <a:pt x="4" y="11"/>
                  </a:cubicBezTo>
                  <a:cubicBezTo>
                    <a:pt x="4" y="8"/>
                    <a:pt x="7" y="4"/>
                    <a:pt x="11" y="4"/>
                  </a:cubicBezTo>
                  <a:cubicBezTo>
                    <a:pt x="15" y="4"/>
                    <a:pt x="18" y="8"/>
                    <a:pt x="18" y="11"/>
                  </a:cubicBezTo>
                  <a:cubicBezTo>
                    <a:pt x="20" y="11"/>
                    <a:pt x="20" y="11"/>
                    <a:pt x="20" y="11"/>
                  </a:cubicBezTo>
                  <a:cubicBezTo>
                    <a:pt x="22" y="11"/>
                    <a:pt x="22" y="11"/>
                    <a:pt x="22" y="11"/>
                  </a:cubicBezTo>
                  <a:cubicBezTo>
                    <a:pt x="22" y="5"/>
                    <a:pt x="17" y="0"/>
                    <a:pt x="11" y="0"/>
                  </a:cubicBezTo>
                  <a:cubicBezTo>
                    <a:pt x="5" y="0"/>
                    <a:pt x="0" y="5"/>
                    <a:pt x="0" y="11"/>
                  </a:cubicBezTo>
                  <a:cubicBezTo>
                    <a:pt x="0" y="17"/>
                    <a:pt x="5" y="22"/>
                    <a:pt x="11" y="22"/>
                  </a:cubicBezTo>
                  <a:cubicBezTo>
                    <a:pt x="17" y="22"/>
                    <a:pt x="22" y="17"/>
                    <a:pt x="22" y="11"/>
                  </a:cubicBezTo>
                  <a:lnTo>
                    <a:pt x="20" y="11"/>
                  </a:lnTo>
                  <a:close/>
                </a:path>
              </a:pathLst>
            </a:custGeom>
            <a:solidFill>
              <a:srgbClr val="9C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5" name="云形 4">
            <a:extLst>
              <a:ext uri="{FF2B5EF4-FFF2-40B4-BE49-F238E27FC236}">
                <a16:creationId xmlns:a16="http://schemas.microsoft.com/office/drawing/2014/main" id="{BF8C7C9B-B07C-518A-6A73-A01ED336AD5E}"/>
              </a:ext>
            </a:extLst>
          </p:cNvPr>
          <p:cNvSpPr/>
          <p:nvPr/>
        </p:nvSpPr>
        <p:spPr>
          <a:xfrm>
            <a:off x="4679925" y="3205996"/>
            <a:ext cx="2037144" cy="803246"/>
          </a:xfrm>
          <a:prstGeom prst="cloud">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a:t>公共服务</a:t>
            </a:r>
            <a:endParaRPr lang="en-US" altLang="zh-CN"/>
          </a:p>
          <a:p>
            <a:pPr algn="ctr"/>
            <a:r>
              <a:rPr lang="en-US" altLang="zh-CN"/>
              <a:t>Mock</a:t>
            </a:r>
            <a:r>
              <a:rPr lang="zh-CN" altLang="en-US"/>
              <a:t>服务</a:t>
            </a:r>
          </a:p>
        </p:txBody>
      </p:sp>
      <p:cxnSp>
        <p:nvCxnSpPr>
          <p:cNvPr id="9" name="直接箭头连接符 8">
            <a:extLst>
              <a:ext uri="{FF2B5EF4-FFF2-40B4-BE49-F238E27FC236}">
                <a16:creationId xmlns:a16="http://schemas.microsoft.com/office/drawing/2014/main" id="{4D2A69D3-6AD6-B1E7-1892-9068CC4E4D26}"/>
              </a:ext>
            </a:extLst>
          </p:cNvPr>
          <p:cNvCxnSpPr>
            <a:cxnSpLocks/>
          </p:cNvCxnSpPr>
          <p:nvPr/>
        </p:nvCxnSpPr>
        <p:spPr>
          <a:xfrm flipV="1">
            <a:off x="2729555" y="4009242"/>
            <a:ext cx="1772997" cy="10561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242676EC-9302-A537-5113-2D9519766173}"/>
              </a:ext>
            </a:extLst>
          </p:cNvPr>
          <p:cNvSpPr txBox="1"/>
          <p:nvPr/>
        </p:nvSpPr>
        <p:spPr>
          <a:xfrm>
            <a:off x="984131" y="5691367"/>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单元测试</a:t>
            </a:r>
            <a:endParaRPr lang="zh-CN" altLang="en-US" sz="1050" dirty="0">
              <a:solidFill>
                <a:schemeClr val="tx1">
                  <a:lumMod val="65000"/>
                  <a:lumOff val="35000"/>
                </a:schemeClr>
              </a:solidFill>
              <a:latin typeface="+mn-lt"/>
              <a:ea typeface="+mn-ea"/>
            </a:endParaRPr>
          </a:p>
        </p:txBody>
      </p:sp>
      <p:sp>
        <p:nvSpPr>
          <p:cNvPr id="14" name="文本框 13">
            <a:extLst>
              <a:ext uri="{FF2B5EF4-FFF2-40B4-BE49-F238E27FC236}">
                <a16:creationId xmlns:a16="http://schemas.microsoft.com/office/drawing/2014/main" id="{3C4B182E-0DAB-5462-ECA3-23CB15077BA4}"/>
              </a:ext>
            </a:extLst>
          </p:cNvPr>
          <p:cNvSpPr txBox="1"/>
          <p:nvPr/>
        </p:nvSpPr>
        <p:spPr>
          <a:xfrm>
            <a:off x="4376444" y="5693610"/>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单元测试</a:t>
            </a:r>
            <a:endParaRPr lang="zh-CN" altLang="en-US" sz="1050" dirty="0">
              <a:solidFill>
                <a:schemeClr val="tx1">
                  <a:lumMod val="65000"/>
                  <a:lumOff val="35000"/>
                </a:schemeClr>
              </a:solidFill>
              <a:latin typeface="+mn-lt"/>
              <a:ea typeface="+mn-ea"/>
            </a:endParaRPr>
          </a:p>
        </p:txBody>
      </p:sp>
      <p:sp>
        <p:nvSpPr>
          <p:cNvPr id="15" name="文本框 14">
            <a:extLst>
              <a:ext uri="{FF2B5EF4-FFF2-40B4-BE49-F238E27FC236}">
                <a16:creationId xmlns:a16="http://schemas.microsoft.com/office/drawing/2014/main" id="{B1C7E1D9-18B9-21CD-C94E-156984488CEF}"/>
              </a:ext>
            </a:extLst>
          </p:cNvPr>
          <p:cNvSpPr txBox="1"/>
          <p:nvPr/>
        </p:nvSpPr>
        <p:spPr>
          <a:xfrm>
            <a:off x="7768757" y="5695853"/>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rPr>
              <a:t>单元测试</a:t>
            </a:r>
            <a:endParaRPr lang="zh-CN" altLang="en-US" sz="1050" dirty="0">
              <a:solidFill>
                <a:schemeClr val="tx1">
                  <a:lumMod val="65000"/>
                  <a:lumOff val="35000"/>
                </a:schemeClr>
              </a:solidFill>
              <a:latin typeface="+mn-lt"/>
              <a:ea typeface="+mn-ea"/>
            </a:endParaRPr>
          </a:p>
        </p:txBody>
      </p:sp>
      <p:cxnSp>
        <p:nvCxnSpPr>
          <p:cNvPr id="16" name="直接箭头连接符 15">
            <a:extLst>
              <a:ext uri="{FF2B5EF4-FFF2-40B4-BE49-F238E27FC236}">
                <a16:creationId xmlns:a16="http://schemas.microsoft.com/office/drawing/2014/main" id="{092D24C6-7B38-A922-0665-EB12E55467D6}"/>
              </a:ext>
            </a:extLst>
          </p:cNvPr>
          <p:cNvCxnSpPr>
            <a:cxnSpLocks/>
          </p:cNvCxnSpPr>
          <p:nvPr/>
        </p:nvCxnSpPr>
        <p:spPr>
          <a:xfrm flipV="1">
            <a:off x="5603204" y="4108113"/>
            <a:ext cx="2602" cy="789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579C6412-BB56-16A6-F167-E5B8332ADC2A}"/>
              </a:ext>
            </a:extLst>
          </p:cNvPr>
          <p:cNvCxnSpPr>
            <a:cxnSpLocks/>
          </p:cNvCxnSpPr>
          <p:nvPr/>
        </p:nvCxnSpPr>
        <p:spPr>
          <a:xfrm flipH="1" flipV="1">
            <a:off x="6815242" y="3983375"/>
            <a:ext cx="1890657" cy="10119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1" name="文本框 540">
            <a:extLst>
              <a:ext uri="{FF2B5EF4-FFF2-40B4-BE49-F238E27FC236}">
                <a16:creationId xmlns:a16="http://schemas.microsoft.com/office/drawing/2014/main" id="{2291FD2A-43A4-7755-6A7A-BBF60A155D87}"/>
              </a:ext>
            </a:extLst>
          </p:cNvPr>
          <p:cNvSpPr txBox="1"/>
          <p:nvPr/>
        </p:nvSpPr>
        <p:spPr>
          <a:xfrm>
            <a:off x="4792935" y="4372665"/>
            <a:ext cx="716863" cy="253916"/>
          </a:xfrm>
          <a:prstGeom prst="rect">
            <a:avLst/>
          </a:prstGeom>
          <a:noFill/>
        </p:spPr>
        <p:txBody>
          <a:bodyPr wrap="none" rtlCol="0">
            <a:spAutoFit/>
          </a:bodyPr>
          <a:lstStyle/>
          <a:p>
            <a:pPr fontAlgn="auto">
              <a:spcBef>
                <a:spcPts val="0"/>
              </a:spcBef>
              <a:spcAft>
                <a:spcPts val="0"/>
              </a:spcAft>
            </a:pPr>
            <a:r>
              <a:rPr lang="zh-CN" altLang="en-US" sz="1050">
                <a:solidFill>
                  <a:schemeClr val="tx1">
                    <a:lumMod val="65000"/>
                    <a:lumOff val="35000"/>
                  </a:schemeClr>
                </a:solidFill>
                <a:latin typeface="+mn-lt"/>
                <a:ea typeface="+mn-ea"/>
              </a:rPr>
              <a:t>集成测试</a:t>
            </a:r>
            <a:endParaRPr lang="zh-CN" altLang="en-US" sz="1050" dirty="0">
              <a:solidFill>
                <a:schemeClr val="tx1">
                  <a:lumMod val="65000"/>
                  <a:lumOff val="35000"/>
                </a:schemeClr>
              </a:solidFill>
              <a:latin typeface="+mn-lt"/>
              <a:ea typeface="+mn-ea"/>
            </a:endParaRPr>
          </a:p>
        </p:txBody>
      </p:sp>
      <p:cxnSp>
        <p:nvCxnSpPr>
          <p:cNvPr id="17" name="直接箭头连接符 16">
            <a:extLst>
              <a:ext uri="{FF2B5EF4-FFF2-40B4-BE49-F238E27FC236}">
                <a16:creationId xmlns:a16="http://schemas.microsoft.com/office/drawing/2014/main" id="{FBD7A606-A8FE-572D-B8F6-CF028633D39F}"/>
              </a:ext>
            </a:extLst>
          </p:cNvPr>
          <p:cNvCxnSpPr>
            <a:cxnSpLocks/>
          </p:cNvCxnSpPr>
          <p:nvPr/>
        </p:nvCxnSpPr>
        <p:spPr>
          <a:xfrm flipH="1">
            <a:off x="7407797" y="2941025"/>
            <a:ext cx="1598386" cy="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92" name="组合 89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601E03F8-BB5D-A5AD-FA6B-C73AF030060A}"/>
              </a:ext>
            </a:extLst>
          </p:cNvPr>
          <p:cNvGrpSpPr>
            <a:grpSpLocks noChangeAspect="1"/>
          </p:cNvGrpSpPr>
          <p:nvPr/>
        </p:nvGrpSpPr>
        <p:grpSpPr>
          <a:xfrm>
            <a:off x="9252204" y="2550471"/>
            <a:ext cx="1291520" cy="714351"/>
            <a:chOff x="2704792" y="1553293"/>
            <a:chExt cx="6782417" cy="3751415"/>
          </a:xfrm>
        </p:grpSpPr>
        <p:sp>
          <p:nvSpPr>
            <p:cNvPr id="893" name="ïSḷíḓe">
              <a:extLst>
                <a:ext uri="{FF2B5EF4-FFF2-40B4-BE49-F238E27FC236}">
                  <a16:creationId xmlns:a16="http://schemas.microsoft.com/office/drawing/2014/main" id="{120FF76A-D8D8-4DB4-7875-2A6F9E105D63}"/>
                </a:ext>
              </a:extLst>
            </p:cNvPr>
            <p:cNvSpPr/>
            <p:nvPr/>
          </p:nvSpPr>
          <p:spPr bwMode="auto">
            <a:xfrm>
              <a:off x="2739934" y="4881246"/>
              <a:ext cx="6747275" cy="423462"/>
            </a:xfrm>
            <a:prstGeom prst="ellipse">
              <a:avLst/>
            </a:prstGeom>
            <a:solidFill>
              <a:srgbClr val="4285F4">
                <a:alpha val="15000"/>
              </a:srgbClr>
            </a:solidFill>
            <a:ln>
              <a:noFill/>
            </a:ln>
          </p:spPr>
          <p:txBody>
            <a:bodyPr anchor="ctr"/>
            <a:lstStyle/>
            <a:p>
              <a:pPr algn="ctr"/>
              <a:endParaRPr/>
            </a:p>
          </p:txBody>
        </p:sp>
        <p:sp>
          <p:nvSpPr>
            <p:cNvPr id="894" name="iṥľîḓè">
              <a:extLst>
                <a:ext uri="{FF2B5EF4-FFF2-40B4-BE49-F238E27FC236}">
                  <a16:creationId xmlns:a16="http://schemas.microsoft.com/office/drawing/2014/main" id="{29F50B99-A9E1-978B-BF11-01AD66A54135}"/>
                </a:ext>
              </a:extLst>
            </p:cNvPr>
            <p:cNvSpPr/>
            <p:nvPr/>
          </p:nvSpPr>
          <p:spPr bwMode="auto">
            <a:xfrm>
              <a:off x="4789595" y="4557061"/>
              <a:ext cx="1143874" cy="528010"/>
            </a:xfrm>
            <a:custGeom>
              <a:avLst/>
              <a:gdLst>
                <a:gd name="T0" fmla="*/ 1302 w 1302"/>
                <a:gd name="T1" fmla="*/ 601 h 601"/>
                <a:gd name="T2" fmla="*/ 0 w 1302"/>
                <a:gd name="T3" fmla="*/ 584 h 601"/>
                <a:gd name="T4" fmla="*/ 4 w 1302"/>
                <a:gd name="T5" fmla="*/ 550 h 601"/>
                <a:gd name="T6" fmla="*/ 66 w 1302"/>
                <a:gd name="T7" fmla="*/ 0 h 601"/>
                <a:gd name="T8" fmla="*/ 1211 w 1302"/>
                <a:gd name="T9" fmla="*/ 0 h 601"/>
                <a:gd name="T10" fmla="*/ 1295 w 1302"/>
                <a:gd name="T11" fmla="*/ 550 h 601"/>
                <a:gd name="T12" fmla="*/ 1302 w 1302"/>
                <a:gd name="T13" fmla="*/ 592 h 601"/>
                <a:gd name="T14" fmla="*/ 1302 w 1302"/>
                <a:gd name="T15" fmla="*/ 601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2" h="601">
                  <a:moveTo>
                    <a:pt x="1302" y="601"/>
                  </a:moveTo>
                  <a:lnTo>
                    <a:pt x="0" y="584"/>
                  </a:lnTo>
                  <a:lnTo>
                    <a:pt x="4" y="550"/>
                  </a:lnTo>
                  <a:lnTo>
                    <a:pt x="66" y="0"/>
                  </a:lnTo>
                  <a:lnTo>
                    <a:pt x="1211" y="0"/>
                  </a:lnTo>
                  <a:lnTo>
                    <a:pt x="1295" y="550"/>
                  </a:lnTo>
                  <a:lnTo>
                    <a:pt x="1302" y="592"/>
                  </a:lnTo>
                  <a:lnTo>
                    <a:pt x="1302" y="601"/>
                  </a:lnTo>
                  <a:close/>
                </a:path>
              </a:pathLst>
            </a:custGeom>
            <a:solidFill>
              <a:srgbClr val="D0D2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5" name="iṩľíḓê">
              <a:extLst>
                <a:ext uri="{FF2B5EF4-FFF2-40B4-BE49-F238E27FC236}">
                  <a16:creationId xmlns:a16="http://schemas.microsoft.com/office/drawing/2014/main" id="{427B14A2-1A15-CFAA-223A-B320B5E7176E}"/>
                </a:ext>
              </a:extLst>
            </p:cNvPr>
            <p:cNvSpPr/>
            <p:nvPr/>
          </p:nvSpPr>
          <p:spPr bwMode="auto">
            <a:xfrm>
              <a:off x="4789595" y="4557061"/>
              <a:ext cx="1143874" cy="528010"/>
            </a:xfrm>
            <a:custGeom>
              <a:avLst/>
              <a:gdLst>
                <a:gd name="T0" fmla="*/ 1302 w 1302"/>
                <a:gd name="T1" fmla="*/ 601 h 601"/>
                <a:gd name="T2" fmla="*/ 0 w 1302"/>
                <a:gd name="T3" fmla="*/ 584 h 601"/>
                <a:gd name="T4" fmla="*/ 4 w 1302"/>
                <a:gd name="T5" fmla="*/ 550 h 601"/>
                <a:gd name="T6" fmla="*/ 66 w 1302"/>
                <a:gd name="T7" fmla="*/ 0 h 601"/>
                <a:gd name="T8" fmla="*/ 1211 w 1302"/>
                <a:gd name="T9" fmla="*/ 0 h 601"/>
                <a:gd name="T10" fmla="*/ 1295 w 1302"/>
                <a:gd name="T11" fmla="*/ 550 h 601"/>
                <a:gd name="T12" fmla="*/ 1302 w 1302"/>
                <a:gd name="T13" fmla="*/ 592 h 601"/>
                <a:gd name="T14" fmla="*/ 1302 w 1302"/>
                <a:gd name="T15" fmla="*/ 601 h 6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2" h="601">
                  <a:moveTo>
                    <a:pt x="1302" y="601"/>
                  </a:moveTo>
                  <a:lnTo>
                    <a:pt x="0" y="584"/>
                  </a:lnTo>
                  <a:lnTo>
                    <a:pt x="4" y="550"/>
                  </a:lnTo>
                  <a:lnTo>
                    <a:pt x="66" y="0"/>
                  </a:lnTo>
                  <a:lnTo>
                    <a:pt x="1211" y="0"/>
                  </a:lnTo>
                  <a:lnTo>
                    <a:pt x="1295" y="550"/>
                  </a:lnTo>
                  <a:lnTo>
                    <a:pt x="1302" y="592"/>
                  </a:lnTo>
                  <a:lnTo>
                    <a:pt x="1302" y="60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6" name="îŝḷiḓe">
              <a:extLst>
                <a:ext uri="{FF2B5EF4-FFF2-40B4-BE49-F238E27FC236}">
                  <a16:creationId xmlns:a16="http://schemas.microsoft.com/office/drawing/2014/main" id="{4733656E-B1FC-6398-BD24-3FB8D0FA581E}"/>
                </a:ext>
              </a:extLst>
            </p:cNvPr>
            <p:cNvSpPr/>
            <p:nvPr/>
          </p:nvSpPr>
          <p:spPr bwMode="auto">
            <a:xfrm>
              <a:off x="4791352" y="5040264"/>
              <a:ext cx="1137724" cy="7907"/>
            </a:xfrm>
            <a:custGeom>
              <a:avLst/>
              <a:gdLst>
                <a:gd name="T0" fmla="*/ 1286 w 1295"/>
                <a:gd name="T1" fmla="*/ 0 h 9"/>
                <a:gd name="T2" fmla="*/ 2 w 1295"/>
                <a:gd name="T3" fmla="*/ 0 h 9"/>
                <a:gd name="T4" fmla="*/ 0 w 1295"/>
                <a:gd name="T5" fmla="*/ 9 h 9"/>
                <a:gd name="T6" fmla="*/ 1295 w 1295"/>
                <a:gd name="T7" fmla="*/ 9 h 9"/>
                <a:gd name="T8" fmla="*/ 1295 w 1295"/>
                <a:gd name="T9" fmla="*/ 9 h 9"/>
                <a:gd name="T10" fmla="*/ 1286 w 1295"/>
                <a:gd name="T11" fmla="*/ 0 h 9"/>
              </a:gdLst>
              <a:ahLst/>
              <a:cxnLst>
                <a:cxn ang="0">
                  <a:pos x="T0" y="T1"/>
                </a:cxn>
                <a:cxn ang="0">
                  <a:pos x="T2" y="T3"/>
                </a:cxn>
                <a:cxn ang="0">
                  <a:pos x="T4" y="T5"/>
                </a:cxn>
                <a:cxn ang="0">
                  <a:pos x="T6" y="T7"/>
                </a:cxn>
                <a:cxn ang="0">
                  <a:pos x="T8" y="T9"/>
                </a:cxn>
                <a:cxn ang="0">
                  <a:pos x="T10" y="T11"/>
                </a:cxn>
              </a:cxnLst>
              <a:rect l="0" t="0" r="r" b="b"/>
              <a:pathLst>
                <a:path w="1295" h="9">
                  <a:moveTo>
                    <a:pt x="1286" y="0"/>
                  </a:moveTo>
                  <a:lnTo>
                    <a:pt x="2" y="0"/>
                  </a:lnTo>
                  <a:lnTo>
                    <a:pt x="0" y="9"/>
                  </a:lnTo>
                  <a:lnTo>
                    <a:pt x="1295" y="9"/>
                  </a:lnTo>
                  <a:lnTo>
                    <a:pt x="1295" y="9"/>
                  </a:lnTo>
                  <a:lnTo>
                    <a:pt x="1286" y="0"/>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7" name="išḷidê">
              <a:extLst>
                <a:ext uri="{FF2B5EF4-FFF2-40B4-BE49-F238E27FC236}">
                  <a16:creationId xmlns:a16="http://schemas.microsoft.com/office/drawing/2014/main" id="{0AACC546-539D-29C1-E3A3-F53AAEF1EF9D}"/>
                </a:ext>
              </a:extLst>
            </p:cNvPr>
            <p:cNvSpPr/>
            <p:nvPr/>
          </p:nvSpPr>
          <p:spPr bwMode="auto">
            <a:xfrm>
              <a:off x="4791352" y="5040264"/>
              <a:ext cx="1137724" cy="7907"/>
            </a:xfrm>
            <a:custGeom>
              <a:avLst/>
              <a:gdLst>
                <a:gd name="T0" fmla="*/ 1286 w 1295"/>
                <a:gd name="T1" fmla="*/ 0 h 9"/>
                <a:gd name="T2" fmla="*/ 2 w 1295"/>
                <a:gd name="T3" fmla="*/ 0 h 9"/>
                <a:gd name="T4" fmla="*/ 0 w 1295"/>
                <a:gd name="T5" fmla="*/ 9 h 9"/>
                <a:gd name="T6" fmla="*/ 1295 w 1295"/>
                <a:gd name="T7" fmla="*/ 9 h 9"/>
                <a:gd name="T8" fmla="*/ 1295 w 1295"/>
                <a:gd name="T9" fmla="*/ 9 h 9"/>
                <a:gd name="T10" fmla="*/ 1286 w 1295"/>
                <a:gd name="T11" fmla="*/ 0 h 9"/>
              </a:gdLst>
              <a:ahLst/>
              <a:cxnLst>
                <a:cxn ang="0">
                  <a:pos x="T0" y="T1"/>
                </a:cxn>
                <a:cxn ang="0">
                  <a:pos x="T2" y="T3"/>
                </a:cxn>
                <a:cxn ang="0">
                  <a:pos x="T4" y="T5"/>
                </a:cxn>
                <a:cxn ang="0">
                  <a:pos x="T6" y="T7"/>
                </a:cxn>
                <a:cxn ang="0">
                  <a:pos x="T8" y="T9"/>
                </a:cxn>
                <a:cxn ang="0">
                  <a:pos x="T10" y="T11"/>
                </a:cxn>
              </a:cxnLst>
              <a:rect l="0" t="0" r="r" b="b"/>
              <a:pathLst>
                <a:path w="1295" h="9">
                  <a:moveTo>
                    <a:pt x="1286" y="0"/>
                  </a:moveTo>
                  <a:lnTo>
                    <a:pt x="2" y="0"/>
                  </a:lnTo>
                  <a:lnTo>
                    <a:pt x="0" y="9"/>
                  </a:lnTo>
                  <a:lnTo>
                    <a:pt x="1295" y="9"/>
                  </a:lnTo>
                  <a:lnTo>
                    <a:pt x="1295" y="9"/>
                  </a:lnTo>
                  <a:lnTo>
                    <a:pt x="12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8" name="işḷïḋê">
              <a:extLst>
                <a:ext uri="{FF2B5EF4-FFF2-40B4-BE49-F238E27FC236}">
                  <a16:creationId xmlns:a16="http://schemas.microsoft.com/office/drawing/2014/main" id="{1AE1B73D-2346-F53D-E7DC-395AA4139DC7}"/>
                </a:ext>
              </a:extLst>
            </p:cNvPr>
            <p:cNvSpPr/>
            <p:nvPr/>
          </p:nvSpPr>
          <p:spPr bwMode="auto">
            <a:xfrm>
              <a:off x="4598949" y="5048171"/>
              <a:ext cx="1519016" cy="36899"/>
            </a:xfrm>
            <a:prstGeom prst="rect">
              <a:avLst/>
            </a:prstGeom>
            <a:solidFill>
              <a:srgbClr val="D0D2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99" name="iśḷíďe">
              <a:extLst>
                <a:ext uri="{FF2B5EF4-FFF2-40B4-BE49-F238E27FC236}">
                  <a16:creationId xmlns:a16="http://schemas.microsoft.com/office/drawing/2014/main" id="{34217B07-C788-3C81-D0DA-F81826659A60}"/>
                </a:ext>
              </a:extLst>
            </p:cNvPr>
            <p:cNvSpPr/>
            <p:nvPr/>
          </p:nvSpPr>
          <p:spPr bwMode="auto">
            <a:xfrm>
              <a:off x="4598949" y="5048171"/>
              <a:ext cx="1519016" cy="36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0" name="îṣļídê">
              <a:extLst>
                <a:ext uri="{FF2B5EF4-FFF2-40B4-BE49-F238E27FC236}">
                  <a16:creationId xmlns:a16="http://schemas.microsoft.com/office/drawing/2014/main" id="{BE9F090A-0088-45DE-00BE-E2307157A370}"/>
                </a:ext>
              </a:extLst>
            </p:cNvPr>
            <p:cNvSpPr/>
            <p:nvPr/>
          </p:nvSpPr>
          <p:spPr bwMode="auto">
            <a:xfrm>
              <a:off x="3133525" y="1553293"/>
              <a:ext cx="4434049" cy="2666404"/>
            </a:xfrm>
            <a:custGeom>
              <a:avLst/>
              <a:gdLst>
                <a:gd name="T0" fmla="*/ 2760 w 2760"/>
                <a:gd name="T1" fmla="*/ 60 h 1661"/>
                <a:gd name="T2" fmla="*/ 2701 w 2760"/>
                <a:gd name="T3" fmla="*/ 0 h 1661"/>
                <a:gd name="T4" fmla="*/ 59 w 2760"/>
                <a:gd name="T5" fmla="*/ 0 h 1661"/>
                <a:gd name="T6" fmla="*/ 0 w 2760"/>
                <a:gd name="T7" fmla="*/ 60 h 1661"/>
                <a:gd name="T8" fmla="*/ 0 w 2760"/>
                <a:gd name="T9" fmla="*/ 60 h 1661"/>
                <a:gd name="T10" fmla="*/ 0 w 2760"/>
                <a:gd name="T11" fmla="*/ 1661 h 1661"/>
                <a:gd name="T12" fmla="*/ 2760 w 2760"/>
                <a:gd name="T13" fmla="*/ 1661 h 1661"/>
                <a:gd name="T14" fmla="*/ 2760 w 2760"/>
                <a:gd name="T15" fmla="*/ 60 h 16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0" h="1661">
                  <a:moveTo>
                    <a:pt x="2760" y="60"/>
                  </a:moveTo>
                  <a:cubicBezTo>
                    <a:pt x="2760" y="27"/>
                    <a:pt x="2734" y="0"/>
                    <a:pt x="2701" y="0"/>
                  </a:cubicBezTo>
                  <a:cubicBezTo>
                    <a:pt x="59" y="0"/>
                    <a:pt x="59" y="0"/>
                    <a:pt x="59" y="0"/>
                  </a:cubicBezTo>
                  <a:cubicBezTo>
                    <a:pt x="27" y="0"/>
                    <a:pt x="0" y="27"/>
                    <a:pt x="0" y="60"/>
                  </a:cubicBezTo>
                  <a:cubicBezTo>
                    <a:pt x="0" y="60"/>
                    <a:pt x="0" y="60"/>
                    <a:pt x="0" y="60"/>
                  </a:cubicBezTo>
                  <a:cubicBezTo>
                    <a:pt x="0" y="1661"/>
                    <a:pt x="0" y="1661"/>
                    <a:pt x="0" y="1661"/>
                  </a:cubicBezTo>
                  <a:cubicBezTo>
                    <a:pt x="2760" y="1661"/>
                    <a:pt x="2760" y="1661"/>
                    <a:pt x="2760" y="1661"/>
                  </a:cubicBezTo>
                  <a:cubicBezTo>
                    <a:pt x="2760" y="60"/>
                    <a:pt x="2760" y="60"/>
                    <a:pt x="2760" y="60"/>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1" name="ïsliḍé">
              <a:extLst>
                <a:ext uri="{FF2B5EF4-FFF2-40B4-BE49-F238E27FC236}">
                  <a16:creationId xmlns:a16="http://schemas.microsoft.com/office/drawing/2014/main" id="{9F8C08B3-4172-5482-BFC7-7BBA3B2F064A}"/>
                </a:ext>
              </a:extLst>
            </p:cNvPr>
            <p:cNvSpPr/>
            <p:nvPr/>
          </p:nvSpPr>
          <p:spPr bwMode="auto">
            <a:xfrm>
              <a:off x="3133525" y="4194219"/>
              <a:ext cx="4434049" cy="394470"/>
            </a:xfrm>
            <a:custGeom>
              <a:avLst/>
              <a:gdLst>
                <a:gd name="T0" fmla="*/ 0 w 2760"/>
                <a:gd name="T1" fmla="*/ 0 h 246"/>
                <a:gd name="T2" fmla="*/ 0 w 2760"/>
                <a:gd name="T3" fmla="*/ 187 h 246"/>
                <a:gd name="T4" fmla="*/ 59 w 2760"/>
                <a:gd name="T5" fmla="*/ 246 h 246"/>
                <a:gd name="T6" fmla="*/ 2701 w 2760"/>
                <a:gd name="T7" fmla="*/ 246 h 246"/>
                <a:gd name="T8" fmla="*/ 2760 w 2760"/>
                <a:gd name="T9" fmla="*/ 187 h 246"/>
                <a:gd name="T10" fmla="*/ 2760 w 2760"/>
                <a:gd name="T11" fmla="*/ 0 h 246"/>
                <a:gd name="T12" fmla="*/ 0 w 2760"/>
                <a:gd name="T13" fmla="*/ 0 h 246"/>
              </a:gdLst>
              <a:ahLst/>
              <a:cxnLst>
                <a:cxn ang="0">
                  <a:pos x="T0" y="T1"/>
                </a:cxn>
                <a:cxn ang="0">
                  <a:pos x="T2" y="T3"/>
                </a:cxn>
                <a:cxn ang="0">
                  <a:pos x="T4" y="T5"/>
                </a:cxn>
                <a:cxn ang="0">
                  <a:pos x="T6" y="T7"/>
                </a:cxn>
                <a:cxn ang="0">
                  <a:pos x="T8" y="T9"/>
                </a:cxn>
                <a:cxn ang="0">
                  <a:pos x="T10" y="T11"/>
                </a:cxn>
                <a:cxn ang="0">
                  <a:pos x="T12" y="T13"/>
                </a:cxn>
              </a:cxnLst>
              <a:rect l="0" t="0" r="r" b="b"/>
              <a:pathLst>
                <a:path w="2760" h="246">
                  <a:moveTo>
                    <a:pt x="0" y="0"/>
                  </a:moveTo>
                  <a:cubicBezTo>
                    <a:pt x="0" y="187"/>
                    <a:pt x="0" y="187"/>
                    <a:pt x="0" y="187"/>
                  </a:cubicBezTo>
                  <a:cubicBezTo>
                    <a:pt x="0" y="220"/>
                    <a:pt x="27" y="246"/>
                    <a:pt x="59" y="246"/>
                  </a:cubicBezTo>
                  <a:cubicBezTo>
                    <a:pt x="2701" y="246"/>
                    <a:pt x="2701" y="246"/>
                    <a:pt x="2701" y="246"/>
                  </a:cubicBezTo>
                  <a:cubicBezTo>
                    <a:pt x="2733" y="246"/>
                    <a:pt x="2760" y="220"/>
                    <a:pt x="2760" y="187"/>
                  </a:cubicBezTo>
                  <a:cubicBezTo>
                    <a:pt x="2760" y="0"/>
                    <a:pt x="2760" y="0"/>
                    <a:pt x="2760" y="0"/>
                  </a:cubicBezTo>
                  <a:cubicBezTo>
                    <a:pt x="0" y="0"/>
                    <a:pt x="0" y="0"/>
                    <a:pt x="0" y="0"/>
                  </a:cubicBezTo>
                </a:path>
              </a:pathLst>
            </a:custGeom>
            <a:solidFill>
              <a:srgbClr val="D0D2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2" name="ïṣľîḋê">
              <a:extLst>
                <a:ext uri="{FF2B5EF4-FFF2-40B4-BE49-F238E27FC236}">
                  <a16:creationId xmlns:a16="http://schemas.microsoft.com/office/drawing/2014/main" id="{412224C4-58C2-027D-4820-2B0511F4CFE6}"/>
                </a:ext>
              </a:extLst>
            </p:cNvPr>
            <p:cNvSpPr/>
            <p:nvPr/>
          </p:nvSpPr>
          <p:spPr bwMode="auto">
            <a:xfrm>
              <a:off x="3318021" y="1714068"/>
              <a:ext cx="4087021" cy="2311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3" name="íSľîḍê">
              <a:extLst>
                <a:ext uri="{FF2B5EF4-FFF2-40B4-BE49-F238E27FC236}">
                  <a16:creationId xmlns:a16="http://schemas.microsoft.com/office/drawing/2014/main" id="{459D1440-099E-3133-1E3F-8C6BED868D03}"/>
                </a:ext>
              </a:extLst>
            </p:cNvPr>
            <p:cNvSpPr/>
            <p:nvPr/>
          </p:nvSpPr>
          <p:spPr bwMode="auto">
            <a:xfrm>
              <a:off x="3318021" y="1714068"/>
              <a:ext cx="4087021" cy="231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4" name="îślîḋè">
              <a:extLst>
                <a:ext uri="{FF2B5EF4-FFF2-40B4-BE49-F238E27FC236}">
                  <a16:creationId xmlns:a16="http://schemas.microsoft.com/office/drawing/2014/main" id="{0AFD2F01-E11E-B426-A668-101C90317206}"/>
                </a:ext>
              </a:extLst>
            </p:cNvPr>
            <p:cNvSpPr/>
            <p:nvPr/>
          </p:nvSpPr>
          <p:spPr bwMode="auto">
            <a:xfrm>
              <a:off x="5258741" y="4262746"/>
              <a:ext cx="215245" cy="211731"/>
            </a:xfrm>
            <a:custGeom>
              <a:avLst/>
              <a:gdLst>
                <a:gd name="T0" fmla="*/ 71 w 134"/>
                <a:gd name="T1" fmla="*/ 132 h 132"/>
                <a:gd name="T2" fmla="*/ 119 w 134"/>
                <a:gd name="T3" fmla="*/ 109 h 132"/>
                <a:gd name="T4" fmla="*/ 124 w 134"/>
                <a:gd name="T5" fmla="*/ 102 h 132"/>
                <a:gd name="T6" fmla="*/ 90 w 134"/>
                <a:gd name="T7" fmla="*/ 96 h 132"/>
                <a:gd name="T8" fmla="*/ 127 w 134"/>
                <a:gd name="T9" fmla="*/ 96 h 132"/>
                <a:gd name="T10" fmla="*/ 128 w 134"/>
                <a:gd name="T11" fmla="*/ 47 h 132"/>
                <a:gd name="T12" fmla="*/ 79 w 134"/>
                <a:gd name="T13" fmla="*/ 73 h 132"/>
                <a:gd name="T14" fmla="*/ 124 w 134"/>
                <a:gd name="T15" fmla="*/ 40 h 132"/>
                <a:gd name="T16" fmla="*/ 40 w 134"/>
                <a:gd name="T17" fmla="*/ 17 h 132"/>
                <a:gd name="T18" fmla="*/ 18 w 134"/>
                <a:gd name="T19" fmla="*/ 102 h 132"/>
                <a:gd name="T20" fmla="*/ 22 w 134"/>
                <a:gd name="T21" fmla="*/ 109 h 132"/>
                <a:gd name="T22" fmla="*/ 71 w 134"/>
                <a:gd name="T23" fmla="*/ 13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4" h="132">
                  <a:moveTo>
                    <a:pt x="71" y="132"/>
                  </a:moveTo>
                  <a:cubicBezTo>
                    <a:pt x="90" y="132"/>
                    <a:pt x="108" y="124"/>
                    <a:pt x="119" y="109"/>
                  </a:cubicBezTo>
                  <a:cubicBezTo>
                    <a:pt x="121" y="107"/>
                    <a:pt x="123" y="104"/>
                    <a:pt x="124" y="102"/>
                  </a:cubicBezTo>
                  <a:cubicBezTo>
                    <a:pt x="90" y="96"/>
                    <a:pt x="90" y="96"/>
                    <a:pt x="90" y="96"/>
                  </a:cubicBezTo>
                  <a:cubicBezTo>
                    <a:pt x="127" y="96"/>
                    <a:pt x="127" y="96"/>
                    <a:pt x="127" y="96"/>
                  </a:cubicBezTo>
                  <a:cubicBezTo>
                    <a:pt x="134" y="81"/>
                    <a:pt x="134" y="63"/>
                    <a:pt x="128" y="47"/>
                  </a:cubicBezTo>
                  <a:cubicBezTo>
                    <a:pt x="79" y="73"/>
                    <a:pt x="79" y="73"/>
                    <a:pt x="79" y="73"/>
                  </a:cubicBezTo>
                  <a:cubicBezTo>
                    <a:pt x="124" y="40"/>
                    <a:pt x="124" y="40"/>
                    <a:pt x="124" y="40"/>
                  </a:cubicBezTo>
                  <a:cubicBezTo>
                    <a:pt x="107" y="10"/>
                    <a:pt x="69" y="0"/>
                    <a:pt x="40" y="17"/>
                  </a:cubicBezTo>
                  <a:cubicBezTo>
                    <a:pt x="10" y="34"/>
                    <a:pt x="0" y="72"/>
                    <a:pt x="18" y="102"/>
                  </a:cubicBezTo>
                  <a:cubicBezTo>
                    <a:pt x="19" y="104"/>
                    <a:pt x="21" y="106"/>
                    <a:pt x="22" y="109"/>
                  </a:cubicBezTo>
                  <a:cubicBezTo>
                    <a:pt x="34" y="124"/>
                    <a:pt x="52" y="132"/>
                    <a:pt x="71" y="132"/>
                  </a:cubicBezTo>
                  <a:close/>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5" name="iṡḻîḑe">
              <a:extLst>
                <a:ext uri="{FF2B5EF4-FFF2-40B4-BE49-F238E27FC236}">
                  <a16:creationId xmlns:a16="http://schemas.microsoft.com/office/drawing/2014/main" id="{37626B5F-4BE3-80DD-876C-1CB526CD5015}"/>
                </a:ext>
              </a:extLst>
            </p:cNvPr>
            <p:cNvSpPr/>
            <p:nvPr/>
          </p:nvSpPr>
          <p:spPr bwMode="auto">
            <a:xfrm>
              <a:off x="5888662" y="4782848"/>
              <a:ext cx="14057" cy="98398"/>
            </a:xfrm>
            <a:custGeom>
              <a:avLst/>
              <a:gdLst>
                <a:gd name="T0" fmla="*/ 0 w 16"/>
                <a:gd name="T1" fmla="*/ 0 h 112"/>
                <a:gd name="T2" fmla="*/ 16 w 16"/>
                <a:gd name="T3" fmla="*/ 112 h 112"/>
                <a:gd name="T4" fmla="*/ 16 w 16"/>
                <a:gd name="T5" fmla="*/ 112 h 112"/>
                <a:gd name="T6" fmla="*/ 0 w 16"/>
                <a:gd name="T7" fmla="*/ 0 h 112"/>
              </a:gdLst>
              <a:ahLst/>
              <a:cxnLst>
                <a:cxn ang="0">
                  <a:pos x="T0" y="T1"/>
                </a:cxn>
                <a:cxn ang="0">
                  <a:pos x="T2" y="T3"/>
                </a:cxn>
                <a:cxn ang="0">
                  <a:pos x="T4" y="T5"/>
                </a:cxn>
                <a:cxn ang="0">
                  <a:pos x="T6" y="T7"/>
                </a:cxn>
              </a:cxnLst>
              <a:rect l="0" t="0" r="r" b="b"/>
              <a:pathLst>
                <a:path w="16" h="112">
                  <a:moveTo>
                    <a:pt x="0" y="0"/>
                  </a:moveTo>
                  <a:lnTo>
                    <a:pt x="16" y="112"/>
                  </a:lnTo>
                  <a:lnTo>
                    <a:pt x="16" y="112"/>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6" name="íṣḷïḋe">
              <a:extLst>
                <a:ext uri="{FF2B5EF4-FFF2-40B4-BE49-F238E27FC236}">
                  <a16:creationId xmlns:a16="http://schemas.microsoft.com/office/drawing/2014/main" id="{F2B65EE0-5413-BF7E-146F-0B45219441D7}"/>
                </a:ext>
              </a:extLst>
            </p:cNvPr>
            <p:cNvSpPr/>
            <p:nvPr/>
          </p:nvSpPr>
          <p:spPr bwMode="auto">
            <a:xfrm>
              <a:off x="5888662" y="4782848"/>
              <a:ext cx="14057" cy="98398"/>
            </a:xfrm>
            <a:custGeom>
              <a:avLst/>
              <a:gdLst>
                <a:gd name="T0" fmla="*/ 0 w 16"/>
                <a:gd name="T1" fmla="*/ 0 h 112"/>
                <a:gd name="T2" fmla="*/ 16 w 16"/>
                <a:gd name="T3" fmla="*/ 112 h 112"/>
                <a:gd name="T4" fmla="*/ 16 w 16"/>
                <a:gd name="T5" fmla="*/ 112 h 112"/>
                <a:gd name="T6" fmla="*/ 0 w 16"/>
                <a:gd name="T7" fmla="*/ 0 h 112"/>
              </a:gdLst>
              <a:ahLst/>
              <a:cxnLst>
                <a:cxn ang="0">
                  <a:pos x="T0" y="T1"/>
                </a:cxn>
                <a:cxn ang="0">
                  <a:pos x="T2" y="T3"/>
                </a:cxn>
                <a:cxn ang="0">
                  <a:pos x="T4" y="T5"/>
                </a:cxn>
                <a:cxn ang="0">
                  <a:pos x="T6" y="T7"/>
                </a:cxn>
              </a:cxnLst>
              <a:rect l="0" t="0" r="r" b="b"/>
              <a:pathLst>
                <a:path w="16" h="112">
                  <a:moveTo>
                    <a:pt x="0" y="0"/>
                  </a:moveTo>
                  <a:lnTo>
                    <a:pt x="16" y="112"/>
                  </a:lnTo>
                  <a:lnTo>
                    <a:pt x="16" y="1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7" name="îSļiďé">
              <a:extLst>
                <a:ext uri="{FF2B5EF4-FFF2-40B4-BE49-F238E27FC236}">
                  <a16:creationId xmlns:a16="http://schemas.microsoft.com/office/drawing/2014/main" id="{BB05C402-7F58-B121-67C6-69800C6F4878}"/>
                </a:ext>
              </a:extLst>
            </p:cNvPr>
            <p:cNvSpPr/>
            <p:nvPr/>
          </p:nvSpPr>
          <p:spPr bwMode="auto">
            <a:xfrm>
              <a:off x="5902719" y="4881246"/>
              <a:ext cx="26357" cy="166925"/>
            </a:xfrm>
            <a:custGeom>
              <a:avLst/>
              <a:gdLst>
                <a:gd name="T0" fmla="*/ 0 w 30"/>
                <a:gd name="T1" fmla="*/ 0 h 190"/>
                <a:gd name="T2" fmla="*/ 0 w 30"/>
                <a:gd name="T3" fmla="*/ 0 h 190"/>
                <a:gd name="T4" fmla="*/ 28 w 30"/>
                <a:gd name="T5" fmla="*/ 181 h 190"/>
                <a:gd name="T6" fmla="*/ 30 w 30"/>
                <a:gd name="T7" fmla="*/ 190 h 190"/>
                <a:gd name="T8" fmla="*/ 30 w 30"/>
                <a:gd name="T9" fmla="*/ 190 h 190"/>
                <a:gd name="T10" fmla="*/ 0 w 30"/>
                <a:gd name="T11" fmla="*/ 0 h 190"/>
              </a:gdLst>
              <a:ahLst/>
              <a:cxnLst>
                <a:cxn ang="0">
                  <a:pos x="T0" y="T1"/>
                </a:cxn>
                <a:cxn ang="0">
                  <a:pos x="T2" y="T3"/>
                </a:cxn>
                <a:cxn ang="0">
                  <a:pos x="T4" y="T5"/>
                </a:cxn>
                <a:cxn ang="0">
                  <a:pos x="T6" y="T7"/>
                </a:cxn>
                <a:cxn ang="0">
                  <a:pos x="T8" y="T9"/>
                </a:cxn>
                <a:cxn ang="0">
                  <a:pos x="T10" y="T11"/>
                </a:cxn>
              </a:cxnLst>
              <a:rect l="0" t="0" r="r" b="b"/>
              <a:pathLst>
                <a:path w="30" h="190">
                  <a:moveTo>
                    <a:pt x="0" y="0"/>
                  </a:moveTo>
                  <a:lnTo>
                    <a:pt x="0" y="0"/>
                  </a:lnTo>
                  <a:lnTo>
                    <a:pt x="28" y="181"/>
                  </a:lnTo>
                  <a:lnTo>
                    <a:pt x="30" y="190"/>
                  </a:lnTo>
                  <a:lnTo>
                    <a:pt x="30" y="190"/>
                  </a:lnTo>
                  <a:lnTo>
                    <a:pt x="0" y="0"/>
                  </a:lnTo>
                  <a:close/>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8" name="íṥ1ïdê">
              <a:extLst>
                <a:ext uri="{FF2B5EF4-FFF2-40B4-BE49-F238E27FC236}">
                  <a16:creationId xmlns:a16="http://schemas.microsoft.com/office/drawing/2014/main" id="{EFB345B1-E3B4-078D-5231-1A8F8694C87F}"/>
                </a:ext>
              </a:extLst>
            </p:cNvPr>
            <p:cNvSpPr/>
            <p:nvPr/>
          </p:nvSpPr>
          <p:spPr bwMode="auto">
            <a:xfrm>
              <a:off x="5902719" y="4881246"/>
              <a:ext cx="26357" cy="166925"/>
            </a:xfrm>
            <a:custGeom>
              <a:avLst/>
              <a:gdLst>
                <a:gd name="T0" fmla="*/ 0 w 30"/>
                <a:gd name="T1" fmla="*/ 0 h 190"/>
                <a:gd name="T2" fmla="*/ 0 w 30"/>
                <a:gd name="T3" fmla="*/ 0 h 190"/>
                <a:gd name="T4" fmla="*/ 28 w 30"/>
                <a:gd name="T5" fmla="*/ 181 h 190"/>
                <a:gd name="T6" fmla="*/ 30 w 30"/>
                <a:gd name="T7" fmla="*/ 190 h 190"/>
                <a:gd name="T8" fmla="*/ 30 w 30"/>
                <a:gd name="T9" fmla="*/ 190 h 190"/>
                <a:gd name="T10" fmla="*/ 0 w 30"/>
                <a:gd name="T11" fmla="*/ 0 h 190"/>
              </a:gdLst>
              <a:ahLst/>
              <a:cxnLst>
                <a:cxn ang="0">
                  <a:pos x="T0" y="T1"/>
                </a:cxn>
                <a:cxn ang="0">
                  <a:pos x="T2" y="T3"/>
                </a:cxn>
                <a:cxn ang="0">
                  <a:pos x="T4" y="T5"/>
                </a:cxn>
                <a:cxn ang="0">
                  <a:pos x="T6" y="T7"/>
                </a:cxn>
                <a:cxn ang="0">
                  <a:pos x="T8" y="T9"/>
                </a:cxn>
                <a:cxn ang="0">
                  <a:pos x="T10" y="T11"/>
                </a:cxn>
              </a:cxnLst>
              <a:rect l="0" t="0" r="r" b="b"/>
              <a:pathLst>
                <a:path w="30" h="190">
                  <a:moveTo>
                    <a:pt x="0" y="0"/>
                  </a:moveTo>
                  <a:lnTo>
                    <a:pt x="0" y="0"/>
                  </a:lnTo>
                  <a:lnTo>
                    <a:pt x="28" y="181"/>
                  </a:lnTo>
                  <a:lnTo>
                    <a:pt x="30" y="190"/>
                  </a:lnTo>
                  <a:lnTo>
                    <a:pt x="30" y="19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9" name="îSlïďê">
              <a:extLst>
                <a:ext uri="{FF2B5EF4-FFF2-40B4-BE49-F238E27FC236}">
                  <a16:creationId xmlns:a16="http://schemas.microsoft.com/office/drawing/2014/main" id="{E9EB17C4-8490-F1C9-BBA6-EB1F40D36E14}"/>
                </a:ext>
              </a:extLst>
            </p:cNvPr>
            <p:cNvSpPr/>
            <p:nvPr/>
          </p:nvSpPr>
          <p:spPr bwMode="auto">
            <a:xfrm>
              <a:off x="5472229" y="4588689"/>
              <a:ext cx="455090" cy="451575"/>
            </a:xfrm>
            <a:custGeom>
              <a:avLst/>
              <a:gdLst>
                <a:gd name="T0" fmla="*/ 439 w 518"/>
                <a:gd name="T1" fmla="*/ 0 h 514"/>
                <a:gd name="T2" fmla="*/ 0 w 518"/>
                <a:gd name="T3" fmla="*/ 0 h 514"/>
                <a:gd name="T4" fmla="*/ 511 w 518"/>
                <a:gd name="T5" fmla="*/ 514 h 514"/>
                <a:gd name="T6" fmla="*/ 518 w 518"/>
                <a:gd name="T7" fmla="*/ 514 h 514"/>
                <a:gd name="T8" fmla="*/ 490 w 518"/>
                <a:gd name="T9" fmla="*/ 333 h 514"/>
                <a:gd name="T10" fmla="*/ 474 w 518"/>
                <a:gd name="T11" fmla="*/ 221 h 514"/>
                <a:gd name="T12" fmla="*/ 439 w 518"/>
                <a:gd name="T13" fmla="*/ 0 h 514"/>
              </a:gdLst>
              <a:ahLst/>
              <a:cxnLst>
                <a:cxn ang="0">
                  <a:pos x="T0" y="T1"/>
                </a:cxn>
                <a:cxn ang="0">
                  <a:pos x="T2" y="T3"/>
                </a:cxn>
                <a:cxn ang="0">
                  <a:pos x="T4" y="T5"/>
                </a:cxn>
                <a:cxn ang="0">
                  <a:pos x="T6" y="T7"/>
                </a:cxn>
                <a:cxn ang="0">
                  <a:pos x="T8" y="T9"/>
                </a:cxn>
                <a:cxn ang="0">
                  <a:pos x="T10" y="T11"/>
                </a:cxn>
                <a:cxn ang="0">
                  <a:pos x="T12" y="T13"/>
                </a:cxn>
              </a:cxnLst>
              <a:rect l="0" t="0" r="r" b="b"/>
              <a:pathLst>
                <a:path w="518" h="514">
                  <a:moveTo>
                    <a:pt x="439" y="0"/>
                  </a:moveTo>
                  <a:lnTo>
                    <a:pt x="0" y="0"/>
                  </a:lnTo>
                  <a:lnTo>
                    <a:pt x="511" y="514"/>
                  </a:lnTo>
                  <a:lnTo>
                    <a:pt x="518" y="514"/>
                  </a:lnTo>
                  <a:lnTo>
                    <a:pt x="490" y="333"/>
                  </a:lnTo>
                  <a:lnTo>
                    <a:pt x="474" y="221"/>
                  </a:lnTo>
                  <a:lnTo>
                    <a:pt x="439" y="0"/>
                  </a:lnTo>
                  <a:close/>
                </a:path>
              </a:pathLst>
            </a:custGeom>
            <a:solidFill>
              <a:srgbClr val="BBBD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0" name="îṡḻïde">
              <a:extLst>
                <a:ext uri="{FF2B5EF4-FFF2-40B4-BE49-F238E27FC236}">
                  <a16:creationId xmlns:a16="http://schemas.microsoft.com/office/drawing/2014/main" id="{49891FED-9147-F520-2F22-1EB451B19EB1}"/>
                </a:ext>
              </a:extLst>
            </p:cNvPr>
            <p:cNvSpPr/>
            <p:nvPr/>
          </p:nvSpPr>
          <p:spPr bwMode="auto">
            <a:xfrm>
              <a:off x="5472229" y="4588689"/>
              <a:ext cx="455090" cy="451575"/>
            </a:xfrm>
            <a:custGeom>
              <a:avLst/>
              <a:gdLst>
                <a:gd name="T0" fmla="*/ 439 w 518"/>
                <a:gd name="T1" fmla="*/ 0 h 514"/>
                <a:gd name="T2" fmla="*/ 0 w 518"/>
                <a:gd name="T3" fmla="*/ 0 h 514"/>
                <a:gd name="T4" fmla="*/ 511 w 518"/>
                <a:gd name="T5" fmla="*/ 514 h 514"/>
                <a:gd name="T6" fmla="*/ 518 w 518"/>
                <a:gd name="T7" fmla="*/ 514 h 514"/>
                <a:gd name="T8" fmla="*/ 490 w 518"/>
                <a:gd name="T9" fmla="*/ 333 h 514"/>
                <a:gd name="T10" fmla="*/ 474 w 518"/>
                <a:gd name="T11" fmla="*/ 221 h 514"/>
                <a:gd name="T12" fmla="*/ 439 w 518"/>
                <a:gd name="T13" fmla="*/ 0 h 514"/>
              </a:gdLst>
              <a:ahLst/>
              <a:cxnLst>
                <a:cxn ang="0">
                  <a:pos x="T0" y="T1"/>
                </a:cxn>
                <a:cxn ang="0">
                  <a:pos x="T2" y="T3"/>
                </a:cxn>
                <a:cxn ang="0">
                  <a:pos x="T4" y="T5"/>
                </a:cxn>
                <a:cxn ang="0">
                  <a:pos x="T6" y="T7"/>
                </a:cxn>
                <a:cxn ang="0">
                  <a:pos x="T8" y="T9"/>
                </a:cxn>
                <a:cxn ang="0">
                  <a:pos x="T10" y="T11"/>
                </a:cxn>
                <a:cxn ang="0">
                  <a:pos x="T12" y="T13"/>
                </a:cxn>
              </a:cxnLst>
              <a:rect l="0" t="0" r="r" b="b"/>
              <a:pathLst>
                <a:path w="518" h="514">
                  <a:moveTo>
                    <a:pt x="439" y="0"/>
                  </a:moveTo>
                  <a:lnTo>
                    <a:pt x="0" y="0"/>
                  </a:lnTo>
                  <a:lnTo>
                    <a:pt x="511" y="514"/>
                  </a:lnTo>
                  <a:lnTo>
                    <a:pt x="518" y="514"/>
                  </a:lnTo>
                  <a:lnTo>
                    <a:pt x="490" y="333"/>
                  </a:lnTo>
                  <a:lnTo>
                    <a:pt x="474" y="221"/>
                  </a:lnTo>
                  <a:lnTo>
                    <a:pt x="43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1" name="îs1iḋé">
              <a:extLst>
                <a:ext uri="{FF2B5EF4-FFF2-40B4-BE49-F238E27FC236}">
                  <a16:creationId xmlns:a16="http://schemas.microsoft.com/office/drawing/2014/main" id="{78B9A4ED-4BCD-9DB5-536F-B0A2404152A9}"/>
                </a:ext>
              </a:extLst>
            </p:cNvPr>
            <p:cNvSpPr/>
            <p:nvPr/>
          </p:nvSpPr>
          <p:spPr bwMode="auto">
            <a:xfrm>
              <a:off x="5921169" y="5040264"/>
              <a:ext cx="7907" cy="7907"/>
            </a:xfrm>
            <a:custGeom>
              <a:avLst/>
              <a:gdLst>
                <a:gd name="T0" fmla="*/ 7 w 9"/>
                <a:gd name="T1" fmla="*/ 0 h 9"/>
                <a:gd name="T2" fmla="*/ 0 w 9"/>
                <a:gd name="T3" fmla="*/ 0 h 9"/>
                <a:gd name="T4" fmla="*/ 9 w 9"/>
                <a:gd name="T5" fmla="*/ 9 h 9"/>
                <a:gd name="T6" fmla="*/ 7 w 9"/>
                <a:gd name="T7" fmla="*/ 0 h 9"/>
              </a:gdLst>
              <a:ahLst/>
              <a:cxnLst>
                <a:cxn ang="0">
                  <a:pos x="T0" y="T1"/>
                </a:cxn>
                <a:cxn ang="0">
                  <a:pos x="T2" y="T3"/>
                </a:cxn>
                <a:cxn ang="0">
                  <a:pos x="T4" y="T5"/>
                </a:cxn>
                <a:cxn ang="0">
                  <a:pos x="T6" y="T7"/>
                </a:cxn>
              </a:cxnLst>
              <a:rect l="0" t="0" r="r" b="b"/>
              <a:pathLst>
                <a:path w="9" h="9">
                  <a:moveTo>
                    <a:pt x="7" y="0"/>
                  </a:moveTo>
                  <a:lnTo>
                    <a:pt x="0" y="0"/>
                  </a:lnTo>
                  <a:lnTo>
                    <a:pt x="9" y="9"/>
                  </a:lnTo>
                  <a:lnTo>
                    <a:pt x="7" y="0"/>
                  </a:lnTo>
                  <a:close/>
                </a:path>
              </a:pathLst>
            </a:custGeom>
            <a:solidFill>
              <a:srgbClr val="A8AAA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2" name="íṡḷíďè">
              <a:extLst>
                <a:ext uri="{FF2B5EF4-FFF2-40B4-BE49-F238E27FC236}">
                  <a16:creationId xmlns:a16="http://schemas.microsoft.com/office/drawing/2014/main" id="{1479B544-DCD9-17DB-6D4B-6874CB8A3B5D}"/>
                </a:ext>
              </a:extLst>
            </p:cNvPr>
            <p:cNvSpPr/>
            <p:nvPr/>
          </p:nvSpPr>
          <p:spPr bwMode="auto">
            <a:xfrm>
              <a:off x="5921169" y="5040264"/>
              <a:ext cx="7907" cy="7907"/>
            </a:xfrm>
            <a:custGeom>
              <a:avLst/>
              <a:gdLst>
                <a:gd name="T0" fmla="*/ 7 w 9"/>
                <a:gd name="T1" fmla="*/ 0 h 9"/>
                <a:gd name="T2" fmla="*/ 0 w 9"/>
                <a:gd name="T3" fmla="*/ 0 h 9"/>
                <a:gd name="T4" fmla="*/ 9 w 9"/>
                <a:gd name="T5" fmla="*/ 9 h 9"/>
                <a:gd name="T6" fmla="*/ 7 w 9"/>
                <a:gd name="T7" fmla="*/ 0 h 9"/>
              </a:gdLst>
              <a:ahLst/>
              <a:cxnLst>
                <a:cxn ang="0">
                  <a:pos x="T0" y="T1"/>
                </a:cxn>
                <a:cxn ang="0">
                  <a:pos x="T2" y="T3"/>
                </a:cxn>
                <a:cxn ang="0">
                  <a:pos x="T4" y="T5"/>
                </a:cxn>
                <a:cxn ang="0">
                  <a:pos x="T6" y="T7"/>
                </a:cxn>
              </a:cxnLst>
              <a:rect l="0" t="0" r="r" b="b"/>
              <a:pathLst>
                <a:path w="9" h="9">
                  <a:moveTo>
                    <a:pt x="7" y="0"/>
                  </a:moveTo>
                  <a:lnTo>
                    <a:pt x="0" y="0"/>
                  </a:lnTo>
                  <a:lnTo>
                    <a:pt x="9"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3" name="iṥľîdé">
              <a:extLst>
                <a:ext uri="{FF2B5EF4-FFF2-40B4-BE49-F238E27FC236}">
                  <a16:creationId xmlns:a16="http://schemas.microsoft.com/office/drawing/2014/main" id="{36F4A37F-7729-AEE0-D63A-18A2A37ABDA7}"/>
                </a:ext>
              </a:extLst>
            </p:cNvPr>
            <p:cNvSpPr/>
            <p:nvPr/>
          </p:nvSpPr>
          <p:spPr bwMode="auto">
            <a:xfrm>
              <a:off x="3880294" y="1994326"/>
              <a:ext cx="2940512" cy="1783460"/>
            </a:xfrm>
            <a:custGeom>
              <a:avLst/>
              <a:gdLst>
                <a:gd name="T0" fmla="*/ 1830 w 1830"/>
                <a:gd name="T1" fmla="*/ 569 h 1111"/>
                <a:gd name="T2" fmla="*/ 1830 w 1830"/>
                <a:gd name="T3" fmla="*/ 569 h 1111"/>
                <a:gd name="T4" fmla="*/ 1819 w 1830"/>
                <a:gd name="T5" fmla="*/ 510 h 1111"/>
                <a:gd name="T6" fmla="*/ 1818 w 1830"/>
                <a:gd name="T7" fmla="*/ 507 h 1111"/>
                <a:gd name="T8" fmla="*/ 1733 w 1830"/>
                <a:gd name="T9" fmla="*/ 395 h 1111"/>
                <a:gd name="T10" fmla="*/ 1442 w 1830"/>
                <a:gd name="T11" fmla="*/ 431 h 1111"/>
                <a:gd name="T12" fmla="*/ 1424 w 1830"/>
                <a:gd name="T13" fmla="*/ 369 h 1111"/>
                <a:gd name="T14" fmla="*/ 1248 w 1830"/>
                <a:gd name="T15" fmla="*/ 376 h 1111"/>
                <a:gd name="T16" fmla="*/ 1360 w 1830"/>
                <a:gd name="T17" fmla="*/ 416 h 1111"/>
                <a:gd name="T18" fmla="*/ 1359 w 1830"/>
                <a:gd name="T19" fmla="*/ 421 h 1111"/>
                <a:gd name="T20" fmla="*/ 1234 w 1830"/>
                <a:gd name="T21" fmla="*/ 374 h 1111"/>
                <a:gd name="T22" fmla="*/ 1222 w 1830"/>
                <a:gd name="T23" fmla="*/ 369 h 1111"/>
                <a:gd name="T24" fmla="*/ 1235 w 1830"/>
                <a:gd name="T25" fmla="*/ 370 h 1111"/>
                <a:gd name="T26" fmla="*/ 1423 w 1830"/>
                <a:gd name="T27" fmla="*/ 364 h 1111"/>
                <a:gd name="T28" fmla="*/ 1367 w 1830"/>
                <a:gd name="T29" fmla="*/ 277 h 1111"/>
                <a:gd name="T30" fmla="*/ 1073 w 1830"/>
                <a:gd name="T31" fmla="*/ 203 h 1111"/>
                <a:gd name="T32" fmla="*/ 1076 w 1830"/>
                <a:gd name="T33" fmla="*/ 199 h 1111"/>
                <a:gd name="T34" fmla="*/ 1362 w 1830"/>
                <a:gd name="T35" fmla="*/ 271 h 1111"/>
                <a:gd name="T36" fmla="*/ 917 w 1830"/>
                <a:gd name="T37" fmla="*/ 255 h 1111"/>
                <a:gd name="T38" fmla="*/ 862 w 1830"/>
                <a:gd name="T39" fmla="*/ 324 h 1111"/>
                <a:gd name="T40" fmla="*/ 755 w 1830"/>
                <a:gd name="T41" fmla="*/ 81 h 1111"/>
                <a:gd name="T42" fmla="*/ 589 w 1830"/>
                <a:gd name="T43" fmla="*/ 131 h 1111"/>
                <a:gd name="T44" fmla="*/ 330 w 1830"/>
                <a:gd name="T45" fmla="*/ 152 h 1111"/>
                <a:gd name="T46" fmla="*/ 441 w 1830"/>
                <a:gd name="T47" fmla="*/ 192 h 1111"/>
                <a:gd name="T48" fmla="*/ 440 w 1830"/>
                <a:gd name="T49" fmla="*/ 197 h 1111"/>
                <a:gd name="T50" fmla="*/ 315 w 1830"/>
                <a:gd name="T51" fmla="*/ 151 h 1111"/>
                <a:gd name="T52" fmla="*/ 303 w 1830"/>
                <a:gd name="T53" fmla="*/ 145 h 1111"/>
                <a:gd name="T54" fmla="*/ 316 w 1830"/>
                <a:gd name="T55" fmla="*/ 146 h 1111"/>
                <a:gd name="T56" fmla="*/ 751 w 1830"/>
                <a:gd name="T57" fmla="*/ 77 h 1111"/>
                <a:gd name="T58" fmla="*/ 735 w 1830"/>
                <a:gd name="T59" fmla="*/ 60 h 1111"/>
                <a:gd name="T60" fmla="*/ 205 w 1830"/>
                <a:gd name="T61" fmla="*/ 0 h 1111"/>
                <a:gd name="T62" fmla="*/ 0 w 1830"/>
                <a:gd name="T63" fmla="*/ 369 h 1111"/>
                <a:gd name="T64" fmla="*/ 61 w 1830"/>
                <a:gd name="T65" fmla="*/ 674 h 1111"/>
                <a:gd name="T66" fmla="*/ 122 w 1830"/>
                <a:gd name="T67" fmla="*/ 821 h 1111"/>
                <a:gd name="T68" fmla="*/ 160 w 1830"/>
                <a:gd name="T69" fmla="*/ 891 h 1111"/>
                <a:gd name="T70" fmla="*/ 212 w 1830"/>
                <a:gd name="T71" fmla="*/ 970 h 1111"/>
                <a:gd name="T72" fmla="*/ 223 w 1830"/>
                <a:gd name="T73" fmla="*/ 983 h 1111"/>
                <a:gd name="T74" fmla="*/ 288 w 1830"/>
                <a:gd name="T75" fmla="*/ 1051 h 1111"/>
                <a:gd name="T76" fmla="*/ 303 w 1830"/>
                <a:gd name="T77" fmla="*/ 1063 h 1111"/>
                <a:gd name="T78" fmla="*/ 345 w 1830"/>
                <a:gd name="T79" fmla="*/ 1089 h 1111"/>
                <a:gd name="T80" fmla="*/ 425 w 1830"/>
                <a:gd name="T81" fmla="*/ 1110 h 1111"/>
                <a:gd name="T82" fmla="*/ 431 w 1830"/>
                <a:gd name="T83" fmla="*/ 1110 h 1111"/>
                <a:gd name="T84" fmla="*/ 431 w 1830"/>
                <a:gd name="T85" fmla="*/ 1111 h 1111"/>
                <a:gd name="T86" fmla="*/ 1607 w 1830"/>
                <a:gd name="T87" fmla="*/ 1111 h 1111"/>
                <a:gd name="T88" fmla="*/ 1607 w 1830"/>
                <a:gd name="T89" fmla="*/ 1110 h 1111"/>
                <a:gd name="T90" fmla="*/ 1608 w 1830"/>
                <a:gd name="T91" fmla="*/ 1110 h 1111"/>
                <a:gd name="T92" fmla="*/ 1628 w 1830"/>
                <a:gd name="T93" fmla="*/ 1107 h 1111"/>
                <a:gd name="T94" fmla="*/ 1740 w 1830"/>
                <a:gd name="T95" fmla="*/ 958 h 1111"/>
                <a:gd name="T96" fmla="*/ 1760 w 1830"/>
                <a:gd name="T97" fmla="*/ 906 h 1111"/>
                <a:gd name="T98" fmla="*/ 1776 w 1830"/>
                <a:gd name="T99" fmla="*/ 858 h 1111"/>
                <a:gd name="T100" fmla="*/ 1813 w 1830"/>
                <a:gd name="T101" fmla="*/ 714 h 1111"/>
                <a:gd name="T102" fmla="*/ 1830 w 1830"/>
                <a:gd name="T103" fmla="*/ 579 h 1111"/>
                <a:gd name="T104" fmla="*/ 1830 w 1830"/>
                <a:gd name="T105" fmla="*/ 569 h 1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30" h="1111">
                  <a:moveTo>
                    <a:pt x="1830" y="569"/>
                  </a:moveTo>
                  <a:cubicBezTo>
                    <a:pt x="1830" y="569"/>
                    <a:pt x="1830" y="569"/>
                    <a:pt x="1830" y="569"/>
                  </a:cubicBezTo>
                  <a:cubicBezTo>
                    <a:pt x="1829" y="549"/>
                    <a:pt x="1825" y="529"/>
                    <a:pt x="1819" y="510"/>
                  </a:cubicBezTo>
                  <a:cubicBezTo>
                    <a:pt x="1819" y="509"/>
                    <a:pt x="1818" y="508"/>
                    <a:pt x="1818" y="507"/>
                  </a:cubicBezTo>
                  <a:cubicBezTo>
                    <a:pt x="1802" y="461"/>
                    <a:pt x="1773" y="422"/>
                    <a:pt x="1733" y="395"/>
                  </a:cubicBezTo>
                  <a:cubicBezTo>
                    <a:pt x="1641" y="332"/>
                    <a:pt x="1516" y="348"/>
                    <a:pt x="1442" y="431"/>
                  </a:cubicBezTo>
                  <a:cubicBezTo>
                    <a:pt x="1438" y="410"/>
                    <a:pt x="1432" y="389"/>
                    <a:pt x="1424" y="369"/>
                  </a:cubicBezTo>
                  <a:cubicBezTo>
                    <a:pt x="1366" y="376"/>
                    <a:pt x="1307" y="379"/>
                    <a:pt x="1248" y="376"/>
                  </a:cubicBezTo>
                  <a:cubicBezTo>
                    <a:pt x="1284" y="392"/>
                    <a:pt x="1322" y="406"/>
                    <a:pt x="1360" y="416"/>
                  </a:cubicBezTo>
                  <a:cubicBezTo>
                    <a:pt x="1359" y="421"/>
                    <a:pt x="1359" y="421"/>
                    <a:pt x="1359" y="421"/>
                  </a:cubicBezTo>
                  <a:cubicBezTo>
                    <a:pt x="1316" y="410"/>
                    <a:pt x="1274" y="394"/>
                    <a:pt x="1234" y="374"/>
                  </a:cubicBezTo>
                  <a:cubicBezTo>
                    <a:pt x="1222" y="369"/>
                    <a:pt x="1222" y="369"/>
                    <a:pt x="1222" y="369"/>
                  </a:cubicBezTo>
                  <a:cubicBezTo>
                    <a:pt x="1235" y="370"/>
                    <a:pt x="1235" y="370"/>
                    <a:pt x="1235" y="370"/>
                  </a:cubicBezTo>
                  <a:cubicBezTo>
                    <a:pt x="1298" y="374"/>
                    <a:pt x="1360" y="372"/>
                    <a:pt x="1423" y="364"/>
                  </a:cubicBezTo>
                  <a:cubicBezTo>
                    <a:pt x="1409" y="332"/>
                    <a:pt x="1390" y="302"/>
                    <a:pt x="1367" y="277"/>
                  </a:cubicBezTo>
                  <a:cubicBezTo>
                    <a:pt x="1267" y="266"/>
                    <a:pt x="1167" y="245"/>
                    <a:pt x="1073" y="203"/>
                  </a:cubicBezTo>
                  <a:cubicBezTo>
                    <a:pt x="1076" y="199"/>
                    <a:pt x="1076" y="199"/>
                    <a:pt x="1076" y="199"/>
                  </a:cubicBezTo>
                  <a:cubicBezTo>
                    <a:pt x="1166" y="239"/>
                    <a:pt x="1264" y="260"/>
                    <a:pt x="1362" y="271"/>
                  </a:cubicBezTo>
                  <a:cubicBezTo>
                    <a:pt x="1244" y="144"/>
                    <a:pt x="1045" y="137"/>
                    <a:pt x="917" y="255"/>
                  </a:cubicBezTo>
                  <a:cubicBezTo>
                    <a:pt x="896" y="275"/>
                    <a:pt x="877" y="298"/>
                    <a:pt x="862" y="324"/>
                  </a:cubicBezTo>
                  <a:cubicBezTo>
                    <a:pt x="853" y="234"/>
                    <a:pt x="815" y="149"/>
                    <a:pt x="755" y="81"/>
                  </a:cubicBezTo>
                  <a:cubicBezTo>
                    <a:pt x="701" y="102"/>
                    <a:pt x="645" y="119"/>
                    <a:pt x="589" y="131"/>
                  </a:cubicBezTo>
                  <a:cubicBezTo>
                    <a:pt x="504" y="149"/>
                    <a:pt x="417" y="156"/>
                    <a:pt x="330" y="152"/>
                  </a:cubicBezTo>
                  <a:cubicBezTo>
                    <a:pt x="366" y="168"/>
                    <a:pt x="403" y="182"/>
                    <a:pt x="441" y="192"/>
                  </a:cubicBezTo>
                  <a:cubicBezTo>
                    <a:pt x="440" y="197"/>
                    <a:pt x="440" y="197"/>
                    <a:pt x="440" y="197"/>
                  </a:cubicBezTo>
                  <a:cubicBezTo>
                    <a:pt x="397" y="186"/>
                    <a:pt x="355" y="170"/>
                    <a:pt x="315" y="151"/>
                  </a:cubicBezTo>
                  <a:cubicBezTo>
                    <a:pt x="303" y="145"/>
                    <a:pt x="303" y="145"/>
                    <a:pt x="303" y="145"/>
                  </a:cubicBezTo>
                  <a:cubicBezTo>
                    <a:pt x="316" y="146"/>
                    <a:pt x="316" y="146"/>
                    <a:pt x="316" y="146"/>
                  </a:cubicBezTo>
                  <a:cubicBezTo>
                    <a:pt x="465" y="155"/>
                    <a:pt x="613" y="132"/>
                    <a:pt x="751" y="77"/>
                  </a:cubicBezTo>
                  <a:cubicBezTo>
                    <a:pt x="746" y="71"/>
                    <a:pt x="740" y="66"/>
                    <a:pt x="735" y="60"/>
                  </a:cubicBezTo>
                  <a:cubicBezTo>
                    <a:pt x="563" y="64"/>
                    <a:pt x="375" y="62"/>
                    <a:pt x="205" y="0"/>
                  </a:cubicBezTo>
                  <a:cubicBezTo>
                    <a:pt x="78" y="79"/>
                    <a:pt x="0" y="219"/>
                    <a:pt x="0" y="369"/>
                  </a:cubicBezTo>
                  <a:cubicBezTo>
                    <a:pt x="0" y="450"/>
                    <a:pt x="22" y="562"/>
                    <a:pt x="61" y="674"/>
                  </a:cubicBezTo>
                  <a:cubicBezTo>
                    <a:pt x="78" y="724"/>
                    <a:pt x="99" y="773"/>
                    <a:pt x="122" y="821"/>
                  </a:cubicBezTo>
                  <a:cubicBezTo>
                    <a:pt x="134" y="845"/>
                    <a:pt x="146" y="869"/>
                    <a:pt x="160" y="891"/>
                  </a:cubicBezTo>
                  <a:cubicBezTo>
                    <a:pt x="176" y="919"/>
                    <a:pt x="193" y="945"/>
                    <a:pt x="212" y="970"/>
                  </a:cubicBezTo>
                  <a:cubicBezTo>
                    <a:pt x="216" y="975"/>
                    <a:pt x="219" y="979"/>
                    <a:pt x="223" y="983"/>
                  </a:cubicBezTo>
                  <a:cubicBezTo>
                    <a:pt x="242" y="1008"/>
                    <a:pt x="264" y="1031"/>
                    <a:pt x="288" y="1051"/>
                  </a:cubicBezTo>
                  <a:cubicBezTo>
                    <a:pt x="293" y="1055"/>
                    <a:pt x="298" y="1059"/>
                    <a:pt x="303" y="1063"/>
                  </a:cubicBezTo>
                  <a:cubicBezTo>
                    <a:pt x="316" y="1073"/>
                    <a:pt x="330" y="1082"/>
                    <a:pt x="345" y="1089"/>
                  </a:cubicBezTo>
                  <a:cubicBezTo>
                    <a:pt x="370" y="1102"/>
                    <a:pt x="397" y="1109"/>
                    <a:pt x="425" y="1110"/>
                  </a:cubicBezTo>
                  <a:cubicBezTo>
                    <a:pt x="427" y="1110"/>
                    <a:pt x="429" y="1110"/>
                    <a:pt x="431" y="1110"/>
                  </a:cubicBezTo>
                  <a:cubicBezTo>
                    <a:pt x="431" y="1111"/>
                    <a:pt x="431" y="1111"/>
                    <a:pt x="431" y="1111"/>
                  </a:cubicBezTo>
                  <a:cubicBezTo>
                    <a:pt x="1607" y="1111"/>
                    <a:pt x="1607" y="1111"/>
                    <a:pt x="1607" y="1111"/>
                  </a:cubicBezTo>
                  <a:cubicBezTo>
                    <a:pt x="1607" y="1110"/>
                    <a:pt x="1607" y="1110"/>
                    <a:pt x="1607" y="1110"/>
                  </a:cubicBezTo>
                  <a:cubicBezTo>
                    <a:pt x="1608" y="1110"/>
                    <a:pt x="1608" y="1110"/>
                    <a:pt x="1608" y="1110"/>
                  </a:cubicBezTo>
                  <a:cubicBezTo>
                    <a:pt x="1615" y="1110"/>
                    <a:pt x="1622" y="1109"/>
                    <a:pt x="1628" y="1107"/>
                  </a:cubicBezTo>
                  <a:cubicBezTo>
                    <a:pt x="1670" y="1092"/>
                    <a:pt x="1708" y="1033"/>
                    <a:pt x="1740" y="958"/>
                  </a:cubicBezTo>
                  <a:cubicBezTo>
                    <a:pt x="1747" y="942"/>
                    <a:pt x="1753" y="924"/>
                    <a:pt x="1760" y="906"/>
                  </a:cubicBezTo>
                  <a:cubicBezTo>
                    <a:pt x="1765" y="891"/>
                    <a:pt x="1771" y="874"/>
                    <a:pt x="1776" y="858"/>
                  </a:cubicBezTo>
                  <a:cubicBezTo>
                    <a:pt x="1790" y="811"/>
                    <a:pt x="1803" y="763"/>
                    <a:pt x="1813" y="714"/>
                  </a:cubicBezTo>
                  <a:cubicBezTo>
                    <a:pt x="1824" y="658"/>
                    <a:pt x="1830" y="610"/>
                    <a:pt x="1830" y="579"/>
                  </a:cubicBezTo>
                  <a:cubicBezTo>
                    <a:pt x="1830" y="576"/>
                    <a:pt x="1830" y="573"/>
                    <a:pt x="1830" y="569"/>
                  </a:cubicBezTo>
                </a:path>
              </a:pathLst>
            </a:custGeom>
            <a:solidFill>
              <a:srgbClr val="4285F4">
                <a:alpha val="15000"/>
              </a:srgbClr>
            </a:solidFill>
            <a:ln>
              <a:noFill/>
            </a:ln>
          </p:spPr>
          <p:txBody>
            <a:bodyPr anchor="ctr"/>
            <a:lstStyle/>
            <a:p>
              <a:pPr algn="ctr"/>
              <a:endParaRPr/>
            </a:p>
          </p:txBody>
        </p:sp>
        <p:sp>
          <p:nvSpPr>
            <p:cNvPr id="914" name="íslidè">
              <a:extLst>
                <a:ext uri="{FF2B5EF4-FFF2-40B4-BE49-F238E27FC236}">
                  <a16:creationId xmlns:a16="http://schemas.microsoft.com/office/drawing/2014/main" id="{893D7104-137D-F3F4-5CD6-851EEA358B8B}"/>
                </a:ext>
              </a:extLst>
            </p:cNvPr>
            <p:cNvSpPr/>
            <p:nvPr/>
          </p:nvSpPr>
          <p:spPr bwMode="auto">
            <a:xfrm>
              <a:off x="4219415" y="1829158"/>
              <a:ext cx="833746" cy="258294"/>
            </a:xfrm>
            <a:custGeom>
              <a:avLst/>
              <a:gdLst>
                <a:gd name="T0" fmla="*/ 519 w 519"/>
                <a:gd name="T1" fmla="*/ 158 h 161"/>
                <a:gd name="T2" fmla="*/ 0 w 519"/>
                <a:gd name="T3" fmla="*/ 100 h 161"/>
                <a:gd name="T4" fmla="*/ 519 w 519"/>
                <a:gd name="T5" fmla="*/ 158 h 161"/>
              </a:gdLst>
              <a:ahLst/>
              <a:cxnLst>
                <a:cxn ang="0">
                  <a:pos x="T0" y="T1"/>
                </a:cxn>
                <a:cxn ang="0">
                  <a:pos x="T2" y="T3"/>
                </a:cxn>
                <a:cxn ang="0">
                  <a:pos x="T4" y="T5"/>
                </a:cxn>
              </a:cxnLst>
              <a:rect l="0" t="0" r="r" b="b"/>
              <a:pathLst>
                <a:path w="519" h="161">
                  <a:moveTo>
                    <a:pt x="519" y="158"/>
                  </a:moveTo>
                  <a:cubicBezTo>
                    <a:pt x="378" y="24"/>
                    <a:pt x="167" y="0"/>
                    <a:pt x="0" y="100"/>
                  </a:cubicBezTo>
                  <a:cubicBezTo>
                    <a:pt x="166" y="159"/>
                    <a:pt x="350" y="161"/>
                    <a:pt x="519" y="158"/>
                  </a:cubicBezTo>
                  <a:close/>
                </a:path>
              </a:pathLst>
            </a:custGeom>
            <a:solidFill>
              <a:srgbClr val="4285F4">
                <a:alpha val="15000"/>
              </a:srgbClr>
            </a:solidFill>
            <a:ln>
              <a:noFill/>
            </a:ln>
          </p:spPr>
          <p:txBody>
            <a:bodyPr anchor="ctr"/>
            <a:lstStyle/>
            <a:p>
              <a:pPr algn="ctr"/>
              <a:endParaRPr/>
            </a:p>
          </p:txBody>
        </p:sp>
        <p:sp>
          <p:nvSpPr>
            <p:cNvPr id="915" name="ïṣḷïḋê">
              <a:extLst>
                <a:ext uri="{FF2B5EF4-FFF2-40B4-BE49-F238E27FC236}">
                  <a16:creationId xmlns:a16="http://schemas.microsoft.com/office/drawing/2014/main" id="{66E4CA95-B2DB-F8B0-144D-1B62B6E0EF5D}"/>
                </a:ext>
              </a:extLst>
            </p:cNvPr>
            <p:cNvSpPr/>
            <p:nvPr/>
          </p:nvSpPr>
          <p:spPr bwMode="auto">
            <a:xfrm>
              <a:off x="4238743" y="3127657"/>
              <a:ext cx="560516" cy="650128"/>
            </a:xfrm>
            <a:custGeom>
              <a:avLst/>
              <a:gdLst>
                <a:gd name="T0" fmla="*/ 348 w 349"/>
                <a:gd name="T1" fmla="*/ 318 h 405"/>
                <a:gd name="T2" fmla="*/ 167 w 349"/>
                <a:gd name="T3" fmla="*/ 4 h 405"/>
                <a:gd name="T4" fmla="*/ 159 w 349"/>
                <a:gd name="T5" fmla="*/ 1 h 405"/>
                <a:gd name="T6" fmla="*/ 157 w 349"/>
                <a:gd name="T7" fmla="*/ 4 h 405"/>
                <a:gd name="T8" fmla="*/ 0 w 349"/>
                <a:gd name="T9" fmla="*/ 275 h 405"/>
                <a:gd name="T10" fmla="*/ 66 w 349"/>
                <a:gd name="T11" fmla="*/ 343 h 405"/>
                <a:gd name="T12" fmla="*/ 91 w 349"/>
                <a:gd name="T13" fmla="*/ 343 h 405"/>
                <a:gd name="T14" fmla="*/ 97 w 349"/>
                <a:gd name="T15" fmla="*/ 349 h 405"/>
                <a:gd name="T16" fmla="*/ 91 w 349"/>
                <a:gd name="T17" fmla="*/ 355 h 405"/>
                <a:gd name="T18" fmla="*/ 80 w 349"/>
                <a:gd name="T19" fmla="*/ 355 h 405"/>
                <a:gd name="T20" fmla="*/ 122 w 349"/>
                <a:gd name="T21" fmla="*/ 381 h 405"/>
                <a:gd name="T22" fmla="*/ 122 w 349"/>
                <a:gd name="T23" fmla="*/ 367 h 405"/>
                <a:gd name="T24" fmla="*/ 128 w 349"/>
                <a:gd name="T25" fmla="*/ 361 h 405"/>
                <a:gd name="T26" fmla="*/ 128 w 349"/>
                <a:gd name="T27" fmla="*/ 361 h 405"/>
                <a:gd name="T28" fmla="*/ 195 w 349"/>
                <a:gd name="T29" fmla="*/ 361 h 405"/>
                <a:gd name="T30" fmla="*/ 201 w 349"/>
                <a:gd name="T31" fmla="*/ 367 h 405"/>
                <a:gd name="T32" fmla="*/ 201 w 349"/>
                <a:gd name="T33" fmla="*/ 399 h 405"/>
                <a:gd name="T34" fmla="*/ 202 w 349"/>
                <a:gd name="T35" fmla="*/ 402 h 405"/>
                <a:gd name="T36" fmla="*/ 207 w 349"/>
                <a:gd name="T37" fmla="*/ 405 h 405"/>
                <a:gd name="T38" fmla="*/ 277 w 349"/>
                <a:gd name="T39" fmla="*/ 405 h 405"/>
                <a:gd name="T40" fmla="*/ 282 w 349"/>
                <a:gd name="T41" fmla="*/ 403 h 405"/>
                <a:gd name="T42" fmla="*/ 283 w 349"/>
                <a:gd name="T43" fmla="*/ 399 h 405"/>
                <a:gd name="T44" fmla="*/ 283 w 349"/>
                <a:gd name="T45" fmla="*/ 332 h 405"/>
                <a:gd name="T46" fmla="*/ 289 w 349"/>
                <a:gd name="T47" fmla="*/ 327 h 405"/>
                <a:gd name="T48" fmla="*/ 343 w 349"/>
                <a:gd name="T49" fmla="*/ 327 h 405"/>
                <a:gd name="T50" fmla="*/ 349 w 349"/>
                <a:gd name="T51" fmla="*/ 321 h 405"/>
                <a:gd name="T52" fmla="*/ 348 w 349"/>
                <a:gd name="T53" fmla="*/ 318 h 405"/>
                <a:gd name="T54" fmla="*/ 228 w 349"/>
                <a:gd name="T55" fmla="*/ 345 h 405"/>
                <a:gd name="T56" fmla="*/ 232 w 349"/>
                <a:gd name="T57" fmla="*/ 343 h 405"/>
                <a:gd name="T58" fmla="*/ 258 w 349"/>
                <a:gd name="T59" fmla="*/ 343 h 405"/>
                <a:gd name="T60" fmla="*/ 263 w 349"/>
                <a:gd name="T61" fmla="*/ 349 h 405"/>
                <a:gd name="T62" fmla="*/ 258 w 349"/>
                <a:gd name="T63" fmla="*/ 354 h 405"/>
                <a:gd name="T64" fmla="*/ 232 w 349"/>
                <a:gd name="T65" fmla="*/ 354 h 405"/>
                <a:gd name="T66" fmla="*/ 226 w 349"/>
                <a:gd name="T67" fmla="*/ 349 h 405"/>
                <a:gd name="T68" fmla="*/ 228 w 349"/>
                <a:gd name="T69" fmla="*/ 345 h 405"/>
                <a:gd name="T70" fmla="*/ 114 w 349"/>
                <a:gd name="T71" fmla="*/ 228 h 405"/>
                <a:gd name="T72" fmla="*/ 108 w 349"/>
                <a:gd name="T73" fmla="*/ 222 h 405"/>
                <a:gd name="T74" fmla="*/ 108 w 349"/>
                <a:gd name="T75" fmla="*/ 222 h 405"/>
                <a:gd name="T76" fmla="*/ 108 w 349"/>
                <a:gd name="T77" fmla="*/ 178 h 405"/>
                <a:gd name="T78" fmla="*/ 114 w 349"/>
                <a:gd name="T79" fmla="*/ 173 h 405"/>
                <a:gd name="T80" fmla="*/ 114 w 349"/>
                <a:gd name="T81" fmla="*/ 173 h 405"/>
                <a:gd name="T82" fmla="*/ 209 w 349"/>
                <a:gd name="T83" fmla="*/ 173 h 405"/>
                <a:gd name="T84" fmla="*/ 215 w 349"/>
                <a:gd name="T85" fmla="*/ 178 h 405"/>
                <a:gd name="T86" fmla="*/ 215 w 349"/>
                <a:gd name="T87" fmla="*/ 222 h 405"/>
                <a:gd name="T88" fmla="*/ 209 w 349"/>
                <a:gd name="T89" fmla="*/ 228 h 405"/>
                <a:gd name="T90" fmla="*/ 114 w 349"/>
                <a:gd name="T91" fmla="*/ 228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9" h="405">
                  <a:moveTo>
                    <a:pt x="348" y="318"/>
                  </a:moveTo>
                  <a:cubicBezTo>
                    <a:pt x="167" y="4"/>
                    <a:pt x="167" y="4"/>
                    <a:pt x="167" y="4"/>
                  </a:cubicBezTo>
                  <a:cubicBezTo>
                    <a:pt x="165" y="1"/>
                    <a:pt x="161" y="0"/>
                    <a:pt x="159" y="1"/>
                  </a:cubicBezTo>
                  <a:cubicBezTo>
                    <a:pt x="158" y="2"/>
                    <a:pt x="157" y="3"/>
                    <a:pt x="157" y="4"/>
                  </a:cubicBezTo>
                  <a:cubicBezTo>
                    <a:pt x="0" y="275"/>
                    <a:pt x="0" y="275"/>
                    <a:pt x="0" y="275"/>
                  </a:cubicBezTo>
                  <a:cubicBezTo>
                    <a:pt x="19" y="300"/>
                    <a:pt x="41" y="323"/>
                    <a:pt x="66" y="343"/>
                  </a:cubicBezTo>
                  <a:cubicBezTo>
                    <a:pt x="91" y="343"/>
                    <a:pt x="91" y="343"/>
                    <a:pt x="91" y="343"/>
                  </a:cubicBezTo>
                  <a:cubicBezTo>
                    <a:pt x="94" y="343"/>
                    <a:pt x="97" y="346"/>
                    <a:pt x="97" y="349"/>
                  </a:cubicBezTo>
                  <a:cubicBezTo>
                    <a:pt x="97" y="352"/>
                    <a:pt x="94" y="355"/>
                    <a:pt x="91" y="355"/>
                  </a:cubicBezTo>
                  <a:cubicBezTo>
                    <a:pt x="80" y="355"/>
                    <a:pt x="80" y="355"/>
                    <a:pt x="80" y="355"/>
                  </a:cubicBezTo>
                  <a:cubicBezTo>
                    <a:pt x="93" y="364"/>
                    <a:pt x="108" y="373"/>
                    <a:pt x="122" y="381"/>
                  </a:cubicBezTo>
                  <a:cubicBezTo>
                    <a:pt x="122" y="367"/>
                    <a:pt x="122" y="367"/>
                    <a:pt x="122" y="367"/>
                  </a:cubicBezTo>
                  <a:cubicBezTo>
                    <a:pt x="122" y="364"/>
                    <a:pt x="125" y="361"/>
                    <a:pt x="128" y="361"/>
                  </a:cubicBezTo>
                  <a:cubicBezTo>
                    <a:pt x="128" y="361"/>
                    <a:pt x="128" y="361"/>
                    <a:pt x="128" y="361"/>
                  </a:cubicBezTo>
                  <a:cubicBezTo>
                    <a:pt x="195" y="361"/>
                    <a:pt x="195" y="361"/>
                    <a:pt x="195" y="361"/>
                  </a:cubicBezTo>
                  <a:cubicBezTo>
                    <a:pt x="198" y="361"/>
                    <a:pt x="201" y="364"/>
                    <a:pt x="201" y="367"/>
                  </a:cubicBezTo>
                  <a:cubicBezTo>
                    <a:pt x="201" y="399"/>
                    <a:pt x="201" y="399"/>
                    <a:pt x="201" y="399"/>
                  </a:cubicBezTo>
                  <a:cubicBezTo>
                    <a:pt x="201" y="400"/>
                    <a:pt x="201" y="401"/>
                    <a:pt x="202" y="402"/>
                  </a:cubicBezTo>
                  <a:cubicBezTo>
                    <a:pt x="202" y="404"/>
                    <a:pt x="205" y="405"/>
                    <a:pt x="207" y="405"/>
                  </a:cubicBezTo>
                  <a:cubicBezTo>
                    <a:pt x="277" y="405"/>
                    <a:pt x="277" y="405"/>
                    <a:pt x="277" y="405"/>
                  </a:cubicBezTo>
                  <a:cubicBezTo>
                    <a:pt x="279" y="405"/>
                    <a:pt x="281" y="404"/>
                    <a:pt x="282" y="403"/>
                  </a:cubicBezTo>
                  <a:cubicBezTo>
                    <a:pt x="283" y="402"/>
                    <a:pt x="283" y="401"/>
                    <a:pt x="283" y="399"/>
                  </a:cubicBezTo>
                  <a:cubicBezTo>
                    <a:pt x="283" y="332"/>
                    <a:pt x="283" y="332"/>
                    <a:pt x="283" y="332"/>
                  </a:cubicBezTo>
                  <a:cubicBezTo>
                    <a:pt x="283" y="329"/>
                    <a:pt x="286" y="327"/>
                    <a:pt x="289" y="327"/>
                  </a:cubicBezTo>
                  <a:cubicBezTo>
                    <a:pt x="343" y="327"/>
                    <a:pt x="343" y="327"/>
                    <a:pt x="343" y="327"/>
                  </a:cubicBezTo>
                  <a:cubicBezTo>
                    <a:pt x="346" y="327"/>
                    <a:pt x="349" y="324"/>
                    <a:pt x="349" y="321"/>
                  </a:cubicBezTo>
                  <a:cubicBezTo>
                    <a:pt x="349" y="320"/>
                    <a:pt x="349" y="319"/>
                    <a:pt x="348" y="318"/>
                  </a:cubicBezTo>
                  <a:close/>
                  <a:moveTo>
                    <a:pt x="228" y="345"/>
                  </a:moveTo>
                  <a:cubicBezTo>
                    <a:pt x="229" y="343"/>
                    <a:pt x="231" y="343"/>
                    <a:pt x="232" y="343"/>
                  </a:cubicBezTo>
                  <a:cubicBezTo>
                    <a:pt x="258" y="343"/>
                    <a:pt x="258" y="343"/>
                    <a:pt x="258" y="343"/>
                  </a:cubicBezTo>
                  <a:cubicBezTo>
                    <a:pt x="261" y="343"/>
                    <a:pt x="263" y="345"/>
                    <a:pt x="263" y="349"/>
                  </a:cubicBezTo>
                  <a:cubicBezTo>
                    <a:pt x="263" y="352"/>
                    <a:pt x="261" y="354"/>
                    <a:pt x="258" y="354"/>
                  </a:cubicBezTo>
                  <a:cubicBezTo>
                    <a:pt x="232" y="354"/>
                    <a:pt x="232" y="354"/>
                    <a:pt x="232" y="354"/>
                  </a:cubicBezTo>
                  <a:cubicBezTo>
                    <a:pt x="229" y="354"/>
                    <a:pt x="226" y="352"/>
                    <a:pt x="226" y="349"/>
                  </a:cubicBezTo>
                  <a:cubicBezTo>
                    <a:pt x="226" y="347"/>
                    <a:pt x="227" y="346"/>
                    <a:pt x="228" y="345"/>
                  </a:cubicBezTo>
                  <a:close/>
                  <a:moveTo>
                    <a:pt x="114" y="228"/>
                  </a:moveTo>
                  <a:cubicBezTo>
                    <a:pt x="111" y="228"/>
                    <a:pt x="108" y="226"/>
                    <a:pt x="108" y="222"/>
                  </a:cubicBezTo>
                  <a:cubicBezTo>
                    <a:pt x="108" y="222"/>
                    <a:pt x="108" y="222"/>
                    <a:pt x="108" y="222"/>
                  </a:cubicBezTo>
                  <a:cubicBezTo>
                    <a:pt x="108" y="178"/>
                    <a:pt x="108" y="178"/>
                    <a:pt x="108" y="178"/>
                  </a:cubicBezTo>
                  <a:cubicBezTo>
                    <a:pt x="108" y="175"/>
                    <a:pt x="111" y="173"/>
                    <a:pt x="114" y="173"/>
                  </a:cubicBezTo>
                  <a:cubicBezTo>
                    <a:pt x="114" y="173"/>
                    <a:pt x="114" y="173"/>
                    <a:pt x="114" y="173"/>
                  </a:cubicBezTo>
                  <a:cubicBezTo>
                    <a:pt x="209" y="173"/>
                    <a:pt x="209" y="173"/>
                    <a:pt x="209" y="173"/>
                  </a:cubicBezTo>
                  <a:cubicBezTo>
                    <a:pt x="212" y="173"/>
                    <a:pt x="215" y="175"/>
                    <a:pt x="215" y="178"/>
                  </a:cubicBezTo>
                  <a:cubicBezTo>
                    <a:pt x="215" y="222"/>
                    <a:pt x="215" y="222"/>
                    <a:pt x="215" y="222"/>
                  </a:cubicBezTo>
                  <a:cubicBezTo>
                    <a:pt x="215" y="226"/>
                    <a:pt x="212" y="228"/>
                    <a:pt x="209" y="228"/>
                  </a:cubicBezTo>
                  <a:lnTo>
                    <a:pt x="114" y="228"/>
                  </a:lnTo>
                  <a:close/>
                </a:path>
              </a:pathLst>
            </a:custGeom>
            <a:solidFill>
              <a:srgbClr val="4285F4">
                <a:alpha val="15000"/>
              </a:srgbClr>
            </a:solidFill>
            <a:ln>
              <a:noFill/>
            </a:ln>
          </p:spPr>
          <p:txBody>
            <a:bodyPr anchor="ctr"/>
            <a:lstStyle/>
            <a:p>
              <a:pPr algn="ctr"/>
              <a:endParaRPr/>
            </a:p>
          </p:txBody>
        </p:sp>
        <p:sp>
          <p:nvSpPr>
            <p:cNvPr id="916" name="iš1îḋê">
              <a:extLst>
                <a:ext uri="{FF2B5EF4-FFF2-40B4-BE49-F238E27FC236}">
                  <a16:creationId xmlns:a16="http://schemas.microsoft.com/office/drawing/2014/main" id="{0C6A9ECD-CA5E-05BE-34FE-040F102C94B6}"/>
                </a:ext>
              </a:extLst>
            </p:cNvPr>
            <p:cNvSpPr/>
            <p:nvPr/>
          </p:nvSpPr>
          <p:spPr bwMode="auto">
            <a:xfrm>
              <a:off x="4814194" y="2540785"/>
              <a:ext cx="1140360" cy="1234365"/>
            </a:xfrm>
            <a:custGeom>
              <a:avLst/>
              <a:gdLst>
                <a:gd name="T0" fmla="*/ 405 w 710"/>
                <a:gd name="T1" fmla="*/ 7 h 769"/>
                <a:gd name="T2" fmla="*/ 228 w 710"/>
                <a:gd name="T3" fmla="*/ 59 h 769"/>
                <a:gd name="T4" fmla="*/ 0 w 710"/>
                <a:gd name="T5" fmla="*/ 766 h 769"/>
                <a:gd name="T6" fmla="*/ 147 w 710"/>
                <a:gd name="T7" fmla="*/ 680 h 769"/>
                <a:gd name="T8" fmla="*/ 214 w 710"/>
                <a:gd name="T9" fmla="*/ 769 h 769"/>
                <a:gd name="T10" fmla="*/ 560 w 710"/>
                <a:gd name="T11" fmla="*/ 677 h 769"/>
                <a:gd name="T12" fmla="*/ 710 w 710"/>
                <a:gd name="T13" fmla="*/ 766 h 769"/>
                <a:gd name="T14" fmla="*/ 31 w 710"/>
                <a:gd name="T15" fmla="*/ 650 h 769"/>
                <a:gd name="T16" fmla="*/ 119 w 710"/>
                <a:gd name="T17" fmla="*/ 615 h 769"/>
                <a:gd name="T18" fmla="*/ 31 w 710"/>
                <a:gd name="T19" fmla="*/ 572 h 769"/>
                <a:gd name="T20" fmla="*/ 122 w 710"/>
                <a:gd name="T21" fmla="*/ 570 h 769"/>
                <a:gd name="T22" fmla="*/ 29 w 710"/>
                <a:gd name="T23" fmla="*/ 492 h 769"/>
                <a:gd name="T24" fmla="*/ 122 w 710"/>
                <a:gd name="T25" fmla="*/ 462 h 769"/>
                <a:gd name="T26" fmla="*/ 29 w 710"/>
                <a:gd name="T27" fmla="*/ 415 h 769"/>
                <a:gd name="T28" fmla="*/ 122 w 710"/>
                <a:gd name="T29" fmla="*/ 384 h 769"/>
                <a:gd name="T30" fmla="*/ 29 w 710"/>
                <a:gd name="T31" fmla="*/ 337 h 769"/>
                <a:gd name="T32" fmla="*/ 122 w 710"/>
                <a:gd name="T33" fmla="*/ 259 h 769"/>
                <a:gd name="T34" fmla="*/ 29 w 710"/>
                <a:gd name="T35" fmla="*/ 229 h 769"/>
                <a:gd name="T36" fmla="*/ 122 w 710"/>
                <a:gd name="T37" fmla="*/ 259 h 769"/>
                <a:gd name="T38" fmla="*/ 29 w 710"/>
                <a:gd name="T39" fmla="*/ 182 h 769"/>
                <a:gd name="T40" fmla="*/ 122 w 710"/>
                <a:gd name="T41" fmla="*/ 152 h 769"/>
                <a:gd name="T42" fmla="*/ 237 w 710"/>
                <a:gd name="T43" fmla="*/ 647 h 769"/>
                <a:gd name="T44" fmla="*/ 330 w 710"/>
                <a:gd name="T45" fmla="*/ 617 h 769"/>
                <a:gd name="T46" fmla="*/ 237 w 710"/>
                <a:gd name="T47" fmla="*/ 570 h 769"/>
                <a:gd name="T48" fmla="*/ 330 w 710"/>
                <a:gd name="T49" fmla="*/ 492 h 769"/>
                <a:gd name="T50" fmla="*/ 237 w 710"/>
                <a:gd name="T51" fmla="*/ 462 h 769"/>
                <a:gd name="T52" fmla="*/ 330 w 710"/>
                <a:gd name="T53" fmla="*/ 492 h 769"/>
                <a:gd name="T54" fmla="*/ 237 w 710"/>
                <a:gd name="T55" fmla="*/ 415 h 769"/>
                <a:gd name="T56" fmla="*/ 330 w 710"/>
                <a:gd name="T57" fmla="*/ 385 h 769"/>
                <a:gd name="T58" fmla="*/ 237 w 710"/>
                <a:gd name="T59" fmla="*/ 307 h 769"/>
                <a:gd name="T60" fmla="*/ 328 w 710"/>
                <a:gd name="T61" fmla="*/ 262 h 769"/>
                <a:gd name="T62" fmla="*/ 240 w 710"/>
                <a:gd name="T63" fmla="*/ 227 h 769"/>
                <a:gd name="T64" fmla="*/ 330 w 710"/>
                <a:gd name="T65" fmla="*/ 182 h 769"/>
                <a:gd name="T66" fmla="*/ 237 w 710"/>
                <a:gd name="T67" fmla="*/ 152 h 769"/>
                <a:gd name="T68" fmla="*/ 330 w 710"/>
                <a:gd name="T69" fmla="*/ 182 h 769"/>
                <a:gd name="T70" fmla="*/ 382 w 710"/>
                <a:gd name="T71" fmla="*/ 615 h 769"/>
                <a:gd name="T72" fmla="*/ 382 w 710"/>
                <a:gd name="T73" fmla="*/ 572 h 769"/>
                <a:gd name="T74" fmla="*/ 473 w 710"/>
                <a:gd name="T75" fmla="*/ 570 h 769"/>
                <a:gd name="T76" fmla="*/ 382 w 710"/>
                <a:gd name="T77" fmla="*/ 460 h 769"/>
                <a:gd name="T78" fmla="*/ 382 w 710"/>
                <a:gd name="T79" fmla="*/ 417 h 769"/>
                <a:gd name="T80" fmla="*/ 473 w 710"/>
                <a:gd name="T81" fmla="*/ 415 h 769"/>
                <a:gd name="T82" fmla="*/ 382 w 710"/>
                <a:gd name="T83" fmla="*/ 305 h 769"/>
                <a:gd name="T84" fmla="*/ 382 w 710"/>
                <a:gd name="T85" fmla="*/ 262 h 769"/>
                <a:gd name="T86" fmla="*/ 473 w 710"/>
                <a:gd name="T87" fmla="*/ 259 h 769"/>
                <a:gd name="T88" fmla="*/ 382 w 710"/>
                <a:gd name="T89" fmla="*/ 149 h 769"/>
                <a:gd name="T90" fmla="*/ 591 w 710"/>
                <a:gd name="T91" fmla="*/ 650 h 769"/>
                <a:gd name="T92" fmla="*/ 679 w 710"/>
                <a:gd name="T93" fmla="*/ 615 h 769"/>
                <a:gd name="T94" fmla="*/ 588 w 710"/>
                <a:gd name="T95" fmla="*/ 570 h 769"/>
                <a:gd name="T96" fmla="*/ 681 w 710"/>
                <a:gd name="T97" fmla="*/ 492 h 769"/>
                <a:gd name="T98" fmla="*/ 591 w 710"/>
                <a:gd name="T99" fmla="*/ 460 h 769"/>
                <a:gd name="T100" fmla="*/ 679 w 710"/>
                <a:gd name="T101" fmla="*/ 417 h 769"/>
                <a:gd name="T102" fmla="*/ 591 w 710"/>
                <a:gd name="T103" fmla="*/ 382 h 769"/>
                <a:gd name="T104" fmla="*/ 591 w 710"/>
                <a:gd name="T105" fmla="*/ 339 h 769"/>
                <a:gd name="T106" fmla="*/ 681 w 710"/>
                <a:gd name="T107" fmla="*/ 307 h 769"/>
                <a:gd name="T108" fmla="*/ 588 w 710"/>
                <a:gd name="T109" fmla="*/ 259 h 769"/>
                <a:gd name="T110" fmla="*/ 681 w 710"/>
                <a:gd name="T111" fmla="*/ 259 h 769"/>
                <a:gd name="T112" fmla="*/ 588 w 710"/>
                <a:gd name="T113" fmla="*/ 152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10" h="769">
                  <a:moveTo>
                    <a:pt x="708" y="119"/>
                  </a:moveTo>
                  <a:cubicBezTo>
                    <a:pt x="483" y="119"/>
                    <a:pt x="483" y="119"/>
                    <a:pt x="483" y="119"/>
                  </a:cubicBezTo>
                  <a:cubicBezTo>
                    <a:pt x="483" y="71"/>
                    <a:pt x="483" y="71"/>
                    <a:pt x="483" y="71"/>
                  </a:cubicBezTo>
                  <a:cubicBezTo>
                    <a:pt x="483" y="64"/>
                    <a:pt x="478" y="59"/>
                    <a:pt x="471" y="59"/>
                  </a:cubicBezTo>
                  <a:cubicBezTo>
                    <a:pt x="405" y="59"/>
                    <a:pt x="405" y="59"/>
                    <a:pt x="405" y="59"/>
                  </a:cubicBezTo>
                  <a:cubicBezTo>
                    <a:pt x="405" y="7"/>
                    <a:pt x="405" y="7"/>
                    <a:pt x="405" y="7"/>
                  </a:cubicBezTo>
                  <a:cubicBezTo>
                    <a:pt x="405" y="3"/>
                    <a:pt x="402" y="0"/>
                    <a:pt x="398" y="0"/>
                  </a:cubicBezTo>
                  <a:cubicBezTo>
                    <a:pt x="398" y="0"/>
                    <a:pt x="398" y="0"/>
                    <a:pt x="398" y="0"/>
                  </a:cubicBezTo>
                  <a:cubicBezTo>
                    <a:pt x="313" y="0"/>
                    <a:pt x="313" y="0"/>
                    <a:pt x="313" y="0"/>
                  </a:cubicBezTo>
                  <a:cubicBezTo>
                    <a:pt x="309" y="0"/>
                    <a:pt x="306" y="3"/>
                    <a:pt x="306" y="7"/>
                  </a:cubicBezTo>
                  <a:cubicBezTo>
                    <a:pt x="306" y="59"/>
                    <a:pt x="306" y="59"/>
                    <a:pt x="306" y="59"/>
                  </a:cubicBezTo>
                  <a:cubicBezTo>
                    <a:pt x="228" y="59"/>
                    <a:pt x="228" y="59"/>
                    <a:pt x="228" y="59"/>
                  </a:cubicBezTo>
                  <a:cubicBezTo>
                    <a:pt x="222" y="59"/>
                    <a:pt x="217" y="64"/>
                    <a:pt x="217" y="71"/>
                  </a:cubicBezTo>
                  <a:cubicBezTo>
                    <a:pt x="217" y="119"/>
                    <a:pt x="217" y="119"/>
                    <a:pt x="217" y="119"/>
                  </a:cubicBezTo>
                  <a:cubicBezTo>
                    <a:pt x="2" y="119"/>
                    <a:pt x="2" y="119"/>
                    <a:pt x="2" y="119"/>
                  </a:cubicBezTo>
                  <a:cubicBezTo>
                    <a:pt x="1" y="119"/>
                    <a:pt x="0" y="120"/>
                    <a:pt x="0" y="121"/>
                  </a:cubicBezTo>
                  <a:cubicBezTo>
                    <a:pt x="0" y="122"/>
                    <a:pt x="0" y="122"/>
                    <a:pt x="0" y="122"/>
                  </a:cubicBezTo>
                  <a:cubicBezTo>
                    <a:pt x="0" y="766"/>
                    <a:pt x="0" y="766"/>
                    <a:pt x="0" y="766"/>
                  </a:cubicBezTo>
                  <a:cubicBezTo>
                    <a:pt x="0" y="768"/>
                    <a:pt x="1" y="769"/>
                    <a:pt x="2" y="769"/>
                  </a:cubicBezTo>
                  <a:cubicBezTo>
                    <a:pt x="2" y="769"/>
                    <a:pt x="2" y="769"/>
                    <a:pt x="2" y="769"/>
                  </a:cubicBezTo>
                  <a:cubicBezTo>
                    <a:pt x="145" y="769"/>
                    <a:pt x="145" y="769"/>
                    <a:pt x="145" y="769"/>
                  </a:cubicBezTo>
                  <a:cubicBezTo>
                    <a:pt x="146" y="769"/>
                    <a:pt x="147" y="768"/>
                    <a:pt x="147" y="766"/>
                  </a:cubicBezTo>
                  <a:cubicBezTo>
                    <a:pt x="147" y="766"/>
                    <a:pt x="147" y="766"/>
                    <a:pt x="147" y="766"/>
                  </a:cubicBezTo>
                  <a:cubicBezTo>
                    <a:pt x="147" y="680"/>
                    <a:pt x="147" y="680"/>
                    <a:pt x="147" y="680"/>
                  </a:cubicBezTo>
                  <a:cubicBezTo>
                    <a:pt x="147" y="678"/>
                    <a:pt x="148" y="677"/>
                    <a:pt x="150" y="677"/>
                  </a:cubicBezTo>
                  <a:cubicBezTo>
                    <a:pt x="210" y="677"/>
                    <a:pt x="210" y="677"/>
                    <a:pt x="210" y="677"/>
                  </a:cubicBezTo>
                  <a:cubicBezTo>
                    <a:pt x="211" y="677"/>
                    <a:pt x="212" y="678"/>
                    <a:pt x="212" y="680"/>
                  </a:cubicBezTo>
                  <a:cubicBezTo>
                    <a:pt x="212" y="766"/>
                    <a:pt x="212" y="766"/>
                    <a:pt x="212" y="766"/>
                  </a:cubicBezTo>
                  <a:cubicBezTo>
                    <a:pt x="212" y="768"/>
                    <a:pt x="213" y="769"/>
                    <a:pt x="214" y="769"/>
                  </a:cubicBezTo>
                  <a:cubicBezTo>
                    <a:pt x="214" y="769"/>
                    <a:pt x="214" y="769"/>
                    <a:pt x="214" y="769"/>
                  </a:cubicBezTo>
                  <a:cubicBezTo>
                    <a:pt x="496" y="769"/>
                    <a:pt x="496" y="769"/>
                    <a:pt x="496" y="769"/>
                  </a:cubicBezTo>
                  <a:cubicBezTo>
                    <a:pt x="497" y="769"/>
                    <a:pt x="498" y="768"/>
                    <a:pt x="498" y="766"/>
                  </a:cubicBezTo>
                  <a:cubicBezTo>
                    <a:pt x="498" y="680"/>
                    <a:pt x="498" y="680"/>
                    <a:pt x="498" y="680"/>
                  </a:cubicBezTo>
                  <a:cubicBezTo>
                    <a:pt x="498" y="678"/>
                    <a:pt x="499" y="677"/>
                    <a:pt x="500" y="677"/>
                  </a:cubicBezTo>
                  <a:cubicBezTo>
                    <a:pt x="500" y="677"/>
                    <a:pt x="500" y="677"/>
                    <a:pt x="500" y="677"/>
                  </a:cubicBezTo>
                  <a:cubicBezTo>
                    <a:pt x="560" y="677"/>
                    <a:pt x="560" y="677"/>
                    <a:pt x="560" y="677"/>
                  </a:cubicBezTo>
                  <a:cubicBezTo>
                    <a:pt x="562" y="677"/>
                    <a:pt x="563" y="678"/>
                    <a:pt x="563" y="680"/>
                  </a:cubicBezTo>
                  <a:cubicBezTo>
                    <a:pt x="563" y="680"/>
                    <a:pt x="563" y="680"/>
                    <a:pt x="563" y="680"/>
                  </a:cubicBezTo>
                  <a:cubicBezTo>
                    <a:pt x="563" y="766"/>
                    <a:pt x="563" y="766"/>
                    <a:pt x="563" y="766"/>
                  </a:cubicBezTo>
                  <a:cubicBezTo>
                    <a:pt x="563" y="768"/>
                    <a:pt x="564" y="769"/>
                    <a:pt x="565" y="769"/>
                  </a:cubicBezTo>
                  <a:cubicBezTo>
                    <a:pt x="707" y="769"/>
                    <a:pt x="707" y="769"/>
                    <a:pt x="707" y="769"/>
                  </a:cubicBezTo>
                  <a:cubicBezTo>
                    <a:pt x="709" y="769"/>
                    <a:pt x="710" y="768"/>
                    <a:pt x="710" y="766"/>
                  </a:cubicBezTo>
                  <a:cubicBezTo>
                    <a:pt x="710" y="122"/>
                    <a:pt x="710" y="122"/>
                    <a:pt x="710" y="122"/>
                  </a:cubicBezTo>
                  <a:cubicBezTo>
                    <a:pt x="710" y="120"/>
                    <a:pt x="709" y="119"/>
                    <a:pt x="708" y="119"/>
                  </a:cubicBezTo>
                  <a:moveTo>
                    <a:pt x="122" y="647"/>
                  </a:moveTo>
                  <a:cubicBezTo>
                    <a:pt x="122" y="649"/>
                    <a:pt x="121" y="650"/>
                    <a:pt x="119" y="650"/>
                  </a:cubicBezTo>
                  <a:cubicBezTo>
                    <a:pt x="119" y="650"/>
                    <a:pt x="119" y="650"/>
                    <a:pt x="119" y="650"/>
                  </a:cubicBezTo>
                  <a:cubicBezTo>
                    <a:pt x="31" y="650"/>
                    <a:pt x="31" y="650"/>
                    <a:pt x="31" y="650"/>
                  </a:cubicBezTo>
                  <a:cubicBezTo>
                    <a:pt x="30" y="650"/>
                    <a:pt x="29" y="649"/>
                    <a:pt x="29" y="647"/>
                  </a:cubicBezTo>
                  <a:cubicBezTo>
                    <a:pt x="29" y="647"/>
                    <a:pt x="29" y="647"/>
                    <a:pt x="29" y="647"/>
                  </a:cubicBezTo>
                  <a:cubicBezTo>
                    <a:pt x="29" y="617"/>
                    <a:pt x="29" y="617"/>
                    <a:pt x="29" y="617"/>
                  </a:cubicBezTo>
                  <a:cubicBezTo>
                    <a:pt x="29" y="616"/>
                    <a:pt x="30" y="615"/>
                    <a:pt x="31" y="615"/>
                  </a:cubicBezTo>
                  <a:cubicBezTo>
                    <a:pt x="31" y="615"/>
                    <a:pt x="31" y="615"/>
                    <a:pt x="31" y="615"/>
                  </a:cubicBezTo>
                  <a:cubicBezTo>
                    <a:pt x="119" y="615"/>
                    <a:pt x="119" y="615"/>
                    <a:pt x="119" y="615"/>
                  </a:cubicBezTo>
                  <a:cubicBezTo>
                    <a:pt x="121" y="615"/>
                    <a:pt x="122" y="616"/>
                    <a:pt x="122" y="617"/>
                  </a:cubicBezTo>
                  <a:cubicBezTo>
                    <a:pt x="122" y="617"/>
                    <a:pt x="122" y="617"/>
                    <a:pt x="122" y="617"/>
                  </a:cubicBezTo>
                  <a:cubicBezTo>
                    <a:pt x="122" y="647"/>
                    <a:pt x="122" y="647"/>
                    <a:pt x="122" y="647"/>
                  </a:cubicBezTo>
                  <a:moveTo>
                    <a:pt x="122" y="570"/>
                  </a:moveTo>
                  <a:cubicBezTo>
                    <a:pt x="122" y="571"/>
                    <a:pt x="121" y="572"/>
                    <a:pt x="119" y="572"/>
                  </a:cubicBezTo>
                  <a:cubicBezTo>
                    <a:pt x="31" y="572"/>
                    <a:pt x="31" y="572"/>
                    <a:pt x="31" y="572"/>
                  </a:cubicBezTo>
                  <a:cubicBezTo>
                    <a:pt x="30" y="572"/>
                    <a:pt x="29" y="571"/>
                    <a:pt x="29" y="570"/>
                  </a:cubicBezTo>
                  <a:cubicBezTo>
                    <a:pt x="29" y="540"/>
                    <a:pt x="29" y="540"/>
                    <a:pt x="29" y="540"/>
                  </a:cubicBezTo>
                  <a:cubicBezTo>
                    <a:pt x="29" y="538"/>
                    <a:pt x="30" y="537"/>
                    <a:pt x="31" y="537"/>
                  </a:cubicBezTo>
                  <a:cubicBezTo>
                    <a:pt x="119" y="537"/>
                    <a:pt x="119" y="537"/>
                    <a:pt x="119" y="537"/>
                  </a:cubicBezTo>
                  <a:cubicBezTo>
                    <a:pt x="121" y="537"/>
                    <a:pt x="122" y="538"/>
                    <a:pt x="122" y="540"/>
                  </a:cubicBezTo>
                  <a:cubicBezTo>
                    <a:pt x="122" y="570"/>
                    <a:pt x="122" y="570"/>
                    <a:pt x="122" y="570"/>
                  </a:cubicBezTo>
                  <a:moveTo>
                    <a:pt x="122" y="492"/>
                  </a:moveTo>
                  <a:cubicBezTo>
                    <a:pt x="122" y="493"/>
                    <a:pt x="121" y="494"/>
                    <a:pt x="119" y="494"/>
                  </a:cubicBezTo>
                  <a:cubicBezTo>
                    <a:pt x="119" y="494"/>
                    <a:pt x="119" y="494"/>
                    <a:pt x="119" y="494"/>
                  </a:cubicBezTo>
                  <a:cubicBezTo>
                    <a:pt x="31" y="494"/>
                    <a:pt x="31" y="494"/>
                    <a:pt x="31" y="494"/>
                  </a:cubicBezTo>
                  <a:cubicBezTo>
                    <a:pt x="30" y="494"/>
                    <a:pt x="29" y="493"/>
                    <a:pt x="29" y="492"/>
                  </a:cubicBezTo>
                  <a:cubicBezTo>
                    <a:pt x="29" y="492"/>
                    <a:pt x="29" y="492"/>
                    <a:pt x="29" y="492"/>
                  </a:cubicBezTo>
                  <a:cubicBezTo>
                    <a:pt x="29" y="462"/>
                    <a:pt x="29" y="462"/>
                    <a:pt x="29" y="462"/>
                  </a:cubicBezTo>
                  <a:cubicBezTo>
                    <a:pt x="29" y="461"/>
                    <a:pt x="30" y="460"/>
                    <a:pt x="31" y="460"/>
                  </a:cubicBezTo>
                  <a:cubicBezTo>
                    <a:pt x="31" y="460"/>
                    <a:pt x="31" y="460"/>
                    <a:pt x="31" y="460"/>
                  </a:cubicBezTo>
                  <a:cubicBezTo>
                    <a:pt x="119" y="460"/>
                    <a:pt x="119" y="460"/>
                    <a:pt x="119" y="460"/>
                  </a:cubicBezTo>
                  <a:cubicBezTo>
                    <a:pt x="121" y="460"/>
                    <a:pt x="122" y="461"/>
                    <a:pt x="122" y="462"/>
                  </a:cubicBezTo>
                  <a:cubicBezTo>
                    <a:pt x="122" y="462"/>
                    <a:pt x="122" y="462"/>
                    <a:pt x="122" y="462"/>
                  </a:cubicBezTo>
                  <a:cubicBezTo>
                    <a:pt x="122" y="492"/>
                    <a:pt x="122" y="492"/>
                    <a:pt x="122" y="492"/>
                  </a:cubicBezTo>
                  <a:moveTo>
                    <a:pt x="122" y="415"/>
                  </a:moveTo>
                  <a:cubicBezTo>
                    <a:pt x="122" y="416"/>
                    <a:pt x="121" y="417"/>
                    <a:pt x="119" y="417"/>
                  </a:cubicBezTo>
                  <a:cubicBezTo>
                    <a:pt x="119" y="417"/>
                    <a:pt x="119" y="417"/>
                    <a:pt x="119" y="417"/>
                  </a:cubicBezTo>
                  <a:cubicBezTo>
                    <a:pt x="31" y="417"/>
                    <a:pt x="31" y="417"/>
                    <a:pt x="31" y="417"/>
                  </a:cubicBezTo>
                  <a:cubicBezTo>
                    <a:pt x="30" y="417"/>
                    <a:pt x="29" y="416"/>
                    <a:pt x="29" y="415"/>
                  </a:cubicBezTo>
                  <a:cubicBezTo>
                    <a:pt x="29" y="415"/>
                    <a:pt x="29" y="415"/>
                    <a:pt x="29" y="415"/>
                  </a:cubicBezTo>
                  <a:cubicBezTo>
                    <a:pt x="29" y="385"/>
                    <a:pt x="29" y="385"/>
                    <a:pt x="29" y="385"/>
                  </a:cubicBezTo>
                  <a:cubicBezTo>
                    <a:pt x="29" y="383"/>
                    <a:pt x="30" y="382"/>
                    <a:pt x="31" y="382"/>
                  </a:cubicBezTo>
                  <a:cubicBezTo>
                    <a:pt x="31" y="382"/>
                    <a:pt x="31" y="382"/>
                    <a:pt x="31" y="382"/>
                  </a:cubicBezTo>
                  <a:cubicBezTo>
                    <a:pt x="119" y="382"/>
                    <a:pt x="119" y="382"/>
                    <a:pt x="119" y="382"/>
                  </a:cubicBezTo>
                  <a:cubicBezTo>
                    <a:pt x="121" y="382"/>
                    <a:pt x="122" y="383"/>
                    <a:pt x="122" y="384"/>
                  </a:cubicBezTo>
                  <a:cubicBezTo>
                    <a:pt x="122" y="385"/>
                    <a:pt x="122" y="385"/>
                    <a:pt x="122" y="385"/>
                  </a:cubicBezTo>
                  <a:cubicBezTo>
                    <a:pt x="122" y="415"/>
                    <a:pt x="122" y="415"/>
                    <a:pt x="122" y="415"/>
                  </a:cubicBezTo>
                  <a:moveTo>
                    <a:pt x="122" y="337"/>
                  </a:moveTo>
                  <a:cubicBezTo>
                    <a:pt x="122" y="338"/>
                    <a:pt x="121" y="339"/>
                    <a:pt x="119" y="339"/>
                  </a:cubicBezTo>
                  <a:cubicBezTo>
                    <a:pt x="31" y="339"/>
                    <a:pt x="31" y="339"/>
                    <a:pt x="31" y="339"/>
                  </a:cubicBezTo>
                  <a:cubicBezTo>
                    <a:pt x="30" y="339"/>
                    <a:pt x="29" y="338"/>
                    <a:pt x="29" y="337"/>
                  </a:cubicBezTo>
                  <a:cubicBezTo>
                    <a:pt x="29" y="307"/>
                    <a:pt x="29" y="307"/>
                    <a:pt x="29" y="307"/>
                  </a:cubicBezTo>
                  <a:cubicBezTo>
                    <a:pt x="29" y="306"/>
                    <a:pt x="30" y="305"/>
                    <a:pt x="31" y="305"/>
                  </a:cubicBezTo>
                  <a:cubicBezTo>
                    <a:pt x="119" y="305"/>
                    <a:pt x="119" y="305"/>
                    <a:pt x="119" y="305"/>
                  </a:cubicBezTo>
                  <a:cubicBezTo>
                    <a:pt x="121" y="305"/>
                    <a:pt x="122" y="306"/>
                    <a:pt x="122" y="307"/>
                  </a:cubicBezTo>
                  <a:cubicBezTo>
                    <a:pt x="122" y="337"/>
                    <a:pt x="122" y="337"/>
                    <a:pt x="122" y="337"/>
                  </a:cubicBezTo>
                  <a:moveTo>
                    <a:pt x="122" y="259"/>
                  </a:moveTo>
                  <a:cubicBezTo>
                    <a:pt x="122" y="261"/>
                    <a:pt x="121" y="262"/>
                    <a:pt x="119" y="262"/>
                  </a:cubicBezTo>
                  <a:cubicBezTo>
                    <a:pt x="119" y="262"/>
                    <a:pt x="119" y="262"/>
                    <a:pt x="119" y="262"/>
                  </a:cubicBezTo>
                  <a:cubicBezTo>
                    <a:pt x="31" y="262"/>
                    <a:pt x="31" y="262"/>
                    <a:pt x="31" y="262"/>
                  </a:cubicBezTo>
                  <a:cubicBezTo>
                    <a:pt x="30" y="262"/>
                    <a:pt x="29" y="261"/>
                    <a:pt x="29" y="259"/>
                  </a:cubicBezTo>
                  <a:cubicBezTo>
                    <a:pt x="29" y="259"/>
                    <a:pt x="29" y="259"/>
                    <a:pt x="29" y="259"/>
                  </a:cubicBezTo>
                  <a:cubicBezTo>
                    <a:pt x="29" y="229"/>
                    <a:pt x="29" y="229"/>
                    <a:pt x="29" y="229"/>
                  </a:cubicBezTo>
                  <a:cubicBezTo>
                    <a:pt x="29" y="228"/>
                    <a:pt x="30" y="227"/>
                    <a:pt x="31" y="227"/>
                  </a:cubicBezTo>
                  <a:cubicBezTo>
                    <a:pt x="31" y="227"/>
                    <a:pt x="31" y="227"/>
                    <a:pt x="31" y="227"/>
                  </a:cubicBezTo>
                  <a:cubicBezTo>
                    <a:pt x="119" y="227"/>
                    <a:pt x="119" y="227"/>
                    <a:pt x="119" y="227"/>
                  </a:cubicBezTo>
                  <a:cubicBezTo>
                    <a:pt x="121" y="227"/>
                    <a:pt x="122" y="228"/>
                    <a:pt x="122" y="229"/>
                  </a:cubicBezTo>
                  <a:cubicBezTo>
                    <a:pt x="122" y="229"/>
                    <a:pt x="122" y="229"/>
                    <a:pt x="122" y="229"/>
                  </a:cubicBezTo>
                  <a:cubicBezTo>
                    <a:pt x="122" y="259"/>
                    <a:pt x="122" y="259"/>
                    <a:pt x="122" y="259"/>
                  </a:cubicBezTo>
                  <a:moveTo>
                    <a:pt x="122" y="182"/>
                  </a:moveTo>
                  <a:cubicBezTo>
                    <a:pt x="122" y="183"/>
                    <a:pt x="121" y="184"/>
                    <a:pt x="119" y="184"/>
                  </a:cubicBezTo>
                  <a:cubicBezTo>
                    <a:pt x="119" y="184"/>
                    <a:pt x="119" y="184"/>
                    <a:pt x="119" y="184"/>
                  </a:cubicBezTo>
                  <a:cubicBezTo>
                    <a:pt x="31" y="184"/>
                    <a:pt x="31" y="184"/>
                    <a:pt x="31" y="184"/>
                  </a:cubicBezTo>
                  <a:cubicBezTo>
                    <a:pt x="30" y="184"/>
                    <a:pt x="29" y="183"/>
                    <a:pt x="29" y="182"/>
                  </a:cubicBezTo>
                  <a:cubicBezTo>
                    <a:pt x="29" y="182"/>
                    <a:pt x="29" y="182"/>
                    <a:pt x="29" y="182"/>
                  </a:cubicBezTo>
                  <a:cubicBezTo>
                    <a:pt x="29" y="152"/>
                    <a:pt x="29" y="152"/>
                    <a:pt x="29" y="152"/>
                  </a:cubicBezTo>
                  <a:cubicBezTo>
                    <a:pt x="29" y="151"/>
                    <a:pt x="30" y="149"/>
                    <a:pt x="31" y="149"/>
                  </a:cubicBezTo>
                  <a:cubicBezTo>
                    <a:pt x="31" y="149"/>
                    <a:pt x="31" y="149"/>
                    <a:pt x="31" y="149"/>
                  </a:cubicBezTo>
                  <a:cubicBezTo>
                    <a:pt x="119" y="149"/>
                    <a:pt x="119" y="149"/>
                    <a:pt x="119" y="149"/>
                  </a:cubicBezTo>
                  <a:cubicBezTo>
                    <a:pt x="121" y="149"/>
                    <a:pt x="122" y="150"/>
                    <a:pt x="122" y="152"/>
                  </a:cubicBezTo>
                  <a:cubicBezTo>
                    <a:pt x="122" y="152"/>
                    <a:pt x="122" y="152"/>
                    <a:pt x="122" y="152"/>
                  </a:cubicBezTo>
                  <a:cubicBezTo>
                    <a:pt x="122" y="182"/>
                    <a:pt x="122" y="182"/>
                    <a:pt x="122" y="182"/>
                  </a:cubicBezTo>
                  <a:moveTo>
                    <a:pt x="330" y="647"/>
                  </a:moveTo>
                  <a:cubicBezTo>
                    <a:pt x="330" y="649"/>
                    <a:pt x="329" y="650"/>
                    <a:pt x="328" y="650"/>
                  </a:cubicBezTo>
                  <a:cubicBezTo>
                    <a:pt x="328" y="650"/>
                    <a:pt x="328" y="650"/>
                    <a:pt x="328" y="650"/>
                  </a:cubicBezTo>
                  <a:cubicBezTo>
                    <a:pt x="240" y="650"/>
                    <a:pt x="240" y="650"/>
                    <a:pt x="240" y="650"/>
                  </a:cubicBezTo>
                  <a:cubicBezTo>
                    <a:pt x="238" y="650"/>
                    <a:pt x="237" y="649"/>
                    <a:pt x="237" y="647"/>
                  </a:cubicBezTo>
                  <a:cubicBezTo>
                    <a:pt x="237" y="647"/>
                    <a:pt x="237" y="647"/>
                    <a:pt x="237" y="647"/>
                  </a:cubicBezTo>
                  <a:cubicBezTo>
                    <a:pt x="237" y="617"/>
                    <a:pt x="237" y="617"/>
                    <a:pt x="237" y="617"/>
                  </a:cubicBezTo>
                  <a:cubicBezTo>
                    <a:pt x="237" y="616"/>
                    <a:pt x="238" y="615"/>
                    <a:pt x="240" y="615"/>
                  </a:cubicBezTo>
                  <a:cubicBezTo>
                    <a:pt x="240" y="615"/>
                    <a:pt x="240" y="615"/>
                    <a:pt x="240" y="615"/>
                  </a:cubicBezTo>
                  <a:cubicBezTo>
                    <a:pt x="328" y="615"/>
                    <a:pt x="328" y="615"/>
                    <a:pt x="328" y="615"/>
                  </a:cubicBezTo>
                  <a:cubicBezTo>
                    <a:pt x="329" y="615"/>
                    <a:pt x="330" y="616"/>
                    <a:pt x="330" y="617"/>
                  </a:cubicBezTo>
                  <a:cubicBezTo>
                    <a:pt x="330" y="617"/>
                    <a:pt x="330" y="617"/>
                    <a:pt x="330" y="617"/>
                  </a:cubicBezTo>
                  <a:cubicBezTo>
                    <a:pt x="330" y="647"/>
                    <a:pt x="330" y="647"/>
                    <a:pt x="330" y="647"/>
                  </a:cubicBezTo>
                  <a:moveTo>
                    <a:pt x="330" y="570"/>
                  </a:moveTo>
                  <a:cubicBezTo>
                    <a:pt x="330" y="571"/>
                    <a:pt x="329" y="572"/>
                    <a:pt x="328" y="572"/>
                  </a:cubicBezTo>
                  <a:cubicBezTo>
                    <a:pt x="240" y="572"/>
                    <a:pt x="240" y="572"/>
                    <a:pt x="240" y="572"/>
                  </a:cubicBezTo>
                  <a:cubicBezTo>
                    <a:pt x="238" y="572"/>
                    <a:pt x="237" y="571"/>
                    <a:pt x="237" y="570"/>
                  </a:cubicBezTo>
                  <a:cubicBezTo>
                    <a:pt x="237" y="540"/>
                    <a:pt x="237" y="540"/>
                    <a:pt x="237" y="540"/>
                  </a:cubicBezTo>
                  <a:cubicBezTo>
                    <a:pt x="237" y="538"/>
                    <a:pt x="238" y="537"/>
                    <a:pt x="240" y="537"/>
                  </a:cubicBezTo>
                  <a:cubicBezTo>
                    <a:pt x="328" y="537"/>
                    <a:pt x="328" y="537"/>
                    <a:pt x="328" y="537"/>
                  </a:cubicBezTo>
                  <a:cubicBezTo>
                    <a:pt x="329" y="537"/>
                    <a:pt x="330" y="538"/>
                    <a:pt x="330" y="540"/>
                  </a:cubicBezTo>
                  <a:cubicBezTo>
                    <a:pt x="330" y="570"/>
                    <a:pt x="330" y="570"/>
                    <a:pt x="330" y="570"/>
                  </a:cubicBezTo>
                  <a:moveTo>
                    <a:pt x="330" y="492"/>
                  </a:moveTo>
                  <a:cubicBezTo>
                    <a:pt x="330" y="493"/>
                    <a:pt x="329" y="494"/>
                    <a:pt x="328" y="494"/>
                  </a:cubicBezTo>
                  <a:cubicBezTo>
                    <a:pt x="328" y="494"/>
                    <a:pt x="328" y="494"/>
                    <a:pt x="328" y="494"/>
                  </a:cubicBezTo>
                  <a:cubicBezTo>
                    <a:pt x="240" y="494"/>
                    <a:pt x="240" y="494"/>
                    <a:pt x="240" y="494"/>
                  </a:cubicBezTo>
                  <a:cubicBezTo>
                    <a:pt x="238" y="494"/>
                    <a:pt x="237" y="493"/>
                    <a:pt x="237" y="492"/>
                  </a:cubicBezTo>
                  <a:cubicBezTo>
                    <a:pt x="237" y="492"/>
                    <a:pt x="237" y="492"/>
                    <a:pt x="237" y="492"/>
                  </a:cubicBezTo>
                  <a:cubicBezTo>
                    <a:pt x="237" y="462"/>
                    <a:pt x="237" y="462"/>
                    <a:pt x="237" y="462"/>
                  </a:cubicBezTo>
                  <a:cubicBezTo>
                    <a:pt x="237" y="461"/>
                    <a:pt x="238" y="460"/>
                    <a:pt x="240" y="460"/>
                  </a:cubicBezTo>
                  <a:cubicBezTo>
                    <a:pt x="240" y="460"/>
                    <a:pt x="240" y="460"/>
                    <a:pt x="240" y="460"/>
                  </a:cubicBezTo>
                  <a:cubicBezTo>
                    <a:pt x="328" y="460"/>
                    <a:pt x="328" y="460"/>
                    <a:pt x="328" y="460"/>
                  </a:cubicBezTo>
                  <a:cubicBezTo>
                    <a:pt x="329" y="460"/>
                    <a:pt x="330" y="461"/>
                    <a:pt x="330" y="462"/>
                  </a:cubicBezTo>
                  <a:cubicBezTo>
                    <a:pt x="330" y="462"/>
                    <a:pt x="330" y="462"/>
                    <a:pt x="330" y="462"/>
                  </a:cubicBezTo>
                  <a:cubicBezTo>
                    <a:pt x="330" y="492"/>
                    <a:pt x="330" y="492"/>
                    <a:pt x="330" y="492"/>
                  </a:cubicBezTo>
                  <a:moveTo>
                    <a:pt x="330" y="415"/>
                  </a:moveTo>
                  <a:cubicBezTo>
                    <a:pt x="330" y="416"/>
                    <a:pt x="329" y="417"/>
                    <a:pt x="328" y="417"/>
                  </a:cubicBezTo>
                  <a:cubicBezTo>
                    <a:pt x="328" y="417"/>
                    <a:pt x="328" y="417"/>
                    <a:pt x="328" y="417"/>
                  </a:cubicBezTo>
                  <a:cubicBezTo>
                    <a:pt x="240" y="417"/>
                    <a:pt x="240" y="417"/>
                    <a:pt x="240" y="417"/>
                  </a:cubicBezTo>
                  <a:cubicBezTo>
                    <a:pt x="238" y="417"/>
                    <a:pt x="237" y="416"/>
                    <a:pt x="237" y="415"/>
                  </a:cubicBezTo>
                  <a:cubicBezTo>
                    <a:pt x="237" y="415"/>
                    <a:pt x="237" y="415"/>
                    <a:pt x="237" y="415"/>
                  </a:cubicBezTo>
                  <a:cubicBezTo>
                    <a:pt x="237" y="385"/>
                    <a:pt x="237" y="385"/>
                    <a:pt x="237" y="385"/>
                  </a:cubicBezTo>
                  <a:cubicBezTo>
                    <a:pt x="237" y="383"/>
                    <a:pt x="238" y="382"/>
                    <a:pt x="240" y="382"/>
                  </a:cubicBezTo>
                  <a:cubicBezTo>
                    <a:pt x="240" y="382"/>
                    <a:pt x="240" y="382"/>
                    <a:pt x="240" y="382"/>
                  </a:cubicBezTo>
                  <a:cubicBezTo>
                    <a:pt x="328" y="382"/>
                    <a:pt x="328" y="382"/>
                    <a:pt x="328" y="382"/>
                  </a:cubicBezTo>
                  <a:cubicBezTo>
                    <a:pt x="329" y="382"/>
                    <a:pt x="330" y="383"/>
                    <a:pt x="330" y="384"/>
                  </a:cubicBezTo>
                  <a:cubicBezTo>
                    <a:pt x="330" y="385"/>
                    <a:pt x="330" y="385"/>
                    <a:pt x="330" y="385"/>
                  </a:cubicBezTo>
                  <a:cubicBezTo>
                    <a:pt x="330" y="415"/>
                    <a:pt x="330" y="415"/>
                    <a:pt x="330" y="415"/>
                  </a:cubicBezTo>
                  <a:moveTo>
                    <a:pt x="330" y="337"/>
                  </a:moveTo>
                  <a:cubicBezTo>
                    <a:pt x="330" y="338"/>
                    <a:pt x="329" y="339"/>
                    <a:pt x="328" y="339"/>
                  </a:cubicBezTo>
                  <a:cubicBezTo>
                    <a:pt x="240" y="339"/>
                    <a:pt x="240" y="339"/>
                    <a:pt x="240" y="339"/>
                  </a:cubicBezTo>
                  <a:cubicBezTo>
                    <a:pt x="238" y="339"/>
                    <a:pt x="237" y="338"/>
                    <a:pt x="237" y="337"/>
                  </a:cubicBezTo>
                  <a:cubicBezTo>
                    <a:pt x="237" y="307"/>
                    <a:pt x="237" y="307"/>
                    <a:pt x="237" y="307"/>
                  </a:cubicBezTo>
                  <a:cubicBezTo>
                    <a:pt x="237" y="306"/>
                    <a:pt x="238" y="305"/>
                    <a:pt x="240" y="305"/>
                  </a:cubicBezTo>
                  <a:cubicBezTo>
                    <a:pt x="328" y="305"/>
                    <a:pt x="328" y="305"/>
                    <a:pt x="328" y="305"/>
                  </a:cubicBezTo>
                  <a:cubicBezTo>
                    <a:pt x="329" y="305"/>
                    <a:pt x="330" y="306"/>
                    <a:pt x="330" y="307"/>
                  </a:cubicBezTo>
                  <a:cubicBezTo>
                    <a:pt x="330" y="337"/>
                    <a:pt x="330" y="337"/>
                    <a:pt x="330" y="337"/>
                  </a:cubicBezTo>
                  <a:moveTo>
                    <a:pt x="330" y="259"/>
                  </a:moveTo>
                  <a:cubicBezTo>
                    <a:pt x="330" y="261"/>
                    <a:pt x="329" y="262"/>
                    <a:pt x="328" y="262"/>
                  </a:cubicBezTo>
                  <a:cubicBezTo>
                    <a:pt x="328" y="262"/>
                    <a:pt x="328" y="262"/>
                    <a:pt x="328" y="262"/>
                  </a:cubicBezTo>
                  <a:cubicBezTo>
                    <a:pt x="240" y="262"/>
                    <a:pt x="240" y="262"/>
                    <a:pt x="240" y="262"/>
                  </a:cubicBezTo>
                  <a:cubicBezTo>
                    <a:pt x="238" y="262"/>
                    <a:pt x="237" y="261"/>
                    <a:pt x="237" y="259"/>
                  </a:cubicBezTo>
                  <a:cubicBezTo>
                    <a:pt x="237" y="259"/>
                    <a:pt x="237" y="259"/>
                    <a:pt x="237" y="259"/>
                  </a:cubicBezTo>
                  <a:cubicBezTo>
                    <a:pt x="237" y="229"/>
                    <a:pt x="237" y="229"/>
                    <a:pt x="237" y="229"/>
                  </a:cubicBezTo>
                  <a:cubicBezTo>
                    <a:pt x="237" y="228"/>
                    <a:pt x="238" y="227"/>
                    <a:pt x="240" y="227"/>
                  </a:cubicBezTo>
                  <a:cubicBezTo>
                    <a:pt x="240" y="227"/>
                    <a:pt x="240" y="227"/>
                    <a:pt x="240" y="227"/>
                  </a:cubicBezTo>
                  <a:cubicBezTo>
                    <a:pt x="328" y="227"/>
                    <a:pt x="328" y="227"/>
                    <a:pt x="328" y="227"/>
                  </a:cubicBezTo>
                  <a:cubicBezTo>
                    <a:pt x="329" y="227"/>
                    <a:pt x="330" y="228"/>
                    <a:pt x="330" y="229"/>
                  </a:cubicBezTo>
                  <a:cubicBezTo>
                    <a:pt x="330" y="229"/>
                    <a:pt x="330" y="229"/>
                    <a:pt x="330" y="229"/>
                  </a:cubicBezTo>
                  <a:cubicBezTo>
                    <a:pt x="330" y="259"/>
                    <a:pt x="330" y="259"/>
                    <a:pt x="330" y="259"/>
                  </a:cubicBezTo>
                  <a:moveTo>
                    <a:pt x="330" y="182"/>
                  </a:moveTo>
                  <a:cubicBezTo>
                    <a:pt x="330" y="183"/>
                    <a:pt x="329" y="184"/>
                    <a:pt x="328" y="184"/>
                  </a:cubicBezTo>
                  <a:cubicBezTo>
                    <a:pt x="328" y="184"/>
                    <a:pt x="328" y="184"/>
                    <a:pt x="328" y="184"/>
                  </a:cubicBezTo>
                  <a:cubicBezTo>
                    <a:pt x="240" y="184"/>
                    <a:pt x="240" y="184"/>
                    <a:pt x="240" y="184"/>
                  </a:cubicBezTo>
                  <a:cubicBezTo>
                    <a:pt x="238" y="184"/>
                    <a:pt x="237" y="183"/>
                    <a:pt x="237" y="182"/>
                  </a:cubicBezTo>
                  <a:cubicBezTo>
                    <a:pt x="237" y="182"/>
                    <a:pt x="237" y="182"/>
                    <a:pt x="237" y="182"/>
                  </a:cubicBezTo>
                  <a:cubicBezTo>
                    <a:pt x="237" y="152"/>
                    <a:pt x="237" y="152"/>
                    <a:pt x="237" y="152"/>
                  </a:cubicBezTo>
                  <a:cubicBezTo>
                    <a:pt x="237" y="151"/>
                    <a:pt x="238" y="149"/>
                    <a:pt x="240" y="149"/>
                  </a:cubicBezTo>
                  <a:cubicBezTo>
                    <a:pt x="240" y="149"/>
                    <a:pt x="240" y="149"/>
                    <a:pt x="240" y="149"/>
                  </a:cubicBezTo>
                  <a:cubicBezTo>
                    <a:pt x="328" y="149"/>
                    <a:pt x="328" y="149"/>
                    <a:pt x="328" y="149"/>
                  </a:cubicBezTo>
                  <a:cubicBezTo>
                    <a:pt x="329" y="149"/>
                    <a:pt x="330" y="150"/>
                    <a:pt x="330" y="152"/>
                  </a:cubicBezTo>
                  <a:cubicBezTo>
                    <a:pt x="330" y="152"/>
                    <a:pt x="330" y="152"/>
                    <a:pt x="330" y="152"/>
                  </a:cubicBezTo>
                  <a:cubicBezTo>
                    <a:pt x="330" y="182"/>
                    <a:pt x="330" y="182"/>
                    <a:pt x="330" y="182"/>
                  </a:cubicBezTo>
                  <a:moveTo>
                    <a:pt x="473" y="647"/>
                  </a:moveTo>
                  <a:cubicBezTo>
                    <a:pt x="473" y="649"/>
                    <a:pt x="471" y="650"/>
                    <a:pt x="470" y="650"/>
                  </a:cubicBezTo>
                  <a:cubicBezTo>
                    <a:pt x="382" y="650"/>
                    <a:pt x="382" y="650"/>
                    <a:pt x="382" y="650"/>
                  </a:cubicBezTo>
                  <a:cubicBezTo>
                    <a:pt x="381" y="650"/>
                    <a:pt x="380" y="649"/>
                    <a:pt x="380" y="647"/>
                  </a:cubicBezTo>
                  <a:cubicBezTo>
                    <a:pt x="380" y="617"/>
                    <a:pt x="380" y="617"/>
                    <a:pt x="380" y="617"/>
                  </a:cubicBezTo>
                  <a:cubicBezTo>
                    <a:pt x="380" y="616"/>
                    <a:pt x="381" y="615"/>
                    <a:pt x="382" y="615"/>
                  </a:cubicBezTo>
                  <a:cubicBezTo>
                    <a:pt x="470" y="615"/>
                    <a:pt x="470" y="615"/>
                    <a:pt x="470" y="615"/>
                  </a:cubicBezTo>
                  <a:cubicBezTo>
                    <a:pt x="471" y="615"/>
                    <a:pt x="473" y="616"/>
                    <a:pt x="473" y="617"/>
                  </a:cubicBezTo>
                  <a:cubicBezTo>
                    <a:pt x="473" y="647"/>
                    <a:pt x="473" y="647"/>
                    <a:pt x="473" y="647"/>
                  </a:cubicBezTo>
                  <a:moveTo>
                    <a:pt x="473" y="570"/>
                  </a:moveTo>
                  <a:cubicBezTo>
                    <a:pt x="472" y="571"/>
                    <a:pt x="471" y="572"/>
                    <a:pt x="470" y="572"/>
                  </a:cubicBezTo>
                  <a:cubicBezTo>
                    <a:pt x="382" y="572"/>
                    <a:pt x="382" y="572"/>
                    <a:pt x="382" y="572"/>
                  </a:cubicBezTo>
                  <a:cubicBezTo>
                    <a:pt x="381" y="572"/>
                    <a:pt x="380" y="571"/>
                    <a:pt x="380" y="570"/>
                  </a:cubicBezTo>
                  <a:cubicBezTo>
                    <a:pt x="380" y="540"/>
                    <a:pt x="380" y="540"/>
                    <a:pt x="380" y="540"/>
                  </a:cubicBezTo>
                  <a:cubicBezTo>
                    <a:pt x="380" y="538"/>
                    <a:pt x="381" y="537"/>
                    <a:pt x="382" y="537"/>
                  </a:cubicBezTo>
                  <a:cubicBezTo>
                    <a:pt x="470" y="537"/>
                    <a:pt x="470" y="537"/>
                    <a:pt x="470" y="537"/>
                  </a:cubicBezTo>
                  <a:cubicBezTo>
                    <a:pt x="471" y="537"/>
                    <a:pt x="472" y="538"/>
                    <a:pt x="473" y="540"/>
                  </a:cubicBezTo>
                  <a:cubicBezTo>
                    <a:pt x="473" y="570"/>
                    <a:pt x="473" y="570"/>
                    <a:pt x="473" y="570"/>
                  </a:cubicBezTo>
                  <a:moveTo>
                    <a:pt x="473" y="492"/>
                  </a:moveTo>
                  <a:cubicBezTo>
                    <a:pt x="473" y="493"/>
                    <a:pt x="471" y="494"/>
                    <a:pt x="470" y="494"/>
                  </a:cubicBezTo>
                  <a:cubicBezTo>
                    <a:pt x="382" y="494"/>
                    <a:pt x="382" y="494"/>
                    <a:pt x="382" y="494"/>
                  </a:cubicBezTo>
                  <a:cubicBezTo>
                    <a:pt x="381" y="494"/>
                    <a:pt x="380" y="493"/>
                    <a:pt x="380" y="492"/>
                  </a:cubicBezTo>
                  <a:cubicBezTo>
                    <a:pt x="380" y="462"/>
                    <a:pt x="380" y="462"/>
                    <a:pt x="380" y="462"/>
                  </a:cubicBezTo>
                  <a:cubicBezTo>
                    <a:pt x="380" y="461"/>
                    <a:pt x="381" y="460"/>
                    <a:pt x="382" y="460"/>
                  </a:cubicBezTo>
                  <a:cubicBezTo>
                    <a:pt x="470" y="460"/>
                    <a:pt x="470" y="460"/>
                    <a:pt x="470" y="460"/>
                  </a:cubicBezTo>
                  <a:cubicBezTo>
                    <a:pt x="471" y="460"/>
                    <a:pt x="473" y="461"/>
                    <a:pt x="473" y="462"/>
                  </a:cubicBezTo>
                  <a:cubicBezTo>
                    <a:pt x="473" y="492"/>
                    <a:pt x="473" y="492"/>
                    <a:pt x="473" y="492"/>
                  </a:cubicBezTo>
                  <a:moveTo>
                    <a:pt x="473" y="415"/>
                  </a:moveTo>
                  <a:cubicBezTo>
                    <a:pt x="473" y="416"/>
                    <a:pt x="471" y="417"/>
                    <a:pt x="470" y="417"/>
                  </a:cubicBezTo>
                  <a:cubicBezTo>
                    <a:pt x="382" y="417"/>
                    <a:pt x="382" y="417"/>
                    <a:pt x="382" y="417"/>
                  </a:cubicBezTo>
                  <a:cubicBezTo>
                    <a:pt x="381" y="417"/>
                    <a:pt x="380" y="416"/>
                    <a:pt x="380" y="415"/>
                  </a:cubicBezTo>
                  <a:cubicBezTo>
                    <a:pt x="380" y="385"/>
                    <a:pt x="380" y="385"/>
                    <a:pt x="380" y="385"/>
                  </a:cubicBezTo>
                  <a:cubicBezTo>
                    <a:pt x="380" y="383"/>
                    <a:pt x="381" y="382"/>
                    <a:pt x="382" y="382"/>
                  </a:cubicBezTo>
                  <a:cubicBezTo>
                    <a:pt x="470" y="382"/>
                    <a:pt x="470" y="382"/>
                    <a:pt x="470" y="382"/>
                  </a:cubicBezTo>
                  <a:cubicBezTo>
                    <a:pt x="471" y="382"/>
                    <a:pt x="473" y="383"/>
                    <a:pt x="473" y="385"/>
                  </a:cubicBezTo>
                  <a:cubicBezTo>
                    <a:pt x="473" y="415"/>
                    <a:pt x="473" y="415"/>
                    <a:pt x="473" y="415"/>
                  </a:cubicBezTo>
                  <a:moveTo>
                    <a:pt x="473" y="337"/>
                  </a:moveTo>
                  <a:cubicBezTo>
                    <a:pt x="472" y="338"/>
                    <a:pt x="471" y="339"/>
                    <a:pt x="470" y="339"/>
                  </a:cubicBezTo>
                  <a:cubicBezTo>
                    <a:pt x="382" y="339"/>
                    <a:pt x="382" y="339"/>
                    <a:pt x="382" y="339"/>
                  </a:cubicBezTo>
                  <a:cubicBezTo>
                    <a:pt x="381" y="339"/>
                    <a:pt x="380" y="338"/>
                    <a:pt x="380" y="337"/>
                  </a:cubicBezTo>
                  <a:cubicBezTo>
                    <a:pt x="380" y="307"/>
                    <a:pt x="380" y="307"/>
                    <a:pt x="380" y="307"/>
                  </a:cubicBezTo>
                  <a:cubicBezTo>
                    <a:pt x="380" y="306"/>
                    <a:pt x="381" y="305"/>
                    <a:pt x="382" y="305"/>
                  </a:cubicBezTo>
                  <a:cubicBezTo>
                    <a:pt x="470" y="305"/>
                    <a:pt x="470" y="305"/>
                    <a:pt x="470" y="305"/>
                  </a:cubicBezTo>
                  <a:cubicBezTo>
                    <a:pt x="471" y="305"/>
                    <a:pt x="472" y="306"/>
                    <a:pt x="473" y="307"/>
                  </a:cubicBezTo>
                  <a:cubicBezTo>
                    <a:pt x="473" y="337"/>
                    <a:pt x="473" y="337"/>
                    <a:pt x="473" y="337"/>
                  </a:cubicBezTo>
                  <a:moveTo>
                    <a:pt x="473" y="259"/>
                  </a:moveTo>
                  <a:cubicBezTo>
                    <a:pt x="473" y="261"/>
                    <a:pt x="471" y="262"/>
                    <a:pt x="470" y="262"/>
                  </a:cubicBezTo>
                  <a:cubicBezTo>
                    <a:pt x="382" y="262"/>
                    <a:pt x="382" y="262"/>
                    <a:pt x="382" y="262"/>
                  </a:cubicBezTo>
                  <a:cubicBezTo>
                    <a:pt x="381" y="262"/>
                    <a:pt x="380" y="261"/>
                    <a:pt x="380" y="259"/>
                  </a:cubicBezTo>
                  <a:cubicBezTo>
                    <a:pt x="380" y="229"/>
                    <a:pt x="380" y="229"/>
                    <a:pt x="380" y="229"/>
                  </a:cubicBezTo>
                  <a:cubicBezTo>
                    <a:pt x="380" y="228"/>
                    <a:pt x="381" y="227"/>
                    <a:pt x="382" y="227"/>
                  </a:cubicBezTo>
                  <a:cubicBezTo>
                    <a:pt x="470" y="227"/>
                    <a:pt x="470" y="227"/>
                    <a:pt x="470" y="227"/>
                  </a:cubicBezTo>
                  <a:cubicBezTo>
                    <a:pt x="471" y="227"/>
                    <a:pt x="473" y="228"/>
                    <a:pt x="473" y="229"/>
                  </a:cubicBezTo>
                  <a:cubicBezTo>
                    <a:pt x="473" y="259"/>
                    <a:pt x="473" y="259"/>
                    <a:pt x="473" y="259"/>
                  </a:cubicBezTo>
                  <a:moveTo>
                    <a:pt x="473" y="182"/>
                  </a:moveTo>
                  <a:cubicBezTo>
                    <a:pt x="473" y="183"/>
                    <a:pt x="471" y="184"/>
                    <a:pt x="470" y="184"/>
                  </a:cubicBezTo>
                  <a:cubicBezTo>
                    <a:pt x="382" y="184"/>
                    <a:pt x="382" y="184"/>
                    <a:pt x="382" y="184"/>
                  </a:cubicBezTo>
                  <a:cubicBezTo>
                    <a:pt x="381" y="184"/>
                    <a:pt x="380" y="183"/>
                    <a:pt x="380" y="182"/>
                  </a:cubicBezTo>
                  <a:cubicBezTo>
                    <a:pt x="380" y="152"/>
                    <a:pt x="380" y="152"/>
                    <a:pt x="380" y="152"/>
                  </a:cubicBezTo>
                  <a:cubicBezTo>
                    <a:pt x="380" y="150"/>
                    <a:pt x="381" y="149"/>
                    <a:pt x="382" y="149"/>
                  </a:cubicBezTo>
                  <a:cubicBezTo>
                    <a:pt x="470" y="149"/>
                    <a:pt x="470" y="149"/>
                    <a:pt x="470" y="149"/>
                  </a:cubicBezTo>
                  <a:cubicBezTo>
                    <a:pt x="471" y="149"/>
                    <a:pt x="473" y="150"/>
                    <a:pt x="473" y="152"/>
                  </a:cubicBezTo>
                  <a:cubicBezTo>
                    <a:pt x="473" y="182"/>
                    <a:pt x="473" y="182"/>
                    <a:pt x="473" y="182"/>
                  </a:cubicBezTo>
                  <a:moveTo>
                    <a:pt x="681" y="647"/>
                  </a:moveTo>
                  <a:cubicBezTo>
                    <a:pt x="681" y="648"/>
                    <a:pt x="680" y="650"/>
                    <a:pt x="679" y="650"/>
                  </a:cubicBezTo>
                  <a:cubicBezTo>
                    <a:pt x="591" y="650"/>
                    <a:pt x="591" y="650"/>
                    <a:pt x="591" y="650"/>
                  </a:cubicBezTo>
                  <a:cubicBezTo>
                    <a:pt x="589" y="650"/>
                    <a:pt x="588" y="649"/>
                    <a:pt x="588" y="647"/>
                  </a:cubicBezTo>
                  <a:cubicBezTo>
                    <a:pt x="588" y="647"/>
                    <a:pt x="588" y="647"/>
                    <a:pt x="588" y="647"/>
                  </a:cubicBezTo>
                  <a:cubicBezTo>
                    <a:pt x="588" y="617"/>
                    <a:pt x="588" y="617"/>
                    <a:pt x="588" y="617"/>
                  </a:cubicBezTo>
                  <a:cubicBezTo>
                    <a:pt x="588" y="616"/>
                    <a:pt x="589" y="615"/>
                    <a:pt x="591" y="615"/>
                  </a:cubicBezTo>
                  <a:cubicBezTo>
                    <a:pt x="591" y="615"/>
                    <a:pt x="591" y="615"/>
                    <a:pt x="591" y="615"/>
                  </a:cubicBezTo>
                  <a:cubicBezTo>
                    <a:pt x="679" y="615"/>
                    <a:pt x="679" y="615"/>
                    <a:pt x="679" y="615"/>
                  </a:cubicBezTo>
                  <a:cubicBezTo>
                    <a:pt x="680" y="615"/>
                    <a:pt x="681" y="616"/>
                    <a:pt x="681" y="617"/>
                  </a:cubicBezTo>
                  <a:cubicBezTo>
                    <a:pt x="681" y="647"/>
                    <a:pt x="681" y="647"/>
                    <a:pt x="681" y="647"/>
                  </a:cubicBezTo>
                  <a:moveTo>
                    <a:pt x="681" y="570"/>
                  </a:moveTo>
                  <a:cubicBezTo>
                    <a:pt x="681" y="571"/>
                    <a:pt x="680" y="572"/>
                    <a:pt x="679" y="572"/>
                  </a:cubicBezTo>
                  <a:cubicBezTo>
                    <a:pt x="591" y="572"/>
                    <a:pt x="591" y="572"/>
                    <a:pt x="591" y="572"/>
                  </a:cubicBezTo>
                  <a:cubicBezTo>
                    <a:pt x="589" y="572"/>
                    <a:pt x="588" y="571"/>
                    <a:pt x="588" y="570"/>
                  </a:cubicBezTo>
                  <a:cubicBezTo>
                    <a:pt x="588" y="540"/>
                    <a:pt x="588" y="540"/>
                    <a:pt x="588" y="540"/>
                  </a:cubicBezTo>
                  <a:cubicBezTo>
                    <a:pt x="588" y="538"/>
                    <a:pt x="589" y="537"/>
                    <a:pt x="591" y="537"/>
                  </a:cubicBezTo>
                  <a:cubicBezTo>
                    <a:pt x="679" y="537"/>
                    <a:pt x="679" y="537"/>
                    <a:pt x="679" y="537"/>
                  </a:cubicBezTo>
                  <a:cubicBezTo>
                    <a:pt x="680" y="537"/>
                    <a:pt x="681" y="538"/>
                    <a:pt x="681" y="540"/>
                  </a:cubicBezTo>
                  <a:cubicBezTo>
                    <a:pt x="681" y="570"/>
                    <a:pt x="681" y="570"/>
                    <a:pt x="681" y="570"/>
                  </a:cubicBezTo>
                  <a:moveTo>
                    <a:pt x="681" y="492"/>
                  </a:moveTo>
                  <a:cubicBezTo>
                    <a:pt x="681" y="493"/>
                    <a:pt x="680" y="494"/>
                    <a:pt x="679" y="494"/>
                  </a:cubicBezTo>
                  <a:cubicBezTo>
                    <a:pt x="591" y="494"/>
                    <a:pt x="591" y="494"/>
                    <a:pt x="591" y="494"/>
                  </a:cubicBezTo>
                  <a:cubicBezTo>
                    <a:pt x="589" y="494"/>
                    <a:pt x="588" y="493"/>
                    <a:pt x="588" y="492"/>
                  </a:cubicBezTo>
                  <a:cubicBezTo>
                    <a:pt x="588" y="492"/>
                    <a:pt x="588" y="492"/>
                    <a:pt x="588" y="492"/>
                  </a:cubicBezTo>
                  <a:cubicBezTo>
                    <a:pt x="588" y="462"/>
                    <a:pt x="588" y="462"/>
                    <a:pt x="588" y="462"/>
                  </a:cubicBezTo>
                  <a:cubicBezTo>
                    <a:pt x="588" y="461"/>
                    <a:pt x="589" y="460"/>
                    <a:pt x="591" y="460"/>
                  </a:cubicBezTo>
                  <a:cubicBezTo>
                    <a:pt x="591" y="460"/>
                    <a:pt x="591" y="460"/>
                    <a:pt x="591" y="460"/>
                  </a:cubicBezTo>
                  <a:cubicBezTo>
                    <a:pt x="679" y="460"/>
                    <a:pt x="679" y="460"/>
                    <a:pt x="679" y="460"/>
                  </a:cubicBezTo>
                  <a:cubicBezTo>
                    <a:pt x="680" y="460"/>
                    <a:pt x="681" y="461"/>
                    <a:pt x="681" y="462"/>
                  </a:cubicBezTo>
                  <a:cubicBezTo>
                    <a:pt x="681" y="492"/>
                    <a:pt x="681" y="492"/>
                    <a:pt x="681" y="492"/>
                  </a:cubicBezTo>
                  <a:moveTo>
                    <a:pt x="681" y="414"/>
                  </a:moveTo>
                  <a:cubicBezTo>
                    <a:pt x="681" y="416"/>
                    <a:pt x="680" y="417"/>
                    <a:pt x="679" y="417"/>
                  </a:cubicBezTo>
                  <a:cubicBezTo>
                    <a:pt x="591" y="417"/>
                    <a:pt x="591" y="417"/>
                    <a:pt x="591" y="417"/>
                  </a:cubicBezTo>
                  <a:cubicBezTo>
                    <a:pt x="589" y="417"/>
                    <a:pt x="588" y="416"/>
                    <a:pt x="588" y="415"/>
                  </a:cubicBezTo>
                  <a:cubicBezTo>
                    <a:pt x="588" y="414"/>
                    <a:pt x="588" y="414"/>
                    <a:pt x="588" y="414"/>
                  </a:cubicBezTo>
                  <a:cubicBezTo>
                    <a:pt x="588" y="384"/>
                    <a:pt x="588" y="384"/>
                    <a:pt x="588" y="384"/>
                  </a:cubicBezTo>
                  <a:cubicBezTo>
                    <a:pt x="588" y="383"/>
                    <a:pt x="589" y="382"/>
                    <a:pt x="591" y="382"/>
                  </a:cubicBezTo>
                  <a:cubicBezTo>
                    <a:pt x="591" y="382"/>
                    <a:pt x="591" y="382"/>
                    <a:pt x="591" y="382"/>
                  </a:cubicBezTo>
                  <a:cubicBezTo>
                    <a:pt x="679" y="382"/>
                    <a:pt x="679" y="382"/>
                    <a:pt x="679" y="382"/>
                  </a:cubicBezTo>
                  <a:cubicBezTo>
                    <a:pt x="680" y="382"/>
                    <a:pt x="681" y="383"/>
                    <a:pt x="681" y="384"/>
                  </a:cubicBezTo>
                  <a:cubicBezTo>
                    <a:pt x="681" y="414"/>
                    <a:pt x="681" y="414"/>
                    <a:pt x="681" y="414"/>
                  </a:cubicBezTo>
                  <a:moveTo>
                    <a:pt x="681" y="337"/>
                  </a:moveTo>
                  <a:cubicBezTo>
                    <a:pt x="681" y="338"/>
                    <a:pt x="680" y="339"/>
                    <a:pt x="679" y="339"/>
                  </a:cubicBezTo>
                  <a:cubicBezTo>
                    <a:pt x="591" y="339"/>
                    <a:pt x="591" y="339"/>
                    <a:pt x="591" y="339"/>
                  </a:cubicBezTo>
                  <a:cubicBezTo>
                    <a:pt x="589" y="339"/>
                    <a:pt x="588" y="338"/>
                    <a:pt x="588" y="337"/>
                  </a:cubicBezTo>
                  <a:cubicBezTo>
                    <a:pt x="588" y="337"/>
                    <a:pt x="588" y="337"/>
                    <a:pt x="588" y="337"/>
                  </a:cubicBezTo>
                  <a:cubicBezTo>
                    <a:pt x="588" y="307"/>
                    <a:pt x="588" y="307"/>
                    <a:pt x="588" y="307"/>
                  </a:cubicBezTo>
                  <a:cubicBezTo>
                    <a:pt x="588" y="306"/>
                    <a:pt x="589" y="305"/>
                    <a:pt x="591" y="305"/>
                  </a:cubicBezTo>
                  <a:cubicBezTo>
                    <a:pt x="679" y="305"/>
                    <a:pt x="679" y="305"/>
                    <a:pt x="679" y="305"/>
                  </a:cubicBezTo>
                  <a:cubicBezTo>
                    <a:pt x="680" y="305"/>
                    <a:pt x="681" y="306"/>
                    <a:pt x="681" y="307"/>
                  </a:cubicBezTo>
                  <a:cubicBezTo>
                    <a:pt x="681" y="337"/>
                    <a:pt x="681" y="337"/>
                    <a:pt x="681" y="337"/>
                  </a:cubicBezTo>
                  <a:moveTo>
                    <a:pt x="681" y="259"/>
                  </a:moveTo>
                  <a:cubicBezTo>
                    <a:pt x="681" y="261"/>
                    <a:pt x="680" y="262"/>
                    <a:pt x="679" y="262"/>
                  </a:cubicBezTo>
                  <a:cubicBezTo>
                    <a:pt x="591" y="262"/>
                    <a:pt x="591" y="262"/>
                    <a:pt x="591" y="262"/>
                  </a:cubicBezTo>
                  <a:cubicBezTo>
                    <a:pt x="589" y="262"/>
                    <a:pt x="588" y="261"/>
                    <a:pt x="588" y="259"/>
                  </a:cubicBezTo>
                  <a:cubicBezTo>
                    <a:pt x="588" y="259"/>
                    <a:pt x="588" y="259"/>
                    <a:pt x="588" y="259"/>
                  </a:cubicBezTo>
                  <a:cubicBezTo>
                    <a:pt x="588" y="229"/>
                    <a:pt x="588" y="229"/>
                    <a:pt x="588" y="229"/>
                  </a:cubicBezTo>
                  <a:cubicBezTo>
                    <a:pt x="588" y="228"/>
                    <a:pt x="589" y="227"/>
                    <a:pt x="591" y="227"/>
                  </a:cubicBezTo>
                  <a:cubicBezTo>
                    <a:pt x="591" y="227"/>
                    <a:pt x="591" y="227"/>
                    <a:pt x="591" y="227"/>
                  </a:cubicBezTo>
                  <a:cubicBezTo>
                    <a:pt x="679" y="227"/>
                    <a:pt x="679" y="227"/>
                    <a:pt x="679" y="227"/>
                  </a:cubicBezTo>
                  <a:cubicBezTo>
                    <a:pt x="680" y="227"/>
                    <a:pt x="681" y="228"/>
                    <a:pt x="681" y="229"/>
                  </a:cubicBezTo>
                  <a:cubicBezTo>
                    <a:pt x="681" y="259"/>
                    <a:pt x="681" y="259"/>
                    <a:pt x="681" y="259"/>
                  </a:cubicBezTo>
                  <a:moveTo>
                    <a:pt x="681" y="182"/>
                  </a:moveTo>
                  <a:cubicBezTo>
                    <a:pt x="681" y="183"/>
                    <a:pt x="680" y="184"/>
                    <a:pt x="679" y="184"/>
                  </a:cubicBezTo>
                  <a:cubicBezTo>
                    <a:pt x="591" y="184"/>
                    <a:pt x="591" y="184"/>
                    <a:pt x="591" y="184"/>
                  </a:cubicBezTo>
                  <a:cubicBezTo>
                    <a:pt x="589" y="184"/>
                    <a:pt x="588" y="183"/>
                    <a:pt x="588" y="182"/>
                  </a:cubicBezTo>
                  <a:cubicBezTo>
                    <a:pt x="588" y="182"/>
                    <a:pt x="588" y="182"/>
                    <a:pt x="588" y="182"/>
                  </a:cubicBezTo>
                  <a:cubicBezTo>
                    <a:pt x="588" y="152"/>
                    <a:pt x="588" y="152"/>
                    <a:pt x="588" y="152"/>
                  </a:cubicBezTo>
                  <a:cubicBezTo>
                    <a:pt x="588" y="151"/>
                    <a:pt x="589" y="149"/>
                    <a:pt x="591" y="149"/>
                  </a:cubicBezTo>
                  <a:cubicBezTo>
                    <a:pt x="591" y="149"/>
                    <a:pt x="591" y="149"/>
                    <a:pt x="591" y="149"/>
                  </a:cubicBezTo>
                  <a:cubicBezTo>
                    <a:pt x="679" y="149"/>
                    <a:pt x="679" y="149"/>
                    <a:pt x="679" y="149"/>
                  </a:cubicBezTo>
                  <a:cubicBezTo>
                    <a:pt x="680" y="149"/>
                    <a:pt x="681" y="150"/>
                    <a:pt x="681" y="152"/>
                  </a:cubicBezTo>
                  <a:cubicBezTo>
                    <a:pt x="681" y="182"/>
                    <a:pt x="681" y="182"/>
                    <a:pt x="681" y="182"/>
                  </a:cubicBezTo>
                </a:path>
              </a:pathLst>
            </a:custGeom>
            <a:solidFill>
              <a:srgbClr val="4285F4">
                <a:alpha val="15000"/>
              </a:srgbClr>
            </a:solidFill>
            <a:ln>
              <a:noFill/>
            </a:ln>
          </p:spPr>
          <p:txBody>
            <a:bodyPr anchor="ctr"/>
            <a:lstStyle/>
            <a:p>
              <a:pPr algn="ctr"/>
              <a:endParaRPr/>
            </a:p>
          </p:txBody>
        </p:sp>
        <p:sp>
          <p:nvSpPr>
            <p:cNvPr id="917" name="í$líḑé">
              <a:extLst>
                <a:ext uri="{FF2B5EF4-FFF2-40B4-BE49-F238E27FC236}">
                  <a16:creationId xmlns:a16="http://schemas.microsoft.com/office/drawing/2014/main" id="{F2014A32-C52A-C687-5276-19374E490D92}"/>
                </a:ext>
              </a:extLst>
            </p:cNvPr>
            <p:cNvSpPr/>
            <p:nvPr/>
          </p:nvSpPr>
          <p:spPr bwMode="auto">
            <a:xfrm>
              <a:off x="4678897" y="2399338"/>
              <a:ext cx="36899" cy="59742"/>
            </a:xfrm>
            <a:custGeom>
              <a:avLst/>
              <a:gdLst>
                <a:gd name="T0" fmla="*/ 1 w 23"/>
                <a:gd name="T1" fmla="*/ 0 h 37"/>
                <a:gd name="T2" fmla="*/ 0 w 23"/>
                <a:gd name="T3" fmla="*/ 0 h 37"/>
                <a:gd name="T4" fmla="*/ 23 w 23"/>
                <a:gd name="T5" fmla="*/ 37 h 37"/>
                <a:gd name="T6" fmla="*/ 1 w 23"/>
                <a:gd name="T7" fmla="*/ 0 h 37"/>
              </a:gdLst>
              <a:ahLst/>
              <a:cxnLst>
                <a:cxn ang="0">
                  <a:pos x="T0" y="T1"/>
                </a:cxn>
                <a:cxn ang="0">
                  <a:pos x="T2" y="T3"/>
                </a:cxn>
                <a:cxn ang="0">
                  <a:pos x="T4" y="T5"/>
                </a:cxn>
                <a:cxn ang="0">
                  <a:pos x="T6" y="T7"/>
                </a:cxn>
              </a:cxnLst>
              <a:rect l="0" t="0" r="r" b="b"/>
              <a:pathLst>
                <a:path w="23" h="37">
                  <a:moveTo>
                    <a:pt x="1" y="0"/>
                  </a:moveTo>
                  <a:cubicBezTo>
                    <a:pt x="1" y="0"/>
                    <a:pt x="0" y="0"/>
                    <a:pt x="0" y="0"/>
                  </a:cubicBezTo>
                  <a:cubicBezTo>
                    <a:pt x="2" y="18"/>
                    <a:pt x="12" y="32"/>
                    <a:pt x="23" y="37"/>
                  </a:cubicBezTo>
                  <a:cubicBezTo>
                    <a:pt x="12" y="32"/>
                    <a:pt x="3" y="17"/>
                    <a:pt x="1" y="0"/>
                  </a:cubicBezTo>
                </a:path>
              </a:pathLst>
            </a:custGeom>
            <a:solidFill>
              <a:srgbClr val="4285F4">
                <a:alpha val="15000"/>
              </a:srgbClr>
            </a:solidFill>
            <a:ln>
              <a:noFill/>
            </a:ln>
          </p:spPr>
          <p:txBody>
            <a:bodyPr anchor="ctr"/>
            <a:lstStyle/>
            <a:p>
              <a:pPr algn="ctr"/>
              <a:endParaRPr/>
            </a:p>
          </p:txBody>
        </p:sp>
        <p:sp>
          <p:nvSpPr>
            <p:cNvPr id="918" name="iṡ1ïḑè">
              <a:extLst>
                <a:ext uri="{FF2B5EF4-FFF2-40B4-BE49-F238E27FC236}">
                  <a16:creationId xmlns:a16="http://schemas.microsoft.com/office/drawing/2014/main" id="{9A991386-A017-8368-3BCF-554345DDB7F4}"/>
                </a:ext>
              </a:extLst>
            </p:cNvPr>
            <p:cNvSpPr/>
            <p:nvPr/>
          </p:nvSpPr>
          <p:spPr bwMode="auto">
            <a:xfrm>
              <a:off x="4678897" y="2243834"/>
              <a:ext cx="337364" cy="219638"/>
            </a:xfrm>
            <a:custGeom>
              <a:avLst/>
              <a:gdLst>
                <a:gd name="T0" fmla="*/ 106 w 210"/>
                <a:gd name="T1" fmla="*/ 0 h 137"/>
                <a:gd name="T2" fmla="*/ 63 w 210"/>
                <a:gd name="T3" fmla="*/ 26 h 137"/>
                <a:gd name="T4" fmla="*/ 37 w 210"/>
                <a:gd name="T5" fmla="*/ 41 h 137"/>
                <a:gd name="T6" fmla="*/ 35 w 210"/>
                <a:gd name="T7" fmla="*/ 41 h 137"/>
                <a:gd name="T8" fmla="*/ 34 w 210"/>
                <a:gd name="T9" fmla="*/ 41 h 137"/>
                <a:gd name="T10" fmla="*/ 0 w 210"/>
                <a:gd name="T11" fmla="*/ 89 h 137"/>
                <a:gd name="T12" fmla="*/ 1 w 210"/>
                <a:gd name="T13" fmla="*/ 97 h 137"/>
                <a:gd name="T14" fmla="*/ 8 w 210"/>
                <a:gd name="T15" fmla="*/ 88 h 137"/>
                <a:gd name="T16" fmla="*/ 51 w 210"/>
                <a:gd name="T17" fmla="*/ 62 h 137"/>
                <a:gd name="T18" fmla="*/ 93 w 210"/>
                <a:gd name="T19" fmla="*/ 88 h 137"/>
                <a:gd name="T20" fmla="*/ 120 w 210"/>
                <a:gd name="T21" fmla="*/ 103 h 137"/>
                <a:gd name="T22" fmla="*/ 121 w 210"/>
                <a:gd name="T23" fmla="*/ 103 h 137"/>
                <a:gd name="T24" fmla="*/ 121 w 210"/>
                <a:gd name="T25" fmla="*/ 103 h 137"/>
                <a:gd name="T26" fmla="*/ 121 w 210"/>
                <a:gd name="T27" fmla="*/ 103 h 137"/>
                <a:gd name="T28" fmla="*/ 152 w 210"/>
                <a:gd name="T29" fmla="*/ 129 h 137"/>
                <a:gd name="T30" fmla="*/ 142 w 210"/>
                <a:gd name="T31" fmla="*/ 129 h 137"/>
                <a:gd name="T32" fmla="*/ 122 w 210"/>
                <a:gd name="T33" fmla="*/ 133 h 137"/>
                <a:gd name="T34" fmla="*/ 105 w 210"/>
                <a:gd name="T35" fmla="*/ 136 h 137"/>
                <a:gd name="T36" fmla="*/ 87 w 210"/>
                <a:gd name="T37" fmla="*/ 133 h 137"/>
                <a:gd name="T38" fmla="*/ 67 w 210"/>
                <a:gd name="T39" fmla="*/ 128 h 137"/>
                <a:gd name="T40" fmla="*/ 46 w 210"/>
                <a:gd name="T41" fmla="*/ 133 h 137"/>
                <a:gd name="T42" fmla="*/ 34 w 210"/>
                <a:gd name="T43" fmla="*/ 136 h 137"/>
                <a:gd name="T44" fmla="*/ 34 w 210"/>
                <a:gd name="T45" fmla="*/ 136 h 137"/>
                <a:gd name="T46" fmla="*/ 23 w 210"/>
                <a:gd name="T47" fmla="*/ 134 h 137"/>
                <a:gd name="T48" fmla="*/ 34 w 210"/>
                <a:gd name="T49" fmla="*/ 137 h 137"/>
                <a:gd name="T50" fmla="*/ 46 w 210"/>
                <a:gd name="T51" fmla="*/ 134 h 137"/>
                <a:gd name="T52" fmla="*/ 68 w 210"/>
                <a:gd name="T53" fmla="*/ 129 h 137"/>
                <a:gd name="T54" fmla="*/ 88 w 210"/>
                <a:gd name="T55" fmla="*/ 133 h 137"/>
                <a:gd name="T56" fmla="*/ 106 w 210"/>
                <a:gd name="T57" fmla="*/ 137 h 137"/>
                <a:gd name="T58" fmla="*/ 123 w 210"/>
                <a:gd name="T59" fmla="*/ 133 h 137"/>
                <a:gd name="T60" fmla="*/ 143 w 210"/>
                <a:gd name="T61" fmla="*/ 129 h 137"/>
                <a:gd name="T62" fmla="*/ 164 w 210"/>
                <a:gd name="T63" fmla="*/ 134 h 137"/>
                <a:gd name="T64" fmla="*/ 176 w 210"/>
                <a:gd name="T65" fmla="*/ 137 h 137"/>
                <a:gd name="T66" fmla="*/ 176 w 210"/>
                <a:gd name="T67" fmla="*/ 137 h 137"/>
                <a:gd name="T68" fmla="*/ 210 w 210"/>
                <a:gd name="T69" fmla="*/ 89 h 137"/>
                <a:gd name="T70" fmla="*/ 203 w 210"/>
                <a:gd name="T71" fmla="*/ 59 h 137"/>
                <a:gd name="T72" fmla="*/ 176 w 210"/>
                <a:gd name="T73" fmla="*/ 77 h 137"/>
                <a:gd name="T74" fmla="*/ 192 w 210"/>
                <a:gd name="T75" fmla="*/ 47 h 137"/>
                <a:gd name="T76" fmla="*/ 176 w 210"/>
                <a:gd name="T77" fmla="*/ 41 h 137"/>
                <a:gd name="T78" fmla="*/ 175 w 210"/>
                <a:gd name="T79" fmla="*/ 41 h 137"/>
                <a:gd name="T80" fmla="*/ 175 w 210"/>
                <a:gd name="T81" fmla="*/ 41 h 137"/>
                <a:gd name="T82" fmla="*/ 170 w 210"/>
                <a:gd name="T83" fmla="*/ 40 h 137"/>
                <a:gd name="T84" fmla="*/ 161 w 210"/>
                <a:gd name="T85" fmla="*/ 46 h 137"/>
                <a:gd name="T86" fmla="*/ 165 w 210"/>
                <a:gd name="T87" fmla="*/ 39 h 137"/>
                <a:gd name="T88" fmla="*/ 149 w 210"/>
                <a:gd name="T89" fmla="*/ 27 h 137"/>
                <a:gd name="T90" fmla="*/ 132 w 210"/>
                <a:gd name="T91" fmla="*/ 37 h 137"/>
                <a:gd name="T92" fmla="*/ 143 w 210"/>
                <a:gd name="T93" fmla="*/ 18 h 137"/>
                <a:gd name="T94" fmla="*/ 106 w 210"/>
                <a:gd name="T95"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0" h="137">
                  <a:moveTo>
                    <a:pt x="106" y="0"/>
                  </a:moveTo>
                  <a:cubicBezTo>
                    <a:pt x="89" y="0"/>
                    <a:pt x="73" y="10"/>
                    <a:pt x="63" y="26"/>
                  </a:cubicBezTo>
                  <a:cubicBezTo>
                    <a:pt x="58" y="35"/>
                    <a:pt x="47" y="41"/>
                    <a:pt x="37" y="41"/>
                  </a:cubicBezTo>
                  <a:cubicBezTo>
                    <a:pt x="36" y="41"/>
                    <a:pt x="36" y="41"/>
                    <a:pt x="35" y="41"/>
                  </a:cubicBezTo>
                  <a:cubicBezTo>
                    <a:pt x="34" y="41"/>
                    <a:pt x="34" y="41"/>
                    <a:pt x="34" y="41"/>
                  </a:cubicBezTo>
                  <a:cubicBezTo>
                    <a:pt x="16" y="41"/>
                    <a:pt x="0" y="62"/>
                    <a:pt x="0" y="89"/>
                  </a:cubicBezTo>
                  <a:cubicBezTo>
                    <a:pt x="0" y="91"/>
                    <a:pt x="0" y="94"/>
                    <a:pt x="1" y="97"/>
                  </a:cubicBezTo>
                  <a:cubicBezTo>
                    <a:pt x="4" y="94"/>
                    <a:pt x="6" y="91"/>
                    <a:pt x="8" y="88"/>
                  </a:cubicBezTo>
                  <a:cubicBezTo>
                    <a:pt x="18" y="72"/>
                    <a:pt x="34" y="62"/>
                    <a:pt x="51" y="62"/>
                  </a:cubicBezTo>
                  <a:cubicBezTo>
                    <a:pt x="68" y="62"/>
                    <a:pt x="83" y="72"/>
                    <a:pt x="93" y="88"/>
                  </a:cubicBezTo>
                  <a:cubicBezTo>
                    <a:pt x="99" y="97"/>
                    <a:pt x="109" y="103"/>
                    <a:pt x="120" y="103"/>
                  </a:cubicBezTo>
                  <a:cubicBezTo>
                    <a:pt x="120" y="103"/>
                    <a:pt x="121" y="103"/>
                    <a:pt x="121" y="103"/>
                  </a:cubicBezTo>
                  <a:cubicBezTo>
                    <a:pt x="121" y="103"/>
                    <a:pt x="121" y="103"/>
                    <a:pt x="121" y="103"/>
                  </a:cubicBezTo>
                  <a:cubicBezTo>
                    <a:pt x="121" y="103"/>
                    <a:pt x="121" y="103"/>
                    <a:pt x="121" y="103"/>
                  </a:cubicBezTo>
                  <a:cubicBezTo>
                    <a:pt x="135" y="103"/>
                    <a:pt x="146" y="114"/>
                    <a:pt x="152" y="129"/>
                  </a:cubicBezTo>
                  <a:cubicBezTo>
                    <a:pt x="149" y="129"/>
                    <a:pt x="146" y="129"/>
                    <a:pt x="142" y="129"/>
                  </a:cubicBezTo>
                  <a:cubicBezTo>
                    <a:pt x="136" y="129"/>
                    <a:pt x="129" y="130"/>
                    <a:pt x="122" y="133"/>
                  </a:cubicBezTo>
                  <a:cubicBezTo>
                    <a:pt x="117" y="135"/>
                    <a:pt x="111" y="136"/>
                    <a:pt x="105" y="136"/>
                  </a:cubicBezTo>
                  <a:cubicBezTo>
                    <a:pt x="99" y="136"/>
                    <a:pt x="93" y="135"/>
                    <a:pt x="87" y="133"/>
                  </a:cubicBezTo>
                  <a:cubicBezTo>
                    <a:pt x="81" y="130"/>
                    <a:pt x="74" y="128"/>
                    <a:pt x="67" y="128"/>
                  </a:cubicBezTo>
                  <a:cubicBezTo>
                    <a:pt x="60" y="128"/>
                    <a:pt x="53" y="130"/>
                    <a:pt x="46" y="133"/>
                  </a:cubicBezTo>
                  <a:cubicBezTo>
                    <a:pt x="42" y="135"/>
                    <a:pt x="38" y="136"/>
                    <a:pt x="34" y="136"/>
                  </a:cubicBezTo>
                  <a:cubicBezTo>
                    <a:pt x="34" y="136"/>
                    <a:pt x="34" y="136"/>
                    <a:pt x="34" y="136"/>
                  </a:cubicBezTo>
                  <a:cubicBezTo>
                    <a:pt x="30" y="136"/>
                    <a:pt x="27" y="136"/>
                    <a:pt x="23" y="134"/>
                  </a:cubicBezTo>
                  <a:cubicBezTo>
                    <a:pt x="27" y="136"/>
                    <a:pt x="31" y="137"/>
                    <a:pt x="34" y="137"/>
                  </a:cubicBezTo>
                  <a:cubicBezTo>
                    <a:pt x="39" y="137"/>
                    <a:pt x="43" y="136"/>
                    <a:pt x="46" y="134"/>
                  </a:cubicBezTo>
                  <a:cubicBezTo>
                    <a:pt x="53" y="130"/>
                    <a:pt x="61" y="129"/>
                    <a:pt x="68" y="129"/>
                  </a:cubicBezTo>
                  <a:cubicBezTo>
                    <a:pt x="75" y="129"/>
                    <a:pt x="82" y="130"/>
                    <a:pt x="88" y="133"/>
                  </a:cubicBezTo>
                  <a:cubicBezTo>
                    <a:pt x="94" y="135"/>
                    <a:pt x="100" y="137"/>
                    <a:pt x="106" y="137"/>
                  </a:cubicBezTo>
                  <a:cubicBezTo>
                    <a:pt x="112" y="137"/>
                    <a:pt x="118" y="135"/>
                    <a:pt x="123" y="133"/>
                  </a:cubicBezTo>
                  <a:cubicBezTo>
                    <a:pt x="129" y="130"/>
                    <a:pt x="136" y="129"/>
                    <a:pt x="143" y="129"/>
                  </a:cubicBezTo>
                  <a:cubicBezTo>
                    <a:pt x="150" y="129"/>
                    <a:pt x="157" y="131"/>
                    <a:pt x="164" y="134"/>
                  </a:cubicBezTo>
                  <a:cubicBezTo>
                    <a:pt x="168" y="136"/>
                    <a:pt x="172" y="137"/>
                    <a:pt x="176" y="137"/>
                  </a:cubicBezTo>
                  <a:cubicBezTo>
                    <a:pt x="176" y="137"/>
                    <a:pt x="176" y="137"/>
                    <a:pt x="176" y="137"/>
                  </a:cubicBezTo>
                  <a:cubicBezTo>
                    <a:pt x="195" y="137"/>
                    <a:pt x="210" y="115"/>
                    <a:pt x="210" y="89"/>
                  </a:cubicBezTo>
                  <a:cubicBezTo>
                    <a:pt x="210" y="78"/>
                    <a:pt x="208" y="68"/>
                    <a:pt x="203" y="59"/>
                  </a:cubicBezTo>
                  <a:cubicBezTo>
                    <a:pt x="176" y="77"/>
                    <a:pt x="176" y="77"/>
                    <a:pt x="176" y="77"/>
                  </a:cubicBezTo>
                  <a:cubicBezTo>
                    <a:pt x="192" y="47"/>
                    <a:pt x="192" y="47"/>
                    <a:pt x="192" y="47"/>
                  </a:cubicBezTo>
                  <a:cubicBezTo>
                    <a:pt x="188" y="43"/>
                    <a:pt x="182" y="41"/>
                    <a:pt x="176" y="41"/>
                  </a:cubicBezTo>
                  <a:cubicBezTo>
                    <a:pt x="175" y="41"/>
                    <a:pt x="175" y="41"/>
                    <a:pt x="175" y="41"/>
                  </a:cubicBezTo>
                  <a:cubicBezTo>
                    <a:pt x="175" y="41"/>
                    <a:pt x="175" y="41"/>
                    <a:pt x="175" y="41"/>
                  </a:cubicBezTo>
                  <a:cubicBezTo>
                    <a:pt x="173" y="41"/>
                    <a:pt x="172" y="41"/>
                    <a:pt x="170" y="40"/>
                  </a:cubicBezTo>
                  <a:cubicBezTo>
                    <a:pt x="161" y="46"/>
                    <a:pt x="161" y="46"/>
                    <a:pt x="161" y="46"/>
                  </a:cubicBezTo>
                  <a:cubicBezTo>
                    <a:pt x="165" y="39"/>
                    <a:pt x="165" y="39"/>
                    <a:pt x="165" y="39"/>
                  </a:cubicBezTo>
                  <a:cubicBezTo>
                    <a:pt x="158" y="37"/>
                    <a:pt x="153" y="32"/>
                    <a:pt x="149" y="27"/>
                  </a:cubicBezTo>
                  <a:cubicBezTo>
                    <a:pt x="132" y="37"/>
                    <a:pt x="132" y="37"/>
                    <a:pt x="132" y="37"/>
                  </a:cubicBezTo>
                  <a:cubicBezTo>
                    <a:pt x="143" y="18"/>
                    <a:pt x="143" y="18"/>
                    <a:pt x="143" y="18"/>
                  </a:cubicBezTo>
                  <a:cubicBezTo>
                    <a:pt x="134" y="7"/>
                    <a:pt x="120" y="0"/>
                    <a:pt x="106" y="0"/>
                  </a:cubicBezTo>
                </a:path>
              </a:pathLst>
            </a:custGeom>
            <a:solidFill>
              <a:srgbClr val="4285F4">
                <a:alpha val="15000"/>
              </a:srgbClr>
            </a:solidFill>
            <a:ln>
              <a:noFill/>
            </a:ln>
          </p:spPr>
          <p:txBody>
            <a:bodyPr anchor="ctr"/>
            <a:lstStyle/>
            <a:p>
              <a:pPr algn="ctr"/>
              <a:endParaRPr/>
            </a:p>
          </p:txBody>
        </p:sp>
        <p:sp>
          <p:nvSpPr>
            <p:cNvPr id="919" name="îşliḑê">
              <a:extLst>
                <a:ext uri="{FF2B5EF4-FFF2-40B4-BE49-F238E27FC236}">
                  <a16:creationId xmlns:a16="http://schemas.microsoft.com/office/drawing/2014/main" id="{B0151720-31A8-BF0E-0071-584EC3A38B93}"/>
                </a:ext>
              </a:extLst>
            </p:cNvPr>
            <p:cNvSpPr/>
            <p:nvPr/>
          </p:nvSpPr>
          <p:spPr bwMode="auto">
            <a:xfrm>
              <a:off x="4680654" y="2343111"/>
              <a:ext cx="242480" cy="118605"/>
            </a:xfrm>
            <a:custGeom>
              <a:avLst/>
              <a:gdLst>
                <a:gd name="T0" fmla="*/ 50 w 151"/>
                <a:gd name="T1" fmla="*/ 0 h 74"/>
                <a:gd name="T2" fmla="*/ 7 w 151"/>
                <a:gd name="T3" fmla="*/ 26 h 74"/>
                <a:gd name="T4" fmla="*/ 0 w 151"/>
                <a:gd name="T5" fmla="*/ 35 h 74"/>
                <a:gd name="T6" fmla="*/ 22 w 151"/>
                <a:gd name="T7" fmla="*/ 72 h 74"/>
                <a:gd name="T8" fmla="*/ 33 w 151"/>
                <a:gd name="T9" fmla="*/ 74 h 74"/>
                <a:gd name="T10" fmla="*/ 33 w 151"/>
                <a:gd name="T11" fmla="*/ 74 h 74"/>
                <a:gd name="T12" fmla="*/ 45 w 151"/>
                <a:gd name="T13" fmla="*/ 71 h 74"/>
                <a:gd name="T14" fmla="*/ 66 w 151"/>
                <a:gd name="T15" fmla="*/ 66 h 74"/>
                <a:gd name="T16" fmla="*/ 86 w 151"/>
                <a:gd name="T17" fmla="*/ 71 h 74"/>
                <a:gd name="T18" fmla="*/ 104 w 151"/>
                <a:gd name="T19" fmla="*/ 74 h 74"/>
                <a:gd name="T20" fmla="*/ 121 w 151"/>
                <a:gd name="T21" fmla="*/ 71 h 74"/>
                <a:gd name="T22" fmla="*/ 141 w 151"/>
                <a:gd name="T23" fmla="*/ 67 h 74"/>
                <a:gd name="T24" fmla="*/ 151 w 151"/>
                <a:gd name="T25" fmla="*/ 67 h 74"/>
                <a:gd name="T26" fmla="*/ 120 w 151"/>
                <a:gd name="T27" fmla="*/ 41 h 74"/>
                <a:gd name="T28" fmla="*/ 120 w 151"/>
                <a:gd name="T29" fmla="*/ 41 h 74"/>
                <a:gd name="T30" fmla="*/ 120 w 151"/>
                <a:gd name="T31" fmla="*/ 41 h 74"/>
                <a:gd name="T32" fmla="*/ 119 w 151"/>
                <a:gd name="T33" fmla="*/ 41 h 74"/>
                <a:gd name="T34" fmla="*/ 92 w 151"/>
                <a:gd name="T35" fmla="*/ 26 h 74"/>
                <a:gd name="T36" fmla="*/ 50 w 151"/>
                <a:gd name="T3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 h="74">
                  <a:moveTo>
                    <a:pt x="50" y="0"/>
                  </a:moveTo>
                  <a:cubicBezTo>
                    <a:pt x="33" y="0"/>
                    <a:pt x="17" y="10"/>
                    <a:pt x="7" y="26"/>
                  </a:cubicBezTo>
                  <a:cubicBezTo>
                    <a:pt x="5" y="29"/>
                    <a:pt x="3" y="32"/>
                    <a:pt x="0" y="35"/>
                  </a:cubicBezTo>
                  <a:cubicBezTo>
                    <a:pt x="2" y="52"/>
                    <a:pt x="11" y="67"/>
                    <a:pt x="22" y="72"/>
                  </a:cubicBezTo>
                  <a:cubicBezTo>
                    <a:pt x="26" y="74"/>
                    <a:pt x="29" y="74"/>
                    <a:pt x="33" y="74"/>
                  </a:cubicBezTo>
                  <a:cubicBezTo>
                    <a:pt x="33" y="74"/>
                    <a:pt x="33" y="74"/>
                    <a:pt x="33" y="74"/>
                  </a:cubicBezTo>
                  <a:cubicBezTo>
                    <a:pt x="37" y="74"/>
                    <a:pt x="41" y="73"/>
                    <a:pt x="45" y="71"/>
                  </a:cubicBezTo>
                  <a:cubicBezTo>
                    <a:pt x="52" y="68"/>
                    <a:pt x="59" y="66"/>
                    <a:pt x="66" y="66"/>
                  </a:cubicBezTo>
                  <a:cubicBezTo>
                    <a:pt x="73" y="66"/>
                    <a:pt x="80" y="68"/>
                    <a:pt x="86" y="71"/>
                  </a:cubicBezTo>
                  <a:cubicBezTo>
                    <a:pt x="92" y="73"/>
                    <a:pt x="98" y="74"/>
                    <a:pt x="104" y="74"/>
                  </a:cubicBezTo>
                  <a:cubicBezTo>
                    <a:pt x="110" y="74"/>
                    <a:pt x="116" y="73"/>
                    <a:pt x="121" y="71"/>
                  </a:cubicBezTo>
                  <a:cubicBezTo>
                    <a:pt x="128" y="68"/>
                    <a:pt x="135" y="67"/>
                    <a:pt x="141" y="67"/>
                  </a:cubicBezTo>
                  <a:cubicBezTo>
                    <a:pt x="145" y="67"/>
                    <a:pt x="148" y="67"/>
                    <a:pt x="151" y="67"/>
                  </a:cubicBezTo>
                  <a:cubicBezTo>
                    <a:pt x="145" y="52"/>
                    <a:pt x="134" y="41"/>
                    <a:pt x="120" y="41"/>
                  </a:cubicBezTo>
                  <a:cubicBezTo>
                    <a:pt x="120" y="41"/>
                    <a:pt x="120" y="41"/>
                    <a:pt x="120" y="41"/>
                  </a:cubicBezTo>
                  <a:cubicBezTo>
                    <a:pt x="120" y="41"/>
                    <a:pt x="120" y="41"/>
                    <a:pt x="120" y="41"/>
                  </a:cubicBezTo>
                  <a:cubicBezTo>
                    <a:pt x="120" y="41"/>
                    <a:pt x="119" y="41"/>
                    <a:pt x="119" y="41"/>
                  </a:cubicBezTo>
                  <a:cubicBezTo>
                    <a:pt x="108" y="41"/>
                    <a:pt x="98" y="35"/>
                    <a:pt x="92" y="26"/>
                  </a:cubicBezTo>
                  <a:cubicBezTo>
                    <a:pt x="82" y="10"/>
                    <a:pt x="67" y="0"/>
                    <a:pt x="50" y="0"/>
                  </a:cubicBezTo>
                </a:path>
              </a:pathLst>
            </a:custGeom>
            <a:solidFill>
              <a:srgbClr val="4285F4">
                <a:alpha val="15000"/>
              </a:srgbClr>
            </a:solidFill>
            <a:ln>
              <a:noFill/>
            </a:ln>
          </p:spPr>
          <p:txBody>
            <a:bodyPr anchor="ctr"/>
            <a:lstStyle/>
            <a:p>
              <a:pPr algn="ctr"/>
              <a:endParaRPr/>
            </a:p>
          </p:txBody>
        </p:sp>
        <p:sp>
          <p:nvSpPr>
            <p:cNvPr id="920" name="îŝ1îḍé">
              <a:extLst>
                <a:ext uri="{FF2B5EF4-FFF2-40B4-BE49-F238E27FC236}">
                  <a16:creationId xmlns:a16="http://schemas.microsoft.com/office/drawing/2014/main" id="{90FAC4D4-9BF0-3B1B-412F-A130155830B7}"/>
                </a:ext>
              </a:extLst>
            </p:cNvPr>
            <p:cNvSpPr/>
            <p:nvPr/>
          </p:nvSpPr>
          <p:spPr bwMode="auto">
            <a:xfrm>
              <a:off x="5987939" y="2214843"/>
              <a:ext cx="2387903" cy="2871985"/>
            </a:xfrm>
            <a:custGeom>
              <a:avLst/>
              <a:gdLst>
                <a:gd name="T0" fmla="*/ 79 w 1486"/>
                <a:gd name="T1" fmla="*/ 0 h 1789"/>
                <a:gd name="T2" fmla="*/ 1407 w 1486"/>
                <a:gd name="T3" fmla="*/ 0 h 1789"/>
                <a:gd name="T4" fmla="*/ 1486 w 1486"/>
                <a:gd name="T5" fmla="*/ 79 h 1789"/>
                <a:gd name="T6" fmla="*/ 1486 w 1486"/>
                <a:gd name="T7" fmla="*/ 1710 h 1789"/>
                <a:gd name="T8" fmla="*/ 1407 w 1486"/>
                <a:gd name="T9" fmla="*/ 1789 h 1789"/>
                <a:gd name="T10" fmla="*/ 79 w 1486"/>
                <a:gd name="T11" fmla="*/ 1789 h 1789"/>
                <a:gd name="T12" fmla="*/ 0 w 1486"/>
                <a:gd name="T13" fmla="*/ 1710 h 1789"/>
                <a:gd name="T14" fmla="*/ 0 w 1486"/>
                <a:gd name="T15" fmla="*/ 79 h 1789"/>
                <a:gd name="T16" fmla="*/ 79 w 1486"/>
                <a:gd name="T17" fmla="*/ 0 h 1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6" h="1789">
                  <a:moveTo>
                    <a:pt x="79" y="0"/>
                  </a:moveTo>
                  <a:cubicBezTo>
                    <a:pt x="1407" y="0"/>
                    <a:pt x="1407" y="0"/>
                    <a:pt x="1407" y="0"/>
                  </a:cubicBezTo>
                  <a:cubicBezTo>
                    <a:pt x="1451" y="0"/>
                    <a:pt x="1486" y="35"/>
                    <a:pt x="1486" y="79"/>
                  </a:cubicBezTo>
                  <a:cubicBezTo>
                    <a:pt x="1486" y="1710"/>
                    <a:pt x="1486" y="1710"/>
                    <a:pt x="1486" y="1710"/>
                  </a:cubicBezTo>
                  <a:cubicBezTo>
                    <a:pt x="1486" y="1754"/>
                    <a:pt x="1451" y="1789"/>
                    <a:pt x="1407" y="1789"/>
                  </a:cubicBezTo>
                  <a:cubicBezTo>
                    <a:pt x="79" y="1789"/>
                    <a:pt x="79" y="1789"/>
                    <a:pt x="79" y="1789"/>
                  </a:cubicBezTo>
                  <a:cubicBezTo>
                    <a:pt x="35" y="1789"/>
                    <a:pt x="0" y="1754"/>
                    <a:pt x="0" y="1710"/>
                  </a:cubicBezTo>
                  <a:cubicBezTo>
                    <a:pt x="0" y="79"/>
                    <a:pt x="0" y="79"/>
                    <a:pt x="0" y="79"/>
                  </a:cubicBezTo>
                  <a:cubicBezTo>
                    <a:pt x="0" y="35"/>
                    <a:pt x="35" y="0"/>
                    <a:pt x="79" y="0"/>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1" name="ïṩlïde">
              <a:extLst>
                <a:ext uri="{FF2B5EF4-FFF2-40B4-BE49-F238E27FC236}">
                  <a16:creationId xmlns:a16="http://schemas.microsoft.com/office/drawing/2014/main" id="{1A1CFA86-985B-EF7D-CBF7-F32DFE2DCDD0}"/>
                </a:ext>
              </a:extLst>
            </p:cNvPr>
            <p:cNvSpPr/>
            <p:nvPr/>
          </p:nvSpPr>
          <p:spPr bwMode="auto">
            <a:xfrm>
              <a:off x="6094243" y="2503886"/>
              <a:ext cx="2159479" cy="229389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2" name="íṥlîḋê">
              <a:extLst>
                <a:ext uri="{FF2B5EF4-FFF2-40B4-BE49-F238E27FC236}">
                  <a16:creationId xmlns:a16="http://schemas.microsoft.com/office/drawing/2014/main" id="{A742909E-32D5-1811-D516-2D7E59ABDE4B}"/>
                </a:ext>
              </a:extLst>
            </p:cNvPr>
            <p:cNvSpPr/>
            <p:nvPr/>
          </p:nvSpPr>
          <p:spPr bwMode="auto">
            <a:xfrm>
              <a:off x="6094243" y="2503886"/>
              <a:ext cx="2159479" cy="2293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3" name="íšļîďé">
              <a:extLst>
                <a:ext uri="{FF2B5EF4-FFF2-40B4-BE49-F238E27FC236}">
                  <a16:creationId xmlns:a16="http://schemas.microsoft.com/office/drawing/2014/main" id="{765A57D3-1B96-291F-EF89-6CC2C8E1CD60}"/>
                </a:ext>
              </a:extLst>
            </p:cNvPr>
            <p:cNvSpPr/>
            <p:nvPr/>
          </p:nvSpPr>
          <p:spPr bwMode="auto">
            <a:xfrm>
              <a:off x="7098428" y="4864554"/>
              <a:ext cx="166925" cy="1669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4" name="íS1íḋe">
              <a:extLst>
                <a:ext uri="{FF2B5EF4-FFF2-40B4-BE49-F238E27FC236}">
                  <a16:creationId xmlns:a16="http://schemas.microsoft.com/office/drawing/2014/main" id="{93E51A94-5BDB-8B62-1C5C-E65B2039F4DD}"/>
                </a:ext>
              </a:extLst>
            </p:cNvPr>
            <p:cNvSpPr/>
            <p:nvPr/>
          </p:nvSpPr>
          <p:spPr bwMode="auto">
            <a:xfrm>
              <a:off x="7143234" y="2344868"/>
              <a:ext cx="77313" cy="77313"/>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5" name="îşliďé">
              <a:extLst>
                <a:ext uri="{FF2B5EF4-FFF2-40B4-BE49-F238E27FC236}">
                  <a16:creationId xmlns:a16="http://schemas.microsoft.com/office/drawing/2014/main" id="{8EA693F1-03AE-8A24-A145-862D99A93D8D}"/>
                </a:ext>
              </a:extLst>
            </p:cNvPr>
            <p:cNvSpPr/>
            <p:nvPr/>
          </p:nvSpPr>
          <p:spPr bwMode="auto">
            <a:xfrm>
              <a:off x="7139720" y="2339597"/>
              <a:ext cx="84341" cy="85220"/>
            </a:xfrm>
            <a:custGeom>
              <a:avLst/>
              <a:gdLst>
                <a:gd name="T0" fmla="*/ 26 w 52"/>
                <a:gd name="T1" fmla="*/ 4 h 53"/>
                <a:gd name="T2" fmla="*/ 48 w 52"/>
                <a:gd name="T3" fmla="*/ 26 h 53"/>
                <a:gd name="T4" fmla="*/ 26 w 52"/>
                <a:gd name="T5" fmla="*/ 49 h 53"/>
                <a:gd name="T6" fmla="*/ 4 w 52"/>
                <a:gd name="T7" fmla="*/ 27 h 53"/>
                <a:gd name="T8" fmla="*/ 4 w 52"/>
                <a:gd name="T9" fmla="*/ 26 h 53"/>
                <a:gd name="T10" fmla="*/ 26 w 52"/>
                <a:gd name="T11" fmla="*/ 4 h 53"/>
                <a:gd name="T12" fmla="*/ 26 w 52"/>
                <a:gd name="T13" fmla="*/ 0 h 53"/>
                <a:gd name="T14" fmla="*/ 0 w 52"/>
                <a:gd name="T15" fmla="*/ 26 h 53"/>
                <a:gd name="T16" fmla="*/ 26 w 52"/>
                <a:gd name="T17" fmla="*/ 53 h 53"/>
                <a:gd name="T18" fmla="*/ 52 w 52"/>
                <a:gd name="T19" fmla="*/ 27 h 53"/>
                <a:gd name="T20" fmla="*/ 52 w 52"/>
                <a:gd name="T21" fmla="*/ 26 h 53"/>
                <a:gd name="T22" fmla="*/ 26 w 52"/>
                <a:gd name="T2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3">
                  <a:moveTo>
                    <a:pt x="26" y="4"/>
                  </a:moveTo>
                  <a:cubicBezTo>
                    <a:pt x="38" y="4"/>
                    <a:pt x="48" y="14"/>
                    <a:pt x="48" y="26"/>
                  </a:cubicBezTo>
                  <a:cubicBezTo>
                    <a:pt x="48" y="39"/>
                    <a:pt x="38" y="49"/>
                    <a:pt x="26" y="49"/>
                  </a:cubicBezTo>
                  <a:cubicBezTo>
                    <a:pt x="14" y="49"/>
                    <a:pt x="4" y="39"/>
                    <a:pt x="4" y="27"/>
                  </a:cubicBezTo>
                  <a:cubicBezTo>
                    <a:pt x="4" y="26"/>
                    <a:pt x="4" y="26"/>
                    <a:pt x="4" y="26"/>
                  </a:cubicBezTo>
                  <a:cubicBezTo>
                    <a:pt x="4" y="14"/>
                    <a:pt x="14" y="4"/>
                    <a:pt x="26" y="4"/>
                  </a:cubicBezTo>
                  <a:moveTo>
                    <a:pt x="26" y="0"/>
                  </a:moveTo>
                  <a:cubicBezTo>
                    <a:pt x="11" y="0"/>
                    <a:pt x="0" y="12"/>
                    <a:pt x="0" y="26"/>
                  </a:cubicBezTo>
                  <a:cubicBezTo>
                    <a:pt x="0" y="41"/>
                    <a:pt x="11" y="53"/>
                    <a:pt x="26" y="53"/>
                  </a:cubicBezTo>
                  <a:cubicBezTo>
                    <a:pt x="40" y="53"/>
                    <a:pt x="52" y="41"/>
                    <a:pt x="52" y="27"/>
                  </a:cubicBezTo>
                  <a:cubicBezTo>
                    <a:pt x="52" y="26"/>
                    <a:pt x="52" y="26"/>
                    <a:pt x="52" y="26"/>
                  </a:cubicBezTo>
                  <a:cubicBezTo>
                    <a:pt x="52" y="12"/>
                    <a:pt x="40" y="0"/>
                    <a:pt x="2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6" name="îṧḻîḑe">
              <a:extLst>
                <a:ext uri="{FF2B5EF4-FFF2-40B4-BE49-F238E27FC236}">
                  <a16:creationId xmlns:a16="http://schemas.microsoft.com/office/drawing/2014/main" id="{19B3C28A-438B-575D-1B39-4BD7E3462431}"/>
                </a:ext>
              </a:extLst>
            </p:cNvPr>
            <p:cNvSpPr/>
            <p:nvPr/>
          </p:nvSpPr>
          <p:spPr bwMode="auto">
            <a:xfrm>
              <a:off x="6327060" y="3161921"/>
              <a:ext cx="1709661" cy="1036691"/>
            </a:xfrm>
            <a:custGeom>
              <a:avLst/>
              <a:gdLst>
                <a:gd name="T0" fmla="*/ 1064 w 1064"/>
                <a:gd name="T1" fmla="*/ 331 h 646"/>
                <a:gd name="T2" fmla="*/ 1064 w 1064"/>
                <a:gd name="T3" fmla="*/ 331 h 646"/>
                <a:gd name="T4" fmla="*/ 1058 w 1064"/>
                <a:gd name="T5" fmla="*/ 297 h 646"/>
                <a:gd name="T6" fmla="*/ 1057 w 1064"/>
                <a:gd name="T7" fmla="*/ 295 h 646"/>
                <a:gd name="T8" fmla="*/ 1007 w 1064"/>
                <a:gd name="T9" fmla="*/ 230 h 646"/>
                <a:gd name="T10" fmla="*/ 838 w 1064"/>
                <a:gd name="T11" fmla="*/ 251 h 646"/>
                <a:gd name="T12" fmla="*/ 828 w 1064"/>
                <a:gd name="T13" fmla="*/ 215 h 646"/>
                <a:gd name="T14" fmla="*/ 726 w 1064"/>
                <a:gd name="T15" fmla="*/ 219 h 646"/>
                <a:gd name="T16" fmla="*/ 791 w 1064"/>
                <a:gd name="T17" fmla="*/ 242 h 646"/>
                <a:gd name="T18" fmla="*/ 790 w 1064"/>
                <a:gd name="T19" fmla="*/ 245 h 646"/>
                <a:gd name="T20" fmla="*/ 717 w 1064"/>
                <a:gd name="T21" fmla="*/ 218 h 646"/>
                <a:gd name="T22" fmla="*/ 710 w 1064"/>
                <a:gd name="T23" fmla="*/ 215 h 646"/>
                <a:gd name="T24" fmla="*/ 718 w 1064"/>
                <a:gd name="T25" fmla="*/ 215 h 646"/>
                <a:gd name="T26" fmla="*/ 827 w 1064"/>
                <a:gd name="T27" fmla="*/ 212 h 646"/>
                <a:gd name="T28" fmla="*/ 795 w 1064"/>
                <a:gd name="T29" fmla="*/ 161 h 646"/>
                <a:gd name="T30" fmla="*/ 624 w 1064"/>
                <a:gd name="T31" fmla="*/ 118 h 646"/>
                <a:gd name="T32" fmla="*/ 625 w 1064"/>
                <a:gd name="T33" fmla="*/ 116 h 646"/>
                <a:gd name="T34" fmla="*/ 792 w 1064"/>
                <a:gd name="T35" fmla="*/ 158 h 646"/>
                <a:gd name="T36" fmla="*/ 534 w 1064"/>
                <a:gd name="T37" fmla="*/ 149 h 646"/>
                <a:gd name="T38" fmla="*/ 501 w 1064"/>
                <a:gd name="T39" fmla="*/ 189 h 646"/>
                <a:gd name="T40" fmla="*/ 439 w 1064"/>
                <a:gd name="T41" fmla="*/ 47 h 646"/>
                <a:gd name="T42" fmla="*/ 343 w 1064"/>
                <a:gd name="T43" fmla="*/ 76 h 646"/>
                <a:gd name="T44" fmla="*/ 192 w 1064"/>
                <a:gd name="T45" fmla="*/ 88 h 646"/>
                <a:gd name="T46" fmla="*/ 257 w 1064"/>
                <a:gd name="T47" fmla="*/ 112 h 646"/>
                <a:gd name="T48" fmla="*/ 256 w 1064"/>
                <a:gd name="T49" fmla="*/ 115 h 646"/>
                <a:gd name="T50" fmla="*/ 183 w 1064"/>
                <a:gd name="T51" fmla="*/ 88 h 646"/>
                <a:gd name="T52" fmla="*/ 176 w 1064"/>
                <a:gd name="T53" fmla="*/ 84 h 646"/>
                <a:gd name="T54" fmla="*/ 184 w 1064"/>
                <a:gd name="T55" fmla="*/ 85 h 646"/>
                <a:gd name="T56" fmla="*/ 437 w 1064"/>
                <a:gd name="T57" fmla="*/ 45 h 646"/>
                <a:gd name="T58" fmla="*/ 428 w 1064"/>
                <a:gd name="T59" fmla="*/ 35 h 646"/>
                <a:gd name="T60" fmla="*/ 120 w 1064"/>
                <a:gd name="T61" fmla="*/ 0 h 646"/>
                <a:gd name="T62" fmla="*/ 0 w 1064"/>
                <a:gd name="T63" fmla="*/ 215 h 646"/>
                <a:gd name="T64" fmla="*/ 36 w 1064"/>
                <a:gd name="T65" fmla="*/ 392 h 646"/>
                <a:gd name="T66" fmla="*/ 71 w 1064"/>
                <a:gd name="T67" fmla="*/ 478 h 646"/>
                <a:gd name="T68" fmla="*/ 93 w 1064"/>
                <a:gd name="T69" fmla="*/ 518 h 646"/>
                <a:gd name="T70" fmla="*/ 124 w 1064"/>
                <a:gd name="T71" fmla="*/ 564 h 646"/>
                <a:gd name="T72" fmla="*/ 130 w 1064"/>
                <a:gd name="T73" fmla="*/ 572 h 646"/>
                <a:gd name="T74" fmla="*/ 168 w 1064"/>
                <a:gd name="T75" fmla="*/ 611 h 646"/>
                <a:gd name="T76" fmla="*/ 176 w 1064"/>
                <a:gd name="T77" fmla="*/ 618 h 646"/>
                <a:gd name="T78" fmla="*/ 201 w 1064"/>
                <a:gd name="T79" fmla="*/ 633 h 646"/>
                <a:gd name="T80" fmla="*/ 247 w 1064"/>
                <a:gd name="T81" fmla="*/ 646 h 646"/>
                <a:gd name="T82" fmla="*/ 251 w 1064"/>
                <a:gd name="T83" fmla="*/ 646 h 646"/>
                <a:gd name="T84" fmla="*/ 251 w 1064"/>
                <a:gd name="T85" fmla="*/ 646 h 646"/>
                <a:gd name="T86" fmla="*/ 934 w 1064"/>
                <a:gd name="T87" fmla="*/ 646 h 646"/>
                <a:gd name="T88" fmla="*/ 934 w 1064"/>
                <a:gd name="T89" fmla="*/ 646 h 646"/>
                <a:gd name="T90" fmla="*/ 935 w 1064"/>
                <a:gd name="T91" fmla="*/ 646 h 646"/>
                <a:gd name="T92" fmla="*/ 946 w 1064"/>
                <a:gd name="T93" fmla="*/ 644 h 646"/>
                <a:gd name="T94" fmla="*/ 1011 w 1064"/>
                <a:gd name="T95" fmla="*/ 557 h 646"/>
                <a:gd name="T96" fmla="*/ 1023 w 1064"/>
                <a:gd name="T97" fmla="*/ 527 h 646"/>
                <a:gd name="T98" fmla="*/ 1032 w 1064"/>
                <a:gd name="T99" fmla="*/ 499 h 646"/>
                <a:gd name="T100" fmla="*/ 1054 w 1064"/>
                <a:gd name="T101" fmla="*/ 415 h 646"/>
                <a:gd name="T102" fmla="*/ 1064 w 1064"/>
                <a:gd name="T103" fmla="*/ 337 h 646"/>
                <a:gd name="T104" fmla="*/ 1064 w 1064"/>
                <a:gd name="T105" fmla="*/ 331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64" h="646">
                  <a:moveTo>
                    <a:pt x="1064" y="331"/>
                  </a:moveTo>
                  <a:cubicBezTo>
                    <a:pt x="1064" y="331"/>
                    <a:pt x="1064" y="331"/>
                    <a:pt x="1064" y="331"/>
                  </a:cubicBezTo>
                  <a:cubicBezTo>
                    <a:pt x="1063" y="319"/>
                    <a:pt x="1061" y="308"/>
                    <a:pt x="1058" y="297"/>
                  </a:cubicBezTo>
                  <a:cubicBezTo>
                    <a:pt x="1057" y="295"/>
                    <a:pt x="1057" y="295"/>
                    <a:pt x="1057" y="295"/>
                  </a:cubicBezTo>
                  <a:cubicBezTo>
                    <a:pt x="1048" y="269"/>
                    <a:pt x="1030" y="246"/>
                    <a:pt x="1007" y="230"/>
                  </a:cubicBezTo>
                  <a:cubicBezTo>
                    <a:pt x="954" y="193"/>
                    <a:pt x="881" y="202"/>
                    <a:pt x="838" y="251"/>
                  </a:cubicBezTo>
                  <a:cubicBezTo>
                    <a:pt x="836" y="239"/>
                    <a:pt x="833" y="226"/>
                    <a:pt x="828" y="215"/>
                  </a:cubicBezTo>
                  <a:cubicBezTo>
                    <a:pt x="794" y="219"/>
                    <a:pt x="760" y="221"/>
                    <a:pt x="726" y="219"/>
                  </a:cubicBezTo>
                  <a:cubicBezTo>
                    <a:pt x="747" y="228"/>
                    <a:pt x="768" y="236"/>
                    <a:pt x="791" y="242"/>
                  </a:cubicBezTo>
                  <a:cubicBezTo>
                    <a:pt x="790" y="245"/>
                    <a:pt x="790" y="245"/>
                    <a:pt x="790" y="245"/>
                  </a:cubicBezTo>
                  <a:cubicBezTo>
                    <a:pt x="765" y="238"/>
                    <a:pt x="741" y="229"/>
                    <a:pt x="717" y="218"/>
                  </a:cubicBezTo>
                  <a:cubicBezTo>
                    <a:pt x="710" y="215"/>
                    <a:pt x="710" y="215"/>
                    <a:pt x="710" y="215"/>
                  </a:cubicBezTo>
                  <a:cubicBezTo>
                    <a:pt x="718" y="215"/>
                    <a:pt x="718" y="215"/>
                    <a:pt x="718" y="215"/>
                  </a:cubicBezTo>
                  <a:cubicBezTo>
                    <a:pt x="755" y="217"/>
                    <a:pt x="791" y="216"/>
                    <a:pt x="827" y="212"/>
                  </a:cubicBezTo>
                  <a:cubicBezTo>
                    <a:pt x="819" y="193"/>
                    <a:pt x="809" y="176"/>
                    <a:pt x="795" y="161"/>
                  </a:cubicBezTo>
                  <a:cubicBezTo>
                    <a:pt x="737" y="155"/>
                    <a:pt x="678" y="143"/>
                    <a:pt x="624" y="118"/>
                  </a:cubicBezTo>
                  <a:cubicBezTo>
                    <a:pt x="625" y="116"/>
                    <a:pt x="625" y="116"/>
                    <a:pt x="625" y="116"/>
                  </a:cubicBezTo>
                  <a:cubicBezTo>
                    <a:pt x="678" y="139"/>
                    <a:pt x="735" y="152"/>
                    <a:pt x="792" y="158"/>
                  </a:cubicBezTo>
                  <a:cubicBezTo>
                    <a:pt x="723" y="84"/>
                    <a:pt x="607" y="80"/>
                    <a:pt x="534" y="149"/>
                  </a:cubicBezTo>
                  <a:cubicBezTo>
                    <a:pt x="521" y="160"/>
                    <a:pt x="510" y="174"/>
                    <a:pt x="501" y="189"/>
                  </a:cubicBezTo>
                  <a:cubicBezTo>
                    <a:pt x="496" y="136"/>
                    <a:pt x="474" y="87"/>
                    <a:pt x="439" y="47"/>
                  </a:cubicBezTo>
                  <a:cubicBezTo>
                    <a:pt x="408" y="60"/>
                    <a:pt x="376" y="69"/>
                    <a:pt x="343" y="76"/>
                  </a:cubicBezTo>
                  <a:cubicBezTo>
                    <a:pt x="293" y="87"/>
                    <a:pt x="242" y="91"/>
                    <a:pt x="192" y="88"/>
                  </a:cubicBezTo>
                  <a:cubicBezTo>
                    <a:pt x="213" y="98"/>
                    <a:pt x="235" y="106"/>
                    <a:pt x="257" y="112"/>
                  </a:cubicBezTo>
                  <a:cubicBezTo>
                    <a:pt x="256" y="115"/>
                    <a:pt x="256" y="115"/>
                    <a:pt x="256" y="115"/>
                  </a:cubicBezTo>
                  <a:cubicBezTo>
                    <a:pt x="231" y="108"/>
                    <a:pt x="207" y="99"/>
                    <a:pt x="183" y="88"/>
                  </a:cubicBezTo>
                  <a:cubicBezTo>
                    <a:pt x="176" y="84"/>
                    <a:pt x="176" y="84"/>
                    <a:pt x="176" y="84"/>
                  </a:cubicBezTo>
                  <a:cubicBezTo>
                    <a:pt x="184" y="85"/>
                    <a:pt x="184" y="85"/>
                    <a:pt x="184" y="85"/>
                  </a:cubicBezTo>
                  <a:cubicBezTo>
                    <a:pt x="271" y="91"/>
                    <a:pt x="357" y="77"/>
                    <a:pt x="437" y="45"/>
                  </a:cubicBezTo>
                  <a:cubicBezTo>
                    <a:pt x="434" y="42"/>
                    <a:pt x="431" y="38"/>
                    <a:pt x="428" y="35"/>
                  </a:cubicBezTo>
                  <a:cubicBezTo>
                    <a:pt x="328" y="37"/>
                    <a:pt x="219" y="36"/>
                    <a:pt x="120" y="0"/>
                  </a:cubicBezTo>
                  <a:cubicBezTo>
                    <a:pt x="45" y="46"/>
                    <a:pt x="0" y="127"/>
                    <a:pt x="0" y="215"/>
                  </a:cubicBezTo>
                  <a:cubicBezTo>
                    <a:pt x="0" y="262"/>
                    <a:pt x="13" y="327"/>
                    <a:pt x="36" y="392"/>
                  </a:cubicBezTo>
                  <a:cubicBezTo>
                    <a:pt x="46" y="421"/>
                    <a:pt x="58" y="450"/>
                    <a:pt x="71" y="478"/>
                  </a:cubicBezTo>
                  <a:cubicBezTo>
                    <a:pt x="78" y="492"/>
                    <a:pt x="85" y="505"/>
                    <a:pt x="93" y="518"/>
                  </a:cubicBezTo>
                  <a:cubicBezTo>
                    <a:pt x="102" y="534"/>
                    <a:pt x="112" y="549"/>
                    <a:pt x="124" y="564"/>
                  </a:cubicBezTo>
                  <a:cubicBezTo>
                    <a:pt x="126" y="567"/>
                    <a:pt x="128" y="569"/>
                    <a:pt x="130" y="572"/>
                  </a:cubicBezTo>
                  <a:cubicBezTo>
                    <a:pt x="141" y="586"/>
                    <a:pt x="154" y="599"/>
                    <a:pt x="168" y="611"/>
                  </a:cubicBezTo>
                  <a:cubicBezTo>
                    <a:pt x="171" y="614"/>
                    <a:pt x="173" y="616"/>
                    <a:pt x="176" y="618"/>
                  </a:cubicBezTo>
                  <a:cubicBezTo>
                    <a:pt x="184" y="624"/>
                    <a:pt x="192" y="629"/>
                    <a:pt x="201" y="633"/>
                  </a:cubicBezTo>
                  <a:cubicBezTo>
                    <a:pt x="215" y="641"/>
                    <a:pt x="231" y="645"/>
                    <a:pt x="247" y="646"/>
                  </a:cubicBezTo>
                  <a:cubicBezTo>
                    <a:pt x="248" y="646"/>
                    <a:pt x="250" y="646"/>
                    <a:pt x="251" y="646"/>
                  </a:cubicBezTo>
                  <a:cubicBezTo>
                    <a:pt x="251" y="646"/>
                    <a:pt x="251" y="646"/>
                    <a:pt x="251" y="646"/>
                  </a:cubicBezTo>
                  <a:cubicBezTo>
                    <a:pt x="934" y="646"/>
                    <a:pt x="934" y="646"/>
                    <a:pt x="934" y="646"/>
                  </a:cubicBezTo>
                  <a:cubicBezTo>
                    <a:pt x="934" y="646"/>
                    <a:pt x="934" y="646"/>
                    <a:pt x="934" y="646"/>
                  </a:cubicBezTo>
                  <a:cubicBezTo>
                    <a:pt x="935" y="646"/>
                    <a:pt x="935" y="646"/>
                    <a:pt x="935" y="646"/>
                  </a:cubicBezTo>
                  <a:cubicBezTo>
                    <a:pt x="939" y="646"/>
                    <a:pt x="943" y="645"/>
                    <a:pt x="946" y="644"/>
                  </a:cubicBezTo>
                  <a:cubicBezTo>
                    <a:pt x="970" y="635"/>
                    <a:pt x="993" y="601"/>
                    <a:pt x="1011" y="557"/>
                  </a:cubicBezTo>
                  <a:cubicBezTo>
                    <a:pt x="1015" y="548"/>
                    <a:pt x="1019" y="538"/>
                    <a:pt x="1023" y="527"/>
                  </a:cubicBezTo>
                  <a:cubicBezTo>
                    <a:pt x="1026" y="518"/>
                    <a:pt x="1029" y="509"/>
                    <a:pt x="1032" y="499"/>
                  </a:cubicBezTo>
                  <a:cubicBezTo>
                    <a:pt x="1041" y="472"/>
                    <a:pt x="1048" y="444"/>
                    <a:pt x="1054" y="415"/>
                  </a:cubicBezTo>
                  <a:cubicBezTo>
                    <a:pt x="1060" y="390"/>
                    <a:pt x="1063" y="363"/>
                    <a:pt x="1064" y="337"/>
                  </a:cubicBezTo>
                  <a:cubicBezTo>
                    <a:pt x="1064" y="335"/>
                    <a:pt x="1064" y="333"/>
                    <a:pt x="1064" y="331"/>
                  </a:cubicBezTo>
                </a:path>
              </a:pathLst>
            </a:custGeom>
            <a:solidFill>
              <a:srgbClr val="4285F4">
                <a:alpha val="20000"/>
              </a:srgbClr>
            </a:solidFill>
            <a:ln>
              <a:noFill/>
            </a:ln>
          </p:spPr>
          <p:txBody>
            <a:bodyPr anchor="ctr"/>
            <a:lstStyle/>
            <a:p>
              <a:pPr algn="ctr"/>
              <a:endParaRPr/>
            </a:p>
          </p:txBody>
        </p:sp>
        <p:sp>
          <p:nvSpPr>
            <p:cNvPr id="927" name="í$liḍe">
              <a:extLst>
                <a:ext uri="{FF2B5EF4-FFF2-40B4-BE49-F238E27FC236}">
                  <a16:creationId xmlns:a16="http://schemas.microsoft.com/office/drawing/2014/main" id="{FE6F0F75-A40A-4C1E-99DD-FC4B1AC34E2D}"/>
                </a:ext>
              </a:extLst>
            </p:cNvPr>
            <p:cNvSpPr/>
            <p:nvPr/>
          </p:nvSpPr>
          <p:spPr bwMode="auto">
            <a:xfrm>
              <a:off x="6524734" y="3067038"/>
              <a:ext cx="484082" cy="149354"/>
            </a:xfrm>
            <a:custGeom>
              <a:avLst/>
              <a:gdLst>
                <a:gd name="T0" fmla="*/ 301 w 301"/>
                <a:gd name="T1" fmla="*/ 91 h 93"/>
                <a:gd name="T2" fmla="*/ 0 w 301"/>
                <a:gd name="T3" fmla="*/ 57 h 93"/>
                <a:gd name="T4" fmla="*/ 301 w 301"/>
                <a:gd name="T5" fmla="*/ 91 h 93"/>
              </a:gdLst>
              <a:ahLst/>
              <a:cxnLst>
                <a:cxn ang="0">
                  <a:pos x="T0" y="T1"/>
                </a:cxn>
                <a:cxn ang="0">
                  <a:pos x="T2" y="T3"/>
                </a:cxn>
                <a:cxn ang="0">
                  <a:pos x="T4" y="T5"/>
                </a:cxn>
              </a:cxnLst>
              <a:rect l="0" t="0" r="r" b="b"/>
              <a:pathLst>
                <a:path w="301" h="93">
                  <a:moveTo>
                    <a:pt x="301" y="91"/>
                  </a:moveTo>
                  <a:cubicBezTo>
                    <a:pt x="220" y="14"/>
                    <a:pt x="97" y="0"/>
                    <a:pt x="0" y="57"/>
                  </a:cubicBezTo>
                  <a:cubicBezTo>
                    <a:pt x="96" y="92"/>
                    <a:pt x="203" y="93"/>
                    <a:pt x="301" y="91"/>
                  </a:cubicBezTo>
                  <a:close/>
                </a:path>
              </a:pathLst>
            </a:custGeom>
            <a:solidFill>
              <a:srgbClr val="4285F4">
                <a:alpha val="20000"/>
              </a:srgbClr>
            </a:solidFill>
            <a:ln>
              <a:noFill/>
            </a:ln>
          </p:spPr>
          <p:txBody>
            <a:bodyPr anchor="ctr"/>
            <a:lstStyle/>
            <a:p>
              <a:pPr algn="ctr"/>
              <a:endParaRPr/>
            </a:p>
          </p:txBody>
        </p:sp>
        <p:sp>
          <p:nvSpPr>
            <p:cNvPr id="928" name="iSḷîḓé">
              <a:extLst>
                <a:ext uri="{FF2B5EF4-FFF2-40B4-BE49-F238E27FC236}">
                  <a16:creationId xmlns:a16="http://schemas.microsoft.com/office/drawing/2014/main" id="{AA67A17C-EA29-B003-097B-88CD55BA0D67}"/>
                </a:ext>
              </a:extLst>
            </p:cNvPr>
            <p:cNvSpPr/>
            <p:nvPr/>
          </p:nvSpPr>
          <p:spPr bwMode="auto">
            <a:xfrm>
              <a:off x="7557910" y="3819956"/>
              <a:ext cx="351421" cy="376899"/>
            </a:xfrm>
            <a:custGeom>
              <a:avLst/>
              <a:gdLst>
                <a:gd name="T0" fmla="*/ 54 w 219"/>
                <a:gd name="T1" fmla="*/ 205 h 235"/>
                <a:gd name="T2" fmla="*/ 51 w 219"/>
                <a:gd name="T3" fmla="*/ 202 h 235"/>
                <a:gd name="T4" fmla="*/ 52 w 219"/>
                <a:gd name="T5" fmla="*/ 199 h 235"/>
                <a:gd name="T6" fmla="*/ 54 w 219"/>
                <a:gd name="T7" fmla="*/ 198 h 235"/>
                <a:gd name="T8" fmla="*/ 69 w 219"/>
                <a:gd name="T9" fmla="*/ 198 h 235"/>
                <a:gd name="T10" fmla="*/ 72 w 219"/>
                <a:gd name="T11" fmla="*/ 202 h 235"/>
                <a:gd name="T12" fmla="*/ 71 w 219"/>
                <a:gd name="T13" fmla="*/ 204 h 235"/>
                <a:gd name="T14" fmla="*/ 69 w 219"/>
                <a:gd name="T15" fmla="*/ 205 h 235"/>
                <a:gd name="T16" fmla="*/ 54 w 219"/>
                <a:gd name="T17" fmla="*/ 205 h 235"/>
                <a:gd name="T18" fmla="*/ 151 w 219"/>
                <a:gd name="T19" fmla="*/ 205 h 235"/>
                <a:gd name="T20" fmla="*/ 148 w 219"/>
                <a:gd name="T21" fmla="*/ 201 h 235"/>
                <a:gd name="T22" fmla="*/ 151 w 219"/>
                <a:gd name="T23" fmla="*/ 198 h 235"/>
                <a:gd name="T24" fmla="*/ 166 w 219"/>
                <a:gd name="T25" fmla="*/ 198 h 235"/>
                <a:gd name="T26" fmla="*/ 169 w 219"/>
                <a:gd name="T27" fmla="*/ 202 h 235"/>
                <a:gd name="T28" fmla="*/ 168 w 219"/>
                <a:gd name="T29" fmla="*/ 204 h 235"/>
                <a:gd name="T30" fmla="*/ 166 w 219"/>
                <a:gd name="T31" fmla="*/ 205 h 235"/>
                <a:gd name="T32" fmla="*/ 151 w 219"/>
                <a:gd name="T33" fmla="*/ 205 h 235"/>
                <a:gd name="T34" fmla="*/ 110 w 219"/>
                <a:gd name="T35" fmla="*/ 0 h 235"/>
                <a:gd name="T36" fmla="*/ 108 w 219"/>
                <a:gd name="T37" fmla="*/ 0 h 235"/>
                <a:gd name="T38" fmla="*/ 107 w 219"/>
                <a:gd name="T39" fmla="*/ 1 h 235"/>
                <a:gd name="T40" fmla="*/ 1 w 219"/>
                <a:gd name="T41" fmla="*/ 184 h 235"/>
                <a:gd name="T42" fmla="*/ 3 w 219"/>
                <a:gd name="T43" fmla="*/ 189 h 235"/>
                <a:gd name="T44" fmla="*/ 4 w 219"/>
                <a:gd name="T45" fmla="*/ 189 h 235"/>
                <a:gd name="T46" fmla="*/ 4 w 219"/>
                <a:gd name="T47" fmla="*/ 189 h 235"/>
                <a:gd name="T48" fmla="*/ 36 w 219"/>
                <a:gd name="T49" fmla="*/ 189 h 235"/>
                <a:gd name="T50" fmla="*/ 39 w 219"/>
                <a:gd name="T51" fmla="*/ 192 h 235"/>
                <a:gd name="T52" fmla="*/ 39 w 219"/>
                <a:gd name="T53" fmla="*/ 231 h 235"/>
                <a:gd name="T54" fmla="*/ 42 w 219"/>
                <a:gd name="T55" fmla="*/ 235 h 235"/>
                <a:gd name="T56" fmla="*/ 84 w 219"/>
                <a:gd name="T57" fmla="*/ 235 h 235"/>
                <a:gd name="T58" fmla="*/ 87 w 219"/>
                <a:gd name="T59" fmla="*/ 231 h 235"/>
                <a:gd name="T60" fmla="*/ 87 w 219"/>
                <a:gd name="T61" fmla="*/ 213 h 235"/>
                <a:gd name="T62" fmla="*/ 90 w 219"/>
                <a:gd name="T63" fmla="*/ 209 h 235"/>
                <a:gd name="T64" fmla="*/ 90 w 219"/>
                <a:gd name="T65" fmla="*/ 209 h 235"/>
                <a:gd name="T66" fmla="*/ 129 w 219"/>
                <a:gd name="T67" fmla="*/ 209 h 235"/>
                <a:gd name="T68" fmla="*/ 133 w 219"/>
                <a:gd name="T69" fmla="*/ 213 h 235"/>
                <a:gd name="T70" fmla="*/ 133 w 219"/>
                <a:gd name="T71" fmla="*/ 231 h 235"/>
                <a:gd name="T72" fmla="*/ 136 w 219"/>
                <a:gd name="T73" fmla="*/ 235 h 235"/>
                <a:gd name="T74" fmla="*/ 177 w 219"/>
                <a:gd name="T75" fmla="*/ 235 h 235"/>
                <a:gd name="T76" fmla="*/ 177 w 219"/>
                <a:gd name="T77" fmla="*/ 235 h 235"/>
                <a:gd name="T78" fmla="*/ 180 w 219"/>
                <a:gd name="T79" fmla="*/ 232 h 235"/>
                <a:gd name="T80" fmla="*/ 180 w 219"/>
                <a:gd name="T81" fmla="*/ 231 h 235"/>
                <a:gd name="T82" fmla="*/ 180 w 219"/>
                <a:gd name="T83" fmla="*/ 192 h 235"/>
                <a:gd name="T84" fmla="*/ 184 w 219"/>
                <a:gd name="T85" fmla="*/ 189 h 235"/>
                <a:gd name="T86" fmla="*/ 215 w 219"/>
                <a:gd name="T87" fmla="*/ 189 h 235"/>
                <a:gd name="T88" fmla="*/ 215 w 219"/>
                <a:gd name="T89" fmla="*/ 189 h 235"/>
                <a:gd name="T90" fmla="*/ 219 w 219"/>
                <a:gd name="T91" fmla="*/ 186 h 235"/>
                <a:gd name="T92" fmla="*/ 218 w 219"/>
                <a:gd name="T93" fmla="*/ 184 h 235"/>
                <a:gd name="T94" fmla="*/ 113 w 219"/>
                <a:gd name="T95" fmla="*/ 1 h 235"/>
                <a:gd name="T96" fmla="*/ 110 w 219"/>
                <a:gd name="T9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9" h="235">
                  <a:moveTo>
                    <a:pt x="54" y="205"/>
                  </a:moveTo>
                  <a:cubicBezTo>
                    <a:pt x="52" y="205"/>
                    <a:pt x="51" y="203"/>
                    <a:pt x="51" y="202"/>
                  </a:cubicBezTo>
                  <a:cubicBezTo>
                    <a:pt x="51" y="201"/>
                    <a:pt x="51" y="200"/>
                    <a:pt x="52" y="199"/>
                  </a:cubicBezTo>
                  <a:cubicBezTo>
                    <a:pt x="52" y="199"/>
                    <a:pt x="53" y="198"/>
                    <a:pt x="54" y="198"/>
                  </a:cubicBezTo>
                  <a:cubicBezTo>
                    <a:pt x="69" y="198"/>
                    <a:pt x="69" y="198"/>
                    <a:pt x="69" y="198"/>
                  </a:cubicBezTo>
                  <a:cubicBezTo>
                    <a:pt x="71" y="198"/>
                    <a:pt x="72" y="200"/>
                    <a:pt x="72" y="202"/>
                  </a:cubicBezTo>
                  <a:cubicBezTo>
                    <a:pt x="72" y="202"/>
                    <a:pt x="72" y="203"/>
                    <a:pt x="71" y="204"/>
                  </a:cubicBezTo>
                  <a:cubicBezTo>
                    <a:pt x="70" y="205"/>
                    <a:pt x="70" y="205"/>
                    <a:pt x="69" y="205"/>
                  </a:cubicBezTo>
                  <a:cubicBezTo>
                    <a:pt x="54" y="205"/>
                    <a:pt x="54" y="205"/>
                    <a:pt x="54" y="205"/>
                  </a:cubicBezTo>
                  <a:moveTo>
                    <a:pt x="151" y="205"/>
                  </a:moveTo>
                  <a:cubicBezTo>
                    <a:pt x="149" y="205"/>
                    <a:pt x="148" y="203"/>
                    <a:pt x="148" y="201"/>
                  </a:cubicBezTo>
                  <a:cubicBezTo>
                    <a:pt x="148" y="200"/>
                    <a:pt x="149" y="198"/>
                    <a:pt x="151" y="198"/>
                  </a:cubicBezTo>
                  <a:cubicBezTo>
                    <a:pt x="166" y="198"/>
                    <a:pt x="166" y="198"/>
                    <a:pt x="166" y="198"/>
                  </a:cubicBezTo>
                  <a:cubicBezTo>
                    <a:pt x="168" y="198"/>
                    <a:pt x="169" y="200"/>
                    <a:pt x="169" y="202"/>
                  </a:cubicBezTo>
                  <a:cubicBezTo>
                    <a:pt x="169" y="202"/>
                    <a:pt x="169" y="203"/>
                    <a:pt x="168" y="204"/>
                  </a:cubicBezTo>
                  <a:cubicBezTo>
                    <a:pt x="167" y="205"/>
                    <a:pt x="167" y="205"/>
                    <a:pt x="166" y="205"/>
                  </a:cubicBezTo>
                  <a:cubicBezTo>
                    <a:pt x="151" y="205"/>
                    <a:pt x="151" y="205"/>
                    <a:pt x="151" y="205"/>
                  </a:cubicBezTo>
                  <a:moveTo>
                    <a:pt x="110" y="0"/>
                  </a:moveTo>
                  <a:cubicBezTo>
                    <a:pt x="109" y="0"/>
                    <a:pt x="109" y="0"/>
                    <a:pt x="108" y="0"/>
                  </a:cubicBezTo>
                  <a:cubicBezTo>
                    <a:pt x="108" y="0"/>
                    <a:pt x="107" y="1"/>
                    <a:pt x="107" y="1"/>
                  </a:cubicBezTo>
                  <a:cubicBezTo>
                    <a:pt x="1" y="184"/>
                    <a:pt x="1" y="184"/>
                    <a:pt x="1" y="184"/>
                  </a:cubicBezTo>
                  <a:cubicBezTo>
                    <a:pt x="0" y="186"/>
                    <a:pt x="1" y="188"/>
                    <a:pt x="3" y="189"/>
                  </a:cubicBezTo>
                  <a:cubicBezTo>
                    <a:pt x="3" y="189"/>
                    <a:pt x="4" y="189"/>
                    <a:pt x="4" y="189"/>
                  </a:cubicBezTo>
                  <a:cubicBezTo>
                    <a:pt x="4" y="189"/>
                    <a:pt x="4" y="189"/>
                    <a:pt x="4" y="189"/>
                  </a:cubicBezTo>
                  <a:cubicBezTo>
                    <a:pt x="36" y="189"/>
                    <a:pt x="36" y="189"/>
                    <a:pt x="36" y="189"/>
                  </a:cubicBezTo>
                  <a:cubicBezTo>
                    <a:pt x="38" y="189"/>
                    <a:pt x="39" y="191"/>
                    <a:pt x="39" y="192"/>
                  </a:cubicBezTo>
                  <a:cubicBezTo>
                    <a:pt x="39" y="231"/>
                    <a:pt x="39" y="231"/>
                    <a:pt x="39" y="231"/>
                  </a:cubicBezTo>
                  <a:cubicBezTo>
                    <a:pt x="39" y="233"/>
                    <a:pt x="41" y="235"/>
                    <a:pt x="42" y="235"/>
                  </a:cubicBezTo>
                  <a:cubicBezTo>
                    <a:pt x="84" y="235"/>
                    <a:pt x="84" y="235"/>
                    <a:pt x="84" y="235"/>
                  </a:cubicBezTo>
                  <a:cubicBezTo>
                    <a:pt x="85" y="235"/>
                    <a:pt x="87" y="233"/>
                    <a:pt x="87" y="231"/>
                  </a:cubicBezTo>
                  <a:cubicBezTo>
                    <a:pt x="87" y="213"/>
                    <a:pt x="87" y="213"/>
                    <a:pt x="87" y="213"/>
                  </a:cubicBezTo>
                  <a:cubicBezTo>
                    <a:pt x="87" y="211"/>
                    <a:pt x="88" y="209"/>
                    <a:pt x="90" y="209"/>
                  </a:cubicBezTo>
                  <a:cubicBezTo>
                    <a:pt x="90" y="209"/>
                    <a:pt x="90" y="209"/>
                    <a:pt x="90" y="209"/>
                  </a:cubicBezTo>
                  <a:cubicBezTo>
                    <a:pt x="129" y="209"/>
                    <a:pt x="129" y="209"/>
                    <a:pt x="129" y="209"/>
                  </a:cubicBezTo>
                  <a:cubicBezTo>
                    <a:pt x="131" y="209"/>
                    <a:pt x="133" y="211"/>
                    <a:pt x="133" y="213"/>
                  </a:cubicBezTo>
                  <a:cubicBezTo>
                    <a:pt x="133" y="231"/>
                    <a:pt x="133" y="231"/>
                    <a:pt x="133" y="231"/>
                  </a:cubicBezTo>
                  <a:cubicBezTo>
                    <a:pt x="133" y="233"/>
                    <a:pt x="134" y="235"/>
                    <a:pt x="136" y="235"/>
                  </a:cubicBezTo>
                  <a:cubicBezTo>
                    <a:pt x="177" y="235"/>
                    <a:pt x="177" y="235"/>
                    <a:pt x="177" y="235"/>
                  </a:cubicBezTo>
                  <a:cubicBezTo>
                    <a:pt x="177" y="235"/>
                    <a:pt x="177" y="235"/>
                    <a:pt x="177" y="235"/>
                  </a:cubicBezTo>
                  <a:cubicBezTo>
                    <a:pt x="178" y="235"/>
                    <a:pt x="180" y="234"/>
                    <a:pt x="180" y="232"/>
                  </a:cubicBezTo>
                  <a:cubicBezTo>
                    <a:pt x="180" y="231"/>
                    <a:pt x="180" y="231"/>
                    <a:pt x="180" y="231"/>
                  </a:cubicBezTo>
                  <a:cubicBezTo>
                    <a:pt x="180" y="192"/>
                    <a:pt x="180" y="192"/>
                    <a:pt x="180" y="192"/>
                  </a:cubicBezTo>
                  <a:cubicBezTo>
                    <a:pt x="180" y="191"/>
                    <a:pt x="182" y="189"/>
                    <a:pt x="184" y="189"/>
                  </a:cubicBezTo>
                  <a:cubicBezTo>
                    <a:pt x="215" y="189"/>
                    <a:pt x="215" y="189"/>
                    <a:pt x="215" y="189"/>
                  </a:cubicBezTo>
                  <a:cubicBezTo>
                    <a:pt x="215" y="189"/>
                    <a:pt x="215" y="189"/>
                    <a:pt x="215" y="189"/>
                  </a:cubicBezTo>
                  <a:cubicBezTo>
                    <a:pt x="217" y="189"/>
                    <a:pt x="219" y="188"/>
                    <a:pt x="219" y="186"/>
                  </a:cubicBezTo>
                  <a:cubicBezTo>
                    <a:pt x="219" y="185"/>
                    <a:pt x="219" y="185"/>
                    <a:pt x="218" y="184"/>
                  </a:cubicBezTo>
                  <a:cubicBezTo>
                    <a:pt x="113" y="1"/>
                    <a:pt x="113" y="1"/>
                    <a:pt x="113" y="1"/>
                  </a:cubicBezTo>
                  <a:cubicBezTo>
                    <a:pt x="112" y="0"/>
                    <a:pt x="111" y="0"/>
                    <a:pt x="110" y="0"/>
                  </a:cubicBezTo>
                </a:path>
              </a:pathLst>
            </a:custGeom>
            <a:solidFill>
              <a:srgbClr val="4285F4">
                <a:alpha val="15000"/>
              </a:srgbClr>
            </a:solidFill>
            <a:ln>
              <a:noFill/>
            </a:ln>
          </p:spPr>
          <p:txBody>
            <a:bodyPr anchor="ctr"/>
            <a:lstStyle/>
            <a:p>
              <a:pPr algn="ctr"/>
              <a:endParaRPr/>
            </a:p>
          </p:txBody>
        </p:sp>
        <p:sp>
          <p:nvSpPr>
            <p:cNvPr id="929" name="ísḷíḍè">
              <a:extLst>
                <a:ext uri="{FF2B5EF4-FFF2-40B4-BE49-F238E27FC236}">
                  <a16:creationId xmlns:a16="http://schemas.microsoft.com/office/drawing/2014/main" id="{1EDDFE05-935F-8DD7-8F51-73166607B3F6}"/>
                </a:ext>
              </a:extLst>
            </p:cNvPr>
            <p:cNvSpPr/>
            <p:nvPr/>
          </p:nvSpPr>
          <p:spPr bwMode="auto">
            <a:xfrm>
              <a:off x="6727679" y="4198612"/>
              <a:ext cx="2636" cy="0"/>
            </a:xfrm>
            <a:custGeom>
              <a:avLst/>
              <a:gdLst>
                <a:gd name="T0" fmla="*/ 2 w 2"/>
                <a:gd name="T1" fmla="*/ 0 w 2"/>
                <a:gd name="T2" fmla="*/ 1 w 2"/>
                <a:gd name="T3" fmla="*/ 1 w 2"/>
                <a:gd name="T4" fmla="*/ 2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cubicBezTo>
                    <a:pt x="1" y="0"/>
                    <a:pt x="1" y="0"/>
                    <a:pt x="0" y="0"/>
                  </a:cubicBezTo>
                  <a:cubicBezTo>
                    <a:pt x="0" y="0"/>
                    <a:pt x="1" y="0"/>
                    <a:pt x="1" y="0"/>
                  </a:cubicBezTo>
                  <a:cubicBezTo>
                    <a:pt x="1" y="0"/>
                    <a:pt x="1" y="0"/>
                    <a:pt x="1" y="0"/>
                  </a:cubicBezTo>
                  <a:cubicBezTo>
                    <a:pt x="2" y="0"/>
                    <a:pt x="2" y="0"/>
                    <a:pt x="2" y="0"/>
                  </a:cubicBezTo>
                  <a:cubicBezTo>
                    <a:pt x="2" y="0"/>
                    <a:pt x="2" y="0"/>
                    <a:pt x="2" y="0"/>
                  </a:cubicBezTo>
                </a:path>
              </a:pathLst>
            </a:custGeom>
            <a:solidFill>
              <a:srgbClr val="ECF3FE">
                <a:alpha val="15000"/>
              </a:srgbClr>
            </a:solidFill>
            <a:ln>
              <a:noFill/>
            </a:ln>
          </p:spPr>
          <p:txBody>
            <a:bodyPr anchor="ctr"/>
            <a:lstStyle/>
            <a:p>
              <a:pPr algn="ctr"/>
              <a:endParaRPr/>
            </a:p>
          </p:txBody>
        </p:sp>
        <p:sp>
          <p:nvSpPr>
            <p:cNvPr id="930" name="îṩliḋe">
              <a:extLst>
                <a:ext uri="{FF2B5EF4-FFF2-40B4-BE49-F238E27FC236}">
                  <a16:creationId xmlns:a16="http://schemas.microsoft.com/office/drawing/2014/main" id="{3BE1D90E-42C8-AD30-05B7-3A9189CC0A6E}"/>
                </a:ext>
              </a:extLst>
            </p:cNvPr>
            <p:cNvSpPr/>
            <p:nvPr/>
          </p:nvSpPr>
          <p:spPr bwMode="auto">
            <a:xfrm>
              <a:off x="6536155" y="3821713"/>
              <a:ext cx="325943" cy="376899"/>
            </a:xfrm>
            <a:custGeom>
              <a:avLst/>
              <a:gdLst>
                <a:gd name="T0" fmla="*/ 135 w 203"/>
                <a:gd name="T1" fmla="*/ 199 h 235"/>
                <a:gd name="T2" fmla="*/ 150 w 203"/>
                <a:gd name="T3" fmla="*/ 199 h 235"/>
                <a:gd name="T4" fmla="*/ 150 w 203"/>
                <a:gd name="T5" fmla="*/ 199 h 235"/>
                <a:gd name="T6" fmla="*/ 153 w 203"/>
                <a:gd name="T7" fmla="*/ 202 h 235"/>
                <a:gd name="T8" fmla="*/ 152 w 203"/>
                <a:gd name="T9" fmla="*/ 205 h 235"/>
                <a:gd name="T10" fmla="*/ 150 w 203"/>
                <a:gd name="T11" fmla="*/ 206 h 235"/>
                <a:gd name="T12" fmla="*/ 150 w 203"/>
                <a:gd name="T13" fmla="*/ 206 h 235"/>
                <a:gd name="T14" fmla="*/ 135 w 203"/>
                <a:gd name="T15" fmla="*/ 206 h 235"/>
                <a:gd name="T16" fmla="*/ 131 w 203"/>
                <a:gd name="T17" fmla="*/ 202 h 235"/>
                <a:gd name="T18" fmla="*/ 132 w 203"/>
                <a:gd name="T19" fmla="*/ 200 h 235"/>
                <a:gd name="T20" fmla="*/ 135 w 203"/>
                <a:gd name="T21" fmla="*/ 199 h 235"/>
                <a:gd name="T22" fmla="*/ 135 w 203"/>
                <a:gd name="T23" fmla="*/ 199 h 235"/>
                <a:gd name="T24" fmla="*/ 66 w 203"/>
                <a:gd name="T25" fmla="*/ 132 h 235"/>
                <a:gd name="T26" fmla="*/ 63 w 203"/>
                <a:gd name="T27" fmla="*/ 129 h 235"/>
                <a:gd name="T28" fmla="*/ 63 w 203"/>
                <a:gd name="T29" fmla="*/ 129 h 235"/>
                <a:gd name="T30" fmla="*/ 63 w 203"/>
                <a:gd name="T31" fmla="*/ 103 h 235"/>
                <a:gd name="T32" fmla="*/ 66 w 203"/>
                <a:gd name="T33" fmla="*/ 100 h 235"/>
                <a:gd name="T34" fmla="*/ 121 w 203"/>
                <a:gd name="T35" fmla="*/ 100 h 235"/>
                <a:gd name="T36" fmla="*/ 125 w 203"/>
                <a:gd name="T37" fmla="*/ 103 h 235"/>
                <a:gd name="T38" fmla="*/ 125 w 203"/>
                <a:gd name="T39" fmla="*/ 129 h 235"/>
                <a:gd name="T40" fmla="*/ 121 w 203"/>
                <a:gd name="T41" fmla="*/ 132 h 235"/>
                <a:gd name="T42" fmla="*/ 66 w 203"/>
                <a:gd name="T43" fmla="*/ 132 h 235"/>
                <a:gd name="T44" fmla="*/ 94 w 203"/>
                <a:gd name="T45" fmla="*/ 0 h 235"/>
                <a:gd name="T46" fmla="*/ 92 w 203"/>
                <a:gd name="T47" fmla="*/ 0 h 235"/>
                <a:gd name="T48" fmla="*/ 91 w 203"/>
                <a:gd name="T49" fmla="*/ 2 h 235"/>
                <a:gd name="T50" fmla="*/ 0 w 203"/>
                <a:gd name="T51" fmla="*/ 160 h 235"/>
                <a:gd name="T52" fmla="*/ 38 w 203"/>
                <a:gd name="T53" fmla="*/ 199 h 235"/>
                <a:gd name="T54" fmla="*/ 53 w 203"/>
                <a:gd name="T55" fmla="*/ 199 h 235"/>
                <a:gd name="T56" fmla="*/ 53 w 203"/>
                <a:gd name="T57" fmla="*/ 199 h 235"/>
                <a:gd name="T58" fmla="*/ 56 w 203"/>
                <a:gd name="T59" fmla="*/ 202 h 235"/>
                <a:gd name="T60" fmla="*/ 55 w 203"/>
                <a:gd name="T61" fmla="*/ 205 h 235"/>
                <a:gd name="T62" fmla="*/ 53 w 203"/>
                <a:gd name="T63" fmla="*/ 206 h 235"/>
                <a:gd name="T64" fmla="*/ 53 w 203"/>
                <a:gd name="T65" fmla="*/ 206 h 235"/>
                <a:gd name="T66" fmla="*/ 46 w 203"/>
                <a:gd name="T67" fmla="*/ 206 h 235"/>
                <a:gd name="T68" fmla="*/ 71 w 203"/>
                <a:gd name="T69" fmla="*/ 221 h 235"/>
                <a:gd name="T70" fmla="*/ 71 w 203"/>
                <a:gd name="T71" fmla="*/ 213 h 235"/>
                <a:gd name="T72" fmla="*/ 74 w 203"/>
                <a:gd name="T73" fmla="*/ 210 h 235"/>
                <a:gd name="T74" fmla="*/ 113 w 203"/>
                <a:gd name="T75" fmla="*/ 210 h 235"/>
                <a:gd name="T76" fmla="*/ 117 w 203"/>
                <a:gd name="T77" fmla="*/ 213 h 235"/>
                <a:gd name="T78" fmla="*/ 117 w 203"/>
                <a:gd name="T79" fmla="*/ 232 h 235"/>
                <a:gd name="T80" fmla="*/ 117 w 203"/>
                <a:gd name="T81" fmla="*/ 233 h 235"/>
                <a:gd name="T82" fmla="*/ 119 w 203"/>
                <a:gd name="T83" fmla="*/ 235 h 235"/>
                <a:gd name="T84" fmla="*/ 121 w 203"/>
                <a:gd name="T85" fmla="*/ 235 h 235"/>
                <a:gd name="T86" fmla="*/ 121 w 203"/>
                <a:gd name="T87" fmla="*/ 235 h 235"/>
                <a:gd name="T88" fmla="*/ 161 w 203"/>
                <a:gd name="T89" fmla="*/ 235 h 235"/>
                <a:gd name="T90" fmla="*/ 164 w 203"/>
                <a:gd name="T91" fmla="*/ 234 h 235"/>
                <a:gd name="T92" fmla="*/ 164 w 203"/>
                <a:gd name="T93" fmla="*/ 232 h 235"/>
                <a:gd name="T94" fmla="*/ 164 w 203"/>
                <a:gd name="T95" fmla="*/ 193 h 235"/>
                <a:gd name="T96" fmla="*/ 168 w 203"/>
                <a:gd name="T97" fmla="*/ 189 h 235"/>
                <a:gd name="T98" fmla="*/ 199 w 203"/>
                <a:gd name="T99" fmla="*/ 189 h 235"/>
                <a:gd name="T100" fmla="*/ 202 w 203"/>
                <a:gd name="T101" fmla="*/ 186 h 235"/>
                <a:gd name="T102" fmla="*/ 202 w 203"/>
                <a:gd name="T103" fmla="*/ 184 h 235"/>
                <a:gd name="T104" fmla="*/ 97 w 203"/>
                <a:gd name="T105" fmla="*/ 2 h 235"/>
                <a:gd name="T106" fmla="*/ 94 w 203"/>
                <a:gd name="T107"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3" h="235">
                  <a:moveTo>
                    <a:pt x="135" y="199"/>
                  </a:moveTo>
                  <a:cubicBezTo>
                    <a:pt x="150" y="199"/>
                    <a:pt x="150" y="199"/>
                    <a:pt x="150" y="199"/>
                  </a:cubicBezTo>
                  <a:cubicBezTo>
                    <a:pt x="150" y="199"/>
                    <a:pt x="150" y="199"/>
                    <a:pt x="150" y="199"/>
                  </a:cubicBezTo>
                  <a:cubicBezTo>
                    <a:pt x="151" y="199"/>
                    <a:pt x="153" y="200"/>
                    <a:pt x="153" y="202"/>
                  </a:cubicBezTo>
                  <a:cubicBezTo>
                    <a:pt x="153" y="203"/>
                    <a:pt x="153" y="204"/>
                    <a:pt x="152" y="205"/>
                  </a:cubicBezTo>
                  <a:cubicBezTo>
                    <a:pt x="151" y="205"/>
                    <a:pt x="150" y="206"/>
                    <a:pt x="150" y="206"/>
                  </a:cubicBezTo>
                  <a:cubicBezTo>
                    <a:pt x="150" y="206"/>
                    <a:pt x="150" y="206"/>
                    <a:pt x="150" y="206"/>
                  </a:cubicBezTo>
                  <a:cubicBezTo>
                    <a:pt x="135" y="206"/>
                    <a:pt x="135" y="206"/>
                    <a:pt x="135" y="206"/>
                  </a:cubicBezTo>
                  <a:cubicBezTo>
                    <a:pt x="133" y="206"/>
                    <a:pt x="131" y="204"/>
                    <a:pt x="131" y="202"/>
                  </a:cubicBezTo>
                  <a:cubicBezTo>
                    <a:pt x="131" y="201"/>
                    <a:pt x="132" y="201"/>
                    <a:pt x="132" y="200"/>
                  </a:cubicBezTo>
                  <a:cubicBezTo>
                    <a:pt x="133" y="199"/>
                    <a:pt x="134" y="199"/>
                    <a:pt x="135" y="199"/>
                  </a:cubicBezTo>
                  <a:cubicBezTo>
                    <a:pt x="135" y="199"/>
                    <a:pt x="135" y="199"/>
                    <a:pt x="135" y="199"/>
                  </a:cubicBezTo>
                  <a:moveTo>
                    <a:pt x="66" y="132"/>
                  </a:moveTo>
                  <a:cubicBezTo>
                    <a:pt x="64" y="132"/>
                    <a:pt x="63" y="131"/>
                    <a:pt x="63" y="129"/>
                  </a:cubicBezTo>
                  <a:cubicBezTo>
                    <a:pt x="63" y="129"/>
                    <a:pt x="63" y="129"/>
                    <a:pt x="63" y="129"/>
                  </a:cubicBezTo>
                  <a:cubicBezTo>
                    <a:pt x="63" y="103"/>
                    <a:pt x="63" y="103"/>
                    <a:pt x="63" y="103"/>
                  </a:cubicBezTo>
                  <a:cubicBezTo>
                    <a:pt x="63" y="101"/>
                    <a:pt x="64" y="100"/>
                    <a:pt x="66" y="100"/>
                  </a:cubicBezTo>
                  <a:cubicBezTo>
                    <a:pt x="121" y="100"/>
                    <a:pt x="121" y="100"/>
                    <a:pt x="121" y="100"/>
                  </a:cubicBezTo>
                  <a:cubicBezTo>
                    <a:pt x="123" y="100"/>
                    <a:pt x="125" y="101"/>
                    <a:pt x="125" y="103"/>
                  </a:cubicBezTo>
                  <a:cubicBezTo>
                    <a:pt x="125" y="129"/>
                    <a:pt x="125" y="129"/>
                    <a:pt x="125" y="129"/>
                  </a:cubicBezTo>
                  <a:cubicBezTo>
                    <a:pt x="125" y="131"/>
                    <a:pt x="123" y="132"/>
                    <a:pt x="121" y="132"/>
                  </a:cubicBezTo>
                  <a:cubicBezTo>
                    <a:pt x="66" y="132"/>
                    <a:pt x="66" y="132"/>
                    <a:pt x="66" y="132"/>
                  </a:cubicBezTo>
                  <a:moveTo>
                    <a:pt x="94" y="0"/>
                  </a:moveTo>
                  <a:cubicBezTo>
                    <a:pt x="93" y="0"/>
                    <a:pt x="93" y="0"/>
                    <a:pt x="92" y="0"/>
                  </a:cubicBezTo>
                  <a:cubicBezTo>
                    <a:pt x="91" y="1"/>
                    <a:pt x="91" y="1"/>
                    <a:pt x="91" y="2"/>
                  </a:cubicBezTo>
                  <a:cubicBezTo>
                    <a:pt x="0" y="160"/>
                    <a:pt x="0" y="160"/>
                    <a:pt x="0" y="160"/>
                  </a:cubicBezTo>
                  <a:cubicBezTo>
                    <a:pt x="11" y="174"/>
                    <a:pt x="24" y="187"/>
                    <a:pt x="38" y="199"/>
                  </a:cubicBezTo>
                  <a:cubicBezTo>
                    <a:pt x="53" y="199"/>
                    <a:pt x="53" y="199"/>
                    <a:pt x="53" y="199"/>
                  </a:cubicBezTo>
                  <a:cubicBezTo>
                    <a:pt x="53" y="199"/>
                    <a:pt x="53" y="199"/>
                    <a:pt x="53" y="199"/>
                  </a:cubicBezTo>
                  <a:cubicBezTo>
                    <a:pt x="54" y="199"/>
                    <a:pt x="56" y="200"/>
                    <a:pt x="56" y="202"/>
                  </a:cubicBezTo>
                  <a:cubicBezTo>
                    <a:pt x="56" y="203"/>
                    <a:pt x="56" y="204"/>
                    <a:pt x="55" y="205"/>
                  </a:cubicBezTo>
                  <a:cubicBezTo>
                    <a:pt x="54" y="205"/>
                    <a:pt x="54" y="206"/>
                    <a:pt x="53" y="206"/>
                  </a:cubicBezTo>
                  <a:cubicBezTo>
                    <a:pt x="53" y="206"/>
                    <a:pt x="53" y="206"/>
                    <a:pt x="53" y="206"/>
                  </a:cubicBezTo>
                  <a:cubicBezTo>
                    <a:pt x="46" y="206"/>
                    <a:pt x="46" y="206"/>
                    <a:pt x="46" y="206"/>
                  </a:cubicBezTo>
                  <a:cubicBezTo>
                    <a:pt x="54" y="211"/>
                    <a:pt x="62" y="217"/>
                    <a:pt x="71" y="221"/>
                  </a:cubicBezTo>
                  <a:cubicBezTo>
                    <a:pt x="71" y="213"/>
                    <a:pt x="71" y="213"/>
                    <a:pt x="71" y="213"/>
                  </a:cubicBezTo>
                  <a:cubicBezTo>
                    <a:pt x="71" y="211"/>
                    <a:pt x="72" y="210"/>
                    <a:pt x="74" y="210"/>
                  </a:cubicBezTo>
                  <a:cubicBezTo>
                    <a:pt x="113" y="210"/>
                    <a:pt x="113" y="210"/>
                    <a:pt x="113" y="210"/>
                  </a:cubicBezTo>
                  <a:cubicBezTo>
                    <a:pt x="115" y="210"/>
                    <a:pt x="117" y="211"/>
                    <a:pt x="117" y="213"/>
                  </a:cubicBezTo>
                  <a:cubicBezTo>
                    <a:pt x="117" y="232"/>
                    <a:pt x="117" y="232"/>
                    <a:pt x="117" y="232"/>
                  </a:cubicBezTo>
                  <a:cubicBezTo>
                    <a:pt x="117" y="232"/>
                    <a:pt x="117" y="233"/>
                    <a:pt x="117" y="233"/>
                  </a:cubicBezTo>
                  <a:cubicBezTo>
                    <a:pt x="117" y="234"/>
                    <a:pt x="118" y="235"/>
                    <a:pt x="119" y="235"/>
                  </a:cubicBezTo>
                  <a:cubicBezTo>
                    <a:pt x="120" y="235"/>
                    <a:pt x="120" y="235"/>
                    <a:pt x="121" y="235"/>
                  </a:cubicBezTo>
                  <a:cubicBezTo>
                    <a:pt x="121" y="235"/>
                    <a:pt x="121" y="235"/>
                    <a:pt x="121" y="235"/>
                  </a:cubicBezTo>
                  <a:cubicBezTo>
                    <a:pt x="161" y="235"/>
                    <a:pt x="161" y="235"/>
                    <a:pt x="161" y="235"/>
                  </a:cubicBezTo>
                  <a:cubicBezTo>
                    <a:pt x="162" y="235"/>
                    <a:pt x="163" y="235"/>
                    <a:pt x="164" y="234"/>
                  </a:cubicBezTo>
                  <a:cubicBezTo>
                    <a:pt x="164" y="233"/>
                    <a:pt x="164" y="232"/>
                    <a:pt x="164" y="232"/>
                  </a:cubicBezTo>
                  <a:cubicBezTo>
                    <a:pt x="164" y="193"/>
                    <a:pt x="164" y="193"/>
                    <a:pt x="164" y="193"/>
                  </a:cubicBezTo>
                  <a:cubicBezTo>
                    <a:pt x="164" y="191"/>
                    <a:pt x="166" y="189"/>
                    <a:pt x="168" y="189"/>
                  </a:cubicBezTo>
                  <a:cubicBezTo>
                    <a:pt x="199" y="189"/>
                    <a:pt x="199" y="189"/>
                    <a:pt x="199" y="189"/>
                  </a:cubicBezTo>
                  <a:cubicBezTo>
                    <a:pt x="201" y="189"/>
                    <a:pt x="203" y="188"/>
                    <a:pt x="202" y="186"/>
                  </a:cubicBezTo>
                  <a:cubicBezTo>
                    <a:pt x="202" y="185"/>
                    <a:pt x="202" y="185"/>
                    <a:pt x="202" y="184"/>
                  </a:cubicBezTo>
                  <a:cubicBezTo>
                    <a:pt x="97" y="2"/>
                    <a:pt x="97" y="2"/>
                    <a:pt x="97" y="2"/>
                  </a:cubicBezTo>
                  <a:cubicBezTo>
                    <a:pt x="96" y="1"/>
                    <a:pt x="95" y="0"/>
                    <a:pt x="94" y="0"/>
                  </a:cubicBezTo>
                </a:path>
              </a:pathLst>
            </a:custGeom>
            <a:solidFill>
              <a:srgbClr val="4285F4">
                <a:alpha val="15000"/>
              </a:srgbClr>
            </a:solidFill>
            <a:ln>
              <a:noFill/>
            </a:ln>
          </p:spPr>
          <p:txBody>
            <a:bodyPr anchor="ctr"/>
            <a:lstStyle/>
            <a:p>
              <a:pPr algn="ctr"/>
              <a:endParaRPr/>
            </a:p>
          </p:txBody>
        </p:sp>
        <p:sp>
          <p:nvSpPr>
            <p:cNvPr id="931" name="ï$ļîďè">
              <a:extLst>
                <a:ext uri="{FF2B5EF4-FFF2-40B4-BE49-F238E27FC236}">
                  <a16:creationId xmlns:a16="http://schemas.microsoft.com/office/drawing/2014/main" id="{4DA254CE-C88F-83A2-575F-C65EF4F84499}"/>
                </a:ext>
              </a:extLst>
            </p:cNvPr>
            <p:cNvSpPr/>
            <p:nvPr/>
          </p:nvSpPr>
          <p:spPr bwMode="auto">
            <a:xfrm>
              <a:off x="6870005" y="3479957"/>
              <a:ext cx="662428" cy="716898"/>
            </a:xfrm>
            <a:custGeom>
              <a:avLst/>
              <a:gdLst>
                <a:gd name="T0" fmla="*/ 69 w 412"/>
                <a:gd name="T1" fmla="*/ 357 h 447"/>
                <a:gd name="T2" fmla="*/ 139 w 412"/>
                <a:gd name="T3" fmla="*/ 377 h 447"/>
                <a:gd name="T4" fmla="*/ 192 w 412"/>
                <a:gd name="T5" fmla="*/ 358 h 447"/>
                <a:gd name="T6" fmla="*/ 221 w 412"/>
                <a:gd name="T7" fmla="*/ 376 h 447"/>
                <a:gd name="T8" fmla="*/ 275 w 412"/>
                <a:gd name="T9" fmla="*/ 376 h 447"/>
                <a:gd name="T10" fmla="*/ 342 w 412"/>
                <a:gd name="T11" fmla="*/ 358 h 447"/>
                <a:gd name="T12" fmla="*/ 394 w 412"/>
                <a:gd name="T13" fmla="*/ 377 h 447"/>
                <a:gd name="T14" fmla="*/ 17 w 412"/>
                <a:gd name="T15" fmla="*/ 313 h 447"/>
                <a:gd name="T16" fmla="*/ 69 w 412"/>
                <a:gd name="T17" fmla="*/ 332 h 447"/>
                <a:gd name="T18" fmla="*/ 138 w 412"/>
                <a:gd name="T19" fmla="*/ 313 h 447"/>
                <a:gd name="T20" fmla="*/ 190 w 412"/>
                <a:gd name="T21" fmla="*/ 332 h 447"/>
                <a:gd name="T22" fmla="*/ 221 w 412"/>
                <a:gd name="T23" fmla="*/ 313 h 447"/>
                <a:gd name="T24" fmla="*/ 273 w 412"/>
                <a:gd name="T25" fmla="*/ 332 h 447"/>
                <a:gd name="T26" fmla="*/ 342 w 412"/>
                <a:gd name="T27" fmla="*/ 313 h 447"/>
                <a:gd name="T28" fmla="*/ 394 w 412"/>
                <a:gd name="T29" fmla="*/ 332 h 447"/>
                <a:gd name="T30" fmla="*/ 18 w 412"/>
                <a:gd name="T31" fmla="*/ 267 h 447"/>
                <a:gd name="T32" fmla="*/ 18 w 412"/>
                <a:gd name="T33" fmla="*/ 287 h 447"/>
                <a:gd name="T34" fmla="*/ 190 w 412"/>
                <a:gd name="T35" fmla="*/ 267 h 447"/>
                <a:gd name="T36" fmla="*/ 222 w 412"/>
                <a:gd name="T37" fmla="*/ 287 h 447"/>
                <a:gd name="T38" fmla="*/ 274 w 412"/>
                <a:gd name="T39" fmla="*/ 268 h 447"/>
                <a:gd name="T40" fmla="*/ 342 w 412"/>
                <a:gd name="T41" fmla="*/ 286 h 447"/>
                <a:gd name="T42" fmla="*/ 396 w 412"/>
                <a:gd name="T43" fmla="*/ 286 h 447"/>
                <a:gd name="T44" fmla="*/ 17 w 412"/>
                <a:gd name="T45" fmla="*/ 223 h 447"/>
                <a:gd name="T46" fmla="*/ 69 w 412"/>
                <a:gd name="T47" fmla="*/ 242 h 447"/>
                <a:gd name="T48" fmla="*/ 139 w 412"/>
                <a:gd name="T49" fmla="*/ 222 h 447"/>
                <a:gd name="T50" fmla="*/ 139 w 412"/>
                <a:gd name="T51" fmla="*/ 242 h 447"/>
                <a:gd name="T52" fmla="*/ 273 w 412"/>
                <a:gd name="T53" fmla="*/ 222 h 447"/>
                <a:gd name="T54" fmla="*/ 343 w 412"/>
                <a:gd name="T55" fmla="*/ 242 h 447"/>
                <a:gd name="T56" fmla="*/ 396 w 412"/>
                <a:gd name="T57" fmla="*/ 223 h 447"/>
                <a:gd name="T58" fmla="*/ 17 w 412"/>
                <a:gd name="T59" fmla="*/ 196 h 447"/>
                <a:gd name="T60" fmla="*/ 71 w 412"/>
                <a:gd name="T61" fmla="*/ 196 h 447"/>
                <a:gd name="T62" fmla="*/ 138 w 412"/>
                <a:gd name="T63" fmla="*/ 178 h 447"/>
                <a:gd name="T64" fmla="*/ 190 w 412"/>
                <a:gd name="T65" fmla="*/ 197 h 447"/>
                <a:gd name="T66" fmla="*/ 222 w 412"/>
                <a:gd name="T67" fmla="*/ 177 h 447"/>
                <a:gd name="T68" fmla="*/ 222 w 412"/>
                <a:gd name="T69" fmla="*/ 197 h 447"/>
                <a:gd name="T70" fmla="*/ 394 w 412"/>
                <a:gd name="T71" fmla="*/ 177 h 447"/>
                <a:gd name="T72" fmla="*/ 18 w 412"/>
                <a:gd name="T73" fmla="*/ 152 h 447"/>
                <a:gd name="T74" fmla="*/ 71 w 412"/>
                <a:gd name="T75" fmla="*/ 133 h 447"/>
                <a:gd name="T76" fmla="*/ 138 w 412"/>
                <a:gd name="T77" fmla="*/ 150 h 447"/>
                <a:gd name="T78" fmla="*/ 192 w 412"/>
                <a:gd name="T79" fmla="*/ 150 h 447"/>
                <a:gd name="T80" fmla="*/ 221 w 412"/>
                <a:gd name="T81" fmla="*/ 133 h 447"/>
                <a:gd name="T82" fmla="*/ 273 w 412"/>
                <a:gd name="T83" fmla="*/ 152 h 447"/>
                <a:gd name="T84" fmla="*/ 343 w 412"/>
                <a:gd name="T85" fmla="*/ 132 h 447"/>
                <a:gd name="T86" fmla="*/ 343 w 412"/>
                <a:gd name="T87" fmla="*/ 152 h 447"/>
                <a:gd name="T88" fmla="*/ 69 w 412"/>
                <a:gd name="T89" fmla="*/ 87 h 447"/>
                <a:gd name="T90" fmla="*/ 139 w 412"/>
                <a:gd name="T91" fmla="*/ 107 h 447"/>
                <a:gd name="T92" fmla="*/ 192 w 412"/>
                <a:gd name="T93" fmla="*/ 88 h 447"/>
                <a:gd name="T94" fmla="*/ 221 w 412"/>
                <a:gd name="T95" fmla="*/ 105 h 447"/>
                <a:gd name="T96" fmla="*/ 275 w 412"/>
                <a:gd name="T97" fmla="*/ 105 h 447"/>
                <a:gd name="T98" fmla="*/ 342 w 412"/>
                <a:gd name="T99" fmla="*/ 88 h 447"/>
                <a:gd name="T100" fmla="*/ 394 w 412"/>
                <a:gd name="T101" fmla="*/ 107 h 447"/>
                <a:gd name="T102" fmla="*/ 178 w 412"/>
                <a:gd name="T103" fmla="*/ 34 h 447"/>
                <a:gd name="T104" fmla="*/ 0 w 412"/>
                <a:gd name="T105" fmla="*/ 70 h 447"/>
                <a:gd name="T106" fmla="*/ 85 w 412"/>
                <a:gd name="T107" fmla="*/ 395 h 447"/>
                <a:gd name="T108" fmla="*/ 124 w 412"/>
                <a:gd name="T109" fmla="*/ 447 h 447"/>
                <a:gd name="T110" fmla="*/ 326 w 412"/>
                <a:gd name="T111" fmla="*/ 394 h 447"/>
                <a:gd name="T112" fmla="*/ 412 w 412"/>
                <a:gd name="T113" fmla="*/ 445 h 447"/>
                <a:gd name="T114" fmla="*/ 274 w 412"/>
                <a:gd name="T115" fmla="*/ 34 h 447"/>
                <a:gd name="T116" fmla="*/ 182 w 412"/>
                <a:gd name="T117" fmla="*/ 0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12" h="447">
                  <a:moveTo>
                    <a:pt x="18" y="377"/>
                  </a:moveTo>
                  <a:cubicBezTo>
                    <a:pt x="17" y="377"/>
                    <a:pt x="17" y="377"/>
                    <a:pt x="17" y="376"/>
                  </a:cubicBezTo>
                  <a:cubicBezTo>
                    <a:pt x="17" y="358"/>
                    <a:pt x="17" y="358"/>
                    <a:pt x="17" y="358"/>
                  </a:cubicBezTo>
                  <a:cubicBezTo>
                    <a:pt x="17" y="358"/>
                    <a:pt x="17" y="357"/>
                    <a:pt x="18" y="357"/>
                  </a:cubicBezTo>
                  <a:cubicBezTo>
                    <a:pt x="69" y="357"/>
                    <a:pt x="69" y="357"/>
                    <a:pt x="69" y="357"/>
                  </a:cubicBezTo>
                  <a:cubicBezTo>
                    <a:pt x="70" y="357"/>
                    <a:pt x="71" y="358"/>
                    <a:pt x="71" y="358"/>
                  </a:cubicBezTo>
                  <a:cubicBezTo>
                    <a:pt x="71" y="376"/>
                    <a:pt x="71" y="376"/>
                    <a:pt x="71" y="376"/>
                  </a:cubicBezTo>
                  <a:cubicBezTo>
                    <a:pt x="71" y="377"/>
                    <a:pt x="70" y="377"/>
                    <a:pt x="69" y="377"/>
                  </a:cubicBezTo>
                  <a:cubicBezTo>
                    <a:pt x="18" y="377"/>
                    <a:pt x="18" y="377"/>
                    <a:pt x="18" y="377"/>
                  </a:cubicBezTo>
                  <a:moveTo>
                    <a:pt x="139" y="377"/>
                  </a:moveTo>
                  <a:cubicBezTo>
                    <a:pt x="138" y="377"/>
                    <a:pt x="138" y="377"/>
                    <a:pt x="138" y="376"/>
                  </a:cubicBezTo>
                  <a:cubicBezTo>
                    <a:pt x="138" y="358"/>
                    <a:pt x="138" y="358"/>
                    <a:pt x="138" y="358"/>
                  </a:cubicBezTo>
                  <a:cubicBezTo>
                    <a:pt x="138" y="358"/>
                    <a:pt x="138" y="357"/>
                    <a:pt x="139" y="357"/>
                  </a:cubicBezTo>
                  <a:cubicBezTo>
                    <a:pt x="190" y="357"/>
                    <a:pt x="190" y="357"/>
                    <a:pt x="190" y="357"/>
                  </a:cubicBezTo>
                  <a:cubicBezTo>
                    <a:pt x="191" y="357"/>
                    <a:pt x="192" y="358"/>
                    <a:pt x="192" y="358"/>
                  </a:cubicBezTo>
                  <a:cubicBezTo>
                    <a:pt x="192" y="376"/>
                    <a:pt x="192" y="376"/>
                    <a:pt x="192" y="376"/>
                  </a:cubicBezTo>
                  <a:cubicBezTo>
                    <a:pt x="192" y="377"/>
                    <a:pt x="191" y="377"/>
                    <a:pt x="190" y="377"/>
                  </a:cubicBezTo>
                  <a:cubicBezTo>
                    <a:pt x="139" y="377"/>
                    <a:pt x="139" y="377"/>
                    <a:pt x="139" y="377"/>
                  </a:cubicBezTo>
                  <a:moveTo>
                    <a:pt x="222" y="377"/>
                  </a:moveTo>
                  <a:cubicBezTo>
                    <a:pt x="221" y="377"/>
                    <a:pt x="221" y="377"/>
                    <a:pt x="221" y="376"/>
                  </a:cubicBezTo>
                  <a:cubicBezTo>
                    <a:pt x="221" y="358"/>
                    <a:pt x="221" y="358"/>
                    <a:pt x="221" y="358"/>
                  </a:cubicBezTo>
                  <a:cubicBezTo>
                    <a:pt x="221" y="358"/>
                    <a:pt x="221" y="357"/>
                    <a:pt x="222" y="357"/>
                  </a:cubicBezTo>
                  <a:cubicBezTo>
                    <a:pt x="273" y="357"/>
                    <a:pt x="273" y="357"/>
                    <a:pt x="273" y="357"/>
                  </a:cubicBezTo>
                  <a:cubicBezTo>
                    <a:pt x="274" y="357"/>
                    <a:pt x="274" y="358"/>
                    <a:pt x="274" y="358"/>
                  </a:cubicBezTo>
                  <a:cubicBezTo>
                    <a:pt x="275" y="376"/>
                    <a:pt x="275" y="376"/>
                    <a:pt x="275" y="376"/>
                  </a:cubicBezTo>
                  <a:cubicBezTo>
                    <a:pt x="275" y="377"/>
                    <a:pt x="274" y="377"/>
                    <a:pt x="273" y="377"/>
                  </a:cubicBezTo>
                  <a:cubicBezTo>
                    <a:pt x="222" y="377"/>
                    <a:pt x="222" y="377"/>
                    <a:pt x="222" y="377"/>
                  </a:cubicBezTo>
                  <a:moveTo>
                    <a:pt x="343" y="377"/>
                  </a:moveTo>
                  <a:cubicBezTo>
                    <a:pt x="342" y="377"/>
                    <a:pt x="342" y="377"/>
                    <a:pt x="342" y="376"/>
                  </a:cubicBezTo>
                  <a:cubicBezTo>
                    <a:pt x="342" y="358"/>
                    <a:pt x="342" y="358"/>
                    <a:pt x="342" y="358"/>
                  </a:cubicBezTo>
                  <a:cubicBezTo>
                    <a:pt x="342" y="358"/>
                    <a:pt x="342" y="357"/>
                    <a:pt x="343" y="357"/>
                  </a:cubicBezTo>
                  <a:cubicBezTo>
                    <a:pt x="394" y="357"/>
                    <a:pt x="394" y="357"/>
                    <a:pt x="394" y="357"/>
                  </a:cubicBezTo>
                  <a:cubicBezTo>
                    <a:pt x="395" y="357"/>
                    <a:pt x="396" y="358"/>
                    <a:pt x="396" y="358"/>
                  </a:cubicBezTo>
                  <a:cubicBezTo>
                    <a:pt x="396" y="376"/>
                    <a:pt x="396" y="376"/>
                    <a:pt x="396" y="376"/>
                  </a:cubicBezTo>
                  <a:cubicBezTo>
                    <a:pt x="396" y="377"/>
                    <a:pt x="395" y="377"/>
                    <a:pt x="394" y="377"/>
                  </a:cubicBezTo>
                  <a:cubicBezTo>
                    <a:pt x="343" y="377"/>
                    <a:pt x="343" y="377"/>
                    <a:pt x="343" y="377"/>
                  </a:cubicBezTo>
                  <a:moveTo>
                    <a:pt x="18" y="332"/>
                  </a:moveTo>
                  <a:cubicBezTo>
                    <a:pt x="17" y="332"/>
                    <a:pt x="17" y="332"/>
                    <a:pt x="17" y="331"/>
                  </a:cubicBezTo>
                  <a:cubicBezTo>
                    <a:pt x="17" y="331"/>
                    <a:pt x="17" y="331"/>
                    <a:pt x="17" y="331"/>
                  </a:cubicBezTo>
                  <a:cubicBezTo>
                    <a:pt x="17" y="313"/>
                    <a:pt x="17" y="313"/>
                    <a:pt x="17" y="313"/>
                  </a:cubicBezTo>
                  <a:cubicBezTo>
                    <a:pt x="17" y="313"/>
                    <a:pt x="17" y="312"/>
                    <a:pt x="18" y="312"/>
                  </a:cubicBezTo>
                  <a:cubicBezTo>
                    <a:pt x="69" y="312"/>
                    <a:pt x="69" y="312"/>
                    <a:pt x="69" y="312"/>
                  </a:cubicBezTo>
                  <a:cubicBezTo>
                    <a:pt x="70" y="312"/>
                    <a:pt x="71" y="313"/>
                    <a:pt x="71" y="313"/>
                  </a:cubicBezTo>
                  <a:cubicBezTo>
                    <a:pt x="71" y="331"/>
                    <a:pt x="71" y="331"/>
                    <a:pt x="71" y="331"/>
                  </a:cubicBezTo>
                  <a:cubicBezTo>
                    <a:pt x="71" y="332"/>
                    <a:pt x="70" y="332"/>
                    <a:pt x="69" y="332"/>
                  </a:cubicBezTo>
                  <a:cubicBezTo>
                    <a:pt x="18" y="332"/>
                    <a:pt x="18" y="332"/>
                    <a:pt x="18" y="332"/>
                  </a:cubicBezTo>
                  <a:moveTo>
                    <a:pt x="139" y="332"/>
                  </a:moveTo>
                  <a:cubicBezTo>
                    <a:pt x="138" y="332"/>
                    <a:pt x="138" y="332"/>
                    <a:pt x="138" y="331"/>
                  </a:cubicBezTo>
                  <a:cubicBezTo>
                    <a:pt x="138" y="331"/>
                    <a:pt x="138" y="331"/>
                    <a:pt x="138" y="331"/>
                  </a:cubicBezTo>
                  <a:cubicBezTo>
                    <a:pt x="138" y="313"/>
                    <a:pt x="138" y="313"/>
                    <a:pt x="138" y="313"/>
                  </a:cubicBezTo>
                  <a:cubicBezTo>
                    <a:pt x="138" y="313"/>
                    <a:pt x="138" y="312"/>
                    <a:pt x="139" y="312"/>
                  </a:cubicBezTo>
                  <a:cubicBezTo>
                    <a:pt x="190" y="312"/>
                    <a:pt x="190" y="312"/>
                    <a:pt x="190" y="312"/>
                  </a:cubicBezTo>
                  <a:cubicBezTo>
                    <a:pt x="191" y="312"/>
                    <a:pt x="192" y="313"/>
                    <a:pt x="192" y="313"/>
                  </a:cubicBezTo>
                  <a:cubicBezTo>
                    <a:pt x="192" y="331"/>
                    <a:pt x="192" y="331"/>
                    <a:pt x="192" y="331"/>
                  </a:cubicBezTo>
                  <a:cubicBezTo>
                    <a:pt x="192" y="332"/>
                    <a:pt x="191" y="332"/>
                    <a:pt x="190" y="332"/>
                  </a:cubicBezTo>
                  <a:cubicBezTo>
                    <a:pt x="139" y="332"/>
                    <a:pt x="139" y="332"/>
                    <a:pt x="139" y="332"/>
                  </a:cubicBezTo>
                  <a:moveTo>
                    <a:pt x="222" y="332"/>
                  </a:moveTo>
                  <a:cubicBezTo>
                    <a:pt x="221" y="332"/>
                    <a:pt x="221" y="332"/>
                    <a:pt x="221" y="331"/>
                  </a:cubicBezTo>
                  <a:cubicBezTo>
                    <a:pt x="221" y="331"/>
                    <a:pt x="221" y="331"/>
                    <a:pt x="221" y="331"/>
                  </a:cubicBezTo>
                  <a:cubicBezTo>
                    <a:pt x="221" y="313"/>
                    <a:pt x="221" y="313"/>
                    <a:pt x="221" y="313"/>
                  </a:cubicBezTo>
                  <a:cubicBezTo>
                    <a:pt x="221" y="313"/>
                    <a:pt x="221" y="312"/>
                    <a:pt x="222" y="312"/>
                  </a:cubicBezTo>
                  <a:cubicBezTo>
                    <a:pt x="273" y="312"/>
                    <a:pt x="273" y="312"/>
                    <a:pt x="273" y="312"/>
                  </a:cubicBezTo>
                  <a:cubicBezTo>
                    <a:pt x="274" y="312"/>
                    <a:pt x="274" y="313"/>
                    <a:pt x="274" y="313"/>
                  </a:cubicBezTo>
                  <a:cubicBezTo>
                    <a:pt x="275" y="331"/>
                    <a:pt x="275" y="331"/>
                    <a:pt x="275" y="331"/>
                  </a:cubicBezTo>
                  <a:cubicBezTo>
                    <a:pt x="275" y="332"/>
                    <a:pt x="274" y="332"/>
                    <a:pt x="273" y="332"/>
                  </a:cubicBezTo>
                  <a:cubicBezTo>
                    <a:pt x="222" y="332"/>
                    <a:pt x="222" y="332"/>
                    <a:pt x="222" y="332"/>
                  </a:cubicBezTo>
                  <a:moveTo>
                    <a:pt x="343" y="332"/>
                  </a:moveTo>
                  <a:cubicBezTo>
                    <a:pt x="342" y="332"/>
                    <a:pt x="342" y="332"/>
                    <a:pt x="342" y="331"/>
                  </a:cubicBezTo>
                  <a:cubicBezTo>
                    <a:pt x="342" y="331"/>
                    <a:pt x="342" y="331"/>
                    <a:pt x="342" y="331"/>
                  </a:cubicBezTo>
                  <a:cubicBezTo>
                    <a:pt x="342" y="313"/>
                    <a:pt x="342" y="313"/>
                    <a:pt x="342" y="313"/>
                  </a:cubicBezTo>
                  <a:cubicBezTo>
                    <a:pt x="342" y="313"/>
                    <a:pt x="342" y="312"/>
                    <a:pt x="343" y="312"/>
                  </a:cubicBezTo>
                  <a:cubicBezTo>
                    <a:pt x="394" y="312"/>
                    <a:pt x="394" y="312"/>
                    <a:pt x="394" y="312"/>
                  </a:cubicBezTo>
                  <a:cubicBezTo>
                    <a:pt x="395" y="312"/>
                    <a:pt x="396" y="313"/>
                    <a:pt x="396" y="313"/>
                  </a:cubicBezTo>
                  <a:cubicBezTo>
                    <a:pt x="396" y="331"/>
                    <a:pt x="396" y="331"/>
                    <a:pt x="396" y="331"/>
                  </a:cubicBezTo>
                  <a:cubicBezTo>
                    <a:pt x="396" y="332"/>
                    <a:pt x="395" y="332"/>
                    <a:pt x="394" y="332"/>
                  </a:cubicBezTo>
                  <a:cubicBezTo>
                    <a:pt x="343" y="332"/>
                    <a:pt x="343" y="332"/>
                    <a:pt x="343" y="332"/>
                  </a:cubicBezTo>
                  <a:moveTo>
                    <a:pt x="18" y="287"/>
                  </a:moveTo>
                  <a:cubicBezTo>
                    <a:pt x="17" y="287"/>
                    <a:pt x="17" y="287"/>
                    <a:pt x="17" y="286"/>
                  </a:cubicBezTo>
                  <a:cubicBezTo>
                    <a:pt x="17" y="268"/>
                    <a:pt x="17" y="268"/>
                    <a:pt x="17" y="268"/>
                  </a:cubicBezTo>
                  <a:cubicBezTo>
                    <a:pt x="17" y="268"/>
                    <a:pt x="17" y="267"/>
                    <a:pt x="18" y="267"/>
                  </a:cubicBezTo>
                  <a:cubicBezTo>
                    <a:pt x="69" y="267"/>
                    <a:pt x="69" y="267"/>
                    <a:pt x="69" y="267"/>
                  </a:cubicBezTo>
                  <a:cubicBezTo>
                    <a:pt x="70" y="267"/>
                    <a:pt x="71" y="268"/>
                    <a:pt x="71" y="268"/>
                  </a:cubicBezTo>
                  <a:cubicBezTo>
                    <a:pt x="71" y="286"/>
                    <a:pt x="71" y="286"/>
                    <a:pt x="71" y="286"/>
                  </a:cubicBezTo>
                  <a:cubicBezTo>
                    <a:pt x="71" y="287"/>
                    <a:pt x="70" y="287"/>
                    <a:pt x="69" y="287"/>
                  </a:cubicBezTo>
                  <a:cubicBezTo>
                    <a:pt x="18" y="287"/>
                    <a:pt x="18" y="287"/>
                    <a:pt x="18" y="287"/>
                  </a:cubicBezTo>
                  <a:moveTo>
                    <a:pt x="139" y="287"/>
                  </a:moveTo>
                  <a:cubicBezTo>
                    <a:pt x="138" y="287"/>
                    <a:pt x="138" y="287"/>
                    <a:pt x="138" y="286"/>
                  </a:cubicBezTo>
                  <a:cubicBezTo>
                    <a:pt x="138" y="268"/>
                    <a:pt x="138" y="268"/>
                    <a:pt x="138" y="268"/>
                  </a:cubicBezTo>
                  <a:cubicBezTo>
                    <a:pt x="138" y="268"/>
                    <a:pt x="138" y="267"/>
                    <a:pt x="139" y="267"/>
                  </a:cubicBezTo>
                  <a:cubicBezTo>
                    <a:pt x="190" y="267"/>
                    <a:pt x="190" y="267"/>
                    <a:pt x="190" y="267"/>
                  </a:cubicBezTo>
                  <a:cubicBezTo>
                    <a:pt x="191" y="267"/>
                    <a:pt x="192" y="268"/>
                    <a:pt x="192" y="268"/>
                  </a:cubicBezTo>
                  <a:cubicBezTo>
                    <a:pt x="192" y="286"/>
                    <a:pt x="192" y="286"/>
                    <a:pt x="192" y="286"/>
                  </a:cubicBezTo>
                  <a:cubicBezTo>
                    <a:pt x="192" y="287"/>
                    <a:pt x="191" y="287"/>
                    <a:pt x="190" y="287"/>
                  </a:cubicBezTo>
                  <a:cubicBezTo>
                    <a:pt x="139" y="287"/>
                    <a:pt x="139" y="287"/>
                    <a:pt x="139" y="287"/>
                  </a:cubicBezTo>
                  <a:moveTo>
                    <a:pt x="222" y="287"/>
                  </a:moveTo>
                  <a:cubicBezTo>
                    <a:pt x="221" y="287"/>
                    <a:pt x="221" y="287"/>
                    <a:pt x="221" y="286"/>
                  </a:cubicBezTo>
                  <a:cubicBezTo>
                    <a:pt x="221" y="268"/>
                    <a:pt x="221" y="268"/>
                    <a:pt x="221" y="268"/>
                  </a:cubicBezTo>
                  <a:cubicBezTo>
                    <a:pt x="221" y="268"/>
                    <a:pt x="221" y="267"/>
                    <a:pt x="222" y="267"/>
                  </a:cubicBezTo>
                  <a:cubicBezTo>
                    <a:pt x="273" y="267"/>
                    <a:pt x="273" y="267"/>
                    <a:pt x="273" y="267"/>
                  </a:cubicBezTo>
                  <a:cubicBezTo>
                    <a:pt x="274" y="267"/>
                    <a:pt x="274" y="268"/>
                    <a:pt x="274" y="268"/>
                  </a:cubicBezTo>
                  <a:cubicBezTo>
                    <a:pt x="275" y="286"/>
                    <a:pt x="275" y="286"/>
                    <a:pt x="275" y="286"/>
                  </a:cubicBezTo>
                  <a:cubicBezTo>
                    <a:pt x="275" y="287"/>
                    <a:pt x="274" y="287"/>
                    <a:pt x="273" y="287"/>
                  </a:cubicBezTo>
                  <a:cubicBezTo>
                    <a:pt x="222" y="287"/>
                    <a:pt x="222" y="287"/>
                    <a:pt x="222" y="287"/>
                  </a:cubicBezTo>
                  <a:moveTo>
                    <a:pt x="343" y="287"/>
                  </a:moveTo>
                  <a:cubicBezTo>
                    <a:pt x="342" y="287"/>
                    <a:pt x="342" y="287"/>
                    <a:pt x="342" y="286"/>
                  </a:cubicBezTo>
                  <a:cubicBezTo>
                    <a:pt x="342" y="268"/>
                    <a:pt x="342" y="268"/>
                    <a:pt x="342" y="268"/>
                  </a:cubicBezTo>
                  <a:cubicBezTo>
                    <a:pt x="342" y="268"/>
                    <a:pt x="342" y="267"/>
                    <a:pt x="343" y="267"/>
                  </a:cubicBezTo>
                  <a:cubicBezTo>
                    <a:pt x="394" y="267"/>
                    <a:pt x="394" y="267"/>
                    <a:pt x="394" y="267"/>
                  </a:cubicBezTo>
                  <a:cubicBezTo>
                    <a:pt x="395" y="267"/>
                    <a:pt x="396" y="268"/>
                    <a:pt x="396" y="268"/>
                  </a:cubicBezTo>
                  <a:cubicBezTo>
                    <a:pt x="396" y="286"/>
                    <a:pt x="396" y="286"/>
                    <a:pt x="396" y="286"/>
                  </a:cubicBezTo>
                  <a:cubicBezTo>
                    <a:pt x="396" y="287"/>
                    <a:pt x="395" y="287"/>
                    <a:pt x="394" y="287"/>
                  </a:cubicBezTo>
                  <a:cubicBezTo>
                    <a:pt x="343" y="287"/>
                    <a:pt x="343" y="287"/>
                    <a:pt x="343" y="287"/>
                  </a:cubicBezTo>
                  <a:moveTo>
                    <a:pt x="18" y="242"/>
                  </a:moveTo>
                  <a:cubicBezTo>
                    <a:pt x="17" y="242"/>
                    <a:pt x="17" y="241"/>
                    <a:pt x="17" y="241"/>
                  </a:cubicBezTo>
                  <a:cubicBezTo>
                    <a:pt x="17" y="223"/>
                    <a:pt x="17" y="223"/>
                    <a:pt x="17" y="223"/>
                  </a:cubicBezTo>
                  <a:cubicBezTo>
                    <a:pt x="17" y="222"/>
                    <a:pt x="17" y="222"/>
                    <a:pt x="18" y="222"/>
                  </a:cubicBezTo>
                  <a:cubicBezTo>
                    <a:pt x="69" y="222"/>
                    <a:pt x="69" y="222"/>
                    <a:pt x="69" y="222"/>
                  </a:cubicBezTo>
                  <a:cubicBezTo>
                    <a:pt x="70" y="222"/>
                    <a:pt x="71" y="222"/>
                    <a:pt x="71" y="223"/>
                  </a:cubicBezTo>
                  <a:cubicBezTo>
                    <a:pt x="71" y="241"/>
                    <a:pt x="71" y="241"/>
                    <a:pt x="71" y="241"/>
                  </a:cubicBezTo>
                  <a:cubicBezTo>
                    <a:pt x="71" y="241"/>
                    <a:pt x="70" y="242"/>
                    <a:pt x="69" y="242"/>
                  </a:cubicBezTo>
                  <a:cubicBezTo>
                    <a:pt x="18" y="242"/>
                    <a:pt x="18" y="242"/>
                    <a:pt x="18" y="242"/>
                  </a:cubicBezTo>
                  <a:moveTo>
                    <a:pt x="139" y="242"/>
                  </a:moveTo>
                  <a:cubicBezTo>
                    <a:pt x="138" y="242"/>
                    <a:pt x="138" y="241"/>
                    <a:pt x="138" y="241"/>
                  </a:cubicBezTo>
                  <a:cubicBezTo>
                    <a:pt x="138" y="223"/>
                    <a:pt x="138" y="223"/>
                    <a:pt x="138" y="223"/>
                  </a:cubicBezTo>
                  <a:cubicBezTo>
                    <a:pt x="138" y="222"/>
                    <a:pt x="138" y="222"/>
                    <a:pt x="139" y="222"/>
                  </a:cubicBezTo>
                  <a:cubicBezTo>
                    <a:pt x="190" y="222"/>
                    <a:pt x="190" y="222"/>
                    <a:pt x="190" y="222"/>
                  </a:cubicBezTo>
                  <a:cubicBezTo>
                    <a:pt x="191" y="222"/>
                    <a:pt x="192" y="222"/>
                    <a:pt x="192" y="223"/>
                  </a:cubicBezTo>
                  <a:cubicBezTo>
                    <a:pt x="192" y="241"/>
                    <a:pt x="192" y="241"/>
                    <a:pt x="192" y="241"/>
                  </a:cubicBezTo>
                  <a:cubicBezTo>
                    <a:pt x="192" y="241"/>
                    <a:pt x="191" y="242"/>
                    <a:pt x="190" y="242"/>
                  </a:cubicBezTo>
                  <a:cubicBezTo>
                    <a:pt x="139" y="242"/>
                    <a:pt x="139" y="242"/>
                    <a:pt x="139" y="242"/>
                  </a:cubicBezTo>
                  <a:moveTo>
                    <a:pt x="222" y="242"/>
                  </a:moveTo>
                  <a:cubicBezTo>
                    <a:pt x="221" y="242"/>
                    <a:pt x="221" y="241"/>
                    <a:pt x="221" y="241"/>
                  </a:cubicBezTo>
                  <a:cubicBezTo>
                    <a:pt x="221" y="223"/>
                    <a:pt x="221" y="223"/>
                    <a:pt x="221" y="223"/>
                  </a:cubicBezTo>
                  <a:cubicBezTo>
                    <a:pt x="221" y="222"/>
                    <a:pt x="221" y="222"/>
                    <a:pt x="222" y="222"/>
                  </a:cubicBezTo>
                  <a:cubicBezTo>
                    <a:pt x="273" y="222"/>
                    <a:pt x="273" y="222"/>
                    <a:pt x="273" y="222"/>
                  </a:cubicBezTo>
                  <a:cubicBezTo>
                    <a:pt x="274" y="222"/>
                    <a:pt x="274" y="222"/>
                    <a:pt x="274" y="223"/>
                  </a:cubicBezTo>
                  <a:cubicBezTo>
                    <a:pt x="275" y="241"/>
                    <a:pt x="275" y="241"/>
                    <a:pt x="275" y="241"/>
                  </a:cubicBezTo>
                  <a:cubicBezTo>
                    <a:pt x="275" y="241"/>
                    <a:pt x="274" y="242"/>
                    <a:pt x="273" y="242"/>
                  </a:cubicBezTo>
                  <a:cubicBezTo>
                    <a:pt x="222" y="242"/>
                    <a:pt x="222" y="242"/>
                    <a:pt x="222" y="242"/>
                  </a:cubicBezTo>
                  <a:moveTo>
                    <a:pt x="343" y="242"/>
                  </a:moveTo>
                  <a:cubicBezTo>
                    <a:pt x="342" y="242"/>
                    <a:pt x="342" y="241"/>
                    <a:pt x="342" y="241"/>
                  </a:cubicBezTo>
                  <a:cubicBezTo>
                    <a:pt x="342" y="223"/>
                    <a:pt x="342" y="223"/>
                    <a:pt x="342" y="223"/>
                  </a:cubicBezTo>
                  <a:cubicBezTo>
                    <a:pt x="342" y="222"/>
                    <a:pt x="342" y="222"/>
                    <a:pt x="343" y="222"/>
                  </a:cubicBezTo>
                  <a:cubicBezTo>
                    <a:pt x="394" y="222"/>
                    <a:pt x="394" y="222"/>
                    <a:pt x="394" y="222"/>
                  </a:cubicBezTo>
                  <a:cubicBezTo>
                    <a:pt x="395" y="222"/>
                    <a:pt x="396" y="222"/>
                    <a:pt x="396" y="223"/>
                  </a:cubicBezTo>
                  <a:cubicBezTo>
                    <a:pt x="396" y="241"/>
                    <a:pt x="396" y="241"/>
                    <a:pt x="396" y="241"/>
                  </a:cubicBezTo>
                  <a:cubicBezTo>
                    <a:pt x="396" y="241"/>
                    <a:pt x="395" y="242"/>
                    <a:pt x="394" y="242"/>
                  </a:cubicBezTo>
                  <a:cubicBezTo>
                    <a:pt x="343" y="242"/>
                    <a:pt x="343" y="242"/>
                    <a:pt x="343" y="242"/>
                  </a:cubicBezTo>
                  <a:moveTo>
                    <a:pt x="18" y="197"/>
                  </a:moveTo>
                  <a:cubicBezTo>
                    <a:pt x="17" y="197"/>
                    <a:pt x="17" y="196"/>
                    <a:pt x="17" y="196"/>
                  </a:cubicBezTo>
                  <a:cubicBezTo>
                    <a:pt x="17" y="178"/>
                    <a:pt x="17" y="178"/>
                    <a:pt x="17" y="178"/>
                  </a:cubicBezTo>
                  <a:cubicBezTo>
                    <a:pt x="17" y="177"/>
                    <a:pt x="17" y="177"/>
                    <a:pt x="18" y="177"/>
                  </a:cubicBezTo>
                  <a:cubicBezTo>
                    <a:pt x="69" y="177"/>
                    <a:pt x="69" y="177"/>
                    <a:pt x="69" y="177"/>
                  </a:cubicBezTo>
                  <a:cubicBezTo>
                    <a:pt x="70" y="177"/>
                    <a:pt x="71" y="177"/>
                    <a:pt x="71" y="178"/>
                  </a:cubicBezTo>
                  <a:cubicBezTo>
                    <a:pt x="71" y="196"/>
                    <a:pt x="71" y="196"/>
                    <a:pt x="71" y="196"/>
                  </a:cubicBezTo>
                  <a:cubicBezTo>
                    <a:pt x="71" y="196"/>
                    <a:pt x="70" y="197"/>
                    <a:pt x="69" y="197"/>
                  </a:cubicBezTo>
                  <a:cubicBezTo>
                    <a:pt x="18" y="197"/>
                    <a:pt x="18" y="197"/>
                    <a:pt x="18" y="197"/>
                  </a:cubicBezTo>
                  <a:moveTo>
                    <a:pt x="139" y="197"/>
                  </a:moveTo>
                  <a:cubicBezTo>
                    <a:pt x="138" y="197"/>
                    <a:pt x="138" y="196"/>
                    <a:pt x="138" y="196"/>
                  </a:cubicBezTo>
                  <a:cubicBezTo>
                    <a:pt x="138" y="178"/>
                    <a:pt x="138" y="178"/>
                    <a:pt x="138" y="178"/>
                  </a:cubicBezTo>
                  <a:cubicBezTo>
                    <a:pt x="138" y="177"/>
                    <a:pt x="138" y="177"/>
                    <a:pt x="139" y="177"/>
                  </a:cubicBezTo>
                  <a:cubicBezTo>
                    <a:pt x="190" y="177"/>
                    <a:pt x="190" y="177"/>
                    <a:pt x="190" y="177"/>
                  </a:cubicBezTo>
                  <a:cubicBezTo>
                    <a:pt x="191" y="177"/>
                    <a:pt x="192" y="177"/>
                    <a:pt x="192" y="178"/>
                  </a:cubicBezTo>
                  <a:cubicBezTo>
                    <a:pt x="192" y="196"/>
                    <a:pt x="192" y="196"/>
                    <a:pt x="192" y="196"/>
                  </a:cubicBezTo>
                  <a:cubicBezTo>
                    <a:pt x="192" y="196"/>
                    <a:pt x="191" y="197"/>
                    <a:pt x="190" y="197"/>
                  </a:cubicBezTo>
                  <a:cubicBezTo>
                    <a:pt x="139" y="197"/>
                    <a:pt x="139" y="197"/>
                    <a:pt x="139" y="197"/>
                  </a:cubicBezTo>
                  <a:moveTo>
                    <a:pt x="222" y="197"/>
                  </a:moveTo>
                  <a:cubicBezTo>
                    <a:pt x="221" y="197"/>
                    <a:pt x="221" y="196"/>
                    <a:pt x="221" y="196"/>
                  </a:cubicBezTo>
                  <a:cubicBezTo>
                    <a:pt x="221" y="178"/>
                    <a:pt x="221" y="178"/>
                    <a:pt x="221" y="178"/>
                  </a:cubicBezTo>
                  <a:cubicBezTo>
                    <a:pt x="221" y="177"/>
                    <a:pt x="221" y="177"/>
                    <a:pt x="222" y="177"/>
                  </a:cubicBezTo>
                  <a:cubicBezTo>
                    <a:pt x="273" y="177"/>
                    <a:pt x="273" y="177"/>
                    <a:pt x="273" y="177"/>
                  </a:cubicBezTo>
                  <a:cubicBezTo>
                    <a:pt x="274" y="177"/>
                    <a:pt x="274" y="177"/>
                    <a:pt x="274" y="178"/>
                  </a:cubicBezTo>
                  <a:cubicBezTo>
                    <a:pt x="275" y="196"/>
                    <a:pt x="275" y="196"/>
                    <a:pt x="275" y="196"/>
                  </a:cubicBezTo>
                  <a:cubicBezTo>
                    <a:pt x="275" y="196"/>
                    <a:pt x="274" y="197"/>
                    <a:pt x="273" y="197"/>
                  </a:cubicBezTo>
                  <a:cubicBezTo>
                    <a:pt x="222" y="197"/>
                    <a:pt x="222" y="197"/>
                    <a:pt x="222" y="197"/>
                  </a:cubicBezTo>
                  <a:moveTo>
                    <a:pt x="343" y="197"/>
                  </a:moveTo>
                  <a:cubicBezTo>
                    <a:pt x="342" y="197"/>
                    <a:pt x="342" y="196"/>
                    <a:pt x="342" y="196"/>
                  </a:cubicBezTo>
                  <a:cubicBezTo>
                    <a:pt x="342" y="178"/>
                    <a:pt x="342" y="178"/>
                    <a:pt x="342" y="178"/>
                  </a:cubicBezTo>
                  <a:cubicBezTo>
                    <a:pt x="342" y="177"/>
                    <a:pt x="342" y="177"/>
                    <a:pt x="343" y="177"/>
                  </a:cubicBezTo>
                  <a:cubicBezTo>
                    <a:pt x="394" y="177"/>
                    <a:pt x="394" y="177"/>
                    <a:pt x="394" y="177"/>
                  </a:cubicBezTo>
                  <a:cubicBezTo>
                    <a:pt x="395" y="177"/>
                    <a:pt x="396" y="177"/>
                    <a:pt x="396" y="178"/>
                  </a:cubicBezTo>
                  <a:cubicBezTo>
                    <a:pt x="396" y="196"/>
                    <a:pt x="396" y="196"/>
                    <a:pt x="396" y="196"/>
                  </a:cubicBezTo>
                  <a:cubicBezTo>
                    <a:pt x="396" y="196"/>
                    <a:pt x="395" y="197"/>
                    <a:pt x="394" y="197"/>
                  </a:cubicBezTo>
                  <a:cubicBezTo>
                    <a:pt x="343" y="197"/>
                    <a:pt x="343" y="197"/>
                    <a:pt x="343" y="197"/>
                  </a:cubicBezTo>
                  <a:moveTo>
                    <a:pt x="18" y="152"/>
                  </a:moveTo>
                  <a:cubicBezTo>
                    <a:pt x="17" y="152"/>
                    <a:pt x="17" y="151"/>
                    <a:pt x="17" y="150"/>
                  </a:cubicBezTo>
                  <a:cubicBezTo>
                    <a:pt x="17" y="133"/>
                    <a:pt x="17" y="133"/>
                    <a:pt x="17" y="133"/>
                  </a:cubicBezTo>
                  <a:cubicBezTo>
                    <a:pt x="17" y="132"/>
                    <a:pt x="17" y="132"/>
                    <a:pt x="18" y="132"/>
                  </a:cubicBezTo>
                  <a:cubicBezTo>
                    <a:pt x="69" y="132"/>
                    <a:pt x="69" y="132"/>
                    <a:pt x="69" y="132"/>
                  </a:cubicBezTo>
                  <a:cubicBezTo>
                    <a:pt x="70" y="132"/>
                    <a:pt x="71" y="132"/>
                    <a:pt x="71" y="133"/>
                  </a:cubicBezTo>
                  <a:cubicBezTo>
                    <a:pt x="71" y="150"/>
                    <a:pt x="71" y="150"/>
                    <a:pt x="71" y="150"/>
                  </a:cubicBezTo>
                  <a:cubicBezTo>
                    <a:pt x="71" y="151"/>
                    <a:pt x="70" y="152"/>
                    <a:pt x="69" y="152"/>
                  </a:cubicBezTo>
                  <a:cubicBezTo>
                    <a:pt x="18" y="152"/>
                    <a:pt x="18" y="152"/>
                    <a:pt x="18" y="152"/>
                  </a:cubicBezTo>
                  <a:moveTo>
                    <a:pt x="139" y="152"/>
                  </a:moveTo>
                  <a:cubicBezTo>
                    <a:pt x="138" y="152"/>
                    <a:pt x="138" y="151"/>
                    <a:pt x="138" y="150"/>
                  </a:cubicBezTo>
                  <a:cubicBezTo>
                    <a:pt x="138" y="133"/>
                    <a:pt x="138" y="133"/>
                    <a:pt x="138" y="133"/>
                  </a:cubicBezTo>
                  <a:cubicBezTo>
                    <a:pt x="138" y="132"/>
                    <a:pt x="138" y="132"/>
                    <a:pt x="139" y="132"/>
                  </a:cubicBezTo>
                  <a:cubicBezTo>
                    <a:pt x="190" y="132"/>
                    <a:pt x="190" y="132"/>
                    <a:pt x="190" y="132"/>
                  </a:cubicBezTo>
                  <a:cubicBezTo>
                    <a:pt x="191" y="132"/>
                    <a:pt x="192" y="132"/>
                    <a:pt x="192" y="133"/>
                  </a:cubicBezTo>
                  <a:cubicBezTo>
                    <a:pt x="192" y="150"/>
                    <a:pt x="192" y="150"/>
                    <a:pt x="192" y="150"/>
                  </a:cubicBezTo>
                  <a:cubicBezTo>
                    <a:pt x="192" y="151"/>
                    <a:pt x="191" y="152"/>
                    <a:pt x="190" y="152"/>
                  </a:cubicBezTo>
                  <a:cubicBezTo>
                    <a:pt x="139" y="152"/>
                    <a:pt x="139" y="152"/>
                    <a:pt x="139" y="152"/>
                  </a:cubicBezTo>
                  <a:moveTo>
                    <a:pt x="222" y="152"/>
                  </a:moveTo>
                  <a:cubicBezTo>
                    <a:pt x="221" y="152"/>
                    <a:pt x="221" y="151"/>
                    <a:pt x="221" y="150"/>
                  </a:cubicBezTo>
                  <a:cubicBezTo>
                    <a:pt x="221" y="133"/>
                    <a:pt x="221" y="133"/>
                    <a:pt x="221" y="133"/>
                  </a:cubicBezTo>
                  <a:cubicBezTo>
                    <a:pt x="221" y="132"/>
                    <a:pt x="221" y="132"/>
                    <a:pt x="222" y="132"/>
                  </a:cubicBezTo>
                  <a:cubicBezTo>
                    <a:pt x="273" y="132"/>
                    <a:pt x="273" y="132"/>
                    <a:pt x="273" y="132"/>
                  </a:cubicBezTo>
                  <a:cubicBezTo>
                    <a:pt x="274" y="132"/>
                    <a:pt x="274" y="132"/>
                    <a:pt x="274" y="133"/>
                  </a:cubicBezTo>
                  <a:cubicBezTo>
                    <a:pt x="275" y="150"/>
                    <a:pt x="275" y="150"/>
                    <a:pt x="275" y="150"/>
                  </a:cubicBezTo>
                  <a:cubicBezTo>
                    <a:pt x="275" y="151"/>
                    <a:pt x="274" y="152"/>
                    <a:pt x="273" y="152"/>
                  </a:cubicBezTo>
                  <a:cubicBezTo>
                    <a:pt x="222" y="152"/>
                    <a:pt x="222" y="152"/>
                    <a:pt x="222" y="152"/>
                  </a:cubicBezTo>
                  <a:moveTo>
                    <a:pt x="343" y="152"/>
                  </a:moveTo>
                  <a:cubicBezTo>
                    <a:pt x="342" y="152"/>
                    <a:pt x="342" y="151"/>
                    <a:pt x="342" y="150"/>
                  </a:cubicBezTo>
                  <a:cubicBezTo>
                    <a:pt x="342" y="133"/>
                    <a:pt x="342" y="133"/>
                    <a:pt x="342" y="133"/>
                  </a:cubicBezTo>
                  <a:cubicBezTo>
                    <a:pt x="342" y="132"/>
                    <a:pt x="342" y="132"/>
                    <a:pt x="343" y="132"/>
                  </a:cubicBezTo>
                  <a:cubicBezTo>
                    <a:pt x="394" y="132"/>
                    <a:pt x="394" y="132"/>
                    <a:pt x="394" y="132"/>
                  </a:cubicBezTo>
                  <a:cubicBezTo>
                    <a:pt x="395" y="132"/>
                    <a:pt x="396" y="132"/>
                    <a:pt x="396" y="133"/>
                  </a:cubicBezTo>
                  <a:cubicBezTo>
                    <a:pt x="396" y="150"/>
                    <a:pt x="396" y="150"/>
                    <a:pt x="396" y="150"/>
                  </a:cubicBezTo>
                  <a:cubicBezTo>
                    <a:pt x="396" y="151"/>
                    <a:pt x="395" y="152"/>
                    <a:pt x="394" y="152"/>
                  </a:cubicBezTo>
                  <a:cubicBezTo>
                    <a:pt x="343" y="152"/>
                    <a:pt x="343" y="152"/>
                    <a:pt x="343" y="152"/>
                  </a:cubicBezTo>
                  <a:moveTo>
                    <a:pt x="18" y="107"/>
                  </a:moveTo>
                  <a:cubicBezTo>
                    <a:pt x="17" y="107"/>
                    <a:pt x="17" y="106"/>
                    <a:pt x="17" y="105"/>
                  </a:cubicBezTo>
                  <a:cubicBezTo>
                    <a:pt x="17" y="88"/>
                    <a:pt x="17" y="88"/>
                    <a:pt x="17" y="88"/>
                  </a:cubicBezTo>
                  <a:cubicBezTo>
                    <a:pt x="17" y="87"/>
                    <a:pt x="17" y="87"/>
                    <a:pt x="18" y="87"/>
                  </a:cubicBezTo>
                  <a:cubicBezTo>
                    <a:pt x="69" y="87"/>
                    <a:pt x="69" y="87"/>
                    <a:pt x="69" y="87"/>
                  </a:cubicBezTo>
                  <a:cubicBezTo>
                    <a:pt x="70" y="87"/>
                    <a:pt x="71" y="87"/>
                    <a:pt x="71" y="88"/>
                  </a:cubicBezTo>
                  <a:cubicBezTo>
                    <a:pt x="71" y="105"/>
                    <a:pt x="71" y="105"/>
                    <a:pt x="71" y="105"/>
                  </a:cubicBezTo>
                  <a:cubicBezTo>
                    <a:pt x="71" y="106"/>
                    <a:pt x="70" y="107"/>
                    <a:pt x="69" y="107"/>
                  </a:cubicBezTo>
                  <a:cubicBezTo>
                    <a:pt x="18" y="107"/>
                    <a:pt x="18" y="107"/>
                    <a:pt x="18" y="107"/>
                  </a:cubicBezTo>
                  <a:moveTo>
                    <a:pt x="139" y="107"/>
                  </a:moveTo>
                  <a:cubicBezTo>
                    <a:pt x="138" y="107"/>
                    <a:pt x="138" y="106"/>
                    <a:pt x="138" y="105"/>
                  </a:cubicBezTo>
                  <a:cubicBezTo>
                    <a:pt x="138" y="88"/>
                    <a:pt x="138" y="88"/>
                    <a:pt x="138" y="88"/>
                  </a:cubicBezTo>
                  <a:cubicBezTo>
                    <a:pt x="138" y="87"/>
                    <a:pt x="138" y="87"/>
                    <a:pt x="139" y="87"/>
                  </a:cubicBezTo>
                  <a:cubicBezTo>
                    <a:pt x="190" y="87"/>
                    <a:pt x="190" y="87"/>
                    <a:pt x="190" y="87"/>
                  </a:cubicBezTo>
                  <a:cubicBezTo>
                    <a:pt x="191" y="87"/>
                    <a:pt x="192" y="87"/>
                    <a:pt x="192" y="88"/>
                  </a:cubicBezTo>
                  <a:cubicBezTo>
                    <a:pt x="192" y="105"/>
                    <a:pt x="192" y="105"/>
                    <a:pt x="192" y="105"/>
                  </a:cubicBezTo>
                  <a:cubicBezTo>
                    <a:pt x="192" y="106"/>
                    <a:pt x="191" y="107"/>
                    <a:pt x="190" y="107"/>
                  </a:cubicBezTo>
                  <a:cubicBezTo>
                    <a:pt x="139" y="107"/>
                    <a:pt x="139" y="107"/>
                    <a:pt x="139" y="107"/>
                  </a:cubicBezTo>
                  <a:moveTo>
                    <a:pt x="222" y="107"/>
                  </a:moveTo>
                  <a:cubicBezTo>
                    <a:pt x="221" y="107"/>
                    <a:pt x="221" y="106"/>
                    <a:pt x="221" y="105"/>
                  </a:cubicBezTo>
                  <a:cubicBezTo>
                    <a:pt x="221" y="88"/>
                    <a:pt x="221" y="88"/>
                    <a:pt x="221" y="88"/>
                  </a:cubicBezTo>
                  <a:cubicBezTo>
                    <a:pt x="221" y="87"/>
                    <a:pt x="221" y="87"/>
                    <a:pt x="222" y="87"/>
                  </a:cubicBezTo>
                  <a:cubicBezTo>
                    <a:pt x="273" y="87"/>
                    <a:pt x="273" y="87"/>
                    <a:pt x="273" y="87"/>
                  </a:cubicBezTo>
                  <a:cubicBezTo>
                    <a:pt x="274" y="87"/>
                    <a:pt x="274" y="87"/>
                    <a:pt x="274" y="88"/>
                  </a:cubicBezTo>
                  <a:cubicBezTo>
                    <a:pt x="275" y="105"/>
                    <a:pt x="275" y="105"/>
                    <a:pt x="275" y="105"/>
                  </a:cubicBezTo>
                  <a:cubicBezTo>
                    <a:pt x="275" y="106"/>
                    <a:pt x="274" y="107"/>
                    <a:pt x="273" y="107"/>
                  </a:cubicBezTo>
                  <a:cubicBezTo>
                    <a:pt x="222" y="107"/>
                    <a:pt x="222" y="107"/>
                    <a:pt x="222" y="107"/>
                  </a:cubicBezTo>
                  <a:moveTo>
                    <a:pt x="343" y="107"/>
                  </a:moveTo>
                  <a:cubicBezTo>
                    <a:pt x="342" y="107"/>
                    <a:pt x="342" y="106"/>
                    <a:pt x="342" y="105"/>
                  </a:cubicBezTo>
                  <a:cubicBezTo>
                    <a:pt x="342" y="88"/>
                    <a:pt x="342" y="88"/>
                    <a:pt x="342" y="88"/>
                  </a:cubicBezTo>
                  <a:cubicBezTo>
                    <a:pt x="342" y="87"/>
                    <a:pt x="342" y="87"/>
                    <a:pt x="343" y="87"/>
                  </a:cubicBezTo>
                  <a:cubicBezTo>
                    <a:pt x="394" y="87"/>
                    <a:pt x="394" y="87"/>
                    <a:pt x="394" y="87"/>
                  </a:cubicBezTo>
                  <a:cubicBezTo>
                    <a:pt x="395" y="87"/>
                    <a:pt x="396" y="87"/>
                    <a:pt x="396" y="88"/>
                  </a:cubicBezTo>
                  <a:cubicBezTo>
                    <a:pt x="396" y="105"/>
                    <a:pt x="396" y="105"/>
                    <a:pt x="396" y="105"/>
                  </a:cubicBezTo>
                  <a:cubicBezTo>
                    <a:pt x="396" y="106"/>
                    <a:pt x="395" y="107"/>
                    <a:pt x="394" y="107"/>
                  </a:cubicBezTo>
                  <a:cubicBezTo>
                    <a:pt x="343" y="107"/>
                    <a:pt x="343" y="107"/>
                    <a:pt x="343" y="107"/>
                  </a:cubicBezTo>
                  <a:moveTo>
                    <a:pt x="182" y="0"/>
                  </a:moveTo>
                  <a:cubicBezTo>
                    <a:pt x="179" y="0"/>
                    <a:pt x="178" y="2"/>
                    <a:pt x="178" y="4"/>
                  </a:cubicBezTo>
                  <a:cubicBezTo>
                    <a:pt x="178" y="4"/>
                    <a:pt x="178" y="4"/>
                    <a:pt x="178" y="4"/>
                  </a:cubicBezTo>
                  <a:cubicBezTo>
                    <a:pt x="178" y="34"/>
                    <a:pt x="178" y="34"/>
                    <a:pt x="178" y="34"/>
                  </a:cubicBezTo>
                  <a:cubicBezTo>
                    <a:pt x="133" y="34"/>
                    <a:pt x="133" y="34"/>
                    <a:pt x="133" y="34"/>
                  </a:cubicBezTo>
                  <a:cubicBezTo>
                    <a:pt x="129" y="34"/>
                    <a:pt x="126" y="37"/>
                    <a:pt x="126" y="41"/>
                  </a:cubicBezTo>
                  <a:cubicBezTo>
                    <a:pt x="126" y="69"/>
                    <a:pt x="126" y="69"/>
                    <a:pt x="126" y="69"/>
                  </a:cubicBezTo>
                  <a:cubicBezTo>
                    <a:pt x="1" y="69"/>
                    <a:pt x="1" y="69"/>
                    <a:pt x="1" y="69"/>
                  </a:cubicBezTo>
                  <a:cubicBezTo>
                    <a:pt x="1" y="69"/>
                    <a:pt x="0" y="70"/>
                    <a:pt x="0" y="70"/>
                  </a:cubicBezTo>
                  <a:cubicBezTo>
                    <a:pt x="0" y="445"/>
                    <a:pt x="0" y="445"/>
                    <a:pt x="0" y="445"/>
                  </a:cubicBezTo>
                  <a:cubicBezTo>
                    <a:pt x="0" y="446"/>
                    <a:pt x="1" y="447"/>
                    <a:pt x="1" y="447"/>
                  </a:cubicBezTo>
                  <a:cubicBezTo>
                    <a:pt x="84" y="447"/>
                    <a:pt x="84" y="447"/>
                    <a:pt x="84" y="447"/>
                  </a:cubicBezTo>
                  <a:cubicBezTo>
                    <a:pt x="85" y="447"/>
                    <a:pt x="85" y="446"/>
                    <a:pt x="85" y="445"/>
                  </a:cubicBezTo>
                  <a:cubicBezTo>
                    <a:pt x="85" y="395"/>
                    <a:pt x="85" y="395"/>
                    <a:pt x="85" y="395"/>
                  </a:cubicBezTo>
                  <a:cubicBezTo>
                    <a:pt x="85" y="394"/>
                    <a:pt x="86" y="394"/>
                    <a:pt x="87" y="394"/>
                  </a:cubicBezTo>
                  <a:cubicBezTo>
                    <a:pt x="122" y="394"/>
                    <a:pt x="122" y="394"/>
                    <a:pt x="122" y="394"/>
                  </a:cubicBezTo>
                  <a:cubicBezTo>
                    <a:pt x="122" y="394"/>
                    <a:pt x="123" y="394"/>
                    <a:pt x="123" y="395"/>
                  </a:cubicBezTo>
                  <a:cubicBezTo>
                    <a:pt x="123" y="445"/>
                    <a:pt x="123" y="445"/>
                    <a:pt x="123" y="445"/>
                  </a:cubicBezTo>
                  <a:cubicBezTo>
                    <a:pt x="123" y="446"/>
                    <a:pt x="124" y="447"/>
                    <a:pt x="124" y="447"/>
                  </a:cubicBezTo>
                  <a:cubicBezTo>
                    <a:pt x="288" y="447"/>
                    <a:pt x="288" y="447"/>
                    <a:pt x="288" y="447"/>
                  </a:cubicBezTo>
                  <a:cubicBezTo>
                    <a:pt x="289" y="447"/>
                    <a:pt x="289" y="446"/>
                    <a:pt x="289" y="445"/>
                  </a:cubicBezTo>
                  <a:cubicBezTo>
                    <a:pt x="289" y="395"/>
                    <a:pt x="289" y="395"/>
                    <a:pt x="289" y="395"/>
                  </a:cubicBezTo>
                  <a:cubicBezTo>
                    <a:pt x="289" y="394"/>
                    <a:pt x="290" y="394"/>
                    <a:pt x="291" y="394"/>
                  </a:cubicBezTo>
                  <a:cubicBezTo>
                    <a:pt x="326" y="394"/>
                    <a:pt x="326" y="394"/>
                    <a:pt x="326" y="394"/>
                  </a:cubicBezTo>
                  <a:cubicBezTo>
                    <a:pt x="326" y="394"/>
                    <a:pt x="327" y="394"/>
                    <a:pt x="327" y="395"/>
                  </a:cubicBezTo>
                  <a:cubicBezTo>
                    <a:pt x="327" y="445"/>
                    <a:pt x="327" y="445"/>
                    <a:pt x="327" y="445"/>
                  </a:cubicBezTo>
                  <a:cubicBezTo>
                    <a:pt x="327" y="446"/>
                    <a:pt x="328" y="447"/>
                    <a:pt x="328" y="447"/>
                  </a:cubicBezTo>
                  <a:cubicBezTo>
                    <a:pt x="411" y="447"/>
                    <a:pt x="411" y="447"/>
                    <a:pt x="411" y="447"/>
                  </a:cubicBezTo>
                  <a:cubicBezTo>
                    <a:pt x="412" y="447"/>
                    <a:pt x="412" y="446"/>
                    <a:pt x="412" y="445"/>
                  </a:cubicBezTo>
                  <a:cubicBezTo>
                    <a:pt x="412" y="71"/>
                    <a:pt x="412" y="71"/>
                    <a:pt x="412" y="71"/>
                  </a:cubicBezTo>
                  <a:cubicBezTo>
                    <a:pt x="412" y="70"/>
                    <a:pt x="412" y="69"/>
                    <a:pt x="411" y="69"/>
                  </a:cubicBezTo>
                  <a:cubicBezTo>
                    <a:pt x="281" y="69"/>
                    <a:pt x="281" y="69"/>
                    <a:pt x="281" y="69"/>
                  </a:cubicBezTo>
                  <a:cubicBezTo>
                    <a:pt x="281" y="41"/>
                    <a:pt x="281" y="41"/>
                    <a:pt x="281" y="41"/>
                  </a:cubicBezTo>
                  <a:cubicBezTo>
                    <a:pt x="281" y="37"/>
                    <a:pt x="278" y="34"/>
                    <a:pt x="274" y="34"/>
                  </a:cubicBezTo>
                  <a:cubicBezTo>
                    <a:pt x="235" y="34"/>
                    <a:pt x="235" y="34"/>
                    <a:pt x="235" y="34"/>
                  </a:cubicBezTo>
                  <a:cubicBezTo>
                    <a:pt x="235" y="4"/>
                    <a:pt x="235" y="4"/>
                    <a:pt x="235" y="4"/>
                  </a:cubicBezTo>
                  <a:cubicBezTo>
                    <a:pt x="235" y="2"/>
                    <a:pt x="234" y="0"/>
                    <a:pt x="231" y="0"/>
                  </a:cubicBezTo>
                  <a:cubicBezTo>
                    <a:pt x="182" y="0"/>
                    <a:pt x="182" y="0"/>
                    <a:pt x="182" y="0"/>
                  </a:cubicBezTo>
                  <a:cubicBezTo>
                    <a:pt x="182" y="0"/>
                    <a:pt x="182" y="0"/>
                    <a:pt x="182" y="0"/>
                  </a:cubicBezTo>
                </a:path>
              </a:pathLst>
            </a:custGeom>
            <a:solidFill>
              <a:srgbClr val="4285F4">
                <a:alpha val="15000"/>
              </a:srgbClr>
            </a:solidFill>
            <a:ln>
              <a:noFill/>
            </a:ln>
          </p:spPr>
          <p:txBody>
            <a:bodyPr anchor="ctr"/>
            <a:lstStyle/>
            <a:p>
              <a:pPr algn="ctr"/>
              <a:endParaRPr/>
            </a:p>
          </p:txBody>
        </p:sp>
        <p:sp>
          <p:nvSpPr>
            <p:cNvPr id="932" name="ïşlíḋê">
              <a:extLst>
                <a:ext uri="{FF2B5EF4-FFF2-40B4-BE49-F238E27FC236}">
                  <a16:creationId xmlns:a16="http://schemas.microsoft.com/office/drawing/2014/main" id="{3A2BA970-DC11-6775-7A7F-F43B8DC16018}"/>
                </a:ext>
              </a:extLst>
            </p:cNvPr>
            <p:cNvSpPr/>
            <p:nvPr/>
          </p:nvSpPr>
          <p:spPr bwMode="auto">
            <a:xfrm>
              <a:off x="6791813" y="3397373"/>
              <a:ext cx="879" cy="3514"/>
            </a:xfrm>
            <a:custGeom>
              <a:avLst/>
              <a:gdLst>
                <a:gd name="T0" fmla="*/ 0 w 1"/>
                <a:gd name="T1" fmla="*/ 0 h 2"/>
                <a:gd name="T2" fmla="*/ 0 w 1"/>
                <a:gd name="T3" fmla="*/ 0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0"/>
                    <a:pt x="0" y="0"/>
                  </a:cubicBezTo>
                  <a:cubicBezTo>
                    <a:pt x="0" y="0"/>
                    <a:pt x="0" y="1"/>
                    <a:pt x="1" y="2"/>
                  </a:cubicBezTo>
                  <a:cubicBezTo>
                    <a:pt x="0" y="1"/>
                    <a:pt x="0" y="0"/>
                    <a:pt x="0" y="0"/>
                  </a:cubicBezTo>
                </a:path>
              </a:pathLst>
            </a:custGeom>
            <a:solidFill>
              <a:srgbClr val="4285F4">
                <a:alpha val="15000"/>
              </a:srgbClr>
            </a:solidFill>
            <a:ln>
              <a:noFill/>
            </a:ln>
          </p:spPr>
          <p:txBody>
            <a:bodyPr anchor="ctr"/>
            <a:lstStyle/>
            <a:p>
              <a:pPr algn="ctr"/>
              <a:endParaRPr/>
            </a:p>
          </p:txBody>
        </p:sp>
        <p:sp>
          <p:nvSpPr>
            <p:cNvPr id="933" name="í$ļiḋe">
              <a:extLst>
                <a:ext uri="{FF2B5EF4-FFF2-40B4-BE49-F238E27FC236}">
                  <a16:creationId xmlns:a16="http://schemas.microsoft.com/office/drawing/2014/main" id="{78E8899D-CF1D-AB6E-A922-C41D457A58DA}"/>
                </a:ext>
              </a:extLst>
            </p:cNvPr>
            <p:cNvSpPr/>
            <p:nvPr/>
          </p:nvSpPr>
          <p:spPr bwMode="auto">
            <a:xfrm>
              <a:off x="6791813" y="3306004"/>
              <a:ext cx="195917" cy="128269"/>
            </a:xfrm>
            <a:custGeom>
              <a:avLst/>
              <a:gdLst>
                <a:gd name="T0" fmla="*/ 61 w 122"/>
                <a:gd name="T1" fmla="*/ 0 h 80"/>
                <a:gd name="T2" fmla="*/ 37 w 122"/>
                <a:gd name="T3" fmla="*/ 15 h 80"/>
                <a:gd name="T4" fmla="*/ 21 w 122"/>
                <a:gd name="T5" fmla="*/ 24 h 80"/>
                <a:gd name="T6" fmla="*/ 21 w 122"/>
                <a:gd name="T7" fmla="*/ 24 h 80"/>
                <a:gd name="T8" fmla="*/ 20 w 122"/>
                <a:gd name="T9" fmla="*/ 24 h 80"/>
                <a:gd name="T10" fmla="*/ 0 w 122"/>
                <a:gd name="T11" fmla="*/ 52 h 80"/>
                <a:gd name="T12" fmla="*/ 0 w 122"/>
                <a:gd name="T13" fmla="*/ 57 h 80"/>
                <a:gd name="T14" fmla="*/ 5 w 122"/>
                <a:gd name="T15" fmla="*/ 51 h 80"/>
                <a:gd name="T16" fmla="*/ 30 w 122"/>
                <a:gd name="T17" fmla="*/ 36 h 80"/>
                <a:gd name="T18" fmla="*/ 42 w 122"/>
                <a:gd name="T19" fmla="*/ 39 h 80"/>
                <a:gd name="T20" fmla="*/ 54 w 122"/>
                <a:gd name="T21" fmla="*/ 51 h 80"/>
                <a:gd name="T22" fmla="*/ 70 w 122"/>
                <a:gd name="T23" fmla="*/ 60 h 80"/>
                <a:gd name="T24" fmla="*/ 70 w 122"/>
                <a:gd name="T25" fmla="*/ 60 h 80"/>
                <a:gd name="T26" fmla="*/ 70 w 122"/>
                <a:gd name="T27" fmla="*/ 60 h 80"/>
                <a:gd name="T28" fmla="*/ 71 w 122"/>
                <a:gd name="T29" fmla="*/ 60 h 80"/>
                <a:gd name="T30" fmla="*/ 88 w 122"/>
                <a:gd name="T31" fmla="*/ 76 h 80"/>
                <a:gd name="T32" fmla="*/ 83 w 122"/>
                <a:gd name="T33" fmla="*/ 75 h 80"/>
                <a:gd name="T34" fmla="*/ 71 w 122"/>
                <a:gd name="T35" fmla="*/ 77 h 80"/>
                <a:gd name="T36" fmla="*/ 61 w 122"/>
                <a:gd name="T37" fmla="*/ 80 h 80"/>
                <a:gd name="T38" fmla="*/ 61 w 122"/>
                <a:gd name="T39" fmla="*/ 80 h 80"/>
                <a:gd name="T40" fmla="*/ 51 w 122"/>
                <a:gd name="T41" fmla="*/ 77 h 80"/>
                <a:gd name="T42" fmla="*/ 39 w 122"/>
                <a:gd name="T43" fmla="*/ 75 h 80"/>
                <a:gd name="T44" fmla="*/ 27 w 122"/>
                <a:gd name="T45" fmla="*/ 78 h 80"/>
                <a:gd name="T46" fmla="*/ 20 w 122"/>
                <a:gd name="T47" fmla="*/ 80 h 80"/>
                <a:gd name="T48" fmla="*/ 1 w 122"/>
                <a:gd name="T49" fmla="*/ 59 h 80"/>
                <a:gd name="T50" fmla="*/ 20 w 122"/>
                <a:gd name="T51" fmla="*/ 80 h 80"/>
                <a:gd name="T52" fmla="*/ 27 w 122"/>
                <a:gd name="T53" fmla="*/ 78 h 80"/>
                <a:gd name="T54" fmla="*/ 39 w 122"/>
                <a:gd name="T55" fmla="*/ 76 h 80"/>
                <a:gd name="T56" fmla="*/ 51 w 122"/>
                <a:gd name="T57" fmla="*/ 78 h 80"/>
                <a:gd name="T58" fmla="*/ 61 w 122"/>
                <a:gd name="T59" fmla="*/ 80 h 80"/>
                <a:gd name="T60" fmla="*/ 71 w 122"/>
                <a:gd name="T61" fmla="*/ 78 h 80"/>
                <a:gd name="T62" fmla="*/ 83 w 122"/>
                <a:gd name="T63" fmla="*/ 76 h 80"/>
                <a:gd name="T64" fmla="*/ 95 w 122"/>
                <a:gd name="T65" fmla="*/ 78 h 80"/>
                <a:gd name="T66" fmla="*/ 102 w 122"/>
                <a:gd name="T67" fmla="*/ 80 h 80"/>
                <a:gd name="T68" fmla="*/ 122 w 122"/>
                <a:gd name="T69" fmla="*/ 52 h 80"/>
                <a:gd name="T70" fmla="*/ 118 w 122"/>
                <a:gd name="T71" fmla="*/ 35 h 80"/>
                <a:gd name="T72" fmla="*/ 102 w 122"/>
                <a:gd name="T73" fmla="*/ 45 h 80"/>
                <a:gd name="T74" fmla="*/ 112 w 122"/>
                <a:gd name="T75" fmla="*/ 27 h 80"/>
                <a:gd name="T76" fmla="*/ 102 w 122"/>
                <a:gd name="T77" fmla="*/ 24 h 80"/>
                <a:gd name="T78" fmla="*/ 102 w 122"/>
                <a:gd name="T79" fmla="*/ 24 h 80"/>
                <a:gd name="T80" fmla="*/ 102 w 122"/>
                <a:gd name="T81" fmla="*/ 24 h 80"/>
                <a:gd name="T82" fmla="*/ 99 w 122"/>
                <a:gd name="T83" fmla="*/ 24 h 80"/>
                <a:gd name="T84" fmla="*/ 93 w 122"/>
                <a:gd name="T85" fmla="*/ 27 h 80"/>
                <a:gd name="T86" fmla="*/ 96 w 122"/>
                <a:gd name="T87" fmla="*/ 23 h 80"/>
                <a:gd name="T88" fmla="*/ 86 w 122"/>
                <a:gd name="T89" fmla="*/ 16 h 80"/>
                <a:gd name="T90" fmla="*/ 77 w 122"/>
                <a:gd name="T91" fmla="*/ 22 h 80"/>
                <a:gd name="T92" fmla="*/ 83 w 122"/>
                <a:gd name="T93" fmla="*/ 11 h 80"/>
                <a:gd name="T94" fmla="*/ 61 w 122"/>
                <a:gd name="T95"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80">
                  <a:moveTo>
                    <a:pt x="61" y="0"/>
                  </a:moveTo>
                  <a:cubicBezTo>
                    <a:pt x="51" y="1"/>
                    <a:pt x="42" y="6"/>
                    <a:pt x="37" y="15"/>
                  </a:cubicBezTo>
                  <a:cubicBezTo>
                    <a:pt x="33" y="21"/>
                    <a:pt x="27" y="24"/>
                    <a:pt x="21" y="24"/>
                  </a:cubicBezTo>
                  <a:cubicBezTo>
                    <a:pt x="21" y="24"/>
                    <a:pt x="21" y="24"/>
                    <a:pt x="21" y="24"/>
                  </a:cubicBezTo>
                  <a:cubicBezTo>
                    <a:pt x="20" y="24"/>
                    <a:pt x="20" y="24"/>
                    <a:pt x="20" y="24"/>
                  </a:cubicBezTo>
                  <a:cubicBezTo>
                    <a:pt x="9" y="24"/>
                    <a:pt x="0" y="37"/>
                    <a:pt x="0" y="52"/>
                  </a:cubicBezTo>
                  <a:cubicBezTo>
                    <a:pt x="0" y="54"/>
                    <a:pt x="0" y="55"/>
                    <a:pt x="0" y="57"/>
                  </a:cubicBezTo>
                  <a:cubicBezTo>
                    <a:pt x="2" y="55"/>
                    <a:pt x="4" y="54"/>
                    <a:pt x="5" y="51"/>
                  </a:cubicBezTo>
                  <a:cubicBezTo>
                    <a:pt x="10" y="42"/>
                    <a:pt x="20" y="36"/>
                    <a:pt x="30" y="36"/>
                  </a:cubicBezTo>
                  <a:cubicBezTo>
                    <a:pt x="34" y="36"/>
                    <a:pt x="38" y="37"/>
                    <a:pt x="42" y="39"/>
                  </a:cubicBezTo>
                  <a:cubicBezTo>
                    <a:pt x="47" y="42"/>
                    <a:pt x="51" y="46"/>
                    <a:pt x="54" y="51"/>
                  </a:cubicBezTo>
                  <a:cubicBezTo>
                    <a:pt x="58" y="57"/>
                    <a:pt x="64" y="60"/>
                    <a:pt x="70" y="60"/>
                  </a:cubicBezTo>
                  <a:cubicBezTo>
                    <a:pt x="70" y="60"/>
                    <a:pt x="70" y="60"/>
                    <a:pt x="70" y="60"/>
                  </a:cubicBezTo>
                  <a:cubicBezTo>
                    <a:pt x="70" y="60"/>
                    <a:pt x="70" y="60"/>
                    <a:pt x="70" y="60"/>
                  </a:cubicBezTo>
                  <a:cubicBezTo>
                    <a:pt x="70" y="60"/>
                    <a:pt x="71" y="60"/>
                    <a:pt x="71" y="60"/>
                  </a:cubicBezTo>
                  <a:cubicBezTo>
                    <a:pt x="78" y="60"/>
                    <a:pt x="85" y="67"/>
                    <a:pt x="88" y="76"/>
                  </a:cubicBezTo>
                  <a:cubicBezTo>
                    <a:pt x="86" y="75"/>
                    <a:pt x="85" y="75"/>
                    <a:pt x="83" y="75"/>
                  </a:cubicBezTo>
                  <a:cubicBezTo>
                    <a:pt x="79" y="75"/>
                    <a:pt x="75" y="76"/>
                    <a:pt x="71" y="77"/>
                  </a:cubicBezTo>
                  <a:cubicBezTo>
                    <a:pt x="68" y="79"/>
                    <a:pt x="65" y="80"/>
                    <a:pt x="61" y="80"/>
                  </a:cubicBezTo>
                  <a:cubicBezTo>
                    <a:pt x="61" y="80"/>
                    <a:pt x="61" y="80"/>
                    <a:pt x="61" y="80"/>
                  </a:cubicBezTo>
                  <a:cubicBezTo>
                    <a:pt x="57" y="80"/>
                    <a:pt x="54" y="79"/>
                    <a:pt x="51" y="77"/>
                  </a:cubicBezTo>
                  <a:cubicBezTo>
                    <a:pt x="47" y="76"/>
                    <a:pt x="43" y="75"/>
                    <a:pt x="39" y="75"/>
                  </a:cubicBezTo>
                  <a:cubicBezTo>
                    <a:pt x="35" y="75"/>
                    <a:pt x="31" y="76"/>
                    <a:pt x="27" y="78"/>
                  </a:cubicBezTo>
                  <a:cubicBezTo>
                    <a:pt x="25" y="79"/>
                    <a:pt x="22" y="80"/>
                    <a:pt x="20" y="80"/>
                  </a:cubicBezTo>
                  <a:cubicBezTo>
                    <a:pt x="11" y="80"/>
                    <a:pt x="3" y="71"/>
                    <a:pt x="1" y="59"/>
                  </a:cubicBezTo>
                  <a:cubicBezTo>
                    <a:pt x="3" y="71"/>
                    <a:pt x="11" y="80"/>
                    <a:pt x="20" y="80"/>
                  </a:cubicBezTo>
                  <a:cubicBezTo>
                    <a:pt x="22" y="80"/>
                    <a:pt x="25" y="80"/>
                    <a:pt x="27" y="78"/>
                  </a:cubicBezTo>
                  <a:cubicBezTo>
                    <a:pt x="31" y="77"/>
                    <a:pt x="35" y="76"/>
                    <a:pt x="39" y="76"/>
                  </a:cubicBezTo>
                  <a:cubicBezTo>
                    <a:pt x="43" y="76"/>
                    <a:pt x="47" y="76"/>
                    <a:pt x="51" y="78"/>
                  </a:cubicBezTo>
                  <a:cubicBezTo>
                    <a:pt x="54" y="79"/>
                    <a:pt x="58" y="80"/>
                    <a:pt x="61" y="80"/>
                  </a:cubicBezTo>
                  <a:cubicBezTo>
                    <a:pt x="65" y="80"/>
                    <a:pt x="68" y="79"/>
                    <a:pt x="71" y="78"/>
                  </a:cubicBezTo>
                  <a:cubicBezTo>
                    <a:pt x="75" y="76"/>
                    <a:pt x="79" y="76"/>
                    <a:pt x="83" y="76"/>
                  </a:cubicBezTo>
                  <a:cubicBezTo>
                    <a:pt x="87" y="76"/>
                    <a:pt x="91" y="77"/>
                    <a:pt x="95" y="78"/>
                  </a:cubicBezTo>
                  <a:cubicBezTo>
                    <a:pt x="98" y="80"/>
                    <a:pt x="100" y="80"/>
                    <a:pt x="102" y="80"/>
                  </a:cubicBezTo>
                  <a:cubicBezTo>
                    <a:pt x="113" y="80"/>
                    <a:pt x="122" y="68"/>
                    <a:pt x="122" y="52"/>
                  </a:cubicBezTo>
                  <a:cubicBezTo>
                    <a:pt x="122" y="46"/>
                    <a:pt x="121" y="40"/>
                    <a:pt x="118" y="35"/>
                  </a:cubicBezTo>
                  <a:cubicBezTo>
                    <a:pt x="102" y="45"/>
                    <a:pt x="102" y="45"/>
                    <a:pt x="102" y="45"/>
                  </a:cubicBezTo>
                  <a:cubicBezTo>
                    <a:pt x="112" y="27"/>
                    <a:pt x="112" y="27"/>
                    <a:pt x="112" y="27"/>
                  </a:cubicBezTo>
                  <a:cubicBezTo>
                    <a:pt x="109" y="25"/>
                    <a:pt x="106" y="24"/>
                    <a:pt x="102" y="24"/>
                  </a:cubicBezTo>
                  <a:cubicBezTo>
                    <a:pt x="102" y="24"/>
                    <a:pt x="102" y="24"/>
                    <a:pt x="102" y="24"/>
                  </a:cubicBezTo>
                  <a:cubicBezTo>
                    <a:pt x="102" y="24"/>
                    <a:pt x="102" y="24"/>
                    <a:pt x="102" y="24"/>
                  </a:cubicBezTo>
                  <a:cubicBezTo>
                    <a:pt x="101" y="24"/>
                    <a:pt x="100" y="24"/>
                    <a:pt x="99" y="24"/>
                  </a:cubicBezTo>
                  <a:cubicBezTo>
                    <a:pt x="93" y="27"/>
                    <a:pt x="93" y="27"/>
                    <a:pt x="93" y="27"/>
                  </a:cubicBezTo>
                  <a:cubicBezTo>
                    <a:pt x="96" y="23"/>
                    <a:pt x="96" y="23"/>
                    <a:pt x="96" y="23"/>
                  </a:cubicBezTo>
                  <a:cubicBezTo>
                    <a:pt x="92" y="22"/>
                    <a:pt x="89" y="19"/>
                    <a:pt x="86" y="16"/>
                  </a:cubicBezTo>
                  <a:cubicBezTo>
                    <a:pt x="77" y="22"/>
                    <a:pt x="77" y="22"/>
                    <a:pt x="77" y="22"/>
                  </a:cubicBezTo>
                  <a:cubicBezTo>
                    <a:pt x="83" y="11"/>
                    <a:pt x="83" y="11"/>
                    <a:pt x="83" y="11"/>
                  </a:cubicBezTo>
                  <a:cubicBezTo>
                    <a:pt x="78" y="4"/>
                    <a:pt x="70" y="0"/>
                    <a:pt x="61" y="0"/>
                  </a:cubicBezTo>
                </a:path>
              </a:pathLst>
            </a:custGeom>
            <a:solidFill>
              <a:srgbClr val="4285F4">
                <a:alpha val="15000"/>
              </a:srgbClr>
            </a:solidFill>
            <a:ln>
              <a:noFill/>
            </a:ln>
          </p:spPr>
          <p:txBody>
            <a:bodyPr anchor="ctr"/>
            <a:lstStyle/>
            <a:p>
              <a:pPr algn="ctr"/>
              <a:endParaRPr/>
            </a:p>
          </p:txBody>
        </p:sp>
        <p:sp>
          <p:nvSpPr>
            <p:cNvPr id="934" name="îslîďê">
              <a:extLst>
                <a:ext uri="{FF2B5EF4-FFF2-40B4-BE49-F238E27FC236}">
                  <a16:creationId xmlns:a16="http://schemas.microsoft.com/office/drawing/2014/main" id="{9CA3BD8C-B0FF-40D5-ECBE-1DE280CFB202}"/>
                </a:ext>
              </a:extLst>
            </p:cNvPr>
            <p:cNvSpPr/>
            <p:nvPr/>
          </p:nvSpPr>
          <p:spPr bwMode="auto">
            <a:xfrm>
              <a:off x="6791813" y="3363988"/>
              <a:ext cx="141447" cy="70284"/>
            </a:xfrm>
            <a:custGeom>
              <a:avLst/>
              <a:gdLst>
                <a:gd name="T0" fmla="*/ 30 w 88"/>
                <a:gd name="T1" fmla="*/ 0 h 44"/>
                <a:gd name="T2" fmla="*/ 5 w 88"/>
                <a:gd name="T3" fmla="*/ 15 h 44"/>
                <a:gd name="T4" fmla="*/ 0 w 88"/>
                <a:gd name="T5" fmla="*/ 21 h 44"/>
                <a:gd name="T6" fmla="*/ 1 w 88"/>
                <a:gd name="T7" fmla="*/ 23 h 44"/>
                <a:gd name="T8" fmla="*/ 20 w 88"/>
                <a:gd name="T9" fmla="*/ 44 h 44"/>
                <a:gd name="T10" fmla="*/ 27 w 88"/>
                <a:gd name="T11" fmla="*/ 42 h 44"/>
                <a:gd name="T12" fmla="*/ 39 w 88"/>
                <a:gd name="T13" fmla="*/ 39 h 44"/>
                <a:gd name="T14" fmla="*/ 51 w 88"/>
                <a:gd name="T15" fmla="*/ 41 h 44"/>
                <a:gd name="T16" fmla="*/ 61 w 88"/>
                <a:gd name="T17" fmla="*/ 44 h 44"/>
                <a:gd name="T18" fmla="*/ 61 w 88"/>
                <a:gd name="T19" fmla="*/ 44 h 44"/>
                <a:gd name="T20" fmla="*/ 71 w 88"/>
                <a:gd name="T21" fmla="*/ 41 h 44"/>
                <a:gd name="T22" fmla="*/ 83 w 88"/>
                <a:gd name="T23" fmla="*/ 39 h 44"/>
                <a:gd name="T24" fmla="*/ 88 w 88"/>
                <a:gd name="T25" fmla="*/ 40 h 44"/>
                <a:gd name="T26" fmla="*/ 71 w 88"/>
                <a:gd name="T27" fmla="*/ 24 h 44"/>
                <a:gd name="T28" fmla="*/ 70 w 88"/>
                <a:gd name="T29" fmla="*/ 24 h 44"/>
                <a:gd name="T30" fmla="*/ 70 w 88"/>
                <a:gd name="T31" fmla="*/ 24 h 44"/>
                <a:gd name="T32" fmla="*/ 70 w 88"/>
                <a:gd name="T33" fmla="*/ 24 h 44"/>
                <a:gd name="T34" fmla="*/ 54 w 88"/>
                <a:gd name="T35" fmla="*/ 15 h 44"/>
                <a:gd name="T36" fmla="*/ 42 w 88"/>
                <a:gd name="T37" fmla="*/ 3 h 44"/>
                <a:gd name="T38" fmla="*/ 30 w 88"/>
                <a:gd name="T3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 h="44">
                  <a:moveTo>
                    <a:pt x="30" y="0"/>
                  </a:moveTo>
                  <a:cubicBezTo>
                    <a:pt x="20" y="0"/>
                    <a:pt x="10" y="6"/>
                    <a:pt x="5" y="15"/>
                  </a:cubicBezTo>
                  <a:cubicBezTo>
                    <a:pt x="4" y="18"/>
                    <a:pt x="2" y="19"/>
                    <a:pt x="0" y="21"/>
                  </a:cubicBezTo>
                  <a:cubicBezTo>
                    <a:pt x="0" y="21"/>
                    <a:pt x="0" y="22"/>
                    <a:pt x="1" y="23"/>
                  </a:cubicBezTo>
                  <a:cubicBezTo>
                    <a:pt x="3" y="35"/>
                    <a:pt x="11" y="44"/>
                    <a:pt x="20" y="44"/>
                  </a:cubicBezTo>
                  <a:cubicBezTo>
                    <a:pt x="22" y="44"/>
                    <a:pt x="25" y="43"/>
                    <a:pt x="27" y="42"/>
                  </a:cubicBezTo>
                  <a:cubicBezTo>
                    <a:pt x="31" y="40"/>
                    <a:pt x="35" y="39"/>
                    <a:pt x="39" y="39"/>
                  </a:cubicBezTo>
                  <a:cubicBezTo>
                    <a:pt x="43" y="39"/>
                    <a:pt x="47" y="40"/>
                    <a:pt x="51" y="41"/>
                  </a:cubicBezTo>
                  <a:cubicBezTo>
                    <a:pt x="54" y="43"/>
                    <a:pt x="57" y="44"/>
                    <a:pt x="61" y="44"/>
                  </a:cubicBezTo>
                  <a:cubicBezTo>
                    <a:pt x="61" y="44"/>
                    <a:pt x="61" y="44"/>
                    <a:pt x="61" y="44"/>
                  </a:cubicBezTo>
                  <a:cubicBezTo>
                    <a:pt x="65" y="44"/>
                    <a:pt x="68" y="43"/>
                    <a:pt x="71" y="41"/>
                  </a:cubicBezTo>
                  <a:cubicBezTo>
                    <a:pt x="75" y="40"/>
                    <a:pt x="79" y="39"/>
                    <a:pt x="83" y="39"/>
                  </a:cubicBezTo>
                  <a:cubicBezTo>
                    <a:pt x="85" y="39"/>
                    <a:pt x="86" y="39"/>
                    <a:pt x="88" y="40"/>
                  </a:cubicBezTo>
                  <a:cubicBezTo>
                    <a:pt x="85" y="31"/>
                    <a:pt x="78" y="24"/>
                    <a:pt x="71" y="24"/>
                  </a:cubicBezTo>
                  <a:cubicBezTo>
                    <a:pt x="71" y="24"/>
                    <a:pt x="70" y="24"/>
                    <a:pt x="70" y="24"/>
                  </a:cubicBezTo>
                  <a:cubicBezTo>
                    <a:pt x="70" y="24"/>
                    <a:pt x="70" y="24"/>
                    <a:pt x="70" y="24"/>
                  </a:cubicBezTo>
                  <a:cubicBezTo>
                    <a:pt x="70" y="24"/>
                    <a:pt x="70" y="24"/>
                    <a:pt x="70" y="24"/>
                  </a:cubicBezTo>
                  <a:cubicBezTo>
                    <a:pt x="64" y="24"/>
                    <a:pt x="58" y="21"/>
                    <a:pt x="54" y="15"/>
                  </a:cubicBezTo>
                  <a:cubicBezTo>
                    <a:pt x="51" y="10"/>
                    <a:pt x="47" y="6"/>
                    <a:pt x="42" y="3"/>
                  </a:cubicBezTo>
                  <a:cubicBezTo>
                    <a:pt x="38" y="1"/>
                    <a:pt x="34" y="0"/>
                    <a:pt x="30" y="0"/>
                  </a:cubicBezTo>
                </a:path>
              </a:pathLst>
            </a:custGeom>
            <a:solidFill>
              <a:srgbClr val="4285F4">
                <a:alpha val="15000"/>
              </a:srgbClr>
            </a:solidFill>
            <a:ln>
              <a:noFill/>
            </a:ln>
          </p:spPr>
          <p:txBody>
            <a:bodyPr anchor="ctr"/>
            <a:lstStyle/>
            <a:p>
              <a:pPr algn="ctr"/>
              <a:endParaRPr/>
            </a:p>
          </p:txBody>
        </p:sp>
        <p:sp>
          <p:nvSpPr>
            <p:cNvPr id="935" name="ï$ľîďe">
              <a:extLst>
                <a:ext uri="{FF2B5EF4-FFF2-40B4-BE49-F238E27FC236}">
                  <a16:creationId xmlns:a16="http://schemas.microsoft.com/office/drawing/2014/main" id="{57C7085A-A3BE-FEAE-4AD9-809092A04011}"/>
                </a:ext>
              </a:extLst>
            </p:cNvPr>
            <p:cNvSpPr/>
            <p:nvPr/>
          </p:nvSpPr>
          <p:spPr bwMode="auto">
            <a:xfrm>
              <a:off x="9093618" y="3282282"/>
              <a:ext cx="33385" cy="282015"/>
            </a:xfrm>
            <a:custGeom>
              <a:avLst/>
              <a:gdLst>
                <a:gd name="T0" fmla="*/ 9 w 21"/>
                <a:gd name="T1" fmla="*/ 0 h 176"/>
                <a:gd name="T2" fmla="*/ 12 w 21"/>
                <a:gd name="T3" fmla="*/ 0 h 176"/>
                <a:gd name="T4" fmla="*/ 21 w 21"/>
                <a:gd name="T5" fmla="*/ 9 h 176"/>
                <a:gd name="T6" fmla="*/ 21 w 21"/>
                <a:gd name="T7" fmla="*/ 167 h 176"/>
                <a:gd name="T8" fmla="*/ 12 w 21"/>
                <a:gd name="T9" fmla="*/ 176 h 176"/>
                <a:gd name="T10" fmla="*/ 9 w 21"/>
                <a:gd name="T11" fmla="*/ 176 h 176"/>
                <a:gd name="T12" fmla="*/ 0 w 21"/>
                <a:gd name="T13" fmla="*/ 167 h 176"/>
                <a:gd name="T14" fmla="*/ 0 w 21"/>
                <a:gd name="T15" fmla="*/ 9 h 176"/>
                <a:gd name="T16" fmla="*/ 9 w 21"/>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76">
                  <a:moveTo>
                    <a:pt x="9" y="0"/>
                  </a:moveTo>
                  <a:cubicBezTo>
                    <a:pt x="12" y="0"/>
                    <a:pt x="12" y="0"/>
                    <a:pt x="12" y="0"/>
                  </a:cubicBezTo>
                  <a:cubicBezTo>
                    <a:pt x="17" y="0"/>
                    <a:pt x="21" y="4"/>
                    <a:pt x="21" y="9"/>
                  </a:cubicBezTo>
                  <a:cubicBezTo>
                    <a:pt x="21" y="167"/>
                    <a:pt x="21" y="167"/>
                    <a:pt x="21" y="167"/>
                  </a:cubicBezTo>
                  <a:cubicBezTo>
                    <a:pt x="21" y="172"/>
                    <a:pt x="17" y="176"/>
                    <a:pt x="12" y="176"/>
                  </a:cubicBezTo>
                  <a:cubicBezTo>
                    <a:pt x="9" y="176"/>
                    <a:pt x="9" y="176"/>
                    <a:pt x="9" y="176"/>
                  </a:cubicBezTo>
                  <a:cubicBezTo>
                    <a:pt x="4" y="176"/>
                    <a:pt x="0" y="172"/>
                    <a:pt x="0" y="167"/>
                  </a:cubicBezTo>
                  <a:cubicBezTo>
                    <a:pt x="0" y="9"/>
                    <a:pt x="0" y="9"/>
                    <a:pt x="0" y="9"/>
                  </a:cubicBezTo>
                  <a:cubicBezTo>
                    <a:pt x="0" y="4"/>
                    <a:pt x="4" y="0"/>
                    <a:pt x="9"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6" name="ïṩ1iḋè">
              <a:extLst>
                <a:ext uri="{FF2B5EF4-FFF2-40B4-BE49-F238E27FC236}">
                  <a16:creationId xmlns:a16="http://schemas.microsoft.com/office/drawing/2014/main" id="{76539C4F-774B-9706-8555-78838B82888B}"/>
                </a:ext>
              </a:extLst>
            </p:cNvPr>
            <p:cNvSpPr/>
            <p:nvPr/>
          </p:nvSpPr>
          <p:spPr bwMode="auto">
            <a:xfrm>
              <a:off x="7947987" y="3059130"/>
              <a:ext cx="19328" cy="93126"/>
            </a:xfrm>
            <a:custGeom>
              <a:avLst/>
              <a:gdLst>
                <a:gd name="T0" fmla="*/ 6 w 12"/>
                <a:gd name="T1" fmla="*/ 0 h 58"/>
                <a:gd name="T2" fmla="*/ 6 w 12"/>
                <a:gd name="T3" fmla="*/ 0 h 58"/>
                <a:gd name="T4" fmla="*/ 12 w 12"/>
                <a:gd name="T5" fmla="*/ 6 h 58"/>
                <a:gd name="T6" fmla="*/ 12 w 12"/>
                <a:gd name="T7" fmla="*/ 52 h 58"/>
                <a:gd name="T8" fmla="*/ 6 w 12"/>
                <a:gd name="T9" fmla="*/ 58 h 58"/>
                <a:gd name="T10" fmla="*/ 6 w 12"/>
                <a:gd name="T11" fmla="*/ 58 h 58"/>
                <a:gd name="T12" fmla="*/ 0 w 12"/>
                <a:gd name="T13" fmla="*/ 52 h 58"/>
                <a:gd name="T14" fmla="*/ 0 w 12"/>
                <a:gd name="T15" fmla="*/ 6 h 58"/>
                <a:gd name="T16" fmla="*/ 6 w 12"/>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58">
                  <a:moveTo>
                    <a:pt x="6" y="0"/>
                  </a:moveTo>
                  <a:cubicBezTo>
                    <a:pt x="6" y="0"/>
                    <a:pt x="6" y="0"/>
                    <a:pt x="6" y="0"/>
                  </a:cubicBezTo>
                  <a:cubicBezTo>
                    <a:pt x="10" y="0"/>
                    <a:pt x="12" y="3"/>
                    <a:pt x="12" y="6"/>
                  </a:cubicBezTo>
                  <a:cubicBezTo>
                    <a:pt x="12" y="52"/>
                    <a:pt x="12" y="52"/>
                    <a:pt x="12" y="52"/>
                  </a:cubicBezTo>
                  <a:cubicBezTo>
                    <a:pt x="12" y="56"/>
                    <a:pt x="10" y="58"/>
                    <a:pt x="6" y="58"/>
                  </a:cubicBezTo>
                  <a:cubicBezTo>
                    <a:pt x="6" y="58"/>
                    <a:pt x="6" y="58"/>
                    <a:pt x="6" y="58"/>
                  </a:cubicBezTo>
                  <a:cubicBezTo>
                    <a:pt x="3" y="58"/>
                    <a:pt x="0" y="56"/>
                    <a:pt x="0" y="52"/>
                  </a:cubicBezTo>
                  <a:cubicBezTo>
                    <a:pt x="0" y="6"/>
                    <a:pt x="0" y="6"/>
                    <a:pt x="0" y="6"/>
                  </a:cubicBezTo>
                  <a:cubicBezTo>
                    <a:pt x="0" y="3"/>
                    <a:pt x="3" y="0"/>
                    <a:pt x="6"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7" name="íṥ1iḑê">
              <a:extLst>
                <a:ext uri="{FF2B5EF4-FFF2-40B4-BE49-F238E27FC236}">
                  <a16:creationId xmlns:a16="http://schemas.microsoft.com/office/drawing/2014/main" id="{762E2FDF-BDFB-5F16-C6C8-3974AB2CC798}"/>
                </a:ext>
              </a:extLst>
            </p:cNvPr>
            <p:cNvSpPr/>
            <p:nvPr/>
          </p:nvSpPr>
          <p:spPr bwMode="auto">
            <a:xfrm>
              <a:off x="7947987" y="3230448"/>
              <a:ext cx="21085" cy="162532"/>
            </a:xfrm>
            <a:custGeom>
              <a:avLst/>
              <a:gdLst>
                <a:gd name="T0" fmla="*/ 7 w 13"/>
                <a:gd name="T1" fmla="*/ 0 h 101"/>
                <a:gd name="T2" fmla="*/ 7 w 13"/>
                <a:gd name="T3" fmla="*/ 0 h 101"/>
                <a:gd name="T4" fmla="*/ 13 w 13"/>
                <a:gd name="T5" fmla="*/ 6 h 101"/>
                <a:gd name="T6" fmla="*/ 13 w 13"/>
                <a:gd name="T7" fmla="*/ 94 h 101"/>
                <a:gd name="T8" fmla="*/ 7 w 13"/>
                <a:gd name="T9" fmla="*/ 101 h 101"/>
                <a:gd name="T10" fmla="*/ 7 w 13"/>
                <a:gd name="T11" fmla="*/ 101 h 101"/>
                <a:gd name="T12" fmla="*/ 0 w 13"/>
                <a:gd name="T13" fmla="*/ 94 h 101"/>
                <a:gd name="T14" fmla="*/ 0 w 13"/>
                <a:gd name="T15" fmla="*/ 6 h 101"/>
                <a:gd name="T16" fmla="*/ 7 w 13"/>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01">
                  <a:moveTo>
                    <a:pt x="7" y="0"/>
                  </a:moveTo>
                  <a:cubicBezTo>
                    <a:pt x="7" y="0"/>
                    <a:pt x="7" y="0"/>
                    <a:pt x="7" y="0"/>
                  </a:cubicBezTo>
                  <a:cubicBezTo>
                    <a:pt x="10" y="0"/>
                    <a:pt x="13" y="3"/>
                    <a:pt x="13" y="6"/>
                  </a:cubicBezTo>
                  <a:cubicBezTo>
                    <a:pt x="13" y="94"/>
                    <a:pt x="13" y="94"/>
                    <a:pt x="13" y="94"/>
                  </a:cubicBezTo>
                  <a:cubicBezTo>
                    <a:pt x="13" y="98"/>
                    <a:pt x="10" y="101"/>
                    <a:pt x="7" y="101"/>
                  </a:cubicBezTo>
                  <a:cubicBezTo>
                    <a:pt x="7" y="101"/>
                    <a:pt x="7" y="101"/>
                    <a:pt x="7" y="101"/>
                  </a:cubicBezTo>
                  <a:cubicBezTo>
                    <a:pt x="3" y="101"/>
                    <a:pt x="0" y="98"/>
                    <a:pt x="0" y="94"/>
                  </a:cubicBezTo>
                  <a:cubicBezTo>
                    <a:pt x="0" y="6"/>
                    <a:pt x="0" y="6"/>
                    <a:pt x="0" y="6"/>
                  </a:cubicBezTo>
                  <a:cubicBezTo>
                    <a:pt x="0" y="3"/>
                    <a:pt x="3" y="0"/>
                    <a:pt x="7"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8" name="íšḻïďe">
              <a:extLst>
                <a:ext uri="{FF2B5EF4-FFF2-40B4-BE49-F238E27FC236}">
                  <a16:creationId xmlns:a16="http://schemas.microsoft.com/office/drawing/2014/main" id="{CA2E47FD-280C-0350-10D2-3E3D13E482BC}"/>
                </a:ext>
              </a:extLst>
            </p:cNvPr>
            <p:cNvSpPr/>
            <p:nvPr/>
          </p:nvSpPr>
          <p:spPr bwMode="auto">
            <a:xfrm>
              <a:off x="7947987" y="3449207"/>
              <a:ext cx="21085" cy="163411"/>
            </a:xfrm>
            <a:custGeom>
              <a:avLst/>
              <a:gdLst>
                <a:gd name="T0" fmla="*/ 6 w 13"/>
                <a:gd name="T1" fmla="*/ 0 h 102"/>
                <a:gd name="T2" fmla="*/ 6 w 13"/>
                <a:gd name="T3" fmla="*/ 0 h 102"/>
                <a:gd name="T4" fmla="*/ 13 w 13"/>
                <a:gd name="T5" fmla="*/ 7 h 102"/>
                <a:gd name="T6" fmla="*/ 13 w 13"/>
                <a:gd name="T7" fmla="*/ 96 h 102"/>
                <a:gd name="T8" fmla="*/ 6 w 13"/>
                <a:gd name="T9" fmla="*/ 102 h 102"/>
                <a:gd name="T10" fmla="*/ 6 w 13"/>
                <a:gd name="T11" fmla="*/ 102 h 102"/>
                <a:gd name="T12" fmla="*/ 0 w 13"/>
                <a:gd name="T13" fmla="*/ 96 h 102"/>
                <a:gd name="T14" fmla="*/ 0 w 13"/>
                <a:gd name="T15" fmla="*/ 7 h 102"/>
                <a:gd name="T16" fmla="*/ 6 w 13"/>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02">
                  <a:moveTo>
                    <a:pt x="6" y="0"/>
                  </a:moveTo>
                  <a:cubicBezTo>
                    <a:pt x="6" y="0"/>
                    <a:pt x="6" y="0"/>
                    <a:pt x="6" y="0"/>
                  </a:cubicBezTo>
                  <a:cubicBezTo>
                    <a:pt x="10" y="0"/>
                    <a:pt x="13" y="3"/>
                    <a:pt x="13" y="7"/>
                  </a:cubicBezTo>
                  <a:cubicBezTo>
                    <a:pt x="13" y="96"/>
                    <a:pt x="13" y="96"/>
                    <a:pt x="13" y="96"/>
                  </a:cubicBezTo>
                  <a:cubicBezTo>
                    <a:pt x="13" y="100"/>
                    <a:pt x="10" y="102"/>
                    <a:pt x="6" y="102"/>
                  </a:cubicBezTo>
                  <a:cubicBezTo>
                    <a:pt x="6" y="102"/>
                    <a:pt x="6" y="102"/>
                    <a:pt x="6" y="102"/>
                  </a:cubicBezTo>
                  <a:cubicBezTo>
                    <a:pt x="3" y="102"/>
                    <a:pt x="0" y="100"/>
                    <a:pt x="0" y="96"/>
                  </a:cubicBezTo>
                  <a:cubicBezTo>
                    <a:pt x="0" y="7"/>
                    <a:pt x="0" y="7"/>
                    <a:pt x="0" y="7"/>
                  </a:cubicBezTo>
                  <a:cubicBezTo>
                    <a:pt x="0" y="3"/>
                    <a:pt x="3" y="0"/>
                    <a:pt x="6" y="0"/>
                  </a:cubicBez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9" name="îṥliḍe">
              <a:extLst>
                <a:ext uri="{FF2B5EF4-FFF2-40B4-BE49-F238E27FC236}">
                  <a16:creationId xmlns:a16="http://schemas.microsoft.com/office/drawing/2014/main" id="{F2B3F1D3-8DBA-5916-B6F0-AEFB7F11838C}"/>
                </a:ext>
              </a:extLst>
            </p:cNvPr>
            <p:cNvSpPr/>
            <p:nvPr/>
          </p:nvSpPr>
          <p:spPr bwMode="auto">
            <a:xfrm>
              <a:off x="7959408" y="2750759"/>
              <a:ext cx="1151781" cy="2338704"/>
            </a:xfrm>
            <a:custGeom>
              <a:avLst/>
              <a:gdLst>
                <a:gd name="T0" fmla="*/ 74 w 717"/>
                <a:gd name="T1" fmla="*/ 0 h 1457"/>
                <a:gd name="T2" fmla="*/ 643 w 717"/>
                <a:gd name="T3" fmla="*/ 0 h 1457"/>
                <a:gd name="T4" fmla="*/ 717 w 717"/>
                <a:gd name="T5" fmla="*/ 74 h 1457"/>
                <a:gd name="T6" fmla="*/ 717 w 717"/>
                <a:gd name="T7" fmla="*/ 1383 h 1457"/>
                <a:gd name="T8" fmla="*/ 643 w 717"/>
                <a:gd name="T9" fmla="*/ 1457 h 1457"/>
                <a:gd name="T10" fmla="*/ 74 w 717"/>
                <a:gd name="T11" fmla="*/ 1457 h 1457"/>
                <a:gd name="T12" fmla="*/ 0 w 717"/>
                <a:gd name="T13" fmla="*/ 1383 h 1457"/>
                <a:gd name="T14" fmla="*/ 0 w 717"/>
                <a:gd name="T15" fmla="*/ 74 h 1457"/>
                <a:gd name="T16" fmla="*/ 74 w 717"/>
                <a:gd name="T17" fmla="*/ 0 h 1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7" h="1457">
                  <a:moveTo>
                    <a:pt x="74" y="0"/>
                  </a:moveTo>
                  <a:cubicBezTo>
                    <a:pt x="643" y="0"/>
                    <a:pt x="643" y="0"/>
                    <a:pt x="643" y="0"/>
                  </a:cubicBezTo>
                  <a:cubicBezTo>
                    <a:pt x="684" y="0"/>
                    <a:pt x="717" y="33"/>
                    <a:pt x="717" y="74"/>
                  </a:cubicBezTo>
                  <a:cubicBezTo>
                    <a:pt x="717" y="1383"/>
                    <a:pt x="717" y="1383"/>
                    <a:pt x="717" y="1383"/>
                  </a:cubicBezTo>
                  <a:cubicBezTo>
                    <a:pt x="717" y="1424"/>
                    <a:pt x="684" y="1457"/>
                    <a:pt x="643" y="1457"/>
                  </a:cubicBezTo>
                  <a:cubicBezTo>
                    <a:pt x="74" y="1457"/>
                    <a:pt x="74" y="1457"/>
                    <a:pt x="74" y="1457"/>
                  </a:cubicBezTo>
                  <a:cubicBezTo>
                    <a:pt x="33" y="1457"/>
                    <a:pt x="0" y="1424"/>
                    <a:pt x="0" y="1383"/>
                  </a:cubicBezTo>
                  <a:cubicBezTo>
                    <a:pt x="0" y="74"/>
                    <a:pt x="0" y="74"/>
                    <a:pt x="0" y="74"/>
                  </a:cubicBezTo>
                  <a:cubicBezTo>
                    <a:pt x="0" y="33"/>
                    <a:pt x="33" y="0"/>
                    <a:pt x="74" y="0"/>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0" name="ï$ľïḓé">
              <a:extLst>
                <a:ext uri="{FF2B5EF4-FFF2-40B4-BE49-F238E27FC236}">
                  <a16:creationId xmlns:a16="http://schemas.microsoft.com/office/drawing/2014/main" id="{A398A0CB-7B91-AAC7-CAC4-20CBF0F29FB5}"/>
                </a:ext>
              </a:extLst>
            </p:cNvPr>
            <p:cNvSpPr/>
            <p:nvPr/>
          </p:nvSpPr>
          <p:spPr bwMode="auto">
            <a:xfrm>
              <a:off x="8423284" y="2820164"/>
              <a:ext cx="162532" cy="33385"/>
            </a:xfrm>
            <a:custGeom>
              <a:avLst/>
              <a:gdLst>
                <a:gd name="T0" fmla="*/ 11 w 101"/>
                <a:gd name="T1" fmla="*/ 0 h 21"/>
                <a:gd name="T2" fmla="*/ 90 w 101"/>
                <a:gd name="T3" fmla="*/ 0 h 21"/>
                <a:gd name="T4" fmla="*/ 101 w 101"/>
                <a:gd name="T5" fmla="*/ 11 h 21"/>
                <a:gd name="T6" fmla="*/ 90 w 101"/>
                <a:gd name="T7" fmla="*/ 21 h 21"/>
                <a:gd name="T8" fmla="*/ 11 w 101"/>
                <a:gd name="T9" fmla="*/ 21 h 21"/>
                <a:gd name="T10" fmla="*/ 0 w 101"/>
                <a:gd name="T11" fmla="*/ 11 h 21"/>
                <a:gd name="T12" fmla="*/ 11 w 101"/>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101" h="21">
                  <a:moveTo>
                    <a:pt x="11" y="0"/>
                  </a:moveTo>
                  <a:cubicBezTo>
                    <a:pt x="90" y="0"/>
                    <a:pt x="90" y="0"/>
                    <a:pt x="90" y="0"/>
                  </a:cubicBezTo>
                  <a:cubicBezTo>
                    <a:pt x="96" y="0"/>
                    <a:pt x="101" y="5"/>
                    <a:pt x="101" y="11"/>
                  </a:cubicBezTo>
                  <a:cubicBezTo>
                    <a:pt x="101" y="16"/>
                    <a:pt x="96" y="21"/>
                    <a:pt x="90" y="21"/>
                  </a:cubicBezTo>
                  <a:cubicBezTo>
                    <a:pt x="11" y="21"/>
                    <a:pt x="11" y="21"/>
                    <a:pt x="11" y="21"/>
                  </a:cubicBezTo>
                  <a:cubicBezTo>
                    <a:pt x="5" y="21"/>
                    <a:pt x="0" y="16"/>
                    <a:pt x="0" y="11"/>
                  </a:cubicBezTo>
                  <a:cubicBezTo>
                    <a:pt x="0" y="5"/>
                    <a:pt x="5" y="0"/>
                    <a:pt x="11" y="0"/>
                  </a:cubicBezTo>
                  <a:close/>
                </a:path>
              </a:pathLst>
            </a:custGeom>
            <a:solidFill>
              <a:srgbClr val="E6E8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1" name="iṡḻiḍê">
              <a:extLst>
                <a:ext uri="{FF2B5EF4-FFF2-40B4-BE49-F238E27FC236}">
                  <a16:creationId xmlns:a16="http://schemas.microsoft.com/office/drawing/2014/main" id="{2D8B7CDA-5392-07B7-C02F-B13063305E15}"/>
                </a:ext>
              </a:extLst>
            </p:cNvPr>
            <p:cNvSpPr/>
            <p:nvPr/>
          </p:nvSpPr>
          <p:spPr bwMode="auto">
            <a:xfrm>
              <a:off x="8610415" y="2818407"/>
              <a:ext cx="36899" cy="36899"/>
            </a:xfrm>
            <a:prstGeom prst="ellipse">
              <a:avLst/>
            </a:prstGeom>
            <a:solidFill>
              <a:srgbClr val="E6E8E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2" name="îṩḻíḑé">
              <a:extLst>
                <a:ext uri="{FF2B5EF4-FFF2-40B4-BE49-F238E27FC236}">
                  <a16:creationId xmlns:a16="http://schemas.microsoft.com/office/drawing/2014/main" id="{65D91AAC-D5B0-A2B5-5EFC-F79A0293004A}"/>
                </a:ext>
              </a:extLst>
            </p:cNvPr>
            <p:cNvSpPr/>
            <p:nvPr/>
          </p:nvSpPr>
          <p:spPr bwMode="auto">
            <a:xfrm>
              <a:off x="8029692" y="2811379"/>
              <a:ext cx="1011213" cy="2219221"/>
            </a:xfrm>
            <a:custGeom>
              <a:avLst/>
              <a:gdLst>
                <a:gd name="T0" fmla="*/ 572 w 629"/>
                <a:gd name="T1" fmla="*/ 0 h 1382"/>
                <a:gd name="T2" fmla="*/ 490 w 629"/>
                <a:gd name="T3" fmla="*/ 0 h 1382"/>
                <a:gd name="T4" fmla="*/ 490 w 629"/>
                <a:gd name="T5" fmla="*/ 10 h 1382"/>
                <a:gd name="T6" fmla="*/ 443 w 629"/>
                <a:gd name="T7" fmla="*/ 57 h 1382"/>
                <a:gd name="T8" fmla="*/ 181 w 629"/>
                <a:gd name="T9" fmla="*/ 57 h 1382"/>
                <a:gd name="T10" fmla="*/ 134 w 629"/>
                <a:gd name="T11" fmla="*/ 10 h 1382"/>
                <a:gd name="T12" fmla="*/ 134 w 629"/>
                <a:gd name="T13" fmla="*/ 0 h 1382"/>
                <a:gd name="T14" fmla="*/ 57 w 629"/>
                <a:gd name="T15" fmla="*/ 0 h 1382"/>
                <a:gd name="T16" fmla="*/ 0 w 629"/>
                <a:gd name="T17" fmla="*/ 57 h 1382"/>
                <a:gd name="T18" fmla="*/ 0 w 629"/>
                <a:gd name="T19" fmla="*/ 1325 h 1382"/>
                <a:gd name="T20" fmla="*/ 57 w 629"/>
                <a:gd name="T21" fmla="*/ 1381 h 1382"/>
                <a:gd name="T22" fmla="*/ 572 w 629"/>
                <a:gd name="T23" fmla="*/ 1381 h 1382"/>
                <a:gd name="T24" fmla="*/ 629 w 629"/>
                <a:gd name="T25" fmla="*/ 1325 h 1382"/>
                <a:gd name="T26" fmla="*/ 629 w 629"/>
                <a:gd name="T27" fmla="*/ 1325 h 1382"/>
                <a:gd name="T28" fmla="*/ 629 w 629"/>
                <a:gd name="T29" fmla="*/ 57 h 1382"/>
                <a:gd name="T30" fmla="*/ 572 w 629"/>
                <a:gd name="T31" fmla="*/ 0 h 1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9" h="1382">
                  <a:moveTo>
                    <a:pt x="572" y="0"/>
                  </a:moveTo>
                  <a:cubicBezTo>
                    <a:pt x="490" y="0"/>
                    <a:pt x="490" y="0"/>
                    <a:pt x="490" y="0"/>
                  </a:cubicBezTo>
                  <a:cubicBezTo>
                    <a:pt x="490" y="10"/>
                    <a:pt x="490" y="10"/>
                    <a:pt x="490" y="10"/>
                  </a:cubicBezTo>
                  <a:cubicBezTo>
                    <a:pt x="490" y="36"/>
                    <a:pt x="469" y="57"/>
                    <a:pt x="443" y="57"/>
                  </a:cubicBezTo>
                  <a:cubicBezTo>
                    <a:pt x="181" y="57"/>
                    <a:pt x="181" y="57"/>
                    <a:pt x="181" y="57"/>
                  </a:cubicBezTo>
                  <a:cubicBezTo>
                    <a:pt x="155" y="57"/>
                    <a:pt x="134" y="36"/>
                    <a:pt x="134" y="10"/>
                  </a:cubicBezTo>
                  <a:cubicBezTo>
                    <a:pt x="134" y="0"/>
                    <a:pt x="134" y="0"/>
                    <a:pt x="134" y="0"/>
                  </a:cubicBezTo>
                  <a:cubicBezTo>
                    <a:pt x="57" y="0"/>
                    <a:pt x="57" y="0"/>
                    <a:pt x="57" y="0"/>
                  </a:cubicBezTo>
                  <a:cubicBezTo>
                    <a:pt x="26" y="0"/>
                    <a:pt x="0" y="25"/>
                    <a:pt x="0" y="57"/>
                  </a:cubicBezTo>
                  <a:cubicBezTo>
                    <a:pt x="0" y="1325"/>
                    <a:pt x="0" y="1325"/>
                    <a:pt x="0" y="1325"/>
                  </a:cubicBezTo>
                  <a:cubicBezTo>
                    <a:pt x="0" y="1356"/>
                    <a:pt x="26" y="1381"/>
                    <a:pt x="57" y="1381"/>
                  </a:cubicBezTo>
                  <a:cubicBezTo>
                    <a:pt x="572" y="1381"/>
                    <a:pt x="572" y="1381"/>
                    <a:pt x="572" y="1381"/>
                  </a:cubicBezTo>
                  <a:cubicBezTo>
                    <a:pt x="603" y="1382"/>
                    <a:pt x="629" y="1356"/>
                    <a:pt x="629" y="1325"/>
                  </a:cubicBezTo>
                  <a:cubicBezTo>
                    <a:pt x="629" y="1325"/>
                    <a:pt x="629" y="1325"/>
                    <a:pt x="629" y="1325"/>
                  </a:cubicBezTo>
                  <a:cubicBezTo>
                    <a:pt x="629" y="57"/>
                    <a:pt x="629" y="57"/>
                    <a:pt x="629" y="57"/>
                  </a:cubicBezTo>
                  <a:cubicBezTo>
                    <a:pt x="629" y="25"/>
                    <a:pt x="603" y="0"/>
                    <a:pt x="572"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3" name="iśļîḋê">
              <a:extLst>
                <a:ext uri="{FF2B5EF4-FFF2-40B4-BE49-F238E27FC236}">
                  <a16:creationId xmlns:a16="http://schemas.microsoft.com/office/drawing/2014/main" id="{ABB4CCCD-FBBA-157B-97A0-42E963E38576}"/>
                </a:ext>
              </a:extLst>
            </p:cNvPr>
            <p:cNvSpPr/>
            <p:nvPr/>
          </p:nvSpPr>
          <p:spPr bwMode="auto">
            <a:xfrm>
              <a:off x="8151811" y="3699595"/>
              <a:ext cx="771368" cy="468268"/>
            </a:xfrm>
            <a:custGeom>
              <a:avLst/>
              <a:gdLst>
                <a:gd name="T0" fmla="*/ 480 w 480"/>
                <a:gd name="T1" fmla="*/ 150 h 292"/>
                <a:gd name="T2" fmla="*/ 477 w 480"/>
                <a:gd name="T3" fmla="*/ 134 h 292"/>
                <a:gd name="T4" fmla="*/ 477 w 480"/>
                <a:gd name="T5" fmla="*/ 134 h 292"/>
                <a:gd name="T6" fmla="*/ 403 w 480"/>
                <a:gd name="T7" fmla="*/ 97 h 292"/>
                <a:gd name="T8" fmla="*/ 378 w 480"/>
                <a:gd name="T9" fmla="*/ 114 h 292"/>
                <a:gd name="T10" fmla="*/ 373 w 480"/>
                <a:gd name="T11" fmla="*/ 97 h 292"/>
                <a:gd name="T12" fmla="*/ 327 w 480"/>
                <a:gd name="T13" fmla="*/ 99 h 292"/>
                <a:gd name="T14" fmla="*/ 357 w 480"/>
                <a:gd name="T15" fmla="*/ 110 h 292"/>
                <a:gd name="T16" fmla="*/ 356 w 480"/>
                <a:gd name="T17" fmla="*/ 111 h 292"/>
                <a:gd name="T18" fmla="*/ 323 w 480"/>
                <a:gd name="T19" fmla="*/ 99 h 292"/>
                <a:gd name="T20" fmla="*/ 320 w 480"/>
                <a:gd name="T21" fmla="*/ 97 h 292"/>
                <a:gd name="T22" fmla="*/ 324 w 480"/>
                <a:gd name="T23" fmla="*/ 97 h 292"/>
                <a:gd name="T24" fmla="*/ 373 w 480"/>
                <a:gd name="T25" fmla="*/ 96 h 292"/>
                <a:gd name="T26" fmla="*/ 358 w 480"/>
                <a:gd name="T27" fmla="*/ 73 h 292"/>
                <a:gd name="T28" fmla="*/ 281 w 480"/>
                <a:gd name="T29" fmla="*/ 54 h 292"/>
                <a:gd name="T30" fmla="*/ 282 w 480"/>
                <a:gd name="T31" fmla="*/ 53 h 292"/>
                <a:gd name="T32" fmla="*/ 357 w 480"/>
                <a:gd name="T33" fmla="*/ 71 h 292"/>
                <a:gd name="T34" fmla="*/ 240 w 480"/>
                <a:gd name="T35" fmla="*/ 67 h 292"/>
                <a:gd name="T36" fmla="*/ 226 w 480"/>
                <a:gd name="T37" fmla="*/ 85 h 292"/>
                <a:gd name="T38" fmla="*/ 198 w 480"/>
                <a:gd name="T39" fmla="*/ 22 h 292"/>
                <a:gd name="T40" fmla="*/ 86 w 480"/>
                <a:gd name="T41" fmla="*/ 40 h 292"/>
                <a:gd name="T42" fmla="*/ 116 w 480"/>
                <a:gd name="T43" fmla="*/ 51 h 292"/>
                <a:gd name="T44" fmla="*/ 115 w 480"/>
                <a:gd name="T45" fmla="*/ 52 h 292"/>
                <a:gd name="T46" fmla="*/ 83 w 480"/>
                <a:gd name="T47" fmla="*/ 40 h 292"/>
                <a:gd name="T48" fmla="*/ 80 w 480"/>
                <a:gd name="T49" fmla="*/ 38 h 292"/>
                <a:gd name="T50" fmla="*/ 83 w 480"/>
                <a:gd name="T51" fmla="*/ 39 h 292"/>
                <a:gd name="T52" fmla="*/ 197 w 480"/>
                <a:gd name="T53" fmla="*/ 21 h 292"/>
                <a:gd name="T54" fmla="*/ 193 w 480"/>
                <a:gd name="T55" fmla="*/ 16 h 292"/>
                <a:gd name="T56" fmla="*/ 54 w 480"/>
                <a:gd name="T57" fmla="*/ 0 h 292"/>
                <a:gd name="T58" fmla="*/ 0 w 480"/>
                <a:gd name="T59" fmla="*/ 97 h 292"/>
                <a:gd name="T60" fmla="*/ 16 w 480"/>
                <a:gd name="T61" fmla="*/ 177 h 292"/>
                <a:gd name="T62" fmla="*/ 32 w 480"/>
                <a:gd name="T63" fmla="*/ 216 h 292"/>
                <a:gd name="T64" fmla="*/ 42 w 480"/>
                <a:gd name="T65" fmla="*/ 234 h 292"/>
                <a:gd name="T66" fmla="*/ 56 w 480"/>
                <a:gd name="T67" fmla="*/ 255 h 292"/>
                <a:gd name="T68" fmla="*/ 58 w 480"/>
                <a:gd name="T69" fmla="*/ 258 h 292"/>
                <a:gd name="T70" fmla="*/ 76 w 480"/>
                <a:gd name="T71" fmla="*/ 276 h 292"/>
                <a:gd name="T72" fmla="*/ 80 w 480"/>
                <a:gd name="T73" fmla="*/ 279 h 292"/>
                <a:gd name="T74" fmla="*/ 91 w 480"/>
                <a:gd name="T75" fmla="*/ 286 h 292"/>
                <a:gd name="T76" fmla="*/ 111 w 480"/>
                <a:gd name="T77" fmla="*/ 292 h 292"/>
                <a:gd name="T78" fmla="*/ 113 w 480"/>
                <a:gd name="T79" fmla="*/ 292 h 292"/>
                <a:gd name="T80" fmla="*/ 113 w 480"/>
                <a:gd name="T81" fmla="*/ 292 h 292"/>
                <a:gd name="T82" fmla="*/ 422 w 480"/>
                <a:gd name="T83" fmla="*/ 292 h 292"/>
                <a:gd name="T84" fmla="*/ 422 w 480"/>
                <a:gd name="T85" fmla="*/ 292 h 292"/>
                <a:gd name="T86" fmla="*/ 422 w 480"/>
                <a:gd name="T87" fmla="*/ 292 h 292"/>
                <a:gd name="T88" fmla="*/ 427 w 480"/>
                <a:gd name="T89" fmla="*/ 291 h 292"/>
                <a:gd name="T90" fmla="*/ 456 w 480"/>
                <a:gd name="T91" fmla="*/ 252 h 292"/>
                <a:gd name="T92" fmla="*/ 462 w 480"/>
                <a:gd name="T93" fmla="*/ 238 h 292"/>
                <a:gd name="T94" fmla="*/ 466 w 480"/>
                <a:gd name="T95" fmla="*/ 226 h 292"/>
                <a:gd name="T96" fmla="*/ 475 w 480"/>
                <a:gd name="T97" fmla="*/ 188 h 292"/>
                <a:gd name="T98" fmla="*/ 480 w 480"/>
                <a:gd name="T99" fmla="*/ 152 h 292"/>
                <a:gd name="T100" fmla="*/ 480 w 480"/>
                <a:gd name="T10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 h="292">
                  <a:moveTo>
                    <a:pt x="480" y="150"/>
                  </a:moveTo>
                  <a:cubicBezTo>
                    <a:pt x="480" y="144"/>
                    <a:pt x="479" y="139"/>
                    <a:pt x="477" y="134"/>
                  </a:cubicBezTo>
                  <a:cubicBezTo>
                    <a:pt x="477" y="134"/>
                    <a:pt x="477" y="134"/>
                    <a:pt x="477" y="134"/>
                  </a:cubicBezTo>
                  <a:cubicBezTo>
                    <a:pt x="466" y="103"/>
                    <a:pt x="433" y="87"/>
                    <a:pt x="403" y="97"/>
                  </a:cubicBezTo>
                  <a:cubicBezTo>
                    <a:pt x="393" y="100"/>
                    <a:pt x="385" y="106"/>
                    <a:pt x="378" y="114"/>
                  </a:cubicBezTo>
                  <a:cubicBezTo>
                    <a:pt x="377" y="108"/>
                    <a:pt x="376" y="102"/>
                    <a:pt x="373" y="97"/>
                  </a:cubicBezTo>
                  <a:cubicBezTo>
                    <a:pt x="358" y="99"/>
                    <a:pt x="343" y="100"/>
                    <a:pt x="327" y="99"/>
                  </a:cubicBezTo>
                  <a:cubicBezTo>
                    <a:pt x="337" y="103"/>
                    <a:pt x="347" y="107"/>
                    <a:pt x="357" y="110"/>
                  </a:cubicBezTo>
                  <a:cubicBezTo>
                    <a:pt x="356" y="111"/>
                    <a:pt x="356" y="111"/>
                    <a:pt x="356" y="111"/>
                  </a:cubicBezTo>
                  <a:cubicBezTo>
                    <a:pt x="345" y="108"/>
                    <a:pt x="334" y="104"/>
                    <a:pt x="323" y="99"/>
                  </a:cubicBezTo>
                  <a:cubicBezTo>
                    <a:pt x="320" y="97"/>
                    <a:pt x="320" y="97"/>
                    <a:pt x="320" y="97"/>
                  </a:cubicBezTo>
                  <a:cubicBezTo>
                    <a:pt x="324" y="97"/>
                    <a:pt x="324" y="97"/>
                    <a:pt x="324" y="97"/>
                  </a:cubicBezTo>
                  <a:cubicBezTo>
                    <a:pt x="340" y="98"/>
                    <a:pt x="357" y="98"/>
                    <a:pt x="373" y="96"/>
                  </a:cubicBezTo>
                  <a:cubicBezTo>
                    <a:pt x="369" y="88"/>
                    <a:pt x="365" y="80"/>
                    <a:pt x="358" y="73"/>
                  </a:cubicBezTo>
                  <a:cubicBezTo>
                    <a:pt x="332" y="71"/>
                    <a:pt x="306" y="64"/>
                    <a:pt x="281" y="54"/>
                  </a:cubicBezTo>
                  <a:cubicBezTo>
                    <a:pt x="282" y="53"/>
                    <a:pt x="282" y="53"/>
                    <a:pt x="282" y="53"/>
                  </a:cubicBezTo>
                  <a:cubicBezTo>
                    <a:pt x="306" y="63"/>
                    <a:pt x="331" y="69"/>
                    <a:pt x="357" y="71"/>
                  </a:cubicBezTo>
                  <a:cubicBezTo>
                    <a:pt x="326" y="38"/>
                    <a:pt x="274" y="36"/>
                    <a:pt x="240" y="67"/>
                  </a:cubicBezTo>
                  <a:cubicBezTo>
                    <a:pt x="235" y="73"/>
                    <a:pt x="230" y="79"/>
                    <a:pt x="226" y="85"/>
                  </a:cubicBezTo>
                  <a:cubicBezTo>
                    <a:pt x="224" y="62"/>
                    <a:pt x="214" y="39"/>
                    <a:pt x="198" y="22"/>
                  </a:cubicBezTo>
                  <a:cubicBezTo>
                    <a:pt x="163" y="36"/>
                    <a:pt x="125" y="42"/>
                    <a:pt x="86" y="40"/>
                  </a:cubicBezTo>
                  <a:cubicBezTo>
                    <a:pt x="96" y="45"/>
                    <a:pt x="106" y="48"/>
                    <a:pt x="116" y="51"/>
                  </a:cubicBezTo>
                  <a:cubicBezTo>
                    <a:pt x="115" y="52"/>
                    <a:pt x="115" y="52"/>
                    <a:pt x="115" y="52"/>
                  </a:cubicBezTo>
                  <a:cubicBezTo>
                    <a:pt x="104" y="49"/>
                    <a:pt x="93" y="45"/>
                    <a:pt x="83" y="40"/>
                  </a:cubicBezTo>
                  <a:cubicBezTo>
                    <a:pt x="80" y="38"/>
                    <a:pt x="80" y="38"/>
                    <a:pt x="80" y="38"/>
                  </a:cubicBezTo>
                  <a:cubicBezTo>
                    <a:pt x="83" y="39"/>
                    <a:pt x="83" y="39"/>
                    <a:pt x="83" y="39"/>
                  </a:cubicBezTo>
                  <a:cubicBezTo>
                    <a:pt x="122" y="41"/>
                    <a:pt x="161" y="35"/>
                    <a:pt x="197" y="21"/>
                  </a:cubicBezTo>
                  <a:cubicBezTo>
                    <a:pt x="196" y="19"/>
                    <a:pt x="194" y="18"/>
                    <a:pt x="193" y="16"/>
                  </a:cubicBezTo>
                  <a:cubicBezTo>
                    <a:pt x="148" y="17"/>
                    <a:pt x="98" y="17"/>
                    <a:pt x="54" y="0"/>
                  </a:cubicBezTo>
                  <a:cubicBezTo>
                    <a:pt x="20" y="21"/>
                    <a:pt x="0" y="58"/>
                    <a:pt x="0" y="97"/>
                  </a:cubicBezTo>
                  <a:cubicBezTo>
                    <a:pt x="0" y="119"/>
                    <a:pt x="6" y="148"/>
                    <a:pt x="16" y="177"/>
                  </a:cubicBezTo>
                  <a:cubicBezTo>
                    <a:pt x="21" y="190"/>
                    <a:pt x="26" y="203"/>
                    <a:pt x="32" y="216"/>
                  </a:cubicBezTo>
                  <a:cubicBezTo>
                    <a:pt x="35" y="222"/>
                    <a:pt x="38" y="228"/>
                    <a:pt x="42" y="234"/>
                  </a:cubicBezTo>
                  <a:cubicBezTo>
                    <a:pt x="46" y="241"/>
                    <a:pt x="51" y="248"/>
                    <a:pt x="56" y="255"/>
                  </a:cubicBezTo>
                  <a:cubicBezTo>
                    <a:pt x="58" y="258"/>
                    <a:pt x="58" y="258"/>
                    <a:pt x="58" y="258"/>
                  </a:cubicBezTo>
                  <a:cubicBezTo>
                    <a:pt x="64" y="265"/>
                    <a:pt x="69" y="271"/>
                    <a:pt x="76" y="276"/>
                  </a:cubicBezTo>
                  <a:cubicBezTo>
                    <a:pt x="77" y="277"/>
                    <a:pt x="78" y="278"/>
                    <a:pt x="80" y="279"/>
                  </a:cubicBezTo>
                  <a:cubicBezTo>
                    <a:pt x="83" y="282"/>
                    <a:pt x="87" y="284"/>
                    <a:pt x="91" y="286"/>
                  </a:cubicBezTo>
                  <a:cubicBezTo>
                    <a:pt x="97" y="289"/>
                    <a:pt x="104" y="291"/>
                    <a:pt x="111" y="292"/>
                  </a:cubicBezTo>
                  <a:cubicBezTo>
                    <a:pt x="113" y="292"/>
                    <a:pt x="113" y="292"/>
                    <a:pt x="113" y="292"/>
                  </a:cubicBezTo>
                  <a:cubicBezTo>
                    <a:pt x="113" y="292"/>
                    <a:pt x="113" y="292"/>
                    <a:pt x="113" y="292"/>
                  </a:cubicBezTo>
                  <a:cubicBezTo>
                    <a:pt x="422" y="292"/>
                    <a:pt x="422" y="292"/>
                    <a:pt x="422" y="292"/>
                  </a:cubicBezTo>
                  <a:cubicBezTo>
                    <a:pt x="422" y="292"/>
                    <a:pt x="422" y="292"/>
                    <a:pt x="422" y="292"/>
                  </a:cubicBezTo>
                  <a:cubicBezTo>
                    <a:pt x="422" y="292"/>
                    <a:pt x="422" y="292"/>
                    <a:pt x="422" y="292"/>
                  </a:cubicBezTo>
                  <a:cubicBezTo>
                    <a:pt x="424" y="292"/>
                    <a:pt x="425" y="291"/>
                    <a:pt x="427" y="291"/>
                  </a:cubicBezTo>
                  <a:cubicBezTo>
                    <a:pt x="438" y="287"/>
                    <a:pt x="448" y="271"/>
                    <a:pt x="456" y="252"/>
                  </a:cubicBezTo>
                  <a:cubicBezTo>
                    <a:pt x="458" y="247"/>
                    <a:pt x="460" y="243"/>
                    <a:pt x="462" y="238"/>
                  </a:cubicBezTo>
                  <a:cubicBezTo>
                    <a:pt x="463" y="233"/>
                    <a:pt x="464" y="230"/>
                    <a:pt x="466" y="226"/>
                  </a:cubicBezTo>
                  <a:cubicBezTo>
                    <a:pt x="470" y="213"/>
                    <a:pt x="473" y="200"/>
                    <a:pt x="475" y="188"/>
                  </a:cubicBezTo>
                  <a:cubicBezTo>
                    <a:pt x="478" y="176"/>
                    <a:pt x="480" y="164"/>
                    <a:pt x="480" y="152"/>
                  </a:cubicBezTo>
                  <a:cubicBezTo>
                    <a:pt x="480" y="151"/>
                    <a:pt x="480" y="151"/>
                    <a:pt x="480" y="150"/>
                  </a:cubicBezTo>
                </a:path>
              </a:pathLst>
            </a:custGeom>
            <a:solidFill>
              <a:srgbClr val="4285F4">
                <a:alpha val="20000"/>
              </a:srgbClr>
            </a:solidFill>
            <a:ln>
              <a:noFill/>
            </a:ln>
          </p:spPr>
          <p:txBody>
            <a:bodyPr anchor="ctr"/>
            <a:lstStyle/>
            <a:p>
              <a:pPr algn="ctr"/>
              <a:endParaRPr/>
            </a:p>
          </p:txBody>
        </p:sp>
        <p:sp>
          <p:nvSpPr>
            <p:cNvPr id="944" name="ïšlíďè">
              <a:extLst>
                <a:ext uri="{FF2B5EF4-FFF2-40B4-BE49-F238E27FC236}">
                  <a16:creationId xmlns:a16="http://schemas.microsoft.com/office/drawing/2014/main" id="{D899A65A-A45D-7739-B747-760907F0C05A}"/>
                </a:ext>
              </a:extLst>
            </p:cNvPr>
            <p:cNvSpPr/>
            <p:nvPr/>
          </p:nvSpPr>
          <p:spPr bwMode="auto">
            <a:xfrm>
              <a:off x="8240545" y="3657424"/>
              <a:ext cx="218760" cy="67649"/>
            </a:xfrm>
            <a:custGeom>
              <a:avLst/>
              <a:gdLst>
                <a:gd name="T0" fmla="*/ 136 w 136"/>
                <a:gd name="T1" fmla="*/ 41 h 42"/>
                <a:gd name="T2" fmla="*/ 0 w 136"/>
                <a:gd name="T3" fmla="*/ 26 h 42"/>
                <a:gd name="T4" fmla="*/ 136 w 136"/>
                <a:gd name="T5" fmla="*/ 41 h 42"/>
              </a:gdLst>
              <a:ahLst/>
              <a:cxnLst>
                <a:cxn ang="0">
                  <a:pos x="T0" y="T1"/>
                </a:cxn>
                <a:cxn ang="0">
                  <a:pos x="T2" y="T3"/>
                </a:cxn>
                <a:cxn ang="0">
                  <a:pos x="T4" y="T5"/>
                </a:cxn>
              </a:cxnLst>
              <a:rect l="0" t="0" r="r" b="b"/>
              <a:pathLst>
                <a:path w="136" h="42">
                  <a:moveTo>
                    <a:pt x="136" y="41"/>
                  </a:moveTo>
                  <a:cubicBezTo>
                    <a:pt x="100" y="6"/>
                    <a:pt x="44" y="0"/>
                    <a:pt x="0" y="26"/>
                  </a:cubicBezTo>
                  <a:cubicBezTo>
                    <a:pt x="44" y="41"/>
                    <a:pt x="92" y="42"/>
                    <a:pt x="136" y="41"/>
                  </a:cubicBezTo>
                  <a:close/>
                </a:path>
              </a:pathLst>
            </a:custGeom>
            <a:solidFill>
              <a:srgbClr val="4285F4">
                <a:alpha val="20000"/>
              </a:srgbClr>
            </a:solidFill>
            <a:ln>
              <a:noFill/>
            </a:ln>
          </p:spPr>
          <p:txBody>
            <a:bodyPr anchor="ctr"/>
            <a:lstStyle/>
            <a:p>
              <a:pPr algn="ctr"/>
              <a:endParaRPr/>
            </a:p>
          </p:txBody>
        </p:sp>
        <p:sp>
          <p:nvSpPr>
            <p:cNvPr id="945" name="ïšḻïde">
              <a:extLst>
                <a:ext uri="{FF2B5EF4-FFF2-40B4-BE49-F238E27FC236}">
                  <a16:creationId xmlns:a16="http://schemas.microsoft.com/office/drawing/2014/main" id="{6C770FE4-03BB-ACAA-C26A-5DFEC27979A4}"/>
                </a:ext>
              </a:extLst>
            </p:cNvPr>
            <p:cNvSpPr/>
            <p:nvPr/>
          </p:nvSpPr>
          <p:spPr bwMode="auto">
            <a:xfrm>
              <a:off x="8707934" y="3996545"/>
              <a:ext cx="157261" cy="170439"/>
            </a:xfrm>
            <a:custGeom>
              <a:avLst/>
              <a:gdLst>
                <a:gd name="T0" fmla="*/ 24 w 98"/>
                <a:gd name="T1" fmla="*/ 93 h 106"/>
                <a:gd name="T2" fmla="*/ 22 w 98"/>
                <a:gd name="T3" fmla="*/ 91 h 106"/>
                <a:gd name="T4" fmla="*/ 23 w 98"/>
                <a:gd name="T5" fmla="*/ 90 h 106"/>
                <a:gd name="T6" fmla="*/ 24 w 98"/>
                <a:gd name="T7" fmla="*/ 90 h 106"/>
                <a:gd name="T8" fmla="*/ 30 w 98"/>
                <a:gd name="T9" fmla="*/ 90 h 106"/>
                <a:gd name="T10" fmla="*/ 32 w 98"/>
                <a:gd name="T11" fmla="*/ 91 h 106"/>
                <a:gd name="T12" fmla="*/ 32 w 98"/>
                <a:gd name="T13" fmla="*/ 92 h 106"/>
                <a:gd name="T14" fmla="*/ 30 w 98"/>
                <a:gd name="T15" fmla="*/ 93 h 106"/>
                <a:gd name="T16" fmla="*/ 24 w 98"/>
                <a:gd name="T17" fmla="*/ 93 h 106"/>
                <a:gd name="T18" fmla="*/ 68 w 98"/>
                <a:gd name="T19" fmla="*/ 93 h 106"/>
                <a:gd name="T20" fmla="*/ 66 w 98"/>
                <a:gd name="T21" fmla="*/ 91 h 106"/>
                <a:gd name="T22" fmla="*/ 66 w 98"/>
                <a:gd name="T23" fmla="*/ 90 h 106"/>
                <a:gd name="T24" fmla="*/ 68 w 98"/>
                <a:gd name="T25" fmla="*/ 90 h 106"/>
                <a:gd name="T26" fmla="*/ 74 w 98"/>
                <a:gd name="T27" fmla="*/ 90 h 106"/>
                <a:gd name="T28" fmla="*/ 76 w 98"/>
                <a:gd name="T29" fmla="*/ 91 h 106"/>
                <a:gd name="T30" fmla="*/ 75 w 98"/>
                <a:gd name="T31" fmla="*/ 92 h 106"/>
                <a:gd name="T32" fmla="*/ 74 w 98"/>
                <a:gd name="T33" fmla="*/ 93 h 106"/>
                <a:gd name="T34" fmla="*/ 74 w 98"/>
                <a:gd name="T35" fmla="*/ 93 h 106"/>
                <a:gd name="T36" fmla="*/ 68 w 98"/>
                <a:gd name="T37" fmla="*/ 93 h 106"/>
                <a:gd name="T38" fmla="*/ 49 w 98"/>
                <a:gd name="T39" fmla="*/ 0 h 106"/>
                <a:gd name="T40" fmla="*/ 48 w 98"/>
                <a:gd name="T41" fmla="*/ 0 h 106"/>
                <a:gd name="T42" fmla="*/ 48 w 98"/>
                <a:gd name="T43" fmla="*/ 1 h 106"/>
                <a:gd name="T44" fmla="*/ 0 w 98"/>
                <a:gd name="T45" fmla="*/ 83 h 106"/>
                <a:gd name="T46" fmla="*/ 1 w 98"/>
                <a:gd name="T47" fmla="*/ 85 h 106"/>
                <a:gd name="T48" fmla="*/ 1 w 98"/>
                <a:gd name="T49" fmla="*/ 85 h 106"/>
                <a:gd name="T50" fmla="*/ 16 w 98"/>
                <a:gd name="T51" fmla="*/ 85 h 106"/>
                <a:gd name="T52" fmla="*/ 17 w 98"/>
                <a:gd name="T53" fmla="*/ 87 h 106"/>
                <a:gd name="T54" fmla="*/ 17 w 98"/>
                <a:gd name="T55" fmla="*/ 105 h 106"/>
                <a:gd name="T56" fmla="*/ 19 w 98"/>
                <a:gd name="T57" fmla="*/ 106 h 106"/>
                <a:gd name="T58" fmla="*/ 37 w 98"/>
                <a:gd name="T59" fmla="*/ 106 h 106"/>
                <a:gd name="T60" fmla="*/ 39 w 98"/>
                <a:gd name="T61" fmla="*/ 105 h 106"/>
                <a:gd name="T62" fmla="*/ 39 w 98"/>
                <a:gd name="T63" fmla="*/ 96 h 106"/>
                <a:gd name="T64" fmla="*/ 40 w 98"/>
                <a:gd name="T65" fmla="*/ 95 h 106"/>
                <a:gd name="T66" fmla="*/ 58 w 98"/>
                <a:gd name="T67" fmla="*/ 95 h 106"/>
                <a:gd name="T68" fmla="*/ 59 w 98"/>
                <a:gd name="T69" fmla="*/ 96 h 106"/>
                <a:gd name="T70" fmla="*/ 59 w 98"/>
                <a:gd name="T71" fmla="*/ 105 h 106"/>
                <a:gd name="T72" fmla="*/ 61 w 98"/>
                <a:gd name="T73" fmla="*/ 106 h 106"/>
                <a:gd name="T74" fmla="*/ 79 w 98"/>
                <a:gd name="T75" fmla="*/ 106 h 106"/>
                <a:gd name="T76" fmla="*/ 81 w 98"/>
                <a:gd name="T77" fmla="*/ 105 h 106"/>
                <a:gd name="T78" fmla="*/ 81 w 98"/>
                <a:gd name="T79" fmla="*/ 105 h 106"/>
                <a:gd name="T80" fmla="*/ 81 w 98"/>
                <a:gd name="T81" fmla="*/ 87 h 106"/>
                <a:gd name="T82" fmla="*/ 82 w 98"/>
                <a:gd name="T83" fmla="*/ 85 h 106"/>
                <a:gd name="T84" fmla="*/ 96 w 98"/>
                <a:gd name="T85" fmla="*/ 85 h 106"/>
                <a:gd name="T86" fmla="*/ 97 w 98"/>
                <a:gd name="T87" fmla="*/ 85 h 106"/>
                <a:gd name="T88" fmla="*/ 98 w 98"/>
                <a:gd name="T89" fmla="*/ 84 h 106"/>
                <a:gd name="T90" fmla="*/ 98 w 98"/>
                <a:gd name="T91" fmla="*/ 83 h 106"/>
                <a:gd name="T92" fmla="*/ 50 w 98"/>
                <a:gd name="T93" fmla="*/ 1 h 106"/>
                <a:gd name="T94" fmla="*/ 49 w 98"/>
                <a:gd name="T9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 h="106">
                  <a:moveTo>
                    <a:pt x="24" y="93"/>
                  </a:moveTo>
                  <a:cubicBezTo>
                    <a:pt x="23" y="93"/>
                    <a:pt x="22" y="92"/>
                    <a:pt x="22" y="91"/>
                  </a:cubicBezTo>
                  <a:cubicBezTo>
                    <a:pt x="22" y="91"/>
                    <a:pt x="22" y="90"/>
                    <a:pt x="23" y="90"/>
                  </a:cubicBezTo>
                  <a:cubicBezTo>
                    <a:pt x="23" y="90"/>
                    <a:pt x="23" y="90"/>
                    <a:pt x="24" y="90"/>
                  </a:cubicBezTo>
                  <a:cubicBezTo>
                    <a:pt x="30" y="90"/>
                    <a:pt x="30" y="90"/>
                    <a:pt x="30" y="90"/>
                  </a:cubicBezTo>
                  <a:cubicBezTo>
                    <a:pt x="31" y="90"/>
                    <a:pt x="32" y="90"/>
                    <a:pt x="32" y="91"/>
                  </a:cubicBezTo>
                  <a:cubicBezTo>
                    <a:pt x="32" y="92"/>
                    <a:pt x="32" y="92"/>
                    <a:pt x="32" y="92"/>
                  </a:cubicBezTo>
                  <a:cubicBezTo>
                    <a:pt x="31" y="93"/>
                    <a:pt x="31" y="93"/>
                    <a:pt x="30" y="93"/>
                  </a:cubicBezTo>
                  <a:cubicBezTo>
                    <a:pt x="24" y="93"/>
                    <a:pt x="24" y="93"/>
                    <a:pt x="24" y="93"/>
                  </a:cubicBezTo>
                  <a:moveTo>
                    <a:pt x="68" y="93"/>
                  </a:moveTo>
                  <a:cubicBezTo>
                    <a:pt x="67" y="93"/>
                    <a:pt x="66" y="92"/>
                    <a:pt x="66" y="91"/>
                  </a:cubicBezTo>
                  <a:cubicBezTo>
                    <a:pt x="66" y="91"/>
                    <a:pt x="66" y="90"/>
                    <a:pt x="66" y="90"/>
                  </a:cubicBezTo>
                  <a:cubicBezTo>
                    <a:pt x="67" y="90"/>
                    <a:pt x="67" y="90"/>
                    <a:pt x="68" y="90"/>
                  </a:cubicBezTo>
                  <a:cubicBezTo>
                    <a:pt x="74" y="90"/>
                    <a:pt x="74" y="90"/>
                    <a:pt x="74" y="90"/>
                  </a:cubicBezTo>
                  <a:cubicBezTo>
                    <a:pt x="75" y="90"/>
                    <a:pt x="76" y="90"/>
                    <a:pt x="76" y="91"/>
                  </a:cubicBezTo>
                  <a:cubicBezTo>
                    <a:pt x="76" y="92"/>
                    <a:pt x="76" y="92"/>
                    <a:pt x="75" y="92"/>
                  </a:cubicBezTo>
                  <a:cubicBezTo>
                    <a:pt x="75" y="93"/>
                    <a:pt x="75" y="93"/>
                    <a:pt x="74" y="93"/>
                  </a:cubicBezTo>
                  <a:cubicBezTo>
                    <a:pt x="74" y="93"/>
                    <a:pt x="74" y="93"/>
                    <a:pt x="74" y="93"/>
                  </a:cubicBezTo>
                  <a:cubicBezTo>
                    <a:pt x="68" y="93"/>
                    <a:pt x="68" y="93"/>
                    <a:pt x="68" y="93"/>
                  </a:cubicBezTo>
                  <a:moveTo>
                    <a:pt x="49" y="0"/>
                  </a:moveTo>
                  <a:cubicBezTo>
                    <a:pt x="49" y="0"/>
                    <a:pt x="48" y="0"/>
                    <a:pt x="48" y="0"/>
                  </a:cubicBezTo>
                  <a:cubicBezTo>
                    <a:pt x="48" y="1"/>
                    <a:pt x="48" y="1"/>
                    <a:pt x="48" y="1"/>
                  </a:cubicBezTo>
                  <a:cubicBezTo>
                    <a:pt x="0" y="83"/>
                    <a:pt x="0" y="83"/>
                    <a:pt x="0" y="83"/>
                  </a:cubicBezTo>
                  <a:cubicBezTo>
                    <a:pt x="0" y="84"/>
                    <a:pt x="0" y="85"/>
                    <a:pt x="1" y="85"/>
                  </a:cubicBezTo>
                  <a:cubicBezTo>
                    <a:pt x="1" y="85"/>
                    <a:pt x="1" y="85"/>
                    <a:pt x="1" y="85"/>
                  </a:cubicBezTo>
                  <a:cubicBezTo>
                    <a:pt x="16" y="85"/>
                    <a:pt x="16" y="85"/>
                    <a:pt x="16" y="85"/>
                  </a:cubicBezTo>
                  <a:cubicBezTo>
                    <a:pt x="16" y="85"/>
                    <a:pt x="17" y="86"/>
                    <a:pt x="17" y="87"/>
                  </a:cubicBezTo>
                  <a:cubicBezTo>
                    <a:pt x="17" y="105"/>
                    <a:pt x="17" y="105"/>
                    <a:pt x="17" y="105"/>
                  </a:cubicBezTo>
                  <a:cubicBezTo>
                    <a:pt x="17" y="105"/>
                    <a:pt x="18" y="106"/>
                    <a:pt x="19" y="106"/>
                  </a:cubicBezTo>
                  <a:cubicBezTo>
                    <a:pt x="37" y="106"/>
                    <a:pt x="37" y="106"/>
                    <a:pt x="37" y="106"/>
                  </a:cubicBezTo>
                  <a:cubicBezTo>
                    <a:pt x="38" y="106"/>
                    <a:pt x="39" y="105"/>
                    <a:pt x="39" y="105"/>
                  </a:cubicBezTo>
                  <a:cubicBezTo>
                    <a:pt x="39" y="96"/>
                    <a:pt x="39" y="96"/>
                    <a:pt x="39" y="96"/>
                  </a:cubicBezTo>
                  <a:cubicBezTo>
                    <a:pt x="39" y="95"/>
                    <a:pt x="39" y="95"/>
                    <a:pt x="40" y="95"/>
                  </a:cubicBezTo>
                  <a:cubicBezTo>
                    <a:pt x="58" y="95"/>
                    <a:pt x="58" y="95"/>
                    <a:pt x="58" y="95"/>
                  </a:cubicBezTo>
                  <a:cubicBezTo>
                    <a:pt x="58" y="95"/>
                    <a:pt x="59" y="95"/>
                    <a:pt x="59" y="96"/>
                  </a:cubicBezTo>
                  <a:cubicBezTo>
                    <a:pt x="59" y="105"/>
                    <a:pt x="59" y="105"/>
                    <a:pt x="59" y="105"/>
                  </a:cubicBezTo>
                  <a:cubicBezTo>
                    <a:pt x="59" y="105"/>
                    <a:pt x="60" y="106"/>
                    <a:pt x="61" y="106"/>
                  </a:cubicBezTo>
                  <a:cubicBezTo>
                    <a:pt x="79" y="106"/>
                    <a:pt x="79" y="106"/>
                    <a:pt x="79" y="106"/>
                  </a:cubicBezTo>
                  <a:cubicBezTo>
                    <a:pt x="80" y="106"/>
                    <a:pt x="80" y="106"/>
                    <a:pt x="81" y="105"/>
                  </a:cubicBezTo>
                  <a:cubicBezTo>
                    <a:pt x="81" y="105"/>
                    <a:pt x="81" y="105"/>
                    <a:pt x="81" y="105"/>
                  </a:cubicBezTo>
                  <a:cubicBezTo>
                    <a:pt x="81" y="87"/>
                    <a:pt x="81" y="87"/>
                    <a:pt x="81" y="87"/>
                  </a:cubicBezTo>
                  <a:cubicBezTo>
                    <a:pt x="81" y="86"/>
                    <a:pt x="81" y="85"/>
                    <a:pt x="82" y="85"/>
                  </a:cubicBezTo>
                  <a:cubicBezTo>
                    <a:pt x="96" y="85"/>
                    <a:pt x="96" y="85"/>
                    <a:pt x="96" y="85"/>
                  </a:cubicBezTo>
                  <a:cubicBezTo>
                    <a:pt x="96" y="85"/>
                    <a:pt x="97" y="85"/>
                    <a:pt x="97" y="85"/>
                  </a:cubicBezTo>
                  <a:cubicBezTo>
                    <a:pt x="97" y="85"/>
                    <a:pt x="98" y="85"/>
                    <a:pt x="98" y="84"/>
                  </a:cubicBezTo>
                  <a:cubicBezTo>
                    <a:pt x="98" y="83"/>
                    <a:pt x="98" y="83"/>
                    <a:pt x="98" y="83"/>
                  </a:cubicBezTo>
                  <a:cubicBezTo>
                    <a:pt x="50" y="1"/>
                    <a:pt x="50" y="1"/>
                    <a:pt x="50" y="1"/>
                  </a:cubicBezTo>
                  <a:cubicBezTo>
                    <a:pt x="50" y="0"/>
                    <a:pt x="50" y="0"/>
                    <a:pt x="49" y="0"/>
                  </a:cubicBezTo>
                </a:path>
              </a:pathLst>
            </a:custGeom>
            <a:solidFill>
              <a:srgbClr val="4285F4">
                <a:alpha val="15000"/>
              </a:srgbClr>
            </a:solidFill>
            <a:ln>
              <a:noFill/>
            </a:ln>
          </p:spPr>
          <p:txBody>
            <a:bodyPr anchor="ctr"/>
            <a:lstStyle/>
            <a:p>
              <a:pPr algn="ctr"/>
              <a:endParaRPr/>
            </a:p>
          </p:txBody>
        </p:sp>
        <p:sp>
          <p:nvSpPr>
            <p:cNvPr id="946" name="ïṥḻíde">
              <a:extLst>
                <a:ext uri="{FF2B5EF4-FFF2-40B4-BE49-F238E27FC236}">
                  <a16:creationId xmlns:a16="http://schemas.microsoft.com/office/drawing/2014/main" id="{5F343A39-B3C1-2034-D4E5-81A51BCAF65A}"/>
                </a:ext>
              </a:extLst>
            </p:cNvPr>
            <p:cNvSpPr/>
            <p:nvPr/>
          </p:nvSpPr>
          <p:spPr bwMode="auto">
            <a:xfrm>
              <a:off x="8331914" y="4167862"/>
              <a:ext cx="1757" cy="879"/>
            </a:xfrm>
            <a:prstGeom prst="ellipse">
              <a:avLst/>
            </a:prstGeom>
            <a:solidFill>
              <a:srgbClr val="ECF3FE">
                <a:alpha val="15000"/>
              </a:srgbClr>
            </a:solidFill>
            <a:ln>
              <a:noFill/>
            </a:ln>
          </p:spPr>
          <p:txBody>
            <a:bodyPr anchor="ctr"/>
            <a:lstStyle/>
            <a:p>
              <a:pPr algn="ctr"/>
              <a:endParaRPr/>
            </a:p>
          </p:txBody>
        </p:sp>
        <p:sp>
          <p:nvSpPr>
            <p:cNvPr id="947" name="ï$ľiḋé">
              <a:extLst>
                <a:ext uri="{FF2B5EF4-FFF2-40B4-BE49-F238E27FC236}">
                  <a16:creationId xmlns:a16="http://schemas.microsoft.com/office/drawing/2014/main" id="{A436180D-DC34-469D-5EBF-4BB381299F0B}"/>
                </a:ext>
              </a:extLst>
            </p:cNvPr>
            <p:cNvSpPr/>
            <p:nvPr/>
          </p:nvSpPr>
          <p:spPr bwMode="auto">
            <a:xfrm>
              <a:off x="8245816" y="3998302"/>
              <a:ext cx="147597" cy="169561"/>
            </a:xfrm>
            <a:custGeom>
              <a:avLst/>
              <a:gdLst>
                <a:gd name="T0" fmla="*/ 61 w 92"/>
                <a:gd name="T1" fmla="*/ 89 h 106"/>
                <a:gd name="T2" fmla="*/ 68 w 92"/>
                <a:gd name="T3" fmla="*/ 89 h 106"/>
                <a:gd name="T4" fmla="*/ 68 w 92"/>
                <a:gd name="T5" fmla="*/ 89 h 106"/>
                <a:gd name="T6" fmla="*/ 70 w 92"/>
                <a:gd name="T7" fmla="*/ 91 h 106"/>
                <a:gd name="T8" fmla="*/ 68 w 92"/>
                <a:gd name="T9" fmla="*/ 92 h 106"/>
                <a:gd name="T10" fmla="*/ 68 w 92"/>
                <a:gd name="T11" fmla="*/ 92 h 106"/>
                <a:gd name="T12" fmla="*/ 61 w 92"/>
                <a:gd name="T13" fmla="*/ 92 h 106"/>
                <a:gd name="T14" fmla="*/ 60 w 92"/>
                <a:gd name="T15" fmla="*/ 91 h 106"/>
                <a:gd name="T16" fmla="*/ 60 w 92"/>
                <a:gd name="T17" fmla="*/ 90 h 106"/>
                <a:gd name="T18" fmla="*/ 61 w 92"/>
                <a:gd name="T19" fmla="*/ 89 h 106"/>
                <a:gd name="T20" fmla="*/ 61 w 92"/>
                <a:gd name="T21" fmla="*/ 89 h 106"/>
                <a:gd name="T22" fmla="*/ 30 w 92"/>
                <a:gd name="T23" fmla="*/ 59 h 106"/>
                <a:gd name="T24" fmla="*/ 29 w 92"/>
                <a:gd name="T25" fmla="*/ 58 h 106"/>
                <a:gd name="T26" fmla="*/ 29 w 92"/>
                <a:gd name="T27" fmla="*/ 46 h 106"/>
                <a:gd name="T28" fmla="*/ 30 w 92"/>
                <a:gd name="T29" fmla="*/ 45 h 106"/>
                <a:gd name="T30" fmla="*/ 55 w 92"/>
                <a:gd name="T31" fmla="*/ 45 h 106"/>
                <a:gd name="T32" fmla="*/ 57 w 92"/>
                <a:gd name="T33" fmla="*/ 46 h 106"/>
                <a:gd name="T34" fmla="*/ 57 w 92"/>
                <a:gd name="T35" fmla="*/ 58 h 106"/>
                <a:gd name="T36" fmla="*/ 55 w 92"/>
                <a:gd name="T37" fmla="*/ 59 h 106"/>
                <a:gd name="T38" fmla="*/ 30 w 92"/>
                <a:gd name="T39" fmla="*/ 59 h 106"/>
                <a:gd name="T40" fmla="*/ 43 w 92"/>
                <a:gd name="T41" fmla="*/ 0 h 106"/>
                <a:gd name="T42" fmla="*/ 42 w 92"/>
                <a:gd name="T43" fmla="*/ 0 h 106"/>
                <a:gd name="T44" fmla="*/ 41 w 92"/>
                <a:gd name="T45" fmla="*/ 0 h 106"/>
                <a:gd name="T46" fmla="*/ 0 w 92"/>
                <a:gd name="T47" fmla="*/ 72 h 106"/>
                <a:gd name="T48" fmla="*/ 18 w 92"/>
                <a:gd name="T49" fmla="*/ 89 h 106"/>
                <a:gd name="T50" fmla="*/ 24 w 92"/>
                <a:gd name="T51" fmla="*/ 89 h 106"/>
                <a:gd name="T52" fmla="*/ 25 w 92"/>
                <a:gd name="T53" fmla="*/ 89 h 106"/>
                <a:gd name="T54" fmla="*/ 26 w 92"/>
                <a:gd name="T55" fmla="*/ 91 h 106"/>
                <a:gd name="T56" fmla="*/ 25 w 92"/>
                <a:gd name="T57" fmla="*/ 92 h 106"/>
                <a:gd name="T58" fmla="*/ 24 w 92"/>
                <a:gd name="T59" fmla="*/ 92 h 106"/>
                <a:gd name="T60" fmla="*/ 21 w 92"/>
                <a:gd name="T61" fmla="*/ 92 h 106"/>
                <a:gd name="T62" fmla="*/ 32 w 92"/>
                <a:gd name="T63" fmla="*/ 99 h 106"/>
                <a:gd name="T64" fmla="*/ 32 w 92"/>
                <a:gd name="T65" fmla="*/ 96 h 106"/>
                <a:gd name="T66" fmla="*/ 34 w 92"/>
                <a:gd name="T67" fmla="*/ 94 h 106"/>
                <a:gd name="T68" fmla="*/ 52 w 92"/>
                <a:gd name="T69" fmla="*/ 94 h 106"/>
                <a:gd name="T70" fmla="*/ 53 w 92"/>
                <a:gd name="T71" fmla="*/ 96 h 106"/>
                <a:gd name="T72" fmla="*/ 53 w 92"/>
                <a:gd name="T73" fmla="*/ 104 h 106"/>
                <a:gd name="T74" fmla="*/ 54 w 92"/>
                <a:gd name="T75" fmla="*/ 106 h 106"/>
                <a:gd name="T76" fmla="*/ 55 w 92"/>
                <a:gd name="T77" fmla="*/ 106 h 106"/>
                <a:gd name="T78" fmla="*/ 55 w 92"/>
                <a:gd name="T79" fmla="*/ 106 h 106"/>
                <a:gd name="T80" fmla="*/ 73 w 92"/>
                <a:gd name="T81" fmla="*/ 106 h 106"/>
                <a:gd name="T82" fmla="*/ 74 w 92"/>
                <a:gd name="T83" fmla="*/ 105 h 106"/>
                <a:gd name="T84" fmla="*/ 75 w 92"/>
                <a:gd name="T85" fmla="*/ 104 h 106"/>
                <a:gd name="T86" fmla="*/ 75 w 92"/>
                <a:gd name="T87" fmla="*/ 87 h 106"/>
                <a:gd name="T88" fmla="*/ 76 w 92"/>
                <a:gd name="T89" fmla="*/ 85 h 106"/>
                <a:gd name="T90" fmla="*/ 90 w 92"/>
                <a:gd name="T91" fmla="*/ 85 h 106"/>
                <a:gd name="T92" fmla="*/ 90 w 92"/>
                <a:gd name="T93" fmla="*/ 85 h 106"/>
                <a:gd name="T94" fmla="*/ 92 w 92"/>
                <a:gd name="T95" fmla="*/ 84 h 106"/>
                <a:gd name="T96" fmla="*/ 92 w 92"/>
                <a:gd name="T97" fmla="*/ 83 h 106"/>
                <a:gd name="T98" fmla="*/ 44 w 92"/>
                <a:gd name="T99" fmla="*/ 0 h 106"/>
                <a:gd name="T100" fmla="*/ 43 w 92"/>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2" h="106">
                  <a:moveTo>
                    <a:pt x="61" y="89"/>
                  </a:moveTo>
                  <a:cubicBezTo>
                    <a:pt x="68" y="89"/>
                    <a:pt x="68" y="89"/>
                    <a:pt x="68" y="89"/>
                  </a:cubicBezTo>
                  <a:cubicBezTo>
                    <a:pt x="68" y="89"/>
                    <a:pt x="68" y="89"/>
                    <a:pt x="68" y="89"/>
                  </a:cubicBezTo>
                  <a:cubicBezTo>
                    <a:pt x="69" y="89"/>
                    <a:pt x="70" y="90"/>
                    <a:pt x="70" y="91"/>
                  </a:cubicBezTo>
                  <a:cubicBezTo>
                    <a:pt x="70" y="92"/>
                    <a:pt x="69" y="92"/>
                    <a:pt x="68" y="92"/>
                  </a:cubicBezTo>
                  <a:cubicBezTo>
                    <a:pt x="68" y="92"/>
                    <a:pt x="68" y="92"/>
                    <a:pt x="68" y="92"/>
                  </a:cubicBezTo>
                  <a:cubicBezTo>
                    <a:pt x="61" y="92"/>
                    <a:pt x="61" y="92"/>
                    <a:pt x="61" y="92"/>
                  </a:cubicBezTo>
                  <a:cubicBezTo>
                    <a:pt x="60" y="92"/>
                    <a:pt x="60" y="92"/>
                    <a:pt x="60" y="91"/>
                  </a:cubicBezTo>
                  <a:cubicBezTo>
                    <a:pt x="60" y="91"/>
                    <a:pt x="60" y="90"/>
                    <a:pt x="60" y="90"/>
                  </a:cubicBezTo>
                  <a:cubicBezTo>
                    <a:pt x="61" y="90"/>
                    <a:pt x="61" y="89"/>
                    <a:pt x="61" y="89"/>
                  </a:cubicBezTo>
                  <a:cubicBezTo>
                    <a:pt x="61" y="89"/>
                    <a:pt x="61" y="89"/>
                    <a:pt x="61" y="89"/>
                  </a:cubicBezTo>
                  <a:moveTo>
                    <a:pt x="30" y="59"/>
                  </a:moveTo>
                  <a:cubicBezTo>
                    <a:pt x="30" y="59"/>
                    <a:pt x="29" y="59"/>
                    <a:pt x="29" y="58"/>
                  </a:cubicBezTo>
                  <a:cubicBezTo>
                    <a:pt x="29" y="46"/>
                    <a:pt x="29" y="46"/>
                    <a:pt x="29" y="46"/>
                  </a:cubicBezTo>
                  <a:cubicBezTo>
                    <a:pt x="29" y="45"/>
                    <a:pt x="30" y="45"/>
                    <a:pt x="30" y="45"/>
                  </a:cubicBezTo>
                  <a:cubicBezTo>
                    <a:pt x="55" y="45"/>
                    <a:pt x="55" y="45"/>
                    <a:pt x="55" y="45"/>
                  </a:cubicBezTo>
                  <a:cubicBezTo>
                    <a:pt x="56" y="45"/>
                    <a:pt x="57" y="45"/>
                    <a:pt x="57" y="46"/>
                  </a:cubicBezTo>
                  <a:cubicBezTo>
                    <a:pt x="57" y="58"/>
                    <a:pt x="57" y="58"/>
                    <a:pt x="57" y="58"/>
                  </a:cubicBezTo>
                  <a:cubicBezTo>
                    <a:pt x="57" y="59"/>
                    <a:pt x="56" y="59"/>
                    <a:pt x="55" y="59"/>
                  </a:cubicBezTo>
                  <a:cubicBezTo>
                    <a:pt x="30" y="59"/>
                    <a:pt x="30" y="59"/>
                    <a:pt x="30" y="59"/>
                  </a:cubicBezTo>
                  <a:moveTo>
                    <a:pt x="43" y="0"/>
                  </a:moveTo>
                  <a:cubicBezTo>
                    <a:pt x="43" y="0"/>
                    <a:pt x="42" y="0"/>
                    <a:pt x="42" y="0"/>
                  </a:cubicBezTo>
                  <a:cubicBezTo>
                    <a:pt x="41" y="0"/>
                    <a:pt x="41" y="0"/>
                    <a:pt x="41" y="0"/>
                  </a:cubicBezTo>
                  <a:cubicBezTo>
                    <a:pt x="0" y="72"/>
                    <a:pt x="0" y="72"/>
                    <a:pt x="0" y="72"/>
                  </a:cubicBezTo>
                  <a:cubicBezTo>
                    <a:pt x="6" y="78"/>
                    <a:pt x="11" y="84"/>
                    <a:pt x="18" y="89"/>
                  </a:cubicBezTo>
                  <a:cubicBezTo>
                    <a:pt x="24" y="89"/>
                    <a:pt x="24" y="89"/>
                    <a:pt x="24" y="89"/>
                  </a:cubicBezTo>
                  <a:cubicBezTo>
                    <a:pt x="24" y="89"/>
                    <a:pt x="24" y="89"/>
                    <a:pt x="25" y="89"/>
                  </a:cubicBezTo>
                  <a:cubicBezTo>
                    <a:pt x="25" y="89"/>
                    <a:pt x="26" y="90"/>
                    <a:pt x="26" y="91"/>
                  </a:cubicBezTo>
                  <a:cubicBezTo>
                    <a:pt x="26" y="92"/>
                    <a:pt x="26" y="92"/>
                    <a:pt x="25" y="92"/>
                  </a:cubicBezTo>
                  <a:cubicBezTo>
                    <a:pt x="24" y="92"/>
                    <a:pt x="24" y="92"/>
                    <a:pt x="24" y="92"/>
                  </a:cubicBezTo>
                  <a:cubicBezTo>
                    <a:pt x="21" y="92"/>
                    <a:pt x="21" y="92"/>
                    <a:pt x="21" y="92"/>
                  </a:cubicBezTo>
                  <a:cubicBezTo>
                    <a:pt x="25" y="95"/>
                    <a:pt x="29" y="97"/>
                    <a:pt x="32" y="99"/>
                  </a:cubicBezTo>
                  <a:cubicBezTo>
                    <a:pt x="32" y="96"/>
                    <a:pt x="32" y="96"/>
                    <a:pt x="32" y="96"/>
                  </a:cubicBezTo>
                  <a:cubicBezTo>
                    <a:pt x="32" y="95"/>
                    <a:pt x="33" y="94"/>
                    <a:pt x="34" y="94"/>
                  </a:cubicBezTo>
                  <a:cubicBezTo>
                    <a:pt x="52" y="94"/>
                    <a:pt x="52" y="94"/>
                    <a:pt x="52" y="94"/>
                  </a:cubicBezTo>
                  <a:cubicBezTo>
                    <a:pt x="52" y="94"/>
                    <a:pt x="53" y="95"/>
                    <a:pt x="53" y="96"/>
                  </a:cubicBezTo>
                  <a:cubicBezTo>
                    <a:pt x="53" y="104"/>
                    <a:pt x="53" y="104"/>
                    <a:pt x="53" y="104"/>
                  </a:cubicBezTo>
                  <a:cubicBezTo>
                    <a:pt x="53" y="105"/>
                    <a:pt x="54" y="105"/>
                    <a:pt x="54" y="106"/>
                  </a:cubicBezTo>
                  <a:cubicBezTo>
                    <a:pt x="55" y="106"/>
                    <a:pt x="55" y="106"/>
                    <a:pt x="55" y="106"/>
                  </a:cubicBezTo>
                  <a:cubicBezTo>
                    <a:pt x="55" y="106"/>
                    <a:pt x="55" y="106"/>
                    <a:pt x="55" y="106"/>
                  </a:cubicBezTo>
                  <a:cubicBezTo>
                    <a:pt x="73" y="106"/>
                    <a:pt x="73" y="106"/>
                    <a:pt x="73" y="106"/>
                  </a:cubicBezTo>
                  <a:cubicBezTo>
                    <a:pt x="74" y="106"/>
                    <a:pt x="74" y="106"/>
                    <a:pt x="74" y="105"/>
                  </a:cubicBezTo>
                  <a:cubicBezTo>
                    <a:pt x="75" y="104"/>
                    <a:pt x="75" y="104"/>
                    <a:pt x="75" y="104"/>
                  </a:cubicBezTo>
                  <a:cubicBezTo>
                    <a:pt x="75" y="87"/>
                    <a:pt x="75" y="87"/>
                    <a:pt x="75" y="87"/>
                  </a:cubicBezTo>
                  <a:cubicBezTo>
                    <a:pt x="75" y="86"/>
                    <a:pt x="75" y="85"/>
                    <a:pt x="76" y="85"/>
                  </a:cubicBezTo>
                  <a:cubicBezTo>
                    <a:pt x="90" y="85"/>
                    <a:pt x="90" y="85"/>
                    <a:pt x="90" y="85"/>
                  </a:cubicBezTo>
                  <a:cubicBezTo>
                    <a:pt x="90" y="85"/>
                    <a:pt x="90" y="85"/>
                    <a:pt x="90" y="85"/>
                  </a:cubicBezTo>
                  <a:cubicBezTo>
                    <a:pt x="91" y="85"/>
                    <a:pt x="92" y="84"/>
                    <a:pt x="92" y="84"/>
                  </a:cubicBezTo>
                  <a:cubicBezTo>
                    <a:pt x="92" y="83"/>
                    <a:pt x="92" y="83"/>
                    <a:pt x="92" y="83"/>
                  </a:cubicBezTo>
                  <a:cubicBezTo>
                    <a:pt x="44" y="0"/>
                    <a:pt x="44" y="0"/>
                    <a:pt x="44" y="0"/>
                  </a:cubicBezTo>
                  <a:cubicBezTo>
                    <a:pt x="44" y="0"/>
                    <a:pt x="43" y="0"/>
                    <a:pt x="43" y="0"/>
                  </a:cubicBezTo>
                </a:path>
              </a:pathLst>
            </a:custGeom>
            <a:solidFill>
              <a:srgbClr val="4285F4">
                <a:alpha val="15000"/>
              </a:srgbClr>
            </a:solidFill>
            <a:ln>
              <a:noFill/>
            </a:ln>
          </p:spPr>
          <p:txBody>
            <a:bodyPr anchor="ctr"/>
            <a:lstStyle/>
            <a:p>
              <a:pPr algn="ctr"/>
              <a:endParaRPr/>
            </a:p>
          </p:txBody>
        </p:sp>
        <p:sp>
          <p:nvSpPr>
            <p:cNvPr id="948" name="iṡḻîďe">
              <a:extLst>
                <a:ext uri="{FF2B5EF4-FFF2-40B4-BE49-F238E27FC236}">
                  <a16:creationId xmlns:a16="http://schemas.microsoft.com/office/drawing/2014/main" id="{8268C55B-5A44-D1AA-A37C-F200E6D5AF17}"/>
                </a:ext>
              </a:extLst>
            </p:cNvPr>
            <p:cNvSpPr/>
            <p:nvPr/>
          </p:nvSpPr>
          <p:spPr bwMode="auto">
            <a:xfrm>
              <a:off x="8397805" y="3843677"/>
              <a:ext cx="298707" cy="323307"/>
            </a:xfrm>
            <a:custGeom>
              <a:avLst/>
              <a:gdLst>
                <a:gd name="T0" fmla="*/ 31 w 186"/>
                <a:gd name="T1" fmla="*/ 161 h 201"/>
                <a:gd name="T2" fmla="*/ 62 w 186"/>
                <a:gd name="T3" fmla="*/ 170 h 201"/>
                <a:gd name="T4" fmla="*/ 86 w 186"/>
                <a:gd name="T5" fmla="*/ 161 h 201"/>
                <a:gd name="T6" fmla="*/ 99 w 186"/>
                <a:gd name="T7" fmla="*/ 169 h 201"/>
                <a:gd name="T8" fmla="*/ 123 w 186"/>
                <a:gd name="T9" fmla="*/ 169 h 201"/>
                <a:gd name="T10" fmla="*/ 154 w 186"/>
                <a:gd name="T11" fmla="*/ 161 h 201"/>
                <a:gd name="T12" fmla="*/ 177 w 186"/>
                <a:gd name="T13" fmla="*/ 170 h 201"/>
                <a:gd name="T14" fmla="*/ 8 w 186"/>
                <a:gd name="T15" fmla="*/ 140 h 201"/>
                <a:gd name="T16" fmla="*/ 8 w 186"/>
                <a:gd name="T17" fmla="*/ 150 h 201"/>
                <a:gd name="T18" fmla="*/ 85 w 186"/>
                <a:gd name="T19" fmla="*/ 140 h 201"/>
                <a:gd name="T20" fmla="*/ 100 w 186"/>
                <a:gd name="T21" fmla="*/ 150 h 201"/>
                <a:gd name="T22" fmla="*/ 123 w 186"/>
                <a:gd name="T23" fmla="*/ 141 h 201"/>
                <a:gd name="T24" fmla="*/ 154 w 186"/>
                <a:gd name="T25" fmla="*/ 149 h 201"/>
                <a:gd name="T26" fmla="*/ 178 w 186"/>
                <a:gd name="T27" fmla="*/ 149 h 201"/>
                <a:gd name="T28" fmla="*/ 7 w 186"/>
                <a:gd name="T29" fmla="*/ 121 h 201"/>
                <a:gd name="T30" fmla="*/ 31 w 186"/>
                <a:gd name="T31" fmla="*/ 129 h 201"/>
                <a:gd name="T32" fmla="*/ 62 w 186"/>
                <a:gd name="T33" fmla="*/ 120 h 201"/>
                <a:gd name="T34" fmla="*/ 62 w 186"/>
                <a:gd name="T35" fmla="*/ 129 h 201"/>
                <a:gd name="T36" fmla="*/ 123 w 186"/>
                <a:gd name="T37" fmla="*/ 120 h 201"/>
                <a:gd name="T38" fmla="*/ 154 w 186"/>
                <a:gd name="T39" fmla="*/ 129 h 201"/>
                <a:gd name="T40" fmla="*/ 178 w 186"/>
                <a:gd name="T41" fmla="*/ 121 h 201"/>
                <a:gd name="T42" fmla="*/ 7 w 186"/>
                <a:gd name="T43" fmla="*/ 108 h 201"/>
                <a:gd name="T44" fmla="*/ 31 w 186"/>
                <a:gd name="T45" fmla="*/ 108 h 201"/>
                <a:gd name="T46" fmla="*/ 62 w 186"/>
                <a:gd name="T47" fmla="*/ 100 h 201"/>
                <a:gd name="T48" fmla="*/ 85 w 186"/>
                <a:gd name="T49" fmla="*/ 109 h 201"/>
                <a:gd name="T50" fmla="*/ 100 w 186"/>
                <a:gd name="T51" fmla="*/ 100 h 201"/>
                <a:gd name="T52" fmla="*/ 100 w 186"/>
                <a:gd name="T53" fmla="*/ 109 h 201"/>
                <a:gd name="T54" fmla="*/ 177 w 186"/>
                <a:gd name="T55" fmla="*/ 100 h 201"/>
                <a:gd name="T56" fmla="*/ 8 w 186"/>
                <a:gd name="T57" fmla="*/ 88 h 201"/>
                <a:gd name="T58" fmla="*/ 31 w 186"/>
                <a:gd name="T59" fmla="*/ 80 h 201"/>
                <a:gd name="T60" fmla="*/ 62 w 186"/>
                <a:gd name="T61" fmla="*/ 88 h 201"/>
                <a:gd name="T62" fmla="*/ 86 w 186"/>
                <a:gd name="T63" fmla="*/ 88 h 201"/>
                <a:gd name="T64" fmla="*/ 99 w 186"/>
                <a:gd name="T65" fmla="*/ 80 h 201"/>
                <a:gd name="T66" fmla="*/ 123 w 186"/>
                <a:gd name="T67" fmla="*/ 88 h 201"/>
                <a:gd name="T68" fmla="*/ 154 w 186"/>
                <a:gd name="T69" fmla="*/ 79 h 201"/>
                <a:gd name="T70" fmla="*/ 154 w 186"/>
                <a:gd name="T71" fmla="*/ 88 h 201"/>
                <a:gd name="T72" fmla="*/ 31 w 186"/>
                <a:gd name="T73" fmla="*/ 59 h 201"/>
                <a:gd name="T74" fmla="*/ 62 w 186"/>
                <a:gd name="T75" fmla="*/ 68 h 201"/>
                <a:gd name="T76" fmla="*/ 86 w 186"/>
                <a:gd name="T77" fmla="*/ 60 h 201"/>
                <a:gd name="T78" fmla="*/ 99 w 186"/>
                <a:gd name="T79" fmla="*/ 68 h 201"/>
                <a:gd name="T80" fmla="*/ 123 w 186"/>
                <a:gd name="T81" fmla="*/ 68 h 201"/>
                <a:gd name="T82" fmla="*/ 154 w 186"/>
                <a:gd name="T83" fmla="*/ 60 h 201"/>
                <a:gd name="T84" fmla="*/ 177 w 186"/>
                <a:gd name="T85" fmla="*/ 68 h 201"/>
                <a:gd name="T86" fmla="*/ 8 w 186"/>
                <a:gd name="T87" fmla="*/ 39 h 201"/>
                <a:gd name="T88" fmla="*/ 8 w 186"/>
                <a:gd name="T89" fmla="*/ 48 h 201"/>
                <a:gd name="T90" fmla="*/ 85 w 186"/>
                <a:gd name="T91" fmla="*/ 39 h 201"/>
                <a:gd name="T92" fmla="*/ 100 w 186"/>
                <a:gd name="T93" fmla="*/ 48 h 201"/>
                <a:gd name="T94" fmla="*/ 123 w 186"/>
                <a:gd name="T95" fmla="*/ 39 h 201"/>
                <a:gd name="T96" fmla="*/ 154 w 186"/>
                <a:gd name="T97" fmla="*/ 47 h 201"/>
                <a:gd name="T98" fmla="*/ 178 w 186"/>
                <a:gd name="T99" fmla="*/ 47 h 201"/>
                <a:gd name="T100" fmla="*/ 80 w 186"/>
                <a:gd name="T101" fmla="*/ 1 h 201"/>
                <a:gd name="T102" fmla="*/ 0 w 186"/>
                <a:gd name="T103" fmla="*/ 31 h 201"/>
                <a:gd name="T104" fmla="*/ 38 w 186"/>
                <a:gd name="T105" fmla="*/ 201 h 201"/>
                <a:gd name="T106" fmla="*/ 55 w 186"/>
                <a:gd name="T107" fmla="*/ 201 h 201"/>
                <a:gd name="T108" fmla="*/ 131 w 186"/>
                <a:gd name="T109" fmla="*/ 177 h 201"/>
                <a:gd name="T110" fmla="*/ 185 w 186"/>
                <a:gd name="T111" fmla="*/ 201 h 201"/>
                <a:gd name="T112" fmla="*/ 126 w 186"/>
                <a:gd name="T113" fmla="*/ 31 h 201"/>
                <a:gd name="T114" fmla="*/ 104 w 186"/>
                <a:gd name="T11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 h="201">
                  <a:moveTo>
                    <a:pt x="8" y="170"/>
                  </a:moveTo>
                  <a:cubicBezTo>
                    <a:pt x="7" y="169"/>
                    <a:pt x="7" y="169"/>
                    <a:pt x="7" y="169"/>
                  </a:cubicBezTo>
                  <a:cubicBezTo>
                    <a:pt x="7" y="161"/>
                    <a:pt x="7" y="161"/>
                    <a:pt x="7" y="161"/>
                  </a:cubicBezTo>
                  <a:cubicBezTo>
                    <a:pt x="8" y="161"/>
                    <a:pt x="8" y="161"/>
                    <a:pt x="8" y="161"/>
                  </a:cubicBezTo>
                  <a:cubicBezTo>
                    <a:pt x="31" y="161"/>
                    <a:pt x="31" y="161"/>
                    <a:pt x="31" y="161"/>
                  </a:cubicBezTo>
                  <a:cubicBezTo>
                    <a:pt x="31" y="161"/>
                    <a:pt x="31" y="161"/>
                    <a:pt x="31" y="161"/>
                  </a:cubicBezTo>
                  <a:cubicBezTo>
                    <a:pt x="31" y="169"/>
                    <a:pt x="31" y="169"/>
                    <a:pt x="31" y="169"/>
                  </a:cubicBezTo>
                  <a:cubicBezTo>
                    <a:pt x="31" y="170"/>
                    <a:pt x="31" y="170"/>
                    <a:pt x="31" y="170"/>
                  </a:cubicBezTo>
                  <a:cubicBezTo>
                    <a:pt x="8" y="170"/>
                    <a:pt x="8" y="170"/>
                    <a:pt x="8" y="170"/>
                  </a:cubicBezTo>
                  <a:moveTo>
                    <a:pt x="62" y="170"/>
                  </a:moveTo>
                  <a:cubicBezTo>
                    <a:pt x="62" y="169"/>
                    <a:pt x="62" y="169"/>
                    <a:pt x="62" y="169"/>
                  </a:cubicBezTo>
                  <a:cubicBezTo>
                    <a:pt x="62" y="161"/>
                    <a:pt x="62" y="161"/>
                    <a:pt x="62" y="161"/>
                  </a:cubicBezTo>
                  <a:cubicBezTo>
                    <a:pt x="62" y="161"/>
                    <a:pt x="62" y="161"/>
                    <a:pt x="62" y="161"/>
                  </a:cubicBezTo>
                  <a:cubicBezTo>
                    <a:pt x="85" y="161"/>
                    <a:pt x="85" y="161"/>
                    <a:pt x="85" y="161"/>
                  </a:cubicBezTo>
                  <a:cubicBezTo>
                    <a:pt x="86" y="161"/>
                    <a:pt x="86" y="161"/>
                    <a:pt x="86" y="161"/>
                  </a:cubicBezTo>
                  <a:cubicBezTo>
                    <a:pt x="86" y="169"/>
                    <a:pt x="86" y="169"/>
                    <a:pt x="86" y="169"/>
                  </a:cubicBezTo>
                  <a:cubicBezTo>
                    <a:pt x="85" y="170"/>
                    <a:pt x="85" y="170"/>
                    <a:pt x="85" y="170"/>
                  </a:cubicBezTo>
                  <a:cubicBezTo>
                    <a:pt x="62" y="170"/>
                    <a:pt x="62" y="170"/>
                    <a:pt x="62" y="170"/>
                  </a:cubicBezTo>
                  <a:moveTo>
                    <a:pt x="100" y="170"/>
                  </a:moveTo>
                  <a:cubicBezTo>
                    <a:pt x="99" y="169"/>
                    <a:pt x="99" y="169"/>
                    <a:pt x="99" y="169"/>
                  </a:cubicBezTo>
                  <a:cubicBezTo>
                    <a:pt x="99" y="161"/>
                    <a:pt x="99" y="161"/>
                    <a:pt x="99" y="161"/>
                  </a:cubicBezTo>
                  <a:cubicBezTo>
                    <a:pt x="100" y="161"/>
                    <a:pt x="100" y="161"/>
                    <a:pt x="100" y="161"/>
                  </a:cubicBezTo>
                  <a:cubicBezTo>
                    <a:pt x="123" y="161"/>
                    <a:pt x="123" y="161"/>
                    <a:pt x="123" y="161"/>
                  </a:cubicBezTo>
                  <a:cubicBezTo>
                    <a:pt x="123" y="161"/>
                    <a:pt x="123" y="161"/>
                    <a:pt x="123" y="161"/>
                  </a:cubicBezTo>
                  <a:cubicBezTo>
                    <a:pt x="123" y="169"/>
                    <a:pt x="123" y="169"/>
                    <a:pt x="123" y="169"/>
                  </a:cubicBezTo>
                  <a:cubicBezTo>
                    <a:pt x="123" y="170"/>
                    <a:pt x="123" y="170"/>
                    <a:pt x="123" y="170"/>
                  </a:cubicBezTo>
                  <a:cubicBezTo>
                    <a:pt x="100" y="170"/>
                    <a:pt x="100" y="170"/>
                    <a:pt x="100" y="170"/>
                  </a:cubicBezTo>
                  <a:moveTo>
                    <a:pt x="154" y="170"/>
                  </a:moveTo>
                  <a:cubicBezTo>
                    <a:pt x="154" y="169"/>
                    <a:pt x="154" y="169"/>
                    <a:pt x="154" y="169"/>
                  </a:cubicBezTo>
                  <a:cubicBezTo>
                    <a:pt x="154" y="161"/>
                    <a:pt x="154" y="161"/>
                    <a:pt x="154" y="161"/>
                  </a:cubicBezTo>
                  <a:cubicBezTo>
                    <a:pt x="154" y="161"/>
                    <a:pt x="154" y="161"/>
                    <a:pt x="154" y="161"/>
                  </a:cubicBezTo>
                  <a:cubicBezTo>
                    <a:pt x="177" y="161"/>
                    <a:pt x="177" y="161"/>
                    <a:pt x="177" y="161"/>
                  </a:cubicBezTo>
                  <a:cubicBezTo>
                    <a:pt x="178" y="161"/>
                    <a:pt x="178" y="161"/>
                    <a:pt x="178" y="161"/>
                  </a:cubicBezTo>
                  <a:cubicBezTo>
                    <a:pt x="178" y="169"/>
                    <a:pt x="178" y="169"/>
                    <a:pt x="178" y="169"/>
                  </a:cubicBezTo>
                  <a:cubicBezTo>
                    <a:pt x="177" y="170"/>
                    <a:pt x="177" y="170"/>
                    <a:pt x="177" y="170"/>
                  </a:cubicBezTo>
                  <a:cubicBezTo>
                    <a:pt x="154" y="170"/>
                    <a:pt x="154" y="170"/>
                    <a:pt x="154" y="170"/>
                  </a:cubicBezTo>
                  <a:moveTo>
                    <a:pt x="8" y="150"/>
                  </a:moveTo>
                  <a:cubicBezTo>
                    <a:pt x="7" y="149"/>
                    <a:pt x="7" y="149"/>
                    <a:pt x="7" y="149"/>
                  </a:cubicBezTo>
                  <a:cubicBezTo>
                    <a:pt x="7" y="141"/>
                    <a:pt x="7" y="141"/>
                    <a:pt x="7" y="141"/>
                  </a:cubicBezTo>
                  <a:cubicBezTo>
                    <a:pt x="8" y="140"/>
                    <a:pt x="8" y="140"/>
                    <a:pt x="8" y="140"/>
                  </a:cubicBezTo>
                  <a:cubicBezTo>
                    <a:pt x="31" y="140"/>
                    <a:pt x="31" y="140"/>
                    <a:pt x="31" y="140"/>
                  </a:cubicBezTo>
                  <a:cubicBezTo>
                    <a:pt x="31" y="141"/>
                    <a:pt x="31" y="141"/>
                    <a:pt x="31" y="141"/>
                  </a:cubicBezTo>
                  <a:cubicBezTo>
                    <a:pt x="31" y="149"/>
                    <a:pt x="31" y="149"/>
                    <a:pt x="31" y="149"/>
                  </a:cubicBezTo>
                  <a:cubicBezTo>
                    <a:pt x="31" y="150"/>
                    <a:pt x="31" y="150"/>
                    <a:pt x="31" y="150"/>
                  </a:cubicBezTo>
                  <a:cubicBezTo>
                    <a:pt x="8" y="150"/>
                    <a:pt x="8" y="150"/>
                    <a:pt x="8" y="150"/>
                  </a:cubicBezTo>
                  <a:moveTo>
                    <a:pt x="62" y="150"/>
                  </a:moveTo>
                  <a:cubicBezTo>
                    <a:pt x="62" y="149"/>
                    <a:pt x="62" y="149"/>
                    <a:pt x="62" y="149"/>
                  </a:cubicBezTo>
                  <a:cubicBezTo>
                    <a:pt x="62" y="141"/>
                    <a:pt x="62" y="141"/>
                    <a:pt x="62" y="141"/>
                  </a:cubicBezTo>
                  <a:cubicBezTo>
                    <a:pt x="62" y="140"/>
                    <a:pt x="62" y="140"/>
                    <a:pt x="62" y="140"/>
                  </a:cubicBezTo>
                  <a:cubicBezTo>
                    <a:pt x="85" y="140"/>
                    <a:pt x="85" y="140"/>
                    <a:pt x="85" y="140"/>
                  </a:cubicBezTo>
                  <a:cubicBezTo>
                    <a:pt x="86" y="141"/>
                    <a:pt x="86" y="141"/>
                    <a:pt x="86" y="141"/>
                  </a:cubicBezTo>
                  <a:cubicBezTo>
                    <a:pt x="86" y="149"/>
                    <a:pt x="86" y="149"/>
                    <a:pt x="86" y="149"/>
                  </a:cubicBezTo>
                  <a:cubicBezTo>
                    <a:pt x="85" y="150"/>
                    <a:pt x="85" y="150"/>
                    <a:pt x="85" y="150"/>
                  </a:cubicBezTo>
                  <a:cubicBezTo>
                    <a:pt x="62" y="150"/>
                    <a:pt x="62" y="150"/>
                    <a:pt x="62" y="150"/>
                  </a:cubicBezTo>
                  <a:moveTo>
                    <a:pt x="100" y="150"/>
                  </a:moveTo>
                  <a:cubicBezTo>
                    <a:pt x="99" y="149"/>
                    <a:pt x="99" y="149"/>
                    <a:pt x="99" y="149"/>
                  </a:cubicBezTo>
                  <a:cubicBezTo>
                    <a:pt x="99" y="141"/>
                    <a:pt x="99" y="141"/>
                    <a:pt x="99" y="141"/>
                  </a:cubicBezTo>
                  <a:cubicBezTo>
                    <a:pt x="100" y="140"/>
                    <a:pt x="100" y="140"/>
                    <a:pt x="100" y="140"/>
                  </a:cubicBezTo>
                  <a:cubicBezTo>
                    <a:pt x="123" y="140"/>
                    <a:pt x="123" y="140"/>
                    <a:pt x="123" y="140"/>
                  </a:cubicBezTo>
                  <a:cubicBezTo>
                    <a:pt x="123" y="141"/>
                    <a:pt x="123" y="141"/>
                    <a:pt x="123" y="141"/>
                  </a:cubicBezTo>
                  <a:cubicBezTo>
                    <a:pt x="123" y="149"/>
                    <a:pt x="123" y="149"/>
                    <a:pt x="123" y="149"/>
                  </a:cubicBezTo>
                  <a:cubicBezTo>
                    <a:pt x="123" y="150"/>
                    <a:pt x="123" y="150"/>
                    <a:pt x="123" y="150"/>
                  </a:cubicBezTo>
                  <a:cubicBezTo>
                    <a:pt x="100" y="150"/>
                    <a:pt x="100" y="150"/>
                    <a:pt x="100" y="150"/>
                  </a:cubicBezTo>
                  <a:moveTo>
                    <a:pt x="154" y="150"/>
                  </a:moveTo>
                  <a:cubicBezTo>
                    <a:pt x="154" y="149"/>
                    <a:pt x="154" y="149"/>
                    <a:pt x="154" y="149"/>
                  </a:cubicBezTo>
                  <a:cubicBezTo>
                    <a:pt x="154" y="141"/>
                    <a:pt x="154" y="141"/>
                    <a:pt x="154" y="141"/>
                  </a:cubicBezTo>
                  <a:cubicBezTo>
                    <a:pt x="154" y="140"/>
                    <a:pt x="154" y="140"/>
                    <a:pt x="154" y="140"/>
                  </a:cubicBezTo>
                  <a:cubicBezTo>
                    <a:pt x="177" y="140"/>
                    <a:pt x="177" y="140"/>
                    <a:pt x="177" y="140"/>
                  </a:cubicBezTo>
                  <a:cubicBezTo>
                    <a:pt x="178" y="141"/>
                    <a:pt x="178" y="141"/>
                    <a:pt x="178" y="141"/>
                  </a:cubicBezTo>
                  <a:cubicBezTo>
                    <a:pt x="178" y="149"/>
                    <a:pt x="178" y="149"/>
                    <a:pt x="178" y="149"/>
                  </a:cubicBezTo>
                  <a:cubicBezTo>
                    <a:pt x="177" y="150"/>
                    <a:pt x="177" y="150"/>
                    <a:pt x="177" y="150"/>
                  </a:cubicBezTo>
                  <a:cubicBezTo>
                    <a:pt x="154" y="150"/>
                    <a:pt x="154" y="150"/>
                    <a:pt x="154" y="150"/>
                  </a:cubicBezTo>
                  <a:moveTo>
                    <a:pt x="8" y="129"/>
                  </a:moveTo>
                  <a:cubicBezTo>
                    <a:pt x="7" y="129"/>
                    <a:pt x="7" y="129"/>
                    <a:pt x="7" y="129"/>
                  </a:cubicBezTo>
                  <a:cubicBezTo>
                    <a:pt x="7" y="121"/>
                    <a:pt x="7" y="121"/>
                    <a:pt x="7" y="121"/>
                  </a:cubicBezTo>
                  <a:cubicBezTo>
                    <a:pt x="8" y="120"/>
                    <a:pt x="8" y="120"/>
                    <a:pt x="8" y="120"/>
                  </a:cubicBezTo>
                  <a:cubicBezTo>
                    <a:pt x="31" y="120"/>
                    <a:pt x="31" y="120"/>
                    <a:pt x="31" y="120"/>
                  </a:cubicBezTo>
                  <a:cubicBezTo>
                    <a:pt x="31" y="121"/>
                    <a:pt x="31" y="121"/>
                    <a:pt x="31" y="121"/>
                  </a:cubicBezTo>
                  <a:cubicBezTo>
                    <a:pt x="31" y="129"/>
                    <a:pt x="31" y="129"/>
                    <a:pt x="31" y="129"/>
                  </a:cubicBezTo>
                  <a:cubicBezTo>
                    <a:pt x="31" y="129"/>
                    <a:pt x="31" y="129"/>
                    <a:pt x="31" y="129"/>
                  </a:cubicBezTo>
                  <a:cubicBezTo>
                    <a:pt x="8" y="129"/>
                    <a:pt x="8" y="129"/>
                    <a:pt x="8" y="129"/>
                  </a:cubicBezTo>
                  <a:moveTo>
                    <a:pt x="62" y="129"/>
                  </a:moveTo>
                  <a:cubicBezTo>
                    <a:pt x="62" y="129"/>
                    <a:pt x="62" y="129"/>
                    <a:pt x="62" y="129"/>
                  </a:cubicBezTo>
                  <a:cubicBezTo>
                    <a:pt x="62" y="121"/>
                    <a:pt x="62" y="121"/>
                    <a:pt x="62" y="121"/>
                  </a:cubicBezTo>
                  <a:cubicBezTo>
                    <a:pt x="62" y="120"/>
                    <a:pt x="62" y="120"/>
                    <a:pt x="62" y="120"/>
                  </a:cubicBezTo>
                  <a:cubicBezTo>
                    <a:pt x="85" y="120"/>
                    <a:pt x="85" y="120"/>
                    <a:pt x="85" y="120"/>
                  </a:cubicBezTo>
                  <a:cubicBezTo>
                    <a:pt x="86" y="121"/>
                    <a:pt x="86" y="121"/>
                    <a:pt x="86" y="121"/>
                  </a:cubicBezTo>
                  <a:cubicBezTo>
                    <a:pt x="86" y="129"/>
                    <a:pt x="86" y="129"/>
                    <a:pt x="86" y="129"/>
                  </a:cubicBezTo>
                  <a:cubicBezTo>
                    <a:pt x="85" y="129"/>
                    <a:pt x="85" y="129"/>
                    <a:pt x="85" y="129"/>
                  </a:cubicBezTo>
                  <a:cubicBezTo>
                    <a:pt x="62" y="129"/>
                    <a:pt x="62" y="129"/>
                    <a:pt x="62" y="129"/>
                  </a:cubicBezTo>
                  <a:moveTo>
                    <a:pt x="100" y="129"/>
                  </a:moveTo>
                  <a:cubicBezTo>
                    <a:pt x="99" y="129"/>
                    <a:pt x="99" y="129"/>
                    <a:pt x="99" y="129"/>
                  </a:cubicBezTo>
                  <a:cubicBezTo>
                    <a:pt x="99" y="121"/>
                    <a:pt x="99" y="121"/>
                    <a:pt x="99" y="121"/>
                  </a:cubicBezTo>
                  <a:cubicBezTo>
                    <a:pt x="100" y="120"/>
                    <a:pt x="100" y="120"/>
                    <a:pt x="100" y="120"/>
                  </a:cubicBezTo>
                  <a:cubicBezTo>
                    <a:pt x="123" y="120"/>
                    <a:pt x="123" y="120"/>
                    <a:pt x="123" y="120"/>
                  </a:cubicBezTo>
                  <a:cubicBezTo>
                    <a:pt x="123" y="121"/>
                    <a:pt x="123" y="121"/>
                    <a:pt x="123" y="121"/>
                  </a:cubicBezTo>
                  <a:cubicBezTo>
                    <a:pt x="123" y="129"/>
                    <a:pt x="123" y="129"/>
                    <a:pt x="123" y="129"/>
                  </a:cubicBezTo>
                  <a:cubicBezTo>
                    <a:pt x="123" y="129"/>
                    <a:pt x="123" y="129"/>
                    <a:pt x="123" y="129"/>
                  </a:cubicBezTo>
                  <a:cubicBezTo>
                    <a:pt x="100" y="129"/>
                    <a:pt x="100" y="129"/>
                    <a:pt x="100" y="129"/>
                  </a:cubicBezTo>
                  <a:moveTo>
                    <a:pt x="154" y="129"/>
                  </a:moveTo>
                  <a:cubicBezTo>
                    <a:pt x="154" y="129"/>
                    <a:pt x="154" y="129"/>
                    <a:pt x="154" y="129"/>
                  </a:cubicBezTo>
                  <a:cubicBezTo>
                    <a:pt x="154" y="121"/>
                    <a:pt x="154" y="121"/>
                    <a:pt x="154" y="121"/>
                  </a:cubicBezTo>
                  <a:cubicBezTo>
                    <a:pt x="154" y="120"/>
                    <a:pt x="154" y="120"/>
                    <a:pt x="154" y="120"/>
                  </a:cubicBezTo>
                  <a:cubicBezTo>
                    <a:pt x="177" y="120"/>
                    <a:pt x="177" y="120"/>
                    <a:pt x="177" y="120"/>
                  </a:cubicBezTo>
                  <a:cubicBezTo>
                    <a:pt x="178" y="121"/>
                    <a:pt x="178" y="121"/>
                    <a:pt x="178" y="121"/>
                  </a:cubicBezTo>
                  <a:cubicBezTo>
                    <a:pt x="178" y="129"/>
                    <a:pt x="178" y="129"/>
                    <a:pt x="178" y="129"/>
                  </a:cubicBezTo>
                  <a:cubicBezTo>
                    <a:pt x="177" y="129"/>
                    <a:pt x="177" y="129"/>
                    <a:pt x="177" y="129"/>
                  </a:cubicBezTo>
                  <a:cubicBezTo>
                    <a:pt x="154" y="129"/>
                    <a:pt x="154" y="129"/>
                    <a:pt x="154" y="129"/>
                  </a:cubicBezTo>
                  <a:moveTo>
                    <a:pt x="8" y="109"/>
                  </a:moveTo>
                  <a:cubicBezTo>
                    <a:pt x="7" y="108"/>
                    <a:pt x="7" y="108"/>
                    <a:pt x="7" y="108"/>
                  </a:cubicBezTo>
                  <a:cubicBezTo>
                    <a:pt x="7" y="100"/>
                    <a:pt x="7" y="100"/>
                    <a:pt x="7" y="100"/>
                  </a:cubicBezTo>
                  <a:cubicBezTo>
                    <a:pt x="8" y="100"/>
                    <a:pt x="8" y="100"/>
                    <a:pt x="8" y="100"/>
                  </a:cubicBezTo>
                  <a:cubicBezTo>
                    <a:pt x="31" y="100"/>
                    <a:pt x="31" y="100"/>
                    <a:pt x="31" y="100"/>
                  </a:cubicBezTo>
                  <a:cubicBezTo>
                    <a:pt x="31" y="100"/>
                    <a:pt x="31" y="100"/>
                    <a:pt x="31" y="100"/>
                  </a:cubicBezTo>
                  <a:cubicBezTo>
                    <a:pt x="31" y="108"/>
                    <a:pt x="31" y="108"/>
                    <a:pt x="31" y="108"/>
                  </a:cubicBezTo>
                  <a:cubicBezTo>
                    <a:pt x="31" y="109"/>
                    <a:pt x="31" y="109"/>
                    <a:pt x="31" y="109"/>
                  </a:cubicBezTo>
                  <a:cubicBezTo>
                    <a:pt x="8" y="109"/>
                    <a:pt x="8" y="109"/>
                    <a:pt x="8" y="109"/>
                  </a:cubicBezTo>
                  <a:moveTo>
                    <a:pt x="62" y="109"/>
                  </a:moveTo>
                  <a:cubicBezTo>
                    <a:pt x="62" y="108"/>
                    <a:pt x="62" y="108"/>
                    <a:pt x="62" y="108"/>
                  </a:cubicBezTo>
                  <a:cubicBezTo>
                    <a:pt x="62" y="100"/>
                    <a:pt x="62" y="100"/>
                    <a:pt x="62" y="100"/>
                  </a:cubicBezTo>
                  <a:cubicBezTo>
                    <a:pt x="62" y="100"/>
                    <a:pt x="62" y="100"/>
                    <a:pt x="62" y="100"/>
                  </a:cubicBezTo>
                  <a:cubicBezTo>
                    <a:pt x="85" y="100"/>
                    <a:pt x="85" y="100"/>
                    <a:pt x="85" y="100"/>
                  </a:cubicBezTo>
                  <a:cubicBezTo>
                    <a:pt x="86" y="100"/>
                    <a:pt x="86" y="100"/>
                    <a:pt x="86" y="100"/>
                  </a:cubicBezTo>
                  <a:cubicBezTo>
                    <a:pt x="86" y="108"/>
                    <a:pt x="86" y="108"/>
                    <a:pt x="86" y="108"/>
                  </a:cubicBezTo>
                  <a:cubicBezTo>
                    <a:pt x="85" y="109"/>
                    <a:pt x="85" y="109"/>
                    <a:pt x="85" y="109"/>
                  </a:cubicBezTo>
                  <a:cubicBezTo>
                    <a:pt x="62" y="109"/>
                    <a:pt x="62" y="109"/>
                    <a:pt x="62" y="109"/>
                  </a:cubicBezTo>
                  <a:moveTo>
                    <a:pt x="100" y="109"/>
                  </a:moveTo>
                  <a:cubicBezTo>
                    <a:pt x="99" y="108"/>
                    <a:pt x="99" y="108"/>
                    <a:pt x="99" y="108"/>
                  </a:cubicBezTo>
                  <a:cubicBezTo>
                    <a:pt x="99" y="100"/>
                    <a:pt x="99" y="100"/>
                    <a:pt x="99" y="100"/>
                  </a:cubicBezTo>
                  <a:cubicBezTo>
                    <a:pt x="100" y="100"/>
                    <a:pt x="100" y="100"/>
                    <a:pt x="100" y="100"/>
                  </a:cubicBezTo>
                  <a:cubicBezTo>
                    <a:pt x="123" y="100"/>
                    <a:pt x="123" y="100"/>
                    <a:pt x="123" y="100"/>
                  </a:cubicBezTo>
                  <a:cubicBezTo>
                    <a:pt x="123" y="100"/>
                    <a:pt x="123" y="100"/>
                    <a:pt x="123" y="100"/>
                  </a:cubicBezTo>
                  <a:cubicBezTo>
                    <a:pt x="123" y="108"/>
                    <a:pt x="123" y="108"/>
                    <a:pt x="123" y="108"/>
                  </a:cubicBezTo>
                  <a:cubicBezTo>
                    <a:pt x="123" y="109"/>
                    <a:pt x="123" y="109"/>
                    <a:pt x="123" y="109"/>
                  </a:cubicBezTo>
                  <a:cubicBezTo>
                    <a:pt x="100" y="109"/>
                    <a:pt x="100" y="109"/>
                    <a:pt x="100" y="109"/>
                  </a:cubicBezTo>
                  <a:moveTo>
                    <a:pt x="154" y="109"/>
                  </a:moveTo>
                  <a:cubicBezTo>
                    <a:pt x="154" y="108"/>
                    <a:pt x="154" y="108"/>
                    <a:pt x="154" y="108"/>
                  </a:cubicBezTo>
                  <a:cubicBezTo>
                    <a:pt x="154" y="100"/>
                    <a:pt x="154" y="100"/>
                    <a:pt x="154" y="100"/>
                  </a:cubicBezTo>
                  <a:cubicBezTo>
                    <a:pt x="154" y="100"/>
                    <a:pt x="154" y="100"/>
                    <a:pt x="154" y="100"/>
                  </a:cubicBezTo>
                  <a:cubicBezTo>
                    <a:pt x="177" y="100"/>
                    <a:pt x="177" y="100"/>
                    <a:pt x="177" y="100"/>
                  </a:cubicBezTo>
                  <a:cubicBezTo>
                    <a:pt x="178" y="100"/>
                    <a:pt x="178" y="100"/>
                    <a:pt x="178" y="100"/>
                  </a:cubicBezTo>
                  <a:cubicBezTo>
                    <a:pt x="178" y="108"/>
                    <a:pt x="178" y="108"/>
                    <a:pt x="178" y="108"/>
                  </a:cubicBezTo>
                  <a:cubicBezTo>
                    <a:pt x="177" y="109"/>
                    <a:pt x="177" y="109"/>
                    <a:pt x="177" y="109"/>
                  </a:cubicBezTo>
                  <a:cubicBezTo>
                    <a:pt x="154" y="109"/>
                    <a:pt x="154" y="109"/>
                    <a:pt x="154" y="109"/>
                  </a:cubicBezTo>
                  <a:moveTo>
                    <a:pt x="8" y="88"/>
                  </a:moveTo>
                  <a:cubicBezTo>
                    <a:pt x="7" y="88"/>
                    <a:pt x="7" y="88"/>
                    <a:pt x="7" y="88"/>
                  </a:cubicBezTo>
                  <a:cubicBezTo>
                    <a:pt x="7" y="80"/>
                    <a:pt x="7" y="80"/>
                    <a:pt x="7" y="80"/>
                  </a:cubicBezTo>
                  <a:cubicBezTo>
                    <a:pt x="8" y="79"/>
                    <a:pt x="8" y="79"/>
                    <a:pt x="8" y="79"/>
                  </a:cubicBezTo>
                  <a:cubicBezTo>
                    <a:pt x="31" y="79"/>
                    <a:pt x="31" y="79"/>
                    <a:pt x="31" y="79"/>
                  </a:cubicBezTo>
                  <a:cubicBezTo>
                    <a:pt x="31" y="80"/>
                    <a:pt x="31" y="80"/>
                    <a:pt x="31" y="80"/>
                  </a:cubicBezTo>
                  <a:cubicBezTo>
                    <a:pt x="31" y="88"/>
                    <a:pt x="31" y="88"/>
                    <a:pt x="31" y="88"/>
                  </a:cubicBezTo>
                  <a:cubicBezTo>
                    <a:pt x="31" y="88"/>
                    <a:pt x="31" y="88"/>
                    <a:pt x="31" y="88"/>
                  </a:cubicBezTo>
                  <a:cubicBezTo>
                    <a:pt x="8" y="88"/>
                    <a:pt x="8" y="88"/>
                    <a:pt x="8" y="88"/>
                  </a:cubicBezTo>
                  <a:moveTo>
                    <a:pt x="62" y="88"/>
                  </a:moveTo>
                  <a:cubicBezTo>
                    <a:pt x="62" y="88"/>
                    <a:pt x="62" y="88"/>
                    <a:pt x="62" y="88"/>
                  </a:cubicBezTo>
                  <a:cubicBezTo>
                    <a:pt x="62" y="80"/>
                    <a:pt x="62" y="80"/>
                    <a:pt x="62" y="80"/>
                  </a:cubicBezTo>
                  <a:cubicBezTo>
                    <a:pt x="62" y="79"/>
                    <a:pt x="62" y="79"/>
                    <a:pt x="62" y="79"/>
                  </a:cubicBezTo>
                  <a:cubicBezTo>
                    <a:pt x="85" y="79"/>
                    <a:pt x="85" y="79"/>
                    <a:pt x="85" y="79"/>
                  </a:cubicBezTo>
                  <a:cubicBezTo>
                    <a:pt x="86" y="80"/>
                    <a:pt x="86" y="80"/>
                    <a:pt x="86" y="80"/>
                  </a:cubicBezTo>
                  <a:cubicBezTo>
                    <a:pt x="86" y="88"/>
                    <a:pt x="86" y="88"/>
                    <a:pt x="86" y="88"/>
                  </a:cubicBezTo>
                  <a:cubicBezTo>
                    <a:pt x="85" y="88"/>
                    <a:pt x="85" y="88"/>
                    <a:pt x="85" y="88"/>
                  </a:cubicBezTo>
                  <a:cubicBezTo>
                    <a:pt x="62" y="88"/>
                    <a:pt x="62" y="88"/>
                    <a:pt x="62" y="88"/>
                  </a:cubicBezTo>
                  <a:moveTo>
                    <a:pt x="100" y="88"/>
                  </a:moveTo>
                  <a:cubicBezTo>
                    <a:pt x="99" y="88"/>
                    <a:pt x="99" y="88"/>
                    <a:pt x="99" y="88"/>
                  </a:cubicBezTo>
                  <a:cubicBezTo>
                    <a:pt x="99" y="80"/>
                    <a:pt x="99" y="80"/>
                    <a:pt x="99" y="80"/>
                  </a:cubicBezTo>
                  <a:cubicBezTo>
                    <a:pt x="100" y="79"/>
                    <a:pt x="100" y="79"/>
                    <a:pt x="100" y="79"/>
                  </a:cubicBezTo>
                  <a:cubicBezTo>
                    <a:pt x="123" y="79"/>
                    <a:pt x="123" y="79"/>
                    <a:pt x="123" y="79"/>
                  </a:cubicBezTo>
                  <a:cubicBezTo>
                    <a:pt x="123" y="80"/>
                    <a:pt x="123" y="80"/>
                    <a:pt x="123" y="80"/>
                  </a:cubicBezTo>
                  <a:cubicBezTo>
                    <a:pt x="123" y="88"/>
                    <a:pt x="123" y="88"/>
                    <a:pt x="123" y="88"/>
                  </a:cubicBezTo>
                  <a:cubicBezTo>
                    <a:pt x="123" y="88"/>
                    <a:pt x="123" y="88"/>
                    <a:pt x="123" y="88"/>
                  </a:cubicBezTo>
                  <a:cubicBezTo>
                    <a:pt x="100" y="88"/>
                    <a:pt x="100" y="88"/>
                    <a:pt x="100" y="88"/>
                  </a:cubicBezTo>
                  <a:moveTo>
                    <a:pt x="154" y="88"/>
                  </a:moveTo>
                  <a:cubicBezTo>
                    <a:pt x="154" y="88"/>
                    <a:pt x="154" y="88"/>
                    <a:pt x="154" y="88"/>
                  </a:cubicBezTo>
                  <a:cubicBezTo>
                    <a:pt x="154" y="80"/>
                    <a:pt x="154" y="80"/>
                    <a:pt x="154" y="80"/>
                  </a:cubicBezTo>
                  <a:cubicBezTo>
                    <a:pt x="154" y="79"/>
                    <a:pt x="154" y="79"/>
                    <a:pt x="154" y="79"/>
                  </a:cubicBezTo>
                  <a:cubicBezTo>
                    <a:pt x="177" y="79"/>
                    <a:pt x="177" y="79"/>
                    <a:pt x="177" y="79"/>
                  </a:cubicBezTo>
                  <a:cubicBezTo>
                    <a:pt x="178" y="80"/>
                    <a:pt x="178" y="80"/>
                    <a:pt x="178" y="80"/>
                  </a:cubicBezTo>
                  <a:cubicBezTo>
                    <a:pt x="178" y="88"/>
                    <a:pt x="178" y="88"/>
                    <a:pt x="178" y="88"/>
                  </a:cubicBezTo>
                  <a:cubicBezTo>
                    <a:pt x="177" y="88"/>
                    <a:pt x="177" y="88"/>
                    <a:pt x="177" y="88"/>
                  </a:cubicBezTo>
                  <a:cubicBezTo>
                    <a:pt x="154" y="88"/>
                    <a:pt x="154" y="88"/>
                    <a:pt x="154" y="88"/>
                  </a:cubicBezTo>
                  <a:moveTo>
                    <a:pt x="8" y="68"/>
                  </a:moveTo>
                  <a:cubicBezTo>
                    <a:pt x="7" y="68"/>
                    <a:pt x="7" y="68"/>
                    <a:pt x="7" y="68"/>
                  </a:cubicBezTo>
                  <a:cubicBezTo>
                    <a:pt x="7" y="60"/>
                    <a:pt x="7" y="60"/>
                    <a:pt x="7" y="60"/>
                  </a:cubicBezTo>
                  <a:cubicBezTo>
                    <a:pt x="8" y="59"/>
                    <a:pt x="8" y="59"/>
                    <a:pt x="8" y="59"/>
                  </a:cubicBezTo>
                  <a:cubicBezTo>
                    <a:pt x="31" y="59"/>
                    <a:pt x="31" y="59"/>
                    <a:pt x="31" y="59"/>
                  </a:cubicBezTo>
                  <a:cubicBezTo>
                    <a:pt x="31" y="60"/>
                    <a:pt x="31" y="60"/>
                    <a:pt x="31" y="60"/>
                  </a:cubicBezTo>
                  <a:cubicBezTo>
                    <a:pt x="31" y="68"/>
                    <a:pt x="31" y="68"/>
                    <a:pt x="31" y="68"/>
                  </a:cubicBezTo>
                  <a:cubicBezTo>
                    <a:pt x="31" y="68"/>
                    <a:pt x="31" y="68"/>
                    <a:pt x="31" y="68"/>
                  </a:cubicBezTo>
                  <a:cubicBezTo>
                    <a:pt x="8" y="68"/>
                    <a:pt x="8" y="68"/>
                    <a:pt x="8" y="68"/>
                  </a:cubicBezTo>
                  <a:moveTo>
                    <a:pt x="62" y="68"/>
                  </a:moveTo>
                  <a:cubicBezTo>
                    <a:pt x="62" y="68"/>
                    <a:pt x="62" y="68"/>
                    <a:pt x="62" y="68"/>
                  </a:cubicBezTo>
                  <a:cubicBezTo>
                    <a:pt x="62" y="60"/>
                    <a:pt x="62" y="60"/>
                    <a:pt x="62" y="60"/>
                  </a:cubicBezTo>
                  <a:cubicBezTo>
                    <a:pt x="62" y="59"/>
                    <a:pt x="62" y="59"/>
                    <a:pt x="62" y="59"/>
                  </a:cubicBezTo>
                  <a:cubicBezTo>
                    <a:pt x="85" y="59"/>
                    <a:pt x="85" y="59"/>
                    <a:pt x="85" y="59"/>
                  </a:cubicBezTo>
                  <a:cubicBezTo>
                    <a:pt x="86" y="60"/>
                    <a:pt x="86" y="60"/>
                    <a:pt x="86" y="60"/>
                  </a:cubicBezTo>
                  <a:cubicBezTo>
                    <a:pt x="86" y="68"/>
                    <a:pt x="86" y="68"/>
                    <a:pt x="86" y="68"/>
                  </a:cubicBezTo>
                  <a:cubicBezTo>
                    <a:pt x="85" y="68"/>
                    <a:pt x="85" y="68"/>
                    <a:pt x="85" y="68"/>
                  </a:cubicBezTo>
                  <a:cubicBezTo>
                    <a:pt x="62" y="68"/>
                    <a:pt x="62" y="68"/>
                    <a:pt x="62" y="68"/>
                  </a:cubicBezTo>
                  <a:moveTo>
                    <a:pt x="100" y="68"/>
                  </a:moveTo>
                  <a:cubicBezTo>
                    <a:pt x="99" y="68"/>
                    <a:pt x="99" y="68"/>
                    <a:pt x="99" y="68"/>
                  </a:cubicBezTo>
                  <a:cubicBezTo>
                    <a:pt x="99" y="60"/>
                    <a:pt x="99" y="60"/>
                    <a:pt x="99" y="60"/>
                  </a:cubicBezTo>
                  <a:cubicBezTo>
                    <a:pt x="100" y="59"/>
                    <a:pt x="100" y="59"/>
                    <a:pt x="100" y="59"/>
                  </a:cubicBezTo>
                  <a:cubicBezTo>
                    <a:pt x="123" y="59"/>
                    <a:pt x="123" y="59"/>
                    <a:pt x="123" y="59"/>
                  </a:cubicBezTo>
                  <a:cubicBezTo>
                    <a:pt x="123" y="60"/>
                    <a:pt x="123" y="60"/>
                    <a:pt x="123" y="60"/>
                  </a:cubicBezTo>
                  <a:cubicBezTo>
                    <a:pt x="123" y="68"/>
                    <a:pt x="123" y="68"/>
                    <a:pt x="123" y="68"/>
                  </a:cubicBezTo>
                  <a:cubicBezTo>
                    <a:pt x="123" y="68"/>
                    <a:pt x="123" y="68"/>
                    <a:pt x="123" y="68"/>
                  </a:cubicBezTo>
                  <a:cubicBezTo>
                    <a:pt x="100" y="68"/>
                    <a:pt x="100" y="68"/>
                    <a:pt x="100" y="68"/>
                  </a:cubicBezTo>
                  <a:moveTo>
                    <a:pt x="154" y="68"/>
                  </a:moveTo>
                  <a:cubicBezTo>
                    <a:pt x="154" y="68"/>
                    <a:pt x="154" y="68"/>
                    <a:pt x="154" y="68"/>
                  </a:cubicBezTo>
                  <a:cubicBezTo>
                    <a:pt x="154" y="60"/>
                    <a:pt x="154" y="60"/>
                    <a:pt x="154" y="60"/>
                  </a:cubicBezTo>
                  <a:cubicBezTo>
                    <a:pt x="154" y="59"/>
                    <a:pt x="154" y="59"/>
                    <a:pt x="154" y="59"/>
                  </a:cubicBezTo>
                  <a:cubicBezTo>
                    <a:pt x="177" y="59"/>
                    <a:pt x="177" y="59"/>
                    <a:pt x="177" y="59"/>
                  </a:cubicBezTo>
                  <a:cubicBezTo>
                    <a:pt x="178" y="60"/>
                    <a:pt x="178" y="60"/>
                    <a:pt x="178" y="60"/>
                  </a:cubicBezTo>
                  <a:cubicBezTo>
                    <a:pt x="178" y="68"/>
                    <a:pt x="178" y="68"/>
                    <a:pt x="178" y="68"/>
                  </a:cubicBezTo>
                  <a:cubicBezTo>
                    <a:pt x="177" y="68"/>
                    <a:pt x="177" y="68"/>
                    <a:pt x="177" y="68"/>
                  </a:cubicBezTo>
                  <a:cubicBezTo>
                    <a:pt x="154" y="68"/>
                    <a:pt x="154" y="68"/>
                    <a:pt x="154" y="68"/>
                  </a:cubicBezTo>
                  <a:moveTo>
                    <a:pt x="8" y="48"/>
                  </a:moveTo>
                  <a:cubicBezTo>
                    <a:pt x="7" y="47"/>
                    <a:pt x="7" y="47"/>
                    <a:pt x="7" y="47"/>
                  </a:cubicBezTo>
                  <a:cubicBezTo>
                    <a:pt x="7" y="39"/>
                    <a:pt x="7" y="39"/>
                    <a:pt x="7" y="39"/>
                  </a:cubicBezTo>
                  <a:cubicBezTo>
                    <a:pt x="8" y="39"/>
                    <a:pt x="8" y="39"/>
                    <a:pt x="8" y="39"/>
                  </a:cubicBezTo>
                  <a:cubicBezTo>
                    <a:pt x="31" y="39"/>
                    <a:pt x="31" y="39"/>
                    <a:pt x="31" y="39"/>
                  </a:cubicBezTo>
                  <a:cubicBezTo>
                    <a:pt x="31" y="39"/>
                    <a:pt x="31" y="39"/>
                    <a:pt x="31" y="39"/>
                  </a:cubicBezTo>
                  <a:cubicBezTo>
                    <a:pt x="31" y="47"/>
                    <a:pt x="31" y="47"/>
                    <a:pt x="31" y="47"/>
                  </a:cubicBezTo>
                  <a:cubicBezTo>
                    <a:pt x="31" y="48"/>
                    <a:pt x="31" y="48"/>
                    <a:pt x="31" y="48"/>
                  </a:cubicBezTo>
                  <a:cubicBezTo>
                    <a:pt x="8" y="48"/>
                    <a:pt x="8" y="48"/>
                    <a:pt x="8" y="48"/>
                  </a:cubicBezTo>
                  <a:moveTo>
                    <a:pt x="62" y="48"/>
                  </a:moveTo>
                  <a:cubicBezTo>
                    <a:pt x="62" y="47"/>
                    <a:pt x="62" y="47"/>
                    <a:pt x="62" y="47"/>
                  </a:cubicBezTo>
                  <a:cubicBezTo>
                    <a:pt x="62" y="39"/>
                    <a:pt x="62" y="39"/>
                    <a:pt x="62" y="39"/>
                  </a:cubicBezTo>
                  <a:cubicBezTo>
                    <a:pt x="62" y="39"/>
                    <a:pt x="62" y="39"/>
                    <a:pt x="62" y="39"/>
                  </a:cubicBezTo>
                  <a:cubicBezTo>
                    <a:pt x="85" y="39"/>
                    <a:pt x="85" y="39"/>
                    <a:pt x="85" y="39"/>
                  </a:cubicBezTo>
                  <a:cubicBezTo>
                    <a:pt x="86" y="39"/>
                    <a:pt x="86" y="39"/>
                    <a:pt x="86" y="39"/>
                  </a:cubicBezTo>
                  <a:cubicBezTo>
                    <a:pt x="86" y="47"/>
                    <a:pt x="86" y="47"/>
                    <a:pt x="86" y="47"/>
                  </a:cubicBezTo>
                  <a:cubicBezTo>
                    <a:pt x="85" y="48"/>
                    <a:pt x="85" y="48"/>
                    <a:pt x="85" y="48"/>
                  </a:cubicBezTo>
                  <a:cubicBezTo>
                    <a:pt x="62" y="48"/>
                    <a:pt x="62" y="48"/>
                    <a:pt x="62" y="48"/>
                  </a:cubicBezTo>
                  <a:moveTo>
                    <a:pt x="100" y="48"/>
                  </a:moveTo>
                  <a:cubicBezTo>
                    <a:pt x="99" y="47"/>
                    <a:pt x="99" y="47"/>
                    <a:pt x="99" y="47"/>
                  </a:cubicBezTo>
                  <a:cubicBezTo>
                    <a:pt x="99" y="39"/>
                    <a:pt x="99" y="39"/>
                    <a:pt x="99" y="39"/>
                  </a:cubicBezTo>
                  <a:cubicBezTo>
                    <a:pt x="100" y="39"/>
                    <a:pt x="100" y="39"/>
                    <a:pt x="100" y="39"/>
                  </a:cubicBezTo>
                  <a:cubicBezTo>
                    <a:pt x="123" y="39"/>
                    <a:pt x="123" y="39"/>
                    <a:pt x="123" y="39"/>
                  </a:cubicBezTo>
                  <a:cubicBezTo>
                    <a:pt x="123" y="39"/>
                    <a:pt x="123" y="39"/>
                    <a:pt x="123" y="39"/>
                  </a:cubicBezTo>
                  <a:cubicBezTo>
                    <a:pt x="123" y="47"/>
                    <a:pt x="123" y="47"/>
                    <a:pt x="123" y="47"/>
                  </a:cubicBezTo>
                  <a:cubicBezTo>
                    <a:pt x="123" y="48"/>
                    <a:pt x="123" y="48"/>
                    <a:pt x="123" y="48"/>
                  </a:cubicBezTo>
                  <a:cubicBezTo>
                    <a:pt x="100" y="48"/>
                    <a:pt x="100" y="48"/>
                    <a:pt x="100" y="48"/>
                  </a:cubicBezTo>
                  <a:moveTo>
                    <a:pt x="154" y="48"/>
                  </a:moveTo>
                  <a:cubicBezTo>
                    <a:pt x="154" y="47"/>
                    <a:pt x="154" y="47"/>
                    <a:pt x="154" y="47"/>
                  </a:cubicBezTo>
                  <a:cubicBezTo>
                    <a:pt x="154" y="39"/>
                    <a:pt x="154" y="39"/>
                    <a:pt x="154" y="39"/>
                  </a:cubicBezTo>
                  <a:cubicBezTo>
                    <a:pt x="154" y="39"/>
                    <a:pt x="154" y="39"/>
                    <a:pt x="154" y="39"/>
                  </a:cubicBezTo>
                  <a:cubicBezTo>
                    <a:pt x="177" y="39"/>
                    <a:pt x="177" y="39"/>
                    <a:pt x="177" y="39"/>
                  </a:cubicBezTo>
                  <a:cubicBezTo>
                    <a:pt x="178" y="39"/>
                    <a:pt x="178" y="39"/>
                    <a:pt x="178" y="39"/>
                  </a:cubicBezTo>
                  <a:cubicBezTo>
                    <a:pt x="178" y="47"/>
                    <a:pt x="178" y="47"/>
                    <a:pt x="178" y="47"/>
                  </a:cubicBezTo>
                  <a:cubicBezTo>
                    <a:pt x="177" y="48"/>
                    <a:pt x="177" y="48"/>
                    <a:pt x="177" y="48"/>
                  </a:cubicBezTo>
                  <a:cubicBezTo>
                    <a:pt x="154" y="48"/>
                    <a:pt x="154" y="48"/>
                    <a:pt x="154" y="48"/>
                  </a:cubicBezTo>
                  <a:moveTo>
                    <a:pt x="104" y="0"/>
                  </a:moveTo>
                  <a:cubicBezTo>
                    <a:pt x="81" y="0"/>
                    <a:pt x="81" y="0"/>
                    <a:pt x="81" y="0"/>
                  </a:cubicBezTo>
                  <a:cubicBezTo>
                    <a:pt x="80" y="0"/>
                    <a:pt x="80" y="0"/>
                    <a:pt x="80" y="1"/>
                  </a:cubicBezTo>
                  <a:cubicBezTo>
                    <a:pt x="80" y="15"/>
                    <a:pt x="80" y="15"/>
                    <a:pt x="80" y="15"/>
                  </a:cubicBezTo>
                  <a:cubicBezTo>
                    <a:pt x="59" y="15"/>
                    <a:pt x="59" y="15"/>
                    <a:pt x="59" y="15"/>
                  </a:cubicBezTo>
                  <a:cubicBezTo>
                    <a:pt x="57" y="15"/>
                    <a:pt x="56" y="16"/>
                    <a:pt x="56" y="18"/>
                  </a:cubicBezTo>
                  <a:cubicBezTo>
                    <a:pt x="56" y="31"/>
                    <a:pt x="56" y="31"/>
                    <a:pt x="56" y="31"/>
                  </a:cubicBezTo>
                  <a:cubicBezTo>
                    <a:pt x="0" y="31"/>
                    <a:pt x="0" y="31"/>
                    <a:pt x="0" y="31"/>
                  </a:cubicBezTo>
                  <a:cubicBezTo>
                    <a:pt x="0" y="31"/>
                    <a:pt x="0" y="31"/>
                    <a:pt x="0" y="31"/>
                  </a:cubicBezTo>
                  <a:cubicBezTo>
                    <a:pt x="0" y="201"/>
                    <a:pt x="0" y="201"/>
                    <a:pt x="0" y="201"/>
                  </a:cubicBezTo>
                  <a:cubicBezTo>
                    <a:pt x="0" y="201"/>
                    <a:pt x="0" y="201"/>
                    <a:pt x="0" y="201"/>
                  </a:cubicBezTo>
                  <a:cubicBezTo>
                    <a:pt x="37" y="201"/>
                    <a:pt x="37" y="201"/>
                    <a:pt x="37" y="201"/>
                  </a:cubicBezTo>
                  <a:cubicBezTo>
                    <a:pt x="38" y="201"/>
                    <a:pt x="38" y="201"/>
                    <a:pt x="38" y="201"/>
                  </a:cubicBezTo>
                  <a:cubicBezTo>
                    <a:pt x="38" y="178"/>
                    <a:pt x="38" y="178"/>
                    <a:pt x="38" y="178"/>
                  </a:cubicBezTo>
                  <a:cubicBezTo>
                    <a:pt x="39" y="177"/>
                    <a:pt x="39" y="177"/>
                    <a:pt x="39" y="177"/>
                  </a:cubicBezTo>
                  <a:cubicBezTo>
                    <a:pt x="54" y="177"/>
                    <a:pt x="54" y="177"/>
                    <a:pt x="54" y="177"/>
                  </a:cubicBezTo>
                  <a:cubicBezTo>
                    <a:pt x="55" y="178"/>
                    <a:pt x="55" y="178"/>
                    <a:pt x="55" y="178"/>
                  </a:cubicBezTo>
                  <a:cubicBezTo>
                    <a:pt x="55" y="201"/>
                    <a:pt x="55" y="201"/>
                    <a:pt x="55" y="201"/>
                  </a:cubicBezTo>
                  <a:cubicBezTo>
                    <a:pt x="56" y="201"/>
                    <a:pt x="56" y="201"/>
                    <a:pt x="56" y="201"/>
                  </a:cubicBezTo>
                  <a:cubicBezTo>
                    <a:pt x="129" y="201"/>
                    <a:pt x="129" y="201"/>
                    <a:pt x="129" y="201"/>
                  </a:cubicBezTo>
                  <a:cubicBezTo>
                    <a:pt x="130" y="201"/>
                    <a:pt x="130" y="201"/>
                    <a:pt x="130" y="201"/>
                  </a:cubicBezTo>
                  <a:cubicBezTo>
                    <a:pt x="130" y="178"/>
                    <a:pt x="130" y="178"/>
                    <a:pt x="130" y="178"/>
                  </a:cubicBezTo>
                  <a:cubicBezTo>
                    <a:pt x="131" y="177"/>
                    <a:pt x="131" y="177"/>
                    <a:pt x="131" y="177"/>
                  </a:cubicBezTo>
                  <a:cubicBezTo>
                    <a:pt x="146" y="177"/>
                    <a:pt x="146" y="177"/>
                    <a:pt x="146" y="177"/>
                  </a:cubicBezTo>
                  <a:cubicBezTo>
                    <a:pt x="147" y="178"/>
                    <a:pt x="147" y="178"/>
                    <a:pt x="147" y="178"/>
                  </a:cubicBezTo>
                  <a:cubicBezTo>
                    <a:pt x="147" y="201"/>
                    <a:pt x="147" y="201"/>
                    <a:pt x="147" y="201"/>
                  </a:cubicBezTo>
                  <a:cubicBezTo>
                    <a:pt x="148" y="201"/>
                    <a:pt x="148" y="201"/>
                    <a:pt x="148" y="201"/>
                  </a:cubicBezTo>
                  <a:cubicBezTo>
                    <a:pt x="185" y="201"/>
                    <a:pt x="185" y="201"/>
                    <a:pt x="185" y="201"/>
                  </a:cubicBezTo>
                  <a:cubicBezTo>
                    <a:pt x="186" y="201"/>
                    <a:pt x="186" y="201"/>
                    <a:pt x="186" y="201"/>
                  </a:cubicBezTo>
                  <a:cubicBezTo>
                    <a:pt x="186" y="31"/>
                    <a:pt x="186" y="31"/>
                    <a:pt x="186" y="31"/>
                  </a:cubicBezTo>
                  <a:cubicBezTo>
                    <a:pt x="185" y="31"/>
                    <a:pt x="185" y="31"/>
                    <a:pt x="185" y="31"/>
                  </a:cubicBezTo>
                  <a:cubicBezTo>
                    <a:pt x="185" y="31"/>
                    <a:pt x="185" y="31"/>
                    <a:pt x="185" y="31"/>
                  </a:cubicBezTo>
                  <a:cubicBezTo>
                    <a:pt x="126" y="31"/>
                    <a:pt x="126" y="31"/>
                    <a:pt x="126" y="31"/>
                  </a:cubicBezTo>
                  <a:cubicBezTo>
                    <a:pt x="126" y="18"/>
                    <a:pt x="126" y="18"/>
                    <a:pt x="126" y="18"/>
                  </a:cubicBezTo>
                  <a:cubicBezTo>
                    <a:pt x="126" y="16"/>
                    <a:pt x="125" y="15"/>
                    <a:pt x="123" y="15"/>
                  </a:cubicBezTo>
                  <a:cubicBezTo>
                    <a:pt x="106" y="15"/>
                    <a:pt x="106" y="15"/>
                    <a:pt x="106" y="15"/>
                  </a:cubicBezTo>
                  <a:cubicBezTo>
                    <a:pt x="106" y="1"/>
                    <a:pt x="106" y="1"/>
                    <a:pt x="106" y="1"/>
                  </a:cubicBezTo>
                  <a:cubicBezTo>
                    <a:pt x="106" y="0"/>
                    <a:pt x="105" y="0"/>
                    <a:pt x="104" y="0"/>
                  </a:cubicBezTo>
                </a:path>
              </a:pathLst>
            </a:custGeom>
            <a:solidFill>
              <a:srgbClr val="4285F4">
                <a:alpha val="15000"/>
              </a:srgbClr>
            </a:solidFill>
            <a:ln>
              <a:noFill/>
            </a:ln>
          </p:spPr>
          <p:txBody>
            <a:bodyPr anchor="ctr"/>
            <a:lstStyle/>
            <a:p>
              <a:pPr algn="ctr"/>
              <a:endParaRPr/>
            </a:p>
          </p:txBody>
        </p:sp>
        <p:sp>
          <p:nvSpPr>
            <p:cNvPr id="949" name="îṡ1íďê">
              <a:extLst>
                <a:ext uri="{FF2B5EF4-FFF2-40B4-BE49-F238E27FC236}">
                  <a16:creationId xmlns:a16="http://schemas.microsoft.com/office/drawing/2014/main" id="{5BBF9F70-DBE8-4089-2B1B-24076BCEF60D}"/>
                </a:ext>
              </a:extLst>
            </p:cNvPr>
            <p:cNvSpPr/>
            <p:nvPr/>
          </p:nvSpPr>
          <p:spPr bwMode="auto">
            <a:xfrm>
              <a:off x="8360906" y="3805021"/>
              <a:ext cx="9664" cy="16693"/>
            </a:xfrm>
            <a:custGeom>
              <a:avLst/>
              <a:gdLst>
                <a:gd name="T0" fmla="*/ 1 w 6"/>
                <a:gd name="T1" fmla="*/ 0 h 10"/>
                <a:gd name="T2" fmla="*/ 0 w 6"/>
                <a:gd name="T3" fmla="*/ 0 h 10"/>
                <a:gd name="T4" fmla="*/ 6 w 6"/>
                <a:gd name="T5" fmla="*/ 10 h 10"/>
                <a:gd name="T6" fmla="*/ 1 w 6"/>
                <a:gd name="T7" fmla="*/ 0 h 10"/>
              </a:gdLst>
              <a:ahLst/>
              <a:cxnLst>
                <a:cxn ang="0">
                  <a:pos x="T0" y="T1"/>
                </a:cxn>
                <a:cxn ang="0">
                  <a:pos x="T2" y="T3"/>
                </a:cxn>
                <a:cxn ang="0">
                  <a:pos x="T4" y="T5"/>
                </a:cxn>
                <a:cxn ang="0">
                  <a:pos x="T6" y="T7"/>
                </a:cxn>
              </a:cxnLst>
              <a:rect l="0" t="0" r="r" b="b"/>
              <a:pathLst>
                <a:path w="6" h="10">
                  <a:moveTo>
                    <a:pt x="1" y="0"/>
                  </a:moveTo>
                  <a:cubicBezTo>
                    <a:pt x="0" y="0"/>
                    <a:pt x="0" y="0"/>
                    <a:pt x="0" y="0"/>
                  </a:cubicBezTo>
                  <a:cubicBezTo>
                    <a:pt x="1" y="5"/>
                    <a:pt x="3" y="9"/>
                    <a:pt x="6" y="10"/>
                  </a:cubicBezTo>
                  <a:cubicBezTo>
                    <a:pt x="3" y="9"/>
                    <a:pt x="1" y="5"/>
                    <a:pt x="1" y="0"/>
                  </a:cubicBezTo>
                </a:path>
              </a:pathLst>
            </a:custGeom>
            <a:solidFill>
              <a:srgbClr val="4285F4">
                <a:alpha val="15000"/>
              </a:srgbClr>
            </a:solidFill>
            <a:ln>
              <a:noFill/>
            </a:ln>
          </p:spPr>
          <p:txBody>
            <a:bodyPr anchor="ctr"/>
            <a:lstStyle/>
            <a:p>
              <a:pPr algn="ctr"/>
              <a:endParaRPr/>
            </a:p>
          </p:txBody>
        </p:sp>
        <p:sp>
          <p:nvSpPr>
            <p:cNvPr id="950" name="íṧľîḍé">
              <a:extLst>
                <a:ext uri="{FF2B5EF4-FFF2-40B4-BE49-F238E27FC236}">
                  <a16:creationId xmlns:a16="http://schemas.microsoft.com/office/drawing/2014/main" id="{4E94E64F-0FF1-8087-CBC0-24313523EC8E}"/>
                </a:ext>
              </a:extLst>
            </p:cNvPr>
            <p:cNvSpPr/>
            <p:nvPr/>
          </p:nvSpPr>
          <p:spPr bwMode="auto">
            <a:xfrm>
              <a:off x="8360906" y="3765486"/>
              <a:ext cx="90491" cy="57984"/>
            </a:xfrm>
            <a:custGeom>
              <a:avLst/>
              <a:gdLst>
                <a:gd name="T0" fmla="*/ 28 w 56"/>
                <a:gd name="T1" fmla="*/ 0 h 36"/>
                <a:gd name="T2" fmla="*/ 17 w 56"/>
                <a:gd name="T3" fmla="*/ 7 h 36"/>
                <a:gd name="T4" fmla="*/ 10 w 56"/>
                <a:gd name="T5" fmla="*/ 11 h 36"/>
                <a:gd name="T6" fmla="*/ 10 w 56"/>
                <a:gd name="T7" fmla="*/ 11 h 36"/>
                <a:gd name="T8" fmla="*/ 9 w 56"/>
                <a:gd name="T9" fmla="*/ 11 h 36"/>
                <a:gd name="T10" fmla="*/ 0 w 56"/>
                <a:gd name="T11" fmla="*/ 23 h 36"/>
                <a:gd name="T12" fmla="*/ 1 w 56"/>
                <a:gd name="T13" fmla="*/ 25 h 36"/>
                <a:gd name="T14" fmla="*/ 3 w 56"/>
                <a:gd name="T15" fmla="*/ 23 h 36"/>
                <a:gd name="T16" fmla="*/ 14 w 56"/>
                <a:gd name="T17" fmla="*/ 16 h 36"/>
                <a:gd name="T18" fmla="*/ 19 w 56"/>
                <a:gd name="T19" fmla="*/ 18 h 36"/>
                <a:gd name="T20" fmla="*/ 25 w 56"/>
                <a:gd name="T21" fmla="*/ 23 h 36"/>
                <a:gd name="T22" fmla="*/ 32 w 56"/>
                <a:gd name="T23" fmla="*/ 27 h 36"/>
                <a:gd name="T24" fmla="*/ 32 w 56"/>
                <a:gd name="T25" fmla="*/ 27 h 36"/>
                <a:gd name="T26" fmla="*/ 40 w 56"/>
                <a:gd name="T27" fmla="*/ 34 h 36"/>
                <a:gd name="T28" fmla="*/ 38 w 56"/>
                <a:gd name="T29" fmla="*/ 34 h 36"/>
                <a:gd name="T30" fmla="*/ 32 w 56"/>
                <a:gd name="T31" fmla="*/ 35 h 36"/>
                <a:gd name="T32" fmla="*/ 28 w 56"/>
                <a:gd name="T33" fmla="*/ 36 h 36"/>
                <a:gd name="T34" fmla="*/ 28 w 56"/>
                <a:gd name="T35" fmla="*/ 36 h 36"/>
                <a:gd name="T36" fmla="*/ 28 w 56"/>
                <a:gd name="T37" fmla="*/ 36 h 36"/>
                <a:gd name="T38" fmla="*/ 23 w 56"/>
                <a:gd name="T39" fmla="*/ 35 h 36"/>
                <a:gd name="T40" fmla="*/ 18 w 56"/>
                <a:gd name="T41" fmla="*/ 34 h 36"/>
                <a:gd name="T42" fmla="*/ 12 w 56"/>
                <a:gd name="T43" fmla="*/ 35 h 36"/>
                <a:gd name="T44" fmla="*/ 9 w 56"/>
                <a:gd name="T45" fmla="*/ 36 h 36"/>
                <a:gd name="T46" fmla="*/ 6 w 56"/>
                <a:gd name="T47" fmla="*/ 35 h 36"/>
                <a:gd name="T48" fmla="*/ 9 w 56"/>
                <a:gd name="T49" fmla="*/ 36 h 36"/>
                <a:gd name="T50" fmla="*/ 9 w 56"/>
                <a:gd name="T51" fmla="*/ 36 h 36"/>
                <a:gd name="T52" fmla="*/ 13 w 56"/>
                <a:gd name="T53" fmla="*/ 35 h 36"/>
                <a:gd name="T54" fmla="*/ 18 w 56"/>
                <a:gd name="T55" fmla="*/ 34 h 36"/>
                <a:gd name="T56" fmla="*/ 23 w 56"/>
                <a:gd name="T57" fmla="*/ 35 h 36"/>
                <a:gd name="T58" fmla="*/ 28 w 56"/>
                <a:gd name="T59" fmla="*/ 36 h 36"/>
                <a:gd name="T60" fmla="*/ 33 w 56"/>
                <a:gd name="T61" fmla="*/ 35 h 36"/>
                <a:gd name="T62" fmla="*/ 38 w 56"/>
                <a:gd name="T63" fmla="*/ 34 h 36"/>
                <a:gd name="T64" fmla="*/ 43 w 56"/>
                <a:gd name="T65" fmla="*/ 35 h 36"/>
                <a:gd name="T66" fmla="*/ 46 w 56"/>
                <a:gd name="T67" fmla="*/ 36 h 36"/>
                <a:gd name="T68" fmla="*/ 47 w 56"/>
                <a:gd name="T69" fmla="*/ 36 h 36"/>
                <a:gd name="T70" fmla="*/ 56 w 56"/>
                <a:gd name="T71" fmla="*/ 23 h 36"/>
                <a:gd name="T72" fmla="*/ 54 w 56"/>
                <a:gd name="T73" fmla="*/ 16 h 36"/>
                <a:gd name="T74" fmla="*/ 46 w 56"/>
                <a:gd name="T75" fmla="*/ 20 h 36"/>
                <a:gd name="T76" fmla="*/ 51 w 56"/>
                <a:gd name="T77" fmla="*/ 12 h 36"/>
                <a:gd name="T78" fmla="*/ 46 w 56"/>
                <a:gd name="T79" fmla="*/ 11 h 36"/>
                <a:gd name="T80" fmla="*/ 46 w 56"/>
                <a:gd name="T81" fmla="*/ 11 h 36"/>
                <a:gd name="T82" fmla="*/ 45 w 56"/>
                <a:gd name="T83" fmla="*/ 11 h 36"/>
                <a:gd name="T84" fmla="*/ 42 w 56"/>
                <a:gd name="T85" fmla="*/ 12 h 36"/>
                <a:gd name="T86" fmla="*/ 44 w 56"/>
                <a:gd name="T87" fmla="*/ 10 h 36"/>
                <a:gd name="T88" fmla="*/ 39 w 56"/>
                <a:gd name="T89" fmla="*/ 7 h 36"/>
                <a:gd name="T90" fmla="*/ 35 w 56"/>
                <a:gd name="T91" fmla="*/ 10 h 36"/>
                <a:gd name="T92" fmla="*/ 38 w 56"/>
                <a:gd name="T93" fmla="*/ 5 h 36"/>
                <a:gd name="T94" fmla="*/ 28 w 56"/>
                <a:gd name="T9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 h="36">
                  <a:moveTo>
                    <a:pt x="28" y="0"/>
                  </a:moveTo>
                  <a:cubicBezTo>
                    <a:pt x="23" y="0"/>
                    <a:pt x="19" y="3"/>
                    <a:pt x="17" y="7"/>
                  </a:cubicBezTo>
                  <a:cubicBezTo>
                    <a:pt x="15" y="9"/>
                    <a:pt x="13" y="11"/>
                    <a:pt x="10" y="11"/>
                  </a:cubicBezTo>
                  <a:cubicBezTo>
                    <a:pt x="10" y="11"/>
                    <a:pt x="10" y="11"/>
                    <a:pt x="10" y="11"/>
                  </a:cubicBezTo>
                  <a:cubicBezTo>
                    <a:pt x="9" y="11"/>
                    <a:pt x="9" y="11"/>
                    <a:pt x="9" y="11"/>
                  </a:cubicBezTo>
                  <a:cubicBezTo>
                    <a:pt x="4" y="11"/>
                    <a:pt x="0" y="16"/>
                    <a:pt x="0" y="23"/>
                  </a:cubicBezTo>
                  <a:cubicBezTo>
                    <a:pt x="0" y="24"/>
                    <a:pt x="0" y="25"/>
                    <a:pt x="1" y="25"/>
                  </a:cubicBezTo>
                  <a:cubicBezTo>
                    <a:pt x="1" y="25"/>
                    <a:pt x="2" y="24"/>
                    <a:pt x="3" y="23"/>
                  </a:cubicBezTo>
                  <a:cubicBezTo>
                    <a:pt x="5" y="19"/>
                    <a:pt x="9" y="16"/>
                    <a:pt x="14" y="16"/>
                  </a:cubicBezTo>
                  <a:cubicBezTo>
                    <a:pt x="15" y="16"/>
                    <a:pt x="17" y="17"/>
                    <a:pt x="19" y="18"/>
                  </a:cubicBezTo>
                  <a:cubicBezTo>
                    <a:pt x="22" y="19"/>
                    <a:pt x="23" y="21"/>
                    <a:pt x="25" y="23"/>
                  </a:cubicBezTo>
                  <a:cubicBezTo>
                    <a:pt x="26" y="26"/>
                    <a:pt x="29" y="27"/>
                    <a:pt x="32" y="27"/>
                  </a:cubicBezTo>
                  <a:cubicBezTo>
                    <a:pt x="32" y="27"/>
                    <a:pt x="32" y="27"/>
                    <a:pt x="32" y="27"/>
                  </a:cubicBezTo>
                  <a:cubicBezTo>
                    <a:pt x="36" y="27"/>
                    <a:pt x="39" y="30"/>
                    <a:pt x="40" y="34"/>
                  </a:cubicBezTo>
                  <a:cubicBezTo>
                    <a:pt x="39" y="34"/>
                    <a:pt x="38" y="34"/>
                    <a:pt x="38" y="34"/>
                  </a:cubicBezTo>
                  <a:cubicBezTo>
                    <a:pt x="36" y="34"/>
                    <a:pt x="34" y="34"/>
                    <a:pt x="32" y="35"/>
                  </a:cubicBezTo>
                  <a:cubicBezTo>
                    <a:pt x="31" y="35"/>
                    <a:pt x="29" y="36"/>
                    <a:pt x="28" y="36"/>
                  </a:cubicBezTo>
                  <a:cubicBezTo>
                    <a:pt x="28" y="36"/>
                    <a:pt x="28" y="36"/>
                    <a:pt x="28" y="36"/>
                  </a:cubicBezTo>
                  <a:cubicBezTo>
                    <a:pt x="28" y="36"/>
                    <a:pt x="28" y="36"/>
                    <a:pt x="28" y="36"/>
                  </a:cubicBezTo>
                  <a:cubicBezTo>
                    <a:pt x="26" y="36"/>
                    <a:pt x="25" y="35"/>
                    <a:pt x="23" y="35"/>
                  </a:cubicBezTo>
                  <a:cubicBezTo>
                    <a:pt x="22" y="34"/>
                    <a:pt x="20" y="34"/>
                    <a:pt x="18" y="34"/>
                  </a:cubicBezTo>
                  <a:cubicBezTo>
                    <a:pt x="16" y="34"/>
                    <a:pt x="14" y="34"/>
                    <a:pt x="12" y="35"/>
                  </a:cubicBezTo>
                  <a:cubicBezTo>
                    <a:pt x="11" y="35"/>
                    <a:pt x="10" y="36"/>
                    <a:pt x="9" y="36"/>
                  </a:cubicBezTo>
                  <a:cubicBezTo>
                    <a:pt x="8" y="36"/>
                    <a:pt x="7" y="36"/>
                    <a:pt x="6" y="35"/>
                  </a:cubicBezTo>
                  <a:cubicBezTo>
                    <a:pt x="7" y="36"/>
                    <a:pt x="8" y="36"/>
                    <a:pt x="9" y="36"/>
                  </a:cubicBezTo>
                  <a:cubicBezTo>
                    <a:pt x="9" y="36"/>
                    <a:pt x="9" y="36"/>
                    <a:pt x="9" y="36"/>
                  </a:cubicBezTo>
                  <a:cubicBezTo>
                    <a:pt x="11" y="36"/>
                    <a:pt x="12" y="36"/>
                    <a:pt x="13" y="35"/>
                  </a:cubicBezTo>
                  <a:cubicBezTo>
                    <a:pt x="14" y="34"/>
                    <a:pt x="16" y="34"/>
                    <a:pt x="18" y="34"/>
                  </a:cubicBezTo>
                  <a:cubicBezTo>
                    <a:pt x="20" y="34"/>
                    <a:pt x="22" y="34"/>
                    <a:pt x="23" y="35"/>
                  </a:cubicBezTo>
                  <a:cubicBezTo>
                    <a:pt x="25" y="36"/>
                    <a:pt x="26" y="36"/>
                    <a:pt x="28" y="36"/>
                  </a:cubicBezTo>
                  <a:cubicBezTo>
                    <a:pt x="30" y="36"/>
                    <a:pt x="31" y="36"/>
                    <a:pt x="33" y="35"/>
                  </a:cubicBezTo>
                  <a:cubicBezTo>
                    <a:pt x="34" y="34"/>
                    <a:pt x="36" y="34"/>
                    <a:pt x="38" y="34"/>
                  </a:cubicBezTo>
                  <a:cubicBezTo>
                    <a:pt x="40" y="34"/>
                    <a:pt x="42" y="34"/>
                    <a:pt x="43" y="35"/>
                  </a:cubicBezTo>
                  <a:cubicBezTo>
                    <a:pt x="44" y="36"/>
                    <a:pt x="45" y="36"/>
                    <a:pt x="46" y="36"/>
                  </a:cubicBezTo>
                  <a:cubicBezTo>
                    <a:pt x="46" y="36"/>
                    <a:pt x="47" y="36"/>
                    <a:pt x="47" y="36"/>
                  </a:cubicBezTo>
                  <a:cubicBezTo>
                    <a:pt x="51" y="36"/>
                    <a:pt x="56" y="30"/>
                    <a:pt x="56" y="23"/>
                  </a:cubicBezTo>
                  <a:cubicBezTo>
                    <a:pt x="56" y="21"/>
                    <a:pt x="55" y="18"/>
                    <a:pt x="54" y="16"/>
                  </a:cubicBezTo>
                  <a:cubicBezTo>
                    <a:pt x="46" y="20"/>
                    <a:pt x="46" y="20"/>
                    <a:pt x="46" y="20"/>
                  </a:cubicBezTo>
                  <a:cubicBezTo>
                    <a:pt x="51" y="12"/>
                    <a:pt x="51" y="12"/>
                    <a:pt x="51" y="12"/>
                  </a:cubicBezTo>
                  <a:cubicBezTo>
                    <a:pt x="49" y="11"/>
                    <a:pt x="48" y="11"/>
                    <a:pt x="46" y="11"/>
                  </a:cubicBezTo>
                  <a:cubicBezTo>
                    <a:pt x="46" y="11"/>
                    <a:pt x="46" y="11"/>
                    <a:pt x="46" y="11"/>
                  </a:cubicBezTo>
                  <a:cubicBezTo>
                    <a:pt x="45" y="11"/>
                    <a:pt x="45" y="11"/>
                    <a:pt x="45" y="11"/>
                  </a:cubicBezTo>
                  <a:cubicBezTo>
                    <a:pt x="42" y="12"/>
                    <a:pt x="42" y="12"/>
                    <a:pt x="42" y="12"/>
                  </a:cubicBezTo>
                  <a:cubicBezTo>
                    <a:pt x="44" y="10"/>
                    <a:pt x="44" y="10"/>
                    <a:pt x="44" y="10"/>
                  </a:cubicBezTo>
                  <a:cubicBezTo>
                    <a:pt x="42" y="10"/>
                    <a:pt x="40" y="8"/>
                    <a:pt x="39" y="7"/>
                  </a:cubicBezTo>
                  <a:cubicBezTo>
                    <a:pt x="35" y="10"/>
                    <a:pt x="35" y="10"/>
                    <a:pt x="35" y="10"/>
                  </a:cubicBezTo>
                  <a:cubicBezTo>
                    <a:pt x="38" y="5"/>
                    <a:pt x="38" y="5"/>
                    <a:pt x="38" y="5"/>
                  </a:cubicBezTo>
                  <a:cubicBezTo>
                    <a:pt x="35" y="2"/>
                    <a:pt x="32" y="0"/>
                    <a:pt x="28" y="0"/>
                  </a:cubicBezTo>
                </a:path>
              </a:pathLst>
            </a:custGeom>
            <a:solidFill>
              <a:srgbClr val="4285F4">
                <a:alpha val="15000"/>
              </a:srgbClr>
            </a:solidFill>
            <a:ln>
              <a:noFill/>
            </a:ln>
          </p:spPr>
          <p:txBody>
            <a:bodyPr anchor="ctr"/>
            <a:lstStyle/>
            <a:p>
              <a:pPr algn="ctr"/>
              <a:endParaRPr/>
            </a:p>
          </p:txBody>
        </p:sp>
        <p:sp>
          <p:nvSpPr>
            <p:cNvPr id="951" name="ïšlïḍe">
              <a:extLst>
                <a:ext uri="{FF2B5EF4-FFF2-40B4-BE49-F238E27FC236}">
                  <a16:creationId xmlns:a16="http://schemas.microsoft.com/office/drawing/2014/main" id="{7F2F00C3-A306-61E2-3DD8-FD0D62311F37}"/>
                </a:ext>
              </a:extLst>
            </p:cNvPr>
            <p:cNvSpPr/>
            <p:nvPr/>
          </p:nvSpPr>
          <p:spPr bwMode="auto">
            <a:xfrm>
              <a:off x="8362663" y="3790964"/>
              <a:ext cx="62377" cy="32507"/>
            </a:xfrm>
            <a:custGeom>
              <a:avLst/>
              <a:gdLst>
                <a:gd name="T0" fmla="*/ 13 w 39"/>
                <a:gd name="T1" fmla="*/ 0 h 20"/>
                <a:gd name="T2" fmla="*/ 2 w 39"/>
                <a:gd name="T3" fmla="*/ 7 h 20"/>
                <a:gd name="T4" fmla="*/ 0 w 39"/>
                <a:gd name="T5" fmla="*/ 9 h 20"/>
                <a:gd name="T6" fmla="*/ 5 w 39"/>
                <a:gd name="T7" fmla="*/ 19 h 20"/>
                <a:gd name="T8" fmla="*/ 8 w 39"/>
                <a:gd name="T9" fmla="*/ 20 h 20"/>
                <a:gd name="T10" fmla="*/ 11 w 39"/>
                <a:gd name="T11" fmla="*/ 19 h 20"/>
                <a:gd name="T12" fmla="*/ 17 w 39"/>
                <a:gd name="T13" fmla="*/ 18 h 20"/>
                <a:gd name="T14" fmla="*/ 22 w 39"/>
                <a:gd name="T15" fmla="*/ 19 h 20"/>
                <a:gd name="T16" fmla="*/ 27 w 39"/>
                <a:gd name="T17" fmla="*/ 20 h 20"/>
                <a:gd name="T18" fmla="*/ 27 w 39"/>
                <a:gd name="T19" fmla="*/ 20 h 20"/>
                <a:gd name="T20" fmla="*/ 27 w 39"/>
                <a:gd name="T21" fmla="*/ 20 h 20"/>
                <a:gd name="T22" fmla="*/ 31 w 39"/>
                <a:gd name="T23" fmla="*/ 19 h 20"/>
                <a:gd name="T24" fmla="*/ 37 w 39"/>
                <a:gd name="T25" fmla="*/ 18 h 20"/>
                <a:gd name="T26" fmla="*/ 39 w 39"/>
                <a:gd name="T27" fmla="*/ 18 h 20"/>
                <a:gd name="T28" fmla="*/ 31 w 39"/>
                <a:gd name="T29" fmla="*/ 11 h 20"/>
                <a:gd name="T30" fmla="*/ 31 w 39"/>
                <a:gd name="T31" fmla="*/ 11 h 20"/>
                <a:gd name="T32" fmla="*/ 24 w 39"/>
                <a:gd name="T33" fmla="*/ 7 h 20"/>
                <a:gd name="T34" fmla="*/ 18 w 39"/>
                <a:gd name="T35" fmla="*/ 2 h 20"/>
                <a:gd name="T36" fmla="*/ 13 w 39"/>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20">
                  <a:moveTo>
                    <a:pt x="13" y="0"/>
                  </a:moveTo>
                  <a:cubicBezTo>
                    <a:pt x="8" y="0"/>
                    <a:pt x="4" y="3"/>
                    <a:pt x="2" y="7"/>
                  </a:cubicBezTo>
                  <a:cubicBezTo>
                    <a:pt x="1" y="8"/>
                    <a:pt x="0" y="9"/>
                    <a:pt x="0" y="9"/>
                  </a:cubicBezTo>
                  <a:cubicBezTo>
                    <a:pt x="0" y="14"/>
                    <a:pt x="2" y="18"/>
                    <a:pt x="5" y="19"/>
                  </a:cubicBezTo>
                  <a:cubicBezTo>
                    <a:pt x="6" y="20"/>
                    <a:pt x="7" y="20"/>
                    <a:pt x="8" y="20"/>
                  </a:cubicBezTo>
                  <a:cubicBezTo>
                    <a:pt x="9" y="20"/>
                    <a:pt x="10" y="19"/>
                    <a:pt x="11" y="19"/>
                  </a:cubicBezTo>
                  <a:cubicBezTo>
                    <a:pt x="13" y="18"/>
                    <a:pt x="15" y="18"/>
                    <a:pt x="17" y="18"/>
                  </a:cubicBezTo>
                  <a:cubicBezTo>
                    <a:pt x="19" y="18"/>
                    <a:pt x="21" y="18"/>
                    <a:pt x="22" y="19"/>
                  </a:cubicBezTo>
                  <a:cubicBezTo>
                    <a:pt x="24" y="19"/>
                    <a:pt x="25" y="20"/>
                    <a:pt x="27" y="20"/>
                  </a:cubicBezTo>
                  <a:cubicBezTo>
                    <a:pt x="27" y="20"/>
                    <a:pt x="27" y="20"/>
                    <a:pt x="27" y="20"/>
                  </a:cubicBezTo>
                  <a:cubicBezTo>
                    <a:pt x="27" y="20"/>
                    <a:pt x="27" y="20"/>
                    <a:pt x="27" y="20"/>
                  </a:cubicBezTo>
                  <a:cubicBezTo>
                    <a:pt x="28" y="20"/>
                    <a:pt x="30" y="19"/>
                    <a:pt x="31" y="19"/>
                  </a:cubicBezTo>
                  <a:cubicBezTo>
                    <a:pt x="33" y="18"/>
                    <a:pt x="35" y="18"/>
                    <a:pt x="37" y="18"/>
                  </a:cubicBezTo>
                  <a:cubicBezTo>
                    <a:pt x="37" y="18"/>
                    <a:pt x="38" y="18"/>
                    <a:pt x="39" y="18"/>
                  </a:cubicBezTo>
                  <a:cubicBezTo>
                    <a:pt x="38" y="14"/>
                    <a:pt x="35" y="11"/>
                    <a:pt x="31" y="11"/>
                  </a:cubicBezTo>
                  <a:cubicBezTo>
                    <a:pt x="31" y="11"/>
                    <a:pt x="31" y="11"/>
                    <a:pt x="31" y="11"/>
                  </a:cubicBezTo>
                  <a:cubicBezTo>
                    <a:pt x="28" y="11"/>
                    <a:pt x="25" y="10"/>
                    <a:pt x="24" y="7"/>
                  </a:cubicBezTo>
                  <a:cubicBezTo>
                    <a:pt x="22" y="5"/>
                    <a:pt x="21" y="3"/>
                    <a:pt x="18" y="2"/>
                  </a:cubicBezTo>
                  <a:cubicBezTo>
                    <a:pt x="16" y="1"/>
                    <a:pt x="14" y="0"/>
                    <a:pt x="13" y="0"/>
                  </a:cubicBezTo>
                </a:path>
              </a:pathLst>
            </a:custGeom>
            <a:solidFill>
              <a:srgbClr val="4285F4">
                <a:alpha val="15000"/>
              </a:srgbClr>
            </a:solidFill>
            <a:ln>
              <a:noFill/>
            </a:ln>
          </p:spPr>
          <p:txBody>
            <a:bodyPr anchor="ctr"/>
            <a:lstStyle/>
            <a:p>
              <a:pPr algn="ctr"/>
              <a:endParaRPr/>
            </a:p>
          </p:txBody>
        </p:sp>
        <p:sp>
          <p:nvSpPr>
            <p:cNvPr id="952" name="ïṣ1íḓe">
              <a:extLst>
                <a:ext uri="{FF2B5EF4-FFF2-40B4-BE49-F238E27FC236}">
                  <a16:creationId xmlns:a16="http://schemas.microsoft.com/office/drawing/2014/main" id="{9FFFB70F-A497-F69A-377D-4A3C1970C434}"/>
                </a:ext>
              </a:extLst>
            </p:cNvPr>
            <p:cNvSpPr/>
            <p:nvPr/>
          </p:nvSpPr>
          <p:spPr bwMode="auto">
            <a:xfrm>
              <a:off x="3090476" y="4834683"/>
              <a:ext cx="290801" cy="378656"/>
            </a:xfrm>
            <a:custGeom>
              <a:avLst/>
              <a:gdLst>
                <a:gd name="T0" fmla="*/ 181 w 181"/>
                <a:gd name="T1" fmla="*/ 118 h 236"/>
                <a:gd name="T2" fmla="*/ 177 w 181"/>
                <a:gd name="T3" fmla="*/ 149 h 236"/>
                <a:gd name="T4" fmla="*/ 176 w 181"/>
                <a:gd name="T5" fmla="*/ 155 h 236"/>
                <a:gd name="T6" fmla="*/ 94 w 181"/>
                <a:gd name="T7" fmla="*/ 236 h 236"/>
                <a:gd name="T8" fmla="*/ 90 w 181"/>
                <a:gd name="T9" fmla="*/ 236 h 236"/>
                <a:gd name="T10" fmla="*/ 5 w 181"/>
                <a:gd name="T11" fmla="*/ 153 h 236"/>
                <a:gd name="T12" fmla="*/ 4 w 181"/>
                <a:gd name="T13" fmla="*/ 149 h 236"/>
                <a:gd name="T14" fmla="*/ 0 w 181"/>
                <a:gd name="T15" fmla="*/ 118 h 236"/>
                <a:gd name="T16" fmla="*/ 90 w 181"/>
                <a:gd name="T17" fmla="*/ 0 h 236"/>
                <a:gd name="T18" fmla="*/ 181 w 181"/>
                <a:gd name="T19" fmla="*/ 118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236">
                  <a:moveTo>
                    <a:pt x="181" y="118"/>
                  </a:moveTo>
                  <a:cubicBezTo>
                    <a:pt x="181" y="129"/>
                    <a:pt x="180" y="139"/>
                    <a:pt x="177" y="149"/>
                  </a:cubicBezTo>
                  <a:cubicBezTo>
                    <a:pt x="177" y="151"/>
                    <a:pt x="177" y="153"/>
                    <a:pt x="176" y="155"/>
                  </a:cubicBezTo>
                  <a:cubicBezTo>
                    <a:pt x="165" y="201"/>
                    <a:pt x="133" y="234"/>
                    <a:pt x="94" y="236"/>
                  </a:cubicBezTo>
                  <a:cubicBezTo>
                    <a:pt x="93" y="236"/>
                    <a:pt x="92" y="236"/>
                    <a:pt x="90" y="236"/>
                  </a:cubicBezTo>
                  <a:cubicBezTo>
                    <a:pt x="50" y="236"/>
                    <a:pt x="16" y="201"/>
                    <a:pt x="5" y="153"/>
                  </a:cubicBezTo>
                  <a:cubicBezTo>
                    <a:pt x="4" y="152"/>
                    <a:pt x="4" y="151"/>
                    <a:pt x="4" y="149"/>
                  </a:cubicBezTo>
                  <a:cubicBezTo>
                    <a:pt x="2" y="139"/>
                    <a:pt x="0" y="128"/>
                    <a:pt x="0" y="118"/>
                  </a:cubicBezTo>
                  <a:cubicBezTo>
                    <a:pt x="0" y="53"/>
                    <a:pt x="41" y="0"/>
                    <a:pt x="90" y="0"/>
                  </a:cubicBezTo>
                  <a:cubicBezTo>
                    <a:pt x="140" y="0"/>
                    <a:pt x="181" y="53"/>
                    <a:pt x="181" y="118"/>
                  </a:cubicBezTo>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3" name="îṧḷîdé">
              <a:extLst>
                <a:ext uri="{FF2B5EF4-FFF2-40B4-BE49-F238E27FC236}">
                  <a16:creationId xmlns:a16="http://schemas.microsoft.com/office/drawing/2014/main" id="{DFFC39C6-AA60-B6D3-10BA-DFB6361C9BE9}"/>
                </a:ext>
              </a:extLst>
            </p:cNvPr>
            <p:cNvSpPr/>
            <p:nvPr/>
          </p:nvSpPr>
          <p:spPr bwMode="auto">
            <a:xfrm>
              <a:off x="3094869" y="5058714"/>
              <a:ext cx="281136" cy="30750"/>
            </a:xfrm>
            <a:custGeom>
              <a:avLst/>
              <a:gdLst>
                <a:gd name="T0" fmla="*/ 23 w 175"/>
                <a:gd name="T1" fmla="*/ 0 h 19"/>
                <a:gd name="T2" fmla="*/ 0 w 175"/>
                <a:gd name="T3" fmla="*/ 6 h 19"/>
                <a:gd name="T4" fmla="*/ 1 w 175"/>
                <a:gd name="T5" fmla="*/ 9 h 19"/>
                <a:gd name="T6" fmla="*/ 2 w 175"/>
                <a:gd name="T7" fmla="*/ 13 h 19"/>
                <a:gd name="T8" fmla="*/ 23 w 175"/>
                <a:gd name="T9" fmla="*/ 8 h 19"/>
                <a:gd name="T10" fmla="*/ 61 w 175"/>
                <a:gd name="T11" fmla="*/ 17 h 19"/>
                <a:gd name="T12" fmla="*/ 86 w 175"/>
                <a:gd name="T13" fmla="*/ 19 h 19"/>
                <a:gd name="T14" fmla="*/ 93 w 175"/>
                <a:gd name="T15" fmla="*/ 19 h 19"/>
                <a:gd name="T16" fmla="*/ 113 w 175"/>
                <a:gd name="T17" fmla="*/ 17 h 19"/>
                <a:gd name="T18" fmla="*/ 140 w 175"/>
                <a:gd name="T19" fmla="*/ 11 h 19"/>
                <a:gd name="T20" fmla="*/ 169 w 175"/>
                <a:gd name="T21" fmla="*/ 15 h 19"/>
                <a:gd name="T22" fmla="*/ 173 w 175"/>
                <a:gd name="T23" fmla="*/ 15 h 19"/>
                <a:gd name="T24" fmla="*/ 174 w 175"/>
                <a:gd name="T25" fmla="*/ 9 h 19"/>
                <a:gd name="T26" fmla="*/ 175 w 175"/>
                <a:gd name="T27" fmla="*/ 7 h 19"/>
                <a:gd name="T28" fmla="*/ 140 w 175"/>
                <a:gd name="T29" fmla="*/ 3 h 19"/>
                <a:gd name="T30" fmla="*/ 86 w 175"/>
                <a:gd name="T31" fmla="*/ 11 h 19"/>
                <a:gd name="T32" fmla="*/ 86 w 175"/>
                <a:gd name="T33" fmla="*/ 11 h 19"/>
                <a:gd name="T34" fmla="*/ 86 w 175"/>
                <a:gd name="T35" fmla="*/ 11 h 19"/>
                <a:gd name="T36" fmla="*/ 23 w 175"/>
                <a:gd name="T3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5" h="19">
                  <a:moveTo>
                    <a:pt x="23" y="0"/>
                  </a:moveTo>
                  <a:cubicBezTo>
                    <a:pt x="15" y="2"/>
                    <a:pt x="8" y="4"/>
                    <a:pt x="0" y="6"/>
                  </a:cubicBezTo>
                  <a:cubicBezTo>
                    <a:pt x="0" y="7"/>
                    <a:pt x="1" y="8"/>
                    <a:pt x="1" y="9"/>
                  </a:cubicBezTo>
                  <a:cubicBezTo>
                    <a:pt x="1" y="11"/>
                    <a:pt x="1" y="12"/>
                    <a:pt x="2" y="13"/>
                  </a:cubicBezTo>
                  <a:cubicBezTo>
                    <a:pt x="9" y="12"/>
                    <a:pt x="16" y="10"/>
                    <a:pt x="23" y="8"/>
                  </a:cubicBezTo>
                  <a:cubicBezTo>
                    <a:pt x="35" y="12"/>
                    <a:pt x="48" y="16"/>
                    <a:pt x="61" y="17"/>
                  </a:cubicBezTo>
                  <a:cubicBezTo>
                    <a:pt x="69" y="18"/>
                    <a:pt x="78" y="19"/>
                    <a:pt x="86" y="19"/>
                  </a:cubicBezTo>
                  <a:cubicBezTo>
                    <a:pt x="93" y="19"/>
                    <a:pt x="93" y="19"/>
                    <a:pt x="93" y="19"/>
                  </a:cubicBezTo>
                  <a:cubicBezTo>
                    <a:pt x="100" y="19"/>
                    <a:pt x="107" y="18"/>
                    <a:pt x="113" y="17"/>
                  </a:cubicBezTo>
                  <a:cubicBezTo>
                    <a:pt x="122" y="16"/>
                    <a:pt x="131" y="14"/>
                    <a:pt x="140" y="11"/>
                  </a:cubicBezTo>
                  <a:cubicBezTo>
                    <a:pt x="149" y="13"/>
                    <a:pt x="159" y="14"/>
                    <a:pt x="169" y="15"/>
                  </a:cubicBezTo>
                  <a:cubicBezTo>
                    <a:pt x="170" y="15"/>
                    <a:pt x="172" y="15"/>
                    <a:pt x="173" y="15"/>
                  </a:cubicBezTo>
                  <a:cubicBezTo>
                    <a:pt x="174" y="13"/>
                    <a:pt x="174" y="11"/>
                    <a:pt x="174" y="9"/>
                  </a:cubicBezTo>
                  <a:cubicBezTo>
                    <a:pt x="175" y="9"/>
                    <a:pt x="175" y="8"/>
                    <a:pt x="175" y="7"/>
                  </a:cubicBezTo>
                  <a:cubicBezTo>
                    <a:pt x="163" y="7"/>
                    <a:pt x="152" y="5"/>
                    <a:pt x="140" y="3"/>
                  </a:cubicBezTo>
                  <a:cubicBezTo>
                    <a:pt x="122" y="8"/>
                    <a:pt x="104" y="11"/>
                    <a:pt x="86" y="11"/>
                  </a:cubicBezTo>
                  <a:cubicBezTo>
                    <a:pt x="86" y="11"/>
                    <a:pt x="86" y="11"/>
                    <a:pt x="86" y="11"/>
                  </a:cubicBezTo>
                  <a:cubicBezTo>
                    <a:pt x="86" y="11"/>
                    <a:pt x="86" y="11"/>
                    <a:pt x="86" y="11"/>
                  </a:cubicBezTo>
                  <a:cubicBezTo>
                    <a:pt x="64" y="11"/>
                    <a:pt x="43" y="7"/>
                    <a:pt x="23" y="0"/>
                  </a:cubicBezTo>
                </a:path>
              </a:pathLst>
            </a:custGeom>
            <a:solidFill>
              <a:srgbClr val="3937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4" name="íśḻîḋé">
              <a:extLst>
                <a:ext uri="{FF2B5EF4-FFF2-40B4-BE49-F238E27FC236}">
                  <a16:creationId xmlns:a16="http://schemas.microsoft.com/office/drawing/2014/main" id="{866C7D98-099C-5E56-0C03-8D720FF69A8F}"/>
                </a:ext>
              </a:extLst>
            </p:cNvPr>
            <p:cNvSpPr/>
            <p:nvPr/>
          </p:nvSpPr>
          <p:spPr bwMode="auto">
            <a:xfrm>
              <a:off x="2704792" y="4208276"/>
              <a:ext cx="984856" cy="890851"/>
            </a:xfrm>
            <a:custGeom>
              <a:avLst/>
              <a:gdLst>
                <a:gd name="T0" fmla="*/ 613 w 613"/>
                <a:gd name="T1" fmla="*/ 289 h 555"/>
                <a:gd name="T2" fmla="*/ 593 w 613"/>
                <a:gd name="T3" fmla="*/ 206 h 555"/>
                <a:gd name="T4" fmla="*/ 487 w 613"/>
                <a:gd name="T5" fmla="*/ 239 h 555"/>
                <a:gd name="T6" fmla="*/ 580 w 613"/>
                <a:gd name="T7" fmla="*/ 185 h 555"/>
                <a:gd name="T8" fmla="*/ 443 w 613"/>
                <a:gd name="T9" fmla="*/ 106 h 555"/>
                <a:gd name="T10" fmla="*/ 428 w 613"/>
                <a:gd name="T11" fmla="*/ 87 h 555"/>
                <a:gd name="T12" fmla="*/ 276 w 613"/>
                <a:gd name="T13" fmla="*/ 135 h 555"/>
                <a:gd name="T14" fmla="*/ 401 w 613"/>
                <a:gd name="T15" fmla="*/ 61 h 555"/>
                <a:gd name="T16" fmla="*/ 145 w 613"/>
                <a:gd name="T17" fmla="*/ 95 h 555"/>
                <a:gd name="T18" fmla="*/ 113 w 613"/>
                <a:gd name="T19" fmla="*/ 159 h 555"/>
                <a:gd name="T20" fmla="*/ 243 w 613"/>
                <a:gd name="T21" fmla="*/ 309 h 555"/>
                <a:gd name="T22" fmla="*/ 102 w 613"/>
                <a:gd name="T23" fmla="*/ 207 h 555"/>
                <a:gd name="T24" fmla="*/ 59 w 613"/>
                <a:gd name="T25" fmla="*/ 462 h 555"/>
                <a:gd name="T26" fmla="*/ 266 w 613"/>
                <a:gd name="T27" fmla="*/ 530 h 555"/>
                <a:gd name="T28" fmla="*/ 383 w 613"/>
                <a:gd name="T29" fmla="*/ 533 h 555"/>
                <a:gd name="T30" fmla="*/ 601 w 613"/>
                <a:gd name="T31" fmla="*/ 394 h 555"/>
                <a:gd name="T32" fmla="*/ 605 w 613"/>
                <a:gd name="T33" fmla="*/ 354 h 555"/>
                <a:gd name="T34" fmla="*/ 605 w 613"/>
                <a:gd name="T35" fmla="*/ 342 h 555"/>
                <a:gd name="T36" fmla="*/ 613 w 613"/>
                <a:gd name="T37" fmla="*/ 289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3" h="555">
                  <a:moveTo>
                    <a:pt x="613" y="289"/>
                  </a:moveTo>
                  <a:cubicBezTo>
                    <a:pt x="613" y="260"/>
                    <a:pt x="606" y="232"/>
                    <a:pt x="593" y="206"/>
                  </a:cubicBezTo>
                  <a:cubicBezTo>
                    <a:pt x="487" y="239"/>
                    <a:pt x="487" y="239"/>
                    <a:pt x="487" y="239"/>
                  </a:cubicBezTo>
                  <a:cubicBezTo>
                    <a:pt x="580" y="185"/>
                    <a:pt x="580" y="185"/>
                    <a:pt x="580" y="185"/>
                  </a:cubicBezTo>
                  <a:cubicBezTo>
                    <a:pt x="549" y="139"/>
                    <a:pt x="498" y="110"/>
                    <a:pt x="443" y="106"/>
                  </a:cubicBezTo>
                  <a:cubicBezTo>
                    <a:pt x="438" y="100"/>
                    <a:pt x="434" y="93"/>
                    <a:pt x="428" y="87"/>
                  </a:cubicBezTo>
                  <a:cubicBezTo>
                    <a:pt x="276" y="135"/>
                    <a:pt x="276" y="135"/>
                    <a:pt x="276" y="135"/>
                  </a:cubicBezTo>
                  <a:cubicBezTo>
                    <a:pt x="401" y="61"/>
                    <a:pt x="401" y="61"/>
                    <a:pt x="401" y="61"/>
                  </a:cubicBezTo>
                  <a:cubicBezTo>
                    <a:pt x="321" y="0"/>
                    <a:pt x="206" y="15"/>
                    <a:pt x="145" y="95"/>
                  </a:cubicBezTo>
                  <a:cubicBezTo>
                    <a:pt x="130" y="114"/>
                    <a:pt x="119" y="136"/>
                    <a:pt x="113" y="159"/>
                  </a:cubicBezTo>
                  <a:cubicBezTo>
                    <a:pt x="243" y="309"/>
                    <a:pt x="243" y="309"/>
                    <a:pt x="243" y="309"/>
                  </a:cubicBezTo>
                  <a:cubicBezTo>
                    <a:pt x="102" y="207"/>
                    <a:pt x="102" y="207"/>
                    <a:pt x="102" y="207"/>
                  </a:cubicBezTo>
                  <a:cubicBezTo>
                    <a:pt x="20" y="265"/>
                    <a:pt x="0" y="379"/>
                    <a:pt x="59" y="462"/>
                  </a:cubicBezTo>
                  <a:cubicBezTo>
                    <a:pt x="105" y="528"/>
                    <a:pt x="189" y="555"/>
                    <a:pt x="266" y="530"/>
                  </a:cubicBezTo>
                  <a:cubicBezTo>
                    <a:pt x="303" y="543"/>
                    <a:pt x="344" y="545"/>
                    <a:pt x="383" y="533"/>
                  </a:cubicBezTo>
                  <a:cubicBezTo>
                    <a:pt x="481" y="555"/>
                    <a:pt x="579" y="492"/>
                    <a:pt x="601" y="394"/>
                  </a:cubicBezTo>
                  <a:cubicBezTo>
                    <a:pt x="604" y="381"/>
                    <a:pt x="605" y="367"/>
                    <a:pt x="605" y="354"/>
                  </a:cubicBezTo>
                  <a:cubicBezTo>
                    <a:pt x="605" y="350"/>
                    <a:pt x="605" y="346"/>
                    <a:pt x="605" y="342"/>
                  </a:cubicBezTo>
                  <a:cubicBezTo>
                    <a:pt x="610" y="325"/>
                    <a:pt x="613" y="307"/>
                    <a:pt x="613" y="289"/>
                  </a:cubicBezTo>
                </a:path>
              </a:pathLst>
            </a:custGeom>
            <a:solidFill>
              <a:srgbClr val="4285F4">
                <a:alpha val="92000"/>
              </a:srgbClr>
            </a:solidFill>
            <a:ln>
              <a:noFill/>
            </a:ln>
          </p:spPr>
          <p:txBody>
            <a:bodyPr anchor="ctr"/>
            <a:lstStyle/>
            <a:p>
              <a:pPr algn="ctr"/>
              <a:endParaRPr/>
            </a:p>
          </p:txBody>
        </p:sp>
        <p:sp>
          <p:nvSpPr>
            <p:cNvPr id="955" name="iṥḷidè">
              <a:extLst>
                <a:ext uri="{FF2B5EF4-FFF2-40B4-BE49-F238E27FC236}">
                  <a16:creationId xmlns:a16="http://schemas.microsoft.com/office/drawing/2014/main" id="{7947BF17-5909-E3D5-5A25-9A3E36D1DE7F}"/>
                </a:ext>
              </a:extLst>
            </p:cNvPr>
            <p:cNvSpPr/>
            <p:nvPr/>
          </p:nvSpPr>
          <p:spPr bwMode="auto">
            <a:xfrm>
              <a:off x="2709184" y="4666001"/>
              <a:ext cx="176589" cy="364599"/>
            </a:xfrm>
            <a:custGeom>
              <a:avLst/>
              <a:gdLst>
                <a:gd name="T0" fmla="*/ 36 w 110"/>
                <a:gd name="T1" fmla="*/ 0 h 227"/>
                <a:gd name="T2" fmla="*/ 36 w 110"/>
                <a:gd name="T3" fmla="*/ 0 h 227"/>
                <a:gd name="T4" fmla="*/ 109 w 110"/>
                <a:gd name="T5" fmla="*/ 227 h 227"/>
                <a:gd name="T6" fmla="*/ 110 w 110"/>
                <a:gd name="T7" fmla="*/ 227 h 227"/>
                <a:gd name="T8" fmla="*/ 56 w 110"/>
                <a:gd name="T9" fmla="*/ 177 h 227"/>
                <a:gd name="T10" fmla="*/ 36 w 110"/>
                <a:gd name="T11" fmla="*/ 0 h 227"/>
              </a:gdLst>
              <a:ahLst/>
              <a:cxnLst>
                <a:cxn ang="0">
                  <a:pos x="T0" y="T1"/>
                </a:cxn>
                <a:cxn ang="0">
                  <a:pos x="T2" y="T3"/>
                </a:cxn>
                <a:cxn ang="0">
                  <a:pos x="T4" y="T5"/>
                </a:cxn>
                <a:cxn ang="0">
                  <a:pos x="T6" y="T7"/>
                </a:cxn>
                <a:cxn ang="0">
                  <a:pos x="T8" y="T9"/>
                </a:cxn>
                <a:cxn ang="0">
                  <a:pos x="T10" y="T11"/>
                </a:cxn>
              </a:cxnLst>
              <a:rect l="0" t="0" r="r" b="b"/>
              <a:pathLst>
                <a:path w="110" h="227">
                  <a:moveTo>
                    <a:pt x="36" y="0"/>
                  </a:moveTo>
                  <a:cubicBezTo>
                    <a:pt x="36" y="0"/>
                    <a:pt x="36" y="0"/>
                    <a:pt x="36" y="0"/>
                  </a:cubicBezTo>
                  <a:cubicBezTo>
                    <a:pt x="0" y="85"/>
                    <a:pt x="33" y="181"/>
                    <a:pt x="109" y="227"/>
                  </a:cubicBezTo>
                  <a:cubicBezTo>
                    <a:pt x="109" y="227"/>
                    <a:pt x="110" y="227"/>
                    <a:pt x="110" y="227"/>
                  </a:cubicBezTo>
                  <a:cubicBezTo>
                    <a:pt x="89" y="215"/>
                    <a:pt x="70" y="198"/>
                    <a:pt x="56" y="177"/>
                  </a:cubicBezTo>
                  <a:cubicBezTo>
                    <a:pt x="18" y="123"/>
                    <a:pt x="13" y="57"/>
                    <a:pt x="36" y="0"/>
                  </a:cubicBezTo>
                </a:path>
              </a:pathLst>
            </a:custGeom>
            <a:solidFill>
              <a:srgbClr val="E5E5E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6" name="ï$ḻïḋè">
              <a:extLst>
                <a:ext uri="{FF2B5EF4-FFF2-40B4-BE49-F238E27FC236}">
                  <a16:creationId xmlns:a16="http://schemas.microsoft.com/office/drawing/2014/main" id="{AC1C5D91-4251-9ED4-CDA3-AC7EF64D48C3}"/>
                </a:ext>
              </a:extLst>
            </p:cNvPr>
            <p:cNvSpPr/>
            <p:nvPr/>
          </p:nvSpPr>
          <p:spPr bwMode="auto">
            <a:xfrm>
              <a:off x="2884895" y="5030600"/>
              <a:ext cx="499017" cy="43049"/>
            </a:xfrm>
            <a:custGeom>
              <a:avLst/>
              <a:gdLst>
                <a:gd name="T0" fmla="*/ 306 w 311"/>
                <a:gd name="T1" fmla="*/ 25 h 27"/>
                <a:gd name="T2" fmla="*/ 306 w 311"/>
                <a:gd name="T3" fmla="*/ 25 h 27"/>
                <a:gd name="T4" fmla="*/ 310 w 311"/>
                <a:gd name="T5" fmla="*/ 25 h 27"/>
                <a:gd name="T6" fmla="*/ 311 w 311"/>
                <a:gd name="T7" fmla="*/ 25 h 27"/>
                <a:gd name="T8" fmla="*/ 311 w 311"/>
                <a:gd name="T9" fmla="*/ 25 h 27"/>
                <a:gd name="T10" fmla="*/ 306 w 311"/>
                <a:gd name="T11" fmla="*/ 25 h 27"/>
                <a:gd name="T12" fmla="*/ 1 w 311"/>
                <a:gd name="T13" fmla="*/ 0 h 27"/>
                <a:gd name="T14" fmla="*/ 0 w 311"/>
                <a:gd name="T15" fmla="*/ 0 h 27"/>
                <a:gd name="T16" fmla="*/ 25 w 311"/>
                <a:gd name="T17" fmla="*/ 13 h 27"/>
                <a:gd name="T18" fmla="*/ 83 w 311"/>
                <a:gd name="T19" fmla="*/ 27 h 27"/>
                <a:gd name="T20" fmla="*/ 1 w 311"/>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1" h="27">
                  <a:moveTo>
                    <a:pt x="306" y="25"/>
                  </a:moveTo>
                  <a:cubicBezTo>
                    <a:pt x="306" y="25"/>
                    <a:pt x="306" y="25"/>
                    <a:pt x="306" y="25"/>
                  </a:cubicBezTo>
                  <a:cubicBezTo>
                    <a:pt x="307" y="25"/>
                    <a:pt x="309" y="25"/>
                    <a:pt x="310" y="25"/>
                  </a:cubicBezTo>
                  <a:cubicBezTo>
                    <a:pt x="310" y="25"/>
                    <a:pt x="311" y="25"/>
                    <a:pt x="311" y="25"/>
                  </a:cubicBezTo>
                  <a:cubicBezTo>
                    <a:pt x="311" y="25"/>
                    <a:pt x="311" y="25"/>
                    <a:pt x="311" y="25"/>
                  </a:cubicBezTo>
                  <a:cubicBezTo>
                    <a:pt x="309" y="25"/>
                    <a:pt x="307" y="25"/>
                    <a:pt x="306" y="25"/>
                  </a:cubicBezTo>
                  <a:moveTo>
                    <a:pt x="1" y="0"/>
                  </a:moveTo>
                  <a:cubicBezTo>
                    <a:pt x="1" y="0"/>
                    <a:pt x="0" y="0"/>
                    <a:pt x="0" y="0"/>
                  </a:cubicBezTo>
                  <a:cubicBezTo>
                    <a:pt x="8" y="5"/>
                    <a:pt x="16" y="9"/>
                    <a:pt x="25" y="13"/>
                  </a:cubicBezTo>
                  <a:cubicBezTo>
                    <a:pt x="44" y="21"/>
                    <a:pt x="63" y="25"/>
                    <a:pt x="83" y="27"/>
                  </a:cubicBezTo>
                  <a:cubicBezTo>
                    <a:pt x="54" y="25"/>
                    <a:pt x="26" y="15"/>
                    <a:pt x="1" y="0"/>
                  </a:cubicBezTo>
                </a:path>
              </a:pathLst>
            </a:custGeom>
            <a:solidFill>
              <a:srgbClr val="3B77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7" name="iśḻïḓè">
              <a:extLst>
                <a:ext uri="{FF2B5EF4-FFF2-40B4-BE49-F238E27FC236}">
                  <a16:creationId xmlns:a16="http://schemas.microsoft.com/office/drawing/2014/main" id="{853CE312-156A-DF82-84C1-B617831A9E57}"/>
                </a:ext>
              </a:extLst>
            </p:cNvPr>
            <p:cNvSpPr/>
            <p:nvPr/>
          </p:nvSpPr>
          <p:spPr bwMode="auto">
            <a:xfrm>
              <a:off x="3131768" y="5058714"/>
              <a:ext cx="244237" cy="18450"/>
            </a:xfrm>
            <a:custGeom>
              <a:avLst/>
              <a:gdLst>
                <a:gd name="T0" fmla="*/ 117 w 152"/>
                <a:gd name="T1" fmla="*/ 3 h 11"/>
                <a:gd name="T2" fmla="*/ 117 w 152"/>
                <a:gd name="T3" fmla="*/ 3 h 11"/>
                <a:gd name="T4" fmla="*/ 152 w 152"/>
                <a:gd name="T5" fmla="*/ 7 h 11"/>
                <a:gd name="T6" fmla="*/ 152 w 152"/>
                <a:gd name="T7" fmla="*/ 7 h 11"/>
                <a:gd name="T8" fmla="*/ 117 w 152"/>
                <a:gd name="T9" fmla="*/ 3 h 11"/>
                <a:gd name="T10" fmla="*/ 0 w 152"/>
                <a:gd name="T11" fmla="*/ 0 h 11"/>
                <a:gd name="T12" fmla="*/ 0 w 152"/>
                <a:gd name="T13" fmla="*/ 0 h 11"/>
                <a:gd name="T14" fmla="*/ 63 w 152"/>
                <a:gd name="T15" fmla="*/ 11 h 11"/>
                <a:gd name="T16" fmla="*/ 63 w 152"/>
                <a:gd name="T17" fmla="*/ 11 h 11"/>
                <a:gd name="T18" fmla="*/ 0 w 152"/>
                <a:gd name="T19"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2" h="11">
                  <a:moveTo>
                    <a:pt x="117" y="3"/>
                  </a:moveTo>
                  <a:cubicBezTo>
                    <a:pt x="117" y="3"/>
                    <a:pt x="117" y="3"/>
                    <a:pt x="117" y="3"/>
                  </a:cubicBezTo>
                  <a:cubicBezTo>
                    <a:pt x="129" y="5"/>
                    <a:pt x="140" y="7"/>
                    <a:pt x="152" y="7"/>
                  </a:cubicBezTo>
                  <a:cubicBezTo>
                    <a:pt x="152" y="7"/>
                    <a:pt x="152" y="7"/>
                    <a:pt x="152" y="7"/>
                  </a:cubicBezTo>
                  <a:cubicBezTo>
                    <a:pt x="140" y="7"/>
                    <a:pt x="129" y="5"/>
                    <a:pt x="117" y="3"/>
                  </a:cubicBezTo>
                  <a:moveTo>
                    <a:pt x="0" y="0"/>
                  </a:moveTo>
                  <a:cubicBezTo>
                    <a:pt x="0" y="0"/>
                    <a:pt x="0" y="0"/>
                    <a:pt x="0" y="0"/>
                  </a:cubicBezTo>
                  <a:cubicBezTo>
                    <a:pt x="20" y="7"/>
                    <a:pt x="41" y="11"/>
                    <a:pt x="63" y="11"/>
                  </a:cubicBezTo>
                  <a:cubicBezTo>
                    <a:pt x="63" y="11"/>
                    <a:pt x="63" y="11"/>
                    <a:pt x="63" y="11"/>
                  </a:cubicBezTo>
                  <a:cubicBezTo>
                    <a:pt x="42" y="11"/>
                    <a:pt x="20" y="7"/>
                    <a:pt x="0" y="0"/>
                  </a:cubicBezTo>
                </a:path>
              </a:pathLst>
            </a:custGeom>
            <a:solidFill>
              <a:srgbClr val="33314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8" name="iśļïďe">
              <a:extLst>
                <a:ext uri="{FF2B5EF4-FFF2-40B4-BE49-F238E27FC236}">
                  <a16:creationId xmlns:a16="http://schemas.microsoft.com/office/drawing/2014/main" id="{761B985B-23F6-16FE-5C7F-35E194207199}"/>
                </a:ext>
              </a:extLst>
            </p:cNvPr>
            <p:cNvSpPr/>
            <p:nvPr/>
          </p:nvSpPr>
          <p:spPr bwMode="auto">
            <a:xfrm>
              <a:off x="2730270" y="4658973"/>
              <a:ext cx="952350" cy="418191"/>
            </a:xfrm>
            <a:custGeom>
              <a:avLst/>
              <a:gdLst>
                <a:gd name="T0" fmla="*/ 65 w 593"/>
                <a:gd name="T1" fmla="*/ 0 h 260"/>
                <a:gd name="T2" fmla="*/ 23 w 593"/>
                <a:gd name="T3" fmla="*/ 4 h 260"/>
                <a:gd name="T4" fmla="*/ 43 w 593"/>
                <a:gd name="T5" fmla="*/ 181 h 260"/>
                <a:gd name="T6" fmla="*/ 97 w 593"/>
                <a:gd name="T7" fmla="*/ 231 h 260"/>
                <a:gd name="T8" fmla="*/ 179 w 593"/>
                <a:gd name="T9" fmla="*/ 258 h 260"/>
                <a:gd name="T10" fmla="*/ 192 w 593"/>
                <a:gd name="T11" fmla="*/ 258 h 260"/>
                <a:gd name="T12" fmla="*/ 250 w 593"/>
                <a:gd name="T13" fmla="*/ 249 h 260"/>
                <a:gd name="T14" fmla="*/ 250 w 593"/>
                <a:gd name="T15" fmla="*/ 249 h 260"/>
                <a:gd name="T16" fmla="*/ 250 w 593"/>
                <a:gd name="T17" fmla="*/ 249 h 260"/>
                <a:gd name="T18" fmla="*/ 313 w 593"/>
                <a:gd name="T19" fmla="*/ 260 h 260"/>
                <a:gd name="T20" fmla="*/ 367 w 593"/>
                <a:gd name="T21" fmla="*/ 252 h 260"/>
                <a:gd name="T22" fmla="*/ 367 w 593"/>
                <a:gd name="T23" fmla="*/ 252 h 260"/>
                <a:gd name="T24" fmla="*/ 367 w 593"/>
                <a:gd name="T25" fmla="*/ 252 h 260"/>
                <a:gd name="T26" fmla="*/ 402 w 593"/>
                <a:gd name="T27" fmla="*/ 256 h 260"/>
                <a:gd name="T28" fmla="*/ 402 w 593"/>
                <a:gd name="T29" fmla="*/ 256 h 260"/>
                <a:gd name="T30" fmla="*/ 407 w 593"/>
                <a:gd name="T31" fmla="*/ 256 h 260"/>
                <a:gd name="T32" fmla="*/ 407 w 593"/>
                <a:gd name="T33" fmla="*/ 256 h 260"/>
                <a:gd name="T34" fmla="*/ 585 w 593"/>
                <a:gd name="T35" fmla="*/ 113 h 260"/>
                <a:gd name="T36" fmla="*/ 589 w 593"/>
                <a:gd name="T37" fmla="*/ 73 h 260"/>
                <a:gd name="T38" fmla="*/ 589 w 593"/>
                <a:gd name="T39" fmla="*/ 61 h 260"/>
                <a:gd name="T40" fmla="*/ 593 w 593"/>
                <a:gd name="T41" fmla="*/ 42 h 260"/>
                <a:gd name="T42" fmla="*/ 503 w 593"/>
                <a:gd name="T43" fmla="*/ 33 h 260"/>
                <a:gd name="T44" fmla="*/ 424 w 593"/>
                <a:gd name="T45" fmla="*/ 40 h 260"/>
                <a:gd name="T46" fmla="*/ 281 w 593"/>
                <a:gd name="T47" fmla="*/ 62 h 260"/>
                <a:gd name="T48" fmla="*/ 233 w 593"/>
                <a:gd name="T49" fmla="*/ 56 h 260"/>
                <a:gd name="T50" fmla="*/ 130 w 593"/>
                <a:gd name="T51" fmla="*/ 11 h 260"/>
                <a:gd name="T52" fmla="*/ 65 w 593"/>
                <a:gd name="T53"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93" h="260">
                  <a:moveTo>
                    <a:pt x="65" y="0"/>
                  </a:moveTo>
                  <a:cubicBezTo>
                    <a:pt x="51" y="0"/>
                    <a:pt x="37" y="1"/>
                    <a:pt x="23" y="4"/>
                  </a:cubicBezTo>
                  <a:cubicBezTo>
                    <a:pt x="0" y="61"/>
                    <a:pt x="5" y="127"/>
                    <a:pt x="43" y="181"/>
                  </a:cubicBezTo>
                  <a:cubicBezTo>
                    <a:pt x="57" y="202"/>
                    <a:pt x="76" y="219"/>
                    <a:pt x="97" y="231"/>
                  </a:cubicBezTo>
                  <a:cubicBezTo>
                    <a:pt x="122" y="246"/>
                    <a:pt x="150" y="256"/>
                    <a:pt x="179" y="258"/>
                  </a:cubicBezTo>
                  <a:cubicBezTo>
                    <a:pt x="183" y="258"/>
                    <a:pt x="188" y="258"/>
                    <a:pt x="192" y="258"/>
                  </a:cubicBezTo>
                  <a:cubicBezTo>
                    <a:pt x="211" y="258"/>
                    <a:pt x="231" y="255"/>
                    <a:pt x="250" y="249"/>
                  </a:cubicBezTo>
                  <a:cubicBezTo>
                    <a:pt x="250" y="249"/>
                    <a:pt x="250" y="249"/>
                    <a:pt x="250" y="249"/>
                  </a:cubicBezTo>
                  <a:cubicBezTo>
                    <a:pt x="250" y="249"/>
                    <a:pt x="250" y="249"/>
                    <a:pt x="250" y="249"/>
                  </a:cubicBezTo>
                  <a:cubicBezTo>
                    <a:pt x="270" y="256"/>
                    <a:pt x="292" y="260"/>
                    <a:pt x="313" y="260"/>
                  </a:cubicBezTo>
                  <a:cubicBezTo>
                    <a:pt x="331" y="260"/>
                    <a:pt x="349" y="257"/>
                    <a:pt x="367" y="252"/>
                  </a:cubicBezTo>
                  <a:cubicBezTo>
                    <a:pt x="367" y="252"/>
                    <a:pt x="367" y="252"/>
                    <a:pt x="367" y="252"/>
                  </a:cubicBezTo>
                  <a:cubicBezTo>
                    <a:pt x="367" y="252"/>
                    <a:pt x="367" y="252"/>
                    <a:pt x="367" y="252"/>
                  </a:cubicBezTo>
                  <a:cubicBezTo>
                    <a:pt x="379" y="254"/>
                    <a:pt x="390" y="256"/>
                    <a:pt x="402" y="256"/>
                  </a:cubicBezTo>
                  <a:cubicBezTo>
                    <a:pt x="402" y="256"/>
                    <a:pt x="402" y="256"/>
                    <a:pt x="402" y="256"/>
                  </a:cubicBezTo>
                  <a:cubicBezTo>
                    <a:pt x="403" y="256"/>
                    <a:pt x="405" y="256"/>
                    <a:pt x="407" y="256"/>
                  </a:cubicBezTo>
                  <a:cubicBezTo>
                    <a:pt x="407" y="256"/>
                    <a:pt x="407" y="256"/>
                    <a:pt x="407" y="256"/>
                  </a:cubicBezTo>
                  <a:cubicBezTo>
                    <a:pt x="490" y="256"/>
                    <a:pt x="566" y="198"/>
                    <a:pt x="585" y="113"/>
                  </a:cubicBezTo>
                  <a:cubicBezTo>
                    <a:pt x="588" y="100"/>
                    <a:pt x="589" y="86"/>
                    <a:pt x="589" y="73"/>
                  </a:cubicBezTo>
                  <a:cubicBezTo>
                    <a:pt x="589" y="69"/>
                    <a:pt x="589" y="65"/>
                    <a:pt x="589" y="61"/>
                  </a:cubicBezTo>
                  <a:cubicBezTo>
                    <a:pt x="591" y="55"/>
                    <a:pt x="592" y="48"/>
                    <a:pt x="593" y="42"/>
                  </a:cubicBezTo>
                  <a:cubicBezTo>
                    <a:pt x="563" y="36"/>
                    <a:pt x="533" y="33"/>
                    <a:pt x="503" y="33"/>
                  </a:cubicBezTo>
                  <a:cubicBezTo>
                    <a:pt x="476" y="33"/>
                    <a:pt x="450" y="35"/>
                    <a:pt x="424" y="40"/>
                  </a:cubicBezTo>
                  <a:cubicBezTo>
                    <a:pt x="377" y="47"/>
                    <a:pt x="328" y="62"/>
                    <a:pt x="281" y="62"/>
                  </a:cubicBezTo>
                  <a:cubicBezTo>
                    <a:pt x="265" y="62"/>
                    <a:pt x="249" y="61"/>
                    <a:pt x="233" y="56"/>
                  </a:cubicBezTo>
                  <a:cubicBezTo>
                    <a:pt x="197" y="46"/>
                    <a:pt x="165" y="23"/>
                    <a:pt x="130" y="11"/>
                  </a:cubicBezTo>
                  <a:cubicBezTo>
                    <a:pt x="109" y="3"/>
                    <a:pt x="87" y="0"/>
                    <a:pt x="65" y="0"/>
                  </a:cubicBezTo>
                </a:path>
              </a:pathLst>
            </a:custGeom>
            <a:solidFill>
              <a:srgbClr val="3B77DB">
                <a:alpha val="92000"/>
              </a:srgbClr>
            </a:solidFill>
            <a:ln>
              <a:noFill/>
            </a:ln>
          </p:spPr>
          <p:txBody>
            <a:bodyPr anchor="ctr"/>
            <a:lstStyle/>
            <a:p>
              <a:pPr algn="ctr"/>
              <a:endParaRPr/>
            </a:p>
          </p:txBody>
        </p:sp>
        <p:sp>
          <p:nvSpPr>
            <p:cNvPr id="959" name="iŝḷïḋe">
              <a:extLst>
                <a:ext uri="{FF2B5EF4-FFF2-40B4-BE49-F238E27FC236}">
                  <a16:creationId xmlns:a16="http://schemas.microsoft.com/office/drawing/2014/main" id="{942304D5-2A29-AADF-0BC9-FD8E76CF3764}"/>
                </a:ext>
              </a:extLst>
            </p:cNvPr>
            <p:cNvSpPr/>
            <p:nvPr/>
          </p:nvSpPr>
          <p:spPr bwMode="auto">
            <a:xfrm>
              <a:off x="5594348" y="2867606"/>
              <a:ext cx="627286" cy="629922"/>
            </a:xfrm>
            <a:custGeom>
              <a:avLst/>
              <a:gdLst>
                <a:gd name="T0" fmla="*/ 198 w 390"/>
                <a:gd name="T1" fmla="*/ 5 h 392"/>
                <a:gd name="T2" fmla="*/ 122 w 390"/>
                <a:gd name="T3" fmla="*/ 2 h 392"/>
                <a:gd name="T4" fmla="*/ 73 w 390"/>
                <a:gd name="T5" fmla="*/ 15 h 392"/>
                <a:gd name="T6" fmla="*/ 71 w 390"/>
                <a:gd name="T7" fmla="*/ 67 h 392"/>
                <a:gd name="T8" fmla="*/ 90 w 390"/>
                <a:gd name="T9" fmla="*/ 119 h 392"/>
                <a:gd name="T10" fmla="*/ 45 w 390"/>
                <a:gd name="T11" fmla="*/ 191 h 392"/>
                <a:gd name="T12" fmla="*/ 3 w 390"/>
                <a:gd name="T13" fmla="*/ 264 h 392"/>
                <a:gd name="T14" fmla="*/ 41 w 390"/>
                <a:gd name="T15" fmla="*/ 319 h 392"/>
                <a:gd name="T16" fmla="*/ 129 w 390"/>
                <a:gd name="T17" fmla="*/ 375 h 392"/>
                <a:gd name="T18" fmla="*/ 185 w 390"/>
                <a:gd name="T19" fmla="*/ 392 h 392"/>
                <a:gd name="T20" fmla="*/ 236 w 390"/>
                <a:gd name="T21" fmla="*/ 380 h 392"/>
                <a:gd name="T22" fmla="*/ 315 w 390"/>
                <a:gd name="T23" fmla="*/ 338 h 392"/>
                <a:gd name="T24" fmla="*/ 343 w 390"/>
                <a:gd name="T25" fmla="*/ 300 h 392"/>
                <a:gd name="T26" fmla="*/ 360 w 390"/>
                <a:gd name="T27" fmla="*/ 75 h 392"/>
                <a:gd name="T28" fmla="*/ 332 w 390"/>
                <a:gd name="T29" fmla="*/ 32 h 392"/>
                <a:gd name="T30" fmla="*/ 206 w 390"/>
                <a:gd name="T31" fmla="*/ 1 h 392"/>
                <a:gd name="T32" fmla="*/ 182 w 390"/>
                <a:gd name="T33" fmla="*/ 5 h 392"/>
                <a:gd name="T34" fmla="*/ 173 w 390"/>
                <a:gd name="T35" fmla="*/ 25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90" h="392">
                  <a:moveTo>
                    <a:pt x="198" y="5"/>
                  </a:moveTo>
                  <a:cubicBezTo>
                    <a:pt x="122" y="2"/>
                    <a:pt x="122" y="2"/>
                    <a:pt x="122" y="2"/>
                  </a:cubicBezTo>
                  <a:cubicBezTo>
                    <a:pt x="104" y="1"/>
                    <a:pt x="85" y="2"/>
                    <a:pt x="73" y="15"/>
                  </a:cubicBezTo>
                  <a:cubicBezTo>
                    <a:pt x="61" y="28"/>
                    <a:pt x="64" y="50"/>
                    <a:pt x="71" y="67"/>
                  </a:cubicBezTo>
                  <a:cubicBezTo>
                    <a:pt x="78" y="84"/>
                    <a:pt x="89" y="101"/>
                    <a:pt x="90" y="119"/>
                  </a:cubicBezTo>
                  <a:cubicBezTo>
                    <a:pt x="90" y="148"/>
                    <a:pt x="67" y="171"/>
                    <a:pt x="45" y="191"/>
                  </a:cubicBezTo>
                  <a:cubicBezTo>
                    <a:pt x="23" y="211"/>
                    <a:pt x="0" y="235"/>
                    <a:pt x="3" y="264"/>
                  </a:cubicBezTo>
                  <a:cubicBezTo>
                    <a:pt x="6" y="287"/>
                    <a:pt x="24" y="304"/>
                    <a:pt x="41" y="319"/>
                  </a:cubicBezTo>
                  <a:cubicBezTo>
                    <a:pt x="69" y="340"/>
                    <a:pt x="98" y="359"/>
                    <a:pt x="129" y="375"/>
                  </a:cubicBezTo>
                  <a:cubicBezTo>
                    <a:pt x="147" y="384"/>
                    <a:pt x="165" y="392"/>
                    <a:pt x="185" y="392"/>
                  </a:cubicBezTo>
                  <a:cubicBezTo>
                    <a:pt x="203" y="392"/>
                    <a:pt x="220" y="386"/>
                    <a:pt x="236" y="380"/>
                  </a:cubicBezTo>
                  <a:cubicBezTo>
                    <a:pt x="265" y="370"/>
                    <a:pt x="294" y="359"/>
                    <a:pt x="315" y="338"/>
                  </a:cubicBezTo>
                  <a:cubicBezTo>
                    <a:pt x="327" y="326"/>
                    <a:pt x="336" y="314"/>
                    <a:pt x="343" y="300"/>
                  </a:cubicBezTo>
                  <a:cubicBezTo>
                    <a:pt x="380" y="232"/>
                    <a:pt x="390" y="147"/>
                    <a:pt x="360" y="75"/>
                  </a:cubicBezTo>
                  <a:cubicBezTo>
                    <a:pt x="354" y="59"/>
                    <a:pt x="344" y="45"/>
                    <a:pt x="332" y="32"/>
                  </a:cubicBezTo>
                  <a:cubicBezTo>
                    <a:pt x="300" y="2"/>
                    <a:pt x="250" y="0"/>
                    <a:pt x="206" y="1"/>
                  </a:cubicBezTo>
                  <a:cubicBezTo>
                    <a:pt x="197" y="0"/>
                    <a:pt x="189" y="2"/>
                    <a:pt x="182" y="5"/>
                  </a:cubicBezTo>
                  <a:cubicBezTo>
                    <a:pt x="175" y="9"/>
                    <a:pt x="170" y="18"/>
                    <a:pt x="173" y="25"/>
                  </a:cubicBezTo>
                </a:path>
              </a:pathLst>
            </a:custGeom>
            <a:solidFill>
              <a:srgbClr val="3938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0" name="îsļîďê">
              <a:extLst>
                <a:ext uri="{FF2B5EF4-FFF2-40B4-BE49-F238E27FC236}">
                  <a16:creationId xmlns:a16="http://schemas.microsoft.com/office/drawing/2014/main" id="{1C6F7C2A-107D-8218-2286-C7F958D94161}"/>
                </a:ext>
              </a:extLst>
            </p:cNvPr>
            <p:cNvSpPr/>
            <p:nvPr/>
          </p:nvSpPr>
          <p:spPr bwMode="auto">
            <a:xfrm>
              <a:off x="5752487" y="4318973"/>
              <a:ext cx="171318" cy="766097"/>
            </a:xfrm>
            <a:custGeom>
              <a:avLst/>
              <a:gdLst>
                <a:gd name="T0" fmla="*/ 3 w 107"/>
                <a:gd name="T1" fmla="*/ 42 h 477"/>
                <a:gd name="T2" fmla="*/ 12 w 107"/>
                <a:gd name="T3" fmla="*/ 284 h 477"/>
                <a:gd name="T4" fmla="*/ 16 w 107"/>
                <a:gd name="T5" fmla="*/ 311 h 477"/>
                <a:gd name="T6" fmla="*/ 39 w 107"/>
                <a:gd name="T7" fmla="*/ 393 h 477"/>
                <a:gd name="T8" fmla="*/ 50 w 107"/>
                <a:gd name="T9" fmla="*/ 477 h 477"/>
                <a:gd name="T10" fmla="*/ 102 w 107"/>
                <a:gd name="T11" fmla="*/ 473 h 477"/>
                <a:gd name="T12" fmla="*/ 103 w 107"/>
                <a:gd name="T13" fmla="*/ 459 h 477"/>
                <a:gd name="T14" fmla="*/ 96 w 107"/>
                <a:gd name="T15" fmla="*/ 382 h 477"/>
                <a:gd name="T16" fmla="*/ 106 w 107"/>
                <a:gd name="T17" fmla="*/ 308 h 477"/>
                <a:gd name="T18" fmla="*/ 94 w 107"/>
                <a:gd name="T19" fmla="*/ 240 h 477"/>
                <a:gd name="T20" fmla="*/ 91 w 107"/>
                <a:gd name="T21" fmla="*/ 193 h 477"/>
                <a:gd name="T22" fmla="*/ 91 w 107"/>
                <a:gd name="T23" fmla="*/ 129 h 477"/>
                <a:gd name="T24" fmla="*/ 101 w 107"/>
                <a:gd name="T25" fmla="*/ 0 h 477"/>
                <a:gd name="T26" fmla="*/ 3 w 107"/>
                <a:gd name="T27" fmla="*/ 4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7" h="477">
                  <a:moveTo>
                    <a:pt x="3" y="42"/>
                  </a:moveTo>
                  <a:cubicBezTo>
                    <a:pt x="0" y="123"/>
                    <a:pt x="3" y="203"/>
                    <a:pt x="12" y="284"/>
                  </a:cubicBezTo>
                  <a:cubicBezTo>
                    <a:pt x="13" y="293"/>
                    <a:pt x="14" y="302"/>
                    <a:pt x="16" y="311"/>
                  </a:cubicBezTo>
                  <a:cubicBezTo>
                    <a:pt x="21" y="339"/>
                    <a:pt x="31" y="366"/>
                    <a:pt x="39" y="393"/>
                  </a:cubicBezTo>
                  <a:cubicBezTo>
                    <a:pt x="48" y="420"/>
                    <a:pt x="54" y="449"/>
                    <a:pt x="50" y="477"/>
                  </a:cubicBezTo>
                  <a:cubicBezTo>
                    <a:pt x="67" y="475"/>
                    <a:pt x="85" y="474"/>
                    <a:pt x="102" y="473"/>
                  </a:cubicBezTo>
                  <a:cubicBezTo>
                    <a:pt x="103" y="459"/>
                    <a:pt x="103" y="459"/>
                    <a:pt x="103" y="459"/>
                  </a:cubicBezTo>
                  <a:cubicBezTo>
                    <a:pt x="103" y="433"/>
                    <a:pt x="93" y="408"/>
                    <a:pt x="96" y="382"/>
                  </a:cubicBezTo>
                  <a:cubicBezTo>
                    <a:pt x="98" y="357"/>
                    <a:pt x="106" y="333"/>
                    <a:pt x="106" y="308"/>
                  </a:cubicBezTo>
                  <a:cubicBezTo>
                    <a:pt x="105" y="285"/>
                    <a:pt x="98" y="263"/>
                    <a:pt x="94" y="240"/>
                  </a:cubicBezTo>
                  <a:cubicBezTo>
                    <a:pt x="92" y="224"/>
                    <a:pt x="91" y="209"/>
                    <a:pt x="91" y="193"/>
                  </a:cubicBezTo>
                  <a:cubicBezTo>
                    <a:pt x="90" y="172"/>
                    <a:pt x="90" y="151"/>
                    <a:pt x="91" y="129"/>
                  </a:cubicBezTo>
                  <a:cubicBezTo>
                    <a:pt x="94" y="86"/>
                    <a:pt x="107" y="43"/>
                    <a:pt x="101" y="0"/>
                  </a:cubicBezTo>
                  <a:cubicBezTo>
                    <a:pt x="69" y="15"/>
                    <a:pt x="35" y="28"/>
                    <a:pt x="3" y="42"/>
                  </a:cubicBezTo>
                  <a:close/>
                </a:path>
              </a:pathLst>
            </a:cu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1" name="íṧļîḑé">
              <a:extLst>
                <a:ext uri="{FF2B5EF4-FFF2-40B4-BE49-F238E27FC236}">
                  <a16:creationId xmlns:a16="http://schemas.microsoft.com/office/drawing/2014/main" id="{E55B9E3C-1CE4-94FF-7295-CEF389E455C6}"/>
                </a:ext>
              </a:extLst>
            </p:cNvPr>
            <p:cNvSpPr/>
            <p:nvPr/>
          </p:nvSpPr>
          <p:spPr bwMode="auto">
            <a:xfrm>
              <a:off x="5758637" y="5036750"/>
              <a:ext cx="181860" cy="200310"/>
            </a:xfrm>
            <a:custGeom>
              <a:avLst/>
              <a:gdLst>
                <a:gd name="T0" fmla="*/ 78 w 113"/>
                <a:gd name="T1" fmla="*/ 124 h 125"/>
                <a:gd name="T2" fmla="*/ 84 w 113"/>
                <a:gd name="T3" fmla="*/ 123 h 125"/>
                <a:gd name="T4" fmla="*/ 89 w 113"/>
                <a:gd name="T5" fmla="*/ 114 h 125"/>
                <a:gd name="T6" fmla="*/ 102 w 113"/>
                <a:gd name="T7" fmla="*/ 84 h 125"/>
                <a:gd name="T8" fmla="*/ 113 w 113"/>
                <a:gd name="T9" fmla="*/ 62 h 125"/>
                <a:gd name="T10" fmla="*/ 96 w 113"/>
                <a:gd name="T11" fmla="*/ 26 h 125"/>
                <a:gd name="T12" fmla="*/ 93 w 113"/>
                <a:gd name="T13" fmla="*/ 14 h 125"/>
                <a:gd name="T14" fmla="*/ 74 w 113"/>
                <a:gd name="T15" fmla="*/ 3 h 125"/>
                <a:gd name="T16" fmla="*/ 45 w 113"/>
                <a:gd name="T17" fmla="*/ 9 h 125"/>
                <a:gd name="T18" fmla="*/ 46 w 113"/>
                <a:gd name="T19" fmla="*/ 35 h 125"/>
                <a:gd name="T20" fmla="*/ 32 w 113"/>
                <a:gd name="T21" fmla="*/ 67 h 125"/>
                <a:gd name="T22" fmla="*/ 14 w 113"/>
                <a:gd name="T23" fmla="*/ 119 h 125"/>
                <a:gd name="T24" fmla="*/ 38 w 113"/>
                <a:gd name="T25" fmla="*/ 123 h 125"/>
                <a:gd name="T26" fmla="*/ 78 w 113"/>
                <a:gd name="T27"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25">
                  <a:moveTo>
                    <a:pt x="78" y="124"/>
                  </a:moveTo>
                  <a:cubicBezTo>
                    <a:pt x="80" y="124"/>
                    <a:pt x="82" y="123"/>
                    <a:pt x="84" y="123"/>
                  </a:cubicBezTo>
                  <a:cubicBezTo>
                    <a:pt x="87" y="120"/>
                    <a:pt x="89" y="117"/>
                    <a:pt x="89" y="114"/>
                  </a:cubicBezTo>
                  <a:cubicBezTo>
                    <a:pt x="92" y="103"/>
                    <a:pt x="96" y="93"/>
                    <a:pt x="102" y="84"/>
                  </a:cubicBezTo>
                  <a:cubicBezTo>
                    <a:pt x="107" y="77"/>
                    <a:pt x="112" y="70"/>
                    <a:pt x="113" y="62"/>
                  </a:cubicBezTo>
                  <a:cubicBezTo>
                    <a:pt x="113" y="48"/>
                    <a:pt x="99" y="39"/>
                    <a:pt x="96" y="26"/>
                  </a:cubicBezTo>
                  <a:cubicBezTo>
                    <a:pt x="95" y="22"/>
                    <a:pt x="95" y="18"/>
                    <a:pt x="93" y="14"/>
                  </a:cubicBezTo>
                  <a:cubicBezTo>
                    <a:pt x="90" y="7"/>
                    <a:pt x="81" y="4"/>
                    <a:pt x="74" y="3"/>
                  </a:cubicBezTo>
                  <a:cubicBezTo>
                    <a:pt x="63" y="0"/>
                    <a:pt x="50" y="0"/>
                    <a:pt x="45" y="9"/>
                  </a:cubicBezTo>
                  <a:cubicBezTo>
                    <a:pt x="41" y="16"/>
                    <a:pt x="46" y="26"/>
                    <a:pt x="46" y="35"/>
                  </a:cubicBezTo>
                  <a:cubicBezTo>
                    <a:pt x="47" y="47"/>
                    <a:pt x="40" y="58"/>
                    <a:pt x="32" y="67"/>
                  </a:cubicBezTo>
                  <a:cubicBezTo>
                    <a:pt x="23" y="78"/>
                    <a:pt x="0" y="104"/>
                    <a:pt x="14" y="119"/>
                  </a:cubicBezTo>
                  <a:cubicBezTo>
                    <a:pt x="19" y="125"/>
                    <a:pt x="31" y="123"/>
                    <a:pt x="38" y="123"/>
                  </a:cubicBezTo>
                  <a:lnTo>
                    <a:pt x="78" y="124"/>
                  </a:ln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2" name="iṣļíḍê">
              <a:extLst>
                <a:ext uri="{FF2B5EF4-FFF2-40B4-BE49-F238E27FC236}">
                  <a16:creationId xmlns:a16="http://schemas.microsoft.com/office/drawing/2014/main" id="{67A36B99-3A80-773F-1D9F-528E2B8BEF44}"/>
                </a:ext>
              </a:extLst>
            </p:cNvPr>
            <p:cNvSpPr/>
            <p:nvPr/>
          </p:nvSpPr>
          <p:spPr bwMode="auto">
            <a:xfrm>
              <a:off x="5964218" y="4318973"/>
              <a:ext cx="173075" cy="766097"/>
            </a:xfrm>
            <a:custGeom>
              <a:avLst/>
              <a:gdLst>
                <a:gd name="T0" fmla="*/ 105 w 108"/>
                <a:gd name="T1" fmla="*/ 42 h 477"/>
                <a:gd name="T2" fmla="*/ 96 w 108"/>
                <a:gd name="T3" fmla="*/ 284 h 477"/>
                <a:gd name="T4" fmla="*/ 92 w 108"/>
                <a:gd name="T5" fmla="*/ 311 h 477"/>
                <a:gd name="T6" fmla="*/ 68 w 108"/>
                <a:gd name="T7" fmla="*/ 393 h 477"/>
                <a:gd name="T8" fmla="*/ 58 w 108"/>
                <a:gd name="T9" fmla="*/ 477 h 477"/>
                <a:gd name="T10" fmla="*/ 5 w 108"/>
                <a:gd name="T11" fmla="*/ 473 h 477"/>
                <a:gd name="T12" fmla="*/ 5 w 108"/>
                <a:gd name="T13" fmla="*/ 459 h 477"/>
                <a:gd name="T14" fmla="*/ 12 w 108"/>
                <a:gd name="T15" fmla="*/ 382 h 477"/>
                <a:gd name="T16" fmla="*/ 2 w 108"/>
                <a:gd name="T17" fmla="*/ 308 h 477"/>
                <a:gd name="T18" fmla="*/ 14 w 108"/>
                <a:gd name="T19" fmla="*/ 240 h 477"/>
                <a:gd name="T20" fmla="*/ 17 w 108"/>
                <a:gd name="T21" fmla="*/ 193 h 477"/>
                <a:gd name="T22" fmla="*/ 17 w 108"/>
                <a:gd name="T23" fmla="*/ 129 h 477"/>
                <a:gd name="T24" fmla="*/ 6 w 108"/>
                <a:gd name="T25" fmla="*/ 0 h 477"/>
                <a:gd name="T26" fmla="*/ 105 w 108"/>
                <a:gd name="T27" fmla="*/ 42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77">
                  <a:moveTo>
                    <a:pt x="105" y="42"/>
                  </a:moveTo>
                  <a:cubicBezTo>
                    <a:pt x="108" y="123"/>
                    <a:pt x="105" y="203"/>
                    <a:pt x="96" y="284"/>
                  </a:cubicBezTo>
                  <a:cubicBezTo>
                    <a:pt x="95" y="293"/>
                    <a:pt x="94" y="302"/>
                    <a:pt x="92" y="311"/>
                  </a:cubicBezTo>
                  <a:cubicBezTo>
                    <a:pt x="87" y="339"/>
                    <a:pt x="77" y="366"/>
                    <a:pt x="68" y="393"/>
                  </a:cubicBezTo>
                  <a:cubicBezTo>
                    <a:pt x="60" y="420"/>
                    <a:pt x="54" y="449"/>
                    <a:pt x="58" y="477"/>
                  </a:cubicBezTo>
                  <a:cubicBezTo>
                    <a:pt x="40" y="475"/>
                    <a:pt x="23" y="474"/>
                    <a:pt x="5" y="473"/>
                  </a:cubicBezTo>
                  <a:cubicBezTo>
                    <a:pt x="5" y="459"/>
                    <a:pt x="5" y="459"/>
                    <a:pt x="5" y="459"/>
                  </a:cubicBezTo>
                  <a:cubicBezTo>
                    <a:pt x="4" y="433"/>
                    <a:pt x="15" y="408"/>
                    <a:pt x="12" y="382"/>
                  </a:cubicBezTo>
                  <a:cubicBezTo>
                    <a:pt x="10" y="357"/>
                    <a:pt x="2" y="333"/>
                    <a:pt x="2" y="308"/>
                  </a:cubicBezTo>
                  <a:cubicBezTo>
                    <a:pt x="2" y="285"/>
                    <a:pt x="10" y="263"/>
                    <a:pt x="14" y="240"/>
                  </a:cubicBezTo>
                  <a:cubicBezTo>
                    <a:pt x="16" y="224"/>
                    <a:pt x="17" y="209"/>
                    <a:pt x="17" y="193"/>
                  </a:cubicBezTo>
                  <a:cubicBezTo>
                    <a:pt x="18" y="172"/>
                    <a:pt x="18" y="151"/>
                    <a:pt x="17" y="129"/>
                  </a:cubicBezTo>
                  <a:cubicBezTo>
                    <a:pt x="13" y="86"/>
                    <a:pt x="0" y="43"/>
                    <a:pt x="6" y="0"/>
                  </a:cubicBezTo>
                  <a:cubicBezTo>
                    <a:pt x="39" y="15"/>
                    <a:pt x="73" y="28"/>
                    <a:pt x="105" y="42"/>
                  </a:cubicBezTo>
                  <a:close/>
                </a:path>
              </a:pathLst>
            </a:cu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3" name="îṩļîḑe">
              <a:extLst>
                <a:ext uri="{FF2B5EF4-FFF2-40B4-BE49-F238E27FC236}">
                  <a16:creationId xmlns:a16="http://schemas.microsoft.com/office/drawing/2014/main" id="{EC92040E-C833-C1A0-8BE9-9C180F066D5E}"/>
                </a:ext>
              </a:extLst>
            </p:cNvPr>
            <p:cNvSpPr/>
            <p:nvPr/>
          </p:nvSpPr>
          <p:spPr bwMode="auto">
            <a:xfrm>
              <a:off x="5949283" y="5036750"/>
              <a:ext cx="181860" cy="200310"/>
            </a:xfrm>
            <a:custGeom>
              <a:avLst/>
              <a:gdLst>
                <a:gd name="T0" fmla="*/ 34 w 113"/>
                <a:gd name="T1" fmla="*/ 124 h 125"/>
                <a:gd name="T2" fmla="*/ 28 w 113"/>
                <a:gd name="T3" fmla="*/ 123 h 125"/>
                <a:gd name="T4" fmla="*/ 24 w 113"/>
                <a:gd name="T5" fmla="*/ 114 h 125"/>
                <a:gd name="T6" fmla="*/ 10 w 113"/>
                <a:gd name="T7" fmla="*/ 84 h 125"/>
                <a:gd name="T8" fmla="*/ 0 w 113"/>
                <a:gd name="T9" fmla="*/ 62 h 125"/>
                <a:gd name="T10" fmla="*/ 17 w 113"/>
                <a:gd name="T11" fmla="*/ 26 h 125"/>
                <a:gd name="T12" fmla="*/ 19 w 113"/>
                <a:gd name="T13" fmla="*/ 14 h 125"/>
                <a:gd name="T14" fmla="*/ 39 w 113"/>
                <a:gd name="T15" fmla="*/ 3 h 125"/>
                <a:gd name="T16" fmla="*/ 67 w 113"/>
                <a:gd name="T17" fmla="*/ 9 h 125"/>
                <a:gd name="T18" fmla="*/ 66 w 113"/>
                <a:gd name="T19" fmla="*/ 35 h 125"/>
                <a:gd name="T20" fmla="*/ 80 w 113"/>
                <a:gd name="T21" fmla="*/ 67 h 125"/>
                <a:gd name="T22" fmla="*/ 99 w 113"/>
                <a:gd name="T23" fmla="*/ 119 h 125"/>
                <a:gd name="T24" fmla="*/ 75 w 113"/>
                <a:gd name="T25" fmla="*/ 123 h 125"/>
                <a:gd name="T26" fmla="*/ 34 w 113"/>
                <a:gd name="T27" fmla="*/ 12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 h="125">
                  <a:moveTo>
                    <a:pt x="34" y="124"/>
                  </a:moveTo>
                  <a:cubicBezTo>
                    <a:pt x="32" y="124"/>
                    <a:pt x="30" y="123"/>
                    <a:pt x="28" y="123"/>
                  </a:cubicBezTo>
                  <a:cubicBezTo>
                    <a:pt x="26" y="120"/>
                    <a:pt x="24" y="117"/>
                    <a:pt x="24" y="114"/>
                  </a:cubicBezTo>
                  <a:cubicBezTo>
                    <a:pt x="21" y="103"/>
                    <a:pt x="16" y="93"/>
                    <a:pt x="10" y="84"/>
                  </a:cubicBezTo>
                  <a:cubicBezTo>
                    <a:pt x="6" y="77"/>
                    <a:pt x="0" y="70"/>
                    <a:pt x="0" y="62"/>
                  </a:cubicBezTo>
                  <a:cubicBezTo>
                    <a:pt x="0" y="48"/>
                    <a:pt x="14" y="39"/>
                    <a:pt x="17" y="26"/>
                  </a:cubicBezTo>
                  <a:cubicBezTo>
                    <a:pt x="17" y="22"/>
                    <a:pt x="18" y="18"/>
                    <a:pt x="19" y="14"/>
                  </a:cubicBezTo>
                  <a:cubicBezTo>
                    <a:pt x="23" y="7"/>
                    <a:pt x="31" y="4"/>
                    <a:pt x="39" y="3"/>
                  </a:cubicBezTo>
                  <a:cubicBezTo>
                    <a:pt x="49" y="0"/>
                    <a:pt x="62" y="0"/>
                    <a:pt x="67" y="9"/>
                  </a:cubicBezTo>
                  <a:cubicBezTo>
                    <a:pt x="72" y="16"/>
                    <a:pt x="67" y="26"/>
                    <a:pt x="66" y="35"/>
                  </a:cubicBezTo>
                  <a:cubicBezTo>
                    <a:pt x="65" y="47"/>
                    <a:pt x="73" y="58"/>
                    <a:pt x="80" y="67"/>
                  </a:cubicBezTo>
                  <a:cubicBezTo>
                    <a:pt x="89" y="78"/>
                    <a:pt x="113" y="104"/>
                    <a:pt x="99" y="119"/>
                  </a:cubicBezTo>
                  <a:cubicBezTo>
                    <a:pt x="93" y="125"/>
                    <a:pt x="81" y="123"/>
                    <a:pt x="75" y="123"/>
                  </a:cubicBezTo>
                  <a:lnTo>
                    <a:pt x="34" y="124"/>
                  </a:lnTo>
                  <a:close/>
                </a:path>
              </a:pathLst>
            </a:custGeom>
            <a:solidFill>
              <a:srgbClr val="3F3D5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4" name="iSļîďè">
              <a:extLst>
                <a:ext uri="{FF2B5EF4-FFF2-40B4-BE49-F238E27FC236}">
                  <a16:creationId xmlns:a16="http://schemas.microsoft.com/office/drawing/2014/main" id="{D6F2ACC2-B753-73E5-A7C0-332DCDF14458}"/>
                </a:ext>
              </a:extLst>
            </p:cNvPr>
            <p:cNvSpPr/>
            <p:nvPr/>
          </p:nvSpPr>
          <p:spPr bwMode="auto">
            <a:xfrm>
              <a:off x="5771815" y="2985332"/>
              <a:ext cx="262687" cy="262687"/>
            </a:xfrm>
            <a:prstGeom prst="ellipse">
              <a:avLst/>
            </a:pr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5" name="îṧḻïḋe">
              <a:extLst>
                <a:ext uri="{FF2B5EF4-FFF2-40B4-BE49-F238E27FC236}">
                  <a16:creationId xmlns:a16="http://schemas.microsoft.com/office/drawing/2014/main" id="{8056C25B-11BC-08BE-45D5-9B8497D05C46}"/>
                </a:ext>
              </a:extLst>
            </p:cNvPr>
            <p:cNvSpPr/>
            <p:nvPr/>
          </p:nvSpPr>
          <p:spPr bwMode="auto">
            <a:xfrm>
              <a:off x="5752487" y="3174221"/>
              <a:ext cx="298707" cy="356692"/>
            </a:xfrm>
            <a:custGeom>
              <a:avLst/>
              <a:gdLst>
                <a:gd name="T0" fmla="*/ 48 w 186"/>
                <a:gd name="T1" fmla="*/ 38 h 222"/>
                <a:gd name="T2" fmla="*/ 49 w 186"/>
                <a:gd name="T3" fmla="*/ 50 h 222"/>
                <a:gd name="T4" fmla="*/ 42 w 186"/>
                <a:gd name="T5" fmla="*/ 61 h 222"/>
                <a:gd name="T6" fmla="*/ 2 w 186"/>
                <a:gd name="T7" fmla="*/ 88 h 222"/>
                <a:gd name="T8" fmla="*/ 6 w 186"/>
                <a:gd name="T9" fmla="*/ 103 h 222"/>
                <a:gd name="T10" fmla="*/ 37 w 186"/>
                <a:gd name="T11" fmla="*/ 147 h 222"/>
                <a:gd name="T12" fmla="*/ 106 w 186"/>
                <a:gd name="T13" fmla="*/ 222 h 222"/>
                <a:gd name="T14" fmla="*/ 130 w 186"/>
                <a:gd name="T15" fmla="*/ 192 h 222"/>
                <a:gd name="T16" fmla="*/ 144 w 186"/>
                <a:gd name="T17" fmla="*/ 173 h 222"/>
                <a:gd name="T18" fmla="*/ 157 w 186"/>
                <a:gd name="T19" fmla="*/ 148 h 222"/>
                <a:gd name="T20" fmla="*/ 186 w 186"/>
                <a:gd name="T21" fmla="*/ 80 h 222"/>
                <a:gd name="T22" fmla="*/ 135 w 186"/>
                <a:gd name="T23" fmla="*/ 65 h 222"/>
                <a:gd name="T24" fmla="*/ 128 w 186"/>
                <a:gd name="T25" fmla="*/ 58 h 222"/>
                <a:gd name="T26" fmla="*/ 126 w 186"/>
                <a:gd name="T27" fmla="*/ 50 h 222"/>
                <a:gd name="T28" fmla="*/ 126 w 186"/>
                <a:gd name="T29" fmla="*/ 7 h 222"/>
                <a:gd name="T30" fmla="*/ 62 w 186"/>
                <a:gd name="T31" fmla="*/ 2 h 222"/>
                <a:gd name="T32" fmla="*/ 46 w 186"/>
                <a:gd name="T33" fmla="*/ 9 h 222"/>
                <a:gd name="T34" fmla="*/ 48 w 186"/>
                <a:gd name="T35" fmla="*/ 3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6" h="222">
                  <a:moveTo>
                    <a:pt x="48" y="38"/>
                  </a:moveTo>
                  <a:cubicBezTo>
                    <a:pt x="49" y="42"/>
                    <a:pt x="49" y="46"/>
                    <a:pt x="49" y="50"/>
                  </a:cubicBezTo>
                  <a:cubicBezTo>
                    <a:pt x="48" y="54"/>
                    <a:pt x="45" y="58"/>
                    <a:pt x="42" y="61"/>
                  </a:cubicBezTo>
                  <a:cubicBezTo>
                    <a:pt x="31" y="72"/>
                    <a:pt x="17" y="81"/>
                    <a:pt x="2" y="88"/>
                  </a:cubicBezTo>
                  <a:cubicBezTo>
                    <a:pt x="0" y="93"/>
                    <a:pt x="3" y="98"/>
                    <a:pt x="6" y="103"/>
                  </a:cubicBezTo>
                  <a:cubicBezTo>
                    <a:pt x="16" y="118"/>
                    <a:pt x="26" y="133"/>
                    <a:pt x="37" y="147"/>
                  </a:cubicBezTo>
                  <a:cubicBezTo>
                    <a:pt x="55" y="176"/>
                    <a:pt x="79" y="202"/>
                    <a:pt x="106" y="222"/>
                  </a:cubicBezTo>
                  <a:cubicBezTo>
                    <a:pt x="130" y="192"/>
                    <a:pt x="130" y="192"/>
                    <a:pt x="130" y="192"/>
                  </a:cubicBezTo>
                  <a:cubicBezTo>
                    <a:pt x="135" y="186"/>
                    <a:pt x="140" y="180"/>
                    <a:pt x="144" y="173"/>
                  </a:cubicBezTo>
                  <a:cubicBezTo>
                    <a:pt x="149" y="165"/>
                    <a:pt x="153" y="157"/>
                    <a:pt x="157" y="148"/>
                  </a:cubicBezTo>
                  <a:cubicBezTo>
                    <a:pt x="186" y="80"/>
                    <a:pt x="186" y="80"/>
                    <a:pt x="186" y="80"/>
                  </a:cubicBezTo>
                  <a:cubicBezTo>
                    <a:pt x="168" y="83"/>
                    <a:pt x="150" y="75"/>
                    <a:pt x="135" y="65"/>
                  </a:cubicBezTo>
                  <a:cubicBezTo>
                    <a:pt x="132" y="64"/>
                    <a:pt x="130" y="61"/>
                    <a:pt x="128" y="58"/>
                  </a:cubicBezTo>
                  <a:cubicBezTo>
                    <a:pt x="127" y="55"/>
                    <a:pt x="126" y="53"/>
                    <a:pt x="126" y="50"/>
                  </a:cubicBezTo>
                  <a:cubicBezTo>
                    <a:pt x="126" y="35"/>
                    <a:pt x="126" y="21"/>
                    <a:pt x="126" y="7"/>
                  </a:cubicBezTo>
                  <a:cubicBezTo>
                    <a:pt x="105" y="4"/>
                    <a:pt x="83" y="3"/>
                    <a:pt x="62" y="2"/>
                  </a:cubicBezTo>
                  <a:cubicBezTo>
                    <a:pt x="53" y="2"/>
                    <a:pt x="48" y="0"/>
                    <a:pt x="46" y="9"/>
                  </a:cubicBezTo>
                  <a:cubicBezTo>
                    <a:pt x="44" y="18"/>
                    <a:pt x="46" y="30"/>
                    <a:pt x="48" y="38"/>
                  </a:cubicBezTo>
                  <a:close/>
                </a:path>
              </a:pathLst>
            </a:cu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6" name="ïṣľiḑê">
              <a:extLst>
                <a:ext uri="{FF2B5EF4-FFF2-40B4-BE49-F238E27FC236}">
                  <a16:creationId xmlns:a16="http://schemas.microsoft.com/office/drawing/2014/main" id="{7A9603F9-053D-5504-ADD1-FF9B5A5C5482}"/>
                </a:ext>
              </a:extLst>
            </p:cNvPr>
            <p:cNvSpPr/>
            <p:nvPr/>
          </p:nvSpPr>
          <p:spPr bwMode="auto">
            <a:xfrm>
              <a:off x="5582048" y="3272619"/>
              <a:ext cx="648371" cy="1203616"/>
            </a:xfrm>
            <a:custGeom>
              <a:avLst/>
              <a:gdLst>
                <a:gd name="T0" fmla="*/ 142 w 404"/>
                <a:gd name="T1" fmla="*/ 67 h 750"/>
                <a:gd name="T2" fmla="*/ 130 w 404"/>
                <a:gd name="T3" fmla="*/ 42 h 750"/>
                <a:gd name="T4" fmla="*/ 127 w 404"/>
                <a:gd name="T5" fmla="*/ 17 h 750"/>
                <a:gd name="T6" fmla="*/ 109 w 404"/>
                <a:gd name="T7" fmla="*/ 18 h 750"/>
                <a:gd name="T8" fmla="*/ 67 w 404"/>
                <a:gd name="T9" fmla="*/ 45 h 750"/>
                <a:gd name="T10" fmla="*/ 24 w 404"/>
                <a:gd name="T11" fmla="*/ 72 h 750"/>
                <a:gd name="T12" fmla="*/ 19 w 404"/>
                <a:gd name="T13" fmla="*/ 257 h 750"/>
                <a:gd name="T14" fmla="*/ 3 w 404"/>
                <a:gd name="T15" fmla="*/ 274 h 750"/>
                <a:gd name="T16" fmla="*/ 7 w 404"/>
                <a:gd name="T17" fmla="*/ 289 h 750"/>
                <a:gd name="T18" fmla="*/ 1 w 404"/>
                <a:gd name="T19" fmla="*/ 329 h 750"/>
                <a:gd name="T20" fmla="*/ 16 w 404"/>
                <a:gd name="T21" fmla="*/ 314 h 750"/>
                <a:gd name="T22" fmla="*/ 55 w 404"/>
                <a:gd name="T23" fmla="*/ 300 h 750"/>
                <a:gd name="T24" fmla="*/ 49 w 404"/>
                <a:gd name="T25" fmla="*/ 511 h 750"/>
                <a:gd name="T26" fmla="*/ 34 w 404"/>
                <a:gd name="T27" fmla="*/ 624 h 750"/>
                <a:gd name="T28" fmla="*/ 41 w 404"/>
                <a:gd name="T29" fmla="*/ 708 h 750"/>
                <a:gd name="T30" fmla="*/ 66 w 404"/>
                <a:gd name="T31" fmla="*/ 732 h 750"/>
                <a:gd name="T32" fmla="*/ 132 w 404"/>
                <a:gd name="T33" fmla="*/ 724 h 750"/>
                <a:gd name="T34" fmla="*/ 172 w 404"/>
                <a:gd name="T35" fmla="*/ 699 h 750"/>
                <a:gd name="T36" fmla="*/ 255 w 404"/>
                <a:gd name="T37" fmla="*/ 705 h 750"/>
                <a:gd name="T38" fmla="*/ 333 w 404"/>
                <a:gd name="T39" fmla="*/ 725 h 750"/>
                <a:gd name="T40" fmla="*/ 363 w 404"/>
                <a:gd name="T41" fmla="*/ 711 h 750"/>
                <a:gd name="T42" fmla="*/ 386 w 404"/>
                <a:gd name="T43" fmla="*/ 693 h 750"/>
                <a:gd name="T44" fmla="*/ 375 w 404"/>
                <a:gd name="T45" fmla="*/ 476 h 750"/>
                <a:gd name="T46" fmla="*/ 355 w 404"/>
                <a:gd name="T47" fmla="*/ 397 h 750"/>
                <a:gd name="T48" fmla="*/ 344 w 404"/>
                <a:gd name="T49" fmla="*/ 279 h 750"/>
                <a:gd name="T50" fmla="*/ 382 w 404"/>
                <a:gd name="T51" fmla="*/ 312 h 750"/>
                <a:gd name="T52" fmla="*/ 394 w 404"/>
                <a:gd name="T53" fmla="*/ 320 h 750"/>
                <a:gd name="T54" fmla="*/ 399 w 404"/>
                <a:gd name="T55" fmla="*/ 251 h 750"/>
                <a:gd name="T56" fmla="*/ 379 w 404"/>
                <a:gd name="T57" fmla="*/ 137 h 750"/>
                <a:gd name="T58" fmla="*/ 365 w 404"/>
                <a:gd name="T59" fmla="*/ 54 h 750"/>
                <a:gd name="T60" fmla="*/ 342 w 404"/>
                <a:gd name="T61" fmla="*/ 30 h 750"/>
                <a:gd name="T62" fmla="*/ 247 w 404"/>
                <a:gd name="T63" fmla="*/ 3 h 750"/>
                <a:gd name="T64" fmla="*/ 250 w 404"/>
                <a:gd name="T65" fmla="*/ 43 h 750"/>
                <a:gd name="T66" fmla="*/ 206 w 404"/>
                <a:gd name="T67" fmla="*/ 110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04" h="750">
                  <a:moveTo>
                    <a:pt x="190" y="131"/>
                  </a:moveTo>
                  <a:cubicBezTo>
                    <a:pt x="177" y="108"/>
                    <a:pt x="161" y="87"/>
                    <a:pt x="142" y="67"/>
                  </a:cubicBezTo>
                  <a:cubicBezTo>
                    <a:pt x="138" y="64"/>
                    <a:pt x="135" y="59"/>
                    <a:pt x="132" y="54"/>
                  </a:cubicBezTo>
                  <a:cubicBezTo>
                    <a:pt x="131" y="50"/>
                    <a:pt x="130" y="46"/>
                    <a:pt x="130" y="42"/>
                  </a:cubicBezTo>
                  <a:cubicBezTo>
                    <a:pt x="128" y="20"/>
                    <a:pt x="128" y="20"/>
                    <a:pt x="128" y="20"/>
                  </a:cubicBezTo>
                  <a:cubicBezTo>
                    <a:pt x="129" y="19"/>
                    <a:pt x="128" y="18"/>
                    <a:pt x="127" y="17"/>
                  </a:cubicBezTo>
                  <a:cubicBezTo>
                    <a:pt x="126" y="16"/>
                    <a:pt x="125" y="16"/>
                    <a:pt x="124" y="16"/>
                  </a:cubicBezTo>
                  <a:cubicBezTo>
                    <a:pt x="119" y="15"/>
                    <a:pt x="114" y="16"/>
                    <a:pt x="109" y="18"/>
                  </a:cubicBezTo>
                  <a:cubicBezTo>
                    <a:pt x="106" y="20"/>
                    <a:pt x="104" y="23"/>
                    <a:pt x="101" y="26"/>
                  </a:cubicBezTo>
                  <a:cubicBezTo>
                    <a:pt x="92" y="35"/>
                    <a:pt x="79" y="40"/>
                    <a:pt x="67" y="45"/>
                  </a:cubicBezTo>
                  <a:cubicBezTo>
                    <a:pt x="58" y="48"/>
                    <a:pt x="49" y="53"/>
                    <a:pt x="41" y="57"/>
                  </a:cubicBezTo>
                  <a:cubicBezTo>
                    <a:pt x="34" y="61"/>
                    <a:pt x="27" y="65"/>
                    <a:pt x="24" y="72"/>
                  </a:cubicBezTo>
                  <a:cubicBezTo>
                    <a:pt x="22" y="77"/>
                    <a:pt x="22" y="82"/>
                    <a:pt x="22" y="87"/>
                  </a:cubicBezTo>
                  <a:cubicBezTo>
                    <a:pt x="19" y="257"/>
                    <a:pt x="19" y="257"/>
                    <a:pt x="19" y="257"/>
                  </a:cubicBezTo>
                  <a:cubicBezTo>
                    <a:pt x="20" y="262"/>
                    <a:pt x="17" y="266"/>
                    <a:pt x="12" y="267"/>
                  </a:cubicBezTo>
                  <a:cubicBezTo>
                    <a:pt x="9" y="269"/>
                    <a:pt x="5" y="271"/>
                    <a:pt x="3" y="274"/>
                  </a:cubicBezTo>
                  <a:cubicBezTo>
                    <a:pt x="1" y="277"/>
                    <a:pt x="0" y="282"/>
                    <a:pt x="3" y="285"/>
                  </a:cubicBezTo>
                  <a:cubicBezTo>
                    <a:pt x="4" y="287"/>
                    <a:pt x="6" y="288"/>
                    <a:pt x="7" y="289"/>
                  </a:cubicBezTo>
                  <a:cubicBezTo>
                    <a:pt x="11" y="294"/>
                    <a:pt x="7" y="301"/>
                    <a:pt x="5" y="306"/>
                  </a:cubicBezTo>
                  <a:cubicBezTo>
                    <a:pt x="1" y="313"/>
                    <a:pt x="0" y="322"/>
                    <a:pt x="1" y="329"/>
                  </a:cubicBezTo>
                  <a:cubicBezTo>
                    <a:pt x="2" y="338"/>
                    <a:pt x="8" y="344"/>
                    <a:pt x="16" y="345"/>
                  </a:cubicBezTo>
                  <a:cubicBezTo>
                    <a:pt x="20" y="335"/>
                    <a:pt x="12" y="324"/>
                    <a:pt x="16" y="314"/>
                  </a:cubicBezTo>
                  <a:cubicBezTo>
                    <a:pt x="19" y="308"/>
                    <a:pt x="24" y="304"/>
                    <a:pt x="30" y="302"/>
                  </a:cubicBezTo>
                  <a:cubicBezTo>
                    <a:pt x="38" y="299"/>
                    <a:pt x="47" y="298"/>
                    <a:pt x="55" y="300"/>
                  </a:cubicBezTo>
                  <a:cubicBezTo>
                    <a:pt x="60" y="317"/>
                    <a:pt x="60" y="317"/>
                    <a:pt x="60" y="317"/>
                  </a:cubicBezTo>
                  <a:cubicBezTo>
                    <a:pt x="77" y="380"/>
                    <a:pt x="65" y="448"/>
                    <a:pt x="49" y="511"/>
                  </a:cubicBezTo>
                  <a:cubicBezTo>
                    <a:pt x="46" y="526"/>
                    <a:pt x="41" y="541"/>
                    <a:pt x="38" y="556"/>
                  </a:cubicBezTo>
                  <a:cubicBezTo>
                    <a:pt x="34" y="578"/>
                    <a:pt x="34" y="601"/>
                    <a:pt x="34" y="624"/>
                  </a:cubicBezTo>
                  <a:cubicBezTo>
                    <a:pt x="34" y="686"/>
                    <a:pt x="34" y="686"/>
                    <a:pt x="34" y="686"/>
                  </a:cubicBezTo>
                  <a:cubicBezTo>
                    <a:pt x="34" y="694"/>
                    <a:pt x="35" y="703"/>
                    <a:pt x="41" y="708"/>
                  </a:cubicBezTo>
                  <a:cubicBezTo>
                    <a:pt x="47" y="713"/>
                    <a:pt x="57" y="712"/>
                    <a:pt x="62" y="719"/>
                  </a:cubicBezTo>
                  <a:cubicBezTo>
                    <a:pt x="64" y="723"/>
                    <a:pt x="64" y="728"/>
                    <a:pt x="66" y="732"/>
                  </a:cubicBezTo>
                  <a:cubicBezTo>
                    <a:pt x="68" y="735"/>
                    <a:pt x="70" y="737"/>
                    <a:pt x="73" y="738"/>
                  </a:cubicBezTo>
                  <a:cubicBezTo>
                    <a:pt x="93" y="750"/>
                    <a:pt x="119" y="743"/>
                    <a:pt x="132" y="724"/>
                  </a:cubicBezTo>
                  <a:cubicBezTo>
                    <a:pt x="137" y="717"/>
                    <a:pt x="139" y="709"/>
                    <a:pt x="146" y="704"/>
                  </a:cubicBezTo>
                  <a:cubicBezTo>
                    <a:pt x="153" y="698"/>
                    <a:pt x="163" y="698"/>
                    <a:pt x="172" y="699"/>
                  </a:cubicBezTo>
                  <a:cubicBezTo>
                    <a:pt x="227" y="701"/>
                    <a:pt x="227" y="701"/>
                    <a:pt x="227" y="701"/>
                  </a:cubicBezTo>
                  <a:cubicBezTo>
                    <a:pt x="236" y="701"/>
                    <a:pt x="246" y="703"/>
                    <a:pt x="255" y="705"/>
                  </a:cubicBezTo>
                  <a:cubicBezTo>
                    <a:pt x="263" y="708"/>
                    <a:pt x="270" y="711"/>
                    <a:pt x="278" y="715"/>
                  </a:cubicBezTo>
                  <a:cubicBezTo>
                    <a:pt x="295" y="723"/>
                    <a:pt x="314" y="726"/>
                    <a:pt x="333" y="725"/>
                  </a:cubicBezTo>
                  <a:cubicBezTo>
                    <a:pt x="338" y="725"/>
                    <a:pt x="343" y="724"/>
                    <a:pt x="348" y="721"/>
                  </a:cubicBezTo>
                  <a:cubicBezTo>
                    <a:pt x="353" y="718"/>
                    <a:pt x="357" y="713"/>
                    <a:pt x="363" y="711"/>
                  </a:cubicBezTo>
                  <a:cubicBezTo>
                    <a:pt x="369" y="708"/>
                    <a:pt x="377" y="711"/>
                    <a:pt x="382" y="706"/>
                  </a:cubicBezTo>
                  <a:cubicBezTo>
                    <a:pt x="385" y="702"/>
                    <a:pt x="387" y="698"/>
                    <a:pt x="386" y="693"/>
                  </a:cubicBezTo>
                  <a:cubicBezTo>
                    <a:pt x="389" y="640"/>
                    <a:pt x="389" y="640"/>
                    <a:pt x="389" y="640"/>
                  </a:cubicBezTo>
                  <a:cubicBezTo>
                    <a:pt x="391" y="585"/>
                    <a:pt x="393" y="528"/>
                    <a:pt x="375" y="476"/>
                  </a:cubicBezTo>
                  <a:cubicBezTo>
                    <a:pt x="370" y="463"/>
                    <a:pt x="365" y="451"/>
                    <a:pt x="361" y="438"/>
                  </a:cubicBezTo>
                  <a:cubicBezTo>
                    <a:pt x="359" y="424"/>
                    <a:pt x="356" y="411"/>
                    <a:pt x="355" y="397"/>
                  </a:cubicBezTo>
                  <a:cubicBezTo>
                    <a:pt x="349" y="359"/>
                    <a:pt x="337" y="321"/>
                    <a:pt x="339" y="283"/>
                  </a:cubicBezTo>
                  <a:cubicBezTo>
                    <a:pt x="339" y="280"/>
                    <a:pt x="342" y="280"/>
                    <a:pt x="344" y="279"/>
                  </a:cubicBezTo>
                  <a:cubicBezTo>
                    <a:pt x="355" y="278"/>
                    <a:pt x="366" y="280"/>
                    <a:pt x="373" y="287"/>
                  </a:cubicBezTo>
                  <a:cubicBezTo>
                    <a:pt x="379" y="294"/>
                    <a:pt x="382" y="303"/>
                    <a:pt x="382" y="312"/>
                  </a:cubicBezTo>
                  <a:cubicBezTo>
                    <a:pt x="383" y="318"/>
                    <a:pt x="382" y="325"/>
                    <a:pt x="379" y="331"/>
                  </a:cubicBezTo>
                  <a:cubicBezTo>
                    <a:pt x="394" y="320"/>
                    <a:pt x="394" y="320"/>
                    <a:pt x="394" y="320"/>
                  </a:cubicBezTo>
                  <a:cubicBezTo>
                    <a:pt x="399" y="316"/>
                    <a:pt x="404" y="311"/>
                    <a:pt x="403" y="305"/>
                  </a:cubicBezTo>
                  <a:cubicBezTo>
                    <a:pt x="400" y="288"/>
                    <a:pt x="401" y="268"/>
                    <a:pt x="399" y="251"/>
                  </a:cubicBezTo>
                  <a:cubicBezTo>
                    <a:pt x="396" y="221"/>
                    <a:pt x="391" y="191"/>
                    <a:pt x="385" y="162"/>
                  </a:cubicBezTo>
                  <a:cubicBezTo>
                    <a:pt x="382" y="154"/>
                    <a:pt x="380" y="145"/>
                    <a:pt x="379" y="137"/>
                  </a:cubicBezTo>
                  <a:cubicBezTo>
                    <a:pt x="378" y="125"/>
                    <a:pt x="378" y="113"/>
                    <a:pt x="378" y="102"/>
                  </a:cubicBezTo>
                  <a:cubicBezTo>
                    <a:pt x="376" y="85"/>
                    <a:pt x="372" y="69"/>
                    <a:pt x="365" y="54"/>
                  </a:cubicBezTo>
                  <a:cubicBezTo>
                    <a:pt x="363" y="49"/>
                    <a:pt x="360" y="45"/>
                    <a:pt x="357" y="41"/>
                  </a:cubicBezTo>
                  <a:cubicBezTo>
                    <a:pt x="353" y="37"/>
                    <a:pt x="347" y="33"/>
                    <a:pt x="342" y="30"/>
                  </a:cubicBezTo>
                  <a:cubicBezTo>
                    <a:pt x="317" y="17"/>
                    <a:pt x="290" y="8"/>
                    <a:pt x="263" y="2"/>
                  </a:cubicBezTo>
                  <a:cubicBezTo>
                    <a:pt x="258" y="1"/>
                    <a:pt x="251" y="0"/>
                    <a:pt x="247" y="3"/>
                  </a:cubicBezTo>
                  <a:cubicBezTo>
                    <a:pt x="241" y="7"/>
                    <a:pt x="242" y="16"/>
                    <a:pt x="245" y="23"/>
                  </a:cubicBezTo>
                  <a:cubicBezTo>
                    <a:pt x="247" y="29"/>
                    <a:pt x="251" y="36"/>
                    <a:pt x="250" y="43"/>
                  </a:cubicBezTo>
                  <a:cubicBezTo>
                    <a:pt x="249" y="50"/>
                    <a:pt x="243" y="56"/>
                    <a:pt x="238" y="61"/>
                  </a:cubicBezTo>
                  <a:cubicBezTo>
                    <a:pt x="225" y="76"/>
                    <a:pt x="219" y="96"/>
                    <a:pt x="206" y="110"/>
                  </a:cubicBezTo>
                  <a:cubicBezTo>
                    <a:pt x="200" y="117"/>
                    <a:pt x="192" y="122"/>
                    <a:pt x="190" y="131"/>
                  </a:cubicBezTo>
                </a:path>
              </a:pathLst>
            </a:custGeom>
            <a:solidFill>
              <a:srgbClr val="FF6F6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7" name="ïśḷiḓe">
              <a:extLst>
                <a:ext uri="{FF2B5EF4-FFF2-40B4-BE49-F238E27FC236}">
                  <a16:creationId xmlns:a16="http://schemas.microsoft.com/office/drawing/2014/main" id="{43EB82D4-C616-5694-1690-BBC2C4CB061A}"/>
                </a:ext>
              </a:extLst>
            </p:cNvPr>
            <p:cNvSpPr/>
            <p:nvPr/>
          </p:nvSpPr>
          <p:spPr bwMode="auto">
            <a:xfrm>
              <a:off x="5737552" y="2904505"/>
              <a:ext cx="319793" cy="180103"/>
            </a:xfrm>
            <a:custGeom>
              <a:avLst/>
              <a:gdLst>
                <a:gd name="T0" fmla="*/ 42 w 199"/>
                <a:gd name="T1" fmla="*/ 92 h 112"/>
                <a:gd name="T2" fmla="*/ 64 w 199"/>
                <a:gd name="T3" fmla="*/ 107 h 112"/>
                <a:gd name="T4" fmla="*/ 122 w 199"/>
                <a:gd name="T5" fmla="*/ 85 h 112"/>
                <a:gd name="T6" fmla="*/ 140 w 199"/>
                <a:gd name="T7" fmla="*/ 100 h 112"/>
                <a:gd name="T8" fmla="*/ 188 w 199"/>
                <a:gd name="T9" fmla="*/ 97 h 112"/>
                <a:gd name="T10" fmla="*/ 198 w 199"/>
                <a:gd name="T11" fmla="*/ 50 h 112"/>
                <a:gd name="T12" fmla="*/ 195 w 199"/>
                <a:gd name="T13" fmla="*/ 32 h 112"/>
                <a:gd name="T14" fmla="*/ 187 w 199"/>
                <a:gd name="T15" fmla="*/ 25 h 112"/>
                <a:gd name="T16" fmla="*/ 100 w 199"/>
                <a:gd name="T17" fmla="*/ 1 h 112"/>
                <a:gd name="T18" fmla="*/ 80 w 199"/>
                <a:gd name="T19" fmla="*/ 2 h 112"/>
                <a:gd name="T20" fmla="*/ 56 w 199"/>
                <a:gd name="T21" fmla="*/ 16 h 112"/>
                <a:gd name="T22" fmla="*/ 5 w 199"/>
                <a:gd name="T23" fmla="*/ 68 h 112"/>
                <a:gd name="T24" fmla="*/ 42 w 199"/>
                <a:gd name="T25" fmla="*/ 9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112">
                  <a:moveTo>
                    <a:pt x="42" y="92"/>
                  </a:moveTo>
                  <a:cubicBezTo>
                    <a:pt x="49" y="98"/>
                    <a:pt x="55" y="106"/>
                    <a:pt x="64" y="107"/>
                  </a:cubicBezTo>
                  <a:cubicBezTo>
                    <a:pt x="85" y="112"/>
                    <a:pt x="102" y="78"/>
                    <a:pt x="122" y="85"/>
                  </a:cubicBezTo>
                  <a:cubicBezTo>
                    <a:pt x="129" y="88"/>
                    <a:pt x="134" y="95"/>
                    <a:pt x="140" y="100"/>
                  </a:cubicBezTo>
                  <a:cubicBezTo>
                    <a:pt x="154" y="112"/>
                    <a:pt x="175" y="110"/>
                    <a:pt x="188" y="97"/>
                  </a:cubicBezTo>
                  <a:cubicBezTo>
                    <a:pt x="198" y="84"/>
                    <a:pt x="199" y="66"/>
                    <a:pt x="198" y="50"/>
                  </a:cubicBezTo>
                  <a:cubicBezTo>
                    <a:pt x="198" y="44"/>
                    <a:pt x="197" y="37"/>
                    <a:pt x="195" y="32"/>
                  </a:cubicBezTo>
                  <a:cubicBezTo>
                    <a:pt x="193" y="29"/>
                    <a:pt x="190" y="27"/>
                    <a:pt x="187" y="25"/>
                  </a:cubicBezTo>
                  <a:cubicBezTo>
                    <a:pt x="163" y="6"/>
                    <a:pt x="131" y="3"/>
                    <a:pt x="100" y="1"/>
                  </a:cubicBezTo>
                  <a:cubicBezTo>
                    <a:pt x="93" y="0"/>
                    <a:pt x="87" y="0"/>
                    <a:pt x="80" y="2"/>
                  </a:cubicBezTo>
                  <a:cubicBezTo>
                    <a:pt x="71" y="4"/>
                    <a:pt x="63" y="10"/>
                    <a:pt x="56" y="16"/>
                  </a:cubicBezTo>
                  <a:cubicBezTo>
                    <a:pt x="42" y="28"/>
                    <a:pt x="9" y="49"/>
                    <a:pt x="5" y="68"/>
                  </a:cubicBezTo>
                  <a:cubicBezTo>
                    <a:pt x="0" y="86"/>
                    <a:pt x="29" y="81"/>
                    <a:pt x="42" y="92"/>
                  </a:cubicBezTo>
                  <a:close/>
                </a:path>
              </a:pathLst>
            </a:custGeom>
            <a:solidFill>
              <a:srgbClr val="3938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8" name="îšlïḍé">
              <a:extLst>
                <a:ext uri="{FF2B5EF4-FFF2-40B4-BE49-F238E27FC236}">
                  <a16:creationId xmlns:a16="http://schemas.microsoft.com/office/drawing/2014/main" id="{DF01E27E-39B1-04EF-CED0-1D75F5404445}"/>
                </a:ext>
              </a:extLst>
            </p:cNvPr>
            <p:cNvSpPr/>
            <p:nvPr/>
          </p:nvSpPr>
          <p:spPr bwMode="auto">
            <a:xfrm>
              <a:off x="5650575" y="3447450"/>
              <a:ext cx="478811" cy="516588"/>
            </a:xfrm>
            <a:custGeom>
              <a:avLst/>
              <a:gdLst>
                <a:gd name="T0" fmla="*/ 11 w 298"/>
                <a:gd name="T1" fmla="*/ 0 h 322"/>
                <a:gd name="T2" fmla="*/ 287 w 298"/>
                <a:gd name="T3" fmla="*/ 0 h 322"/>
                <a:gd name="T4" fmla="*/ 298 w 298"/>
                <a:gd name="T5" fmla="*/ 11 h 322"/>
                <a:gd name="T6" fmla="*/ 298 w 298"/>
                <a:gd name="T7" fmla="*/ 311 h 322"/>
                <a:gd name="T8" fmla="*/ 287 w 298"/>
                <a:gd name="T9" fmla="*/ 322 h 322"/>
                <a:gd name="T10" fmla="*/ 11 w 298"/>
                <a:gd name="T11" fmla="*/ 322 h 322"/>
                <a:gd name="T12" fmla="*/ 0 w 298"/>
                <a:gd name="T13" fmla="*/ 311 h 322"/>
                <a:gd name="T14" fmla="*/ 0 w 298"/>
                <a:gd name="T15" fmla="*/ 11 h 322"/>
                <a:gd name="T16" fmla="*/ 11 w 298"/>
                <a:gd name="T1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322">
                  <a:moveTo>
                    <a:pt x="11" y="0"/>
                  </a:moveTo>
                  <a:cubicBezTo>
                    <a:pt x="287" y="0"/>
                    <a:pt x="287" y="0"/>
                    <a:pt x="287" y="0"/>
                  </a:cubicBezTo>
                  <a:cubicBezTo>
                    <a:pt x="293" y="0"/>
                    <a:pt x="298" y="5"/>
                    <a:pt x="298" y="11"/>
                  </a:cubicBezTo>
                  <a:cubicBezTo>
                    <a:pt x="298" y="311"/>
                    <a:pt x="298" y="311"/>
                    <a:pt x="298" y="311"/>
                  </a:cubicBezTo>
                  <a:cubicBezTo>
                    <a:pt x="298" y="317"/>
                    <a:pt x="293" y="322"/>
                    <a:pt x="287" y="322"/>
                  </a:cubicBezTo>
                  <a:cubicBezTo>
                    <a:pt x="11" y="322"/>
                    <a:pt x="11" y="322"/>
                    <a:pt x="11" y="322"/>
                  </a:cubicBezTo>
                  <a:cubicBezTo>
                    <a:pt x="5" y="322"/>
                    <a:pt x="0" y="317"/>
                    <a:pt x="0" y="311"/>
                  </a:cubicBezTo>
                  <a:cubicBezTo>
                    <a:pt x="0" y="11"/>
                    <a:pt x="0" y="11"/>
                    <a:pt x="0" y="11"/>
                  </a:cubicBezTo>
                  <a:cubicBezTo>
                    <a:pt x="0" y="5"/>
                    <a:pt x="5" y="0"/>
                    <a:pt x="11" y="0"/>
                  </a:cubicBezTo>
                </a:path>
              </a:pathLst>
            </a:custGeom>
            <a:solidFill>
              <a:srgbClr val="4285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9" name="íšľíḑê">
              <a:extLst>
                <a:ext uri="{FF2B5EF4-FFF2-40B4-BE49-F238E27FC236}">
                  <a16:creationId xmlns:a16="http://schemas.microsoft.com/office/drawing/2014/main" id="{BBEC1A66-2317-12A2-B542-52220C3B2A72}"/>
                </a:ext>
              </a:extLst>
            </p:cNvPr>
            <p:cNvSpPr/>
            <p:nvPr/>
          </p:nvSpPr>
          <p:spPr bwMode="auto">
            <a:xfrm>
              <a:off x="5692746" y="3492256"/>
              <a:ext cx="395348" cy="312764"/>
            </a:xfrm>
            <a:custGeom>
              <a:avLst/>
              <a:gdLst>
                <a:gd name="T0" fmla="*/ 11 w 246"/>
                <a:gd name="T1" fmla="*/ 0 h 195"/>
                <a:gd name="T2" fmla="*/ 236 w 246"/>
                <a:gd name="T3" fmla="*/ 0 h 195"/>
                <a:gd name="T4" fmla="*/ 246 w 246"/>
                <a:gd name="T5" fmla="*/ 10 h 195"/>
                <a:gd name="T6" fmla="*/ 246 w 246"/>
                <a:gd name="T7" fmla="*/ 184 h 195"/>
                <a:gd name="T8" fmla="*/ 236 w 246"/>
                <a:gd name="T9" fmla="*/ 195 h 195"/>
                <a:gd name="T10" fmla="*/ 11 w 246"/>
                <a:gd name="T11" fmla="*/ 195 h 195"/>
                <a:gd name="T12" fmla="*/ 0 w 246"/>
                <a:gd name="T13" fmla="*/ 184 h 195"/>
                <a:gd name="T14" fmla="*/ 0 w 246"/>
                <a:gd name="T15" fmla="*/ 10 h 195"/>
                <a:gd name="T16" fmla="*/ 11 w 246"/>
                <a:gd name="T17"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95">
                  <a:moveTo>
                    <a:pt x="11" y="0"/>
                  </a:moveTo>
                  <a:cubicBezTo>
                    <a:pt x="236" y="0"/>
                    <a:pt x="236" y="0"/>
                    <a:pt x="236" y="0"/>
                  </a:cubicBezTo>
                  <a:cubicBezTo>
                    <a:pt x="241" y="0"/>
                    <a:pt x="246" y="5"/>
                    <a:pt x="246" y="10"/>
                  </a:cubicBezTo>
                  <a:cubicBezTo>
                    <a:pt x="246" y="184"/>
                    <a:pt x="246" y="184"/>
                    <a:pt x="246" y="184"/>
                  </a:cubicBezTo>
                  <a:cubicBezTo>
                    <a:pt x="246" y="190"/>
                    <a:pt x="241" y="195"/>
                    <a:pt x="236" y="195"/>
                  </a:cubicBezTo>
                  <a:cubicBezTo>
                    <a:pt x="11" y="195"/>
                    <a:pt x="11" y="195"/>
                    <a:pt x="11" y="195"/>
                  </a:cubicBezTo>
                  <a:cubicBezTo>
                    <a:pt x="5" y="195"/>
                    <a:pt x="0" y="190"/>
                    <a:pt x="0" y="184"/>
                  </a:cubicBezTo>
                  <a:cubicBezTo>
                    <a:pt x="0" y="10"/>
                    <a:pt x="0" y="10"/>
                    <a:pt x="0" y="10"/>
                  </a:cubicBezTo>
                  <a:cubicBezTo>
                    <a:pt x="0" y="5"/>
                    <a:pt x="5" y="0"/>
                    <a:pt x="11"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0" name="iṧḻidé">
              <a:extLst>
                <a:ext uri="{FF2B5EF4-FFF2-40B4-BE49-F238E27FC236}">
                  <a16:creationId xmlns:a16="http://schemas.microsoft.com/office/drawing/2014/main" id="{185200EE-973E-9787-E74E-A26F1042B0E7}"/>
                </a:ext>
              </a:extLst>
            </p:cNvPr>
            <p:cNvSpPr/>
            <p:nvPr/>
          </p:nvSpPr>
          <p:spPr bwMode="auto">
            <a:xfrm>
              <a:off x="5597862" y="3740008"/>
              <a:ext cx="79070" cy="130904"/>
            </a:xfrm>
            <a:prstGeom prst="ellipse">
              <a:avLst/>
            </a:pr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1" name="îṡľíḍê">
              <a:extLst>
                <a:ext uri="{FF2B5EF4-FFF2-40B4-BE49-F238E27FC236}">
                  <a16:creationId xmlns:a16="http://schemas.microsoft.com/office/drawing/2014/main" id="{86447659-2F80-81FB-CE49-8E17F1E45DCA}"/>
                </a:ext>
              </a:extLst>
            </p:cNvPr>
            <p:cNvSpPr/>
            <p:nvPr/>
          </p:nvSpPr>
          <p:spPr bwMode="auto">
            <a:xfrm>
              <a:off x="6117086" y="3705744"/>
              <a:ext cx="79948" cy="131783"/>
            </a:xfrm>
            <a:prstGeom prst="ellipse">
              <a:avLst/>
            </a:prstGeom>
            <a:solidFill>
              <a:srgbClr val="A0616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nvGrpSpPr>
            <p:cNvPr id="972" name="ïṧḷiḍe">
              <a:extLst>
                <a:ext uri="{FF2B5EF4-FFF2-40B4-BE49-F238E27FC236}">
                  <a16:creationId xmlns:a16="http://schemas.microsoft.com/office/drawing/2014/main" id="{564E7ECC-661A-C2C1-5558-493BDF143711}"/>
                </a:ext>
              </a:extLst>
            </p:cNvPr>
            <p:cNvGrpSpPr/>
            <p:nvPr/>
          </p:nvGrpSpPr>
          <p:grpSpPr>
            <a:xfrm>
              <a:off x="5779723" y="3573804"/>
              <a:ext cx="217600" cy="144240"/>
              <a:chOff x="9931400" y="3994151"/>
              <a:chExt cx="1393825" cy="923925"/>
            </a:xfrm>
          </p:grpSpPr>
          <p:sp>
            <p:nvSpPr>
              <p:cNvPr id="973" name="íṥḻîďè">
                <a:extLst>
                  <a:ext uri="{FF2B5EF4-FFF2-40B4-BE49-F238E27FC236}">
                    <a16:creationId xmlns:a16="http://schemas.microsoft.com/office/drawing/2014/main" id="{AE5E7397-571A-AEC3-1E07-C829DEFC6E93}"/>
                  </a:ext>
                </a:extLst>
              </p:cNvPr>
              <p:cNvSpPr/>
              <p:nvPr/>
            </p:nvSpPr>
            <p:spPr bwMode="auto">
              <a:xfrm>
                <a:off x="9931400" y="4070351"/>
                <a:ext cx="1393825" cy="846138"/>
              </a:xfrm>
              <a:custGeom>
                <a:avLst/>
                <a:gdLst>
                  <a:gd name="T0" fmla="*/ 480 w 480"/>
                  <a:gd name="T1" fmla="*/ 150 h 292"/>
                  <a:gd name="T2" fmla="*/ 477 w 480"/>
                  <a:gd name="T3" fmla="*/ 134 h 292"/>
                  <a:gd name="T4" fmla="*/ 477 w 480"/>
                  <a:gd name="T5" fmla="*/ 134 h 292"/>
                  <a:gd name="T6" fmla="*/ 403 w 480"/>
                  <a:gd name="T7" fmla="*/ 97 h 292"/>
                  <a:gd name="T8" fmla="*/ 378 w 480"/>
                  <a:gd name="T9" fmla="*/ 114 h 292"/>
                  <a:gd name="T10" fmla="*/ 373 w 480"/>
                  <a:gd name="T11" fmla="*/ 97 h 292"/>
                  <a:gd name="T12" fmla="*/ 327 w 480"/>
                  <a:gd name="T13" fmla="*/ 99 h 292"/>
                  <a:gd name="T14" fmla="*/ 357 w 480"/>
                  <a:gd name="T15" fmla="*/ 110 h 292"/>
                  <a:gd name="T16" fmla="*/ 356 w 480"/>
                  <a:gd name="T17" fmla="*/ 111 h 292"/>
                  <a:gd name="T18" fmla="*/ 323 w 480"/>
                  <a:gd name="T19" fmla="*/ 99 h 292"/>
                  <a:gd name="T20" fmla="*/ 320 w 480"/>
                  <a:gd name="T21" fmla="*/ 97 h 292"/>
                  <a:gd name="T22" fmla="*/ 324 w 480"/>
                  <a:gd name="T23" fmla="*/ 97 h 292"/>
                  <a:gd name="T24" fmla="*/ 373 w 480"/>
                  <a:gd name="T25" fmla="*/ 96 h 292"/>
                  <a:gd name="T26" fmla="*/ 358 w 480"/>
                  <a:gd name="T27" fmla="*/ 73 h 292"/>
                  <a:gd name="T28" fmla="*/ 281 w 480"/>
                  <a:gd name="T29" fmla="*/ 54 h 292"/>
                  <a:gd name="T30" fmla="*/ 282 w 480"/>
                  <a:gd name="T31" fmla="*/ 53 h 292"/>
                  <a:gd name="T32" fmla="*/ 357 w 480"/>
                  <a:gd name="T33" fmla="*/ 71 h 292"/>
                  <a:gd name="T34" fmla="*/ 240 w 480"/>
                  <a:gd name="T35" fmla="*/ 67 h 292"/>
                  <a:gd name="T36" fmla="*/ 226 w 480"/>
                  <a:gd name="T37" fmla="*/ 85 h 292"/>
                  <a:gd name="T38" fmla="*/ 198 w 480"/>
                  <a:gd name="T39" fmla="*/ 22 h 292"/>
                  <a:gd name="T40" fmla="*/ 86 w 480"/>
                  <a:gd name="T41" fmla="*/ 40 h 292"/>
                  <a:gd name="T42" fmla="*/ 116 w 480"/>
                  <a:gd name="T43" fmla="*/ 51 h 292"/>
                  <a:gd name="T44" fmla="*/ 115 w 480"/>
                  <a:gd name="T45" fmla="*/ 52 h 292"/>
                  <a:gd name="T46" fmla="*/ 83 w 480"/>
                  <a:gd name="T47" fmla="*/ 40 h 292"/>
                  <a:gd name="T48" fmla="*/ 80 w 480"/>
                  <a:gd name="T49" fmla="*/ 38 h 292"/>
                  <a:gd name="T50" fmla="*/ 83 w 480"/>
                  <a:gd name="T51" fmla="*/ 39 h 292"/>
                  <a:gd name="T52" fmla="*/ 197 w 480"/>
                  <a:gd name="T53" fmla="*/ 21 h 292"/>
                  <a:gd name="T54" fmla="*/ 193 w 480"/>
                  <a:gd name="T55" fmla="*/ 16 h 292"/>
                  <a:gd name="T56" fmla="*/ 54 w 480"/>
                  <a:gd name="T57" fmla="*/ 0 h 292"/>
                  <a:gd name="T58" fmla="*/ 0 w 480"/>
                  <a:gd name="T59" fmla="*/ 97 h 292"/>
                  <a:gd name="T60" fmla="*/ 16 w 480"/>
                  <a:gd name="T61" fmla="*/ 177 h 292"/>
                  <a:gd name="T62" fmla="*/ 32 w 480"/>
                  <a:gd name="T63" fmla="*/ 216 h 292"/>
                  <a:gd name="T64" fmla="*/ 42 w 480"/>
                  <a:gd name="T65" fmla="*/ 234 h 292"/>
                  <a:gd name="T66" fmla="*/ 56 w 480"/>
                  <a:gd name="T67" fmla="*/ 255 h 292"/>
                  <a:gd name="T68" fmla="*/ 58 w 480"/>
                  <a:gd name="T69" fmla="*/ 258 h 292"/>
                  <a:gd name="T70" fmla="*/ 76 w 480"/>
                  <a:gd name="T71" fmla="*/ 276 h 292"/>
                  <a:gd name="T72" fmla="*/ 80 w 480"/>
                  <a:gd name="T73" fmla="*/ 279 h 292"/>
                  <a:gd name="T74" fmla="*/ 91 w 480"/>
                  <a:gd name="T75" fmla="*/ 286 h 292"/>
                  <a:gd name="T76" fmla="*/ 111 w 480"/>
                  <a:gd name="T77" fmla="*/ 292 h 292"/>
                  <a:gd name="T78" fmla="*/ 113 w 480"/>
                  <a:gd name="T79" fmla="*/ 292 h 292"/>
                  <a:gd name="T80" fmla="*/ 113 w 480"/>
                  <a:gd name="T81" fmla="*/ 292 h 292"/>
                  <a:gd name="T82" fmla="*/ 422 w 480"/>
                  <a:gd name="T83" fmla="*/ 292 h 292"/>
                  <a:gd name="T84" fmla="*/ 422 w 480"/>
                  <a:gd name="T85" fmla="*/ 292 h 292"/>
                  <a:gd name="T86" fmla="*/ 422 w 480"/>
                  <a:gd name="T87" fmla="*/ 292 h 292"/>
                  <a:gd name="T88" fmla="*/ 427 w 480"/>
                  <a:gd name="T89" fmla="*/ 291 h 292"/>
                  <a:gd name="T90" fmla="*/ 456 w 480"/>
                  <a:gd name="T91" fmla="*/ 252 h 292"/>
                  <a:gd name="T92" fmla="*/ 462 w 480"/>
                  <a:gd name="T93" fmla="*/ 238 h 292"/>
                  <a:gd name="T94" fmla="*/ 466 w 480"/>
                  <a:gd name="T95" fmla="*/ 226 h 292"/>
                  <a:gd name="T96" fmla="*/ 475 w 480"/>
                  <a:gd name="T97" fmla="*/ 188 h 292"/>
                  <a:gd name="T98" fmla="*/ 480 w 480"/>
                  <a:gd name="T99" fmla="*/ 152 h 292"/>
                  <a:gd name="T100" fmla="*/ 480 w 480"/>
                  <a:gd name="T101" fmla="*/ 15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80" h="292">
                    <a:moveTo>
                      <a:pt x="480" y="150"/>
                    </a:moveTo>
                    <a:cubicBezTo>
                      <a:pt x="480" y="144"/>
                      <a:pt x="479" y="139"/>
                      <a:pt x="477" y="134"/>
                    </a:cubicBezTo>
                    <a:cubicBezTo>
                      <a:pt x="477" y="134"/>
                      <a:pt x="477" y="134"/>
                      <a:pt x="477" y="134"/>
                    </a:cubicBezTo>
                    <a:cubicBezTo>
                      <a:pt x="466" y="103"/>
                      <a:pt x="433" y="87"/>
                      <a:pt x="403" y="97"/>
                    </a:cubicBezTo>
                    <a:cubicBezTo>
                      <a:pt x="393" y="100"/>
                      <a:pt x="385" y="106"/>
                      <a:pt x="378" y="114"/>
                    </a:cubicBezTo>
                    <a:cubicBezTo>
                      <a:pt x="377" y="108"/>
                      <a:pt x="376" y="102"/>
                      <a:pt x="373" y="97"/>
                    </a:cubicBezTo>
                    <a:cubicBezTo>
                      <a:pt x="358" y="99"/>
                      <a:pt x="343" y="100"/>
                      <a:pt x="327" y="99"/>
                    </a:cubicBezTo>
                    <a:cubicBezTo>
                      <a:pt x="337" y="103"/>
                      <a:pt x="347" y="107"/>
                      <a:pt x="357" y="110"/>
                    </a:cubicBezTo>
                    <a:cubicBezTo>
                      <a:pt x="356" y="111"/>
                      <a:pt x="356" y="111"/>
                      <a:pt x="356" y="111"/>
                    </a:cubicBezTo>
                    <a:cubicBezTo>
                      <a:pt x="345" y="108"/>
                      <a:pt x="334" y="104"/>
                      <a:pt x="323" y="99"/>
                    </a:cubicBezTo>
                    <a:cubicBezTo>
                      <a:pt x="320" y="97"/>
                      <a:pt x="320" y="97"/>
                      <a:pt x="320" y="97"/>
                    </a:cubicBezTo>
                    <a:cubicBezTo>
                      <a:pt x="324" y="97"/>
                      <a:pt x="324" y="97"/>
                      <a:pt x="324" y="97"/>
                    </a:cubicBezTo>
                    <a:cubicBezTo>
                      <a:pt x="340" y="98"/>
                      <a:pt x="357" y="98"/>
                      <a:pt x="373" y="96"/>
                    </a:cubicBezTo>
                    <a:cubicBezTo>
                      <a:pt x="369" y="88"/>
                      <a:pt x="365" y="80"/>
                      <a:pt x="358" y="73"/>
                    </a:cubicBezTo>
                    <a:cubicBezTo>
                      <a:pt x="332" y="71"/>
                      <a:pt x="306" y="64"/>
                      <a:pt x="281" y="54"/>
                    </a:cubicBezTo>
                    <a:cubicBezTo>
                      <a:pt x="282" y="53"/>
                      <a:pt x="282" y="53"/>
                      <a:pt x="282" y="53"/>
                    </a:cubicBezTo>
                    <a:cubicBezTo>
                      <a:pt x="306" y="63"/>
                      <a:pt x="331" y="69"/>
                      <a:pt x="357" y="71"/>
                    </a:cubicBezTo>
                    <a:cubicBezTo>
                      <a:pt x="326" y="38"/>
                      <a:pt x="274" y="36"/>
                      <a:pt x="240" y="67"/>
                    </a:cubicBezTo>
                    <a:cubicBezTo>
                      <a:pt x="235" y="73"/>
                      <a:pt x="230" y="79"/>
                      <a:pt x="226" y="85"/>
                    </a:cubicBezTo>
                    <a:cubicBezTo>
                      <a:pt x="224" y="62"/>
                      <a:pt x="214" y="39"/>
                      <a:pt x="198" y="22"/>
                    </a:cubicBezTo>
                    <a:cubicBezTo>
                      <a:pt x="163" y="36"/>
                      <a:pt x="125" y="42"/>
                      <a:pt x="86" y="40"/>
                    </a:cubicBezTo>
                    <a:cubicBezTo>
                      <a:pt x="96" y="45"/>
                      <a:pt x="106" y="48"/>
                      <a:pt x="116" y="51"/>
                    </a:cubicBezTo>
                    <a:cubicBezTo>
                      <a:pt x="115" y="52"/>
                      <a:pt x="115" y="52"/>
                      <a:pt x="115" y="52"/>
                    </a:cubicBezTo>
                    <a:cubicBezTo>
                      <a:pt x="104" y="49"/>
                      <a:pt x="93" y="45"/>
                      <a:pt x="83" y="40"/>
                    </a:cubicBezTo>
                    <a:cubicBezTo>
                      <a:pt x="80" y="38"/>
                      <a:pt x="80" y="38"/>
                      <a:pt x="80" y="38"/>
                    </a:cubicBezTo>
                    <a:cubicBezTo>
                      <a:pt x="83" y="39"/>
                      <a:pt x="83" y="39"/>
                      <a:pt x="83" y="39"/>
                    </a:cubicBezTo>
                    <a:cubicBezTo>
                      <a:pt x="122" y="41"/>
                      <a:pt x="161" y="35"/>
                      <a:pt x="197" y="21"/>
                    </a:cubicBezTo>
                    <a:cubicBezTo>
                      <a:pt x="196" y="19"/>
                      <a:pt x="194" y="18"/>
                      <a:pt x="193" y="16"/>
                    </a:cubicBezTo>
                    <a:cubicBezTo>
                      <a:pt x="148" y="17"/>
                      <a:pt x="98" y="17"/>
                      <a:pt x="54" y="0"/>
                    </a:cubicBezTo>
                    <a:cubicBezTo>
                      <a:pt x="20" y="21"/>
                      <a:pt x="0" y="58"/>
                      <a:pt x="0" y="97"/>
                    </a:cubicBezTo>
                    <a:cubicBezTo>
                      <a:pt x="0" y="119"/>
                      <a:pt x="6" y="148"/>
                      <a:pt x="16" y="177"/>
                    </a:cubicBezTo>
                    <a:cubicBezTo>
                      <a:pt x="21" y="190"/>
                      <a:pt x="26" y="203"/>
                      <a:pt x="32" y="216"/>
                    </a:cubicBezTo>
                    <a:cubicBezTo>
                      <a:pt x="35" y="222"/>
                      <a:pt x="38" y="228"/>
                      <a:pt x="42" y="234"/>
                    </a:cubicBezTo>
                    <a:cubicBezTo>
                      <a:pt x="46" y="241"/>
                      <a:pt x="51" y="248"/>
                      <a:pt x="56" y="255"/>
                    </a:cubicBezTo>
                    <a:cubicBezTo>
                      <a:pt x="58" y="258"/>
                      <a:pt x="58" y="258"/>
                      <a:pt x="58" y="258"/>
                    </a:cubicBezTo>
                    <a:cubicBezTo>
                      <a:pt x="64" y="265"/>
                      <a:pt x="69" y="271"/>
                      <a:pt x="76" y="276"/>
                    </a:cubicBezTo>
                    <a:cubicBezTo>
                      <a:pt x="77" y="277"/>
                      <a:pt x="78" y="278"/>
                      <a:pt x="80" y="279"/>
                    </a:cubicBezTo>
                    <a:cubicBezTo>
                      <a:pt x="83" y="282"/>
                      <a:pt x="87" y="284"/>
                      <a:pt x="91" y="286"/>
                    </a:cubicBezTo>
                    <a:cubicBezTo>
                      <a:pt x="97" y="289"/>
                      <a:pt x="104" y="291"/>
                      <a:pt x="111" y="292"/>
                    </a:cubicBezTo>
                    <a:cubicBezTo>
                      <a:pt x="113" y="292"/>
                      <a:pt x="113" y="292"/>
                      <a:pt x="113" y="292"/>
                    </a:cubicBezTo>
                    <a:cubicBezTo>
                      <a:pt x="113" y="292"/>
                      <a:pt x="113" y="292"/>
                      <a:pt x="113" y="292"/>
                    </a:cubicBezTo>
                    <a:cubicBezTo>
                      <a:pt x="422" y="292"/>
                      <a:pt x="422" y="292"/>
                      <a:pt x="422" y="292"/>
                    </a:cubicBezTo>
                    <a:cubicBezTo>
                      <a:pt x="422" y="292"/>
                      <a:pt x="422" y="292"/>
                      <a:pt x="422" y="292"/>
                    </a:cubicBezTo>
                    <a:cubicBezTo>
                      <a:pt x="422" y="292"/>
                      <a:pt x="422" y="292"/>
                      <a:pt x="422" y="292"/>
                    </a:cubicBezTo>
                    <a:cubicBezTo>
                      <a:pt x="424" y="292"/>
                      <a:pt x="425" y="291"/>
                      <a:pt x="427" y="291"/>
                    </a:cubicBezTo>
                    <a:cubicBezTo>
                      <a:pt x="438" y="287"/>
                      <a:pt x="448" y="271"/>
                      <a:pt x="456" y="252"/>
                    </a:cubicBezTo>
                    <a:cubicBezTo>
                      <a:pt x="458" y="247"/>
                      <a:pt x="460" y="243"/>
                      <a:pt x="462" y="238"/>
                    </a:cubicBezTo>
                    <a:cubicBezTo>
                      <a:pt x="463" y="233"/>
                      <a:pt x="464" y="230"/>
                      <a:pt x="466" y="226"/>
                    </a:cubicBezTo>
                    <a:cubicBezTo>
                      <a:pt x="470" y="213"/>
                      <a:pt x="473" y="200"/>
                      <a:pt x="475" y="188"/>
                    </a:cubicBezTo>
                    <a:cubicBezTo>
                      <a:pt x="478" y="176"/>
                      <a:pt x="480" y="164"/>
                      <a:pt x="480" y="152"/>
                    </a:cubicBezTo>
                    <a:cubicBezTo>
                      <a:pt x="480" y="151"/>
                      <a:pt x="480" y="151"/>
                      <a:pt x="480" y="150"/>
                    </a:cubicBezTo>
                  </a:path>
                </a:pathLst>
              </a:custGeom>
              <a:solidFill>
                <a:srgbClr val="4285F4">
                  <a:alpha val="20000"/>
                </a:srgbClr>
              </a:solidFill>
              <a:ln>
                <a:noFill/>
              </a:ln>
            </p:spPr>
            <p:txBody>
              <a:bodyPr anchor="ctr"/>
              <a:lstStyle/>
              <a:p>
                <a:pPr algn="ctr"/>
                <a:endParaRPr/>
              </a:p>
            </p:txBody>
          </p:sp>
          <p:sp>
            <p:nvSpPr>
              <p:cNvPr id="974" name="íşlíďe">
                <a:extLst>
                  <a:ext uri="{FF2B5EF4-FFF2-40B4-BE49-F238E27FC236}">
                    <a16:creationId xmlns:a16="http://schemas.microsoft.com/office/drawing/2014/main" id="{0845F84E-70E4-026B-B536-A5E1E3EDE95D}"/>
                  </a:ext>
                </a:extLst>
              </p:cNvPr>
              <p:cNvSpPr/>
              <p:nvPr/>
            </p:nvSpPr>
            <p:spPr bwMode="auto">
              <a:xfrm>
                <a:off x="10091738" y="3994151"/>
                <a:ext cx="395288" cy="122238"/>
              </a:xfrm>
              <a:custGeom>
                <a:avLst/>
                <a:gdLst>
                  <a:gd name="T0" fmla="*/ 136 w 136"/>
                  <a:gd name="T1" fmla="*/ 41 h 42"/>
                  <a:gd name="T2" fmla="*/ 0 w 136"/>
                  <a:gd name="T3" fmla="*/ 26 h 42"/>
                  <a:gd name="T4" fmla="*/ 136 w 136"/>
                  <a:gd name="T5" fmla="*/ 41 h 42"/>
                </a:gdLst>
                <a:ahLst/>
                <a:cxnLst>
                  <a:cxn ang="0">
                    <a:pos x="T0" y="T1"/>
                  </a:cxn>
                  <a:cxn ang="0">
                    <a:pos x="T2" y="T3"/>
                  </a:cxn>
                  <a:cxn ang="0">
                    <a:pos x="T4" y="T5"/>
                  </a:cxn>
                </a:cxnLst>
                <a:rect l="0" t="0" r="r" b="b"/>
                <a:pathLst>
                  <a:path w="136" h="42">
                    <a:moveTo>
                      <a:pt x="136" y="41"/>
                    </a:moveTo>
                    <a:cubicBezTo>
                      <a:pt x="100" y="6"/>
                      <a:pt x="44" y="0"/>
                      <a:pt x="0" y="26"/>
                    </a:cubicBezTo>
                    <a:cubicBezTo>
                      <a:pt x="44" y="41"/>
                      <a:pt x="92" y="42"/>
                      <a:pt x="136" y="41"/>
                    </a:cubicBezTo>
                    <a:close/>
                  </a:path>
                </a:pathLst>
              </a:custGeom>
              <a:solidFill>
                <a:srgbClr val="4285F4">
                  <a:alpha val="20000"/>
                </a:srgbClr>
              </a:solidFill>
              <a:ln>
                <a:noFill/>
              </a:ln>
            </p:spPr>
            <p:txBody>
              <a:bodyPr anchor="ctr"/>
              <a:lstStyle/>
              <a:p>
                <a:pPr algn="ctr"/>
                <a:endParaRPr/>
              </a:p>
            </p:txBody>
          </p:sp>
          <p:sp>
            <p:nvSpPr>
              <p:cNvPr id="975" name="íšľiḋè">
                <a:extLst>
                  <a:ext uri="{FF2B5EF4-FFF2-40B4-BE49-F238E27FC236}">
                    <a16:creationId xmlns:a16="http://schemas.microsoft.com/office/drawing/2014/main" id="{AD4F27B2-EA19-D7D8-CC4B-A4E7FA199FEE}"/>
                  </a:ext>
                </a:extLst>
              </p:cNvPr>
              <p:cNvSpPr/>
              <p:nvPr/>
            </p:nvSpPr>
            <p:spPr bwMode="auto">
              <a:xfrm>
                <a:off x="10936288" y="4606926"/>
                <a:ext cx="284163" cy="307975"/>
              </a:xfrm>
              <a:custGeom>
                <a:avLst/>
                <a:gdLst>
                  <a:gd name="T0" fmla="*/ 24 w 98"/>
                  <a:gd name="T1" fmla="*/ 93 h 106"/>
                  <a:gd name="T2" fmla="*/ 22 w 98"/>
                  <a:gd name="T3" fmla="*/ 91 h 106"/>
                  <a:gd name="T4" fmla="*/ 23 w 98"/>
                  <a:gd name="T5" fmla="*/ 90 h 106"/>
                  <a:gd name="T6" fmla="*/ 24 w 98"/>
                  <a:gd name="T7" fmla="*/ 90 h 106"/>
                  <a:gd name="T8" fmla="*/ 30 w 98"/>
                  <a:gd name="T9" fmla="*/ 90 h 106"/>
                  <a:gd name="T10" fmla="*/ 32 w 98"/>
                  <a:gd name="T11" fmla="*/ 91 h 106"/>
                  <a:gd name="T12" fmla="*/ 32 w 98"/>
                  <a:gd name="T13" fmla="*/ 92 h 106"/>
                  <a:gd name="T14" fmla="*/ 30 w 98"/>
                  <a:gd name="T15" fmla="*/ 93 h 106"/>
                  <a:gd name="T16" fmla="*/ 24 w 98"/>
                  <a:gd name="T17" fmla="*/ 93 h 106"/>
                  <a:gd name="T18" fmla="*/ 68 w 98"/>
                  <a:gd name="T19" fmla="*/ 93 h 106"/>
                  <a:gd name="T20" fmla="*/ 66 w 98"/>
                  <a:gd name="T21" fmla="*/ 91 h 106"/>
                  <a:gd name="T22" fmla="*/ 66 w 98"/>
                  <a:gd name="T23" fmla="*/ 90 h 106"/>
                  <a:gd name="T24" fmla="*/ 68 w 98"/>
                  <a:gd name="T25" fmla="*/ 90 h 106"/>
                  <a:gd name="T26" fmla="*/ 74 w 98"/>
                  <a:gd name="T27" fmla="*/ 90 h 106"/>
                  <a:gd name="T28" fmla="*/ 76 w 98"/>
                  <a:gd name="T29" fmla="*/ 91 h 106"/>
                  <a:gd name="T30" fmla="*/ 75 w 98"/>
                  <a:gd name="T31" fmla="*/ 92 h 106"/>
                  <a:gd name="T32" fmla="*/ 74 w 98"/>
                  <a:gd name="T33" fmla="*/ 93 h 106"/>
                  <a:gd name="T34" fmla="*/ 74 w 98"/>
                  <a:gd name="T35" fmla="*/ 93 h 106"/>
                  <a:gd name="T36" fmla="*/ 68 w 98"/>
                  <a:gd name="T37" fmla="*/ 93 h 106"/>
                  <a:gd name="T38" fmla="*/ 49 w 98"/>
                  <a:gd name="T39" fmla="*/ 0 h 106"/>
                  <a:gd name="T40" fmla="*/ 48 w 98"/>
                  <a:gd name="T41" fmla="*/ 0 h 106"/>
                  <a:gd name="T42" fmla="*/ 48 w 98"/>
                  <a:gd name="T43" fmla="*/ 1 h 106"/>
                  <a:gd name="T44" fmla="*/ 0 w 98"/>
                  <a:gd name="T45" fmla="*/ 83 h 106"/>
                  <a:gd name="T46" fmla="*/ 1 w 98"/>
                  <a:gd name="T47" fmla="*/ 85 h 106"/>
                  <a:gd name="T48" fmla="*/ 1 w 98"/>
                  <a:gd name="T49" fmla="*/ 85 h 106"/>
                  <a:gd name="T50" fmla="*/ 16 w 98"/>
                  <a:gd name="T51" fmla="*/ 85 h 106"/>
                  <a:gd name="T52" fmla="*/ 17 w 98"/>
                  <a:gd name="T53" fmla="*/ 87 h 106"/>
                  <a:gd name="T54" fmla="*/ 17 w 98"/>
                  <a:gd name="T55" fmla="*/ 105 h 106"/>
                  <a:gd name="T56" fmla="*/ 19 w 98"/>
                  <a:gd name="T57" fmla="*/ 106 h 106"/>
                  <a:gd name="T58" fmla="*/ 37 w 98"/>
                  <a:gd name="T59" fmla="*/ 106 h 106"/>
                  <a:gd name="T60" fmla="*/ 39 w 98"/>
                  <a:gd name="T61" fmla="*/ 105 h 106"/>
                  <a:gd name="T62" fmla="*/ 39 w 98"/>
                  <a:gd name="T63" fmla="*/ 96 h 106"/>
                  <a:gd name="T64" fmla="*/ 40 w 98"/>
                  <a:gd name="T65" fmla="*/ 95 h 106"/>
                  <a:gd name="T66" fmla="*/ 58 w 98"/>
                  <a:gd name="T67" fmla="*/ 95 h 106"/>
                  <a:gd name="T68" fmla="*/ 59 w 98"/>
                  <a:gd name="T69" fmla="*/ 96 h 106"/>
                  <a:gd name="T70" fmla="*/ 59 w 98"/>
                  <a:gd name="T71" fmla="*/ 105 h 106"/>
                  <a:gd name="T72" fmla="*/ 61 w 98"/>
                  <a:gd name="T73" fmla="*/ 106 h 106"/>
                  <a:gd name="T74" fmla="*/ 79 w 98"/>
                  <a:gd name="T75" fmla="*/ 106 h 106"/>
                  <a:gd name="T76" fmla="*/ 81 w 98"/>
                  <a:gd name="T77" fmla="*/ 105 h 106"/>
                  <a:gd name="T78" fmla="*/ 81 w 98"/>
                  <a:gd name="T79" fmla="*/ 105 h 106"/>
                  <a:gd name="T80" fmla="*/ 81 w 98"/>
                  <a:gd name="T81" fmla="*/ 87 h 106"/>
                  <a:gd name="T82" fmla="*/ 82 w 98"/>
                  <a:gd name="T83" fmla="*/ 85 h 106"/>
                  <a:gd name="T84" fmla="*/ 96 w 98"/>
                  <a:gd name="T85" fmla="*/ 85 h 106"/>
                  <a:gd name="T86" fmla="*/ 97 w 98"/>
                  <a:gd name="T87" fmla="*/ 85 h 106"/>
                  <a:gd name="T88" fmla="*/ 98 w 98"/>
                  <a:gd name="T89" fmla="*/ 84 h 106"/>
                  <a:gd name="T90" fmla="*/ 98 w 98"/>
                  <a:gd name="T91" fmla="*/ 83 h 106"/>
                  <a:gd name="T92" fmla="*/ 50 w 98"/>
                  <a:gd name="T93" fmla="*/ 1 h 106"/>
                  <a:gd name="T94" fmla="*/ 49 w 98"/>
                  <a:gd name="T95"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 h="106">
                    <a:moveTo>
                      <a:pt x="24" y="93"/>
                    </a:moveTo>
                    <a:cubicBezTo>
                      <a:pt x="23" y="93"/>
                      <a:pt x="22" y="92"/>
                      <a:pt x="22" y="91"/>
                    </a:cubicBezTo>
                    <a:cubicBezTo>
                      <a:pt x="22" y="91"/>
                      <a:pt x="22" y="90"/>
                      <a:pt x="23" y="90"/>
                    </a:cubicBezTo>
                    <a:cubicBezTo>
                      <a:pt x="23" y="90"/>
                      <a:pt x="23" y="90"/>
                      <a:pt x="24" y="90"/>
                    </a:cubicBezTo>
                    <a:cubicBezTo>
                      <a:pt x="30" y="90"/>
                      <a:pt x="30" y="90"/>
                      <a:pt x="30" y="90"/>
                    </a:cubicBezTo>
                    <a:cubicBezTo>
                      <a:pt x="31" y="90"/>
                      <a:pt x="32" y="90"/>
                      <a:pt x="32" y="91"/>
                    </a:cubicBezTo>
                    <a:cubicBezTo>
                      <a:pt x="32" y="92"/>
                      <a:pt x="32" y="92"/>
                      <a:pt x="32" y="92"/>
                    </a:cubicBezTo>
                    <a:cubicBezTo>
                      <a:pt x="31" y="93"/>
                      <a:pt x="31" y="93"/>
                      <a:pt x="30" y="93"/>
                    </a:cubicBezTo>
                    <a:cubicBezTo>
                      <a:pt x="24" y="93"/>
                      <a:pt x="24" y="93"/>
                      <a:pt x="24" y="93"/>
                    </a:cubicBezTo>
                    <a:moveTo>
                      <a:pt x="68" y="93"/>
                    </a:moveTo>
                    <a:cubicBezTo>
                      <a:pt x="67" y="93"/>
                      <a:pt x="66" y="92"/>
                      <a:pt x="66" y="91"/>
                    </a:cubicBezTo>
                    <a:cubicBezTo>
                      <a:pt x="66" y="91"/>
                      <a:pt x="66" y="90"/>
                      <a:pt x="66" y="90"/>
                    </a:cubicBezTo>
                    <a:cubicBezTo>
                      <a:pt x="67" y="90"/>
                      <a:pt x="67" y="90"/>
                      <a:pt x="68" y="90"/>
                    </a:cubicBezTo>
                    <a:cubicBezTo>
                      <a:pt x="74" y="90"/>
                      <a:pt x="74" y="90"/>
                      <a:pt x="74" y="90"/>
                    </a:cubicBezTo>
                    <a:cubicBezTo>
                      <a:pt x="75" y="90"/>
                      <a:pt x="76" y="90"/>
                      <a:pt x="76" y="91"/>
                    </a:cubicBezTo>
                    <a:cubicBezTo>
                      <a:pt x="76" y="92"/>
                      <a:pt x="76" y="92"/>
                      <a:pt x="75" y="92"/>
                    </a:cubicBezTo>
                    <a:cubicBezTo>
                      <a:pt x="75" y="93"/>
                      <a:pt x="75" y="93"/>
                      <a:pt x="74" y="93"/>
                    </a:cubicBezTo>
                    <a:cubicBezTo>
                      <a:pt x="74" y="93"/>
                      <a:pt x="74" y="93"/>
                      <a:pt x="74" y="93"/>
                    </a:cubicBezTo>
                    <a:cubicBezTo>
                      <a:pt x="68" y="93"/>
                      <a:pt x="68" y="93"/>
                      <a:pt x="68" y="93"/>
                    </a:cubicBezTo>
                    <a:moveTo>
                      <a:pt x="49" y="0"/>
                    </a:moveTo>
                    <a:cubicBezTo>
                      <a:pt x="49" y="0"/>
                      <a:pt x="48" y="0"/>
                      <a:pt x="48" y="0"/>
                    </a:cubicBezTo>
                    <a:cubicBezTo>
                      <a:pt x="48" y="1"/>
                      <a:pt x="48" y="1"/>
                      <a:pt x="48" y="1"/>
                    </a:cubicBezTo>
                    <a:cubicBezTo>
                      <a:pt x="0" y="83"/>
                      <a:pt x="0" y="83"/>
                      <a:pt x="0" y="83"/>
                    </a:cubicBezTo>
                    <a:cubicBezTo>
                      <a:pt x="0" y="84"/>
                      <a:pt x="0" y="85"/>
                      <a:pt x="1" y="85"/>
                    </a:cubicBezTo>
                    <a:cubicBezTo>
                      <a:pt x="1" y="85"/>
                      <a:pt x="1" y="85"/>
                      <a:pt x="1" y="85"/>
                    </a:cubicBezTo>
                    <a:cubicBezTo>
                      <a:pt x="16" y="85"/>
                      <a:pt x="16" y="85"/>
                      <a:pt x="16" y="85"/>
                    </a:cubicBezTo>
                    <a:cubicBezTo>
                      <a:pt x="16" y="85"/>
                      <a:pt x="17" y="86"/>
                      <a:pt x="17" y="87"/>
                    </a:cubicBezTo>
                    <a:cubicBezTo>
                      <a:pt x="17" y="105"/>
                      <a:pt x="17" y="105"/>
                      <a:pt x="17" y="105"/>
                    </a:cubicBezTo>
                    <a:cubicBezTo>
                      <a:pt x="17" y="105"/>
                      <a:pt x="18" y="106"/>
                      <a:pt x="19" y="106"/>
                    </a:cubicBezTo>
                    <a:cubicBezTo>
                      <a:pt x="37" y="106"/>
                      <a:pt x="37" y="106"/>
                      <a:pt x="37" y="106"/>
                    </a:cubicBezTo>
                    <a:cubicBezTo>
                      <a:pt x="38" y="106"/>
                      <a:pt x="39" y="105"/>
                      <a:pt x="39" y="105"/>
                    </a:cubicBezTo>
                    <a:cubicBezTo>
                      <a:pt x="39" y="96"/>
                      <a:pt x="39" y="96"/>
                      <a:pt x="39" y="96"/>
                    </a:cubicBezTo>
                    <a:cubicBezTo>
                      <a:pt x="39" y="95"/>
                      <a:pt x="39" y="95"/>
                      <a:pt x="40" y="95"/>
                    </a:cubicBezTo>
                    <a:cubicBezTo>
                      <a:pt x="58" y="95"/>
                      <a:pt x="58" y="95"/>
                      <a:pt x="58" y="95"/>
                    </a:cubicBezTo>
                    <a:cubicBezTo>
                      <a:pt x="58" y="95"/>
                      <a:pt x="59" y="95"/>
                      <a:pt x="59" y="96"/>
                    </a:cubicBezTo>
                    <a:cubicBezTo>
                      <a:pt x="59" y="105"/>
                      <a:pt x="59" y="105"/>
                      <a:pt x="59" y="105"/>
                    </a:cubicBezTo>
                    <a:cubicBezTo>
                      <a:pt x="59" y="105"/>
                      <a:pt x="60" y="106"/>
                      <a:pt x="61" y="106"/>
                    </a:cubicBezTo>
                    <a:cubicBezTo>
                      <a:pt x="79" y="106"/>
                      <a:pt x="79" y="106"/>
                      <a:pt x="79" y="106"/>
                    </a:cubicBezTo>
                    <a:cubicBezTo>
                      <a:pt x="80" y="106"/>
                      <a:pt x="80" y="106"/>
                      <a:pt x="81" y="105"/>
                    </a:cubicBezTo>
                    <a:cubicBezTo>
                      <a:pt x="81" y="105"/>
                      <a:pt x="81" y="105"/>
                      <a:pt x="81" y="105"/>
                    </a:cubicBezTo>
                    <a:cubicBezTo>
                      <a:pt x="81" y="87"/>
                      <a:pt x="81" y="87"/>
                      <a:pt x="81" y="87"/>
                    </a:cubicBezTo>
                    <a:cubicBezTo>
                      <a:pt x="81" y="86"/>
                      <a:pt x="81" y="85"/>
                      <a:pt x="82" y="85"/>
                    </a:cubicBezTo>
                    <a:cubicBezTo>
                      <a:pt x="96" y="85"/>
                      <a:pt x="96" y="85"/>
                      <a:pt x="96" y="85"/>
                    </a:cubicBezTo>
                    <a:cubicBezTo>
                      <a:pt x="96" y="85"/>
                      <a:pt x="97" y="85"/>
                      <a:pt x="97" y="85"/>
                    </a:cubicBezTo>
                    <a:cubicBezTo>
                      <a:pt x="97" y="85"/>
                      <a:pt x="98" y="85"/>
                      <a:pt x="98" y="84"/>
                    </a:cubicBezTo>
                    <a:cubicBezTo>
                      <a:pt x="98" y="83"/>
                      <a:pt x="98" y="83"/>
                      <a:pt x="98" y="83"/>
                    </a:cubicBezTo>
                    <a:cubicBezTo>
                      <a:pt x="50" y="1"/>
                      <a:pt x="50" y="1"/>
                      <a:pt x="50" y="1"/>
                    </a:cubicBezTo>
                    <a:cubicBezTo>
                      <a:pt x="50" y="0"/>
                      <a:pt x="50" y="0"/>
                      <a:pt x="49" y="0"/>
                    </a:cubicBezTo>
                  </a:path>
                </a:pathLst>
              </a:custGeom>
              <a:solidFill>
                <a:srgbClr val="4285F4">
                  <a:alpha val="15000"/>
                </a:srgbClr>
              </a:solidFill>
              <a:ln>
                <a:noFill/>
              </a:ln>
            </p:spPr>
            <p:txBody>
              <a:bodyPr anchor="ctr"/>
              <a:lstStyle/>
              <a:p>
                <a:pPr algn="ctr"/>
                <a:endParaRPr/>
              </a:p>
            </p:txBody>
          </p:sp>
          <p:sp>
            <p:nvSpPr>
              <p:cNvPr id="976" name="îṩ1îḓê">
                <a:extLst>
                  <a:ext uri="{FF2B5EF4-FFF2-40B4-BE49-F238E27FC236}">
                    <a16:creationId xmlns:a16="http://schemas.microsoft.com/office/drawing/2014/main" id="{7314C641-134C-A813-CFD5-168286C42B1D}"/>
                  </a:ext>
                </a:extLst>
              </p:cNvPr>
              <p:cNvSpPr/>
              <p:nvPr/>
            </p:nvSpPr>
            <p:spPr bwMode="auto">
              <a:xfrm>
                <a:off x="10256838" y="4916488"/>
                <a:ext cx="3175" cy="1588"/>
              </a:xfrm>
              <a:prstGeom prst="ellipse">
                <a:avLst/>
              </a:prstGeom>
              <a:solidFill>
                <a:srgbClr val="ECF3FE">
                  <a:alpha val="15000"/>
                </a:srgbClr>
              </a:solidFill>
              <a:ln>
                <a:noFill/>
              </a:ln>
            </p:spPr>
            <p:txBody>
              <a:bodyPr anchor="ctr"/>
              <a:lstStyle/>
              <a:p>
                <a:pPr algn="ctr"/>
                <a:endParaRPr/>
              </a:p>
            </p:txBody>
          </p:sp>
          <p:sp>
            <p:nvSpPr>
              <p:cNvPr id="977" name="iŝliḑè">
                <a:extLst>
                  <a:ext uri="{FF2B5EF4-FFF2-40B4-BE49-F238E27FC236}">
                    <a16:creationId xmlns:a16="http://schemas.microsoft.com/office/drawing/2014/main" id="{0924F838-14A2-05FC-31BA-3A4F71EABE00}"/>
                  </a:ext>
                </a:extLst>
              </p:cNvPr>
              <p:cNvSpPr/>
              <p:nvPr/>
            </p:nvSpPr>
            <p:spPr bwMode="auto">
              <a:xfrm>
                <a:off x="10101263" y="4610101"/>
                <a:ext cx="266700" cy="306388"/>
              </a:xfrm>
              <a:custGeom>
                <a:avLst/>
                <a:gdLst>
                  <a:gd name="T0" fmla="*/ 61 w 92"/>
                  <a:gd name="T1" fmla="*/ 89 h 106"/>
                  <a:gd name="T2" fmla="*/ 68 w 92"/>
                  <a:gd name="T3" fmla="*/ 89 h 106"/>
                  <a:gd name="T4" fmla="*/ 68 w 92"/>
                  <a:gd name="T5" fmla="*/ 89 h 106"/>
                  <a:gd name="T6" fmla="*/ 70 w 92"/>
                  <a:gd name="T7" fmla="*/ 91 h 106"/>
                  <a:gd name="T8" fmla="*/ 68 w 92"/>
                  <a:gd name="T9" fmla="*/ 92 h 106"/>
                  <a:gd name="T10" fmla="*/ 68 w 92"/>
                  <a:gd name="T11" fmla="*/ 92 h 106"/>
                  <a:gd name="T12" fmla="*/ 61 w 92"/>
                  <a:gd name="T13" fmla="*/ 92 h 106"/>
                  <a:gd name="T14" fmla="*/ 60 w 92"/>
                  <a:gd name="T15" fmla="*/ 91 h 106"/>
                  <a:gd name="T16" fmla="*/ 60 w 92"/>
                  <a:gd name="T17" fmla="*/ 90 h 106"/>
                  <a:gd name="T18" fmla="*/ 61 w 92"/>
                  <a:gd name="T19" fmla="*/ 89 h 106"/>
                  <a:gd name="T20" fmla="*/ 61 w 92"/>
                  <a:gd name="T21" fmla="*/ 89 h 106"/>
                  <a:gd name="T22" fmla="*/ 30 w 92"/>
                  <a:gd name="T23" fmla="*/ 59 h 106"/>
                  <a:gd name="T24" fmla="*/ 29 w 92"/>
                  <a:gd name="T25" fmla="*/ 58 h 106"/>
                  <a:gd name="T26" fmla="*/ 29 w 92"/>
                  <a:gd name="T27" fmla="*/ 46 h 106"/>
                  <a:gd name="T28" fmla="*/ 30 w 92"/>
                  <a:gd name="T29" fmla="*/ 45 h 106"/>
                  <a:gd name="T30" fmla="*/ 55 w 92"/>
                  <a:gd name="T31" fmla="*/ 45 h 106"/>
                  <a:gd name="T32" fmla="*/ 57 w 92"/>
                  <a:gd name="T33" fmla="*/ 46 h 106"/>
                  <a:gd name="T34" fmla="*/ 57 w 92"/>
                  <a:gd name="T35" fmla="*/ 58 h 106"/>
                  <a:gd name="T36" fmla="*/ 55 w 92"/>
                  <a:gd name="T37" fmla="*/ 59 h 106"/>
                  <a:gd name="T38" fmla="*/ 30 w 92"/>
                  <a:gd name="T39" fmla="*/ 59 h 106"/>
                  <a:gd name="T40" fmla="*/ 43 w 92"/>
                  <a:gd name="T41" fmla="*/ 0 h 106"/>
                  <a:gd name="T42" fmla="*/ 42 w 92"/>
                  <a:gd name="T43" fmla="*/ 0 h 106"/>
                  <a:gd name="T44" fmla="*/ 41 w 92"/>
                  <a:gd name="T45" fmla="*/ 0 h 106"/>
                  <a:gd name="T46" fmla="*/ 0 w 92"/>
                  <a:gd name="T47" fmla="*/ 72 h 106"/>
                  <a:gd name="T48" fmla="*/ 18 w 92"/>
                  <a:gd name="T49" fmla="*/ 89 h 106"/>
                  <a:gd name="T50" fmla="*/ 24 w 92"/>
                  <a:gd name="T51" fmla="*/ 89 h 106"/>
                  <a:gd name="T52" fmla="*/ 25 w 92"/>
                  <a:gd name="T53" fmla="*/ 89 h 106"/>
                  <a:gd name="T54" fmla="*/ 26 w 92"/>
                  <a:gd name="T55" fmla="*/ 91 h 106"/>
                  <a:gd name="T56" fmla="*/ 25 w 92"/>
                  <a:gd name="T57" fmla="*/ 92 h 106"/>
                  <a:gd name="T58" fmla="*/ 24 w 92"/>
                  <a:gd name="T59" fmla="*/ 92 h 106"/>
                  <a:gd name="T60" fmla="*/ 21 w 92"/>
                  <a:gd name="T61" fmla="*/ 92 h 106"/>
                  <a:gd name="T62" fmla="*/ 32 w 92"/>
                  <a:gd name="T63" fmla="*/ 99 h 106"/>
                  <a:gd name="T64" fmla="*/ 32 w 92"/>
                  <a:gd name="T65" fmla="*/ 96 h 106"/>
                  <a:gd name="T66" fmla="*/ 34 w 92"/>
                  <a:gd name="T67" fmla="*/ 94 h 106"/>
                  <a:gd name="T68" fmla="*/ 52 w 92"/>
                  <a:gd name="T69" fmla="*/ 94 h 106"/>
                  <a:gd name="T70" fmla="*/ 53 w 92"/>
                  <a:gd name="T71" fmla="*/ 96 h 106"/>
                  <a:gd name="T72" fmla="*/ 53 w 92"/>
                  <a:gd name="T73" fmla="*/ 104 h 106"/>
                  <a:gd name="T74" fmla="*/ 54 w 92"/>
                  <a:gd name="T75" fmla="*/ 106 h 106"/>
                  <a:gd name="T76" fmla="*/ 55 w 92"/>
                  <a:gd name="T77" fmla="*/ 106 h 106"/>
                  <a:gd name="T78" fmla="*/ 55 w 92"/>
                  <a:gd name="T79" fmla="*/ 106 h 106"/>
                  <a:gd name="T80" fmla="*/ 73 w 92"/>
                  <a:gd name="T81" fmla="*/ 106 h 106"/>
                  <a:gd name="T82" fmla="*/ 74 w 92"/>
                  <a:gd name="T83" fmla="*/ 105 h 106"/>
                  <a:gd name="T84" fmla="*/ 75 w 92"/>
                  <a:gd name="T85" fmla="*/ 104 h 106"/>
                  <a:gd name="T86" fmla="*/ 75 w 92"/>
                  <a:gd name="T87" fmla="*/ 87 h 106"/>
                  <a:gd name="T88" fmla="*/ 76 w 92"/>
                  <a:gd name="T89" fmla="*/ 85 h 106"/>
                  <a:gd name="T90" fmla="*/ 90 w 92"/>
                  <a:gd name="T91" fmla="*/ 85 h 106"/>
                  <a:gd name="T92" fmla="*/ 90 w 92"/>
                  <a:gd name="T93" fmla="*/ 85 h 106"/>
                  <a:gd name="T94" fmla="*/ 92 w 92"/>
                  <a:gd name="T95" fmla="*/ 84 h 106"/>
                  <a:gd name="T96" fmla="*/ 92 w 92"/>
                  <a:gd name="T97" fmla="*/ 83 h 106"/>
                  <a:gd name="T98" fmla="*/ 44 w 92"/>
                  <a:gd name="T99" fmla="*/ 0 h 106"/>
                  <a:gd name="T100" fmla="*/ 43 w 92"/>
                  <a:gd name="T101" fmla="*/ 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2" h="106">
                    <a:moveTo>
                      <a:pt x="61" y="89"/>
                    </a:moveTo>
                    <a:cubicBezTo>
                      <a:pt x="68" y="89"/>
                      <a:pt x="68" y="89"/>
                      <a:pt x="68" y="89"/>
                    </a:cubicBezTo>
                    <a:cubicBezTo>
                      <a:pt x="68" y="89"/>
                      <a:pt x="68" y="89"/>
                      <a:pt x="68" y="89"/>
                    </a:cubicBezTo>
                    <a:cubicBezTo>
                      <a:pt x="69" y="89"/>
                      <a:pt x="70" y="90"/>
                      <a:pt x="70" y="91"/>
                    </a:cubicBezTo>
                    <a:cubicBezTo>
                      <a:pt x="70" y="92"/>
                      <a:pt x="69" y="92"/>
                      <a:pt x="68" y="92"/>
                    </a:cubicBezTo>
                    <a:cubicBezTo>
                      <a:pt x="68" y="92"/>
                      <a:pt x="68" y="92"/>
                      <a:pt x="68" y="92"/>
                    </a:cubicBezTo>
                    <a:cubicBezTo>
                      <a:pt x="61" y="92"/>
                      <a:pt x="61" y="92"/>
                      <a:pt x="61" y="92"/>
                    </a:cubicBezTo>
                    <a:cubicBezTo>
                      <a:pt x="60" y="92"/>
                      <a:pt x="60" y="92"/>
                      <a:pt x="60" y="91"/>
                    </a:cubicBezTo>
                    <a:cubicBezTo>
                      <a:pt x="60" y="91"/>
                      <a:pt x="60" y="90"/>
                      <a:pt x="60" y="90"/>
                    </a:cubicBezTo>
                    <a:cubicBezTo>
                      <a:pt x="61" y="90"/>
                      <a:pt x="61" y="89"/>
                      <a:pt x="61" y="89"/>
                    </a:cubicBezTo>
                    <a:cubicBezTo>
                      <a:pt x="61" y="89"/>
                      <a:pt x="61" y="89"/>
                      <a:pt x="61" y="89"/>
                    </a:cubicBezTo>
                    <a:moveTo>
                      <a:pt x="30" y="59"/>
                    </a:moveTo>
                    <a:cubicBezTo>
                      <a:pt x="30" y="59"/>
                      <a:pt x="29" y="59"/>
                      <a:pt x="29" y="58"/>
                    </a:cubicBezTo>
                    <a:cubicBezTo>
                      <a:pt x="29" y="46"/>
                      <a:pt x="29" y="46"/>
                      <a:pt x="29" y="46"/>
                    </a:cubicBezTo>
                    <a:cubicBezTo>
                      <a:pt x="29" y="45"/>
                      <a:pt x="30" y="45"/>
                      <a:pt x="30" y="45"/>
                    </a:cubicBezTo>
                    <a:cubicBezTo>
                      <a:pt x="55" y="45"/>
                      <a:pt x="55" y="45"/>
                      <a:pt x="55" y="45"/>
                    </a:cubicBezTo>
                    <a:cubicBezTo>
                      <a:pt x="56" y="45"/>
                      <a:pt x="57" y="45"/>
                      <a:pt x="57" y="46"/>
                    </a:cubicBezTo>
                    <a:cubicBezTo>
                      <a:pt x="57" y="58"/>
                      <a:pt x="57" y="58"/>
                      <a:pt x="57" y="58"/>
                    </a:cubicBezTo>
                    <a:cubicBezTo>
                      <a:pt x="57" y="59"/>
                      <a:pt x="56" y="59"/>
                      <a:pt x="55" y="59"/>
                    </a:cubicBezTo>
                    <a:cubicBezTo>
                      <a:pt x="30" y="59"/>
                      <a:pt x="30" y="59"/>
                      <a:pt x="30" y="59"/>
                    </a:cubicBezTo>
                    <a:moveTo>
                      <a:pt x="43" y="0"/>
                    </a:moveTo>
                    <a:cubicBezTo>
                      <a:pt x="43" y="0"/>
                      <a:pt x="42" y="0"/>
                      <a:pt x="42" y="0"/>
                    </a:cubicBezTo>
                    <a:cubicBezTo>
                      <a:pt x="41" y="0"/>
                      <a:pt x="41" y="0"/>
                      <a:pt x="41" y="0"/>
                    </a:cubicBezTo>
                    <a:cubicBezTo>
                      <a:pt x="0" y="72"/>
                      <a:pt x="0" y="72"/>
                      <a:pt x="0" y="72"/>
                    </a:cubicBezTo>
                    <a:cubicBezTo>
                      <a:pt x="6" y="78"/>
                      <a:pt x="11" y="84"/>
                      <a:pt x="18" y="89"/>
                    </a:cubicBezTo>
                    <a:cubicBezTo>
                      <a:pt x="24" y="89"/>
                      <a:pt x="24" y="89"/>
                      <a:pt x="24" y="89"/>
                    </a:cubicBezTo>
                    <a:cubicBezTo>
                      <a:pt x="24" y="89"/>
                      <a:pt x="24" y="89"/>
                      <a:pt x="25" y="89"/>
                    </a:cubicBezTo>
                    <a:cubicBezTo>
                      <a:pt x="25" y="89"/>
                      <a:pt x="26" y="90"/>
                      <a:pt x="26" y="91"/>
                    </a:cubicBezTo>
                    <a:cubicBezTo>
                      <a:pt x="26" y="92"/>
                      <a:pt x="26" y="92"/>
                      <a:pt x="25" y="92"/>
                    </a:cubicBezTo>
                    <a:cubicBezTo>
                      <a:pt x="24" y="92"/>
                      <a:pt x="24" y="92"/>
                      <a:pt x="24" y="92"/>
                    </a:cubicBezTo>
                    <a:cubicBezTo>
                      <a:pt x="21" y="92"/>
                      <a:pt x="21" y="92"/>
                      <a:pt x="21" y="92"/>
                    </a:cubicBezTo>
                    <a:cubicBezTo>
                      <a:pt x="25" y="95"/>
                      <a:pt x="29" y="97"/>
                      <a:pt x="32" y="99"/>
                    </a:cubicBezTo>
                    <a:cubicBezTo>
                      <a:pt x="32" y="96"/>
                      <a:pt x="32" y="96"/>
                      <a:pt x="32" y="96"/>
                    </a:cubicBezTo>
                    <a:cubicBezTo>
                      <a:pt x="32" y="95"/>
                      <a:pt x="33" y="94"/>
                      <a:pt x="34" y="94"/>
                    </a:cubicBezTo>
                    <a:cubicBezTo>
                      <a:pt x="52" y="94"/>
                      <a:pt x="52" y="94"/>
                      <a:pt x="52" y="94"/>
                    </a:cubicBezTo>
                    <a:cubicBezTo>
                      <a:pt x="52" y="94"/>
                      <a:pt x="53" y="95"/>
                      <a:pt x="53" y="96"/>
                    </a:cubicBezTo>
                    <a:cubicBezTo>
                      <a:pt x="53" y="104"/>
                      <a:pt x="53" y="104"/>
                      <a:pt x="53" y="104"/>
                    </a:cubicBezTo>
                    <a:cubicBezTo>
                      <a:pt x="53" y="105"/>
                      <a:pt x="54" y="105"/>
                      <a:pt x="54" y="106"/>
                    </a:cubicBezTo>
                    <a:cubicBezTo>
                      <a:pt x="55" y="106"/>
                      <a:pt x="55" y="106"/>
                      <a:pt x="55" y="106"/>
                    </a:cubicBezTo>
                    <a:cubicBezTo>
                      <a:pt x="55" y="106"/>
                      <a:pt x="55" y="106"/>
                      <a:pt x="55" y="106"/>
                    </a:cubicBezTo>
                    <a:cubicBezTo>
                      <a:pt x="73" y="106"/>
                      <a:pt x="73" y="106"/>
                      <a:pt x="73" y="106"/>
                    </a:cubicBezTo>
                    <a:cubicBezTo>
                      <a:pt x="74" y="106"/>
                      <a:pt x="74" y="106"/>
                      <a:pt x="74" y="105"/>
                    </a:cubicBezTo>
                    <a:cubicBezTo>
                      <a:pt x="75" y="104"/>
                      <a:pt x="75" y="104"/>
                      <a:pt x="75" y="104"/>
                    </a:cubicBezTo>
                    <a:cubicBezTo>
                      <a:pt x="75" y="87"/>
                      <a:pt x="75" y="87"/>
                      <a:pt x="75" y="87"/>
                    </a:cubicBezTo>
                    <a:cubicBezTo>
                      <a:pt x="75" y="86"/>
                      <a:pt x="75" y="85"/>
                      <a:pt x="76" y="85"/>
                    </a:cubicBezTo>
                    <a:cubicBezTo>
                      <a:pt x="90" y="85"/>
                      <a:pt x="90" y="85"/>
                      <a:pt x="90" y="85"/>
                    </a:cubicBezTo>
                    <a:cubicBezTo>
                      <a:pt x="90" y="85"/>
                      <a:pt x="90" y="85"/>
                      <a:pt x="90" y="85"/>
                    </a:cubicBezTo>
                    <a:cubicBezTo>
                      <a:pt x="91" y="85"/>
                      <a:pt x="92" y="84"/>
                      <a:pt x="92" y="84"/>
                    </a:cubicBezTo>
                    <a:cubicBezTo>
                      <a:pt x="92" y="83"/>
                      <a:pt x="92" y="83"/>
                      <a:pt x="92" y="83"/>
                    </a:cubicBezTo>
                    <a:cubicBezTo>
                      <a:pt x="44" y="0"/>
                      <a:pt x="44" y="0"/>
                      <a:pt x="44" y="0"/>
                    </a:cubicBezTo>
                    <a:cubicBezTo>
                      <a:pt x="44" y="0"/>
                      <a:pt x="43" y="0"/>
                      <a:pt x="43" y="0"/>
                    </a:cubicBezTo>
                  </a:path>
                </a:pathLst>
              </a:custGeom>
              <a:solidFill>
                <a:srgbClr val="4285F4">
                  <a:alpha val="15000"/>
                </a:srgbClr>
              </a:solidFill>
              <a:ln>
                <a:noFill/>
              </a:ln>
            </p:spPr>
            <p:txBody>
              <a:bodyPr anchor="ctr"/>
              <a:lstStyle/>
              <a:p>
                <a:pPr algn="ctr"/>
                <a:endParaRPr/>
              </a:p>
            </p:txBody>
          </p:sp>
          <p:sp>
            <p:nvSpPr>
              <p:cNvPr id="978" name="ï$ľíḍê">
                <a:extLst>
                  <a:ext uri="{FF2B5EF4-FFF2-40B4-BE49-F238E27FC236}">
                    <a16:creationId xmlns:a16="http://schemas.microsoft.com/office/drawing/2014/main" id="{5F219EB5-2253-2284-0325-DBCF935D42FD}"/>
                  </a:ext>
                </a:extLst>
              </p:cNvPr>
              <p:cNvSpPr/>
              <p:nvPr/>
            </p:nvSpPr>
            <p:spPr bwMode="auto">
              <a:xfrm>
                <a:off x="10375900" y="4330701"/>
                <a:ext cx="539750" cy="584200"/>
              </a:xfrm>
              <a:custGeom>
                <a:avLst/>
                <a:gdLst>
                  <a:gd name="T0" fmla="*/ 31 w 186"/>
                  <a:gd name="T1" fmla="*/ 161 h 201"/>
                  <a:gd name="T2" fmla="*/ 62 w 186"/>
                  <a:gd name="T3" fmla="*/ 170 h 201"/>
                  <a:gd name="T4" fmla="*/ 86 w 186"/>
                  <a:gd name="T5" fmla="*/ 161 h 201"/>
                  <a:gd name="T6" fmla="*/ 99 w 186"/>
                  <a:gd name="T7" fmla="*/ 169 h 201"/>
                  <a:gd name="T8" fmla="*/ 123 w 186"/>
                  <a:gd name="T9" fmla="*/ 169 h 201"/>
                  <a:gd name="T10" fmla="*/ 154 w 186"/>
                  <a:gd name="T11" fmla="*/ 161 h 201"/>
                  <a:gd name="T12" fmla="*/ 177 w 186"/>
                  <a:gd name="T13" fmla="*/ 170 h 201"/>
                  <a:gd name="T14" fmla="*/ 8 w 186"/>
                  <a:gd name="T15" fmla="*/ 140 h 201"/>
                  <a:gd name="T16" fmla="*/ 8 w 186"/>
                  <a:gd name="T17" fmla="*/ 150 h 201"/>
                  <a:gd name="T18" fmla="*/ 85 w 186"/>
                  <a:gd name="T19" fmla="*/ 140 h 201"/>
                  <a:gd name="T20" fmla="*/ 100 w 186"/>
                  <a:gd name="T21" fmla="*/ 150 h 201"/>
                  <a:gd name="T22" fmla="*/ 123 w 186"/>
                  <a:gd name="T23" fmla="*/ 141 h 201"/>
                  <a:gd name="T24" fmla="*/ 154 w 186"/>
                  <a:gd name="T25" fmla="*/ 149 h 201"/>
                  <a:gd name="T26" fmla="*/ 178 w 186"/>
                  <a:gd name="T27" fmla="*/ 149 h 201"/>
                  <a:gd name="T28" fmla="*/ 7 w 186"/>
                  <a:gd name="T29" fmla="*/ 121 h 201"/>
                  <a:gd name="T30" fmla="*/ 31 w 186"/>
                  <a:gd name="T31" fmla="*/ 129 h 201"/>
                  <a:gd name="T32" fmla="*/ 62 w 186"/>
                  <a:gd name="T33" fmla="*/ 120 h 201"/>
                  <a:gd name="T34" fmla="*/ 62 w 186"/>
                  <a:gd name="T35" fmla="*/ 129 h 201"/>
                  <a:gd name="T36" fmla="*/ 123 w 186"/>
                  <a:gd name="T37" fmla="*/ 120 h 201"/>
                  <a:gd name="T38" fmla="*/ 154 w 186"/>
                  <a:gd name="T39" fmla="*/ 129 h 201"/>
                  <a:gd name="T40" fmla="*/ 178 w 186"/>
                  <a:gd name="T41" fmla="*/ 121 h 201"/>
                  <a:gd name="T42" fmla="*/ 7 w 186"/>
                  <a:gd name="T43" fmla="*/ 108 h 201"/>
                  <a:gd name="T44" fmla="*/ 31 w 186"/>
                  <a:gd name="T45" fmla="*/ 108 h 201"/>
                  <a:gd name="T46" fmla="*/ 62 w 186"/>
                  <a:gd name="T47" fmla="*/ 100 h 201"/>
                  <a:gd name="T48" fmla="*/ 85 w 186"/>
                  <a:gd name="T49" fmla="*/ 109 h 201"/>
                  <a:gd name="T50" fmla="*/ 100 w 186"/>
                  <a:gd name="T51" fmla="*/ 100 h 201"/>
                  <a:gd name="T52" fmla="*/ 100 w 186"/>
                  <a:gd name="T53" fmla="*/ 109 h 201"/>
                  <a:gd name="T54" fmla="*/ 177 w 186"/>
                  <a:gd name="T55" fmla="*/ 100 h 201"/>
                  <a:gd name="T56" fmla="*/ 8 w 186"/>
                  <a:gd name="T57" fmla="*/ 88 h 201"/>
                  <a:gd name="T58" fmla="*/ 31 w 186"/>
                  <a:gd name="T59" fmla="*/ 80 h 201"/>
                  <a:gd name="T60" fmla="*/ 62 w 186"/>
                  <a:gd name="T61" fmla="*/ 88 h 201"/>
                  <a:gd name="T62" fmla="*/ 86 w 186"/>
                  <a:gd name="T63" fmla="*/ 88 h 201"/>
                  <a:gd name="T64" fmla="*/ 99 w 186"/>
                  <a:gd name="T65" fmla="*/ 80 h 201"/>
                  <a:gd name="T66" fmla="*/ 123 w 186"/>
                  <a:gd name="T67" fmla="*/ 88 h 201"/>
                  <a:gd name="T68" fmla="*/ 154 w 186"/>
                  <a:gd name="T69" fmla="*/ 79 h 201"/>
                  <a:gd name="T70" fmla="*/ 154 w 186"/>
                  <a:gd name="T71" fmla="*/ 88 h 201"/>
                  <a:gd name="T72" fmla="*/ 31 w 186"/>
                  <a:gd name="T73" fmla="*/ 59 h 201"/>
                  <a:gd name="T74" fmla="*/ 62 w 186"/>
                  <a:gd name="T75" fmla="*/ 68 h 201"/>
                  <a:gd name="T76" fmla="*/ 86 w 186"/>
                  <a:gd name="T77" fmla="*/ 60 h 201"/>
                  <a:gd name="T78" fmla="*/ 99 w 186"/>
                  <a:gd name="T79" fmla="*/ 68 h 201"/>
                  <a:gd name="T80" fmla="*/ 123 w 186"/>
                  <a:gd name="T81" fmla="*/ 68 h 201"/>
                  <a:gd name="T82" fmla="*/ 154 w 186"/>
                  <a:gd name="T83" fmla="*/ 60 h 201"/>
                  <a:gd name="T84" fmla="*/ 177 w 186"/>
                  <a:gd name="T85" fmla="*/ 68 h 201"/>
                  <a:gd name="T86" fmla="*/ 8 w 186"/>
                  <a:gd name="T87" fmla="*/ 39 h 201"/>
                  <a:gd name="T88" fmla="*/ 8 w 186"/>
                  <a:gd name="T89" fmla="*/ 48 h 201"/>
                  <a:gd name="T90" fmla="*/ 85 w 186"/>
                  <a:gd name="T91" fmla="*/ 39 h 201"/>
                  <a:gd name="T92" fmla="*/ 100 w 186"/>
                  <a:gd name="T93" fmla="*/ 48 h 201"/>
                  <a:gd name="T94" fmla="*/ 123 w 186"/>
                  <a:gd name="T95" fmla="*/ 39 h 201"/>
                  <a:gd name="T96" fmla="*/ 154 w 186"/>
                  <a:gd name="T97" fmla="*/ 47 h 201"/>
                  <a:gd name="T98" fmla="*/ 178 w 186"/>
                  <a:gd name="T99" fmla="*/ 47 h 201"/>
                  <a:gd name="T100" fmla="*/ 80 w 186"/>
                  <a:gd name="T101" fmla="*/ 1 h 201"/>
                  <a:gd name="T102" fmla="*/ 0 w 186"/>
                  <a:gd name="T103" fmla="*/ 31 h 201"/>
                  <a:gd name="T104" fmla="*/ 38 w 186"/>
                  <a:gd name="T105" fmla="*/ 201 h 201"/>
                  <a:gd name="T106" fmla="*/ 55 w 186"/>
                  <a:gd name="T107" fmla="*/ 201 h 201"/>
                  <a:gd name="T108" fmla="*/ 131 w 186"/>
                  <a:gd name="T109" fmla="*/ 177 h 201"/>
                  <a:gd name="T110" fmla="*/ 185 w 186"/>
                  <a:gd name="T111" fmla="*/ 201 h 201"/>
                  <a:gd name="T112" fmla="*/ 126 w 186"/>
                  <a:gd name="T113" fmla="*/ 31 h 201"/>
                  <a:gd name="T114" fmla="*/ 104 w 186"/>
                  <a:gd name="T115" fmla="*/ 0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6" h="201">
                    <a:moveTo>
                      <a:pt x="8" y="170"/>
                    </a:moveTo>
                    <a:cubicBezTo>
                      <a:pt x="7" y="169"/>
                      <a:pt x="7" y="169"/>
                      <a:pt x="7" y="169"/>
                    </a:cubicBezTo>
                    <a:cubicBezTo>
                      <a:pt x="7" y="161"/>
                      <a:pt x="7" y="161"/>
                      <a:pt x="7" y="161"/>
                    </a:cubicBezTo>
                    <a:cubicBezTo>
                      <a:pt x="8" y="161"/>
                      <a:pt x="8" y="161"/>
                      <a:pt x="8" y="161"/>
                    </a:cubicBezTo>
                    <a:cubicBezTo>
                      <a:pt x="31" y="161"/>
                      <a:pt x="31" y="161"/>
                      <a:pt x="31" y="161"/>
                    </a:cubicBezTo>
                    <a:cubicBezTo>
                      <a:pt x="31" y="161"/>
                      <a:pt x="31" y="161"/>
                      <a:pt x="31" y="161"/>
                    </a:cubicBezTo>
                    <a:cubicBezTo>
                      <a:pt x="31" y="169"/>
                      <a:pt x="31" y="169"/>
                      <a:pt x="31" y="169"/>
                    </a:cubicBezTo>
                    <a:cubicBezTo>
                      <a:pt x="31" y="170"/>
                      <a:pt x="31" y="170"/>
                      <a:pt x="31" y="170"/>
                    </a:cubicBezTo>
                    <a:cubicBezTo>
                      <a:pt x="8" y="170"/>
                      <a:pt x="8" y="170"/>
                      <a:pt x="8" y="170"/>
                    </a:cubicBezTo>
                    <a:moveTo>
                      <a:pt x="62" y="170"/>
                    </a:moveTo>
                    <a:cubicBezTo>
                      <a:pt x="62" y="169"/>
                      <a:pt x="62" y="169"/>
                      <a:pt x="62" y="169"/>
                    </a:cubicBezTo>
                    <a:cubicBezTo>
                      <a:pt x="62" y="161"/>
                      <a:pt x="62" y="161"/>
                      <a:pt x="62" y="161"/>
                    </a:cubicBezTo>
                    <a:cubicBezTo>
                      <a:pt x="62" y="161"/>
                      <a:pt x="62" y="161"/>
                      <a:pt x="62" y="161"/>
                    </a:cubicBezTo>
                    <a:cubicBezTo>
                      <a:pt x="85" y="161"/>
                      <a:pt x="85" y="161"/>
                      <a:pt x="85" y="161"/>
                    </a:cubicBezTo>
                    <a:cubicBezTo>
                      <a:pt x="86" y="161"/>
                      <a:pt x="86" y="161"/>
                      <a:pt x="86" y="161"/>
                    </a:cubicBezTo>
                    <a:cubicBezTo>
                      <a:pt x="86" y="169"/>
                      <a:pt x="86" y="169"/>
                      <a:pt x="86" y="169"/>
                    </a:cubicBezTo>
                    <a:cubicBezTo>
                      <a:pt x="85" y="170"/>
                      <a:pt x="85" y="170"/>
                      <a:pt x="85" y="170"/>
                    </a:cubicBezTo>
                    <a:cubicBezTo>
                      <a:pt x="62" y="170"/>
                      <a:pt x="62" y="170"/>
                      <a:pt x="62" y="170"/>
                    </a:cubicBezTo>
                    <a:moveTo>
                      <a:pt x="100" y="170"/>
                    </a:moveTo>
                    <a:cubicBezTo>
                      <a:pt x="99" y="169"/>
                      <a:pt x="99" y="169"/>
                      <a:pt x="99" y="169"/>
                    </a:cubicBezTo>
                    <a:cubicBezTo>
                      <a:pt x="99" y="161"/>
                      <a:pt x="99" y="161"/>
                      <a:pt x="99" y="161"/>
                    </a:cubicBezTo>
                    <a:cubicBezTo>
                      <a:pt x="100" y="161"/>
                      <a:pt x="100" y="161"/>
                      <a:pt x="100" y="161"/>
                    </a:cubicBezTo>
                    <a:cubicBezTo>
                      <a:pt x="123" y="161"/>
                      <a:pt x="123" y="161"/>
                      <a:pt x="123" y="161"/>
                    </a:cubicBezTo>
                    <a:cubicBezTo>
                      <a:pt x="123" y="161"/>
                      <a:pt x="123" y="161"/>
                      <a:pt x="123" y="161"/>
                    </a:cubicBezTo>
                    <a:cubicBezTo>
                      <a:pt x="123" y="169"/>
                      <a:pt x="123" y="169"/>
                      <a:pt x="123" y="169"/>
                    </a:cubicBezTo>
                    <a:cubicBezTo>
                      <a:pt x="123" y="170"/>
                      <a:pt x="123" y="170"/>
                      <a:pt x="123" y="170"/>
                    </a:cubicBezTo>
                    <a:cubicBezTo>
                      <a:pt x="100" y="170"/>
                      <a:pt x="100" y="170"/>
                      <a:pt x="100" y="170"/>
                    </a:cubicBezTo>
                    <a:moveTo>
                      <a:pt x="154" y="170"/>
                    </a:moveTo>
                    <a:cubicBezTo>
                      <a:pt x="154" y="169"/>
                      <a:pt x="154" y="169"/>
                      <a:pt x="154" y="169"/>
                    </a:cubicBezTo>
                    <a:cubicBezTo>
                      <a:pt x="154" y="161"/>
                      <a:pt x="154" y="161"/>
                      <a:pt x="154" y="161"/>
                    </a:cubicBezTo>
                    <a:cubicBezTo>
                      <a:pt x="154" y="161"/>
                      <a:pt x="154" y="161"/>
                      <a:pt x="154" y="161"/>
                    </a:cubicBezTo>
                    <a:cubicBezTo>
                      <a:pt x="177" y="161"/>
                      <a:pt x="177" y="161"/>
                      <a:pt x="177" y="161"/>
                    </a:cubicBezTo>
                    <a:cubicBezTo>
                      <a:pt x="178" y="161"/>
                      <a:pt x="178" y="161"/>
                      <a:pt x="178" y="161"/>
                    </a:cubicBezTo>
                    <a:cubicBezTo>
                      <a:pt x="178" y="169"/>
                      <a:pt x="178" y="169"/>
                      <a:pt x="178" y="169"/>
                    </a:cubicBezTo>
                    <a:cubicBezTo>
                      <a:pt x="177" y="170"/>
                      <a:pt x="177" y="170"/>
                      <a:pt x="177" y="170"/>
                    </a:cubicBezTo>
                    <a:cubicBezTo>
                      <a:pt x="154" y="170"/>
                      <a:pt x="154" y="170"/>
                      <a:pt x="154" y="170"/>
                    </a:cubicBezTo>
                    <a:moveTo>
                      <a:pt x="8" y="150"/>
                    </a:moveTo>
                    <a:cubicBezTo>
                      <a:pt x="7" y="149"/>
                      <a:pt x="7" y="149"/>
                      <a:pt x="7" y="149"/>
                    </a:cubicBezTo>
                    <a:cubicBezTo>
                      <a:pt x="7" y="141"/>
                      <a:pt x="7" y="141"/>
                      <a:pt x="7" y="141"/>
                    </a:cubicBezTo>
                    <a:cubicBezTo>
                      <a:pt x="8" y="140"/>
                      <a:pt x="8" y="140"/>
                      <a:pt x="8" y="140"/>
                    </a:cubicBezTo>
                    <a:cubicBezTo>
                      <a:pt x="31" y="140"/>
                      <a:pt x="31" y="140"/>
                      <a:pt x="31" y="140"/>
                    </a:cubicBezTo>
                    <a:cubicBezTo>
                      <a:pt x="31" y="141"/>
                      <a:pt x="31" y="141"/>
                      <a:pt x="31" y="141"/>
                    </a:cubicBezTo>
                    <a:cubicBezTo>
                      <a:pt x="31" y="149"/>
                      <a:pt x="31" y="149"/>
                      <a:pt x="31" y="149"/>
                    </a:cubicBezTo>
                    <a:cubicBezTo>
                      <a:pt x="31" y="150"/>
                      <a:pt x="31" y="150"/>
                      <a:pt x="31" y="150"/>
                    </a:cubicBezTo>
                    <a:cubicBezTo>
                      <a:pt x="8" y="150"/>
                      <a:pt x="8" y="150"/>
                      <a:pt x="8" y="150"/>
                    </a:cubicBezTo>
                    <a:moveTo>
                      <a:pt x="62" y="150"/>
                    </a:moveTo>
                    <a:cubicBezTo>
                      <a:pt x="62" y="149"/>
                      <a:pt x="62" y="149"/>
                      <a:pt x="62" y="149"/>
                    </a:cubicBezTo>
                    <a:cubicBezTo>
                      <a:pt x="62" y="141"/>
                      <a:pt x="62" y="141"/>
                      <a:pt x="62" y="141"/>
                    </a:cubicBezTo>
                    <a:cubicBezTo>
                      <a:pt x="62" y="140"/>
                      <a:pt x="62" y="140"/>
                      <a:pt x="62" y="140"/>
                    </a:cubicBezTo>
                    <a:cubicBezTo>
                      <a:pt x="85" y="140"/>
                      <a:pt x="85" y="140"/>
                      <a:pt x="85" y="140"/>
                    </a:cubicBezTo>
                    <a:cubicBezTo>
                      <a:pt x="86" y="141"/>
                      <a:pt x="86" y="141"/>
                      <a:pt x="86" y="141"/>
                    </a:cubicBezTo>
                    <a:cubicBezTo>
                      <a:pt x="86" y="149"/>
                      <a:pt x="86" y="149"/>
                      <a:pt x="86" y="149"/>
                    </a:cubicBezTo>
                    <a:cubicBezTo>
                      <a:pt x="85" y="150"/>
                      <a:pt x="85" y="150"/>
                      <a:pt x="85" y="150"/>
                    </a:cubicBezTo>
                    <a:cubicBezTo>
                      <a:pt x="62" y="150"/>
                      <a:pt x="62" y="150"/>
                      <a:pt x="62" y="150"/>
                    </a:cubicBezTo>
                    <a:moveTo>
                      <a:pt x="100" y="150"/>
                    </a:moveTo>
                    <a:cubicBezTo>
                      <a:pt x="99" y="149"/>
                      <a:pt x="99" y="149"/>
                      <a:pt x="99" y="149"/>
                    </a:cubicBezTo>
                    <a:cubicBezTo>
                      <a:pt x="99" y="141"/>
                      <a:pt x="99" y="141"/>
                      <a:pt x="99" y="141"/>
                    </a:cubicBezTo>
                    <a:cubicBezTo>
                      <a:pt x="100" y="140"/>
                      <a:pt x="100" y="140"/>
                      <a:pt x="100" y="140"/>
                    </a:cubicBezTo>
                    <a:cubicBezTo>
                      <a:pt x="123" y="140"/>
                      <a:pt x="123" y="140"/>
                      <a:pt x="123" y="140"/>
                    </a:cubicBezTo>
                    <a:cubicBezTo>
                      <a:pt x="123" y="141"/>
                      <a:pt x="123" y="141"/>
                      <a:pt x="123" y="141"/>
                    </a:cubicBezTo>
                    <a:cubicBezTo>
                      <a:pt x="123" y="149"/>
                      <a:pt x="123" y="149"/>
                      <a:pt x="123" y="149"/>
                    </a:cubicBezTo>
                    <a:cubicBezTo>
                      <a:pt x="123" y="150"/>
                      <a:pt x="123" y="150"/>
                      <a:pt x="123" y="150"/>
                    </a:cubicBezTo>
                    <a:cubicBezTo>
                      <a:pt x="100" y="150"/>
                      <a:pt x="100" y="150"/>
                      <a:pt x="100" y="150"/>
                    </a:cubicBezTo>
                    <a:moveTo>
                      <a:pt x="154" y="150"/>
                    </a:moveTo>
                    <a:cubicBezTo>
                      <a:pt x="154" y="149"/>
                      <a:pt x="154" y="149"/>
                      <a:pt x="154" y="149"/>
                    </a:cubicBezTo>
                    <a:cubicBezTo>
                      <a:pt x="154" y="141"/>
                      <a:pt x="154" y="141"/>
                      <a:pt x="154" y="141"/>
                    </a:cubicBezTo>
                    <a:cubicBezTo>
                      <a:pt x="154" y="140"/>
                      <a:pt x="154" y="140"/>
                      <a:pt x="154" y="140"/>
                    </a:cubicBezTo>
                    <a:cubicBezTo>
                      <a:pt x="177" y="140"/>
                      <a:pt x="177" y="140"/>
                      <a:pt x="177" y="140"/>
                    </a:cubicBezTo>
                    <a:cubicBezTo>
                      <a:pt x="178" y="141"/>
                      <a:pt x="178" y="141"/>
                      <a:pt x="178" y="141"/>
                    </a:cubicBezTo>
                    <a:cubicBezTo>
                      <a:pt x="178" y="149"/>
                      <a:pt x="178" y="149"/>
                      <a:pt x="178" y="149"/>
                    </a:cubicBezTo>
                    <a:cubicBezTo>
                      <a:pt x="177" y="150"/>
                      <a:pt x="177" y="150"/>
                      <a:pt x="177" y="150"/>
                    </a:cubicBezTo>
                    <a:cubicBezTo>
                      <a:pt x="154" y="150"/>
                      <a:pt x="154" y="150"/>
                      <a:pt x="154" y="150"/>
                    </a:cubicBezTo>
                    <a:moveTo>
                      <a:pt x="8" y="129"/>
                    </a:moveTo>
                    <a:cubicBezTo>
                      <a:pt x="7" y="129"/>
                      <a:pt x="7" y="129"/>
                      <a:pt x="7" y="129"/>
                    </a:cubicBezTo>
                    <a:cubicBezTo>
                      <a:pt x="7" y="121"/>
                      <a:pt x="7" y="121"/>
                      <a:pt x="7" y="121"/>
                    </a:cubicBezTo>
                    <a:cubicBezTo>
                      <a:pt x="8" y="120"/>
                      <a:pt x="8" y="120"/>
                      <a:pt x="8" y="120"/>
                    </a:cubicBezTo>
                    <a:cubicBezTo>
                      <a:pt x="31" y="120"/>
                      <a:pt x="31" y="120"/>
                      <a:pt x="31" y="120"/>
                    </a:cubicBezTo>
                    <a:cubicBezTo>
                      <a:pt x="31" y="121"/>
                      <a:pt x="31" y="121"/>
                      <a:pt x="31" y="121"/>
                    </a:cubicBezTo>
                    <a:cubicBezTo>
                      <a:pt x="31" y="129"/>
                      <a:pt x="31" y="129"/>
                      <a:pt x="31" y="129"/>
                    </a:cubicBezTo>
                    <a:cubicBezTo>
                      <a:pt x="31" y="129"/>
                      <a:pt x="31" y="129"/>
                      <a:pt x="31" y="129"/>
                    </a:cubicBezTo>
                    <a:cubicBezTo>
                      <a:pt x="8" y="129"/>
                      <a:pt x="8" y="129"/>
                      <a:pt x="8" y="129"/>
                    </a:cubicBezTo>
                    <a:moveTo>
                      <a:pt x="62" y="129"/>
                    </a:moveTo>
                    <a:cubicBezTo>
                      <a:pt x="62" y="129"/>
                      <a:pt x="62" y="129"/>
                      <a:pt x="62" y="129"/>
                    </a:cubicBezTo>
                    <a:cubicBezTo>
                      <a:pt x="62" y="121"/>
                      <a:pt x="62" y="121"/>
                      <a:pt x="62" y="121"/>
                    </a:cubicBezTo>
                    <a:cubicBezTo>
                      <a:pt x="62" y="120"/>
                      <a:pt x="62" y="120"/>
                      <a:pt x="62" y="120"/>
                    </a:cubicBezTo>
                    <a:cubicBezTo>
                      <a:pt x="85" y="120"/>
                      <a:pt x="85" y="120"/>
                      <a:pt x="85" y="120"/>
                    </a:cubicBezTo>
                    <a:cubicBezTo>
                      <a:pt x="86" y="121"/>
                      <a:pt x="86" y="121"/>
                      <a:pt x="86" y="121"/>
                    </a:cubicBezTo>
                    <a:cubicBezTo>
                      <a:pt x="86" y="129"/>
                      <a:pt x="86" y="129"/>
                      <a:pt x="86" y="129"/>
                    </a:cubicBezTo>
                    <a:cubicBezTo>
                      <a:pt x="85" y="129"/>
                      <a:pt x="85" y="129"/>
                      <a:pt x="85" y="129"/>
                    </a:cubicBezTo>
                    <a:cubicBezTo>
                      <a:pt x="62" y="129"/>
                      <a:pt x="62" y="129"/>
                      <a:pt x="62" y="129"/>
                    </a:cubicBezTo>
                    <a:moveTo>
                      <a:pt x="100" y="129"/>
                    </a:moveTo>
                    <a:cubicBezTo>
                      <a:pt x="99" y="129"/>
                      <a:pt x="99" y="129"/>
                      <a:pt x="99" y="129"/>
                    </a:cubicBezTo>
                    <a:cubicBezTo>
                      <a:pt x="99" y="121"/>
                      <a:pt x="99" y="121"/>
                      <a:pt x="99" y="121"/>
                    </a:cubicBezTo>
                    <a:cubicBezTo>
                      <a:pt x="100" y="120"/>
                      <a:pt x="100" y="120"/>
                      <a:pt x="100" y="120"/>
                    </a:cubicBezTo>
                    <a:cubicBezTo>
                      <a:pt x="123" y="120"/>
                      <a:pt x="123" y="120"/>
                      <a:pt x="123" y="120"/>
                    </a:cubicBezTo>
                    <a:cubicBezTo>
                      <a:pt x="123" y="121"/>
                      <a:pt x="123" y="121"/>
                      <a:pt x="123" y="121"/>
                    </a:cubicBezTo>
                    <a:cubicBezTo>
                      <a:pt x="123" y="129"/>
                      <a:pt x="123" y="129"/>
                      <a:pt x="123" y="129"/>
                    </a:cubicBezTo>
                    <a:cubicBezTo>
                      <a:pt x="123" y="129"/>
                      <a:pt x="123" y="129"/>
                      <a:pt x="123" y="129"/>
                    </a:cubicBezTo>
                    <a:cubicBezTo>
                      <a:pt x="100" y="129"/>
                      <a:pt x="100" y="129"/>
                      <a:pt x="100" y="129"/>
                    </a:cubicBezTo>
                    <a:moveTo>
                      <a:pt x="154" y="129"/>
                    </a:moveTo>
                    <a:cubicBezTo>
                      <a:pt x="154" y="129"/>
                      <a:pt x="154" y="129"/>
                      <a:pt x="154" y="129"/>
                    </a:cubicBezTo>
                    <a:cubicBezTo>
                      <a:pt x="154" y="121"/>
                      <a:pt x="154" y="121"/>
                      <a:pt x="154" y="121"/>
                    </a:cubicBezTo>
                    <a:cubicBezTo>
                      <a:pt x="154" y="120"/>
                      <a:pt x="154" y="120"/>
                      <a:pt x="154" y="120"/>
                    </a:cubicBezTo>
                    <a:cubicBezTo>
                      <a:pt x="177" y="120"/>
                      <a:pt x="177" y="120"/>
                      <a:pt x="177" y="120"/>
                    </a:cubicBezTo>
                    <a:cubicBezTo>
                      <a:pt x="178" y="121"/>
                      <a:pt x="178" y="121"/>
                      <a:pt x="178" y="121"/>
                    </a:cubicBezTo>
                    <a:cubicBezTo>
                      <a:pt x="178" y="129"/>
                      <a:pt x="178" y="129"/>
                      <a:pt x="178" y="129"/>
                    </a:cubicBezTo>
                    <a:cubicBezTo>
                      <a:pt x="177" y="129"/>
                      <a:pt x="177" y="129"/>
                      <a:pt x="177" y="129"/>
                    </a:cubicBezTo>
                    <a:cubicBezTo>
                      <a:pt x="154" y="129"/>
                      <a:pt x="154" y="129"/>
                      <a:pt x="154" y="129"/>
                    </a:cubicBezTo>
                    <a:moveTo>
                      <a:pt x="8" y="109"/>
                    </a:moveTo>
                    <a:cubicBezTo>
                      <a:pt x="7" y="108"/>
                      <a:pt x="7" y="108"/>
                      <a:pt x="7" y="108"/>
                    </a:cubicBezTo>
                    <a:cubicBezTo>
                      <a:pt x="7" y="100"/>
                      <a:pt x="7" y="100"/>
                      <a:pt x="7" y="100"/>
                    </a:cubicBezTo>
                    <a:cubicBezTo>
                      <a:pt x="8" y="100"/>
                      <a:pt x="8" y="100"/>
                      <a:pt x="8" y="100"/>
                    </a:cubicBezTo>
                    <a:cubicBezTo>
                      <a:pt x="31" y="100"/>
                      <a:pt x="31" y="100"/>
                      <a:pt x="31" y="100"/>
                    </a:cubicBezTo>
                    <a:cubicBezTo>
                      <a:pt x="31" y="100"/>
                      <a:pt x="31" y="100"/>
                      <a:pt x="31" y="100"/>
                    </a:cubicBezTo>
                    <a:cubicBezTo>
                      <a:pt x="31" y="108"/>
                      <a:pt x="31" y="108"/>
                      <a:pt x="31" y="108"/>
                    </a:cubicBezTo>
                    <a:cubicBezTo>
                      <a:pt x="31" y="109"/>
                      <a:pt x="31" y="109"/>
                      <a:pt x="31" y="109"/>
                    </a:cubicBezTo>
                    <a:cubicBezTo>
                      <a:pt x="8" y="109"/>
                      <a:pt x="8" y="109"/>
                      <a:pt x="8" y="109"/>
                    </a:cubicBezTo>
                    <a:moveTo>
                      <a:pt x="62" y="109"/>
                    </a:moveTo>
                    <a:cubicBezTo>
                      <a:pt x="62" y="108"/>
                      <a:pt x="62" y="108"/>
                      <a:pt x="62" y="108"/>
                    </a:cubicBezTo>
                    <a:cubicBezTo>
                      <a:pt x="62" y="100"/>
                      <a:pt x="62" y="100"/>
                      <a:pt x="62" y="100"/>
                    </a:cubicBezTo>
                    <a:cubicBezTo>
                      <a:pt x="62" y="100"/>
                      <a:pt x="62" y="100"/>
                      <a:pt x="62" y="100"/>
                    </a:cubicBezTo>
                    <a:cubicBezTo>
                      <a:pt x="85" y="100"/>
                      <a:pt x="85" y="100"/>
                      <a:pt x="85" y="100"/>
                    </a:cubicBezTo>
                    <a:cubicBezTo>
                      <a:pt x="86" y="100"/>
                      <a:pt x="86" y="100"/>
                      <a:pt x="86" y="100"/>
                    </a:cubicBezTo>
                    <a:cubicBezTo>
                      <a:pt x="86" y="108"/>
                      <a:pt x="86" y="108"/>
                      <a:pt x="86" y="108"/>
                    </a:cubicBezTo>
                    <a:cubicBezTo>
                      <a:pt x="85" y="109"/>
                      <a:pt x="85" y="109"/>
                      <a:pt x="85" y="109"/>
                    </a:cubicBezTo>
                    <a:cubicBezTo>
                      <a:pt x="62" y="109"/>
                      <a:pt x="62" y="109"/>
                      <a:pt x="62" y="109"/>
                    </a:cubicBezTo>
                    <a:moveTo>
                      <a:pt x="100" y="109"/>
                    </a:moveTo>
                    <a:cubicBezTo>
                      <a:pt x="99" y="108"/>
                      <a:pt x="99" y="108"/>
                      <a:pt x="99" y="108"/>
                    </a:cubicBezTo>
                    <a:cubicBezTo>
                      <a:pt x="99" y="100"/>
                      <a:pt x="99" y="100"/>
                      <a:pt x="99" y="100"/>
                    </a:cubicBezTo>
                    <a:cubicBezTo>
                      <a:pt x="100" y="100"/>
                      <a:pt x="100" y="100"/>
                      <a:pt x="100" y="100"/>
                    </a:cubicBezTo>
                    <a:cubicBezTo>
                      <a:pt x="123" y="100"/>
                      <a:pt x="123" y="100"/>
                      <a:pt x="123" y="100"/>
                    </a:cubicBezTo>
                    <a:cubicBezTo>
                      <a:pt x="123" y="100"/>
                      <a:pt x="123" y="100"/>
                      <a:pt x="123" y="100"/>
                    </a:cubicBezTo>
                    <a:cubicBezTo>
                      <a:pt x="123" y="108"/>
                      <a:pt x="123" y="108"/>
                      <a:pt x="123" y="108"/>
                    </a:cubicBezTo>
                    <a:cubicBezTo>
                      <a:pt x="123" y="109"/>
                      <a:pt x="123" y="109"/>
                      <a:pt x="123" y="109"/>
                    </a:cubicBezTo>
                    <a:cubicBezTo>
                      <a:pt x="100" y="109"/>
                      <a:pt x="100" y="109"/>
                      <a:pt x="100" y="109"/>
                    </a:cubicBezTo>
                    <a:moveTo>
                      <a:pt x="154" y="109"/>
                    </a:moveTo>
                    <a:cubicBezTo>
                      <a:pt x="154" y="108"/>
                      <a:pt x="154" y="108"/>
                      <a:pt x="154" y="108"/>
                    </a:cubicBezTo>
                    <a:cubicBezTo>
                      <a:pt x="154" y="100"/>
                      <a:pt x="154" y="100"/>
                      <a:pt x="154" y="100"/>
                    </a:cubicBezTo>
                    <a:cubicBezTo>
                      <a:pt x="154" y="100"/>
                      <a:pt x="154" y="100"/>
                      <a:pt x="154" y="100"/>
                    </a:cubicBezTo>
                    <a:cubicBezTo>
                      <a:pt x="177" y="100"/>
                      <a:pt x="177" y="100"/>
                      <a:pt x="177" y="100"/>
                    </a:cubicBezTo>
                    <a:cubicBezTo>
                      <a:pt x="178" y="100"/>
                      <a:pt x="178" y="100"/>
                      <a:pt x="178" y="100"/>
                    </a:cubicBezTo>
                    <a:cubicBezTo>
                      <a:pt x="178" y="108"/>
                      <a:pt x="178" y="108"/>
                      <a:pt x="178" y="108"/>
                    </a:cubicBezTo>
                    <a:cubicBezTo>
                      <a:pt x="177" y="109"/>
                      <a:pt x="177" y="109"/>
                      <a:pt x="177" y="109"/>
                    </a:cubicBezTo>
                    <a:cubicBezTo>
                      <a:pt x="154" y="109"/>
                      <a:pt x="154" y="109"/>
                      <a:pt x="154" y="109"/>
                    </a:cubicBezTo>
                    <a:moveTo>
                      <a:pt x="8" y="88"/>
                    </a:moveTo>
                    <a:cubicBezTo>
                      <a:pt x="7" y="88"/>
                      <a:pt x="7" y="88"/>
                      <a:pt x="7" y="88"/>
                    </a:cubicBezTo>
                    <a:cubicBezTo>
                      <a:pt x="7" y="80"/>
                      <a:pt x="7" y="80"/>
                      <a:pt x="7" y="80"/>
                    </a:cubicBezTo>
                    <a:cubicBezTo>
                      <a:pt x="8" y="79"/>
                      <a:pt x="8" y="79"/>
                      <a:pt x="8" y="79"/>
                    </a:cubicBezTo>
                    <a:cubicBezTo>
                      <a:pt x="31" y="79"/>
                      <a:pt x="31" y="79"/>
                      <a:pt x="31" y="79"/>
                    </a:cubicBezTo>
                    <a:cubicBezTo>
                      <a:pt x="31" y="80"/>
                      <a:pt x="31" y="80"/>
                      <a:pt x="31" y="80"/>
                    </a:cubicBezTo>
                    <a:cubicBezTo>
                      <a:pt x="31" y="88"/>
                      <a:pt x="31" y="88"/>
                      <a:pt x="31" y="88"/>
                    </a:cubicBezTo>
                    <a:cubicBezTo>
                      <a:pt x="31" y="88"/>
                      <a:pt x="31" y="88"/>
                      <a:pt x="31" y="88"/>
                    </a:cubicBezTo>
                    <a:cubicBezTo>
                      <a:pt x="8" y="88"/>
                      <a:pt x="8" y="88"/>
                      <a:pt x="8" y="88"/>
                    </a:cubicBezTo>
                    <a:moveTo>
                      <a:pt x="62" y="88"/>
                    </a:moveTo>
                    <a:cubicBezTo>
                      <a:pt x="62" y="88"/>
                      <a:pt x="62" y="88"/>
                      <a:pt x="62" y="88"/>
                    </a:cubicBezTo>
                    <a:cubicBezTo>
                      <a:pt x="62" y="80"/>
                      <a:pt x="62" y="80"/>
                      <a:pt x="62" y="80"/>
                    </a:cubicBezTo>
                    <a:cubicBezTo>
                      <a:pt x="62" y="79"/>
                      <a:pt x="62" y="79"/>
                      <a:pt x="62" y="79"/>
                    </a:cubicBezTo>
                    <a:cubicBezTo>
                      <a:pt x="85" y="79"/>
                      <a:pt x="85" y="79"/>
                      <a:pt x="85" y="79"/>
                    </a:cubicBezTo>
                    <a:cubicBezTo>
                      <a:pt x="86" y="80"/>
                      <a:pt x="86" y="80"/>
                      <a:pt x="86" y="80"/>
                    </a:cubicBezTo>
                    <a:cubicBezTo>
                      <a:pt x="86" y="88"/>
                      <a:pt x="86" y="88"/>
                      <a:pt x="86" y="88"/>
                    </a:cubicBezTo>
                    <a:cubicBezTo>
                      <a:pt x="85" y="88"/>
                      <a:pt x="85" y="88"/>
                      <a:pt x="85" y="88"/>
                    </a:cubicBezTo>
                    <a:cubicBezTo>
                      <a:pt x="62" y="88"/>
                      <a:pt x="62" y="88"/>
                      <a:pt x="62" y="88"/>
                    </a:cubicBezTo>
                    <a:moveTo>
                      <a:pt x="100" y="88"/>
                    </a:moveTo>
                    <a:cubicBezTo>
                      <a:pt x="99" y="88"/>
                      <a:pt x="99" y="88"/>
                      <a:pt x="99" y="88"/>
                    </a:cubicBezTo>
                    <a:cubicBezTo>
                      <a:pt x="99" y="80"/>
                      <a:pt x="99" y="80"/>
                      <a:pt x="99" y="80"/>
                    </a:cubicBezTo>
                    <a:cubicBezTo>
                      <a:pt x="100" y="79"/>
                      <a:pt x="100" y="79"/>
                      <a:pt x="100" y="79"/>
                    </a:cubicBezTo>
                    <a:cubicBezTo>
                      <a:pt x="123" y="79"/>
                      <a:pt x="123" y="79"/>
                      <a:pt x="123" y="79"/>
                    </a:cubicBezTo>
                    <a:cubicBezTo>
                      <a:pt x="123" y="80"/>
                      <a:pt x="123" y="80"/>
                      <a:pt x="123" y="80"/>
                    </a:cubicBezTo>
                    <a:cubicBezTo>
                      <a:pt x="123" y="88"/>
                      <a:pt x="123" y="88"/>
                      <a:pt x="123" y="88"/>
                    </a:cubicBezTo>
                    <a:cubicBezTo>
                      <a:pt x="123" y="88"/>
                      <a:pt x="123" y="88"/>
                      <a:pt x="123" y="88"/>
                    </a:cubicBezTo>
                    <a:cubicBezTo>
                      <a:pt x="100" y="88"/>
                      <a:pt x="100" y="88"/>
                      <a:pt x="100" y="88"/>
                    </a:cubicBezTo>
                    <a:moveTo>
                      <a:pt x="154" y="88"/>
                    </a:moveTo>
                    <a:cubicBezTo>
                      <a:pt x="154" y="88"/>
                      <a:pt x="154" y="88"/>
                      <a:pt x="154" y="88"/>
                    </a:cubicBezTo>
                    <a:cubicBezTo>
                      <a:pt x="154" y="80"/>
                      <a:pt x="154" y="80"/>
                      <a:pt x="154" y="80"/>
                    </a:cubicBezTo>
                    <a:cubicBezTo>
                      <a:pt x="154" y="79"/>
                      <a:pt x="154" y="79"/>
                      <a:pt x="154" y="79"/>
                    </a:cubicBezTo>
                    <a:cubicBezTo>
                      <a:pt x="177" y="79"/>
                      <a:pt x="177" y="79"/>
                      <a:pt x="177" y="79"/>
                    </a:cubicBezTo>
                    <a:cubicBezTo>
                      <a:pt x="178" y="80"/>
                      <a:pt x="178" y="80"/>
                      <a:pt x="178" y="80"/>
                    </a:cubicBezTo>
                    <a:cubicBezTo>
                      <a:pt x="178" y="88"/>
                      <a:pt x="178" y="88"/>
                      <a:pt x="178" y="88"/>
                    </a:cubicBezTo>
                    <a:cubicBezTo>
                      <a:pt x="177" y="88"/>
                      <a:pt x="177" y="88"/>
                      <a:pt x="177" y="88"/>
                    </a:cubicBezTo>
                    <a:cubicBezTo>
                      <a:pt x="154" y="88"/>
                      <a:pt x="154" y="88"/>
                      <a:pt x="154" y="88"/>
                    </a:cubicBezTo>
                    <a:moveTo>
                      <a:pt x="8" y="68"/>
                    </a:moveTo>
                    <a:cubicBezTo>
                      <a:pt x="7" y="68"/>
                      <a:pt x="7" y="68"/>
                      <a:pt x="7" y="68"/>
                    </a:cubicBezTo>
                    <a:cubicBezTo>
                      <a:pt x="7" y="60"/>
                      <a:pt x="7" y="60"/>
                      <a:pt x="7" y="60"/>
                    </a:cubicBezTo>
                    <a:cubicBezTo>
                      <a:pt x="8" y="59"/>
                      <a:pt x="8" y="59"/>
                      <a:pt x="8" y="59"/>
                    </a:cubicBezTo>
                    <a:cubicBezTo>
                      <a:pt x="31" y="59"/>
                      <a:pt x="31" y="59"/>
                      <a:pt x="31" y="59"/>
                    </a:cubicBezTo>
                    <a:cubicBezTo>
                      <a:pt x="31" y="60"/>
                      <a:pt x="31" y="60"/>
                      <a:pt x="31" y="60"/>
                    </a:cubicBezTo>
                    <a:cubicBezTo>
                      <a:pt x="31" y="68"/>
                      <a:pt x="31" y="68"/>
                      <a:pt x="31" y="68"/>
                    </a:cubicBezTo>
                    <a:cubicBezTo>
                      <a:pt x="31" y="68"/>
                      <a:pt x="31" y="68"/>
                      <a:pt x="31" y="68"/>
                    </a:cubicBezTo>
                    <a:cubicBezTo>
                      <a:pt x="8" y="68"/>
                      <a:pt x="8" y="68"/>
                      <a:pt x="8" y="68"/>
                    </a:cubicBezTo>
                    <a:moveTo>
                      <a:pt x="62" y="68"/>
                    </a:moveTo>
                    <a:cubicBezTo>
                      <a:pt x="62" y="68"/>
                      <a:pt x="62" y="68"/>
                      <a:pt x="62" y="68"/>
                    </a:cubicBezTo>
                    <a:cubicBezTo>
                      <a:pt x="62" y="60"/>
                      <a:pt x="62" y="60"/>
                      <a:pt x="62" y="60"/>
                    </a:cubicBezTo>
                    <a:cubicBezTo>
                      <a:pt x="62" y="59"/>
                      <a:pt x="62" y="59"/>
                      <a:pt x="62" y="59"/>
                    </a:cubicBezTo>
                    <a:cubicBezTo>
                      <a:pt x="85" y="59"/>
                      <a:pt x="85" y="59"/>
                      <a:pt x="85" y="59"/>
                    </a:cubicBezTo>
                    <a:cubicBezTo>
                      <a:pt x="86" y="60"/>
                      <a:pt x="86" y="60"/>
                      <a:pt x="86" y="60"/>
                    </a:cubicBezTo>
                    <a:cubicBezTo>
                      <a:pt x="86" y="68"/>
                      <a:pt x="86" y="68"/>
                      <a:pt x="86" y="68"/>
                    </a:cubicBezTo>
                    <a:cubicBezTo>
                      <a:pt x="85" y="68"/>
                      <a:pt x="85" y="68"/>
                      <a:pt x="85" y="68"/>
                    </a:cubicBezTo>
                    <a:cubicBezTo>
                      <a:pt x="62" y="68"/>
                      <a:pt x="62" y="68"/>
                      <a:pt x="62" y="68"/>
                    </a:cubicBezTo>
                    <a:moveTo>
                      <a:pt x="100" y="68"/>
                    </a:moveTo>
                    <a:cubicBezTo>
                      <a:pt x="99" y="68"/>
                      <a:pt x="99" y="68"/>
                      <a:pt x="99" y="68"/>
                    </a:cubicBezTo>
                    <a:cubicBezTo>
                      <a:pt x="99" y="60"/>
                      <a:pt x="99" y="60"/>
                      <a:pt x="99" y="60"/>
                    </a:cubicBezTo>
                    <a:cubicBezTo>
                      <a:pt x="100" y="59"/>
                      <a:pt x="100" y="59"/>
                      <a:pt x="100" y="59"/>
                    </a:cubicBezTo>
                    <a:cubicBezTo>
                      <a:pt x="123" y="59"/>
                      <a:pt x="123" y="59"/>
                      <a:pt x="123" y="59"/>
                    </a:cubicBezTo>
                    <a:cubicBezTo>
                      <a:pt x="123" y="60"/>
                      <a:pt x="123" y="60"/>
                      <a:pt x="123" y="60"/>
                    </a:cubicBezTo>
                    <a:cubicBezTo>
                      <a:pt x="123" y="68"/>
                      <a:pt x="123" y="68"/>
                      <a:pt x="123" y="68"/>
                    </a:cubicBezTo>
                    <a:cubicBezTo>
                      <a:pt x="123" y="68"/>
                      <a:pt x="123" y="68"/>
                      <a:pt x="123" y="68"/>
                    </a:cubicBezTo>
                    <a:cubicBezTo>
                      <a:pt x="100" y="68"/>
                      <a:pt x="100" y="68"/>
                      <a:pt x="100" y="68"/>
                    </a:cubicBezTo>
                    <a:moveTo>
                      <a:pt x="154" y="68"/>
                    </a:moveTo>
                    <a:cubicBezTo>
                      <a:pt x="154" y="68"/>
                      <a:pt x="154" y="68"/>
                      <a:pt x="154" y="68"/>
                    </a:cubicBezTo>
                    <a:cubicBezTo>
                      <a:pt x="154" y="60"/>
                      <a:pt x="154" y="60"/>
                      <a:pt x="154" y="60"/>
                    </a:cubicBezTo>
                    <a:cubicBezTo>
                      <a:pt x="154" y="59"/>
                      <a:pt x="154" y="59"/>
                      <a:pt x="154" y="59"/>
                    </a:cubicBezTo>
                    <a:cubicBezTo>
                      <a:pt x="177" y="59"/>
                      <a:pt x="177" y="59"/>
                      <a:pt x="177" y="59"/>
                    </a:cubicBezTo>
                    <a:cubicBezTo>
                      <a:pt x="178" y="60"/>
                      <a:pt x="178" y="60"/>
                      <a:pt x="178" y="60"/>
                    </a:cubicBezTo>
                    <a:cubicBezTo>
                      <a:pt x="178" y="68"/>
                      <a:pt x="178" y="68"/>
                      <a:pt x="178" y="68"/>
                    </a:cubicBezTo>
                    <a:cubicBezTo>
                      <a:pt x="177" y="68"/>
                      <a:pt x="177" y="68"/>
                      <a:pt x="177" y="68"/>
                    </a:cubicBezTo>
                    <a:cubicBezTo>
                      <a:pt x="154" y="68"/>
                      <a:pt x="154" y="68"/>
                      <a:pt x="154" y="68"/>
                    </a:cubicBezTo>
                    <a:moveTo>
                      <a:pt x="8" y="48"/>
                    </a:moveTo>
                    <a:cubicBezTo>
                      <a:pt x="7" y="47"/>
                      <a:pt x="7" y="47"/>
                      <a:pt x="7" y="47"/>
                    </a:cubicBezTo>
                    <a:cubicBezTo>
                      <a:pt x="7" y="39"/>
                      <a:pt x="7" y="39"/>
                      <a:pt x="7" y="39"/>
                    </a:cubicBezTo>
                    <a:cubicBezTo>
                      <a:pt x="8" y="39"/>
                      <a:pt x="8" y="39"/>
                      <a:pt x="8" y="39"/>
                    </a:cubicBezTo>
                    <a:cubicBezTo>
                      <a:pt x="31" y="39"/>
                      <a:pt x="31" y="39"/>
                      <a:pt x="31" y="39"/>
                    </a:cubicBezTo>
                    <a:cubicBezTo>
                      <a:pt x="31" y="39"/>
                      <a:pt x="31" y="39"/>
                      <a:pt x="31" y="39"/>
                    </a:cubicBezTo>
                    <a:cubicBezTo>
                      <a:pt x="31" y="47"/>
                      <a:pt x="31" y="47"/>
                      <a:pt x="31" y="47"/>
                    </a:cubicBezTo>
                    <a:cubicBezTo>
                      <a:pt x="31" y="48"/>
                      <a:pt x="31" y="48"/>
                      <a:pt x="31" y="48"/>
                    </a:cubicBezTo>
                    <a:cubicBezTo>
                      <a:pt x="8" y="48"/>
                      <a:pt x="8" y="48"/>
                      <a:pt x="8" y="48"/>
                    </a:cubicBezTo>
                    <a:moveTo>
                      <a:pt x="62" y="48"/>
                    </a:moveTo>
                    <a:cubicBezTo>
                      <a:pt x="62" y="47"/>
                      <a:pt x="62" y="47"/>
                      <a:pt x="62" y="47"/>
                    </a:cubicBezTo>
                    <a:cubicBezTo>
                      <a:pt x="62" y="39"/>
                      <a:pt x="62" y="39"/>
                      <a:pt x="62" y="39"/>
                    </a:cubicBezTo>
                    <a:cubicBezTo>
                      <a:pt x="62" y="39"/>
                      <a:pt x="62" y="39"/>
                      <a:pt x="62" y="39"/>
                    </a:cubicBezTo>
                    <a:cubicBezTo>
                      <a:pt x="85" y="39"/>
                      <a:pt x="85" y="39"/>
                      <a:pt x="85" y="39"/>
                    </a:cubicBezTo>
                    <a:cubicBezTo>
                      <a:pt x="86" y="39"/>
                      <a:pt x="86" y="39"/>
                      <a:pt x="86" y="39"/>
                    </a:cubicBezTo>
                    <a:cubicBezTo>
                      <a:pt x="86" y="47"/>
                      <a:pt x="86" y="47"/>
                      <a:pt x="86" y="47"/>
                    </a:cubicBezTo>
                    <a:cubicBezTo>
                      <a:pt x="85" y="48"/>
                      <a:pt x="85" y="48"/>
                      <a:pt x="85" y="48"/>
                    </a:cubicBezTo>
                    <a:cubicBezTo>
                      <a:pt x="62" y="48"/>
                      <a:pt x="62" y="48"/>
                      <a:pt x="62" y="48"/>
                    </a:cubicBezTo>
                    <a:moveTo>
                      <a:pt x="100" y="48"/>
                    </a:moveTo>
                    <a:cubicBezTo>
                      <a:pt x="99" y="47"/>
                      <a:pt x="99" y="47"/>
                      <a:pt x="99" y="47"/>
                    </a:cubicBezTo>
                    <a:cubicBezTo>
                      <a:pt x="99" y="39"/>
                      <a:pt x="99" y="39"/>
                      <a:pt x="99" y="39"/>
                    </a:cubicBezTo>
                    <a:cubicBezTo>
                      <a:pt x="100" y="39"/>
                      <a:pt x="100" y="39"/>
                      <a:pt x="100" y="39"/>
                    </a:cubicBezTo>
                    <a:cubicBezTo>
                      <a:pt x="123" y="39"/>
                      <a:pt x="123" y="39"/>
                      <a:pt x="123" y="39"/>
                    </a:cubicBezTo>
                    <a:cubicBezTo>
                      <a:pt x="123" y="39"/>
                      <a:pt x="123" y="39"/>
                      <a:pt x="123" y="39"/>
                    </a:cubicBezTo>
                    <a:cubicBezTo>
                      <a:pt x="123" y="47"/>
                      <a:pt x="123" y="47"/>
                      <a:pt x="123" y="47"/>
                    </a:cubicBezTo>
                    <a:cubicBezTo>
                      <a:pt x="123" y="48"/>
                      <a:pt x="123" y="48"/>
                      <a:pt x="123" y="48"/>
                    </a:cubicBezTo>
                    <a:cubicBezTo>
                      <a:pt x="100" y="48"/>
                      <a:pt x="100" y="48"/>
                      <a:pt x="100" y="48"/>
                    </a:cubicBezTo>
                    <a:moveTo>
                      <a:pt x="154" y="48"/>
                    </a:moveTo>
                    <a:cubicBezTo>
                      <a:pt x="154" y="47"/>
                      <a:pt x="154" y="47"/>
                      <a:pt x="154" y="47"/>
                    </a:cubicBezTo>
                    <a:cubicBezTo>
                      <a:pt x="154" y="39"/>
                      <a:pt x="154" y="39"/>
                      <a:pt x="154" y="39"/>
                    </a:cubicBezTo>
                    <a:cubicBezTo>
                      <a:pt x="154" y="39"/>
                      <a:pt x="154" y="39"/>
                      <a:pt x="154" y="39"/>
                    </a:cubicBezTo>
                    <a:cubicBezTo>
                      <a:pt x="177" y="39"/>
                      <a:pt x="177" y="39"/>
                      <a:pt x="177" y="39"/>
                    </a:cubicBezTo>
                    <a:cubicBezTo>
                      <a:pt x="178" y="39"/>
                      <a:pt x="178" y="39"/>
                      <a:pt x="178" y="39"/>
                    </a:cubicBezTo>
                    <a:cubicBezTo>
                      <a:pt x="178" y="47"/>
                      <a:pt x="178" y="47"/>
                      <a:pt x="178" y="47"/>
                    </a:cubicBezTo>
                    <a:cubicBezTo>
                      <a:pt x="177" y="48"/>
                      <a:pt x="177" y="48"/>
                      <a:pt x="177" y="48"/>
                    </a:cubicBezTo>
                    <a:cubicBezTo>
                      <a:pt x="154" y="48"/>
                      <a:pt x="154" y="48"/>
                      <a:pt x="154" y="48"/>
                    </a:cubicBezTo>
                    <a:moveTo>
                      <a:pt x="104" y="0"/>
                    </a:moveTo>
                    <a:cubicBezTo>
                      <a:pt x="81" y="0"/>
                      <a:pt x="81" y="0"/>
                      <a:pt x="81" y="0"/>
                    </a:cubicBezTo>
                    <a:cubicBezTo>
                      <a:pt x="80" y="0"/>
                      <a:pt x="80" y="0"/>
                      <a:pt x="80" y="1"/>
                    </a:cubicBezTo>
                    <a:cubicBezTo>
                      <a:pt x="80" y="15"/>
                      <a:pt x="80" y="15"/>
                      <a:pt x="80" y="15"/>
                    </a:cubicBezTo>
                    <a:cubicBezTo>
                      <a:pt x="59" y="15"/>
                      <a:pt x="59" y="15"/>
                      <a:pt x="59" y="15"/>
                    </a:cubicBezTo>
                    <a:cubicBezTo>
                      <a:pt x="57" y="15"/>
                      <a:pt x="56" y="16"/>
                      <a:pt x="56" y="18"/>
                    </a:cubicBezTo>
                    <a:cubicBezTo>
                      <a:pt x="56" y="31"/>
                      <a:pt x="56" y="31"/>
                      <a:pt x="56" y="31"/>
                    </a:cubicBezTo>
                    <a:cubicBezTo>
                      <a:pt x="0" y="31"/>
                      <a:pt x="0" y="31"/>
                      <a:pt x="0" y="31"/>
                    </a:cubicBezTo>
                    <a:cubicBezTo>
                      <a:pt x="0" y="31"/>
                      <a:pt x="0" y="31"/>
                      <a:pt x="0" y="31"/>
                    </a:cubicBezTo>
                    <a:cubicBezTo>
                      <a:pt x="0" y="201"/>
                      <a:pt x="0" y="201"/>
                      <a:pt x="0" y="201"/>
                    </a:cubicBezTo>
                    <a:cubicBezTo>
                      <a:pt x="0" y="201"/>
                      <a:pt x="0" y="201"/>
                      <a:pt x="0" y="201"/>
                    </a:cubicBezTo>
                    <a:cubicBezTo>
                      <a:pt x="37" y="201"/>
                      <a:pt x="37" y="201"/>
                      <a:pt x="37" y="201"/>
                    </a:cubicBezTo>
                    <a:cubicBezTo>
                      <a:pt x="38" y="201"/>
                      <a:pt x="38" y="201"/>
                      <a:pt x="38" y="201"/>
                    </a:cubicBezTo>
                    <a:cubicBezTo>
                      <a:pt x="38" y="178"/>
                      <a:pt x="38" y="178"/>
                      <a:pt x="38" y="178"/>
                    </a:cubicBezTo>
                    <a:cubicBezTo>
                      <a:pt x="39" y="177"/>
                      <a:pt x="39" y="177"/>
                      <a:pt x="39" y="177"/>
                    </a:cubicBezTo>
                    <a:cubicBezTo>
                      <a:pt x="54" y="177"/>
                      <a:pt x="54" y="177"/>
                      <a:pt x="54" y="177"/>
                    </a:cubicBezTo>
                    <a:cubicBezTo>
                      <a:pt x="55" y="178"/>
                      <a:pt x="55" y="178"/>
                      <a:pt x="55" y="178"/>
                    </a:cubicBezTo>
                    <a:cubicBezTo>
                      <a:pt x="55" y="201"/>
                      <a:pt x="55" y="201"/>
                      <a:pt x="55" y="201"/>
                    </a:cubicBezTo>
                    <a:cubicBezTo>
                      <a:pt x="56" y="201"/>
                      <a:pt x="56" y="201"/>
                      <a:pt x="56" y="201"/>
                    </a:cubicBezTo>
                    <a:cubicBezTo>
                      <a:pt x="129" y="201"/>
                      <a:pt x="129" y="201"/>
                      <a:pt x="129" y="201"/>
                    </a:cubicBezTo>
                    <a:cubicBezTo>
                      <a:pt x="130" y="201"/>
                      <a:pt x="130" y="201"/>
                      <a:pt x="130" y="201"/>
                    </a:cubicBezTo>
                    <a:cubicBezTo>
                      <a:pt x="130" y="178"/>
                      <a:pt x="130" y="178"/>
                      <a:pt x="130" y="178"/>
                    </a:cubicBezTo>
                    <a:cubicBezTo>
                      <a:pt x="131" y="177"/>
                      <a:pt x="131" y="177"/>
                      <a:pt x="131" y="177"/>
                    </a:cubicBezTo>
                    <a:cubicBezTo>
                      <a:pt x="146" y="177"/>
                      <a:pt x="146" y="177"/>
                      <a:pt x="146" y="177"/>
                    </a:cubicBezTo>
                    <a:cubicBezTo>
                      <a:pt x="147" y="178"/>
                      <a:pt x="147" y="178"/>
                      <a:pt x="147" y="178"/>
                    </a:cubicBezTo>
                    <a:cubicBezTo>
                      <a:pt x="147" y="201"/>
                      <a:pt x="147" y="201"/>
                      <a:pt x="147" y="201"/>
                    </a:cubicBezTo>
                    <a:cubicBezTo>
                      <a:pt x="148" y="201"/>
                      <a:pt x="148" y="201"/>
                      <a:pt x="148" y="201"/>
                    </a:cubicBezTo>
                    <a:cubicBezTo>
                      <a:pt x="185" y="201"/>
                      <a:pt x="185" y="201"/>
                      <a:pt x="185" y="201"/>
                    </a:cubicBezTo>
                    <a:cubicBezTo>
                      <a:pt x="186" y="201"/>
                      <a:pt x="186" y="201"/>
                      <a:pt x="186" y="201"/>
                    </a:cubicBezTo>
                    <a:cubicBezTo>
                      <a:pt x="186" y="31"/>
                      <a:pt x="186" y="31"/>
                      <a:pt x="186" y="31"/>
                    </a:cubicBezTo>
                    <a:cubicBezTo>
                      <a:pt x="185" y="31"/>
                      <a:pt x="185" y="31"/>
                      <a:pt x="185" y="31"/>
                    </a:cubicBezTo>
                    <a:cubicBezTo>
                      <a:pt x="185" y="31"/>
                      <a:pt x="185" y="31"/>
                      <a:pt x="185" y="31"/>
                    </a:cubicBezTo>
                    <a:cubicBezTo>
                      <a:pt x="126" y="31"/>
                      <a:pt x="126" y="31"/>
                      <a:pt x="126" y="31"/>
                    </a:cubicBezTo>
                    <a:cubicBezTo>
                      <a:pt x="126" y="18"/>
                      <a:pt x="126" y="18"/>
                      <a:pt x="126" y="18"/>
                    </a:cubicBezTo>
                    <a:cubicBezTo>
                      <a:pt x="126" y="16"/>
                      <a:pt x="125" y="15"/>
                      <a:pt x="123" y="15"/>
                    </a:cubicBezTo>
                    <a:cubicBezTo>
                      <a:pt x="106" y="15"/>
                      <a:pt x="106" y="15"/>
                      <a:pt x="106" y="15"/>
                    </a:cubicBezTo>
                    <a:cubicBezTo>
                      <a:pt x="106" y="1"/>
                      <a:pt x="106" y="1"/>
                      <a:pt x="106" y="1"/>
                    </a:cubicBezTo>
                    <a:cubicBezTo>
                      <a:pt x="106" y="0"/>
                      <a:pt x="105" y="0"/>
                      <a:pt x="104" y="0"/>
                    </a:cubicBezTo>
                  </a:path>
                </a:pathLst>
              </a:custGeom>
              <a:solidFill>
                <a:srgbClr val="4285F4">
                  <a:alpha val="15000"/>
                </a:srgbClr>
              </a:solidFill>
              <a:ln>
                <a:noFill/>
              </a:ln>
            </p:spPr>
            <p:txBody>
              <a:bodyPr anchor="ctr"/>
              <a:lstStyle/>
              <a:p>
                <a:pPr algn="ctr"/>
                <a:endParaRPr/>
              </a:p>
            </p:txBody>
          </p:sp>
          <p:sp>
            <p:nvSpPr>
              <p:cNvPr id="979" name="ïš1iḋé">
                <a:extLst>
                  <a:ext uri="{FF2B5EF4-FFF2-40B4-BE49-F238E27FC236}">
                    <a16:creationId xmlns:a16="http://schemas.microsoft.com/office/drawing/2014/main" id="{8CADD328-37E0-24CB-0174-FFDACCE1E5F9}"/>
                  </a:ext>
                </a:extLst>
              </p:cNvPr>
              <p:cNvSpPr/>
              <p:nvPr/>
            </p:nvSpPr>
            <p:spPr bwMode="auto">
              <a:xfrm>
                <a:off x="10309225" y="4260851"/>
                <a:ext cx="17463" cy="30163"/>
              </a:xfrm>
              <a:custGeom>
                <a:avLst/>
                <a:gdLst>
                  <a:gd name="T0" fmla="*/ 1 w 6"/>
                  <a:gd name="T1" fmla="*/ 0 h 10"/>
                  <a:gd name="T2" fmla="*/ 0 w 6"/>
                  <a:gd name="T3" fmla="*/ 0 h 10"/>
                  <a:gd name="T4" fmla="*/ 6 w 6"/>
                  <a:gd name="T5" fmla="*/ 10 h 10"/>
                  <a:gd name="T6" fmla="*/ 1 w 6"/>
                  <a:gd name="T7" fmla="*/ 0 h 10"/>
                </a:gdLst>
                <a:ahLst/>
                <a:cxnLst>
                  <a:cxn ang="0">
                    <a:pos x="T0" y="T1"/>
                  </a:cxn>
                  <a:cxn ang="0">
                    <a:pos x="T2" y="T3"/>
                  </a:cxn>
                  <a:cxn ang="0">
                    <a:pos x="T4" y="T5"/>
                  </a:cxn>
                  <a:cxn ang="0">
                    <a:pos x="T6" y="T7"/>
                  </a:cxn>
                </a:cxnLst>
                <a:rect l="0" t="0" r="r" b="b"/>
                <a:pathLst>
                  <a:path w="6" h="10">
                    <a:moveTo>
                      <a:pt x="1" y="0"/>
                    </a:moveTo>
                    <a:cubicBezTo>
                      <a:pt x="0" y="0"/>
                      <a:pt x="0" y="0"/>
                      <a:pt x="0" y="0"/>
                    </a:cubicBezTo>
                    <a:cubicBezTo>
                      <a:pt x="1" y="5"/>
                      <a:pt x="3" y="9"/>
                      <a:pt x="6" y="10"/>
                    </a:cubicBezTo>
                    <a:cubicBezTo>
                      <a:pt x="3" y="9"/>
                      <a:pt x="1" y="5"/>
                      <a:pt x="1" y="0"/>
                    </a:cubicBezTo>
                  </a:path>
                </a:pathLst>
              </a:custGeom>
              <a:solidFill>
                <a:srgbClr val="4285F4">
                  <a:alpha val="15000"/>
                </a:srgbClr>
              </a:solidFill>
              <a:ln>
                <a:noFill/>
              </a:ln>
            </p:spPr>
            <p:txBody>
              <a:bodyPr anchor="ctr"/>
              <a:lstStyle/>
              <a:p>
                <a:pPr algn="ctr"/>
                <a:endParaRPr/>
              </a:p>
            </p:txBody>
          </p:sp>
          <p:sp>
            <p:nvSpPr>
              <p:cNvPr id="980" name="îṧḷïḓe">
                <a:extLst>
                  <a:ext uri="{FF2B5EF4-FFF2-40B4-BE49-F238E27FC236}">
                    <a16:creationId xmlns:a16="http://schemas.microsoft.com/office/drawing/2014/main" id="{83ACEB34-D1BF-D06A-55BB-B07A7EF31F5E}"/>
                  </a:ext>
                </a:extLst>
              </p:cNvPr>
              <p:cNvSpPr/>
              <p:nvPr/>
            </p:nvSpPr>
            <p:spPr bwMode="auto">
              <a:xfrm>
                <a:off x="10309225" y="4189413"/>
                <a:ext cx="163513" cy="104775"/>
              </a:xfrm>
              <a:custGeom>
                <a:avLst/>
                <a:gdLst>
                  <a:gd name="T0" fmla="*/ 28 w 56"/>
                  <a:gd name="T1" fmla="*/ 0 h 36"/>
                  <a:gd name="T2" fmla="*/ 17 w 56"/>
                  <a:gd name="T3" fmla="*/ 7 h 36"/>
                  <a:gd name="T4" fmla="*/ 10 w 56"/>
                  <a:gd name="T5" fmla="*/ 11 h 36"/>
                  <a:gd name="T6" fmla="*/ 10 w 56"/>
                  <a:gd name="T7" fmla="*/ 11 h 36"/>
                  <a:gd name="T8" fmla="*/ 9 w 56"/>
                  <a:gd name="T9" fmla="*/ 11 h 36"/>
                  <a:gd name="T10" fmla="*/ 0 w 56"/>
                  <a:gd name="T11" fmla="*/ 23 h 36"/>
                  <a:gd name="T12" fmla="*/ 1 w 56"/>
                  <a:gd name="T13" fmla="*/ 25 h 36"/>
                  <a:gd name="T14" fmla="*/ 3 w 56"/>
                  <a:gd name="T15" fmla="*/ 23 h 36"/>
                  <a:gd name="T16" fmla="*/ 14 w 56"/>
                  <a:gd name="T17" fmla="*/ 16 h 36"/>
                  <a:gd name="T18" fmla="*/ 19 w 56"/>
                  <a:gd name="T19" fmla="*/ 18 h 36"/>
                  <a:gd name="T20" fmla="*/ 25 w 56"/>
                  <a:gd name="T21" fmla="*/ 23 h 36"/>
                  <a:gd name="T22" fmla="*/ 32 w 56"/>
                  <a:gd name="T23" fmla="*/ 27 h 36"/>
                  <a:gd name="T24" fmla="*/ 32 w 56"/>
                  <a:gd name="T25" fmla="*/ 27 h 36"/>
                  <a:gd name="T26" fmla="*/ 40 w 56"/>
                  <a:gd name="T27" fmla="*/ 34 h 36"/>
                  <a:gd name="T28" fmla="*/ 38 w 56"/>
                  <a:gd name="T29" fmla="*/ 34 h 36"/>
                  <a:gd name="T30" fmla="*/ 32 w 56"/>
                  <a:gd name="T31" fmla="*/ 35 h 36"/>
                  <a:gd name="T32" fmla="*/ 28 w 56"/>
                  <a:gd name="T33" fmla="*/ 36 h 36"/>
                  <a:gd name="T34" fmla="*/ 28 w 56"/>
                  <a:gd name="T35" fmla="*/ 36 h 36"/>
                  <a:gd name="T36" fmla="*/ 28 w 56"/>
                  <a:gd name="T37" fmla="*/ 36 h 36"/>
                  <a:gd name="T38" fmla="*/ 23 w 56"/>
                  <a:gd name="T39" fmla="*/ 35 h 36"/>
                  <a:gd name="T40" fmla="*/ 18 w 56"/>
                  <a:gd name="T41" fmla="*/ 34 h 36"/>
                  <a:gd name="T42" fmla="*/ 12 w 56"/>
                  <a:gd name="T43" fmla="*/ 35 h 36"/>
                  <a:gd name="T44" fmla="*/ 9 w 56"/>
                  <a:gd name="T45" fmla="*/ 36 h 36"/>
                  <a:gd name="T46" fmla="*/ 6 w 56"/>
                  <a:gd name="T47" fmla="*/ 35 h 36"/>
                  <a:gd name="T48" fmla="*/ 9 w 56"/>
                  <a:gd name="T49" fmla="*/ 36 h 36"/>
                  <a:gd name="T50" fmla="*/ 9 w 56"/>
                  <a:gd name="T51" fmla="*/ 36 h 36"/>
                  <a:gd name="T52" fmla="*/ 13 w 56"/>
                  <a:gd name="T53" fmla="*/ 35 h 36"/>
                  <a:gd name="T54" fmla="*/ 18 w 56"/>
                  <a:gd name="T55" fmla="*/ 34 h 36"/>
                  <a:gd name="T56" fmla="*/ 23 w 56"/>
                  <a:gd name="T57" fmla="*/ 35 h 36"/>
                  <a:gd name="T58" fmla="*/ 28 w 56"/>
                  <a:gd name="T59" fmla="*/ 36 h 36"/>
                  <a:gd name="T60" fmla="*/ 33 w 56"/>
                  <a:gd name="T61" fmla="*/ 35 h 36"/>
                  <a:gd name="T62" fmla="*/ 38 w 56"/>
                  <a:gd name="T63" fmla="*/ 34 h 36"/>
                  <a:gd name="T64" fmla="*/ 43 w 56"/>
                  <a:gd name="T65" fmla="*/ 35 h 36"/>
                  <a:gd name="T66" fmla="*/ 46 w 56"/>
                  <a:gd name="T67" fmla="*/ 36 h 36"/>
                  <a:gd name="T68" fmla="*/ 47 w 56"/>
                  <a:gd name="T69" fmla="*/ 36 h 36"/>
                  <a:gd name="T70" fmla="*/ 56 w 56"/>
                  <a:gd name="T71" fmla="*/ 23 h 36"/>
                  <a:gd name="T72" fmla="*/ 54 w 56"/>
                  <a:gd name="T73" fmla="*/ 16 h 36"/>
                  <a:gd name="T74" fmla="*/ 46 w 56"/>
                  <a:gd name="T75" fmla="*/ 20 h 36"/>
                  <a:gd name="T76" fmla="*/ 51 w 56"/>
                  <a:gd name="T77" fmla="*/ 12 h 36"/>
                  <a:gd name="T78" fmla="*/ 46 w 56"/>
                  <a:gd name="T79" fmla="*/ 11 h 36"/>
                  <a:gd name="T80" fmla="*/ 46 w 56"/>
                  <a:gd name="T81" fmla="*/ 11 h 36"/>
                  <a:gd name="T82" fmla="*/ 45 w 56"/>
                  <a:gd name="T83" fmla="*/ 11 h 36"/>
                  <a:gd name="T84" fmla="*/ 42 w 56"/>
                  <a:gd name="T85" fmla="*/ 12 h 36"/>
                  <a:gd name="T86" fmla="*/ 44 w 56"/>
                  <a:gd name="T87" fmla="*/ 10 h 36"/>
                  <a:gd name="T88" fmla="*/ 39 w 56"/>
                  <a:gd name="T89" fmla="*/ 7 h 36"/>
                  <a:gd name="T90" fmla="*/ 35 w 56"/>
                  <a:gd name="T91" fmla="*/ 10 h 36"/>
                  <a:gd name="T92" fmla="*/ 38 w 56"/>
                  <a:gd name="T93" fmla="*/ 5 h 36"/>
                  <a:gd name="T94" fmla="*/ 28 w 56"/>
                  <a:gd name="T95"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6" h="36">
                    <a:moveTo>
                      <a:pt x="28" y="0"/>
                    </a:moveTo>
                    <a:cubicBezTo>
                      <a:pt x="23" y="0"/>
                      <a:pt x="19" y="3"/>
                      <a:pt x="17" y="7"/>
                    </a:cubicBezTo>
                    <a:cubicBezTo>
                      <a:pt x="15" y="9"/>
                      <a:pt x="13" y="11"/>
                      <a:pt x="10" y="11"/>
                    </a:cubicBezTo>
                    <a:cubicBezTo>
                      <a:pt x="10" y="11"/>
                      <a:pt x="10" y="11"/>
                      <a:pt x="10" y="11"/>
                    </a:cubicBezTo>
                    <a:cubicBezTo>
                      <a:pt x="9" y="11"/>
                      <a:pt x="9" y="11"/>
                      <a:pt x="9" y="11"/>
                    </a:cubicBezTo>
                    <a:cubicBezTo>
                      <a:pt x="4" y="11"/>
                      <a:pt x="0" y="16"/>
                      <a:pt x="0" y="23"/>
                    </a:cubicBezTo>
                    <a:cubicBezTo>
                      <a:pt x="0" y="24"/>
                      <a:pt x="0" y="25"/>
                      <a:pt x="1" y="25"/>
                    </a:cubicBezTo>
                    <a:cubicBezTo>
                      <a:pt x="1" y="25"/>
                      <a:pt x="2" y="24"/>
                      <a:pt x="3" y="23"/>
                    </a:cubicBezTo>
                    <a:cubicBezTo>
                      <a:pt x="5" y="19"/>
                      <a:pt x="9" y="16"/>
                      <a:pt x="14" y="16"/>
                    </a:cubicBezTo>
                    <a:cubicBezTo>
                      <a:pt x="15" y="16"/>
                      <a:pt x="17" y="17"/>
                      <a:pt x="19" y="18"/>
                    </a:cubicBezTo>
                    <a:cubicBezTo>
                      <a:pt x="22" y="19"/>
                      <a:pt x="23" y="21"/>
                      <a:pt x="25" y="23"/>
                    </a:cubicBezTo>
                    <a:cubicBezTo>
                      <a:pt x="26" y="26"/>
                      <a:pt x="29" y="27"/>
                      <a:pt x="32" y="27"/>
                    </a:cubicBezTo>
                    <a:cubicBezTo>
                      <a:pt x="32" y="27"/>
                      <a:pt x="32" y="27"/>
                      <a:pt x="32" y="27"/>
                    </a:cubicBezTo>
                    <a:cubicBezTo>
                      <a:pt x="36" y="27"/>
                      <a:pt x="39" y="30"/>
                      <a:pt x="40" y="34"/>
                    </a:cubicBezTo>
                    <a:cubicBezTo>
                      <a:pt x="39" y="34"/>
                      <a:pt x="38" y="34"/>
                      <a:pt x="38" y="34"/>
                    </a:cubicBezTo>
                    <a:cubicBezTo>
                      <a:pt x="36" y="34"/>
                      <a:pt x="34" y="34"/>
                      <a:pt x="32" y="35"/>
                    </a:cubicBezTo>
                    <a:cubicBezTo>
                      <a:pt x="31" y="35"/>
                      <a:pt x="29" y="36"/>
                      <a:pt x="28" y="36"/>
                    </a:cubicBezTo>
                    <a:cubicBezTo>
                      <a:pt x="28" y="36"/>
                      <a:pt x="28" y="36"/>
                      <a:pt x="28" y="36"/>
                    </a:cubicBezTo>
                    <a:cubicBezTo>
                      <a:pt x="28" y="36"/>
                      <a:pt x="28" y="36"/>
                      <a:pt x="28" y="36"/>
                    </a:cubicBezTo>
                    <a:cubicBezTo>
                      <a:pt x="26" y="36"/>
                      <a:pt x="25" y="35"/>
                      <a:pt x="23" y="35"/>
                    </a:cubicBezTo>
                    <a:cubicBezTo>
                      <a:pt x="22" y="34"/>
                      <a:pt x="20" y="34"/>
                      <a:pt x="18" y="34"/>
                    </a:cubicBezTo>
                    <a:cubicBezTo>
                      <a:pt x="16" y="34"/>
                      <a:pt x="14" y="34"/>
                      <a:pt x="12" y="35"/>
                    </a:cubicBezTo>
                    <a:cubicBezTo>
                      <a:pt x="11" y="35"/>
                      <a:pt x="10" y="36"/>
                      <a:pt x="9" y="36"/>
                    </a:cubicBezTo>
                    <a:cubicBezTo>
                      <a:pt x="8" y="36"/>
                      <a:pt x="7" y="36"/>
                      <a:pt x="6" y="35"/>
                    </a:cubicBezTo>
                    <a:cubicBezTo>
                      <a:pt x="7" y="36"/>
                      <a:pt x="8" y="36"/>
                      <a:pt x="9" y="36"/>
                    </a:cubicBezTo>
                    <a:cubicBezTo>
                      <a:pt x="9" y="36"/>
                      <a:pt x="9" y="36"/>
                      <a:pt x="9" y="36"/>
                    </a:cubicBezTo>
                    <a:cubicBezTo>
                      <a:pt x="11" y="36"/>
                      <a:pt x="12" y="36"/>
                      <a:pt x="13" y="35"/>
                    </a:cubicBezTo>
                    <a:cubicBezTo>
                      <a:pt x="14" y="34"/>
                      <a:pt x="16" y="34"/>
                      <a:pt x="18" y="34"/>
                    </a:cubicBezTo>
                    <a:cubicBezTo>
                      <a:pt x="20" y="34"/>
                      <a:pt x="22" y="34"/>
                      <a:pt x="23" y="35"/>
                    </a:cubicBezTo>
                    <a:cubicBezTo>
                      <a:pt x="25" y="36"/>
                      <a:pt x="26" y="36"/>
                      <a:pt x="28" y="36"/>
                    </a:cubicBezTo>
                    <a:cubicBezTo>
                      <a:pt x="30" y="36"/>
                      <a:pt x="31" y="36"/>
                      <a:pt x="33" y="35"/>
                    </a:cubicBezTo>
                    <a:cubicBezTo>
                      <a:pt x="34" y="34"/>
                      <a:pt x="36" y="34"/>
                      <a:pt x="38" y="34"/>
                    </a:cubicBezTo>
                    <a:cubicBezTo>
                      <a:pt x="40" y="34"/>
                      <a:pt x="42" y="34"/>
                      <a:pt x="43" y="35"/>
                    </a:cubicBezTo>
                    <a:cubicBezTo>
                      <a:pt x="44" y="36"/>
                      <a:pt x="45" y="36"/>
                      <a:pt x="46" y="36"/>
                    </a:cubicBezTo>
                    <a:cubicBezTo>
                      <a:pt x="46" y="36"/>
                      <a:pt x="47" y="36"/>
                      <a:pt x="47" y="36"/>
                    </a:cubicBezTo>
                    <a:cubicBezTo>
                      <a:pt x="51" y="36"/>
                      <a:pt x="56" y="30"/>
                      <a:pt x="56" y="23"/>
                    </a:cubicBezTo>
                    <a:cubicBezTo>
                      <a:pt x="56" y="21"/>
                      <a:pt x="55" y="18"/>
                      <a:pt x="54" y="16"/>
                    </a:cubicBezTo>
                    <a:cubicBezTo>
                      <a:pt x="46" y="20"/>
                      <a:pt x="46" y="20"/>
                      <a:pt x="46" y="20"/>
                    </a:cubicBezTo>
                    <a:cubicBezTo>
                      <a:pt x="51" y="12"/>
                      <a:pt x="51" y="12"/>
                      <a:pt x="51" y="12"/>
                    </a:cubicBezTo>
                    <a:cubicBezTo>
                      <a:pt x="49" y="11"/>
                      <a:pt x="48" y="11"/>
                      <a:pt x="46" y="11"/>
                    </a:cubicBezTo>
                    <a:cubicBezTo>
                      <a:pt x="46" y="11"/>
                      <a:pt x="46" y="11"/>
                      <a:pt x="46" y="11"/>
                    </a:cubicBezTo>
                    <a:cubicBezTo>
                      <a:pt x="45" y="11"/>
                      <a:pt x="45" y="11"/>
                      <a:pt x="45" y="11"/>
                    </a:cubicBezTo>
                    <a:cubicBezTo>
                      <a:pt x="42" y="12"/>
                      <a:pt x="42" y="12"/>
                      <a:pt x="42" y="12"/>
                    </a:cubicBezTo>
                    <a:cubicBezTo>
                      <a:pt x="44" y="10"/>
                      <a:pt x="44" y="10"/>
                      <a:pt x="44" y="10"/>
                    </a:cubicBezTo>
                    <a:cubicBezTo>
                      <a:pt x="42" y="10"/>
                      <a:pt x="40" y="8"/>
                      <a:pt x="39" y="7"/>
                    </a:cubicBezTo>
                    <a:cubicBezTo>
                      <a:pt x="35" y="10"/>
                      <a:pt x="35" y="10"/>
                      <a:pt x="35" y="10"/>
                    </a:cubicBezTo>
                    <a:cubicBezTo>
                      <a:pt x="38" y="5"/>
                      <a:pt x="38" y="5"/>
                      <a:pt x="38" y="5"/>
                    </a:cubicBezTo>
                    <a:cubicBezTo>
                      <a:pt x="35" y="2"/>
                      <a:pt x="32" y="0"/>
                      <a:pt x="28" y="0"/>
                    </a:cubicBezTo>
                  </a:path>
                </a:pathLst>
              </a:custGeom>
              <a:solidFill>
                <a:srgbClr val="4285F4">
                  <a:alpha val="15000"/>
                </a:srgbClr>
              </a:solidFill>
              <a:ln>
                <a:noFill/>
              </a:ln>
            </p:spPr>
            <p:txBody>
              <a:bodyPr anchor="ctr"/>
              <a:lstStyle/>
              <a:p>
                <a:pPr algn="ctr"/>
                <a:endParaRPr/>
              </a:p>
            </p:txBody>
          </p:sp>
          <p:sp>
            <p:nvSpPr>
              <p:cNvPr id="981" name="íṡ1iḓê">
                <a:extLst>
                  <a:ext uri="{FF2B5EF4-FFF2-40B4-BE49-F238E27FC236}">
                    <a16:creationId xmlns:a16="http://schemas.microsoft.com/office/drawing/2014/main" id="{FC4ECC14-9B3B-8935-2C6B-46FC05376473}"/>
                  </a:ext>
                </a:extLst>
              </p:cNvPr>
              <p:cNvSpPr/>
              <p:nvPr/>
            </p:nvSpPr>
            <p:spPr bwMode="auto">
              <a:xfrm>
                <a:off x="10312400" y="4235451"/>
                <a:ext cx="112713" cy="58738"/>
              </a:xfrm>
              <a:custGeom>
                <a:avLst/>
                <a:gdLst>
                  <a:gd name="T0" fmla="*/ 13 w 39"/>
                  <a:gd name="T1" fmla="*/ 0 h 20"/>
                  <a:gd name="T2" fmla="*/ 2 w 39"/>
                  <a:gd name="T3" fmla="*/ 7 h 20"/>
                  <a:gd name="T4" fmla="*/ 0 w 39"/>
                  <a:gd name="T5" fmla="*/ 9 h 20"/>
                  <a:gd name="T6" fmla="*/ 5 w 39"/>
                  <a:gd name="T7" fmla="*/ 19 h 20"/>
                  <a:gd name="T8" fmla="*/ 8 w 39"/>
                  <a:gd name="T9" fmla="*/ 20 h 20"/>
                  <a:gd name="T10" fmla="*/ 11 w 39"/>
                  <a:gd name="T11" fmla="*/ 19 h 20"/>
                  <a:gd name="T12" fmla="*/ 17 w 39"/>
                  <a:gd name="T13" fmla="*/ 18 h 20"/>
                  <a:gd name="T14" fmla="*/ 22 w 39"/>
                  <a:gd name="T15" fmla="*/ 19 h 20"/>
                  <a:gd name="T16" fmla="*/ 27 w 39"/>
                  <a:gd name="T17" fmla="*/ 20 h 20"/>
                  <a:gd name="T18" fmla="*/ 27 w 39"/>
                  <a:gd name="T19" fmla="*/ 20 h 20"/>
                  <a:gd name="T20" fmla="*/ 27 w 39"/>
                  <a:gd name="T21" fmla="*/ 20 h 20"/>
                  <a:gd name="T22" fmla="*/ 31 w 39"/>
                  <a:gd name="T23" fmla="*/ 19 h 20"/>
                  <a:gd name="T24" fmla="*/ 37 w 39"/>
                  <a:gd name="T25" fmla="*/ 18 h 20"/>
                  <a:gd name="T26" fmla="*/ 39 w 39"/>
                  <a:gd name="T27" fmla="*/ 18 h 20"/>
                  <a:gd name="T28" fmla="*/ 31 w 39"/>
                  <a:gd name="T29" fmla="*/ 11 h 20"/>
                  <a:gd name="T30" fmla="*/ 31 w 39"/>
                  <a:gd name="T31" fmla="*/ 11 h 20"/>
                  <a:gd name="T32" fmla="*/ 24 w 39"/>
                  <a:gd name="T33" fmla="*/ 7 h 20"/>
                  <a:gd name="T34" fmla="*/ 18 w 39"/>
                  <a:gd name="T35" fmla="*/ 2 h 20"/>
                  <a:gd name="T36" fmla="*/ 13 w 39"/>
                  <a:gd name="T3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 h="20">
                    <a:moveTo>
                      <a:pt x="13" y="0"/>
                    </a:moveTo>
                    <a:cubicBezTo>
                      <a:pt x="8" y="0"/>
                      <a:pt x="4" y="3"/>
                      <a:pt x="2" y="7"/>
                    </a:cubicBezTo>
                    <a:cubicBezTo>
                      <a:pt x="1" y="8"/>
                      <a:pt x="0" y="9"/>
                      <a:pt x="0" y="9"/>
                    </a:cubicBezTo>
                    <a:cubicBezTo>
                      <a:pt x="0" y="14"/>
                      <a:pt x="2" y="18"/>
                      <a:pt x="5" y="19"/>
                    </a:cubicBezTo>
                    <a:cubicBezTo>
                      <a:pt x="6" y="20"/>
                      <a:pt x="7" y="20"/>
                      <a:pt x="8" y="20"/>
                    </a:cubicBezTo>
                    <a:cubicBezTo>
                      <a:pt x="9" y="20"/>
                      <a:pt x="10" y="19"/>
                      <a:pt x="11" y="19"/>
                    </a:cubicBezTo>
                    <a:cubicBezTo>
                      <a:pt x="13" y="18"/>
                      <a:pt x="15" y="18"/>
                      <a:pt x="17" y="18"/>
                    </a:cubicBezTo>
                    <a:cubicBezTo>
                      <a:pt x="19" y="18"/>
                      <a:pt x="21" y="18"/>
                      <a:pt x="22" y="19"/>
                    </a:cubicBezTo>
                    <a:cubicBezTo>
                      <a:pt x="24" y="19"/>
                      <a:pt x="25" y="20"/>
                      <a:pt x="27" y="20"/>
                    </a:cubicBezTo>
                    <a:cubicBezTo>
                      <a:pt x="27" y="20"/>
                      <a:pt x="27" y="20"/>
                      <a:pt x="27" y="20"/>
                    </a:cubicBezTo>
                    <a:cubicBezTo>
                      <a:pt x="27" y="20"/>
                      <a:pt x="27" y="20"/>
                      <a:pt x="27" y="20"/>
                    </a:cubicBezTo>
                    <a:cubicBezTo>
                      <a:pt x="28" y="20"/>
                      <a:pt x="30" y="19"/>
                      <a:pt x="31" y="19"/>
                    </a:cubicBezTo>
                    <a:cubicBezTo>
                      <a:pt x="33" y="18"/>
                      <a:pt x="35" y="18"/>
                      <a:pt x="37" y="18"/>
                    </a:cubicBezTo>
                    <a:cubicBezTo>
                      <a:pt x="37" y="18"/>
                      <a:pt x="38" y="18"/>
                      <a:pt x="39" y="18"/>
                    </a:cubicBezTo>
                    <a:cubicBezTo>
                      <a:pt x="38" y="14"/>
                      <a:pt x="35" y="11"/>
                      <a:pt x="31" y="11"/>
                    </a:cubicBezTo>
                    <a:cubicBezTo>
                      <a:pt x="31" y="11"/>
                      <a:pt x="31" y="11"/>
                      <a:pt x="31" y="11"/>
                    </a:cubicBezTo>
                    <a:cubicBezTo>
                      <a:pt x="28" y="11"/>
                      <a:pt x="25" y="10"/>
                      <a:pt x="24" y="7"/>
                    </a:cubicBezTo>
                    <a:cubicBezTo>
                      <a:pt x="22" y="5"/>
                      <a:pt x="21" y="3"/>
                      <a:pt x="18" y="2"/>
                    </a:cubicBezTo>
                    <a:cubicBezTo>
                      <a:pt x="16" y="1"/>
                      <a:pt x="14" y="0"/>
                      <a:pt x="13" y="0"/>
                    </a:cubicBezTo>
                  </a:path>
                </a:pathLst>
              </a:custGeom>
              <a:solidFill>
                <a:srgbClr val="4285F4">
                  <a:alpha val="15000"/>
                </a:srgbClr>
              </a:solidFill>
              <a:ln>
                <a:noFill/>
              </a:ln>
            </p:spPr>
            <p:txBody>
              <a:bodyPr anchor="ctr"/>
              <a:lstStyle/>
              <a:p>
                <a:pPr algn="ctr"/>
                <a:endParaRPr/>
              </a:p>
            </p:txBody>
          </p:sp>
        </p:grpSp>
      </p:grpSp>
    </p:spTree>
    <p:custDataLst>
      <p:tags r:id="rId1"/>
    </p:custDataLst>
    <p:extLst>
      <p:ext uri="{BB962C8B-B14F-4D97-AF65-F5344CB8AC3E}">
        <p14:creationId xmlns:p14="http://schemas.microsoft.com/office/powerpoint/2010/main" val="8944732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92"/>
                                        </p:tgtEl>
                                        <p:attrNameLst>
                                          <p:attrName>style.visibility</p:attrName>
                                        </p:attrNameLst>
                                      </p:cBhvr>
                                      <p:to>
                                        <p:strVal val="visible"/>
                                      </p:to>
                                    </p:set>
                                    <p:anim calcmode="lin" valueType="num">
                                      <p:cBhvr>
                                        <p:cTn id="7" dur="500" fill="hold"/>
                                        <p:tgtEl>
                                          <p:spTgt spid="892"/>
                                        </p:tgtEl>
                                        <p:attrNameLst>
                                          <p:attrName>ppt_w</p:attrName>
                                        </p:attrNameLst>
                                      </p:cBhvr>
                                      <p:tavLst>
                                        <p:tav tm="0">
                                          <p:val>
                                            <p:fltVal val="0"/>
                                          </p:val>
                                        </p:tav>
                                        <p:tav tm="100000">
                                          <p:val>
                                            <p:strVal val="#ppt_w"/>
                                          </p:val>
                                        </p:tav>
                                      </p:tavLst>
                                    </p:anim>
                                    <p:anim calcmode="lin" valueType="num">
                                      <p:cBhvr>
                                        <p:cTn id="8" dur="500" fill="hold"/>
                                        <p:tgtEl>
                                          <p:spTgt spid="892"/>
                                        </p:tgtEl>
                                        <p:attrNameLst>
                                          <p:attrName>ppt_h</p:attrName>
                                        </p:attrNameLst>
                                      </p:cBhvr>
                                      <p:tavLst>
                                        <p:tav tm="0">
                                          <p:val>
                                            <p:fltVal val="0"/>
                                          </p:val>
                                        </p:tav>
                                        <p:tav tm="100000">
                                          <p:val>
                                            <p:strVal val="#ppt_h"/>
                                          </p:val>
                                        </p:tav>
                                      </p:tavLst>
                                    </p:anim>
                                    <p:animEffect transition="in" filter="fade">
                                      <p:cBhvr>
                                        <p:cTn id="9" dur="500"/>
                                        <p:tgtEl>
                                          <p:spTgt spid="89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云形 871">
            <a:extLst>
              <a:ext uri="{FF2B5EF4-FFF2-40B4-BE49-F238E27FC236}">
                <a16:creationId xmlns:a16="http://schemas.microsoft.com/office/drawing/2014/main" id="{7191069D-5F36-7DB8-9BAE-E1C0F5E7231B}"/>
              </a:ext>
            </a:extLst>
          </p:cNvPr>
          <p:cNvSpPr/>
          <p:nvPr/>
        </p:nvSpPr>
        <p:spPr>
          <a:xfrm>
            <a:off x="1546609" y="1002233"/>
            <a:ext cx="9358314" cy="3168040"/>
          </a:xfrm>
          <a:prstGeom prst="cloud">
            <a:avLst/>
          </a:prstGeom>
          <a:no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r>
              <a:rPr lang="zh-CN" altLang="en-US"/>
              <a:t>公</a:t>
            </a:r>
            <a:endParaRPr lang="en-US" altLang="zh-CN"/>
          </a:p>
          <a:p>
            <a:r>
              <a:rPr lang="zh-CN" altLang="en-US"/>
              <a:t>共</a:t>
            </a:r>
            <a:endParaRPr lang="en-US" altLang="zh-CN"/>
          </a:p>
          <a:p>
            <a:r>
              <a:rPr lang="zh-CN" altLang="en-US"/>
              <a:t>服</a:t>
            </a:r>
            <a:endParaRPr lang="en-US" altLang="zh-CN"/>
          </a:p>
          <a:p>
            <a:r>
              <a:rPr lang="zh-CN" altLang="en-US"/>
              <a:t>务</a:t>
            </a:r>
            <a:endParaRPr lang="en-US" altLang="zh-CN"/>
          </a:p>
          <a:p>
            <a:r>
              <a:rPr lang="zh-CN" altLang="en-US"/>
              <a:t>环</a:t>
            </a:r>
            <a:endParaRPr lang="en-US" altLang="zh-CN"/>
          </a:p>
          <a:p>
            <a:r>
              <a:rPr lang="zh-CN" altLang="en-US"/>
              <a:t>境</a:t>
            </a:r>
          </a:p>
        </p:txBody>
      </p:sp>
      <p:sp>
        <p:nvSpPr>
          <p:cNvPr id="2" name="标题 1">
            <a:extLst>
              <a:ext uri="{FF2B5EF4-FFF2-40B4-BE49-F238E27FC236}">
                <a16:creationId xmlns:a16="http://schemas.microsoft.com/office/drawing/2014/main" id="{51E34C3F-AFDB-4807-627D-D142D5B23A78}"/>
              </a:ext>
            </a:extLst>
          </p:cNvPr>
          <p:cNvSpPr>
            <a:spLocks noGrp="1"/>
          </p:cNvSpPr>
          <p:nvPr>
            <p:ph type="title"/>
          </p:nvPr>
        </p:nvSpPr>
        <p:spPr/>
        <p:txBody>
          <a:bodyPr/>
          <a:lstStyle/>
          <a:p>
            <a:r>
              <a:rPr lang="zh-CN" altLang="en-US"/>
              <a:t>企业开发模式</a:t>
            </a:r>
          </a:p>
        </p:txBody>
      </p:sp>
      <p:sp>
        <p:nvSpPr>
          <p:cNvPr id="875" name="矩形: 圆角 874">
            <a:extLst>
              <a:ext uri="{FF2B5EF4-FFF2-40B4-BE49-F238E27FC236}">
                <a16:creationId xmlns:a16="http://schemas.microsoft.com/office/drawing/2014/main" id="{4CAD0954-9220-B1B2-A0F9-AA446D3BC894}"/>
              </a:ext>
            </a:extLst>
          </p:cNvPr>
          <p:cNvSpPr/>
          <p:nvPr/>
        </p:nvSpPr>
        <p:spPr>
          <a:xfrm>
            <a:off x="3374613" y="1415463"/>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1400"/>
              <a:t>API</a:t>
            </a:r>
            <a:r>
              <a:rPr lang="zh-CN" altLang="en-US" sz="1400"/>
              <a:t>模块</a:t>
            </a:r>
          </a:p>
        </p:txBody>
      </p:sp>
      <p:sp>
        <p:nvSpPr>
          <p:cNvPr id="876" name="矩形: 圆角 875">
            <a:extLst>
              <a:ext uri="{FF2B5EF4-FFF2-40B4-BE49-F238E27FC236}">
                <a16:creationId xmlns:a16="http://schemas.microsoft.com/office/drawing/2014/main" id="{22E8E618-A411-7049-4DFB-E55717DE4575}"/>
              </a:ext>
            </a:extLst>
          </p:cNvPr>
          <p:cNvSpPr/>
          <p:nvPr/>
        </p:nvSpPr>
        <p:spPr>
          <a:xfrm>
            <a:off x="5144567" y="1331896"/>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altLang="zh-CN" sz="1400"/>
              <a:t>common</a:t>
            </a:r>
            <a:r>
              <a:rPr lang="zh-CN" altLang="en-US" sz="1400"/>
              <a:t>模块</a:t>
            </a:r>
          </a:p>
        </p:txBody>
      </p:sp>
      <p:sp>
        <p:nvSpPr>
          <p:cNvPr id="877" name="矩形: 圆角 876">
            <a:extLst>
              <a:ext uri="{FF2B5EF4-FFF2-40B4-BE49-F238E27FC236}">
                <a16:creationId xmlns:a16="http://schemas.microsoft.com/office/drawing/2014/main" id="{51EB8776-D6E5-E50C-EB5F-E8C82401EE67}"/>
              </a:ext>
            </a:extLst>
          </p:cNvPr>
          <p:cNvSpPr/>
          <p:nvPr/>
        </p:nvSpPr>
        <p:spPr>
          <a:xfrm>
            <a:off x="6690936" y="1354187"/>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zh-CN" altLang="en-US" sz="1400"/>
              <a:t>父模块</a:t>
            </a:r>
          </a:p>
        </p:txBody>
      </p:sp>
      <p:sp>
        <p:nvSpPr>
          <p:cNvPr id="878" name="矩形: 圆角 877">
            <a:extLst>
              <a:ext uri="{FF2B5EF4-FFF2-40B4-BE49-F238E27FC236}">
                <a16:creationId xmlns:a16="http://schemas.microsoft.com/office/drawing/2014/main" id="{D41A38CA-8D1E-527A-1C57-8E5ED234D464}"/>
              </a:ext>
            </a:extLst>
          </p:cNvPr>
          <p:cNvSpPr/>
          <p:nvPr/>
        </p:nvSpPr>
        <p:spPr>
          <a:xfrm>
            <a:off x="8311770" y="1293994"/>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zh-CN" altLang="en-US" sz="1400"/>
              <a:t>网关服务</a:t>
            </a:r>
          </a:p>
        </p:txBody>
      </p:sp>
      <p:sp>
        <p:nvSpPr>
          <p:cNvPr id="879" name="矩形: 圆角 878">
            <a:extLst>
              <a:ext uri="{FF2B5EF4-FFF2-40B4-BE49-F238E27FC236}">
                <a16:creationId xmlns:a16="http://schemas.microsoft.com/office/drawing/2014/main" id="{F7939DB5-3598-D6D3-0476-1BE2B8BBFD41}"/>
              </a:ext>
            </a:extLst>
          </p:cNvPr>
          <p:cNvSpPr/>
          <p:nvPr/>
        </p:nvSpPr>
        <p:spPr>
          <a:xfrm>
            <a:off x="3626518" y="2621409"/>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zh-CN" altLang="en-US" sz="1400"/>
              <a:t>课程服务</a:t>
            </a:r>
          </a:p>
        </p:txBody>
      </p:sp>
      <p:sp>
        <p:nvSpPr>
          <p:cNvPr id="880" name="矩形: 圆角 879">
            <a:extLst>
              <a:ext uri="{FF2B5EF4-FFF2-40B4-BE49-F238E27FC236}">
                <a16:creationId xmlns:a16="http://schemas.microsoft.com/office/drawing/2014/main" id="{A41A840A-7DFD-F62B-E6A3-FA03EA4FA75C}"/>
              </a:ext>
            </a:extLst>
          </p:cNvPr>
          <p:cNvSpPr/>
          <p:nvPr/>
        </p:nvSpPr>
        <p:spPr>
          <a:xfrm>
            <a:off x="4500287" y="2056402"/>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zh-CN" altLang="en-US" sz="1400"/>
              <a:t>消息服务</a:t>
            </a:r>
          </a:p>
        </p:txBody>
      </p:sp>
      <p:sp>
        <p:nvSpPr>
          <p:cNvPr id="881" name="矩形: 圆角 880">
            <a:extLst>
              <a:ext uri="{FF2B5EF4-FFF2-40B4-BE49-F238E27FC236}">
                <a16:creationId xmlns:a16="http://schemas.microsoft.com/office/drawing/2014/main" id="{2B4D546D-9E16-1ED3-401C-94CE7E8D4A7D}"/>
              </a:ext>
            </a:extLst>
          </p:cNvPr>
          <p:cNvSpPr/>
          <p:nvPr/>
        </p:nvSpPr>
        <p:spPr>
          <a:xfrm>
            <a:off x="6123150" y="2011959"/>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zh-CN" altLang="en-US" sz="1400"/>
              <a:t>支付服务</a:t>
            </a:r>
          </a:p>
        </p:txBody>
      </p:sp>
      <p:sp>
        <p:nvSpPr>
          <p:cNvPr id="882" name="矩形: 圆角 881">
            <a:extLst>
              <a:ext uri="{FF2B5EF4-FFF2-40B4-BE49-F238E27FC236}">
                <a16:creationId xmlns:a16="http://schemas.microsoft.com/office/drawing/2014/main" id="{4E93ED12-BF85-0419-169B-DD3490FF1C9A}"/>
              </a:ext>
            </a:extLst>
          </p:cNvPr>
          <p:cNvSpPr/>
          <p:nvPr/>
        </p:nvSpPr>
        <p:spPr>
          <a:xfrm>
            <a:off x="8037173" y="2046940"/>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zh-CN" altLang="en-US" sz="1400"/>
              <a:t>搜索服务</a:t>
            </a:r>
          </a:p>
        </p:txBody>
      </p:sp>
      <p:sp>
        <p:nvSpPr>
          <p:cNvPr id="883" name="矩形: 圆角 882">
            <a:extLst>
              <a:ext uri="{FF2B5EF4-FFF2-40B4-BE49-F238E27FC236}">
                <a16:creationId xmlns:a16="http://schemas.microsoft.com/office/drawing/2014/main" id="{3440CC2C-3440-23E7-44FE-2AF78A3A3A0E}"/>
              </a:ext>
            </a:extLst>
          </p:cNvPr>
          <p:cNvSpPr/>
          <p:nvPr/>
        </p:nvSpPr>
        <p:spPr>
          <a:xfrm>
            <a:off x="5455775" y="2751084"/>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zh-CN" altLang="en-US" sz="1400"/>
              <a:t>用户服务</a:t>
            </a:r>
          </a:p>
        </p:txBody>
      </p:sp>
      <p:sp>
        <p:nvSpPr>
          <p:cNvPr id="884" name="矩形: 圆角 883">
            <a:extLst>
              <a:ext uri="{FF2B5EF4-FFF2-40B4-BE49-F238E27FC236}">
                <a16:creationId xmlns:a16="http://schemas.microsoft.com/office/drawing/2014/main" id="{8905A780-FE41-6B1B-79D7-69A2102B220D}"/>
              </a:ext>
            </a:extLst>
          </p:cNvPr>
          <p:cNvSpPr/>
          <p:nvPr/>
        </p:nvSpPr>
        <p:spPr>
          <a:xfrm>
            <a:off x="9521371" y="2457700"/>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zh-CN" altLang="en-US" sz="1400"/>
              <a:t>授权服务</a:t>
            </a:r>
          </a:p>
        </p:txBody>
      </p:sp>
      <p:sp>
        <p:nvSpPr>
          <p:cNvPr id="885" name="矩形: 圆角 884">
            <a:extLst>
              <a:ext uri="{FF2B5EF4-FFF2-40B4-BE49-F238E27FC236}">
                <a16:creationId xmlns:a16="http://schemas.microsoft.com/office/drawing/2014/main" id="{F30184AF-A42F-48FB-A79C-5F3F4C9BC030}"/>
              </a:ext>
            </a:extLst>
          </p:cNvPr>
          <p:cNvSpPr/>
          <p:nvPr/>
        </p:nvSpPr>
        <p:spPr>
          <a:xfrm>
            <a:off x="9407358" y="1695292"/>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zh-CN" altLang="en-US" sz="1400"/>
              <a:t>媒资服务</a:t>
            </a:r>
          </a:p>
        </p:txBody>
      </p:sp>
      <p:sp>
        <p:nvSpPr>
          <p:cNvPr id="886" name="矩形: 圆角 885">
            <a:extLst>
              <a:ext uri="{FF2B5EF4-FFF2-40B4-BE49-F238E27FC236}">
                <a16:creationId xmlns:a16="http://schemas.microsoft.com/office/drawing/2014/main" id="{EE74CCEE-A8CB-11CA-0B59-4CDF976FA217}"/>
              </a:ext>
            </a:extLst>
          </p:cNvPr>
          <p:cNvSpPr/>
          <p:nvPr/>
        </p:nvSpPr>
        <p:spPr>
          <a:xfrm>
            <a:off x="7143567" y="2591965"/>
            <a:ext cx="1030913" cy="401298"/>
          </a:xfrm>
          <a:prstGeom prst="roundRect">
            <a:avLst/>
          </a:prstGeom>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zh-CN" altLang="en-US" sz="1400"/>
              <a:t>其它中间件</a:t>
            </a:r>
          </a:p>
        </p:txBody>
      </p:sp>
      <p:sp>
        <p:nvSpPr>
          <p:cNvPr id="888" name="矩形: 圆角 887">
            <a:extLst>
              <a:ext uri="{FF2B5EF4-FFF2-40B4-BE49-F238E27FC236}">
                <a16:creationId xmlns:a16="http://schemas.microsoft.com/office/drawing/2014/main" id="{EFA37229-5BF1-15FD-5805-409B152F631F}"/>
              </a:ext>
            </a:extLst>
          </p:cNvPr>
          <p:cNvSpPr/>
          <p:nvPr/>
        </p:nvSpPr>
        <p:spPr>
          <a:xfrm>
            <a:off x="5984517" y="3472328"/>
            <a:ext cx="1030913" cy="401298"/>
          </a:xfrm>
          <a:prstGeom prst="roundRect">
            <a:avLst/>
          </a:prstGeom>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zh-CN" altLang="en-US" sz="1400"/>
              <a:t>交易服务</a:t>
            </a:r>
          </a:p>
        </p:txBody>
      </p:sp>
      <p:sp>
        <p:nvSpPr>
          <p:cNvPr id="889" name="矩形: 圆角 888">
            <a:extLst>
              <a:ext uri="{FF2B5EF4-FFF2-40B4-BE49-F238E27FC236}">
                <a16:creationId xmlns:a16="http://schemas.microsoft.com/office/drawing/2014/main" id="{F520F80E-44FC-EFB6-070F-329EBB044189}"/>
              </a:ext>
            </a:extLst>
          </p:cNvPr>
          <p:cNvSpPr/>
          <p:nvPr/>
        </p:nvSpPr>
        <p:spPr>
          <a:xfrm>
            <a:off x="7948751" y="3228557"/>
            <a:ext cx="1030913" cy="401298"/>
          </a:xfrm>
          <a:prstGeom prst="roundRect">
            <a:avLst/>
          </a:prstGeom>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zh-CN" altLang="en-US" sz="1400"/>
              <a:t>数据服务</a:t>
            </a:r>
          </a:p>
        </p:txBody>
      </p:sp>
      <p:sp>
        <p:nvSpPr>
          <p:cNvPr id="890" name="矩形: 圆角 889">
            <a:extLst>
              <a:ext uri="{FF2B5EF4-FFF2-40B4-BE49-F238E27FC236}">
                <a16:creationId xmlns:a16="http://schemas.microsoft.com/office/drawing/2014/main" id="{47D9E5B7-8E24-0D34-87D1-AC2C1D6B0F19}"/>
              </a:ext>
            </a:extLst>
          </p:cNvPr>
          <p:cNvSpPr/>
          <p:nvPr/>
        </p:nvSpPr>
        <p:spPr>
          <a:xfrm>
            <a:off x="3730594" y="3386904"/>
            <a:ext cx="1030913" cy="401298"/>
          </a:xfrm>
          <a:prstGeom prst="roundRect">
            <a:avLst/>
          </a:prstGeom>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zh-CN" altLang="en-US" sz="1400"/>
              <a:t>考试服务</a:t>
            </a:r>
          </a:p>
        </p:txBody>
      </p:sp>
      <p:sp>
        <p:nvSpPr>
          <p:cNvPr id="891" name="矩形: 圆角 890">
            <a:extLst>
              <a:ext uri="{FF2B5EF4-FFF2-40B4-BE49-F238E27FC236}">
                <a16:creationId xmlns:a16="http://schemas.microsoft.com/office/drawing/2014/main" id="{A26BFAB4-3908-5766-481D-E692A7550B92}"/>
              </a:ext>
            </a:extLst>
          </p:cNvPr>
          <p:cNvSpPr/>
          <p:nvPr/>
        </p:nvSpPr>
        <p:spPr>
          <a:xfrm>
            <a:off x="3498133" y="5585201"/>
            <a:ext cx="1030913" cy="401298"/>
          </a:xfrm>
          <a:prstGeom prst="roundRect">
            <a:avLst/>
          </a:prstGeom>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zh-CN" altLang="en-US" sz="1400"/>
              <a:t>学习服务</a:t>
            </a:r>
          </a:p>
        </p:txBody>
      </p:sp>
      <p:sp>
        <p:nvSpPr>
          <p:cNvPr id="992" name="矩形: 圆角 991">
            <a:extLst>
              <a:ext uri="{FF2B5EF4-FFF2-40B4-BE49-F238E27FC236}">
                <a16:creationId xmlns:a16="http://schemas.microsoft.com/office/drawing/2014/main" id="{B4A88B73-8542-6778-375C-E370D7CA118C}"/>
              </a:ext>
            </a:extLst>
          </p:cNvPr>
          <p:cNvSpPr/>
          <p:nvPr/>
        </p:nvSpPr>
        <p:spPr>
          <a:xfrm>
            <a:off x="5836307" y="5585201"/>
            <a:ext cx="1030913" cy="401298"/>
          </a:xfrm>
          <a:prstGeom prst="roundRect">
            <a:avLst/>
          </a:prstGeom>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zh-CN" altLang="en-US" sz="1400"/>
              <a:t>评价服务</a:t>
            </a:r>
          </a:p>
        </p:txBody>
      </p:sp>
      <p:sp>
        <p:nvSpPr>
          <p:cNvPr id="993" name="矩形: 圆角 992">
            <a:extLst>
              <a:ext uri="{FF2B5EF4-FFF2-40B4-BE49-F238E27FC236}">
                <a16:creationId xmlns:a16="http://schemas.microsoft.com/office/drawing/2014/main" id="{D1DC979D-E9E3-49B3-B6FC-A5B2917A866A}"/>
              </a:ext>
            </a:extLst>
          </p:cNvPr>
          <p:cNvSpPr/>
          <p:nvPr/>
        </p:nvSpPr>
        <p:spPr>
          <a:xfrm>
            <a:off x="8174480" y="5585201"/>
            <a:ext cx="1030913" cy="401298"/>
          </a:xfrm>
          <a:prstGeom prst="roundRect">
            <a:avLst/>
          </a:prstGeom>
          <a:ln/>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zh-CN" altLang="en-US" sz="1400"/>
              <a:t>促销服务</a:t>
            </a:r>
          </a:p>
        </p:txBody>
      </p:sp>
      <p:sp>
        <p:nvSpPr>
          <p:cNvPr id="994" name="矩形: 圆角 993">
            <a:extLst>
              <a:ext uri="{FF2B5EF4-FFF2-40B4-BE49-F238E27FC236}">
                <a16:creationId xmlns:a16="http://schemas.microsoft.com/office/drawing/2014/main" id="{98F52FA1-D5EE-F7A6-98ED-2ACAEC6142EC}"/>
              </a:ext>
            </a:extLst>
          </p:cNvPr>
          <p:cNvSpPr/>
          <p:nvPr/>
        </p:nvSpPr>
        <p:spPr>
          <a:xfrm>
            <a:off x="1841326" y="5324217"/>
            <a:ext cx="8532270" cy="1026479"/>
          </a:xfrm>
          <a:prstGeom prst="roundRect">
            <a:avLst/>
          </a:prstGeom>
          <a:noFill/>
          <a:ln>
            <a:solidFill>
              <a:srgbClr val="49504F"/>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r>
              <a:rPr lang="zh-CN" altLang="en-US">
                <a:solidFill>
                  <a:schemeClr val="tx1"/>
                </a:solidFill>
              </a:rPr>
              <a:t>本地</a:t>
            </a:r>
            <a:endParaRPr lang="en-US" altLang="zh-CN">
              <a:solidFill>
                <a:schemeClr val="tx1"/>
              </a:solidFill>
            </a:endParaRPr>
          </a:p>
          <a:p>
            <a:r>
              <a:rPr lang="zh-CN" altLang="en-US">
                <a:solidFill>
                  <a:schemeClr val="tx1"/>
                </a:solidFill>
              </a:rPr>
              <a:t>环境</a:t>
            </a:r>
            <a:endParaRPr lang="zh-CN" altLang="en-US"/>
          </a:p>
        </p:txBody>
      </p:sp>
      <p:sp>
        <p:nvSpPr>
          <p:cNvPr id="996" name="箭头: 上 995">
            <a:extLst>
              <a:ext uri="{FF2B5EF4-FFF2-40B4-BE49-F238E27FC236}">
                <a16:creationId xmlns:a16="http://schemas.microsoft.com/office/drawing/2014/main" id="{C85BB4BB-3CF4-A153-F644-875029C68960}"/>
              </a:ext>
            </a:extLst>
          </p:cNvPr>
          <p:cNvSpPr/>
          <p:nvPr/>
        </p:nvSpPr>
        <p:spPr>
          <a:xfrm>
            <a:off x="5571881" y="4399074"/>
            <a:ext cx="1207197" cy="665497"/>
          </a:xfrm>
          <a:prstGeom prst="upArrow">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910469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75"/>
                                        </p:tgtEl>
                                        <p:attrNameLst>
                                          <p:attrName>style.visibility</p:attrName>
                                        </p:attrNameLst>
                                      </p:cBhvr>
                                      <p:to>
                                        <p:strVal val="visible"/>
                                      </p:to>
                                    </p:set>
                                    <p:anim calcmode="lin" valueType="num">
                                      <p:cBhvr>
                                        <p:cTn id="7" dur="500" fill="hold"/>
                                        <p:tgtEl>
                                          <p:spTgt spid="875"/>
                                        </p:tgtEl>
                                        <p:attrNameLst>
                                          <p:attrName>ppt_w</p:attrName>
                                        </p:attrNameLst>
                                      </p:cBhvr>
                                      <p:tavLst>
                                        <p:tav tm="0">
                                          <p:val>
                                            <p:fltVal val="0"/>
                                          </p:val>
                                        </p:tav>
                                        <p:tav tm="100000">
                                          <p:val>
                                            <p:strVal val="#ppt_w"/>
                                          </p:val>
                                        </p:tav>
                                      </p:tavLst>
                                    </p:anim>
                                    <p:anim calcmode="lin" valueType="num">
                                      <p:cBhvr>
                                        <p:cTn id="8" dur="500" fill="hold"/>
                                        <p:tgtEl>
                                          <p:spTgt spid="875"/>
                                        </p:tgtEl>
                                        <p:attrNameLst>
                                          <p:attrName>ppt_h</p:attrName>
                                        </p:attrNameLst>
                                      </p:cBhvr>
                                      <p:tavLst>
                                        <p:tav tm="0">
                                          <p:val>
                                            <p:fltVal val="0"/>
                                          </p:val>
                                        </p:tav>
                                        <p:tav tm="100000">
                                          <p:val>
                                            <p:strVal val="#ppt_h"/>
                                          </p:val>
                                        </p:tav>
                                      </p:tavLst>
                                    </p:anim>
                                    <p:animEffect transition="in" filter="fade">
                                      <p:cBhvr>
                                        <p:cTn id="9" dur="500"/>
                                        <p:tgtEl>
                                          <p:spTgt spid="875"/>
                                        </p:tgtEl>
                                      </p:cBhvr>
                                    </p:animEffect>
                                  </p:childTnLst>
                                </p:cTn>
                              </p:par>
                              <p:par>
                                <p:cTn id="10" presetID="53" presetClass="entr" presetSubtype="16" fill="hold" grpId="0" nodeType="withEffect">
                                  <p:stCondLst>
                                    <p:cond delay="250"/>
                                  </p:stCondLst>
                                  <p:childTnLst>
                                    <p:set>
                                      <p:cBhvr>
                                        <p:cTn id="11" dur="1" fill="hold">
                                          <p:stCondLst>
                                            <p:cond delay="0"/>
                                          </p:stCondLst>
                                        </p:cTn>
                                        <p:tgtEl>
                                          <p:spTgt spid="876"/>
                                        </p:tgtEl>
                                        <p:attrNameLst>
                                          <p:attrName>style.visibility</p:attrName>
                                        </p:attrNameLst>
                                      </p:cBhvr>
                                      <p:to>
                                        <p:strVal val="visible"/>
                                      </p:to>
                                    </p:set>
                                    <p:anim calcmode="lin" valueType="num">
                                      <p:cBhvr>
                                        <p:cTn id="12" dur="500" fill="hold"/>
                                        <p:tgtEl>
                                          <p:spTgt spid="876"/>
                                        </p:tgtEl>
                                        <p:attrNameLst>
                                          <p:attrName>ppt_w</p:attrName>
                                        </p:attrNameLst>
                                      </p:cBhvr>
                                      <p:tavLst>
                                        <p:tav tm="0">
                                          <p:val>
                                            <p:fltVal val="0"/>
                                          </p:val>
                                        </p:tav>
                                        <p:tav tm="100000">
                                          <p:val>
                                            <p:strVal val="#ppt_w"/>
                                          </p:val>
                                        </p:tav>
                                      </p:tavLst>
                                    </p:anim>
                                    <p:anim calcmode="lin" valueType="num">
                                      <p:cBhvr>
                                        <p:cTn id="13" dur="500" fill="hold"/>
                                        <p:tgtEl>
                                          <p:spTgt spid="876"/>
                                        </p:tgtEl>
                                        <p:attrNameLst>
                                          <p:attrName>ppt_h</p:attrName>
                                        </p:attrNameLst>
                                      </p:cBhvr>
                                      <p:tavLst>
                                        <p:tav tm="0">
                                          <p:val>
                                            <p:fltVal val="0"/>
                                          </p:val>
                                        </p:tav>
                                        <p:tav tm="100000">
                                          <p:val>
                                            <p:strVal val="#ppt_h"/>
                                          </p:val>
                                        </p:tav>
                                      </p:tavLst>
                                    </p:anim>
                                    <p:animEffect transition="in" filter="fade">
                                      <p:cBhvr>
                                        <p:cTn id="14" dur="500"/>
                                        <p:tgtEl>
                                          <p:spTgt spid="87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877"/>
                                        </p:tgtEl>
                                        <p:attrNameLst>
                                          <p:attrName>style.visibility</p:attrName>
                                        </p:attrNameLst>
                                      </p:cBhvr>
                                      <p:to>
                                        <p:strVal val="visible"/>
                                      </p:to>
                                    </p:set>
                                    <p:anim calcmode="lin" valueType="num">
                                      <p:cBhvr>
                                        <p:cTn id="17" dur="500" fill="hold"/>
                                        <p:tgtEl>
                                          <p:spTgt spid="877"/>
                                        </p:tgtEl>
                                        <p:attrNameLst>
                                          <p:attrName>ppt_w</p:attrName>
                                        </p:attrNameLst>
                                      </p:cBhvr>
                                      <p:tavLst>
                                        <p:tav tm="0">
                                          <p:val>
                                            <p:fltVal val="0"/>
                                          </p:val>
                                        </p:tav>
                                        <p:tav tm="100000">
                                          <p:val>
                                            <p:strVal val="#ppt_w"/>
                                          </p:val>
                                        </p:tav>
                                      </p:tavLst>
                                    </p:anim>
                                    <p:anim calcmode="lin" valueType="num">
                                      <p:cBhvr>
                                        <p:cTn id="18" dur="500" fill="hold"/>
                                        <p:tgtEl>
                                          <p:spTgt spid="877"/>
                                        </p:tgtEl>
                                        <p:attrNameLst>
                                          <p:attrName>ppt_h</p:attrName>
                                        </p:attrNameLst>
                                      </p:cBhvr>
                                      <p:tavLst>
                                        <p:tav tm="0">
                                          <p:val>
                                            <p:fltVal val="0"/>
                                          </p:val>
                                        </p:tav>
                                        <p:tav tm="100000">
                                          <p:val>
                                            <p:strVal val="#ppt_h"/>
                                          </p:val>
                                        </p:tav>
                                      </p:tavLst>
                                    </p:anim>
                                    <p:animEffect transition="in" filter="fade">
                                      <p:cBhvr>
                                        <p:cTn id="19" dur="500"/>
                                        <p:tgtEl>
                                          <p:spTgt spid="877"/>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878"/>
                                        </p:tgtEl>
                                        <p:attrNameLst>
                                          <p:attrName>style.visibility</p:attrName>
                                        </p:attrNameLst>
                                      </p:cBhvr>
                                      <p:to>
                                        <p:strVal val="visible"/>
                                      </p:to>
                                    </p:set>
                                    <p:anim calcmode="lin" valueType="num">
                                      <p:cBhvr>
                                        <p:cTn id="22" dur="500" fill="hold"/>
                                        <p:tgtEl>
                                          <p:spTgt spid="878"/>
                                        </p:tgtEl>
                                        <p:attrNameLst>
                                          <p:attrName>ppt_w</p:attrName>
                                        </p:attrNameLst>
                                      </p:cBhvr>
                                      <p:tavLst>
                                        <p:tav tm="0">
                                          <p:val>
                                            <p:fltVal val="0"/>
                                          </p:val>
                                        </p:tav>
                                        <p:tav tm="100000">
                                          <p:val>
                                            <p:strVal val="#ppt_w"/>
                                          </p:val>
                                        </p:tav>
                                      </p:tavLst>
                                    </p:anim>
                                    <p:anim calcmode="lin" valueType="num">
                                      <p:cBhvr>
                                        <p:cTn id="23" dur="500" fill="hold"/>
                                        <p:tgtEl>
                                          <p:spTgt spid="878"/>
                                        </p:tgtEl>
                                        <p:attrNameLst>
                                          <p:attrName>ppt_h</p:attrName>
                                        </p:attrNameLst>
                                      </p:cBhvr>
                                      <p:tavLst>
                                        <p:tav tm="0">
                                          <p:val>
                                            <p:fltVal val="0"/>
                                          </p:val>
                                        </p:tav>
                                        <p:tav tm="100000">
                                          <p:val>
                                            <p:strVal val="#ppt_h"/>
                                          </p:val>
                                        </p:tav>
                                      </p:tavLst>
                                    </p:anim>
                                    <p:animEffect transition="in" filter="fade">
                                      <p:cBhvr>
                                        <p:cTn id="24" dur="500"/>
                                        <p:tgtEl>
                                          <p:spTgt spid="878"/>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879"/>
                                        </p:tgtEl>
                                        <p:attrNameLst>
                                          <p:attrName>style.visibility</p:attrName>
                                        </p:attrNameLst>
                                      </p:cBhvr>
                                      <p:to>
                                        <p:strVal val="visible"/>
                                      </p:to>
                                    </p:set>
                                    <p:anim calcmode="lin" valueType="num">
                                      <p:cBhvr>
                                        <p:cTn id="27" dur="500" fill="hold"/>
                                        <p:tgtEl>
                                          <p:spTgt spid="879"/>
                                        </p:tgtEl>
                                        <p:attrNameLst>
                                          <p:attrName>ppt_w</p:attrName>
                                        </p:attrNameLst>
                                      </p:cBhvr>
                                      <p:tavLst>
                                        <p:tav tm="0">
                                          <p:val>
                                            <p:fltVal val="0"/>
                                          </p:val>
                                        </p:tav>
                                        <p:tav tm="100000">
                                          <p:val>
                                            <p:strVal val="#ppt_w"/>
                                          </p:val>
                                        </p:tav>
                                      </p:tavLst>
                                    </p:anim>
                                    <p:anim calcmode="lin" valueType="num">
                                      <p:cBhvr>
                                        <p:cTn id="28" dur="500" fill="hold"/>
                                        <p:tgtEl>
                                          <p:spTgt spid="879"/>
                                        </p:tgtEl>
                                        <p:attrNameLst>
                                          <p:attrName>ppt_h</p:attrName>
                                        </p:attrNameLst>
                                      </p:cBhvr>
                                      <p:tavLst>
                                        <p:tav tm="0">
                                          <p:val>
                                            <p:fltVal val="0"/>
                                          </p:val>
                                        </p:tav>
                                        <p:tav tm="100000">
                                          <p:val>
                                            <p:strVal val="#ppt_h"/>
                                          </p:val>
                                        </p:tav>
                                      </p:tavLst>
                                    </p:anim>
                                    <p:animEffect transition="in" filter="fade">
                                      <p:cBhvr>
                                        <p:cTn id="29" dur="500"/>
                                        <p:tgtEl>
                                          <p:spTgt spid="879"/>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880"/>
                                        </p:tgtEl>
                                        <p:attrNameLst>
                                          <p:attrName>style.visibility</p:attrName>
                                        </p:attrNameLst>
                                      </p:cBhvr>
                                      <p:to>
                                        <p:strVal val="visible"/>
                                      </p:to>
                                    </p:set>
                                    <p:anim calcmode="lin" valueType="num">
                                      <p:cBhvr>
                                        <p:cTn id="32" dur="500" fill="hold"/>
                                        <p:tgtEl>
                                          <p:spTgt spid="880"/>
                                        </p:tgtEl>
                                        <p:attrNameLst>
                                          <p:attrName>ppt_w</p:attrName>
                                        </p:attrNameLst>
                                      </p:cBhvr>
                                      <p:tavLst>
                                        <p:tav tm="0">
                                          <p:val>
                                            <p:fltVal val="0"/>
                                          </p:val>
                                        </p:tav>
                                        <p:tav tm="100000">
                                          <p:val>
                                            <p:strVal val="#ppt_w"/>
                                          </p:val>
                                        </p:tav>
                                      </p:tavLst>
                                    </p:anim>
                                    <p:anim calcmode="lin" valueType="num">
                                      <p:cBhvr>
                                        <p:cTn id="33" dur="500" fill="hold"/>
                                        <p:tgtEl>
                                          <p:spTgt spid="880"/>
                                        </p:tgtEl>
                                        <p:attrNameLst>
                                          <p:attrName>ppt_h</p:attrName>
                                        </p:attrNameLst>
                                      </p:cBhvr>
                                      <p:tavLst>
                                        <p:tav tm="0">
                                          <p:val>
                                            <p:fltVal val="0"/>
                                          </p:val>
                                        </p:tav>
                                        <p:tav tm="100000">
                                          <p:val>
                                            <p:strVal val="#ppt_h"/>
                                          </p:val>
                                        </p:tav>
                                      </p:tavLst>
                                    </p:anim>
                                    <p:animEffect transition="in" filter="fade">
                                      <p:cBhvr>
                                        <p:cTn id="34" dur="500"/>
                                        <p:tgtEl>
                                          <p:spTgt spid="880"/>
                                        </p:tgtEl>
                                      </p:cBhvr>
                                    </p:animEffect>
                                  </p:childTnLst>
                                </p:cTn>
                              </p:par>
                              <p:par>
                                <p:cTn id="35" presetID="53" presetClass="entr" presetSubtype="16" fill="hold" grpId="0" nodeType="withEffect">
                                  <p:stCondLst>
                                    <p:cond delay="750"/>
                                  </p:stCondLst>
                                  <p:childTnLst>
                                    <p:set>
                                      <p:cBhvr>
                                        <p:cTn id="36" dur="1" fill="hold">
                                          <p:stCondLst>
                                            <p:cond delay="0"/>
                                          </p:stCondLst>
                                        </p:cTn>
                                        <p:tgtEl>
                                          <p:spTgt spid="881"/>
                                        </p:tgtEl>
                                        <p:attrNameLst>
                                          <p:attrName>style.visibility</p:attrName>
                                        </p:attrNameLst>
                                      </p:cBhvr>
                                      <p:to>
                                        <p:strVal val="visible"/>
                                      </p:to>
                                    </p:set>
                                    <p:anim calcmode="lin" valueType="num">
                                      <p:cBhvr>
                                        <p:cTn id="37" dur="500" fill="hold"/>
                                        <p:tgtEl>
                                          <p:spTgt spid="881"/>
                                        </p:tgtEl>
                                        <p:attrNameLst>
                                          <p:attrName>ppt_w</p:attrName>
                                        </p:attrNameLst>
                                      </p:cBhvr>
                                      <p:tavLst>
                                        <p:tav tm="0">
                                          <p:val>
                                            <p:fltVal val="0"/>
                                          </p:val>
                                        </p:tav>
                                        <p:tav tm="100000">
                                          <p:val>
                                            <p:strVal val="#ppt_w"/>
                                          </p:val>
                                        </p:tav>
                                      </p:tavLst>
                                    </p:anim>
                                    <p:anim calcmode="lin" valueType="num">
                                      <p:cBhvr>
                                        <p:cTn id="38" dur="500" fill="hold"/>
                                        <p:tgtEl>
                                          <p:spTgt spid="881"/>
                                        </p:tgtEl>
                                        <p:attrNameLst>
                                          <p:attrName>ppt_h</p:attrName>
                                        </p:attrNameLst>
                                      </p:cBhvr>
                                      <p:tavLst>
                                        <p:tav tm="0">
                                          <p:val>
                                            <p:fltVal val="0"/>
                                          </p:val>
                                        </p:tav>
                                        <p:tav tm="100000">
                                          <p:val>
                                            <p:strVal val="#ppt_h"/>
                                          </p:val>
                                        </p:tav>
                                      </p:tavLst>
                                    </p:anim>
                                    <p:animEffect transition="in" filter="fade">
                                      <p:cBhvr>
                                        <p:cTn id="39" dur="500"/>
                                        <p:tgtEl>
                                          <p:spTgt spid="881"/>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882"/>
                                        </p:tgtEl>
                                        <p:attrNameLst>
                                          <p:attrName>style.visibility</p:attrName>
                                        </p:attrNameLst>
                                      </p:cBhvr>
                                      <p:to>
                                        <p:strVal val="visible"/>
                                      </p:to>
                                    </p:set>
                                    <p:anim calcmode="lin" valueType="num">
                                      <p:cBhvr>
                                        <p:cTn id="42" dur="500" fill="hold"/>
                                        <p:tgtEl>
                                          <p:spTgt spid="882"/>
                                        </p:tgtEl>
                                        <p:attrNameLst>
                                          <p:attrName>ppt_w</p:attrName>
                                        </p:attrNameLst>
                                      </p:cBhvr>
                                      <p:tavLst>
                                        <p:tav tm="0">
                                          <p:val>
                                            <p:fltVal val="0"/>
                                          </p:val>
                                        </p:tav>
                                        <p:tav tm="100000">
                                          <p:val>
                                            <p:strVal val="#ppt_w"/>
                                          </p:val>
                                        </p:tav>
                                      </p:tavLst>
                                    </p:anim>
                                    <p:anim calcmode="lin" valueType="num">
                                      <p:cBhvr>
                                        <p:cTn id="43" dur="500" fill="hold"/>
                                        <p:tgtEl>
                                          <p:spTgt spid="882"/>
                                        </p:tgtEl>
                                        <p:attrNameLst>
                                          <p:attrName>ppt_h</p:attrName>
                                        </p:attrNameLst>
                                      </p:cBhvr>
                                      <p:tavLst>
                                        <p:tav tm="0">
                                          <p:val>
                                            <p:fltVal val="0"/>
                                          </p:val>
                                        </p:tav>
                                        <p:tav tm="100000">
                                          <p:val>
                                            <p:strVal val="#ppt_h"/>
                                          </p:val>
                                        </p:tav>
                                      </p:tavLst>
                                    </p:anim>
                                    <p:animEffect transition="in" filter="fade">
                                      <p:cBhvr>
                                        <p:cTn id="44" dur="500"/>
                                        <p:tgtEl>
                                          <p:spTgt spid="882"/>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883"/>
                                        </p:tgtEl>
                                        <p:attrNameLst>
                                          <p:attrName>style.visibility</p:attrName>
                                        </p:attrNameLst>
                                      </p:cBhvr>
                                      <p:to>
                                        <p:strVal val="visible"/>
                                      </p:to>
                                    </p:set>
                                    <p:anim calcmode="lin" valueType="num">
                                      <p:cBhvr>
                                        <p:cTn id="47" dur="500" fill="hold"/>
                                        <p:tgtEl>
                                          <p:spTgt spid="883"/>
                                        </p:tgtEl>
                                        <p:attrNameLst>
                                          <p:attrName>ppt_w</p:attrName>
                                        </p:attrNameLst>
                                      </p:cBhvr>
                                      <p:tavLst>
                                        <p:tav tm="0">
                                          <p:val>
                                            <p:fltVal val="0"/>
                                          </p:val>
                                        </p:tav>
                                        <p:tav tm="100000">
                                          <p:val>
                                            <p:strVal val="#ppt_w"/>
                                          </p:val>
                                        </p:tav>
                                      </p:tavLst>
                                    </p:anim>
                                    <p:anim calcmode="lin" valueType="num">
                                      <p:cBhvr>
                                        <p:cTn id="48" dur="500" fill="hold"/>
                                        <p:tgtEl>
                                          <p:spTgt spid="883"/>
                                        </p:tgtEl>
                                        <p:attrNameLst>
                                          <p:attrName>ppt_h</p:attrName>
                                        </p:attrNameLst>
                                      </p:cBhvr>
                                      <p:tavLst>
                                        <p:tav tm="0">
                                          <p:val>
                                            <p:fltVal val="0"/>
                                          </p:val>
                                        </p:tav>
                                        <p:tav tm="100000">
                                          <p:val>
                                            <p:strVal val="#ppt_h"/>
                                          </p:val>
                                        </p:tav>
                                      </p:tavLst>
                                    </p:anim>
                                    <p:animEffect transition="in" filter="fade">
                                      <p:cBhvr>
                                        <p:cTn id="49" dur="500"/>
                                        <p:tgtEl>
                                          <p:spTgt spid="883"/>
                                        </p:tgtEl>
                                      </p:cBhvr>
                                    </p:animEffect>
                                  </p:childTnLst>
                                </p:cTn>
                              </p:par>
                              <p:par>
                                <p:cTn id="50" presetID="53" presetClass="entr" presetSubtype="16" fill="hold" grpId="0" nodeType="withEffect">
                                  <p:stCondLst>
                                    <p:cond delay="750"/>
                                  </p:stCondLst>
                                  <p:childTnLst>
                                    <p:set>
                                      <p:cBhvr>
                                        <p:cTn id="51" dur="1" fill="hold">
                                          <p:stCondLst>
                                            <p:cond delay="0"/>
                                          </p:stCondLst>
                                        </p:cTn>
                                        <p:tgtEl>
                                          <p:spTgt spid="884"/>
                                        </p:tgtEl>
                                        <p:attrNameLst>
                                          <p:attrName>style.visibility</p:attrName>
                                        </p:attrNameLst>
                                      </p:cBhvr>
                                      <p:to>
                                        <p:strVal val="visible"/>
                                      </p:to>
                                    </p:set>
                                    <p:anim calcmode="lin" valueType="num">
                                      <p:cBhvr>
                                        <p:cTn id="52" dur="500" fill="hold"/>
                                        <p:tgtEl>
                                          <p:spTgt spid="884"/>
                                        </p:tgtEl>
                                        <p:attrNameLst>
                                          <p:attrName>ppt_w</p:attrName>
                                        </p:attrNameLst>
                                      </p:cBhvr>
                                      <p:tavLst>
                                        <p:tav tm="0">
                                          <p:val>
                                            <p:fltVal val="0"/>
                                          </p:val>
                                        </p:tav>
                                        <p:tav tm="100000">
                                          <p:val>
                                            <p:strVal val="#ppt_w"/>
                                          </p:val>
                                        </p:tav>
                                      </p:tavLst>
                                    </p:anim>
                                    <p:anim calcmode="lin" valueType="num">
                                      <p:cBhvr>
                                        <p:cTn id="53" dur="500" fill="hold"/>
                                        <p:tgtEl>
                                          <p:spTgt spid="884"/>
                                        </p:tgtEl>
                                        <p:attrNameLst>
                                          <p:attrName>ppt_h</p:attrName>
                                        </p:attrNameLst>
                                      </p:cBhvr>
                                      <p:tavLst>
                                        <p:tav tm="0">
                                          <p:val>
                                            <p:fltVal val="0"/>
                                          </p:val>
                                        </p:tav>
                                        <p:tav tm="100000">
                                          <p:val>
                                            <p:strVal val="#ppt_h"/>
                                          </p:val>
                                        </p:tav>
                                      </p:tavLst>
                                    </p:anim>
                                    <p:animEffect transition="in" filter="fade">
                                      <p:cBhvr>
                                        <p:cTn id="54" dur="500"/>
                                        <p:tgtEl>
                                          <p:spTgt spid="884"/>
                                        </p:tgtEl>
                                      </p:cBhvr>
                                    </p:animEffect>
                                  </p:childTnLst>
                                </p:cTn>
                              </p:par>
                              <p:par>
                                <p:cTn id="55" presetID="53" presetClass="entr" presetSubtype="16" fill="hold" grpId="0" nodeType="withEffect">
                                  <p:stCondLst>
                                    <p:cond delay="250"/>
                                  </p:stCondLst>
                                  <p:childTnLst>
                                    <p:set>
                                      <p:cBhvr>
                                        <p:cTn id="56" dur="1" fill="hold">
                                          <p:stCondLst>
                                            <p:cond delay="0"/>
                                          </p:stCondLst>
                                        </p:cTn>
                                        <p:tgtEl>
                                          <p:spTgt spid="885"/>
                                        </p:tgtEl>
                                        <p:attrNameLst>
                                          <p:attrName>style.visibility</p:attrName>
                                        </p:attrNameLst>
                                      </p:cBhvr>
                                      <p:to>
                                        <p:strVal val="visible"/>
                                      </p:to>
                                    </p:set>
                                    <p:anim calcmode="lin" valueType="num">
                                      <p:cBhvr>
                                        <p:cTn id="57" dur="500" fill="hold"/>
                                        <p:tgtEl>
                                          <p:spTgt spid="885"/>
                                        </p:tgtEl>
                                        <p:attrNameLst>
                                          <p:attrName>ppt_w</p:attrName>
                                        </p:attrNameLst>
                                      </p:cBhvr>
                                      <p:tavLst>
                                        <p:tav tm="0">
                                          <p:val>
                                            <p:fltVal val="0"/>
                                          </p:val>
                                        </p:tav>
                                        <p:tav tm="100000">
                                          <p:val>
                                            <p:strVal val="#ppt_w"/>
                                          </p:val>
                                        </p:tav>
                                      </p:tavLst>
                                    </p:anim>
                                    <p:anim calcmode="lin" valueType="num">
                                      <p:cBhvr>
                                        <p:cTn id="58" dur="500" fill="hold"/>
                                        <p:tgtEl>
                                          <p:spTgt spid="885"/>
                                        </p:tgtEl>
                                        <p:attrNameLst>
                                          <p:attrName>ppt_h</p:attrName>
                                        </p:attrNameLst>
                                      </p:cBhvr>
                                      <p:tavLst>
                                        <p:tav tm="0">
                                          <p:val>
                                            <p:fltVal val="0"/>
                                          </p:val>
                                        </p:tav>
                                        <p:tav tm="100000">
                                          <p:val>
                                            <p:strVal val="#ppt_h"/>
                                          </p:val>
                                        </p:tav>
                                      </p:tavLst>
                                    </p:anim>
                                    <p:animEffect transition="in" filter="fade">
                                      <p:cBhvr>
                                        <p:cTn id="59" dur="500"/>
                                        <p:tgtEl>
                                          <p:spTgt spid="885"/>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886"/>
                                        </p:tgtEl>
                                        <p:attrNameLst>
                                          <p:attrName>style.visibility</p:attrName>
                                        </p:attrNameLst>
                                      </p:cBhvr>
                                      <p:to>
                                        <p:strVal val="visible"/>
                                      </p:to>
                                    </p:set>
                                    <p:anim calcmode="lin" valueType="num">
                                      <p:cBhvr>
                                        <p:cTn id="62" dur="500" fill="hold"/>
                                        <p:tgtEl>
                                          <p:spTgt spid="886"/>
                                        </p:tgtEl>
                                        <p:attrNameLst>
                                          <p:attrName>ppt_w</p:attrName>
                                        </p:attrNameLst>
                                      </p:cBhvr>
                                      <p:tavLst>
                                        <p:tav tm="0">
                                          <p:val>
                                            <p:fltVal val="0"/>
                                          </p:val>
                                        </p:tav>
                                        <p:tav tm="100000">
                                          <p:val>
                                            <p:strVal val="#ppt_w"/>
                                          </p:val>
                                        </p:tav>
                                      </p:tavLst>
                                    </p:anim>
                                    <p:anim calcmode="lin" valueType="num">
                                      <p:cBhvr>
                                        <p:cTn id="63" dur="500" fill="hold"/>
                                        <p:tgtEl>
                                          <p:spTgt spid="886"/>
                                        </p:tgtEl>
                                        <p:attrNameLst>
                                          <p:attrName>ppt_h</p:attrName>
                                        </p:attrNameLst>
                                      </p:cBhvr>
                                      <p:tavLst>
                                        <p:tav tm="0">
                                          <p:val>
                                            <p:fltVal val="0"/>
                                          </p:val>
                                        </p:tav>
                                        <p:tav tm="100000">
                                          <p:val>
                                            <p:strVal val="#ppt_h"/>
                                          </p:val>
                                        </p:tav>
                                      </p:tavLst>
                                    </p:anim>
                                    <p:animEffect transition="in" filter="fade">
                                      <p:cBhvr>
                                        <p:cTn id="64" dur="500"/>
                                        <p:tgtEl>
                                          <p:spTgt spid="886"/>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888"/>
                                        </p:tgtEl>
                                        <p:attrNameLst>
                                          <p:attrName>style.visibility</p:attrName>
                                        </p:attrNameLst>
                                      </p:cBhvr>
                                      <p:to>
                                        <p:strVal val="visible"/>
                                      </p:to>
                                    </p:set>
                                    <p:anim calcmode="lin" valueType="num">
                                      <p:cBhvr>
                                        <p:cTn id="67" dur="500" fill="hold"/>
                                        <p:tgtEl>
                                          <p:spTgt spid="888"/>
                                        </p:tgtEl>
                                        <p:attrNameLst>
                                          <p:attrName>ppt_w</p:attrName>
                                        </p:attrNameLst>
                                      </p:cBhvr>
                                      <p:tavLst>
                                        <p:tav tm="0">
                                          <p:val>
                                            <p:fltVal val="0"/>
                                          </p:val>
                                        </p:tav>
                                        <p:tav tm="100000">
                                          <p:val>
                                            <p:strVal val="#ppt_w"/>
                                          </p:val>
                                        </p:tav>
                                      </p:tavLst>
                                    </p:anim>
                                    <p:anim calcmode="lin" valueType="num">
                                      <p:cBhvr>
                                        <p:cTn id="68" dur="500" fill="hold"/>
                                        <p:tgtEl>
                                          <p:spTgt spid="888"/>
                                        </p:tgtEl>
                                        <p:attrNameLst>
                                          <p:attrName>ppt_h</p:attrName>
                                        </p:attrNameLst>
                                      </p:cBhvr>
                                      <p:tavLst>
                                        <p:tav tm="0">
                                          <p:val>
                                            <p:fltVal val="0"/>
                                          </p:val>
                                        </p:tav>
                                        <p:tav tm="100000">
                                          <p:val>
                                            <p:strVal val="#ppt_h"/>
                                          </p:val>
                                        </p:tav>
                                      </p:tavLst>
                                    </p:anim>
                                    <p:animEffect transition="in" filter="fade">
                                      <p:cBhvr>
                                        <p:cTn id="69" dur="500"/>
                                        <p:tgtEl>
                                          <p:spTgt spid="888"/>
                                        </p:tgtEl>
                                      </p:cBhvr>
                                    </p:animEffect>
                                  </p:childTnLst>
                                </p:cTn>
                              </p:par>
                              <p:par>
                                <p:cTn id="70" presetID="53" presetClass="entr" presetSubtype="16" fill="hold" grpId="0" nodeType="withEffect">
                                  <p:stCondLst>
                                    <p:cond delay="250"/>
                                  </p:stCondLst>
                                  <p:childTnLst>
                                    <p:set>
                                      <p:cBhvr>
                                        <p:cTn id="71" dur="1" fill="hold">
                                          <p:stCondLst>
                                            <p:cond delay="0"/>
                                          </p:stCondLst>
                                        </p:cTn>
                                        <p:tgtEl>
                                          <p:spTgt spid="889"/>
                                        </p:tgtEl>
                                        <p:attrNameLst>
                                          <p:attrName>style.visibility</p:attrName>
                                        </p:attrNameLst>
                                      </p:cBhvr>
                                      <p:to>
                                        <p:strVal val="visible"/>
                                      </p:to>
                                    </p:set>
                                    <p:anim calcmode="lin" valueType="num">
                                      <p:cBhvr>
                                        <p:cTn id="72" dur="500" fill="hold"/>
                                        <p:tgtEl>
                                          <p:spTgt spid="889"/>
                                        </p:tgtEl>
                                        <p:attrNameLst>
                                          <p:attrName>ppt_w</p:attrName>
                                        </p:attrNameLst>
                                      </p:cBhvr>
                                      <p:tavLst>
                                        <p:tav tm="0">
                                          <p:val>
                                            <p:fltVal val="0"/>
                                          </p:val>
                                        </p:tav>
                                        <p:tav tm="100000">
                                          <p:val>
                                            <p:strVal val="#ppt_w"/>
                                          </p:val>
                                        </p:tav>
                                      </p:tavLst>
                                    </p:anim>
                                    <p:anim calcmode="lin" valueType="num">
                                      <p:cBhvr>
                                        <p:cTn id="73" dur="500" fill="hold"/>
                                        <p:tgtEl>
                                          <p:spTgt spid="889"/>
                                        </p:tgtEl>
                                        <p:attrNameLst>
                                          <p:attrName>ppt_h</p:attrName>
                                        </p:attrNameLst>
                                      </p:cBhvr>
                                      <p:tavLst>
                                        <p:tav tm="0">
                                          <p:val>
                                            <p:fltVal val="0"/>
                                          </p:val>
                                        </p:tav>
                                        <p:tav tm="100000">
                                          <p:val>
                                            <p:strVal val="#ppt_h"/>
                                          </p:val>
                                        </p:tav>
                                      </p:tavLst>
                                    </p:anim>
                                    <p:animEffect transition="in" filter="fade">
                                      <p:cBhvr>
                                        <p:cTn id="74" dur="500"/>
                                        <p:tgtEl>
                                          <p:spTgt spid="889"/>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890"/>
                                        </p:tgtEl>
                                        <p:attrNameLst>
                                          <p:attrName>style.visibility</p:attrName>
                                        </p:attrNameLst>
                                      </p:cBhvr>
                                      <p:to>
                                        <p:strVal val="visible"/>
                                      </p:to>
                                    </p:set>
                                    <p:anim calcmode="lin" valueType="num">
                                      <p:cBhvr>
                                        <p:cTn id="77" dur="500" fill="hold"/>
                                        <p:tgtEl>
                                          <p:spTgt spid="890"/>
                                        </p:tgtEl>
                                        <p:attrNameLst>
                                          <p:attrName>ppt_w</p:attrName>
                                        </p:attrNameLst>
                                      </p:cBhvr>
                                      <p:tavLst>
                                        <p:tav tm="0">
                                          <p:val>
                                            <p:fltVal val="0"/>
                                          </p:val>
                                        </p:tav>
                                        <p:tav tm="100000">
                                          <p:val>
                                            <p:strVal val="#ppt_w"/>
                                          </p:val>
                                        </p:tav>
                                      </p:tavLst>
                                    </p:anim>
                                    <p:anim calcmode="lin" valueType="num">
                                      <p:cBhvr>
                                        <p:cTn id="78" dur="500" fill="hold"/>
                                        <p:tgtEl>
                                          <p:spTgt spid="890"/>
                                        </p:tgtEl>
                                        <p:attrNameLst>
                                          <p:attrName>ppt_h</p:attrName>
                                        </p:attrNameLst>
                                      </p:cBhvr>
                                      <p:tavLst>
                                        <p:tav tm="0">
                                          <p:val>
                                            <p:fltVal val="0"/>
                                          </p:val>
                                        </p:tav>
                                        <p:tav tm="100000">
                                          <p:val>
                                            <p:strVal val="#ppt_h"/>
                                          </p:val>
                                        </p:tav>
                                      </p:tavLst>
                                    </p:anim>
                                    <p:animEffect transition="in" filter="fade">
                                      <p:cBhvr>
                                        <p:cTn id="79" dur="500"/>
                                        <p:tgtEl>
                                          <p:spTgt spid="890"/>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grpId="0" nodeType="clickEffect">
                                  <p:stCondLst>
                                    <p:cond delay="0"/>
                                  </p:stCondLst>
                                  <p:childTnLst>
                                    <p:set>
                                      <p:cBhvr>
                                        <p:cTn id="83" dur="1" fill="hold">
                                          <p:stCondLst>
                                            <p:cond delay="0"/>
                                          </p:stCondLst>
                                        </p:cTn>
                                        <p:tgtEl>
                                          <p:spTgt spid="872"/>
                                        </p:tgtEl>
                                        <p:attrNameLst>
                                          <p:attrName>style.visibility</p:attrName>
                                        </p:attrNameLst>
                                      </p:cBhvr>
                                      <p:to>
                                        <p:strVal val="visible"/>
                                      </p:to>
                                    </p:set>
                                    <p:animEffect transition="in" filter="barn(inVertical)">
                                      <p:cBhvr>
                                        <p:cTn id="84" dur="1000"/>
                                        <p:tgtEl>
                                          <p:spTgt spid="872"/>
                                        </p:tgtEl>
                                      </p:cBhvr>
                                    </p:animEffect>
                                  </p:childTnLst>
                                </p:cTn>
                              </p:par>
                            </p:childTnLst>
                          </p:cTn>
                        </p:par>
                      </p:childTnLst>
                    </p:cTn>
                  </p:par>
                  <p:par>
                    <p:cTn id="85" fill="hold">
                      <p:stCondLst>
                        <p:cond delay="indefinite"/>
                      </p:stCondLst>
                      <p:childTnLst>
                        <p:par>
                          <p:cTn id="86" fill="hold">
                            <p:stCondLst>
                              <p:cond delay="0"/>
                            </p:stCondLst>
                            <p:childTnLst>
                              <p:par>
                                <p:cTn id="87" presetID="53" presetClass="entr" presetSubtype="16" fill="hold" grpId="0" nodeType="clickEffect">
                                  <p:stCondLst>
                                    <p:cond delay="0"/>
                                  </p:stCondLst>
                                  <p:childTnLst>
                                    <p:set>
                                      <p:cBhvr>
                                        <p:cTn id="88" dur="1" fill="hold">
                                          <p:stCondLst>
                                            <p:cond delay="0"/>
                                          </p:stCondLst>
                                        </p:cTn>
                                        <p:tgtEl>
                                          <p:spTgt spid="891"/>
                                        </p:tgtEl>
                                        <p:attrNameLst>
                                          <p:attrName>style.visibility</p:attrName>
                                        </p:attrNameLst>
                                      </p:cBhvr>
                                      <p:to>
                                        <p:strVal val="visible"/>
                                      </p:to>
                                    </p:set>
                                    <p:anim calcmode="lin" valueType="num">
                                      <p:cBhvr>
                                        <p:cTn id="89" dur="500" fill="hold"/>
                                        <p:tgtEl>
                                          <p:spTgt spid="891"/>
                                        </p:tgtEl>
                                        <p:attrNameLst>
                                          <p:attrName>ppt_w</p:attrName>
                                        </p:attrNameLst>
                                      </p:cBhvr>
                                      <p:tavLst>
                                        <p:tav tm="0">
                                          <p:val>
                                            <p:fltVal val="0"/>
                                          </p:val>
                                        </p:tav>
                                        <p:tav tm="100000">
                                          <p:val>
                                            <p:strVal val="#ppt_w"/>
                                          </p:val>
                                        </p:tav>
                                      </p:tavLst>
                                    </p:anim>
                                    <p:anim calcmode="lin" valueType="num">
                                      <p:cBhvr>
                                        <p:cTn id="90" dur="500" fill="hold"/>
                                        <p:tgtEl>
                                          <p:spTgt spid="891"/>
                                        </p:tgtEl>
                                        <p:attrNameLst>
                                          <p:attrName>ppt_h</p:attrName>
                                        </p:attrNameLst>
                                      </p:cBhvr>
                                      <p:tavLst>
                                        <p:tav tm="0">
                                          <p:val>
                                            <p:fltVal val="0"/>
                                          </p:val>
                                        </p:tav>
                                        <p:tav tm="100000">
                                          <p:val>
                                            <p:strVal val="#ppt_h"/>
                                          </p:val>
                                        </p:tav>
                                      </p:tavLst>
                                    </p:anim>
                                    <p:animEffect transition="in" filter="fade">
                                      <p:cBhvr>
                                        <p:cTn id="91" dur="500"/>
                                        <p:tgtEl>
                                          <p:spTgt spid="891"/>
                                        </p:tgtEl>
                                      </p:cBhvr>
                                    </p:animEffect>
                                  </p:childTnLst>
                                </p:cTn>
                              </p:par>
                              <p:par>
                                <p:cTn id="92" presetID="53" presetClass="entr" presetSubtype="16" fill="hold" grpId="0" nodeType="withEffect">
                                  <p:stCondLst>
                                    <p:cond delay="250"/>
                                  </p:stCondLst>
                                  <p:childTnLst>
                                    <p:set>
                                      <p:cBhvr>
                                        <p:cTn id="93" dur="1" fill="hold">
                                          <p:stCondLst>
                                            <p:cond delay="0"/>
                                          </p:stCondLst>
                                        </p:cTn>
                                        <p:tgtEl>
                                          <p:spTgt spid="992"/>
                                        </p:tgtEl>
                                        <p:attrNameLst>
                                          <p:attrName>style.visibility</p:attrName>
                                        </p:attrNameLst>
                                      </p:cBhvr>
                                      <p:to>
                                        <p:strVal val="visible"/>
                                      </p:to>
                                    </p:set>
                                    <p:anim calcmode="lin" valueType="num">
                                      <p:cBhvr>
                                        <p:cTn id="94" dur="500" fill="hold"/>
                                        <p:tgtEl>
                                          <p:spTgt spid="992"/>
                                        </p:tgtEl>
                                        <p:attrNameLst>
                                          <p:attrName>ppt_w</p:attrName>
                                        </p:attrNameLst>
                                      </p:cBhvr>
                                      <p:tavLst>
                                        <p:tav tm="0">
                                          <p:val>
                                            <p:fltVal val="0"/>
                                          </p:val>
                                        </p:tav>
                                        <p:tav tm="100000">
                                          <p:val>
                                            <p:strVal val="#ppt_w"/>
                                          </p:val>
                                        </p:tav>
                                      </p:tavLst>
                                    </p:anim>
                                    <p:anim calcmode="lin" valueType="num">
                                      <p:cBhvr>
                                        <p:cTn id="95" dur="500" fill="hold"/>
                                        <p:tgtEl>
                                          <p:spTgt spid="992"/>
                                        </p:tgtEl>
                                        <p:attrNameLst>
                                          <p:attrName>ppt_h</p:attrName>
                                        </p:attrNameLst>
                                      </p:cBhvr>
                                      <p:tavLst>
                                        <p:tav tm="0">
                                          <p:val>
                                            <p:fltVal val="0"/>
                                          </p:val>
                                        </p:tav>
                                        <p:tav tm="100000">
                                          <p:val>
                                            <p:strVal val="#ppt_h"/>
                                          </p:val>
                                        </p:tav>
                                      </p:tavLst>
                                    </p:anim>
                                    <p:animEffect transition="in" filter="fade">
                                      <p:cBhvr>
                                        <p:cTn id="96" dur="500"/>
                                        <p:tgtEl>
                                          <p:spTgt spid="992"/>
                                        </p:tgtEl>
                                      </p:cBhvr>
                                    </p:animEffect>
                                  </p:childTnLst>
                                </p:cTn>
                              </p:par>
                              <p:par>
                                <p:cTn id="97" presetID="53" presetClass="entr" presetSubtype="16" fill="hold" grpId="0" nodeType="withEffect">
                                  <p:stCondLst>
                                    <p:cond delay="500"/>
                                  </p:stCondLst>
                                  <p:childTnLst>
                                    <p:set>
                                      <p:cBhvr>
                                        <p:cTn id="98" dur="1" fill="hold">
                                          <p:stCondLst>
                                            <p:cond delay="0"/>
                                          </p:stCondLst>
                                        </p:cTn>
                                        <p:tgtEl>
                                          <p:spTgt spid="993"/>
                                        </p:tgtEl>
                                        <p:attrNameLst>
                                          <p:attrName>style.visibility</p:attrName>
                                        </p:attrNameLst>
                                      </p:cBhvr>
                                      <p:to>
                                        <p:strVal val="visible"/>
                                      </p:to>
                                    </p:set>
                                    <p:anim calcmode="lin" valueType="num">
                                      <p:cBhvr>
                                        <p:cTn id="99" dur="500" fill="hold"/>
                                        <p:tgtEl>
                                          <p:spTgt spid="993"/>
                                        </p:tgtEl>
                                        <p:attrNameLst>
                                          <p:attrName>ppt_w</p:attrName>
                                        </p:attrNameLst>
                                      </p:cBhvr>
                                      <p:tavLst>
                                        <p:tav tm="0">
                                          <p:val>
                                            <p:fltVal val="0"/>
                                          </p:val>
                                        </p:tav>
                                        <p:tav tm="100000">
                                          <p:val>
                                            <p:strVal val="#ppt_w"/>
                                          </p:val>
                                        </p:tav>
                                      </p:tavLst>
                                    </p:anim>
                                    <p:anim calcmode="lin" valueType="num">
                                      <p:cBhvr>
                                        <p:cTn id="100" dur="500" fill="hold"/>
                                        <p:tgtEl>
                                          <p:spTgt spid="993"/>
                                        </p:tgtEl>
                                        <p:attrNameLst>
                                          <p:attrName>ppt_h</p:attrName>
                                        </p:attrNameLst>
                                      </p:cBhvr>
                                      <p:tavLst>
                                        <p:tav tm="0">
                                          <p:val>
                                            <p:fltVal val="0"/>
                                          </p:val>
                                        </p:tav>
                                        <p:tav tm="100000">
                                          <p:val>
                                            <p:strVal val="#ppt_h"/>
                                          </p:val>
                                        </p:tav>
                                      </p:tavLst>
                                    </p:anim>
                                    <p:animEffect transition="in" filter="fade">
                                      <p:cBhvr>
                                        <p:cTn id="101" dur="500"/>
                                        <p:tgtEl>
                                          <p:spTgt spid="993"/>
                                        </p:tgtEl>
                                      </p:cBhvr>
                                    </p:animEffect>
                                  </p:childTnLst>
                                </p:cTn>
                              </p:par>
                            </p:childTnLst>
                          </p:cTn>
                        </p:par>
                      </p:childTnLst>
                    </p:cTn>
                  </p:par>
                  <p:par>
                    <p:cTn id="102" fill="hold">
                      <p:stCondLst>
                        <p:cond delay="indefinite"/>
                      </p:stCondLst>
                      <p:childTnLst>
                        <p:par>
                          <p:cTn id="103" fill="hold">
                            <p:stCondLst>
                              <p:cond delay="0"/>
                            </p:stCondLst>
                            <p:childTnLst>
                              <p:par>
                                <p:cTn id="104" presetID="16" presetClass="entr" presetSubtype="21" fill="hold" grpId="0" nodeType="clickEffect">
                                  <p:stCondLst>
                                    <p:cond delay="0"/>
                                  </p:stCondLst>
                                  <p:childTnLst>
                                    <p:set>
                                      <p:cBhvr>
                                        <p:cTn id="105" dur="1" fill="hold">
                                          <p:stCondLst>
                                            <p:cond delay="0"/>
                                          </p:stCondLst>
                                        </p:cTn>
                                        <p:tgtEl>
                                          <p:spTgt spid="994"/>
                                        </p:tgtEl>
                                        <p:attrNameLst>
                                          <p:attrName>style.visibility</p:attrName>
                                        </p:attrNameLst>
                                      </p:cBhvr>
                                      <p:to>
                                        <p:strVal val="visible"/>
                                      </p:to>
                                    </p:set>
                                    <p:animEffect transition="in" filter="barn(inVertical)">
                                      <p:cBhvr>
                                        <p:cTn id="106" dur="500"/>
                                        <p:tgtEl>
                                          <p:spTgt spid="99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996"/>
                                        </p:tgtEl>
                                        <p:attrNameLst>
                                          <p:attrName>style.visibility</p:attrName>
                                        </p:attrNameLst>
                                      </p:cBhvr>
                                      <p:to>
                                        <p:strVal val="visible"/>
                                      </p:to>
                                    </p:set>
                                    <p:animEffect transition="in" filter="wipe(down)">
                                      <p:cBhvr>
                                        <p:cTn id="111" dur="500"/>
                                        <p:tgtEl>
                                          <p:spTgt spid="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8" grpId="0" animBg="1"/>
      <p:bldP spid="889" grpId="0" animBg="1"/>
      <p:bldP spid="890" grpId="0" animBg="1"/>
      <p:bldP spid="891" grpId="0" animBg="1"/>
      <p:bldP spid="992" grpId="0" animBg="1"/>
      <p:bldP spid="993" grpId="0" animBg="1"/>
      <p:bldP spid="994" grpId="0" animBg="1"/>
      <p:bldP spid="99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5008472" y="1855562"/>
            <a:ext cx="5973761" cy="637267"/>
          </a:xfrm>
        </p:spPr>
        <p:txBody>
          <a:bodyPr/>
          <a:lstStyle/>
          <a:p>
            <a:r>
              <a:rPr lang="zh-CN" altLang="en-US"/>
              <a:t>企业开发模式</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5008471" y="2492829"/>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BE3936"/>
                </a:solidFill>
              </a:rPr>
              <a:t>模拟企业环境</a:t>
            </a:r>
          </a:p>
        </p:txBody>
      </p:sp>
      <p:sp>
        <p:nvSpPr>
          <p:cNvPr id="4" name="文本占位符 1">
            <a:extLst>
              <a:ext uri="{FF2B5EF4-FFF2-40B4-BE49-F238E27FC236}">
                <a16:creationId xmlns:a16="http://schemas.microsoft.com/office/drawing/2014/main" id="{BCF2A1A5-F78B-B47A-9CAC-C7AC57BA446C}"/>
              </a:ext>
            </a:extLst>
          </p:cNvPr>
          <p:cNvSpPr txBox="1">
            <a:spLocks/>
          </p:cNvSpPr>
          <p:nvPr/>
        </p:nvSpPr>
        <p:spPr>
          <a:xfrm>
            <a:off x="5008471" y="3130096"/>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持续集成环境</a:t>
            </a:r>
          </a:p>
        </p:txBody>
      </p:sp>
      <p:sp>
        <p:nvSpPr>
          <p:cNvPr id="5" name="文本占位符 1">
            <a:extLst>
              <a:ext uri="{FF2B5EF4-FFF2-40B4-BE49-F238E27FC236}">
                <a16:creationId xmlns:a16="http://schemas.microsoft.com/office/drawing/2014/main" id="{CE87AC52-99A7-7B43-5F5B-28A10CBB712C}"/>
              </a:ext>
            </a:extLst>
          </p:cNvPr>
          <p:cNvSpPr txBox="1">
            <a:spLocks/>
          </p:cNvSpPr>
          <p:nvPr/>
        </p:nvSpPr>
        <p:spPr>
          <a:xfrm>
            <a:off x="5008471" y="376736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本地开发部署</a:t>
            </a:r>
          </a:p>
        </p:txBody>
      </p:sp>
    </p:spTree>
    <p:extLst>
      <p:ext uri="{BB962C8B-B14F-4D97-AF65-F5344CB8AC3E}">
        <p14:creationId xmlns:p14="http://schemas.microsoft.com/office/powerpoint/2010/main" val="3716770919"/>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p:txBody>
          <a:bodyPr/>
          <a:lstStyle/>
          <a:p>
            <a:r>
              <a:rPr lang="zh-CN" altLang="en-US"/>
              <a:t>为了模拟真实开发环境，我们准备了一台虚拟机，在其中安装了各种各样的公共服务和组件。</a:t>
            </a:r>
            <a:endParaRPr lang="en-US" altLang="zh-CN"/>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BE3936"/>
                </a:solidFill>
              </a:rPr>
              <a:t>模拟企业环境</a:t>
            </a:r>
          </a:p>
        </p:txBody>
      </p:sp>
      <p:pic>
        <p:nvPicPr>
          <p:cNvPr id="5" name="图片 4">
            <a:extLst>
              <a:ext uri="{FF2B5EF4-FFF2-40B4-BE49-F238E27FC236}">
                <a16:creationId xmlns:a16="http://schemas.microsoft.com/office/drawing/2014/main" id="{A1DCF7B9-C088-C27B-17FF-11B6CD7C232B}"/>
              </a:ext>
            </a:extLst>
          </p:cNvPr>
          <p:cNvPicPr>
            <a:picLocks noChangeAspect="1"/>
          </p:cNvPicPr>
          <p:nvPr/>
        </p:nvPicPr>
        <p:blipFill>
          <a:blip r:embed="rId3"/>
          <a:stretch>
            <a:fillRect/>
          </a:stretch>
        </p:blipFill>
        <p:spPr>
          <a:xfrm>
            <a:off x="1877737" y="2864017"/>
            <a:ext cx="1942121" cy="2094019"/>
          </a:xfrm>
          <a:prstGeom prst="rect">
            <a:avLst/>
          </a:prstGeom>
        </p:spPr>
      </p:pic>
      <p:sp>
        <p:nvSpPr>
          <p:cNvPr id="2" name="矩形: 圆角 1">
            <a:extLst>
              <a:ext uri="{FF2B5EF4-FFF2-40B4-BE49-F238E27FC236}">
                <a16:creationId xmlns:a16="http://schemas.microsoft.com/office/drawing/2014/main" id="{3710BF69-36C9-EF6B-F723-E27FC922671F}"/>
              </a:ext>
            </a:extLst>
          </p:cNvPr>
          <p:cNvSpPr/>
          <p:nvPr/>
        </p:nvSpPr>
        <p:spPr>
          <a:xfrm>
            <a:off x="5869459" y="2224216"/>
            <a:ext cx="5104894" cy="4258793"/>
          </a:xfrm>
          <a:prstGeom prst="roundRect">
            <a:avLst>
              <a:gd name="adj" fmla="val 3764"/>
            </a:avLst>
          </a:prstGeom>
          <a:solidFill>
            <a:schemeClr val="tx2">
              <a:lumMod val="40000"/>
              <a:lumOff val="6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a:solidFill>
                  <a:srgbClr val="F9FBF9"/>
                </a:solidFill>
              </a:rPr>
              <a:t>虚拟机</a:t>
            </a:r>
            <a:r>
              <a:rPr lang="en-US" altLang="zh-CN" b="1">
                <a:solidFill>
                  <a:srgbClr val="F9FBF9"/>
                </a:solidFill>
              </a:rPr>
              <a:t>(192.168.150.101)</a:t>
            </a:r>
            <a:endParaRPr lang="zh-CN" altLang="en-US" b="1">
              <a:solidFill>
                <a:srgbClr val="F9FBF9"/>
              </a:solidFill>
            </a:endParaRPr>
          </a:p>
        </p:txBody>
      </p:sp>
      <p:sp>
        <p:nvSpPr>
          <p:cNvPr id="4" name="矩形 3">
            <a:extLst>
              <a:ext uri="{FF2B5EF4-FFF2-40B4-BE49-F238E27FC236}">
                <a16:creationId xmlns:a16="http://schemas.microsoft.com/office/drawing/2014/main" id="{ED80D727-91B9-D9B2-8F5F-87FD8D8DA384}"/>
              </a:ext>
            </a:extLst>
          </p:cNvPr>
          <p:cNvSpPr/>
          <p:nvPr/>
        </p:nvSpPr>
        <p:spPr>
          <a:xfrm>
            <a:off x="6580745" y="3105142"/>
            <a:ext cx="888718"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Nginx</a:t>
            </a:r>
            <a:endParaRPr lang="zh-CN" altLang="en-US" sz="1200"/>
          </a:p>
        </p:txBody>
      </p:sp>
      <p:sp>
        <p:nvSpPr>
          <p:cNvPr id="7" name="矩形 6">
            <a:extLst>
              <a:ext uri="{FF2B5EF4-FFF2-40B4-BE49-F238E27FC236}">
                <a16:creationId xmlns:a16="http://schemas.microsoft.com/office/drawing/2014/main" id="{D41CE3A9-C345-2CFE-2AAD-2D249AF6CAFE}"/>
              </a:ext>
            </a:extLst>
          </p:cNvPr>
          <p:cNvSpPr/>
          <p:nvPr/>
        </p:nvSpPr>
        <p:spPr>
          <a:xfrm>
            <a:off x="6580742" y="4202782"/>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Jenkins</a:t>
            </a:r>
            <a:endParaRPr lang="zh-CN" altLang="en-US" sz="1200"/>
          </a:p>
        </p:txBody>
      </p:sp>
      <p:sp>
        <p:nvSpPr>
          <p:cNvPr id="8" name="矩形 7">
            <a:extLst>
              <a:ext uri="{FF2B5EF4-FFF2-40B4-BE49-F238E27FC236}">
                <a16:creationId xmlns:a16="http://schemas.microsoft.com/office/drawing/2014/main" id="{9B3E920D-B7FC-D12C-890A-BDA8E22FC3CC}"/>
              </a:ext>
            </a:extLst>
          </p:cNvPr>
          <p:cNvSpPr/>
          <p:nvPr/>
        </p:nvSpPr>
        <p:spPr>
          <a:xfrm>
            <a:off x="6580742" y="4731335"/>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Nacos</a:t>
            </a:r>
            <a:endParaRPr lang="zh-CN" altLang="en-US" sz="1200"/>
          </a:p>
        </p:txBody>
      </p:sp>
      <p:sp>
        <p:nvSpPr>
          <p:cNvPr id="10" name="矩形 9">
            <a:extLst>
              <a:ext uri="{FF2B5EF4-FFF2-40B4-BE49-F238E27FC236}">
                <a16:creationId xmlns:a16="http://schemas.microsoft.com/office/drawing/2014/main" id="{61F28686-8FA8-8CC3-9EBF-A6DBAD2FE4DE}"/>
              </a:ext>
            </a:extLst>
          </p:cNvPr>
          <p:cNvSpPr/>
          <p:nvPr/>
        </p:nvSpPr>
        <p:spPr>
          <a:xfrm>
            <a:off x="9425545" y="4719907"/>
            <a:ext cx="888718"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Seata</a:t>
            </a:r>
            <a:endParaRPr lang="zh-CN" altLang="en-US" sz="1200"/>
          </a:p>
        </p:txBody>
      </p:sp>
      <p:sp>
        <p:nvSpPr>
          <p:cNvPr id="11" name="矩形 10">
            <a:extLst>
              <a:ext uri="{FF2B5EF4-FFF2-40B4-BE49-F238E27FC236}">
                <a16:creationId xmlns:a16="http://schemas.microsoft.com/office/drawing/2014/main" id="{49F7D8AB-6FA4-9B25-E180-597A5508DE11}"/>
              </a:ext>
            </a:extLst>
          </p:cNvPr>
          <p:cNvSpPr/>
          <p:nvPr/>
        </p:nvSpPr>
        <p:spPr>
          <a:xfrm>
            <a:off x="8003144" y="3628646"/>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XXL-Job</a:t>
            </a:r>
            <a:endParaRPr lang="zh-CN" altLang="en-US" sz="1200"/>
          </a:p>
        </p:txBody>
      </p:sp>
      <p:sp>
        <p:nvSpPr>
          <p:cNvPr id="12" name="矩形 11">
            <a:extLst>
              <a:ext uri="{FF2B5EF4-FFF2-40B4-BE49-F238E27FC236}">
                <a16:creationId xmlns:a16="http://schemas.microsoft.com/office/drawing/2014/main" id="{36C1EDD6-E3E6-4519-9188-F383924C6CD2}"/>
              </a:ext>
            </a:extLst>
          </p:cNvPr>
          <p:cNvSpPr/>
          <p:nvPr/>
        </p:nvSpPr>
        <p:spPr>
          <a:xfrm>
            <a:off x="9425544" y="3628646"/>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ES</a:t>
            </a:r>
            <a:endParaRPr lang="zh-CN" altLang="en-US" sz="1200"/>
          </a:p>
        </p:txBody>
      </p:sp>
      <p:sp>
        <p:nvSpPr>
          <p:cNvPr id="13" name="矩形 12">
            <a:extLst>
              <a:ext uri="{FF2B5EF4-FFF2-40B4-BE49-F238E27FC236}">
                <a16:creationId xmlns:a16="http://schemas.microsoft.com/office/drawing/2014/main" id="{665C145E-6F35-E8C5-D2A2-D76D3294BBA9}"/>
              </a:ext>
            </a:extLst>
          </p:cNvPr>
          <p:cNvSpPr/>
          <p:nvPr/>
        </p:nvSpPr>
        <p:spPr>
          <a:xfrm>
            <a:off x="8003145" y="4732259"/>
            <a:ext cx="888718"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Redis</a:t>
            </a:r>
            <a:endParaRPr lang="zh-CN" altLang="en-US" sz="1200"/>
          </a:p>
        </p:txBody>
      </p:sp>
      <p:sp>
        <p:nvSpPr>
          <p:cNvPr id="14" name="矩形 13">
            <a:extLst>
              <a:ext uri="{FF2B5EF4-FFF2-40B4-BE49-F238E27FC236}">
                <a16:creationId xmlns:a16="http://schemas.microsoft.com/office/drawing/2014/main" id="{35BFED55-BAE0-54B4-3F70-3A01FFB3351D}"/>
              </a:ext>
            </a:extLst>
          </p:cNvPr>
          <p:cNvSpPr/>
          <p:nvPr/>
        </p:nvSpPr>
        <p:spPr>
          <a:xfrm>
            <a:off x="9425544" y="4152150"/>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Mysql</a:t>
            </a:r>
            <a:endParaRPr lang="zh-CN" altLang="en-US" sz="1200"/>
          </a:p>
        </p:txBody>
      </p:sp>
      <p:sp>
        <p:nvSpPr>
          <p:cNvPr id="15" name="矩形 14">
            <a:extLst>
              <a:ext uri="{FF2B5EF4-FFF2-40B4-BE49-F238E27FC236}">
                <a16:creationId xmlns:a16="http://schemas.microsoft.com/office/drawing/2014/main" id="{A97FBBBA-BEC3-BCF9-BE2F-9FE353935C80}"/>
              </a:ext>
            </a:extLst>
          </p:cNvPr>
          <p:cNvSpPr/>
          <p:nvPr/>
        </p:nvSpPr>
        <p:spPr>
          <a:xfrm>
            <a:off x="6580744" y="3628646"/>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lIns="0" tIns="45720" rIns="0" bIns="45720" rtlCol="0" anchor="ctr"/>
          <a:lstStyle/>
          <a:p>
            <a:pPr algn="ctr"/>
            <a:r>
              <a:rPr lang="en-US" altLang="zh-CN" sz="1200"/>
              <a:t>Sentinel</a:t>
            </a:r>
            <a:endParaRPr lang="zh-CN" altLang="en-US" sz="1200"/>
          </a:p>
        </p:txBody>
      </p:sp>
      <p:sp>
        <p:nvSpPr>
          <p:cNvPr id="16" name="矩形 15">
            <a:extLst>
              <a:ext uri="{FF2B5EF4-FFF2-40B4-BE49-F238E27FC236}">
                <a16:creationId xmlns:a16="http://schemas.microsoft.com/office/drawing/2014/main" id="{322E2C1D-EE42-A8DE-BA98-61A7A2E5A5D9}"/>
              </a:ext>
            </a:extLst>
          </p:cNvPr>
          <p:cNvSpPr/>
          <p:nvPr/>
        </p:nvSpPr>
        <p:spPr>
          <a:xfrm>
            <a:off x="9425544" y="3105141"/>
            <a:ext cx="888718"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Kibana</a:t>
            </a:r>
            <a:endParaRPr lang="zh-CN" altLang="en-US" sz="1200"/>
          </a:p>
        </p:txBody>
      </p:sp>
      <p:sp>
        <p:nvSpPr>
          <p:cNvPr id="17" name="矩形 16">
            <a:extLst>
              <a:ext uri="{FF2B5EF4-FFF2-40B4-BE49-F238E27FC236}">
                <a16:creationId xmlns:a16="http://schemas.microsoft.com/office/drawing/2014/main" id="{F18FADD6-63CB-53F3-957C-F4FB7AD55FCB}"/>
              </a:ext>
            </a:extLst>
          </p:cNvPr>
          <p:cNvSpPr/>
          <p:nvPr/>
        </p:nvSpPr>
        <p:spPr>
          <a:xfrm>
            <a:off x="8003144" y="3113524"/>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MongoDB</a:t>
            </a:r>
            <a:endParaRPr lang="zh-CN" altLang="en-US" sz="1200"/>
          </a:p>
        </p:txBody>
      </p:sp>
      <p:sp>
        <p:nvSpPr>
          <p:cNvPr id="18" name="矩形 17">
            <a:extLst>
              <a:ext uri="{FF2B5EF4-FFF2-40B4-BE49-F238E27FC236}">
                <a16:creationId xmlns:a16="http://schemas.microsoft.com/office/drawing/2014/main" id="{C932128F-1E0B-37A9-76B3-98E3DF474536}"/>
              </a:ext>
            </a:extLst>
          </p:cNvPr>
          <p:cNvSpPr/>
          <p:nvPr/>
        </p:nvSpPr>
        <p:spPr>
          <a:xfrm>
            <a:off x="7982261" y="4152149"/>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a:t>Gogs</a:t>
            </a:r>
            <a:endParaRPr lang="zh-CN" altLang="en-US" sz="1200"/>
          </a:p>
        </p:txBody>
      </p:sp>
      <p:grpSp>
        <p:nvGrpSpPr>
          <p:cNvPr id="19" name="组合 18">
            <a:extLst>
              <a:ext uri="{FF2B5EF4-FFF2-40B4-BE49-F238E27FC236}">
                <a16:creationId xmlns:a16="http://schemas.microsoft.com/office/drawing/2014/main" id="{FB33DAB5-DB31-C091-9327-0433CAE9E3ED}"/>
              </a:ext>
            </a:extLst>
          </p:cNvPr>
          <p:cNvGrpSpPr/>
          <p:nvPr/>
        </p:nvGrpSpPr>
        <p:grpSpPr>
          <a:xfrm>
            <a:off x="912618" y="2828999"/>
            <a:ext cx="3712040" cy="2533833"/>
            <a:chOff x="1859973" y="2480205"/>
            <a:chExt cx="3712040" cy="2533833"/>
          </a:xfrm>
        </p:grpSpPr>
        <p:sp>
          <p:nvSpPr>
            <p:cNvPr id="20" name="矩形: 圆角 19">
              <a:extLst>
                <a:ext uri="{FF2B5EF4-FFF2-40B4-BE49-F238E27FC236}">
                  <a16:creationId xmlns:a16="http://schemas.microsoft.com/office/drawing/2014/main" id="{82F3EB42-E3EF-E6B1-AAA3-7F452D235A0E}"/>
                </a:ext>
              </a:extLst>
            </p:cNvPr>
            <p:cNvSpPr/>
            <p:nvPr/>
          </p:nvSpPr>
          <p:spPr>
            <a:xfrm>
              <a:off x="1859973" y="2480206"/>
              <a:ext cx="3712040" cy="2533832"/>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51C220D-9EAA-83D9-E8C6-6A6D3B05C9C7}"/>
                </a:ext>
              </a:extLst>
            </p:cNvPr>
            <p:cNvSpPr txBox="1"/>
            <p:nvPr/>
          </p:nvSpPr>
          <p:spPr>
            <a:xfrm>
              <a:off x="1859973" y="2845725"/>
              <a:ext cx="3712040" cy="2071401"/>
            </a:xfrm>
            <a:prstGeom prst="rect">
              <a:avLst/>
            </a:prstGeom>
            <a:solidFill>
              <a:srgbClr val="F9FBF9"/>
            </a:solidFill>
          </p:spPr>
          <p:txBody>
            <a:bodyPr wrap="square" lIns="217440" tIns="45720" rIns="216000" bIns="45720" rtlCol="0">
              <a:spAutoFit/>
            </a:bodyPr>
            <a:lstStyle/>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git.tianji.com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jenkins.tianji.com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mq.tianji.com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nacos.tianji.com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xxljob.tianji.com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es.tianji.com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api.tianji.com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www.tianji.com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manage.tianji.com</a:t>
              </a:r>
            </a:p>
          </p:txBody>
        </p:sp>
        <p:sp>
          <p:nvSpPr>
            <p:cNvPr id="22" name="矩形: 圆角 21">
              <a:extLst>
                <a:ext uri="{FF2B5EF4-FFF2-40B4-BE49-F238E27FC236}">
                  <a16:creationId xmlns:a16="http://schemas.microsoft.com/office/drawing/2014/main" id="{F590AB0E-421D-AF2C-EBC9-727CEF529023}"/>
                </a:ext>
              </a:extLst>
            </p:cNvPr>
            <p:cNvSpPr/>
            <p:nvPr/>
          </p:nvSpPr>
          <p:spPr>
            <a:xfrm>
              <a:off x="1859973" y="2480205"/>
              <a:ext cx="37120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23" name="组合 22">
              <a:extLst>
                <a:ext uri="{FF2B5EF4-FFF2-40B4-BE49-F238E27FC236}">
                  <a16:creationId xmlns:a16="http://schemas.microsoft.com/office/drawing/2014/main" id="{5CFE339C-26D3-90FD-DF3E-C7F3642CD0FF}"/>
                </a:ext>
              </a:extLst>
            </p:cNvPr>
            <p:cNvGrpSpPr/>
            <p:nvPr/>
          </p:nvGrpSpPr>
          <p:grpSpPr>
            <a:xfrm>
              <a:off x="2016840" y="2577251"/>
              <a:ext cx="780463" cy="183269"/>
              <a:chOff x="2016840" y="2577251"/>
              <a:chExt cx="780463" cy="183269"/>
            </a:xfrm>
          </p:grpSpPr>
          <p:sp>
            <p:nvSpPr>
              <p:cNvPr id="24" name="椭圆 23">
                <a:extLst>
                  <a:ext uri="{FF2B5EF4-FFF2-40B4-BE49-F238E27FC236}">
                    <a16:creationId xmlns:a16="http://schemas.microsoft.com/office/drawing/2014/main" id="{65166C8F-A98D-9269-AAFA-986110D05596}"/>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40A95D9-15A8-2A8E-D0AD-B179955B0E08}"/>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E881C8E3-7F88-CE77-1A46-0C19D2CCE7C2}"/>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1546637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750" fill="hold"/>
                                        <p:tgtEl>
                                          <p:spTgt spid="4"/>
                                        </p:tgtEl>
                                        <p:attrNameLst>
                                          <p:attrName>ppt_w</p:attrName>
                                        </p:attrNameLst>
                                      </p:cBhvr>
                                      <p:tavLst>
                                        <p:tav tm="0">
                                          <p:val>
                                            <p:fltVal val="0"/>
                                          </p:val>
                                        </p:tav>
                                        <p:tav tm="100000">
                                          <p:val>
                                            <p:strVal val="#ppt_w"/>
                                          </p:val>
                                        </p:tav>
                                      </p:tavLst>
                                    </p:anim>
                                    <p:anim calcmode="lin" valueType="num">
                                      <p:cBhvr>
                                        <p:cTn id="13" dur="750" fill="hold"/>
                                        <p:tgtEl>
                                          <p:spTgt spid="4"/>
                                        </p:tgtEl>
                                        <p:attrNameLst>
                                          <p:attrName>ppt_h</p:attrName>
                                        </p:attrNameLst>
                                      </p:cBhvr>
                                      <p:tavLst>
                                        <p:tav tm="0">
                                          <p:val>
                                            <p:fltVal val="0"/>
                                          </p:val>
                                        </p:tav>
                                        <p:tav tm="100000">
                                          <p:val>
                                            <p:strVal val="#ppt_h"/>
                                          </p:val>
                                        </p:tav>
                                      </p:tavLst>
                                    </p:anim>
                                    <p:animEffect transition="in" filter="fade">
                                      <p:cBhvr>
                                        <p:cTn id="14" dur="750"/>
                                        <p:tgtEl>
                                          <p:spTgt spid="4"/>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75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10"/>
                                        </p:tgtEl>
                                        <p:attrNameLst>
                                          <p:attrName>style.visibility</p:attrName>
                                        </p:attrNameLst>
                                      </p:cBhvr>
                                      <p:to>
                                        <p:strVal val="visible"/>
                                      </p:to>
                                    </p:set>
                                    <p:anim calcmode="lin" valueType="num">
                                      <p:cBhvr>
                                        <p:cTn id="27" dur="750" fill="hold"/>
                                        <p:tgtEl>
                                          <p:spTgt spid="10"/>
                                        </p:tgtEl>
                                        <p:attrNameLst>
                                          <p:attrName>ppt_w</p:attrName>
                                        </p:attrNameLst>
                                      </p:cBhvr>
                                      <p:tavLst>
                                        <p:tav tm="0">
                                          <p:val>
                                            <p:fltVal val="0"/>
                                          </p:val>
                                        </p:tav>
                                        <p:tav tm="100000">
                                          <p:val>
                                            <p:strVal val="#ppt_w"/>
                                          </p:val>
                                        </p:tav>
                                      </p:tavLst>
                                    </p:anim>
                                    <p:anim calcmode="lin" valueType="num">
                                      <p:cBhvr>
                                        <p:cTn id="28" dur="750" fill="hold"/>
                                        <p:tgtEl>
                                          <p:spTgt spid="10"/>
                                        </p:tgtEl>
                                        <p:attrNameLst>
                                          <p:attrName>ppt_h</p:attrName>
                                        </p:attrNameLst>
                                      </p:cBhvr>
                                      <p:tavLst>
                                        <p:tav tm="0">
                                          <p:val>
                                            <p:fltVal val="0"/>
                                          </p:val>
                                        </p:tav>
                                        <p:tav tm="100000">
                                          <p:val>
                                            <p:strVal val="#ppt_h"/>
                                          </p:val>
                                        </p:tav>
                                      </p:tavLst>
                                    </p:anim>
                                    <p:animEffect transition="in" filter="fade">
                                      <p:cBhvr>
                                        <p:cTn id="29" dur="750"/>
                                        <p:tgtEl>
                                          <p:spTgt spid="10"/>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par>
                                <p:cTn id="35" presetID="53" presetClass="entr" presetSubtype="16" fill="hold" grpId="0" nodeType="withEffect">
                                  <p:stCondLst>
                                    <p:cond delay="75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childTnLst>
                                </p:cTn>
                              </p:par>
                              <p:par>
                                <p:cTn id="40" presetID="53" presetClass="entr" presetSubtype="16" fill="hold" grpId="0" nodeType="withEffect">
                                  <p:stCondLst>
                                    <p:cond delay="250"/>
                                  </p:stCondLst>
                                  <p:childTnLst>
                                    <p:set>
                                      <p:cBhvr>
                                        <p:cTn id="41" dur="1" fill="hold">
                                          <p:stCondLst>
                                            <p:cond delay="0"/>
                                          </p:stCondLst>
                                        </p:cTn>
                                        <p:tgtEl>
                                          <p:spTgt spid="13"/>
                                        </p:tgtEl>
                                        <p:attrNameLst>
                                          <p:attrName>style.visibility</p:attrName>
                                        </p:attrNameLst>
                                      </p:cBhvr>
                                      <p:to>
                                        <p:strVal val="visible"/>
                                      </p:to>
                                    </p:set>
                                    <p:anim calcmode="lin" valueType="num">
                                      <p:cBhvr>
                                        <p:cTn id="42" dur="750" fill="hold"/>
                                        <p:tgtEl>
                                          <p:spTgt spid="13"/>
                                        </p:tgtEl>
                                        <p:attrNameLst>
                                          <p:attrName>ppt_w</p:attrName>
                                        </p:attrNameLst>
                                      </p:cBhvr>
                                      <p:tavLst>
                                        <p:tav tm="0">
                                          <p:val>
                                            <p:fltVal val="0"/>
                                          </p:val>
                                        </p:tav>
                                        <p:tav tm="100000">
                                          <p:val>
                                            <p:strVal val="#ppt_w"/>
                                          </p:val>
                                        </p:tav>
                                      </p:tavLst>
                                    </p:anim>
                                    <p:anim calcmode="lin" valueType="num">
                                      <p:cBhvr>
                                        <p:cTn id="43" dur="750" fill="hold"/>
                                        <p:tgtEl>
                                          <p:spTgt spid="13"/>
                                        </p:tgtEl>
                                        <p:attrNameLst>
                                          <p:attrName>ppt_h</p:attrName>
                                        </p:attrNameLst>
                                      </p:cBhvr>
                                      <p:tavLst>
                                        <p:tav tm="0">
                                          <p:val>
                                            <p:fltVal val="0"/>
                                          </p:val>
                                        </p:tav>
                                        <p:tav tm="100000">
                                          <p:val>
                                            <p:strVal val="#ppt_h"/>
                                          </p:val>
                                        </p:tav>
                                      </p:tavLst>
                                    </p:anim>
                                    <p:animEffect transition="in" filter="fade">
                                      <p:cBhvr>
                                        <p:cTn id="44" dur="750"/>
                                        <p:tgtEl>
                                          <p:spTgt spid="13"/>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16" fill="hold" grpId="0" nodeType="withEffect">
                                  <p:stCondLst>
                                    <p:cond delay="75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par>
                                <p:cTn id="55" presetID="53" presetClass="entr" presetSubtype="16" fill="hold" grpId="0" nodeType="withEffect">
                                  <p:stCondLst>
                                    <p:cond delay="250"/>
                                  </p:stCondLst>
                                  <p:childTnLst>
                                    <p:set>
                                      <p:cBhvr>
                                        <p:cTn id="56" dur="1" fill="hold">
                                          <p:stCondLst>
                                            <p:cond delay="0"/>
                                          </p:stCondLst>
                                        </p:cTn>
                                        <p:tgtEl>
                                          <p:spTgt spid="16"/>
                                        </p:tgtEl>
                                        <p:attrNameLst>
                                          <p:attrName>style.visibility</p:attrName>
                                        </p:attrNameLst>
                                      </p:cBhvr>
                                      <p:to>
                                        <p:strVal val="visible"/>
                                      </p:to>
                                    </p:set>
                                    <p:anim calcmode="lin" valueType="num">
                                      <p:cBhvr>
                                        <p:cTn id="57" dur="750" fill="hold"/>
                                        <p:tgtEl>
                                          <p:spTgt spid="16"/>
                                        </p:tgtEl>
                                        <p:attrNameLst>
                                          <p:attrName>ppt_w</p:attrName>
                                        </p:attrNameLst>
                                      </p:cBhvr>
                                      <p:tavLst>
                                        <p:tav tm="0">
                                          <p:val>
                                            <p:fltVal val="0"/>
                                          </p:val>
                                        </p:tav>
                                        <p:tav tm="100000">
                                          <p:val>
                                            <p:strVal val="#ppt_w"/>
                                          </p:val>
                                        </p:tav>
                                      </p:tavLst>
                                    </p:anim>
                                    <p:anim calcmode="lin" valueType="num">
                                      <p:cBhvr>
                                        <p:cTn id="58" dur="750" fill="hold"/>
                                        <p:tgtEl>
                                          <p:spTgt spid="16"/>
                                        </p:tgtEl>
                                        <p:attrNameLst>
                                          <p:attrName>ppt_h</p:attrName>
                                        </p:attrNameLst>
                                      </p:cBhvr>
                                      <p:tavLst>
                                        <p:tav tm="0">
                                          <p:val>
                                            <p:fltVal val="0"/>
                                          </p:val>
                                        </p:tav>
                                        <p:tav tm="100000">
                                          <p:val>
                                            <p:strVal val="#ppt_h"/>
                                          </p:val>
                                        </p:tav>
                                      </p:tavLst>
                                    </p:anim>
                                    <p:animEffect transition="in" filter="fade">
                                      <p:cBhvr>
                                        <p:cTn id="59" dur="750"/>
                                        <p:tgtEl>
                                          <p:spTgt spid="16"/>
                                        </p:tgtEl>
                                      </p:cBhvr>
                                    </p:animEffect>
                                  </p:childTnLst>
                                </p:cTn>
                              </p:par>
                              <p:par>
                                <p:cTn id="60" presetID="53" presetClass="entr" presetSubtype="16" fill="hold" grpId="0" nodeType="withEffect">
                                  <p:stCondLst>
                                    <p:cond delay="500"/>
                                  </p:stCondLst>
                                  <p:childTnLst>
                                    <p:set>
                                      <p:cBhvr>
                                        <p:cTn id="61" dur="1" fill="hold">
                                          <p:stCondLst>
                                            <p:cond delay="0"/>
                                          </p:stCondLst>
                                        </p:cTn>
                                        <p:tgtEl>
                                          <p:spTgt spid="17"/>
                                        </p:tgtEl>
                                        <p:attrNameLst>
                                          <p:attrName>style.visibility</p:attrName>
                                        </p:attrNameLst>
                                      </p:cBhvr>
                                      <p:to>
                                        <p:strVal val="visible"/>
                                      </p:to>
                                    </p:set>
                                    <p:anim calcmode="lin" valueType="num">
                                      <p:cBhvr>
                                        <p:cTn id="62" dur="500" fill="hold"/>
                                        <p:tgtEl>
                                          <p:spTgt spid="17"/>
                                        </p:tgtEl>
                                        <p:attrNameLst>
                                          <p:attrName>ppt_w</p:attrName>
                                        </p:attrNameLst>
                                      </p:cBhvr>
                                      <p:tavLst>
                                        <p:tav tm="0">
                                          <p:val>
                                            <p:fltVal val="0"/>
                                          </p:val>
                                        </p:tav>
                                        <p:tav tm="100000">
                                          <p:val>
                                            <p:strVal val="#ppt_w"/>
                                          </p:val>
                                        </p:tav>
                                      </p:tavLst>
                                    </p:anim>
                                    <p:anim calcmode="lin" valueType="num">
                                      <p:cBhvr>
                                        <p:cTn id="63" dur="500" fill="hold"/>
                                        <p:tgtEl>
                                          <p:spTgt spid="17"/>
                                        </p:tgtEl>
                                        <p:attrNameLst>
                                          <p:attrName>ppt_h</p:attrName>
                                        </p:attrNameLst>
                                      </p:cBhvr>
                                      <p:tavLst>
                                        <p:tav tm="0">
                                          <p:val>
                                            <p:fltVal val="0"/>
                                          </p:val>
                                        </p:tav>
                                        <p:tav tm="100000">
                                          <p:val>
                                            <p:strVal val="#ppt_h"/>
                                          </p:val>
                                        </p:tav>
                                      </p:tavLst>
                                    </p:anim>
                                    <p:animEffect transition="in" filter="fade">
                                      <p:cBhvr>
                                        <p:cTn id="64" dur="500"/>
                                        <p:tgtEl>
                                          <p:spTgt spid="17"/>
                                        </p:tgtEl>
                                      </p:cBhvr>
                                    </p:animEffect>
                                  </p:childTnLst>
                                </p:cTn>
                              </p:par>
                              <p:par>
                                <p:cTn id="65" presetID="53" presetClass="entr" presetSubtype="16" fill="hold" grpId="0" nodeType="withEffect">
                                  <p:stCondLst>
                                    <p:cond delay="750"/>
                                  </p:stCondLst>
                                  <p:childTnLst>
                                    <p:set>
                                      <p:cBhvr>
                                        <p:cTn id="66" dur="1" fill="hold">
                                          <p:stCondLst>
                                            <p:cond delay="0"/>
                                          </p:stCondLst>
                                        </p:cTn>
                                        <p:tgtEl>
                                          <p:spTgt spid="18"/>
                                        </p:tgtEl>
                                        <p:attrNameLst>
                                          <p:attrName>style.visibility</p:attrName>
                                        </p:attrNameLst>
                                      </p:cBhvr>
                                      <p:to>
                                        <p:strVal val="visible"/>
                                      </p:to>
                                    </p:set>
                                    <p:anim calcmode="lin" valueType="num">
                                      <p:cBhvr>
                                        <p:cTn id="67" dur="500" fill="hold"/>
                                        <p:tgtEl>
                                          <p:spTgt spid="18"/>
                                        </p:tgtEl>
                                        <p:attrNameLst>
                                          <p:attrName>ppt_w</p:attrName>
                                        </p:attrNameLst>
                                      </p:cBhvr>
                                      <p:tavLst>
                                        <p:tav tm="0">
                                          <p:val>
                                            <p:fltVal val="0"/>
                                          </p:val>
                                        </p:tav>
                                        <p:tav tm="100000">
                                          <p:val>
                                            <p:strVal val="#ppt_w"/>
                                          </p:val>
                                        </p:tav>
                                      </p:tavLst>
                                    </p:anim>
                                    <p:anim calcmode="lin" valueType="num">
                                      <p:cBhvr>
                                        <p:cTn id="68" dur="500" fill="hold"/>
                                        <p:tgtEl>
                                          <p:spTgt spid="18"/>
                                        </p:tgtEl>
                                        <p:attrNameLst>
                                          <p:attrName>ppt_h</p:attrName>
                                        </p:attrNameLst>
                                      </p:cBhvr>
                                      <p:tavLst>
                                        <p:tav tm="0">
                                          <p:val>
                                            <p:fltVal val="0"/>
                                          </p:val>
                                        </p:tav>
                                        <p:tav tm="100000">
                                          <p:val>
                                            <p:strVal val="#ppt_h"/>
                                          </p:val>
                                        </p:tav>
                                      </p:tavLst>
                                    </p:anim>
                                    <p:animEffect transition="in" filter="fade">
                                      <p:cBhvr>
                                        <p:cTn id="69" dur="500"/>
                                        <p:tgtEl>
                                          <p:spTgt spid="18"/>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barn(inVertical)">
                                      <p:cBhvr>
                                        <p:cTn id="7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7" grpId="0" animBg="1"/>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p:txBody>
          <a:bodyPr/>
          <a:lstStyle/>
          <a:p>
            <a:r>
              <a:rPr lang="zh-CN" altLang="en-US"/>
              <a:t>为了模拟真实开发环境，我们准备了一台虚拟机，在其中安装了各种各样的公共服务和组件。</a:t>
            </a:r>
            <a:endParaRPr lang="en-US" altLang="zh-CN"/>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BE3936"/>
                </a:solidFill>
              </a:rPr>
              <a:t>模拟企业环境</a:t>
            </a:r>
          </a:p>
        </p:txBody>
      </p:sp>
      <p:sp>
        <p:nvSpPr>
          <p:cNvPr id="2" name="矩形: 圆角 1">
            <a:extLst>
              <a:ext uri="{FF2B5EF4-FFF2-40B4-BE49-F238E27FC236}">
                <a16:creationId xmlns:a16="http://schemas.microsoft.com/office/drawing/2014/main" id="{3710BF69-36C9-EF6B-F723-E27FC922671F}"/>
              </a:ext>
            </a:extLst>
          </p:cNvPr>
          <p:cNvSpPr/>
          <p:nvPr/>
        </p:nvSpPr>
        <p:spPr>
          <a:xfrm>
            <a:off x="6174487" y="2211859"/>
            <a:ext cx="5350523" cy="4258793"/>
          </a:xfrm>
          <a:prstGeom prst="roundRect">
            <a:avLst>
              <a:gd name="adj" fmla="val 3764"/>
            </a:avLst>
          </a:prstGeom>
          <a:solidFill>
            <a:schemeClr val="tx2">
              <a:lumMod val="40000"/>
              <a:lumOff val="6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a:solidFill>
                  <a:srgbClr val="F9FBF9"/>
                </a:solidFill>
              </a:rPr>
              <a:t>虚拟机</a:t>
            </a:r>
            <a:r>
              <a:rPr lang="en-US" altLang="zh-CN" b="1">
                <a:solidFill>
                  <a:srgbClr val="F9FBF9"/>
                </a:solidFill>
              </a:rPr>
              <a:t>(192.168.150.101)</a:t>
            </a:r>
            <a:endParaRPr lang="zh-CN" altLang="en-US" b="1">
              <a:solidFill>
                <a:srgbClr val="F9FBF9"/>
              </a:solidFill>
            </a:endParaRPr>
          </a:p>
        </p:txBody>
      </p:sp>
      <p:sp>
        <p:nvSpPr>
          <p:cNvPr id="4" name="矩形 3">
            <a:extLst>
              <a:ext uri="{FF2B5EF4-FFF2-40B4-BE49-F238E27FC236}">
                <a16:creationId xmlns:a16="http://schemas.microsoft.com/office/drawing/2014/main" id="{ED80D727-91B9-D9B2-8F5F-87FD8D8DA384}"/>
              </a:ext>
            </a:extLst>
          </p:cNvPr>
          <p:cNvSpPr/>
          <p:nvPr/>
        </p:nvSpPr>
        <p:spPr>
          <a:xfrm>
            <a:off x="6671920" y="4137141"/>
            <a:ext cx="888718" cy="658981"/>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200"/>
              <a:t>Nginx</a:t>
            </a:r>
            <a:endParaRPr lang="zh-CN" altLang="en-US" sz="1200"/>
          </a:p>
        </p:txBody>
      </p:sp>
      <p:sp>
        <p:nvSpPr>
          <p:cNvPr id="7" name="矩形 6">
            <a:extLst>
              <a:ext uri="{FF2B5EF4-FFF2-40B4-BE49-F238E27FC236}">
                <a16:creationId xmlns:a16="http://schemas.microsoft.com/office/drawing/2014/main" id="{D41CE3A9-C345-2CFE-2AAD-2D249AF6CAFE}"/>
              </a:ext>
            </a:extLst>
          </p:cNvPr>
          <p:cNvSpPr/>
          <p:nvPr/>
        </p:nvSpPr>
        <p:spPr>
          <a:xfrm>
            <a:off x="10063342" y="4396511"/>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Jenkins</a:t>
            </a:r>
            <a:endParaRPr lang="zh-CN" altLang="en-US" sz="1200"/>
          </a:p>
        </p:txBody>
      </p:sp>
      <p:sp>
        <p:nvSpPr>
          <p:cNvPr id="8" name="矩形 7">
            <a:extLst>
              <a:ext uri="{FF2B5EF4-FFF2-40B4-BE49-F238E27FC236}">
                <a16:creationId xmlns:a16="http://schemas.microsoft.com/office/drawing/2014/main" id="{9B3E920D-B7FC-D12C-890A-BDA8E22FC3CC}"/>
              </a:ext>
            </a:extLst>
          </p:cNvPr>
          <p:cNvSpPr/>
          <p:nvPr/>
        </p:nvSpPr>
        <p:spPr>
          <a:xfrm>
            <a:off x="10063342" y="5373677"/>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Nacos</a:t>
            </a:r>
            <a:endParaRPr lang="zh-CN" altLang="en-US" sz="1200"/>
          </a:p>
        </p:txBody>
      </p:sp>
      <p:sp>
        <p:nvSpPr>
          <p:cNvPr id="10" name="矩形 9">
            <a:extLst>
              <a:ext uri="{FF2B5EF4-FFF2-40B4-BE49-F238E27FC236}">
                <a16:creationId xmlns:a16="http://schemas.microsoft.com/office/drawing/2014/main" id="{61F28686-8FA8-8CC3-9EBF-A6DBAD2FE4DE}"/>
              </a:ext>
            </a:extLst>
          </p:cNvPr>
          <p:cNvSpPr/>
          <p:nvPr/>
        </p:nvSpPr>
        <p:spPr>
          <a:xfrm>
            <a:off x="10063342" y="6025120"/>
            <a:ext cx="888718"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Seata</a:t>
            </a:r>
            <a:endParaRPr lang="zh-CN" altLang="en-US" sz="1200"/>
          </a:p>
        </p:txBody>
      </p:sp>
      <p:sp>
        <p:nvSpPr>
          <p:cNvPr id="11" name="矩形 10">
            <a:extLst>
              <a:ext uri="{FF2B5EF4-FFF2-40B4-BE49-F238E27FC236}">
                <a16:creationId xmlns:a16="http://schemas.microsoft.com/office/drawing/2014/main" id="{49F7D8AB-6FA4-9B25-E180-597A5508DE11}"/>
              </a:ext>
            </a:extLst>
          </p:cNvPr>
          <p:cNvSpPr/>
          <p:nvPr/>
        </p:nvSpPr>
        <p:spPr>
          <a:xfrm>
            <a:off x="10063342" y="4070789"/>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XXL-Job</a:t>
            </a:r>
            <a:endParaRPr lang="zh-CN" altLang="en-US" sz="1200"/>
          </a:p>
        </p:txBody>
      </p:sp>
      <p:sp>
        <p:nvSpPr>
          <p:cNvPr id="12" name="矩形 11">
            <a:extLst>
              <a:ext uri="{FF2B5EF4-FFF2-40B4-BE49-F238E27FC236}">
                <a16:creationId xmlns:a16="http://schemas.microsoft.com/office/drawing/2014/main" id="{36C1EDD6-E3E6-4519-9188-F383924C6CD2}"/>
              </a:ext>
            </a:extLst>
          </p:cNvPr>
          <p:cNvSpPr/>
          <p:nvPr/>
        </p:nvSpPr>
        <p:spPr>
          <a:xfrm>
            <a:off x="10063342" y="3745067"/>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ES</a:t>
            </a:r>
            <a:endParaRPr lang="zh-CN" altLang="en-US" sz="1200"/>
          </a:p>
        </p:txBody>
      </p:sp>
      <p:sp>
        <p:nvSpPr>
          <p:cNvPr id="13" name="矩形 12">
            <a:extLst>
              <a:ext uri="{FF2B5EF4-FFF2-40B4-BE49-F238E27FC236}">
                <a16:creationId xmlns:a16="http://schemas.microsoft.com/office/drawing/2014/main" id="{665C145E-6F35-E8C5-D2A2-D76D3294BBA9}"/>
              </a:ext>
            </a:extLst>
          </p:cNvPr>
          <p:cNvSpPr/>
          <p:nvPr/>
        </p:nvSpPr>
        <p:spPr>
          <a:xfrm>
            <a:off x="10063342" y="5699399"/>
            <a:ext cx="888718"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Redis</a:t>
            </a:r>
            <a:endParaRPr lang="zh-CN" altLang="en-US" sz="1200"/>
          </a:p>
        </p:txBody>
      </p:sp>
      <p:sp>
        <p:nvSpPr>
          <p:cNvPr id="14" name="矩形 13">
            <a:extLst>
              <a:ext uri="{FF2B5EF4-FFF2-40B4-BE49-F238E27FC236}">
                <a16:creationId xmlns:a16="http://schemas.microsoft.com/office/drawing/2014/main" id="{35BFED55-BAE0-54B4-3F70-3A01FFB3351D}"/>
              </a:ext>
            </a:extLst>
          </p:cNvPr>
          <p:cNvSpPr/>
          <p:nvPr/>
        </p:nvSpPr>
        <p:spPr>
          <a:xfrm>
            <a:off x="10063342" y="4722233"/>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Mysql</a:t>
            </a:r>
            <a:endParaRPr lang="zh-CN" altLang="en-US" sz="1200"/>
          </a:p>
        </p:txBody>
      </p:sp>
      <p:sp>
        <p:nvSpPr>
          <p:cNvPr id="15" name="矩形 14">
            <a:extLst>
              <a:ext uri="{FF2B5EF4-FFF2-40B4-BE49-F238E27FC236}">
                <a16:creationId xmlns:a16="http://schemas.microsoft.com/office/drawing/2014/main" id="{A97FBBBA-BEC3-BCF9-BE2F-9FE353935C80}"/>
              </a:ext>
            </a:extLst>
          </p:cNvPr>
          <p:cNvSpPr/>
          <p:nvPr/>
        </p:nvSpPr>
        <p:spPr>
          <a:xfrm>
            <a:off x="10063342" y="3419345"/>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Sentinel</a:t>
            </a:r>
            <a:endParaRPr lang="zh-CN" altLang="en-US" sz="1200"/>
          </a:p>
        </p:txBody>
      </p:sp>
      <p:sp>
        <p:nvSpPr>
          <p:cNvPr id="16" name="矩形 15">
            <a:extLst>
              <a:ext uri="{FF2B5EF4-FFF2-40B4-BE49-F238E27FC236}">
                <a16:creationId xmlns:a16="http://schemas.microsoft.com/office/drawing/2014/main" id="{322E2C1D-EE42-A8DE-BA98-61A7A2E5A5D9}"/>
              </a:ext>
            </a:extLst>
          </p:cNvPr>
          <p:cNvSpPr/>
          <p:nvPr/>
        </p:nvSpPr>
        <p:spPr>
          <a:xfrm>
            <a:off x="10063342" y="2767901"/>
            <a:ext cx="888718"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Kibana</a:t>
            </a:r>
            <a:endParaRPr lang="zh-CN" altLang="en-US" sz="1200"/>
          </a:p>
        </p:txBody>
      </p:sp>
      <p:sp>
        <p:nvSpPr>
          <p:cNvPr id="17" name="矩形 16">
            <a:extLst>
              <a:ext uri="{FF2B5EF4-FFF2-40B4-BE49-F238E27FC236}">
                <a16:creationId xmlns:a16="http://schemas.microsoft.com/office/drawing/2014/main" id="{F18FADD6-63CB-53F3-957C-F4FB7AD55FCB}"/>
              </a:ext>
            </a:extLst>
          </p:cNvPr>
          <p:cNvSpPr/>
          <p:nvPr/>
        </p:nvSpPr>
        <p:spPr>
          <a:xfrm>
            <a:off x="10063342" y="3093623"/>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MongoDB</a:t>
            </a:r>
            <a:endParaRPr lang="zh-CN" altLang="en-US" sz="1200"/>
          </a:p>
        </p:txBody>
      </p:sp>
      <p:sp>
        <p:nvSpPr>
          <p:cNvPr id="18" name="矩形 17">
            <a:extLst>
              <a:ext uri="{FF2B5EF4-FFF2-40B4-BE49-F238E27FC236}">
                <a16:creationId xmlns:a16="http://schemas.microsoft.com/office/drawing/2014/main" id="{C932128F-1E0B-37A9-76B3-98E3DF474536}"/>
              </a:ext>
            </a:extLst>
          </p:cNvPr>
          <p:cNvSpPr/>
          <p:nvPr/>
        </p:nvSpPr>
        <p:spPr>
          <a:xfrm>
            <a:off x="10063342" y="5047955"/>
            <a:ext cx="888719" cy="225777"/>
          </a:xfrm>
          <a:prstGeom prst="rect">
            <a:avLst/>
          </a:prstGeom>
          <a:ln/>
        </p:spPr>
        <p:style>
          <a:lnRef idx="1">
            <a:schemeClr val="accent1"/>
          </a:lnRef>
          <a:fillRef idx="3">
            <a:schemeClr val="accent1"/>
          </a:fillRef>
          <a:effectRef idx="2">
            <a:schemeClr val="accent1"/>
          </a:effectRef>
          <a:fontRef idx="minor">
            <a:schemeClr val="lt1"/>
          </a:fontRef>
        </p:style>
        <p:txBody>
          <a:bodyPr lIns="91440" tIns="45720" rIns="0" bIns="45720" rtlCol="0" anchor="ctr"/>
          <a:lstStyle/>
          <a:p>
            <a:pPr algn="ctr"/>
            <a:r>
              <a:rPr lang="en-US" altLang="zh-CN" sz="1200"/>
              <a:t>Gogs</a:t>
            </a:r>
            <a:endParaRPr lang="zh-CN" altLang="en-US" sz="1200"/>
          </a:p>
        </p:txBody>
      </p:sp>
      <p:grpSp>
        <p:nvGrpSpPr>
          <p:cNvPr id="19" name="组合 18">
            <a:extLst>
              <a:ext uri="{FF2B5EF4-FFF2-40B4-BE49-F238E27FC236}">
                <a16:creationId xmlns:a16="http://schemas.microsoft.com/office/drawing/2014/main" id="{FB33DAB5-DB31-C091-9327-0433CAE9E3ED}"/>
              </a:ext>
            </a:extLst>
          </p:cNvPr>
          <p:cNvGrpSpPr/>
          <p:nvPr/>
        </p:nvGrpSpPr>
        <p:grpSpPr>
          <a:xfrm>
            <a:off x="854912" y="3129594"/>
            <a:ext cx="3712040" cy="2533833"/>
            <a:chOff x="1859973" y="2480205"/>
            <a:chExt cx="3712040" cy="2533833"/>
          </a:xfrm>
        </p:grpSpPr>
        <p:sp>
          <p:nvSpPr>
            <p:cNvPr id="20" name="矩形: 圆角 19">
              <a:extLst>
                <a:ext uri="{FF2B5EF4-FFF2-40B4-BE49-F238E27FC236}">
                  <a16:creationId xmlns:a16="http://schemas.microsoft.com/office/drawing/2014/main" id="{82F3EB42-E3EF-E6B1-AAA3-7F452D235A0E}"/>
                </a:ext>
              </a:extLst>
            </p:cNvPr>
            <p:cNvSpPr/>
            <p:nvPr/>
          </p:nvSpPr>
          <p:spPr>
            <a:xfrm>
              <a:off x="1859973" y="2480206"/>
              <a:ext cx="3712040" cy="2533832"/>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D51C220D-9EAA-83D9-E8C6-6A6D3B05C9C7}"/>
                </a:ext>
              </a:extLst>
            </p:cNvPr>
            <p:cNvSpPr txBox="1"/>
            <p:nvPr/>
          </p:nvSpPr>
          <p:spPr>
            <a:xfrm>
              <a:off x="1859973" y="2845725"/>
              <a:ext cx="3712040" cy="2071401"/>
            </a:xfrm>
            <a:prstGeom prst="rect">
              <a:avLst/>
            </a:prstGeom>
            <a:solidFill>
              <a:srgbClr val="F9FBF9"/>
            </a:solidFill>
          </p:spPr>
          <p:txBody>
            <a:bodyPr wrap="square" lIns="217440" tIns="45720" rIns="216000" bIns="45720" rtlCol="0">
              <a:spAutoFit/>
            </a:bodyPr>
            <a:lstStyle/>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git.tianji.com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jenkins.tianji.com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mq.tianji.com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nacos.tianji.com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xxljob.tianji.com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es.tianji.com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api.tianji.com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www.tianji.com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manage.tianji.com</a:t>
              </a:r>
            </a:p>
          </p:txBody>
        </p:sp>
        <p:sp>
          <p:nvSpPr>
            <p:cNvPr id="22" name="矩形: 圆角 21">
              <a:extLst>
                <a:ext uri="{FF2B5EF4-FFF2-40B4-BE49-F238E27FC236}">
                  <a16:creationId xmlns:a16="http://schemas.microsoft.com/office/drawing/2014/main" id="{F590AB0E-421D-AF2C-EBC9-727CEF529023}"/>
                </a:ext>
              </a:extLst>
            </p:cNvPr>
            <p:cNvSpPr/>
            <p:nvPr/>
          </p:nvSpPr>
          <p:spPr>
            <a:xfrm>
              <a:off x="1859973" y="2480205"/>
              <a:ext cx="3712040"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23" name="组合 22">
              <a:extLst>
                <a:ext uri="{FF2B5EF4-FFF2-40B4-BE49-F238E27FC236}">
                  <a16:creationId xmlns:a16="http://schemas.microsoft.com/office/drawing/2014/main" id="{5CFE339C-26D3-90FD-DF3E-C7F3642CD0FF}"/>
                </a:ext>
              </a:extLst>
            </p:cNvPr>
            <p:cNvGrpSpPr/>
            <p:nvPr/>
          </p:nvGrpSpPr>
          <p:grpSpPr>
            <a:xfrm>
              <a:off x="2016840" y="2577251"/>
              <a:ext cx="780463" cy="183269"/>
              <a:chOff x="2016840" y="2577251"/>
              <a:chExt cx="780463" cy="183269"/>
            </a:xfrm>
          </p:grpSpPr>
          <p:sp>
            <p:nvSpPr>
              <p:cNvPr id="24" name="椭圆 23">
                <a:extLst>
                  <a:ext uri="{FF2B5EF4-FFF2-40B4-BE49-F238E27FC236}">
                    <a16:creationId xmlns:a16="http://schemas.microsoft.com/office/drawing/2014/main" id="{65166C8F-A98D-9269-AAFA-986110D05596}"/>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440A95D9-15A8-2A8E-D0AD-B179955B0E08}"/>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E881C8E3-7F88-CE77-1A46-0C19D2CCE7C2}"/>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7" name="文本框 26">
            <a:extLst>
              <a:ext uri="{FF2B5EF4-FFF2-40B4-BE49-F238E27FC236}">
                <a16:creationId xmlns:a16="http://schemas.microsoft.com/office/drawing/2014/main" id="{C342C37D-0883-5B51-306C-8A7BA192B247}"/>
              </a:ext>
            </a:extLst>
          </p:cNvPr>
          <p:cNvSpPr txBox="1"/>
          <p:nvPr/>
        </p:nvSpPr>
        <p:spPr>
          <a:xfrm>
            <a:off x="912618" y="7189367"/>
            <a:ext cx="4326464" cy="677108"/>
          </a:xfrm>
          <a:prstGeom prst="rect">
            <a:avLst/>
          </a:prstGeom>
          <a:noFill/>
        </p:spPr>
        <p:txBody>
          <a:bodyPr wrap="square" rtlCol="0">
            <a:spAutoFit/>
          </a:bodyPr>
          <a:lstStyle/>
          <a:p>
            <a:r>
              <a:rPr lang="en-US" altLang="zh-CN" sz="1200"/>
              <a:t>SwitchHosts</a:t>
            </a:r>
            <a:r>
              <a:rPr lang="zh-CN" altLang="en-US" sz="1200"/>
              <a:t>下载地址：</a:t>
            </a:r>
            <a:r>
              <a:rPr lang="en-US" altLang="zh-CN" sz="1200">
                <a:hlinkClick r:id="rId4"/>
              </a:rPr>
              <a:t>https://github.com/oldj/SwitchHosts/releases</a:t>
            </a:r>
            <a:endParaRPr lang="en-US" altLang="zh-CN" sz="1200"/>
          </a:p>
          <a:p>
            <a:pPr fontAlgn="auto">
              <a:spcBef>
                <a:spcPts val="0"/>
              </a:spcBef>
              <a:spcAft>
                <a:spcPts val="0"/>
              </a:spcAft>
            </a:pPr>
            <a:endParaRPr lang="zh-CN" altLang="en-US" sz="1400" dirty="0">
              <a:solidFill>
                <a:schemeClr val="tx1">
                  <a:lumMod val="65000"/>
                  <a:lumOff val="35000"/>
                </a:schemeClr>
              </a:solidFill>
              <a:latin typeface="+mn-lt"/>
              <a:ea typeface="+mn-ea"/>
            </a:endParaRPr>
          </a:p>
        </p:txBody>
      </p:sp>
      <p:sp>
        <p:nvSpPr>
          <p:cNvPr id="42" name="箭头: 右 41">
            <a:extLst>
              <a:ext uri="{FF2B5EF4-FFF2-40B4-BE49-F238E27FC236}">
                <a16:creationId xmlns:a16="http://schemas.microsoft.com/office/drawing/2014/main" id="{56BF2F51-B482-67BC-9E18-885C3F474697}"/>
              </a:ext>
            </a:extLst>
          </p:cNvPr>
          <p:cNvSpPr/>
          <p:nvPr/>
        </p:nvSpPr>
        <p:spPr>
          <a:xfrm>
            <a:off x="4917989" y="4163255"/>
            <a:ext cx="1099524" cy="606755"/>
          </a:xfrm>
          <a:prstGeom prst="rightArrow">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cxnSp>
        <p:nvCxnSpPr>
          <p:cNvPr id="45" name="直接箭头连接符 44">
            <a:extLst>
              <a:ext uri="{FF2B5EF4-FFF2-40B4-BE49-F238E27FC236}">
                <a16:creationId xmlns:a16="http://schemas.microsoft.com/office/drawing/2014/main" id="{B7F46316-A16C-6A65-365A-12806AF80C32}"/>
              </a:ext>
            </a:extLst>
          </p:cNvPr>
          <p:cNvCxnSpPr>
            <a:stCxn id="4" idx="3"/>
            <a:endCxn id="16" idx="1"/>
          </p:cNvCxnSpPr>
          <p:nvPr/>
        </p:nvCxnSpPr>
        <p:spPr>
          <a:xfrm flipV="1">
            <a:off x="7560638" y="2880790"/>
            <a:ext cx="2502704" cy="1585842"/>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46" name="直接箭头连接符 45">
            <a:extLst>
              <a:ext uri="{FF2B5EF4-FFF2-40B4-BE49-F238E27FC236}">
                <a16:creationId xmlns:a16="http://schemas.microsoft.com/office/drawing/2014/main" id="{8B228F1D-9B6E-E8F7-AB8C-CA8F0A804A23}"/>
              </a:ext>
            </a:extLst>
          </p:cNvPr>
          <p:cNvCxnSpPr>
            <a:cxnSpLocks/>
            <a:stCxn id="4" idx="3"/>
            <a:endCxn id="10" idx="1"/>
          </p:cNvCxnSpPr>
          <p:nvPr/>
        </p:nvCxnSpPr>
        <p:spPr>
          <a:xfrm>
            <a:off x="7560638" y="4466632"/>
            <a:ext cx="2502704" cy="1671377"/>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C33B48AC-04D4-D206-CCF0-C10F1C1C485E}"/>
              </a:ext>
            </a:extLst>
          </p:cNvPr>
          <p:cNvCxnSpPr>
            <a:cxnSpLocks/>
            <a:stCxn id="4" idx="3"/>
            <a:endCxn id="17" idx="1"/>
          </p:cNvCxnSpPr>
          <p:nvPr/>
        </p:nvCxnSpPr>
        <p:spPr>
          <a:xfrm flipV="1">
            <a:off x="7560638" y="3206512"/>
            <a:ext cx="2502704" cy="1260120"/>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id="{F04184FB-F1A0-EE02-C28C-D9AF4528ECCB}"/>
              </a:ext>
            </a:extLst>
          </p:cNvPr>
          <p:cNvCxnSpPr>
            <a:cxnSpLocks/>
            <a:stCxn id="4" idx="3"/>
            <a:endCxn id="15" idx="1"/>
          </p:cNvCxnSpPr>
          <p:nvPr/>
        </p:nvCxnSpPr>
        <p:spPr>
          <a:xfrm flipV="1">
            <a:off x="7560638" y="3532234"/>
            <a:ext cx="2502704" cy="934398"/>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6" name="直接箭头连接符 55">
            <a:extLst>
              <a:ext uri="{FF2B5EF4-FFF2-40B4-BE49-F238E27FC236}">
                <a16:creationId xmlns:a16="http://schemas.microsoft.com/office/drawing/2014/main" id="{58F4F4E0-8C41-D25D-C2E7-C2E84BEDA117}"/>
              </a:ext>
            </a:extLst>
          </p:cNvPr>
          <p:cNvCxnSpPr>
            <a:cxnSpLocks/>
            <a:stCxn id="4" idx="3"/>
            <a:endCxn id="12" idx="1"/>
          </p:cNvCxnSpPr>
          <p:nvPr/>
        </p:nvCxnSpPr>
        <p:spPr>
          <a:xfrm flipV="1">
            <a:off x="7560638" y="3857956"/>
            <a:ext cx="2502704" cy="608676"/>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59" name="直接箭头连接符 58">
            <a:extLst>
              <a:ext uri="{FF2B5EF4-FFF2-40B4-BE49-F238E27FC236}">
                <a16:creationId xmlns:a16="http://schemas.microsoft.com/office/drawing/2014/main" id="{C8DFF530-3EEF-1BF0-7540-DA5474F9AFDB}"/>
              </a:ext>
            </a:extLst>
          </p:cNvPr>
          <p:cNvCxnSpPr>
            <a:cxnSpLocks/>
            <a:stCxn id="4" idx="3"/>
            <a:endCxn id="11" idx="1"/>
          </p:cNvCxnSpPr>
          <p:nvPr/>
        </p:nvCxnSpPr>
        <p:spPr>
          <a:xfrm flipV="1">
            <a:off x="7560638" y="4183678"/>
            <a:ext cx="2502704" cy="282954"/>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2" name="直接箭头连接符 61">
            <a:extLst>
              <a:ext uri="{FF2B5EF4-FFF2-40B4-BE49-F238E27FC236}">
                <a16:creationId xmlns:a16="http://schemas.microsoft.com/office/drawing/2014/main" id="{280B879B-DBE1-D3E5-A6BE-4613BD9D1FD8}"/>
              </a:ext>
            </a:extLst>
          </p:cNvPr>
          <p:cNvCxnSpPr>
            <a:cxnSpLocks/>
            <a:stCxn id="4" idx="3"/>
            <a:endCxn id="7" idx="1"/>
          </p:cNvCxnSpPr>
          <p:nvPr/>
        </p:nvCxnSpPr>
        <p:spPr>
          <a:xfrm>
            <a:off x="7560638" y="4466632"/>
            <a:ext cx="2502704" cy="42768"/>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5" name="直接箭头连接符 64">
            <a:extLst>
              <a:ext uri="{FF2B5EF4-FFF2-40B4-BE49-F238E27FC236}">
                <a16:creationId xmlns:a16="http://schemas.microsoft.com/office/drawing/2014/main" id="{C971D490-816A-A05D-1977-81D117F560EF}"/>
              </a:ext>
            </a:extLst>
          </p:cNvPr>
          <p:cNvCxnSpPr>
            <a:cxnSpLocks/>
            <a:stCxn id="4" idx="3"/>
            <a:endCxn id="14" idx="1"/>
          </p:cNvCxnSpPr>
          <p:nvPr/>
        </p:nvCxnSpPr>
        <p:spPr>
          <a:xfrm>
            <a:off x="7560638" y="4466632"/>
            <a:ext cx="2502704" cy="368490"/>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1B962E55-AEB5-6F02-0AD7-AE3158563E47}"/>
              </a:ext>
            </a:extLst>
          </p:cNvPr>
          <p:cNvCxnSpPr>
            <a:cxnSpLocks/>
            <a:stCxn id="4" idx="3"/>
            <a:endCxn id="18" idx="1"/>
          </p:cNvCxnSpPr>
          <p:nvPr/>
        </p:nvCxnSpPr>
        <p:spPr>
          <a:xfrm>
            <a:off x="7560638" y="4466632"/>
            <a:ext cx="2502704" cy="694212"/>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1" name="直接箭头连接符 70">
            <a:extLst>
              <a:ext uri="{FF2B5EF4-FFF2-40B4-BE49-F238E27FC236}">
                <a16:creationId xmlns:a16="http://schemas.microsoft.com/office/drawing/2014/main" id="{A8BC0CFC-9DC7-D580-FC3E-DA657C411938}"/>
              </a:ext>
            </a:extLst>
          </p:cNvPr>
          <p:cNvCxnSpPr>
            <a:cxnSpLocks/>
            <a:stCxn id="4" idx="3"/>
            <a:endCxn id="8" idx="1"/>
          </p:cNvCxnSpPr>
          <p:nvPr/>
        </p:nvCxnSpPr>
        <p:spPr>
          <a:xfrm>
            <a:off x="7560638" y="4466632"/>
            <a:ext cx="2502704" cy="1019934"/>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cxnSp>
        <p:nvCxnSpPr>
          <p:cNvPr id="74" name="直接箭头连接符 73">
            <a:extLst>
              <a:ext uri="{FF2B5EF4-FFF2-40B4-BE49-F238E27FC236}">
                <a16:creationId xmlns:a16="http://schemas.microsoft.com/office/drawing/2014/main" id="{473A7850-65AB-CDB1-AEE4-F7138582FB3D}"/>
              </a:ext>
            </a:extLst>
          </p:cNvPr>
          <p:cNvCxnSpPr>
            <a:cxnSpLocks/>
            <a:stCxn id="4" idx="3"/>
            <a:endCxn id="13" idx="1"/>
          </p:cNvCxnSpPr>
          <p:nvPr/>
        </p:nvCxnSpPr>
        <p:spPr>
          <a:xfrm>
            <a:off x="7560638" y="4466632"/>
            <a:ext cx="2502704" cy="1345656"/>
          </a:xfrm>
          <a:prstGeom prst="straightConnector1">
            <a:avLst/>
          </a:prstGeom>
          <a:ln>
            <a:solidFill>
              <a:srgbClr val="49504F"/>
            </a:solidFill>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78" name="文本框 77">
            <a:extLst>
              <a:ext uri="{FF2B5EF4-FFF2-40B4-BE49-F238E27FC236}">
                <a16:creationId xmlns:a16="http://schemas.microsoft.com/office/drawing/2014/main" id="{4C0C813C-CA8D-3D32-6E35-D19EF439C358}"/>
              </a:ext>
            </a:extLst>
          </p:cNvPr>
          <p:cNvSpPr txBox="1"/>
          <p:nvPr/>
        </p:nvSpPr>
        <p:spPr>
          <a:xfrm>
            <a:off x="6237285" y="5173781"/>
            <a:ext cx="2416046"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rPr>
              <a:t>nacos.tianji.com -&gt; 8848</a:t>
            </a:r>
            <a:endParaRPr lang="zh-CN" altLang="en-US" sz="1200" dirty="0">
              <a:solidFill>
                <a:schemeClr val="bg1"/>
              </a:solidFill>
              <a:latin typeface="+mn-lt"/>
              <a:ea typeface="+mn-ea"/>
            </a:endParaRPr>
          </a:p>
        </p:txBody>
      </p:sp>
      <p:sp>
        <p:nvSpPr>
          <p:cNvPr id="90" name="文本框 89">
            <a:extLst>
              <a:ext uri="{FF2B5EF4-FFF2-40B4-BE49-F238E27FC236}">
                <a16:creationId xmlns:a16="http://schemas.microsoft.com/office/drawing/2014/main" id="{B316A98A-80F4-D391-0497-8E6E36731153}"/>
              </a:ext>
            </a:extLst>
          </p:cNvPr>
          <p:cNvSpPr txBox="1"/>
          <p:nvPr/>
        </p:nvSpPr>
        <p:spPr>
          <a:xfrm>
            <a:off x="6238171" y="5413147"/>
            <a:ext cx="2230098"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rPr>
              <a:t>mq.tianji.com -&gt; 15672</a:t>
            </a:r>
            <a:endParaRPr lang="zh-CN" altLang="en-US" sz="1200" dirty="0">
              <a:solidFill>
                <a:schemeClr val="bg1"/>
              </a:solidFill>
              <a:latin typeface="+mn-lt"/>
              <a:ea typeface="+mn-ea"/>
            </a:endParaRPr>
          </a:p>
        </p:txBody>
      </p:sp>
      <p:sp>
        <p:nvSpPr>
          <p:cNvPr id="91" name="文本框 90">
            <a:extLst>
              <a:ext uri="{FF2B5EF4-FFF2-40B4-BE49-F238E27FC236}">
                <a16:creationId xmlns:a16="http://schemas.microsoft.com/office/drawing/2014/main" id="{C9591400-F979-1B10-29A9-09E597A4C831}"/>
              </a:ext>
            </a:extLst>
          </p:cNvPr>
          <p:cNvSpPr txBox="1"/>
          <p:nvPr/>
        </p:nvSpPr>
        <p:spPr>
          <a:xfrm>
            <a:off x="6238171" y="5676088"/>
            <a:ext cx="2137124" cy="276999"/>
          </a:xfrm>
          <a:prstGeom prst="rect">
            <a:avLst/>
          </a:prstGeom>
          <a:noFill/>
        </p:spPr>
        <p:txBody>
          <a:bodyPr wrap="none" rtlCol="0">
            <a:spAutoFit/>
          </a:bodyPr>
          <a:lstStyle/>
          <a:p>
            <a:pPr fontAlgn="auto">
              <a:spcBef>
                <a:spcPts val="0"/>
              </a:spcBef>
              <a:spcAft>
                <a:spcPts val="0"/>
              </a:spcAft>
            </a:pPr>
            <a:r>
              <a:rPr lang="en-US" altLang="zh-CN" sz="1200">
                <a:solidFill>
                  <a:schemeClr val="bg1"/>
                </a:solidFill>
              </a:rPr>
              <a:t>es.tianji.com -&gt; 5601</a:t>
            </a:r>
            <a:endParaRPr lang="zh-CN" altLang="en-US" sz="1200" dirty="0">
              <a:solidFill>
                <a:schemeClr val="bg1"/>
              </a:solidFill>
              <a:latin typeface="+mn-lt"/>
              <a:ea typeface="+mn-ea"/>
            </a:endParaRPr>
          </a:p>
        </p:txBody>
      </p:sp>
    </p:spTree>
    <p:custDataLst>
      <p:tags r:id="rId1"/>
    </p:custDataLst>
    <p:extLst>
      <p:ext uri="{BB962C8B-B14F-4D97-AF65-F5344CB8AC3E}">
        <p14:creationId xmlns:p14="http://schemas.microsoft.com/office/powerpoint/2010/main" val="4076305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barn(inVertical)">
                                      <p:cBhvr>
                                        <p:cTn id="12" dur="500"/>
                                        <p:tgtEl>
                                          <p:spTgt spid="78"/>
                                        </p:tgtEl>
                                      </p:cBhvr>
                                    </p:animEffect>
                                  </p:childTnLst>
                                </p:cTn>
                              </p:par>
                              <p:par>
                                <p:cTn id="13" presetID="16" presetClass="entr" presetSubtype="21" fill="hold" grpId="0" nodeType="withEffect">
                                  <p:stCondLst>
                                    <p:cond delay="250"/>
                                  </p:stCondLst>
                                  <p:childTnLst>
                                    <p:set>
                                      <p:cBhvr>
                                        <p:cTn id="14" dur="1" fill="hold">
                                          <p:stCondLst>
                                            <p:cond delay="0"/>
                                          </p:stCondLst>
                                        </p:cTn>
                                        <p:tgtEl>
                                          <p:spTgt spid="90"/>
                                        </p:tgtEl>
                                        <p:attrNameLst>
                                          <p:attrName>style.visibility</p:attrName>
                                        </p:attrNameLst>
                                      </p:cBhvr>
                                      <p:to>
                                        <p:strVal val="visible"/>
                                      </p:to>
                                    </p:set>
                                    <p:animEffect transition="in" filter="barn(inVertical)">
                                      <p:cBhvr>
                                        <p:cTn id="15" dur="500"/>
                                        <p:tgtEl>
                                          <p:spTgt spid="90"/>
                                        </p:tgtEl>
                                      </p:cBhvr>
                                    </p:animEffect>
                                  </p:childTnLst>
                                </p:cTn>
                              </p:par>
                              <p:par>
                                <p:cTn id="16" presetID="16" presetClass="entr" presetSubtype="21" fill="hold" grpId="0" nodeType="withEffect">
                                  <p:stCondLst>
                                    <p:cond delay="500"/>
                                  </p:stCondLst>
                                  <p:childTnLst>
                                    <p:set>
                                      <p:cBhvr>
                                        <p:cTn id="17" dur="1" fill="hold">
                                          <p:stCondLst>
                                            <p:cond delay="0"/>
                                          </p:stCondLst>
                                        </p:cTn>
                                        <p:tgtEl>
                                          <p:spTgt spid="91"/>
                                        </p:tgtEl>
                                        <p:attrNameLst>
                                          <p:attrName>style.visibility</p:attrName>
                                        </p:attrNameLst>
                                      </p:cBhvr>
                                      <p:to>
                                        <p:strVal val="visible"/>
                                      </p:to>
                                    </p:set>
                                    <p:animEffect transition="in" filter="barn(inVertical)">
                                      <p:cBhvr>
                                        <p:cTn id="18" dur="500"/>
                                        <p:tgtEl>
                                          <p:spTgt spid="9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wipe(left)">
                                      <p:cBhvr>
                                        <p:cTn id="23" dur="500"/>
                                        <p:tgtEl>
                                          <p:spTgt spid="45"/>
                                        </p:tgtEl>
                                      </p:cBhvr>
                                    </p:animEffect>
                                  </p:childTnLst>
                                </p:cTn>
                              </p:par>
                              <p:par>
                                <p:cTn id="24" presetID="22" presetClass="entr" presetSubtype="8"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left)">
                                      <p:cBhvr>
                                        <p:cTn id="26" dur="500"/>
                                        <p:tgtEl>
                                          <p:spTgt spid="46"/>
                                        </p:tgtEl>
                                      </p:cBhvr>
                                    </p:animEffect>
                                  </p:childTnLst>
                                </p:cTn>
                              </p:par>
                              <p:par>
                                <p:cTn id="27" presetID="22" presetClass="entr" presetSubtype="8"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nodeType="with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left)">
                                      <p:cBhvr>
                                        <p:cTn id="32" dur="500"/>
                                        <p:tgtEl>
                                          <p:spTgt spid="53"/>
                                        </p:tgtEl>
                                      </p:cBhvr>
                                    </p:animEffect>
                                  </p:childTnLst>
                                </p:cTn>
                              </p:par>
                              <p:par>
                                <p:cTn id="33" presetID="22" presetClass="entr" presetSubtype="8"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wipe(left)">
                                      <p:cBhvr>
                                        <p:cTn id="35" dur="500"/>
                                        <p:tgtEl>
                                          <p:spTgt spid="56"/>
                                        </p:tgtEl>
                                      </p:cBhvr>
                                    </p:animEffect>
                                  </p:childTnLst>
                                </p:cTn>
                              </p:par>
                              <p:par>
                                <p:cTn id="36" presetID="22" presetClass="entr" presetSubtype="8"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left)">
                                      <p:cBhvr>
                                        <p:cTn id="38" dur="500"/>
                                        <p:tgtEl>
                                          <p:spTgt spid="59"/>
                                        </p:tgtEl>
                                      </p:cBhvr>
                                    </p:animEffect>
                                  </p:childTnLst>
                                </p:cTn>
                              </p:par>
                              <p:par>
                                <p:cTn id="39" presetID="22" presetClass="entr" presetSubtype="8"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par>
                                <p:cTn id="42" presetID="22" presetClass="entr" presetSubtype="8" fill="hold" nodeType="with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wipe(left)">
                                      <p:cBhvr>
                                        <p:cTn id="44" dur="500"/>
                                        <p:tgtEl>
                                          <p:spTgt spid="65"/>
                                        </p:tgtEl>
                                      </p:cBhvr>
                                    </p:animEffect>
                                  </p:childTnLst>
                                </p:cTn>
                              </p:par>
                              <p:par>
                                <p:cTn id="45" presetID="22" presetClass="entr" presetSubtype="8"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left)">
                                      <p:cBhvr>
                                        <p:cTn id="47" dur="500"/>
                                        <p:tgtEl>
                                          <p:spTgt spid="68"/>
                                        </p:tgtEl>
                                      </p:cBhvr>
                                    </p:animEffect>
                                  </p:childTnLst>
                                </p:cTn>
                              </p:par>
                              <p:par>
                                <p:cTn id="48" presetID="22" presetClass="entr" presetSubtype="8" fill="hold" nodeType="withEffect">
                                  <p:stCondLst>
                                    <p:cond delay="0"/>
                                  </p:stCondLst>
                                  <p:childTnLst>
                                    <p:set>
                                      <p:cBhvr>
                                        <p:cTn id="49" dur="1" fill="hold">
                                          <p:stCondLst>
                                            <p:cond delay="0"/>
                                          </p:stCondLst>
                                        </p:cTn>
                                        <p:tgtEl>
                                          <p:spTgt spid="71"/>
                                        </p:tgtEl>
                                        <p:attrNameLst>
                                          <p:attrName>style.visibility</p:attrName>
                                        </p:attrNameLst>
                                      </p:cBhvr>
                                      <p:to>
                                        <p:strVal val="visible"/>
                                      </p:to>
                                    </p:set>
                                    <p:animEffect transition="in" filter="wipe(left)">
                                      <p:cBhvr>
                                        <p:cTn id="50" dur="500"/>
                                        <p:tgtEl>
                                          <p:spTgt spid="71"/>
                                        </p:tgtEl>
                                      </p:cBhvr>
                                    </p:animEffect>
                                  </p:childTnLst>
                                </p:cTn>
                              </p:par>
                              <p:par>
                                <p:cTn id="51" presetID="22" presetClass="entr" presetSubtype="8" fill="hold" nodeType="withEffect">
                                  <p:stCondLst>
                                    <p:cond delay="0"/>
                                  </p:stCondLst>
                                  <p:childTnLst>
                                    <p:set>
                                      <p:cBhvr>
                                        <p:cTn id="52" dur="1" fill="hold">
                                          <p:stCondLst>
                                            <p:cond delay="0"/>
                                          </p:stCondLst>
                                        </p:cTn>
                                        <p:tgtEl>
                                          <p:spTgt spid="74"/>
                                        </p:tgtEl>
                                        <p:attrNameLst>
                                          <p:attrName>style.visibility</p:attrName>
                                        </p:attrNameLst>
                                      </p:cBhvr>
                                      <p:to>
                                        <p:strVal val="visible"/>
                                      </p:to>
                                    </p:set>
                                    <p:animEffect transition="in" filter="wipe(lef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78" grpId="0"/>
      <p:bldP spid="90" grpId="0"/>
      <p:bldP spid="9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5008472" y="1855562"/>
            <a:ext cx="5973761" cy="637267"/>
          </a:xfrm>
        </p:spPr>
        <p:txBody>
          <a:bodyPr/>
          <a:lstStyle/>
          <a:p>
            <a:r>
              <a:rPr lang="zh-CN" altLang="en-US"/>
              <a:t>企业开发模式</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5008471" y="2492829"/>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模拟企业环境</a:t>
            </a:r>
          </a:p>
        </p:txBody>
      </p:sp>
      <p:sp>
        <p:nvSpPr>
          <p:cNvPr id="4" name="文本占位符 1">
            <a:extLst>
              <a:ext uri="{FF2B5EF4-FFF2-40B4-BE49-F238E27FC236}">
                <a16:creationId xmlns:a16="http://schemas.microsoft.com/office/drawing/2014/main" id="{BCF2A1A5-F78B-B47A-9CAC-C7AC57BA446C}"/>
              </a:ext>
            </a:extLst>
          </p:cNvPr>
          <p:cNvSpPr txBox="1">
            <a:spLocks/>
          </p:cNvSpPr>
          <p:nvPr/>
        </p:nvSpPr>
        <p:spPr>
          <a:xfrm>
            <a:off x="5008471" y="3130096"/>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C00000"/>
                </a:solidFill>
              </a:rPr>
              <a:t>持续集成环境</a:t>
            </a:r>
          </a:p>
        </p:txBody>
      </p:sp>
      <p:sp>
        <p:nvSpPr>
          <p:cNvPr id="5" name="文本占位符 1">
            <a:extLst>
              <a:ext uri="{FF2B5EF4-FFF2-40B4-BE49-F238E27FC236}">
                <a16:creationId xmlns:a16="http://schemas.microsoft.com/office/drawing/2014/main" id="{CE87AC52-99A7-7B43-5F5B-28A10CBB712C}"/>
              </a:ext>
            </a:extLst>
          </p:cNvPr>
          <p:cNvSpPr txBox="1">
            <a:spLocks/>
          </p:cNvSpPr>
          <p:nvPr/>
        </p:nvSpPr>
        <p:spPr>
          <a:xfrm>
            <a:off x="5008471" y="376736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本地开发部署</a:t>
            </a:r>
          </a:p>
        </p:txBody>
      </p:sp>
    </p:spTree>
    <p:extLst>
      <p:ext uri="{BB962C8B-B14F-4D97-AF65-F5344CB8AC3E}">
        <p14:creationId xmlns:p14="http://schemas.microsoft.com/office/powerpoint/2010/main" val="231416061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F1313-762A-F429-90F4-950F20CD322D}"/>
              </a:ext>
            </a:extLst>
          </p:cNvPr>
          <p:cNvSpPr>
            <a:spLocks noGrp="1"/>
          </p:cNvSpPr>
          <p:nvPr>
            <p:ph type="title"/>
          </p:nvPr>
        </p:nvSpPr>
        <p:spPr/>
        <p:txBody>
          <a:bodyPr/>
          <a:lstStyle/>
          <a:p>
            <a:r>
              <a:rPr lang="zh-CN" altLang="en-US"/>
              <a:t>初识项目</a:t>
            </a:r>
          </a:p>
        </p:txBody>
      </p:sp>
      <p:sp>
        <p:nvSpPr>
          <p:cNvPr id="13" name="文本框 12">
            <a:extLst>
              <a:ext uri="{FF2B5EF4-FFF2-40B4-BE49-F238E27FC236}">
                <a16:creationId xmlns:a16="http://schemas.microsoft.com/office/drawing/2014/main" id="{F84F0A18-63FC-4493-E57C-371DD059B30D}"/>
              </a:ext>
            </a:extLst>
          </p:cNvPr>
          <p:cNvSpPr txBox="1"/>
          <p:nvPr/>
        </p:nvSpPr>
        <p:spPr>
          <a:xfrm rot="21130655">
            <a:off x="2449286" y="2208316"/>
            <a:ext cx="1970314" cy="461665"/>
          </a:xfrm>
          <a:prstGeom prst="rect">
            <a:avLst/>
          </a:prstGeom>
          <a:noFill/>
        </p:spPr>
        <p:txBody>
          <a:bodyPr wrap="square" rtlCol="0">
            <a:spAutoFit/>
          </a:bodyPr>
          <a:lstStyle/>
          <a:p>
            <a:pPr fontAlgn="auto">
              <a:spcBef>
                <a:spcPts val="0"/>
              </a:spcBef>
              <a:spcAft>
                <a:spcPts val="0"/>
              </a:spcAft>
            </a:pPr>
            <a:r>
              <a:rPr lang="zh-CN" altLang="en-US" sz="2400">
                <a:solidFill>
                  <a:srgbClr val="FFC000"/>
                </a:solidFill>
                <a:latin typeface="+mn-lt"/>
                <a:ea typeface="+mn-ea"/>
              </a:rPr>
              <a:t>拉取代码</a:t>
            </a:r>
            <a:endParaRPr lang="zh-CN" altLang="en-US" sz="2400" dirty="0">
              <a:solidFill>
                <a:srgbClr val="FFC000"/>
              </a:solidFill>
              <a:latin typeface="+mn-lt"/>
              <a:ea typeface="+mn-ea"/>
            </a:endParaRPr>
          </a:p>
        </p:txBody>
      </p:sp>
      <p:sp>
        <p:nvSpPr>
          <p:cNvPr id="14" name="文本框 13">
            <a:extLst>
              <a:ext uri="{FF2B5EF4-FFF2-40B4-BE49-F238E27FC236}">
                <a16:creationId xmlns:a16="http://schemas.microsoft.com/office/drawing/2014/main" id="{B35B2D8D-115F-DE7B-1E59-CC4A1AAE8169}"/>
              </a:ext>
            </a:extLst>
          </p:cNvPr>
          <p:cNvSpPr txBox="1"/>
          <p:nvPr/>
        </p:nvSpPr>
        <p:spPr>
          <a:xfrm rot="795407">
            <a:off x="6254015" y="2197306"/>
            <a:ext cx="2797108" cy="461665"/>
          </a:xfrm>
          <a:prstGeom prst="rect">
            <a:avLst/>
          </a:prstGeom>
          <a:noFill/>
        </p:spPr>
        <p:txBody>
          <a:bodyPr wrap="square" rtlCol="0">
            <a:spAutoFit/>
          </a:bodyPr>
          <a:lstStyle/>
          <a:p>
            <a:pPr fontAlgn="auto">
              <a:spcBef>
                <a:spcPts val="0"/>
              </a:spcBef>
              <a:spcAft>
                <a:spcPts val="0"/>
              </a:spcAft>
            </a:pPr>
            <a:r>
              <a:rPr lang="zh-CN" altLang="en-US" sz="2400" b="1">
                <a:solidFill>
                  <a:schemeClr val="accent3">
                    <a:lumMod val="75000"/>
                  </a:schemeClr>
                </a:solidFill>
                <a:latin typeface="+mn-lt"/>
                <a:ea typeface="+mn-ea"/>
              </a:rPr>
              <a:t>搭建开发环境</a:t>
            </a:r>
            <a:endParaRPr lang="zh-CN" altLang="en-US" sz="2400" b="1" dirty="0">
              <a:solidFill>
                <a:schemeClr val="accent3">
                  <a:lumMod val="75000"/>
                </a:schemeClr>
              </a:solidFill>
              <a:latin typeface="+mn-lt"/>
              <a:ea typeface="+mn-ea"/>
            </a:endParaRPr>
          </a:p>
        </p:txBody>
      </p:sp>
      <p:sp>
        <p:nvSpPr>
          <p:cNvPr id="15" name="文本框 14">
            <a:extLst>
              <a:ext uri="{FF2B5EF4-FFF2-40B4-BE49-F238E27FC236}">
                <a16:creationId xmlns:a16="http://schemas.microsoft.com/office/drawing/2014/main" id="{F23CB236-2052-232A-DF18-2438FC19B678}"/>
              </a:ext>
            </a:extLst>
          </p:cNvPr>
          <p:cNvSpPr txBox="1"/>
          <p:nvPr/>
        </p:nvSpPr>
        <p:spPr>
          <a:xfrm rot="21361956">
            <a:off x="4122388" y="2855845"/>
            <a:ext cx="3148211" cy="646331"/>
          </a:xfrm>
          <a:prstGeom prst="rect">
            <a:avLst/>
          </a:prstGeom>
          <a:noFill/>
        </p:spPr>
        <p:txBody>
          <a:bodyPr wrap="square" rtlCol="0">
            <a:spAutoFit/>
          </a:bodyPr>
          <a:lstStyle/>
          <a:p>
            <a:pPr fontAlgn="auto">
              <a:spcBef>
                <a:spcPts val="0"/>
              </a:spcBef>
              <a:spcAft>
                <a:spcPts val="0"/>
              </a:spcAft>
            </a:pPr>
            <a:r>
              <a:rPr lang="zh-CN" altLang="en-US" sz="3600" b="1">
                <a:solidFill>
                  <a:schemeClr val="accent5">
                    <a:lumMod val="75000"/>
                  </a:schemeClr>
                </a:solidFill>
                <a:latin typeface="+mn-lt"/>
                <a:ea typeface="+mn-ea"/>
              </a:rPr>
              <a:t>阅读项目代码</a:t>
            </a:r>
            <a:endParaRPr lang="zh-CN" altLang="en-US" sz="3600" b="1" dirty="0">
              <a:solidFill>
                <a:schemeClr val="accent5">
                  <a:lumMod val="75000"/>
                </a:schemeClr>
              </a:solidFill>
              <a:latin typeface="+mn-lt"/>
              <a:ea typeface="+mn-ea"/>
            </a:endParaRPr>
          </a:p>
        </p:txBody>
      </p:sp>
      <p:sp>
        <p:nvSpPr>
          <p:cNvPr id="16" name="文本框 15">
            <a:extLst>
              <a:ext uri="{FF2B5EF4-FFF2-40B4-BE49-F238E27FC236}">
                <a16:creationId xmlns:a16="http://schemas.microsoft.com/office/drawing/2014/main" id="{1223BA02-64F6-72BC-6C91-E148BD00509A}"/>
              </a:ext>
            </a:extLst>
          </p:cNvPr>
          <p:cNvSpPr txBox="1"/>
          <p:nvPr/>
        </p:nvSpPr>
        <p:spPr>
          <a:xfrm rot="20785018">
            <a:off x="6264261" y="3519908"/>
            <a:ext cx="3329821" cy="584775"/>
          </a:xfrm>
          <a:prstGeom prst="rect">
            <a:avLst/>
          </a:prstGeom>
          <a:noFill/>
        </p:spPr>
        <p:txBody>
          <a:bodyPr wrap="square" rtlCol="0">
            <a:spAutoFit/>
          </a:bodyPr>
          <a:lstStyle/>
          <a:p>
            <a:pPr fontAlgn="auto">
              <a:spcBef>
                <a:spcPts val="0"/>
              </a:spcBef>
              <a:spcAft>
                <a:spcPts val="0"/>
              </a:spcAft>
            </a:pPr>
            <a:r>
              <a:rPr lang="zh-CN" altLang="en-US" sz="3200">
                <a:solidFill>
                  <a:schemeClr val="accent6">
                    <a:lumMod val="75000"/>
                  </a:schemeClr>
                </a:solidFill>
                <a:latin typeface="+mn-lt"/>
                <a:ea typeface="+mn-ea"/>
              </a:rPr>
              <a:t>熟悉开发流程</a:t>
            </a:r>
            <a:endParaRPr lang="zh-CN" altLang="en-US" sz="3200" dirty="0">
              <a:solidFill>
                <a:schemeClr val="accent6">
                  <a:lumMod val="75000"/>
                </a:schemeClr>
              </a:solidFill>
              <a:latin typeface="+mn-lt"/>
              <a:ea typeface="+mn-ea"/>
            </a:endParaRPr>
          </a:p>
        </p:txBody>
      </p:sp>
      <p:sp>
        <p:nvSpPr>
          <p:cNvPr id="17" name="文本框 16">
            <a:extLst>
              <a:ext uri="{FF2B5EF4-FFF2-40B4-BE49-F238E27FC236}">
                <a16:creationId xmlns:a16="http://schemas.microsoft.com/office/drawing/2014/main" id="{060E1014-95DF-E52B-BEC2-D32434F8976E}"/>
              </a:ext>
            </a:extLst>
          </p:cNvPr>
          <p:cNvSpPr txBox="1"/>
          <p:nvPr/>
        </p:nvSpPr>
        <p:spPr>
          <a:xfrm rot="1055153">
            <a:off x="2494315" y="4247303"/>
            <a:ext cx="3148211" cy="707886"/>
          </a:xfrm>
          <a:prstGeom prst="rect">
            <a:avLst/>
          </a:prstGeom>
          <a:noFill/>
        </p:spPr>
        <p:txBody>
          <a:bodyPr wrap="square" rtlCol="0">
            <a:spAutoFit/>
          </a:bodyPr>
          <a:lstStyle/>
          <a:p>
            <a:pPr fontAlgn="auto">
              <a:spcBef>
                <a:spcPts val="0"/>
              </a:spcBef>
              <a:spcAft>
                <a:spcPts val="0"/>
              </a:spcAft>
            </a:pPr>
            <a:r>
              <a:rPr lang="zh-CN" altLang="en-US" sz="4000" b="1">
                <a:solidFill>
                  <a:schemeClr val="tx2">
                    <a:lumMod val="60000"/>
                    <a:lumOff val="40000"/>
                  </a:schemeClr>
                </a:solidFill>
                <a:latin typeface="+mn-lt"/>
                <a:ea typeface="+mn-ea"/>
              </a:rPr>
              <a:t>修复项目</a:t>
            </a:r>
            <a:r>
              <a:rPr lang="en-US" altLang="zh-CN" sz="4000" b="1">
                <a:solidFill>
                  <a:schemeClr val="tx2">
                    <a:lumMod val="60000"/>
                    <a:lumOff val="40000"/>
                  </a:schemeClr>
                </a:solidFill>
                <a:latin typeface="+mn-lt"/>
                <a:ea typeface="+mn-ea"/>
              </a:rPr>
              <a:t>BUG</a:t>
            </a:r>
            <a:endParaRPr lang="zh-CN" altLang="en-US" sz="4000" b="1" dirty="0">
              <a:solidFill>
                <a:schemeClr val="tx2">
                  <a:lumMod val="60000"/>
                  <a:lumOff val="40000"/>
                </a:schemeClr>
              </a:solidFill>
              <a:latin typeface="+mn-lt"/>
              <a:ea typeface="+mn-ea"/>
            </a:endParaRPr>
          </a:p>
        </p:txBody>
      </p:sp>
      <p:sp>
        <p:nvSpPr>
          <p:cNvPr id="18" name="文本框 17">
            <a:extLst>
              <a:ext uri="{FF2B5EF4-FFF2-40B4-BE49-F238E27FC236}">
                <a16:creationId xmlns:a16="http://schemas.microsoft.com/office/drawing/2014/main" id="{9D20BD1A-26E5-064D-B025-E1CC590618EC}"/>
              </a:ext>
            </a:extLst>
          </p:cNvPr>
          <p:cNvSpPr txBox="1"/>
          <p:nvPr/>
        </p:nvSpPr>
        <p:spPr>
          <a:xfrm rot="172426">
            <a:off x="8402660" y="4389449"/>
            <a:ext cx="3329821" cy="523220"/>
          </a:xfrm>
          <a:prstGeom prst="rect">
            <a:avLst/>
          </a:prstGeom>
          <a:noFill/>
        </p:spPr>
        <p:txBody>
          <a:bodyPr wrap="square" rtlCol="0">
            <a:spAutoFit/>
          </a:bodyPr>
          <a:lstStyle/>
          <a:p>
            <a:pPr fontAlgn="auto">
              <a:spcBef>
                <a:spcPts val="0"/>
              </a:spcBef>
              <a:spcAft>
                <a:spcPts val="0"/>
              </a:spcAft>
            </a:pPr>
            <a:r>
              <a:rPr lang="zh-CN" altLang="en-US" sz="2800">
                <a:solidFill>
                  <a:schemeClr val="bg2">
                    <a:lumMod val="50000"/>
                  </a:schemeClr>
                </a:solidFill>
                <a:latin typeface="+mn-lt"/>
                <a:ea typeface="+mn-ea"/>
              </a:rPr>
              <a:t>开发新业务</a:t>
            </a:r>
            <a:endParaRPr lang="zh-CN" altLang="en-US" sz="2800" dirty="0">
              <a:solidFill>
                <a:schemeClr val="bg2">
                  <a:lumMod val="50000"/>
                </a:schemeClr>
              </a:solidFill>
              <a:latin typeface="+mn-lt"/>
              <a:ea typeface="+mn-ea"/>
            </a:endParaRPr>
          </a:p>
        </p:txBody>
      </p:sp>
      <p:sp>
        <p:nvSpPr>
          <p:cNvPr id="20" name="文本框 19">
            <a:extLst>
              <a:ext uri="{FF2B5EF4-FFF2-40B4-BE49-F238E27FC236}">
                <a16:creationId xmlns:a16="http://schemas.microsoft.com/office/drawing/2014/main" id="{96CB3340-D6F6-08C5-ABC2-74C01003C0A1}"/>
              </a:ext>
            </a:extLst>
          </p:cNvPr>
          <p:cNvSpPr txBox="1"/>
          <p:nvPr/>
        </p:nvSpPr>
        <p:spPr>
          <a:xfrm rot="21434303">
            <a:off x="6253470" y="5075620"/>
            <a:ext cx="3329936" cy="707886"/>
          </a:xfrm>
          <a:prstGeom prst="rect">
            <a:avLst/>
          </a:prstGeom>
          <a:noFill/>
        </p:spPr>
        <p:txBody>
          <a:bodyPr wrap="square" rtlCol="0">
            <a:spAutoFit/>
          </a:bodyPr>
          <a:lstStyle/>
          <a:p>
            <a:pPr fontAlgn="auto">
              <a:spcBef>
                <a:spcPts val="0"/>
              </a:spcBef>
              <a:spcAft>
                <a:spcPts val="0"/>
              </a:spcAft>
            </a:pPr>
            <a:r>
              <a:rPr lang="zh-CN" altLang="en-US" sz="4000" b="1">
                <a:solidFill>
                  <a:srgbClr val="7030A0"/>
                </a:solidFill>
                <a:latin typeface="+mn-lt"/>
                <a:ea typeface="+mn-ea"/>
              </a:rPr>
              <a:t>优化项目代码</a:t>
            </a:r>
            <a:endParaRPr lang="zh-CN" altLang="en-US" sz="4000" b="1" dirty="0">
              <a:solidFill>
                <a:srgbClr val="7030A0"/>
              </a:solidFill>
              <a:latin typeface="+mn-lt"/>
              <a:ea typeface="+mn-ea"/>
            </a:endParaRPr>
          </a:p>
        </p:txBody>
      </p:sp>
    </p:spTree>
    <p:extLst>
      <p:ext uri="{BB962C8B-B14F-4D97-AF65-F5344CB8AC3E}">
        <p14:creationId xmlns:p14="http://schemas.microsoft.com/office/powerpoint/2010/main" val="28048973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strVal val="4*#ppt_w"/>
                                          </p:val>
                                        </p:tav>
                                        <p:tav tm="100000">
                                          <p:val>
                                            <p:strVal val="#ppt_w"/>
                                          </p:val>
                                        </p:tav>
                                      </p:tavLst>
                                    </p:anim>
                                    <p:anim calcmode="lin" valueType="num">
                                      <p:cBhvr>
                                        <p:cTn id="8" dur="500" fill="hold"/>
                                        <p:tgtEl>
                                          <p:spTgt spid="13"/>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23" presetClass="entr" presetSubtype="32"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strVal val="4*#ppt_w"/>
                                          </p:val>
                                        </p:tav>
                                        <p:tav tm="100000">
                                          <p:val>
                                            <p:strVal val="#ppt_w"/>
                                          </p:val>
                                        </p:tav>
                                      </p:tavLst>
                                    </p:anim>
                                    <p:anim calcmode="lin" valueType="num">
                                      <p:cBhvr>
                                        <p:cTn id="13" dur="500" fill="hold"/>
                                        <p:tgtEl>
                                          <p:spTgt spid="14"/>
                                        </p:tgtEl>
                                        <p:attrNameLst>
                                          <p:attrName>ppt_h</p:attrName>
                                        </p:attrNameLst>
                                      </p:cBhvr>
                                      <p:tavLst>
                                        <p:tav tm="0">
                                          <p:val>
                                            <p:strVal val="4*#ppt_h"/>
                                          </p:val>
                                        </p:tav>
                                        <p:tav tm="100000">
                                          <p:val>
                                            <p:strVal val="#ppt_h"/>
                                          </p:val>
                                        </p:tav>
                                      </p:tavLst>
                                    </p:anim>
                                  </p:childTnLst>
                                </p:cTn>
                              </p:par>
                            </p:childTnLst>
                          </p:cTn>
                        </p:par>
                        <p:par>
                          <p:cTn id="14" fill="hold">
                            <p:stCondLst>
                              <p:cond delay="1000"/>
                            </p:stCondLst>
                            <p:childTnLst>
                              <p:par>
                                <p:cTn id="15" presetID="23" presetClass="entr" presetSubtype="32"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strVal val="4*#ppt_w"/>
                                          </p:val>
                                        </p:tav>
                                        <p:tav tm="100000">
                                          <p:val>
                                            <p:strVal val="#ppt_w"/>
                                          </p:val>
                                        </p:tav>
                                      </p:tavLst>
                                    </p:anim>
                                    <p:anim calcmode="lin" valueType="num">
                                      <p:cBhvr>
                                        <p:cTn id="18" dur="500" fill="hold"/>
                                        <p:tgtEl>
                                          <p:spTgt spid="15"/>
                                        </p:tgtEl>
                                        <p:attrNameLst>
                                          <p:attrName>ppt_h</p:attrName>
                                        </p:attrNameLst>
                                      </p:cBhvr>
                                      <p:tavLst>
                                        <p:tav tm="0">
                                          <p:val>
                                            <p:strVal val="4*#ppt_h"/>
                                          </p:val>
                                        </p:tav>
                                        <p:tav tm="100000">
                                          <p:val>
                                            <p:strVal val="#ppt_h"/>
                                          </p:val>
                                        </p:tav>
                                      </p:tavLst>
                                    </p:anim>
                                  </p:childTnLst>
                                </p:cTn>
                              </p:par>
                            </p:childTnLst>
                          </p:cTn>
                        </p:par>
                        <p:par>
                          <p:cTn id="19" fill="hold">
                            <p:stCondLst>
                              <p:cond delay="1500"/>
                            </p:stCondLst>
                            <p:childTnLst>
                              <p:par>
                                <p:cTn id="20" presetID="23" presetClass="entr" presetSubtype="32"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strVal val="4*#ppt_w"/>
                                          </p:val>
                                        </p:tav>
                                        <p:tav tm="100000">
                                          <p:val>
                                            <p:strVal val="#ppt_w"/>
                                          </p:val>
                                        </p:tav>
                                      </p:tavLst>
                                    </p:anim>
                                    <p:anim calcmode="lin" valueType="num">
                                      <p:cBhvr>
                                        <p:cTn id="23" dur="500" fill="hold"/>
                                        <p:tgtEl>
                                          <p:spTgt spid="16"/>
                                        </p:tgtEl>
                                        <p:attrNameLst>
                                          <p:attrName>ppt_h</p:attrName>
                                        </p:attrNameLst>
                                      </p:cBhvr>
                                      <p:tavLst>
                                        <p:tav tm="0">
                                          <p:val>
                                            <p:strVal val="4*#ppt_h"/>
                                          </p:val>
                                        </p:tav>
                                        <p:tav tm="100000">
                                          <p:val>
                                            <p:strVal val="#ppt_h"/>
                                          </p:val>
                                        </p:tav>
                                      </p:tavLst>
                                    </p:anim>
                                  </p:childTnLst>
                                </p:cTn>
                              </p:par>
                            </p:childTnLst>
                          </p:cTn>
                        </p:par>
                        <p:par>
                          <p:cTn id="24" fill="hold">
                            <p:stCondLst>
                              <p:cond delay="2000"/>
                            </p:stCondLst>
                            <p:childTnLst>
                              <p:par>
                                <p:cTn id="25" presetID="23" presetClass="entr" presetSubtype="32" fill="hold" grpId="0" nodeType="after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p:cTn id="27" dur="500" fill="hold"/>
                                        <p:tgtEl>
                                          <p:spTgt spid="17"/>
                                        </p:tgtEl>
                                        <p:attrNameLst>
                                          <p:attrName>ppt_w</p:attrName>
                                        </p:attrNameLst>
                                      </p:cBhvr>
                                      <p:tavLst>
                                        <p:tav tm="0">
                                          <p:val>
                                            <p:strVal val="4*#ppt_w"/>
                                          </p:val>
                                        </p:tav>
                                        <p:tav tm="100000">
                                          <p:val>
                                            <p:strVal val="#ppt_w"/>
                                          </p:val>
                                        </p:tav>
                                      </p:tavLst>
                                    </p:anim>
                                    <p:anim calcmode="lin" valueType="num">
                                      <p:cBhvr>
                                        <p:cTn id="28" dur="500" fill="hold"/>
                                        <p:tgtEl>
                                          <p:spTgt spid="17"/>
                                        </p:tgtEl>
                                        <p:attrNameLst>
                                          <p:attrName>ppt_h</p:attrName>
                                        </p:attrNameLst>
                                      </p:cBhvr>
                                      <p:tavLst>
                                        <p:tav tm="0">
                                          <p:val>
                                            <p:strVal val="4*#ppt_h"/>
                                          </p:val>
                                        </p:tav>
                                        <p:tav tm="100000">
                                          <p:val>
                                            <p:strVal val="#ppt_h"/>
                                          </p:val>
                                        </p:tav>
                                      </p:tavLst>
                                    </p:anim>
                                  </p:childTnLst>
                                </p:cTn>
                              </p:par>
                            </p:childTnLst>
                          </p:cTn>
                        </p:par>
                        <p:par>
                          <p:cTn id="29" fill="hold">
                            <p:stCondLst>
                              <p:cond delay="2500"/>
                            </p:stCondLst>
                            <p:childTnLst>
                              <p:par>
                                <p:cTn id="30" presetID="23" presetClass="entr" presetSubtype="32"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500" fill="hold"/>
                                        <p:tgtEl>
                                          <p:spTgt spid="18"/>
                                        </p:tgtEl>
                                        <p:attrNameLst>
                                          <p:attrName>ppt_w</p:attrName>
                                        </p:attrNameLst>
                                      </p:cBhvr>
                                      <p:tavLst>
                                        <p:tav tm="0">
                                          <p:val>
                                            <p:strVal val="4*#ppt_w"/>
                                          </p:val>
                                        </p:tav>
                                        <p:tav tm="100000">
                                          <p:val>
                                            <p:strVal val="#ppt_w"/>
                                          </p:val>
                                        </p:tav>
                                      </p:tavLst>
                                    </p:anim>
                                    <p:anim calcmode="lin" valueType="num">
                                      <p:cBhvr>
                                        <p:cTn id="33" dur="500" fill="hold"/>
                                        <p:tgtEl>
                                          <p:spTgt spid="18"/>
                                        </p:tgtEl>
                                        <p:attrNameLst>
                                          <p:attrName>ppt_h</p:attrName>
                                        </p:attrNameLst>
                                      </p:cBhvr>
                                      <p:tavLst>
                                        <p:tav tm="0">
                                          <p:val>
                                            <p:strVal val="4*#ppt_h"/>
                                          </p:val>
                                        </p:tav>
                                        <p:tav tm="100000">
                                          <p:val>
                                            <p:strVal val="#ppt_h"/>
                                          </p:val>
                                        </p:tav>
                                      </p:tavLst>
                                    </p:anim>
                                  </p:childTnLst>
                                </p:cTn>
                              </p:par>
                            </p:childTnLst>
                          </p:cTn>
                        </p:par>
                        <p:par>
                          <p:cTn id="34" fill="hold">
                            <p:stCondLst>
                              <p:cond delay="3000"/>
                            </p:stCondLst>
                            <p:childTnLst>
                              <p:par>
                                <p:cTn id="35" presetID="23" presetClass="entr" presetSubtype="3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p:cTn id="37" dur="500" fill="hold"/>
                                        <p:tgtEl>
                                          <p:spTgt spid="20"/>
                                        </p:tgtEl>
                                        <p:attrNameLst>
                                          <p:attrName>ppt_w</p:attrName>
                                        </p:attrNameLst>
                                      </p:cBhvr>
                                      <p:tavLst>
                                        <p:tav tm="0">
                                          <p:val>
                                            <p:strVal val="4*#ppt_w"/>
                                          </p:val>
                                        </p:tav>
                                        <p:tav tm="100000">
                                          <p:val>
                                            <p:strVal val="#ppt_w"/>
                                          </p:val>
                                        </p:tav>
                                      </p:tavLst>
                                    </p:anim>
                                    <p:anim calcmode="lin" valueType="num">
                                      <p:cBhvr>
                                        <p:cTn id="38" dur="500" fill="hold"/>
                                        <p:tgtEl>
                                          <p:spTgt spid="2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持续集成环境</a:t>
            </a:r>
          </a:p>
        </p:txBody>
      </p:sp>
      <p:grpSp>
        <p:nvGrpSpPr>
          <p:cNvPr id="2" name="组合 1">
            <a:extLst>
              <a:ext uri="{FF2B5EF4-FFF2-40B4-BE49-F238E27FC236}">
                <a16:creationId xmlns:a16="http://schemas.microsoft.com/office/drawing/2014/main" id="{1BE5FE6B-8160-F0D8-96BF-428800E1ABD3}"/>
              </a:ext>
            </a:extLst>
          </p:cNvPr>
          <p:cNvGrpSpPr/>
          <p:nvPr/>
        </p:nvGrpSpPr>
        <p:grpSpPr>
          <a:xfrm>
            <a:off x="12192000" y="2100416"/>
            <a:ext cx="5518953" cy="3391271"/>
            <a:chOff x="4398411" y="2070790"/>
            <a:chExt cx="5518953" cy="3391271"/>
          </a:xfrm>
        </p:grpSpPr>
        <p:graphicFrame>
          <p:nvGraphicFramePr>
            <p:cNvPr id="3" name="图示 2">
              <a:extLst>
                <a:ext uri="{FF2B5EF4-FFF2-40B4-BE49-F238E27FC236}">
                  <a16:creationId xmlns:a16="http://schemas.microsoft.com/office/drawing/2014/main" id="{E1423B83-544E-EA8F-1C50-5D432600C28C}"/>
                </a:ext>
              </a:extLst>
            </p:cNvPr>
            <p:cNvGraphicFramePr/>
            <p:nvPr>
              <p:extLst>
                <p:ext uri="{D42A27DB-BD31-4B8C-83A1-F6EECF244321}">
                  <p14:modId xmlns:p14="http://schemas.microsoft.com/office/powerpoint/2010/main" val="2110046377"/>
                </p:ext>
              </p:extLst>
            </p:nvPr>
          </p:nvGraphicFramePr>
          <p:xfrm>
            <a:off x="4398411" y="2070790"/>
            <a:ext cx="5518953" cy="33912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文本框 3">
              <a:extLst>
                <a:ext uri="{FF2B5EF4-FFF2-40B4-BE49-F238E27FC236}">
                  <a16:creationId xmlns:a16="http://schemas.microsoft.com/office/drawing/2014/main" id="{361A3B69-98BC-254B-2579-57F6520F14F1}"/>
                </a:ext>
              </a:extLst>
            </p:cNvPr>
            <p:cNvSpPr txBox="1"/>
            <p:nvPr/>
          </p:nvSpPr>
          <p:spPr>
            <a:xfrm>
              <a:off x="4653188" y="2441658"/>
              <a:ext cx="491615" cy="584775"/>
            </a:xfrm>
            <a:prstGeom prst="rect">
              <a:avLst/>
            </a:prstGeom>
            <a:noFill/>
          </p:spPr>
          <p:txBody>
            <a:bodyPr wrap="square" rtlCol="0">
              <a:spAutoFit/>
            </a:bodyPr>
            <a:lstStyle/>
            <a:p>
              <a:pPr fontAlgn="auto">
                <a:spcBef>
                  <a:spcPts val="0"/>
                </a:spcBef>
                <a:spcAft>
                  <a:spcPts val="0"/>
                </a:spcAft>
              </a:pPr>
              <a:r>
                <a:rPr lang="en-US" altLang="zh-CN" sz="3200">
                  <a:solidFill>
                    <a:schemeClr val="tx1">
                      <a:lumMod val="65000"/>
                      <a:lumOff val="35000"/>
                    </a:schemeClr>
                  </a:solidFill>
                  <a:ea typeface="+mn-ea"/>
                </a:rPr>
                <a:t>1</a:t>
              </a:r>
              <a:endParaRPr lang="zh-CN" altLang="en-US" sz="3200" dirty="0">
                <a:solidFill>
                  <a:schemeClr val="tx1">
                    <a:lumMod val="65000"/>
                    <a:lumOff val="35000"/>
                  </a:schemeClr>
                </a:solidFill>
                <a:ea typeface="+mn-ea"/>
              </a:endParaRPr>
            </a:p>
          </p:txBody>
        </p:sp>
        <p:sp>
          <p:nvSpPr>
            <p:cNvPr id="5" name="文本框 4">
              <a:extLst>
                <a:ext uri="{FF2B5EF4-FFF2-40B4-BE49-F238E27FC236}">
                  <a16:creationId xmlns:a16="http://schemas.microsoft.com/office/drawing/2014/main" id="{0A4C88CA-5BBD-6FA8-FA10-AF0232D04A92}"/>
                </a:ext>
              </a:extLst>
            </p:cNvPr>
            <p:cNvSpPr txBox="1"/>
            <p:nvPr/>
          </p:nvSpPr>
          <p:spPr>
            <a:xfrm>
              <a:off x="4908828" y="3475976"/>
              <a:ext cx="491615" cy="584775"/>
            </a:xfrm>
            <a:prstGeom prst="rect">
              <a:avLst/>
            </a:prstGeom>
            <a:noFill/>
          </p:spPr>
          <p:txBody>
            <a:bodyPr wrap="square" rtlCol="0">
              <a:spAutoFit/>
            </a:bodyPr>
            <a:lstStyle/>
            <a:p>
              <a:pPr fontAlgn="auto">
                <a:spcBef>
                  <a:spcPts val="0"/>
                </a:spcBef>
                <a:spcAft>
                  <a:spcPts val="0"/>
                </a:spcAft>
              </a:pPr>
              <a:r>
                <a:rPr lang="en-US" altLang="zh-CN" sz="3200">
                  <a:solidFill>
                    <a:schemeClr val="tx1">
                      <a:lumMod val="65000"/>
                      <a:lumOff val="35000"/>
                    </a:schemeClr>
                  </a:solidFill>
                  <a:ea typeface="+mn-ea"/>
                </a:rPr>
                <a:t>2</a:t>
              </a:r>
              <a:endParaRPr lang="zh-CN" altLang="en-US" sz="3200" dirty="0">
                <a:solidFill>
                  <a:schemeClr val="tx1">
                    <a:lumMod val="65000"/>
                    <a:lumOff val="35000"/>
                  </a:schemeClr>
                </a:solidFill>
                <a:ea typeface="+mn-ea"/>
              </a:endParaRPr>
            </a:p>
          </p:txBody>
        </p:sp>
        <p:sp>
          <p:nvSpPr>
            <p:cNvPr id="7" name="文本框 6">
              <a:extLst>
                <a:ext uri="{FF2B5EF4-FFF2-40B4-BE49-F238E27FC236}">
                  <a16:creationId xmlns:a16="http://schemas.microsoft.com/office/drawing/2014/main" id="{A87BA26E-74B9-A4CF-5059-EFB48212F1B0}"/>
                </a:ext>
              </a:extLst>
            </p:cNvPr>
            <p:cNvSpPr txBox="1"/>
            <p:nvPr/>
          </p:nvSpPr>
          <p:spPr>
            <a:xfrm>
              <a:off x="4663021" y="4490630"/>
              <a:ext cx="491615" cy="584775"/>
            </a:xfrm>
            <a:prstGeom prst="rect">
              <a:avLst/>
            </a:prstGeom>
            <a:noFill/>
          </p:spPr>
          <p:txBody>
            <a:bodyPr wrap="square" rtlCol="0">
              <a:spAutoFit/>
            </a:bodyPr>
            <a:lstStyle/>
            <a:p>
              <a:pPr fontAlgn="auto">
                <a:spcBef>
                  <a:spcPts val="0"/>
                </a:spcBef>
                <a:spcAft>
                  <a:spcPts val="0"/>
                </a:spcAft>
              </a:pPr>
              <a:r>
                <a:rPr lang="en-US" altLang="zh-CN" sz="3200">
                  <a:solidFill>
                    <a:schemeClr val="tx1">
                      <a:lumMod val="65000"/>
                      <a:lumOff val="35000"/>
                    </a:schemeClr>
                  </a:solidFill>
                  <a:ea typeface="+mn-ea"/>
                </a:rPr>
                <a:t>3</a:t>
              </a:r>
              <a:endParaRPr lang="zh-CN" altLang="en-US" sz="3200" dirty="0">
                <a:solidFill>
                  <a:schemeClr val="tx1">
                    <a:lumMod val="65000"/>
                    <a:lumOff val="35000"/>
                  </a:schemeClr>
                </a:solidFill>
                <a:ea typeface="+mn-ea"/>
              </a:endParaRPr>
            </a:p>
          </p:txBody>
        </p:sp>
      </p:grpSp>
      <p:graphicFrame>
        <p:nvGraphicFramePr>
          <p:cNvPr id="9" name="图示 8">
            <a:extLst>
              <a:ext uri="{FF2B5EF4-FFF2-40B4-BE49-F238E27FC236}">
                <a16:creationId xmlns:a16="http://schemas.microsoft.com/office/drawing/2014/main" id="{CD777E6F-52FC-53B7-2843-13AC940CEE22}"/>
              </a:ext>
            </a:extLst>
          </p:cNvPr>
          <p:cNvGraphicFramePr/>
          <p:nvPr>
            <p:extLst>
              <p:ext uri="{D42A27DB-BD31-4B8C-83A1-F6EECF244321}">
                <p14:modId xmlns:p14="http://schemas.microsoft.com/office/powerpoint/2010/main" val="2466363733"/>
              </p:ext>
            </p:extLst>
          </p:nvPr>
        </p:nvGraphicFramePr>
        <p:xfrm>
          <a:off x="4266555" y="2100416"/>
          <a:ext cx="3658890" cy="340326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10" name="组合 9">
            <a:extLst>
              <a:ext uri="{FF2B5EF4-FFF2-40B4-BE49-F238E27FC236}">
                <a16:creationId xmlns:a16="http://schemas.microsoft.com/office/drawing/2014/main" id="{A8CF4927-78C5-13C0-2794-7EDC43DD31AD}"/>
              </a:ext>
            </a:extLst>
          </p:cNvPr>
          <p:cNvGrpSpPr/>
          <p:nvPr/>
        </p:nvGrpSpPr>
        <p:grpSpPr>
          <a:xfrm>
            <a:off x="2685406" y="4073236"/>
            <a:ext cx="1731028" cy="523220"/>
            <a:chOff x="2448971" y="4060751"/>
            <a:chExt cx="1731028" cy="523220"/>
          </a:xfrm>
        </p:grpSpPr>
        <p:sp>
          <p:nvSpPr>
            <p:cNvPr id="11" name="文本框 10">
              <a:extLst>
                <a:ext uri="{FF2B5EF4-FFF2-40B4-BE49-F238E27FC236}">
                  <a16:creationId xmlns:a16="http://schemas.microsoft.com/office/drawing/2014/main" id="{9DAD6147-E0A3-629C-72B4-86D4755C3168}"/>
                </a:ext>
              </a:extLst>
            </p:cNvPr>
            <p:cNvSpPr txBox="1"/>
            <p:nvPr/>
          </p:nvSpPr>
          <p:spPr>
            <a:xfrm>
              <a:off x="2448971"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D</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sp>
          <p:nvSpPr>
            <p:cNvPr id="12" name="文本框 11">
              <a:extLst>
                <a:ext uri="{FF2B5EF4-FFF2-40B4-BE49-F238E27FC236}">
                  <a16:creationId xmlns:a16="http://schemas.microsoft.com/office/drawing/2014/main" id="{BE68576F-78F4-531A-35DF-4118BC004D2F}"/>
                </a:ext>
              </a:extLst>
            </p:cNvPr>
            <p:cNvSpPr txBox="1"/>
            <p:nvPr/>
          </p:nvSpPr>
          <p:spPr>
            <a:xfrm>
              <a:off x="2715283"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e</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sp>
          <p:nvSpPr>
            <p:cNvPr id="13" name="文本框 12">
              <a:extLst>
                <a:ext uri="{FF2B5EF4-FFF2-40B4-BE49-F238E27FC236}">
                  <a16:creationId xmlns:a16="http://schemas.microsoft.com/office/drawing/2014/main" id="{576ED06D-10A5-8865-23A7-413FA8266795}"/>
                </a:ext>
              </a:extLst>
            </p:cNvPr>
            <p:cNvSpPr txBox="1"/>
            <p:nvPr/>
          </p:nvSpPr>
          <p:spPr>
            <a:xfrm>
              <a:off x="2981595"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v</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sp>
          <p:nvSpPr>
            <p:cNvPr id="14" name="文本框 13">
              <a:extLst>
                <a:ext uri="{FF2B5EF4-FFF2-40B4-BE49-F238E27FC236}">
                  <a16:creationId xmlns:a16="http://schemas.microsoft.com/office/drawing/2014/main" id="{0A153858-0B53-3B32-EDDA-FFE258869150}"/>
                </a:ext>
              </a:extLst>
            </p:cNvPr>
            <p:cNvSpPr txBox="1"/>
            <p:nvPr/>
          </p:nvSpPr>
          <p:spPr>
            <a:xfrm>
              <a:off x="3247907"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O</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sp>
          <p:nvSpPr>
            <p:cNvPr id="15" name="文本框 14">
              <a:extLst>
                <a:ext uri="{FF2B5EF4-FFF2-40B4-BE49-F238E27FC236}">
                  <a16:creationId xmlns:a16="http://schemas.microsoft.com/office/drawing/2014/main" id="{82A7A816-0EEC-F06C-37ED-8CFD763011D3}"/>
                </a:ext>
              </a:extLst>
            </p:cNvPr>
            <p:cNvSpPr txBox="1"/>
            <p:nvPr/>
          </p:nvSpPr>
          <p:spPr>
            <a:xfrm>
              <a:off x="3514219"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p</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sp>
          <p:nvSpPr>
            <p:cNvPr id="17" name="文本框 16">
              <a:extLst>
                <a:ext uri="{FF2B5EF4-FFF2-40B4-BE49-F238E27FC236}">
                  <a16:creationId xmlns:a16="http://schemas.microsoft.com/office/drawing/2014/main" id="{6F9BA6FA-CDEF-121B-551A-8745633AC41F}"/>
                </a:ext>
              </a:extLst>
            </p:cNvPr>
            <p:cNvSpPr txBox="1"/>
            <p:nvPr/>
          </p:nvSpPr>
          <p:spPr>
            <a:xfrm>
              <a:off x="3780531"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s</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grpSp>
    </p:spTree>
    <p:custDataLst>
      <p:tags r:id="rId1"/>
    </p:custDataLst>
    <p:extLst>
      <p:ext uri="{BB962C8B-B14F-4D97-AF65-F5344CB8AC3E}">
        <p14:creationId xmlns:p14="http://schemas.microsoft.com/office/powerpoint/2010/main" val="1915456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42" presetClass="path" presetSubtype="0" accel="50000" decel="50000" fill="hold" nodeType="withEffect">
                                  <p:stCondLst>
                                    <p:cond delay="0"/>
                                  </p:stCondLst>
                                  <p:childTnLst>
                                    <p:animMotion origin="layout" path="M 0.0026 0.00463 L 0.20638 0.00371 " pathEditMode="relative" rAng="0" ptsTypes="AA">
                                      <p:cBhvr>
                                        <p:cTn id="9" dur="2000" fill="hold"/>
                                        <p:tgtEl>
                                          <p:spTgt spid="10"/>
                                        </p:tgtEl>
                                        <p:attrNameLst>
                                          <p:attrName>ppt_x</p:attrName>
                                          <p:attrName>ppt_y</p:attrName>
                                        </p:attrNameLst>
                                      </p:cBhvr>
                                      <p:rCtr x="10182"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持续集成环境</a:t>
            </a:r>
          </a:p>
        </p:txBody>
      </p:sp>
      <p:graphicFrame>
        <p:nvGraphicFramePr>
          <p:cNvPr id="25" name="图示 24">
            <a:extLst>
              <a:ext uri="{FF2B5EF4-FFF2-40B4-BE49-F238E27FC236}">
                <a16:creationId xmlns:a16="http://schemas.microsoft.com/office/drawing/2014/main" id="{B41321C0-FA0D-F531-8F0F-941FDDBE46C6}"/>
              </a:ext>
            </a:extLst>
          </p:cNvPr>
          <p:cNvGraphicFramePr/>
          <p:nvPr>
            <p:extLst>
              <p:ext uri="{D42A27DB-BD31-4B8C-83A1-F6EECF244321}">
                <p14:modId xmlns:p14="http://schemas.microsoft.com/office/powerpoint/2010/main" val="2681026832"/>
              </p:ext>
            </p:extLst>
          </p:nvPr>
        </p:nvGraphicFramePr>
        <p:xfrm>
          <a:off x="1446582" y="2073783"/>
          <a:ext cx="3658890" cy="34032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26" name="组合 25">
            <a:extLst>
              <a:ext uri="{FF2B5EF4-FFF2-40B4-BE49-F238E27FC236}">
                <a16:creationId xmlns:a16="http://schemas.microsoft.com/office/drawing/2014/main" id="{23B5A986-E7AE-1983-DDD4-F4D59C6FD26C}"/>
              </a:ext>
            </a:extLst>
          </p:cNvPr>
          <p:cNvGrpSpPr/>
          <p:nvPr/>
        </p:nvGrpSpPr>
        <p:grpSpPr>
          <a:xfrm>
            <a:off x="4850695" y="2070790"/>
            <a:ext cx="5518953" cy="3391271"/>
            <a:chOff x="4398411" y="2070790"/>
            <a:chExt cx="5518953" cy="3391271"/>
          </a:xfrm>
        </p:grpSpPr>
        <p:graphicFrame>
          <p:nvGraphicFramePr>
            <p:cNvPr id="16" name="图示 15">
              <a:extLst>
                <a:ext uri="{FF2B5EF4-FFF2-40B4-BE49-F238E27FC236}">
                  <a16:creationId xmlns:a16="http://schemas.microsoft.com/office/drawing/2014/main" id="{4F077B0A-766B-63EA-5291-6F1103B77BEC}"/>
                </a:ext>
              </a:extLst>
            </p:cNvPr>
            <p:cNvGraphicFramePr/>
            <p:nvPr>
              <p:extLst>
                <p:ext uri="{D42A27DB-BD31-4B8C-83A1-F6EECF244321}">
                  <p14:modId xmlns:p14="http://schemas.microsoft.com/office/powerpoint/2010/main" val="2827113330"/>
                </p:ext>
              </p:extLst>
            </p:nvPr>
          </p:nvGraphicFramePr>
          <p:xfrm>
            <a:off x="4398411" y="2070790"/>
            <a:ext cx="5518953" cy="339127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2" name="文本框 21">
              <a:extLst>
                <a:ext uri="{FF2B5EF4-FFF2-40B4-BE49-F238E27FC236}">
                  <a16:creationId xmlns:a16="http://schemas.microsoft.com/office/drawing/2014/main" id="{3F0B1D9D-6D97-3789-4191-1955B2423454}"/>
                </a:ext>
              </a:extLst>
            </p:cNvPr>
            <p:cNvSpPr txBox="1"/>
            <p:nvPr/>
          </p:nvSpPr>
          <p:spPr>
            <a:xfrm>
              <a:off x="4653188" y="2441658"/>
              <a:ext cx="491615" cy="584775"/>
            </a:xfrm>
            <a:prstGeom prst="rect">
              <a:avLst/>
            </a:prstGeom>
            <a:noFill/>
          </p:spPr>
          <p:txBody>
            <a:bodyPr wrap="square" rtlCol="0">
              <a:spAutoFit/>
            </a:bodyPr>
            <a:lstStyle/>
            <a:p>
              <a:pPr fontAlgn="auto">
                <a:spcBef>
                  <a:spcPts val="0"/>
                </a:spcBef>
                <a:spcAft>
                  <a:spcPts val="0"/>
                </a:spcAft>
              </a:pPr>
              <a:r>
                <a:rPr lang="en-US" altLang="zh-CN" sz="3200">
                  <a:solidFill>
                    <a:schemeClr val="tx1">
                      <a:lumMod val="65000"/>
                      <a:lumOff val="35000"/>
                    </a:schemeClr>
                  </a:solidFill>
                  <a:ea typeface="+mn-ea"/>
                </a:rPr>
                <a:t>1</a:t>
              </a:r>
              <a:endParaRPr lang="zh-CN" altLang="en-US" sz="3200" dirty="0">
                <a:solidFill>
                  <a:schemeClr val="tx1">
                    <a:lumMod val="65000"/>
                    <a:lumOff val="35000"/>
                  </a:schemeClr>
                </a:solidFill>
                <a:ea typeface="+mn-ea"/>
              </a:endParaRPr>
            </a:p>
          </p:txBody>
        </p:sp>
        <p:sp>
          <p:nvSpPr>
            <p:cNvPr id="23" name="文本框 22">
              <a:extLst>
                <a:ext uri="{FF2B5EF4-FFF2-40B4-BE49-F238E27FC236}">
                  <a16:creationId xmlns:a16="http://schemas.microsoft.com/office/drawing/2014/main" id="{67419632-27A5-ECD1-6431-B48FB81CBAF0}"/>
                </a:ext>
              </a:extLst>
            </p:cNvPr>
            <p:cNvSpPr txBox="1"/>
            <p:nvPr/>
          </p:nvSpPr>
          <p:spPr>
            <a:xfrm>
              <a:off x="4908828" y="3475976"/>
              <a:ext cx="491615" cy="584775"/>
            </a:xfrm>
            <a:prstGeom prst="rect">
              <a:avLst/>
            </a:prstGeom>
            <a:noFill/>
          </p:spPr>
          <p:txBody>
            <a:bodyPr wrap="square" rtlCol="0">
              <a:spAutoFit/>
            </a:bodyPr>
            <a:lstStyle/>
            <a:p>
              <a:pPr fontAlgn="auto">
                <a:spcBef>
                  <a:spcPts val="0"/>
                </a:spcBef>
                <a:spcAft>
                  <a:spcPts val="0"/>
                </a:spcAft>
              </a:pPr>
              <a:r>
                <a:rPr lang="en-US" altLang="zh-CN" sz="3200">
                  <a:solidFill>
                    <a:schemeClr val="tx1">
                      <a:lumMod val="65000"/>
                      <a:lumOff val="35000"/>
                    </a:schemeClr>
                  </a:solidFill>
                  <a:ea typeface="+mn-ea"/>
                </a:rPr>
                <a:t>2</a:t>
              </a:r>
              <a:endParaRPr lang="zh-CN" altLang="en-US" sz="3200" dirty="0">
                <a:solidFill>
                  <a:schemeClr val="tx1">
                    <a:lumMod val="65000"/>
                    <a:lumOff val="35000"/>
                  </a:schemeClr>
                </a:solidFill>
                <a:ea typeface="+mn-ea"/>
              </a:endParaRPr>
            </a:p>
          </p:txBody>
        </p:sp>
        <p:sp>
          <p:nvSpPr>
            <p:cNvPr id="24" name="文本框 23">
              <a:extLst>
                <a:ext uri="{FF2B5EF4-FFF2-40B4-BE49-F238E27FC236}">
                  <a16:creationId xmlns:a16="http://schemas.microsoft.com/office/drawing/2014/main" id="{783F8FF7-43DC-3B8F-45BA-16DA2EFDDA70}"/>
                </a:ext>
              </a:extLst>
            </p:cNvPr>
            <p:cNvSpPr txBox="1"/>
            <p:nvPr/>
          </p:nvSpPr>
          <p:spPr>
            <a:xfrm>
              <a:off x="4663021" y="4490630"/>
              <a:ext cx="491615" cy="584775"/>
            </a:xfrm>
            <a:prstGeom prst="rect">
              <a:avLst/>
            </a:prstGeom>
            <a:noFill/>
          </p:spPr>
          <p:txBody>
            <a:bodyPr wrap="square" rtlCol="0">
              <a:spAutoFit/>
            </a:bodyPr>
            <a:lstStyle/>
            <a:p>
              <a:pPr fontAlgn="auto">
                <a:spcBef>
                  <a:spcPts val="0"/>
                </a:spcBef>
                <a:spcAft>
                  <a:spcPts val="0"/>
                </a:spcAft>
              </a:pPr>
              <a:r>
                <a:rPr lang="en-US" altLang="zh-CN" sz="3200">
                  <a:solidFill>
                    <a:schemeClr val="tx1">
                      <a:lumMod val="65000"/>
                      <a:lumOff val="35000"/>
                    </a:schemeClr>
                  </a:solidFill>
                  <a:ea typeface="+mn-ea"/>
                </a:rPr>
                <a:t>3</a:t>
              </a:r>
              <a:endParaRPr lang="zh-CN" altLang="en-US" sz="3200" dirty="0">
                <a:solidFill>
                  <a:schemeClr val="tx1">
                    <a:lumMod val="65000"/>
                    <a:lumOff val="35000"/>
                  </a:schemeClr>
                </a:solidFill>
                <a:ea typeface="+mn-ea"/>
              </a:endParaRPr>
            </a:p>
          </p:txBody>
        </p:sp>
      </p:grpSp>
      <p:grpSp>
        <p:nvGrpSpPr>
          <p:cNvPr id="1026" name="组合 1025">
            <a:extLst>
              <a:ext uri="{FF2B5EF4-FFF2-40B4-BE49-F238E27FC236}">
                <a16:creationId xmlns:a16="http://schemas.microsoft.com/office/drawing/2014/main" id="{7AEE481D-88DC-B564-A927-35D26B9235C4}"/>
              </a:ext>
            </a:extLst>
          </p:cNvPr>
          <p:cNvGrpSpPr/>
          <p:nvPr/>
        </p:nvGrpSpPr>
        <p:grpSpPr>
          <a:xfrm>
            <a:off x="2448971" y="4060751"/>
            <a:ext cx="1731028" cy="523220"/>
            <a:chOff x="2448971" y="4060751"/>
            <a:chExt cx="1731028" cy="523220"/>
          </a:xfrm>
        </p:grpSpPr>
        <p:sp>
          <p:nvSpPr>
            <p:cNvPr id="28" name="文本框 27">
              <a:extLst>
                <a:ext uri="{FF2B5EF4-FFF2-40B4-BE49-F238E27FC236}">
                  <a16:creationId xmlns:a16="http://schemas.microsoft.com/office/drawing/2014/main" id="{1C6065F9-4A32-1AB0-D92F-B054A1588860}"/>
                </a:ext>
              </a:extLst>
            </p:cNvPr>
            <p:cNvSpPr txBox="1"/>
            <p:nvPr/>
          </p:nvSpPr>
          <p:spPr>
            <a:xfrm>
              <a:off x="2448971"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D</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sp>
          <p:nvSpPr>
            <p:cNvPr id="29" name="文本框 28">
              <a:extLst>
                <a:ext uri="{FF2B5EF4-FFF2-40B4-BE49-F238E27FC236}">
                  <a16:creationId xmlns:a16="http://schemas.microsoft.com/office/drawing/2014/main" id="{8CE06BDB-A8A8-4FC8-70BF-B1A8B4A21416}"/>
                </a:ext>
              </a:extLst>
            </p:cNvPr>
            <p:cNvSpPr txBox="1"/>
            <p:nvPr/>
          </p:nvSpPr>
          <p:spPr>
            <a:xfrm>
              <a:off x="2715283"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e</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sp>
          <p:nvSpPr>
            <p:cNvPr id="30" name="文本框 29">
              <a:extLst>
                <a:ext uri="{FF2B5EF4-FFF2-40B4-BE49-F238E27FC236}">
                  <a16:creationId xmlns:a16="http://schemas.microsoft.com/office/drawing/2014/main" id="{58D519ED-AF28-4107-06C8-BC22892CB31A}"/>
                </a:ext>
              </a:extLst>
            </p:cNvPr>
            <p:cNvSpPr txBox="1"/>
            <p:nvPr/>
          </p:nvSpPr>
          <p:spPr>
            <a:xfrm>
              <a:off x="2981595"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v</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sp>
          <p:nvSpPr>
            <p:cNvPr id="31" name="文本框 30">
              <a:extLst>
                <a:ext uri="{FF2B5EF4-FFF2-40B4-BE49-F238E27FC236}">
                  <a16:creationId xmlns:a16="http://schemas.microsoft.com/office/drawing/2014/main" id="{D2FCA0DD-AA64-A2DF-EB30-B0E7A3566811}"/>
                </a:ext>
              </a:extLst>
            </p:cNvPr>
            <p:cNvSpPr txBox="1"/>
            <p:nvPr/>
          </p:nvSpPr>
          <p:spPr>
            <a:xfrm>
              <a:off x="3247907"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O</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sp>
          <p:nvSpPr>
            <p:cNvPr id="1024" name="文本框 1023">
              <a:extLst>
                <a:ext uri="{FF2B5EF4-FFF2-40B4-BE49-F238E27FC236}">
                  <a16:creationId xmlns:a16="http://schemas.microsoft.com/office/drawing/2014/main" id="{573B4BF3-22E0-7A37-4E4D-DAB7BCBC156D}"/>
                </a:ext>
              </a:extLst>
            </p:cNvPr>
            <p:cNvSpPr txBox="1"/>
            <p:nvPr/>
          </p:nvSpPr>
          <p:spPr>
            <a:xfrm>
              <a:off x="3514219"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p</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sp>
          <p:nvSpPr>
            <p:cNvPr id="1025" name="文本框 1024">
              <a:extLst>
                <a:ext uri="{FF2B5EF4-FFF2-40B4-BE49-F238E27FC236}">
                  <a16:creationId xmlns:a16="http://schemas.microsoft.com/office/drawing/2014/main" id="{F9744036-1FEC-833E-59A7-BC9B18B1EA86}"/>
                </a:ext>
              </a:extLst>
            </p:cNvPr>
            <p:cNvSpPr txBox="1"/>
            <p:nvPr/>
          </p:nvSpPr>
          <p:spPr>
            <a:xfrm>
              <a:off x="3780531" y="4060751"/>
              <a:ext cx="399468" cy="523220"/>
            </a:xfrm>
            <a:prstGeom prst="rect">
              <a:avLst/>
            </a:prstGeom>
            <a:noFill/>
          </p:spPr>
          <p:txBody>
            <a:bodyPr wrap="none" rtlCol="0">
              <a:spAutoFit/>
            </a:bodyPr>
            <a:lstStyle/>
            <a:p>
              <a:pPr fontAlgn="auto">
                <a:spcBef>
                  <a:spcPts val="0"/>
                </a:spcBef>
                <a:spcAft>
                  <a:spcPts val="0"/>
                </a:spcAft>
              </a:pPr>
              <a:r>
                <a:rPr lang="en-US" altLang="zh-CN" sz="2800" b="1">
                  <a:gradFill flip="none" rotWithShape="1">
                    <a:gsLst>
                      <a:gs pos="0">
                        <a:srgbClr val="FFFFFF"/>
                      </a:gs>
                      <a:gs pos="100000">
                        <a:srgbClr val="FFFFFF">
                          <a:alpha val="0"/>
                        </a:srgbClr>
                      </a:gs>
                    </a:gsLst>
                    <a:lin ang="0" scaled="1"/>
                    <a:tileRect/>
                  </a:gradFill>
                </a:rPr>
                <a:t>s</a:t>
              </a:r>
              <a:endParaRPr lang="zh-CN" altLang="en-US" sz="2800" b="1" dirty="0">
                <a:gradFill flip="none" rotWithShape="1">
                  <a:gsLst>
                    <a:gs pos="0">
                      <a:srgbClr val="FFFFFF"/>
                    </a:gs>
                    <a:gs pos="100000">
                      <a:srgbClr val="FFFFFF">
                        <a:alpha val="0"/>
                      </a:srgbClr>
                    </a:gs>
                  </a:gsLst>
                  <a:lin ang="0" scaled="1"/>
                  <a:tileRect/>
                </a:gradFill>
                <a:latin typeface="+mn-lt"/>
                <a:ea typeface="+mn-ea"/>
              </a:endParaRPr>
            </a:p>
          </p:txBody>
        </p:sp>
      </p:grpSp>
    </p:spTree>
    <p:custDataLst>
      <p:tags r:id="rId1"/>
    </p:custDataLst>
    <p:extLst>
      <p:ext uri="{BB962C8B-B14F-4D97-AF65-F5344CB8AC3E}">
        <p14:creationId xmlns:p14="http://schemas.microsoft.com/office/powerpoint/2010/main" val="1823400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881485"/>
            <a:ext cx="10698800" cy="3861223"/>
          </a:xfrm>
        </p:spPr>
        <p:txBody>
          <a:bodyPr/>
          <a:lstStyle/>
          <a:p>
            <a:r>
              <a:rPr lang="zh-CN" altLang="en-US"/>
              <a:t>我们在虚拟机中已经基于</a:t>
            </a:r>
            <a:r>
              <a:rPr lang="en-US" altLang="zh-CN"/>
              <a:t>Jenkins</a:t>
            </a:r>
            <a:r>
              <a:rPr lang="zh-CN" altLang="en-US"/>
              <a:t>实现了持续集成，访问 </a:t>
            </a:r>
            <a:r>
              <a:rPr lang="en-US" altLang="zh-CN">
                <a:hlinkClick r:id="rId3"/>
              </a:rPr>
              <a:t>http://jenkins.tianji.com</a:t>
            </a:r>
            <a:r>
              <a:rPr lang="en-US" altLang="zh-CN"/>
              <a:t> (</a:t>
            </a:r>
            <a:r>
              <a:rPr lang="zh-CN" altLang="en-US"/>
              <a:t>账号：</a:t>
            </a:r>
            <a:r>
              <a:rPr lang="en-US" altLang="zh-CN"/>
              <a:t>root/123) </a:t>
            </a:r>
            <a:r>
              <a:rPr lang="zh-CN" altLang="en-US"/>
              <a:t>即可查看控制台</a:t>
            </a:r>
            <a:endParaRPr lang="en-US" altLang="zh-CN"/>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持续集成环境</a:t>
            </a:r>
          </a:p>
        </p:txBody>
      </p:sp>
      <p:pic>
        <p:nvPicPr>
          <p:cNvPr id="4" name="图片 3">
            <a:extLst>
              <a:ext uri="{FF2B5EF4-FFF2-40B4-BE49-F238E27FC236}">
                <a16:creationId xmlns:a16="http://schemas.microsoft.com/office/drawing/2014/main" id="{93808072-9F4E-F558-7BDE-20EA72D0B14B}"/>
              </a:ext>
            </a:extLst>
          </p:cNvPr>
          <p:cNvPicPr>
            <a:picLocks noChangeAspect="1"/>
          </p:cNvPicPr>
          <p:nvPr/>
        </p:nvPicPr>
        <p:blipFill>
          <a:blip r:embed="rId4"/>
          <a:stretch>
            <a:fillRect/>
          </a:stretch>
        </p:blipFill>
        <p:spPr>
          <a:xfrm>
            <a:off x="-9804951" y="2240874"/>
            <a:ext cx="9550400" cy="4103726"/>
          </a:xfrm>
          <a:prstGeom prst="rect">
            <a:avLst/>
          </a:prstGeom>
        </p:spPr>
      </p:pic>
      <p:sp>
        <p:nvSpPr>
          <p:cNvPr id="2" name="矩形: 圆角 1">
            <a:extLst>
              <a:ext uri="{FF2B5EF4-FFF2-40B4-BE49-F238E27FC236}">
                <a16:creationId xmlns:a16="http://schemas.microsoft.com/office/drawing/2014/main" id="{6586B288-D700-8805-3F43-B06D04AEC992}"/>
              </a:ext>
            </a:extLst>
          </p:cNvPr>
          <p:cNvSpPr/>
          <p:nvPr/>
        </p:nvSpPr>
        <p:spPr>
          <a:xfrm>
            <a:off x="6684641" y="1816143"/>
            <a:ext cx="4704080" cy="4528457"/>
          </a:xfrm>
          <a:prstGeom prst="roundRect">
            <a:avLst>
              <a:gd name="adj" fmla="val 3764"/>
            </a:avLst>
          </a:prstGeom>
          <a:solidFill>
            <a:schemeClr val="tx2">
              <a:lumMod val="40000"/>
              <a:lumOff val="60000"/>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a:solidFill>
                  <a:srgbClr val="F9FBF9"/>
                </a:solidFill>
              </a:rPr>
              <a:t>虚拟机</a:t>
            </a:r>
            <a:r>
              <a:rPr lang="en-US" altLang="zh-CN" b="1">
                <a:solidFill>
                  <a:srgbClr val="F9FBF9"/>
                </a:solidFill>
              </a:rPr>
              <a:t>(192.168.150.101)</a:t>
            </a:r>
            <a:endParaRPr lang="zh-CN" altLang="en-US" b="1">
              <a:solidFill>
                <a:srgbClr val="F9FBF9"/>
              </a:solidFill>
            </a:endParaRPr>
          </a:p>
        </p:txBody>
      </p:sp>
      <p:pic>
        <p:nvPicPr>
          <p:cNvPr id="2050" name="Picture 2">
            <a:extLst>
              <a:ext uri="{FF2B5EF4-FFF2-40B4-BE49-F238E27FC236}">
                <a16:creationId xmlns:a16="http://schemas.microsoft.com/office/drawing/2014/main" id="{6FA5EB28-1262-5625-0CB9-23CA2AF467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9971" y="2699798"/>
            <a:ext cx="2207703" cy="841135"/>
          </a:xfrm>
          <a:prstGeom prst="rect">
            <a:avLst/>
          </a:prstGeom>
          <a:noFill/>
          <a:extLst>
            <a:ext uri="{909E8E84-426E-40DD-AFC4-6F175D3DCCD1}">
              <a14:hiddenFill xmlns:a14="http://schemas.microsoft.com/office/drawing/2010/main">
                <a:solidFill>
                  <a:srgbClr val="FFFFFF"/>
                </a:solidFill>
              </a14:hiddenFill>
            </a:ext>
          </a:extLst>
        </p:spPr>
      </p:pic>
      <p:grpSp>
        <p:nvGrpSpPr>
          <p:cNvPr id="2097" name="组合 2096">
            <a:extLst>
              <a:ext uri="{FF2B5EF4-FFF2-40B4-BE49-F238E27FC236}">
                <a16:creationId xmlns:a16="http://schemas.microsoft.com/office/drawing/2014/main" id="{953FE1F9-C353-8170-AA26-D376EF2DBD39}"/>
              </a:ext>
            </a:extLst>
          </p:cNvPr>
          <p:cNvGrpSpPr/>
          <p:nvPr/>
        </p:nvGrpSpPr>
        <p:grpSpPr>
          <a:xfrm>
            <a:off x="8873618" y="4074074"/>
            <a:ext cx="2753353" cy="767441"/>
            <a:chOff x="7571869" y="4530312"/>
            <a:chExt cx="2753353" cy="767441"/>
          </a:xfrm>
        </p:grpSpPr>
        <p:pic>
          <p:nvPicPr>
            <p:cNvPr id="2052" name="Picture 4">
              <a:extLst>
                <a:ext uri="{FF2B5EF4-FFF2-40B4-BE49-F238E27FC236}">
                  <a16:creationId xmlns:a16="http://schemas.microsoft.com/office/drawing/2014/main" id="{11980DE1-BC28-799F-8FBB-3B99C8B9A67A}"/>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7667" b="90000" l="9890" r="89744">
                          <a14:foregroundMark x1="48718" y1="7667" x2="48718" y2="7667"/>
                          <a14:foregroundMark x1="33700" y1="18333" x2="33700" y2="18333"/>
                          <a14:foregroundMark x1="33700" y1="12667" x2="33700" y2="12667"/>
                          <a14:foregroundMark x1="51282" y1="80000" x2="51282" y2="80000"/>
                          <a14:foregroundMark x1="52747" y1="74000" x2="53114" y2="86667"/>
                          <a14:foregroundMark x1="42857" y1="74333" x2="51282" y2="89667"/>
                          <a14:foregroundMark x1="51282" y1="89667" x2="42125" y2="77000"/>
                          <a14:foregroundMark x1="71062" y1="72667" x2="79121" y2="77000"/>
                          <a14:foregroundMark x1="74725" y1="68667" x2="78388" y2="73000"/>
                          <a14:foregroundMark x1="63736" y1="72333" x2="70330" y2="75333"/>
                          <a14:foregroundMark x1="56777" y1="54333" x2="59341" y2="66333"/>
                          <a14:foregroundMark x1="39927" y1="49333" x2="43590" y2="52333"/>
                        </a14:backgroundRemoval>
                      </a14:imgEffect>
                    </a14:imgLayer>
                  </a14:imgProps>
                </a:ext>
                <a:ext uri="{28A0092B-C50C-407E-A947-70E740481C1C}">
                  <a14:useLocalDpi xmlns:a14="http://schemas.microsoft.com/office/drawing/2010/main" val="0"/>
                </a:ext>
              </a:extLst>
            </a:blip>
            <a:srcRect/>
            <a:stretch>
              <a:fillRect/>
            </a:stretch>
          </p:blipFill>
          <p:spPr bwMode="auto">
            <a:xfrm>
              <a:off x="7571869" y="4530312"/>
              <a:ext cx="698371" cy="76744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830EFDDA-6336-2A41-05BE-91FBD0C03B54}"/>
                </a:ext>
              </a:extLst>
            </p:cNvPr>
            <p:cNvSpPr txBox="1"/>
            <p:nvPr/>
          </p:nvSpPr>
          <p:spPr>
            <a:xfrm>
              <a:off x="8117519" y="4585875"/>
              <a:ext cx="2207703" cy="584775"/>
            </a:xfrm>
            <a:prstGeom prst="rect">
              <a:avLst/>
            </a:prstGeom>
            <a:noFill/>
          </p:spPr>
          <p:txBody>
            <a:bodyPr wrap="square" rtlCol="0">
              <a:spAutoFit/>
            </a:bodyPr>
            <a:lstStyle/>
            <a:p>
              <a:pPr fontAlgn="auto">
                <a:spcBef>
                  <a:spcPts val="0"/>
                </a:spcBef>
                <a:spcAft>
                  <a:spcPts val="0"/>
                </a:spcAft>
              </a:pPr>
              <a:r>
                <a:rPr lang="en-US" altLang="zh-CN" sz="3200" b="1">
                  <a:solidFill>
                    <a:schemeClr val="bg1"/>
                  </a:solidFill>
                  <a:latin typeface="+mj-lt"/>
                </a:rPr>
                <a:t>Jenkins</a:t>
              </a:r>
              <a:endParaRPr lang="zh-CN" altLang="en-US" sz="3200" b="1" dirty="0">
                <a:solidFill>
                  <a:schemeClr val="bg1"/>
                </a:solidFill>
                <a:latin typeface="+mj-lt"/>
                <a:ea typeface="+mn-ea"/>
              </a:endParaRPr>
            </a:p>
          </p:txBody>
        </p:sp>
      </p:grpSp>
      <p:grpSp>
        <p:nvGrpSpPr>
          <p:cNvPr id="7" name="组合 6">
            <a:extLst>
              <a:ext uri="{FF2B5EF4-FFF2-40B4-BE49-F238E27FC236}">
                <a16:creationId xmlns:a16="http://schemas.microsoft.com/office/drawing/2014/main" id="{FDD0201B-5DE2-910D-EEA9-04BB353B77CE}"/>
              </a:ext>
            </a:extLst>
          </p:cNvPr>
          <p:cNvGrpSpPr/>
          <p:nvPr/>
        </p:nvGrpSpPr>
        <p:grpSpPr>
          <a:xfrm>
            <a:off x="764051" y="3128637"/>
            <a:ext cx="2077375" cy="1725683"/>
            <a:chOff x="1091953" y="1633729"/>
            <a:chExt cx="2077375" cy="1725683"/>
          </a:xfrm>
        </p:grpSpPr>
        <p:sp>
          <p:nvSpPr>
            <p:cNvPr id="8" name="等腰三角形 7">
              <a:extLst>
                <a:ext uri="{FF2B5EF4-FFF2-40B4-BE49-F238E27FC236}">
                  <a16:creationId xmlns:a16="http://schemas.microsoft.com/office/drawing/2014/main" id="{DBAF3561-2435-71A4-BFC0-037FEA32A7B8}"/>
                </a:ext>
              </a:extLst>
            </p:cNvPr>
            <p:cNvSpPr/>
            <p:nvPr/>
          </p:nvSpPr>
          <p:spPr>
            <a:xfrm>
              <a:off x="1917577" y="2583635"/>
              <a:ext cx="417251" cy="577048"/>
            </a:xfrm>
            <a:prstGeom prst="triangle">
              <a:avLst/>
            </a:prstGeom>
            <a:solidFill>
              <a:schemeClr val="tx1">
                <a:lumMod val="85000"/>
                <a:lumOff val="1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EC19349-5D07-96FC-7FD7-812D75A13587}"/>
                </a:ext>
              </a:extLst>
            </p:cNvPr>
            <p:cNvSpPr/>
            <p:nvPr/>
          </p:nvSpPr>
          <p:spPr>
            <a:xfrm>
              <a:off x="1091953" y="1633729"/>
              <a:ext cx="2077375" cy="12032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ADF8298-134C-2CCE-1133-8F532914AC5C}"/>
                </a:ext>
              </a:extLst>
            </p:cNvPr>
            <p:cNvSpPr/>
            <p:nvPr/>
          </p:nvSpPr>
          <p:spPr>
            <a:xfrm>
              <a:off x="1603723" y="3071907"/>
              <a:ext cx="1055138" cy="287505"/>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4E152A10-1405-1248-A0BB-20D6063DA57A}"/>
                </a:ext>
              </a:extLst>
            </p:cNvPr>
            <p:cNvSpPr/>
            <p:nvPr/>
          </p:nvSpPr>
          <p:spPr>
            <a:xfrm>
              <a:off x="1917577" y="3063029"/>
              <a:ext cx="417251" cy="887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Picture 2" descr="Windows 10的默认壁纸是这样拍出来的_科技_腾讯网">
              <a:extLst>
                <a:ext uri="{FF2B5EF4-FFF2-40B4-BE49-F238E27FC236}">
                  <a16:creationId xmlns:a16="http://schemas.microsoft.com/office/drawing/2014/main" id="{8288E048-18D0-70DA-1001-17DD4084EA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7466" y="1673009"/>
              <a:ext cx="2007676" cy="1128579"/>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3414DAF2-4D6C-28AD-CDD0-C5C762A14EDD}"/>
                </a:ext>
              </a:extLst>
            </p:cNvPr>
            <p:cNvPicPr>
              <a:picLocks noChangeAspect="1"/>
            </p:cNvPicPr>
            <p:nvPr/>
          </p:nvPicPr>
          <p:blipFill>
            <a:blip r:embed="rId9"/>
            <a:stretch>
              <a:fillRect/>
            </a:stretch>
          </p:blipFill>
          <p:spPr>
            <a:xfrm>
              <a:off x="1204993" y="2296863"/>
              <a:ext cx="388551" cy="401360"/>
            </a:xfrm>
            <a:prstGeom prst="rect">
              <a:avLst/>
            </a:prstGeom>
          </p:spPr>
        </p:pic>
      </p:grpSp>
      <p:pic>
        <p:nvPicPr>
          <p:cNvPr id="19" name="图片 18">
            <a:extLst>
              <a:ext uri="{FF2B5EF4-FFF2-40B4-BE49-F238E27FC236}">
                <a16:creationId xmlns:a16="http://schemas.microsoft.com/office/drawing/2014/main" id="{0FA0714E-5102-4D5B-8748-BD207C551C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7614" y="3236966"/>
            <a:ext cx="401360" cy="401360"/>
          </a:xfrm>
          <a:prstGeom prst="rect">
            <a:avLst/>
          </a:prstGeom>
        </p:spPr>
      </p:pic>
      <p:pic>
        <p:nvPicPr>
          <p:cNvPr id="21" name="图片 20">
            <a:extLst>
              <a:ext uri="{FF2B5EF4-FFF2-40B4-BE49-F238E27FC236}">
                <a16:creationId xmlns:a16="http://schemas.microsoft.com/office/drawing/2014/main" id="{01F0504D-27E1-292D-F18A-A425625A0FF2}"/>
              </a:ext>
            </a:extLst>
          </p:cNvPr>
          <p:cNvPicPr>
            <a:picLocks noChangeAspect="1"/>
          </p:cNvPicPr>
          <p:nvPr/>
        </p:nvPicPr>
        <p:blipFill>
          <a:blip r:embed="rId11"/>
          <a:stretch>
            <a:fillRect/>
          </a:stretch>
        </p:blipFill>
        <p:spPr>
          <a:xfrm>
            <a:off x="791553" y="3169199"/>
            <a:ext cx="2007676" cy="1129318"/>
          </a:xfrm>
          <a:prstGeom prst="rect">
            <a:avLst/>
          </a:prstGeom>
        </p:spPr>
      </p:pic>
      <p:pic>
        <p:nvPicPr>
          <p:cNvPr id="22" name="图形 21" descr="光标">
            <a:extLst>
              <a:ext uri="{FF2B5EF4-FFF2-40B4-BE49-F238E27FC236}">
                <a16:creationId xmlns:a16="http://schemas.microsoft.com/office/drawing/2014/main" id="{7503D0FB-8D46-084F-E765-02BA03EB9B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78809" y="3442922"/>
            <a:ext cx="348849" cy="348849"/>
          </a:xfrm>
          <a:prstGeom prst="rect">
            <a:avLst/>
          </a:prstGeom>
        </p:spPr>
      </p:pic>
      <p:pic>
        <p:nvPicPr>
          <p:cNvPr id="23" name="图片 22">
            <a:extLst>
              <a:ext uri="{FF2B5EF4-FFF2-40B4-BE49-F238E27FC236}">
                <a16:creationId xmlns:a16="http://schemas.microsoft.com/office/drawing/2014/main" id="{9CD49406-A226-0685-682E-1A05CB2BAB87}"/>
              </a:ext>
            </a:extLst>
          </p:cNvPr>
          <p:cNvPicPr>
            <a:picLocks noChangeAspect="1"/>
          </p:cNvPicPr>
          <p:nvPr/>
        </p:nvPicPr>
        <p:blipFill>
          <a:blip r:embed="rId11"/>
          <a:stretch>
            <a:fillRect/>
          </a:stretch>
        </p:blipFill>
        <p:spPr>
          <a:xfrm>
            <a:off x="1010658" y="3428940"/>
            <a:ext cx="180992" cy="101808"/>
          </a:xfrm>
          <a:prstGeom prst="rect">
            <a:avLst/>
          </a:prstGeom>
        </p:spPr>
      </p:pic>
      <p:sp>
        <p:nvSpPr>
          <p:cNvPr id="2088" name="任意多边形: 形状 2087">
            <a:extLst>
              <a:ext uri="{FF2B5EF4-FFF2-40B4-BE49-F238E27FC236}">
                <a16:creationId xmlns:a16="http://schemas.microsoft.com/office/drawing/2014/main" id="{1FD960DB-26A9-7EF8-CDBC-B9849C72013B}"/>
              </a:ext>
            </a:extLst>
          </p:cNvPr>
          <p:cNvSpPr/>
          <p:nvPr/>
        </p:nvSpPr>
        <p:spPr>
          <a:xfrm>
            <a:off x="2973194" y="2827856"/>
            <a:ext cx="3965980" cy="1226934"/>
          </a:xfrm>
          <a:custGeom>
            <a:avLst/>
            <a:gdLst>
              <a:gd name="connsiteX0" fmla="*/ 0 w 4490720"/>
              <a:gd name="connsiteY0" fmla="*/ 1276785 h 1276785"/>
              <a:gd name="connsiteX1" fmla="*/ 1686560 w 4490720"/>
              <a:gd name="connsiteY1" fmla="*/ 768785 h 1276785"/>
              <a:gd name="connsiteX2" fmla="*/ 2672080 w 4490720"/>
              <a:gd name="connsiteY2" fmla="*/ 27105 h 1276785"/>
              <a:gd name="connsiteX3" fmla="*/ 4490720 w 4490720"/>
              <a:gd name="connsiteY3" fmla="*/ 149025 h 1276785"/>
              <a:gd name="connsiteX4" fmla="*/ 4490720 w 4490720"/>
              <a:gd name="connsiteY4" fmla="*/ 149025 h 12767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90720" h="1276785">
                <a:moveTo>
                  <a:pt x="0" y="1276785"/>
                </a:moveTo>
                <a:cubicBezTo>
                  <a:pt x="620606" y="1126925"/>
                  <a:pt x="1241213" y="977065"/>
                  <a:pt x="1686560" y="768785"/>
                </a:cubicBezTo>
                <a:cubicBezTo>
                  <a:pt x="2131907" y="560505"/>
                  <a:pt x="2204720" y="130398"/>
                  <a:pt x="2672080" y="27105"/>
                </a:cubicBezTo>
                <a:cubicBezTo>
                  <a:pt x="3139440" y="-76188"/>
                  <a:pt x="4490720" y="149025"/>
                  <a:pt x="4490720" y="149025"/>
                </a:cubicBezTo>
                <a:lnTo>
                  <a:pt x="4490720" y="149025"/>
                </a:lnTo>
              </a:path>
            </a:pathLst>
          </a:custGeom>
          <a:ln>
            <a:tailEnd type="arrow" w="lg" len="lg"/>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grpSp>
        <p:nvGrpSpPr>
          <p:cNvPr id="2096" name="组合 2095">
            <a:extLst>
              <a:ext uri="{FF2B5EF4-FFF2-40B4-BE49-F238E27FC236}">
                <a16:creationId xmlns:a16="http://schemas.microsoft.com/office/drawing/2014/main" id="{0CFC4D8E-4753-2959-593E-DB5276395E1A}"/>
              </a:ext>
            </a:extLst>
          </p:cNvPr>
          <p:cNvGrpSpPr/>
          <p:nvPr/>
        </p:nvGrpSpPr>
        <p:grpSpPr>
          <a:xfrm>
            <a:off x="2801879" y="2440070"/>
            <a:ext cx="3995670" cy="1391447"/>
            <a:chOff x="3085637" y="2465790"/>
            <a:chExt cx="3995670" cy="1391447"/>
          </a:xfrm>
        </p:grpSpPr>
        <p:sp>
          <p:nvSpPr>
            <p:cNvPr id="2091" name="文本框 2090">
              <a:extLst>
                <a:ext uri="{FF2B5EF4-FFF2-40B4-BE49-F238E27FC236}">
                  <a16:creationId xmlns:a16="http://schemas.microsoft.com/office/drawing/2014/main" id="{0C5109E1-36E2-3264-5A2D-E2CCE76A6337}"/>
                </a:ext>
              </a:extLst>
            </p:cNvPr>
            <p:cNvSpPr txBox="1"/>
            <p:nvPr/>
          </p:nvSpPr>
          <p:spPr>
            <a:xfrm rot="20541099">
              <a:off x="3085637" y="3603321"/>
              <a:ext cx="1652548"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0 1 0 0 1 0 0 1 0</a:t>
              </a:r>
              <a:endParaRPr lang="zh-CN" altLang="en-US" sz="1050" dirty="0">
                <a:solidFill>
                  <a:schemeClr val="tx1">
                    <a:lumMod val="65000"/>
                    <a:lumOff val="35000"/>
                  </a:schemeClr>
                </a:solidFill>
                <a:latin typeface="+mn-lt"/>
                <a:ea typeface="+mn-ea"/>
              </a:endParaRPr>
            </a:p>
          </p:txBody>
        </p:sp>
        <p:sp>
          <p:nvSpPr>
            <p:cNvPr id="2092" name="文本框 2091">
              <a:extLst>
                <a:ext uri="{FF2B5EF4-FFF2-40B4-BE49-F238E27FC236}">
                  <a16:creationId xmlns:a16="http://schemas.microsoft.com/office/drawing/2014/main" id="{B5A02BA2-9466-2911-1875-3B04CF787BC6}"/>
                </a:ext>
              </a:extLst>
            </p:cNvPr>
            <p:cNvSpPr txBox="1"/>
            <p:nvPr/>
          </p:nvSpPr>
          <p:spPr>
            <a:xfrm rot="19333703">
              <a:off x="4379795" y="2941727"/>
              <a:ext cx="1652548"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0 1 0 0</a:t>
              </a:r>
              <a:endParaRPr lang="zh-CN" altLang="en-US" sz="1050" dirty="0">
                <a:solidFill>
                  <a:schemeClr val="tx1">
                    <a:lumMod val="65000"/>
                    <a:lumOff val="35000"/>
                  </a:schemeClr>
                </a:solidFill>
                <a:latin typeface="+mn-lt"/>
                <a:ea typeface="+mn-ea"/>
              </a:endParaRPr>
            </a:p>
          </p:txBody>
        </p:sp>
        <p:sp>
          <p:nvSpPr>
            <p:cNvPr id="2093" name="文本框 2092">
              <a:extLst>
                <a:ext uri="{FF2B5EF4-FFF2-40B4-BE49-F238E27FC236}">
                  <a16:creationId xmlns:a16="http://schemas.microsoft.com/office/drawing/2014/main" id="{24AF4126-9ED4-D277-EE6E-4A1919700027}"/>
                </a:ext>
              </a:extLst>
            </p:cNvPr>
            <p:cNvSpPr txBox="1"/>
            <p:nvPr/>
          </p:nvSpPr>
          <p:spPr>
            <a:xfrm rot="19049684">
              <a:off x="4849883" y="2465790"/>
              <a:ext cx="1652548"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0 1 0</a:t>
              </a:r>
              <a:endParaRPr lang="zh-CN" altLang="en-US" sz="1050" dirty="0">
                <a:solidFill>
                  <a:schemeClr val="tx1">
                    <a:lumMod val="65000"/>
                    <a:lumOff val="35000"/>
                  </a:schemeClr>
                </a:solidFill>
                <a:latin typeface="+mn-lt"/>
                <a:ea typeface="+mn-ea"/>
              </a:endParaRPr>
            </a:p>
          </p:txBody>
        </p:sp>
        <p:sp>
          <p:nvSpPr>
            <p:cNvPr id="2094" name="文本框 2093">
              <a:extLst>
                <a:ext uri="{FF2B5EF4-FFF2-40B4-BE49-F238E27FC236}">
                  <a16:creationId xmlns:a16="http://schemas.microsoft.com/office/drawing/2014/main" id="{73BA618C-1F1A-E9F5-B245-30E2D6B5607E}"/>
                </a:ext>
              </a:extLst>
            </p:cNvPr>
            <p:cNvSpPr txBox="1"/>
            <p:nvPr/>
          </p:nvSpPr>
          <p:spPr>
            <a:xfrm rot="21307305">
              <a:off x="5428759" y="2579232"/>
              <a:ext cx="1652548" cy="253916"/>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0 1 0</a:t>
              </a:r>
              <a:endParaRPr lang="zh-CN" altLang="en-US" sz="1050" dirty="0">
                <a:solidFill>
                  <a:schemeClr val="tx1">
                    <a:lumMod val="65000"/>
                    <a:lumOff val="35000"/>
                  </a:schemeClr>
                </a:solidFill>
                <a:latin typeface="+mn-lt"/>
                <a:ea typeface="+mn-ea"/>
              </a:endParaRPr>
            </a:p>
          </p:txBody>
        </p:sp>
        <p:sp>
          <p:nvSpPr>
            <p:cNvPr id="2095" name="文本框 2094">
              <a:extLst>
                <a:ext uri="{FF2B5EF4-FFF2-40B4-BE49-F238E27FC236}">
                  <a16:creationId xmlns:a16="http://schemas.microsoft.com/office/drawing/2014/main" id="{937CD685-2978-AA64-1B6A-537463B4B1C2}"/>
                </a:ext>
              </a:extLst>
            </p:cNvPr>
            <p:cNvSpPr txBox="1"/>
            <p:nvPr/>
          </p:nvSpPr>
          <p:spPr>
            <a:xfrm rot="329348">
              <a:off x="5911038" y="2618209"/>
              <a:ext cx="745717"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1 0 0 1</a:t>
              </a:r>
              <a:endParaRPr lang="zh-CN" altLang="en-US" sz="1050" dirty="0">
                <a:solidFill>
                  <a:schemeClr val="tx1">
                    <a:lumMod val="65000"/>
                    <a:lumOff val="35000"/>
                  </a:schemeClr>
                </a:solidFill>
                <a:latin typeface="+mn-lt"/>
                <a:ea typeface="+mn-ea"/>
              </a:endParaRPr>
            </a:p>
          </p:txBody>
        </p:sp>
      </p:grpSp>
      <p:sp>
        <p:nvSpPr>
          <p:cNvPr id="2098" name="文本框 2097">
            <a:extLst>
              <a:ext uri="{FF2B5EF4-FFF2-40B4-BE49-F238E27FC236}">
                <a16:creationId xmlns:a16="http://schemas.microsoft.com/office/drawing/2014/main" id="{5CDEFCEF-8BE9-4888-68AA-309926D4B9DB}"/>
              </a:ext>
            </a:extLst>
          </p:cNvPr>
          <p:cNvSpPr txBox="1"/>
          <p:nvPr/>
        </p:nvSpPr>
        <p:spPr>
          <a:xfrm>
            <a:off x="1523989" y="3781263"/>
            <a:ext cx="848242" cy="276999"/>
          </a:xfrm>
          <a:prstGeom prst="rect">
            <a:avLst/>
          </a:prstGeom>
        </p:spPr>
        <p:style>
          <a:lnRef idx="0">
            <a:schemeClr val="accent1"/>
          </a:lnRef>
          <a:fillRef idx="3">
            <a:schemeClr val="accent1"/>
          </a:fillRef>
          <a:effectRef idx="3">
            <a:schemeClr val="accent1"/>
          </a:effectRef>
          <a:fontRef idx="minor">
            <a:schemeClr val="lt1"/>
          </a:fontRef>
        </p:style>
        <p:txBody>
          <a:bodyPr wrap="square" lIns="0" tIns="45720" rIns="0" bIns="45720" rtlCol="0">
            <a:spAutoFit/>
          </a:bodyPr>
          <a:lstStyle/>
          <a:p>
            <a:pPr algn="ctr" fontAlgn="auto">
              <a:spcBef>
                <a:spcPts val="0"/>
              </a:spcBef>
              <a:spcAft>
                <a:spcPts val="0"/>
              </a:spcAft>
            </a:pPr>
            <a:r>
              <a:rPr lang="en-US" altLang="zh-CN" sz="1200">
                <a:solidFill>
                  <a:srgbClr val="F9FBF9"/>
                </a:solidFill>
                <a:latin typeface="+mn-lt"/>
                <a:ea typeface="+mn-ea"/>
              </a:rPr>
              <a:t>GIT PUSH </a:t>
            </a:r>
            <a:endParaRPr lang="zh-CN" altLang="en-US" sz="1200" dirty="0">
              <a:solidFill>
                <a:srgbClr val="F9FBF9"/>
              </a:solidFill>
              <a:latin typeface="+mn-lt"/>
              <a:ea typeface="+mn-ea"/>
            </a:endParaRPr>
          </a:p>
        </p:txBody>
      </p:sp>
      <p:grpSp>
        <p:nvGrpSpPr>
          <p:cNvPr id="2099" name="组合 209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F222FED0-7682-9756-206E-E5B42E997F92}"/>
              </a:ext>
            </a:extLst>
          </p:cNvPr>
          <p:cNvGrpSpPr>
            <a:grpSpLocks noChangeAspect="1"/>
          </p:cNvGrpSpPr>
          <p:nvPr/>
        </p:nvGrpSpPr>
        <p:grpSpPr>
          <a:xfrm rot="2959078">
            <a:off x="7552751" y="3452778"/>
            <a:ext cx="1488987" cy="834234"/>
            <a:chOff x="2882900" y="1666875"/>
            <a:chExt cx="6361113" cy="3563938"/>
          </a:xfrm>
        </p:grpSpPr>
        <p:sp>
          <p:nvSpPr>
            <p:cNvPr id="2100" name="ïşḻïḋe">
              <a:extLst>
                <a:ext uri="{FF2B5EF4-FFF2-40B4-BE49-F238E27FC236}">
                  <a16:creationId xmlns:a16="http://schemas.microsoft.com/office/drawing/2014/main" id="{53823104-FD34-67FF-AE0D-2D2C6506DC53}"/>
                </a:ext>
              </a:extLst>
            </p:cNvPr>
            <p:cNvSpPr/>
            <p:nvPr/>
          </p:nvSpPr>
          <p:spPr bwMode="auto">
            <a:xfrm>
              <a:off x="2882900" y="3740150"/>
              <a:ext cx="833438" cy="1490663"/>
            </a:xfrm>
            <a:custGeom>
              <a:avLst/>
              <a:gdLst>
                <a:gd name="T0" fmla="*/ 12 w 103"/>
                <a:gd name="T1" fmla="*/ 102 h 184"/>
                <a:gd name="T2" fmla="*/ 73 w 103"/>
                <a:gd name="T3" fmla="*/ 178 h 184"/>
                <a:gd name="T4" fmla="*/ 91 w 103"/>
                <a:gd name="T5" fmla="*/ 82 h 184"/>
                <a:gd name="T6" fmla="*/ 30 w 103"/>
                <a:gd name="T7" fmla="*/ 6 h 184"/>
                <a:gd name="T8" fmla="*/ 12 w 103"/>
                <a:gd name="T9" fmla="*/ 102 h 184"/>
              </a:gdLst>
              <a:ahLst/>
              <a:cxnLst>
                <a:cxn ang="0">
                  <a:pos x="T0" y="T1"/>
                </a:cxn>
                <a:cxn ang="0">
                  <a:pos x="T2" y="T3"/>
                </a:cxn>
                <a:cxn ang="0">
                  <a:pos x="T4" y="T5"/>
                </a:cxn>
                <a:cxn ang="0">
                  <a:pos x="T6" y="T7"/>
                </a:cxn>
                <a:cxn ang="0">
                  <a:pos x="T8" y="T9"/>
                </a:cxn>
              </a:cxnLst>
              <a:rect l="0" t="0" r="r" b="b"/>
              <a:pathLst>
                <a:path w="103" h="184">
                  <a:moveTo>
                    <a:pt x="12" y="102"/>
                  </a:moveTo>
                  <a:cubicBezTo>
                    <a:pt x="24" y="150"/>
                    <a:pt x="51" y="184"/>
                    <a:pt x="73" y="178"/>
                  </a:cubicBezTo>
                  <a:cubicBezTo>
                    <a:pt x="95" y="173"/>
                    <a:pt x="103" y="130"/>
                    <a:pt x="91" y="82"/>
                  </a:cubicBezTo>
                  <a:cubicBezTo>
                    <a:pt x="79" y="35"/>
                    <a:pt x="52" y="0"/>
                    <a:pt x="30" y="6"/>
                  </a:cubicBezTo>
                  <a:cubicBezTo>
                    <a:pt x="9" y="11"/>
                    <a:pt x="0" y="54"/>
                    <a:pt x="12" y="102"/>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1" name="ïŝḷîďè">
              <a:extLst>
                <a:ext uri="{FF2B5EF4-FFF2-40B4-BE49-F238E27FC236}">
                  <a16:creationId xmlns:a16="http://schemas.microsoft.com/office/drawing/2014/main" id="{B5D82390-5923-26B3-03C4-57D998B7437B}"/>
                </a:ext>
              </a:extLst>
            </p:cNvPr>
            <p:cNvSpPr/>
            <p:nvPr/>
          </p:nvSpPr>
          <p:spPr bwMode="auto">
            <a:xfrm>
              <a:off x="3086100" y="1925638"/>
              <a:ext cx="4418013" cy="3265488"/>
            </a:xfrm>
            <a:custGeom>
              <a:avLst/>
              <a:gdLst>
                <a:gd name="T0" fmla="*/ 544 w 546"/>
                <a:gd name="T1" fmla="*/ 346 h 403"/>
                <a:gd name="T2" fmla="*/ 538 w 546"/>
                <a:gd name="T3" fmla="*/ 357 h 403"/>
                <a:gd name="T4" fmla="*/ 56 w 546"/>
                <a:gd name="T5" fmla="*/ 401 h 403"/>
                <a:gd name="T6" fmla="*/ 45 w 546"/>
                <a:gd name="T7" fmla="*/ 398 h 403"/>
                <a:gd name="T8" fmla="*/ 2 w 546"/>
                <a:gd name="T9" fmla="*/ 241 h 403"/>
                <a:gd name="T10" fmla="*/ 5 w 546"/>
                <a:gd name="T11" fmla="*/ 232 h 403"/>
                <a:gd name="T12" fmla="*/ 432 w 546"/>
                <a:gd name="T13" fmla="*/ 4 h 403"/>
                <a:gd name="T14" fmla="*/ 443 w 546"/>
                <a:gd name="T15" fmla="*/ 9 h 403"/>
                <a:gd name="T16" fmla="*/ 544 w 546"/>
                <a:gd name="T17" fmla="*/ 346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6" h="403">
                  <a:moveTo>
                    <a:pt x="544" y="346"/>
                  </a:moveTo>
                  <a:cubicBezTo>
                    <a:pt x="546" y="353"/>
                    <a:pt x="543" y="358"/>
                    <a:pt x="538" y="357"/>
                  </a:cubicBezTo>
                  <a:cubicBezTo>
                    <a:pt x="374" y="330"/>
                    <a:pt x="213" y="351"/>
                    <a:pt x="56" y="401"/>
                  </a:cubicBezTo>
                  <a:cubicBezTo>
                    <a:pt x="51" y="403"/>
                    <a:pt x="46" y="402"/>
                    <a:pt x="45" y="398"/>
                  </a:cubicBezTo>
                  <a:cubicBezTo>
                    <a:pt x="30" y="345"/>
                    <a:pt x="18" y="294"/>
                    <a:pt x="2" y="241"/>
                  </a:cubicBezTo>
                  <a:cubicBezTo>
                    <a:pt x="1" y="238"/>
                    <a:pt x="0" y="233"/>
                    <a:pt x="5" y="232"/>
                  </a:cubicBezTo>
                  <a:cubicBezTo>
                    <a:pt x="164" y="188"/>
                    <a:pt x="310" y="116"/>
                    <a:pt x="432" y="4"/>
                  </a:cubicBezTo>
                  <a:cubicBezTo>
                    <a:pt x="436" y="0"/>
                    <a:pt x="441" y="2"/>
                    <a:pt x="443" y="9"/>
                  </a:cubicBezTo>
                  <a:cubicBezTo>
                    <a:pt x="477" y="122"/>
                    <a:pt x="511" y="234"/>
                    <a:pt x="544" y="346"/>
                  </a:cubicBez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2" name="íśļîḓe">
              <a:extLst>
                <a:ext uri="{FF2B5EF4-FFF2-40B4-BE49-F238E27FC236}">
                  <a16:creationId xmlns:a16="http://schemas.microsoft.com/office/drawing/2014/main" id="{4E86D25E-F6F1-6E33-EDA4-1969834BB5B3}"/>
                </a:ext>
              </a:extLst>
            </p:cNvPr>
            <p:cNvSpPr/>
            <p:nvPr/>
          </p:nvSpPr>
          <p:spPr bwMode="auto">
            <a:xfrm>
              <a:off x="3279775" y="3060700"/>
              <a:ext cx="4224338" cy="2130425"/>
            </a:xfrm>
            <a:custGeom>
              <a:avLst/>
              <a:gdLst>
                <a:gd name="T0" fmla="*/ 520 w 522"/>
                <a:gd name="T1" fmla="*/ 206 h 263"/>
                <a:gd name="T2" fmla="*/ 459 w 522"/>
                <a:gd name="T3" fmla="*/ 0 h 263"/>
                <a:gd name="T4" fmla="*/ 0 w 522"/>
                <a:gd name="T5" fmla="*/ 182 h 263"/>
                <a:gd name="T6" fmla="*/ 21 w 522"/>
                <a:gd name="T7" fmla="*/ 258 h 263"/>
                <a:gd name="T8" fmla="*/ 32 w 522"/>
                <a:gd name="T9" fmla="*/ 261 h 263"/>
                <a:gd name="T10" fmla="*/ 514 w 522"/>
                <a:gd name="T11" fmla="*/ 217 h 263"/>
                <a:gd name="T12" fmla="*/ 520 w 522"/>
                <a:gd name="T13" fmla="*/ 206 h 263"/>
              </a:gdLst>
              <a:ahLst/>
              <a:cxnLst>
                <a:cxn ang="0">
                  <a:pos x="T0" y="T1"/>
                </a:cxn>
                <a:cxn ang="0">
                  <a:pos x="T2" y="T3"/>
                </a:cxn>
                <a:cxn ang="0">
                  <a:pos x="T4" y="T5"/>
                </a:cxn>
                <a:cxn ang="0">
                  <a:pos x="T6" y="T7"/>
                </a:cxn>
                <a:cxn ang="0">
                  <a:pos x="T8" y="T9"/>
                </a:cxn>
                <a:cxn ang="0">
                  <a:pos x="T10" y="T11"/>
                </a:cxn>
                <a:cxn ang="0">
                  <a:pos x="T12" y="T13"/>
                </a:cxn>
              </a:cxnLst>
              <a:rect l="0" t="0" r="r" b="b"/>
              <a:pathLst>
                <a:path w="522" h="263">
                  <a:moveTo>
                    <a:pt x="520" y="206"/>
                  </a:moveTo>
                  <a:cubicBezTo>
                    <a:pt x="500" y="138"/>
                    <a:pt x="479" y="69"/>
                    <a:pt x="459" y="0"/>
                  </a:cubicBezTo>
                  <a:cubicBezTo>
                    <a:pt x="338" y="134"/>
                    <a:pt x="114" y="186"/>
                    <a:pt x="0" y="182"/>
                  </a:cubicBezTo>
                  <a:cubicBezTo>
                    <a:pt x="7" y="208"/>
                    <a:pt x="14" y="233"/>
                    <a:pt x="21" y="258"/>
                  </a:cubicBezTo>
                  <a:cubicBezTo>
                    <a:pt x="22" y="262"/>
                    <a:pt x="27" y="263"/>
                    <a:pt x="32" y="261"/>
                  </a:cubicBezTo>
                  <a:cubicBezTo>
                    <a:pt x="189" y="211"/>
                    <a:pt x="350" y="190"/>
                    <a:pt x="514" y="217"/>
                  </a:cubicBezTo>
                  <a:cubicBezTo>
                    <a:pt x="519" y="218"/>
                    <a:pt x="522" y="213"/>
                    <a:pt x="520" y="206"/>
                  </a:cubicBezTo>
                  <a:close/>
                </a:path>
              </a:pathLst>
            </a:custGeom>
            <a:solidFill>
              <a:srgbClr val="C4C5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3" name="iṧ1ïḓe">
              <a:extLst>
                <a:ext uri="{FF2B5EF4-FFF2-40B4-BE49-F238E27FC236}">
                  <a16:creationId xmlns:a16="http://schemas.microsoft.com/office/drawing/2014/main" id="{6FB87FD6-2524-994B-C42D-E097721817E3}"/>
                </a:ext>
              </a:extLst>
            </p:cNvPr>
            <p:cNvSpPr/>
            <p:nvPr/>
          </p:nvSpPr>
          <p:spPr bwMode="auto">
            <a:xfrm>
              <a:off x="3060700" y="3416300"/>
              <a:ext cx="1611313" cy="1774825"/>
            </a:xfrm>
            <a:custGeom>
              <a:avLst/>
              <a:gdLst>
                <a:gd name="T0" fmla="*/ 199 w 199"/>
                <a:gd name="T1" fmla="*/ 180 h 219"/>
                <a:gd name="T2" fmla="*/ 51 w 199"/>
                <a:gd name="T3" fmla="*/ 219 h 219"/>
                <a:gd name="T4" fmla="*/ 3 w 199"/>
                <a:gd name="T5" fmla="*/ 47 h 219"/>
                <a:gd name="T6" fmla="*/ 147 w 199"/>
                <a:gd name="T7" fmla="*/ 0 h 219"/>
                <a:gd name="T8" fmla="*/ 199 w 199"/>
                <a:gd name="T9" fmla="*/ 180 h 219"/>
              </a:gdLst>
              <a:ahLst/>
              <a:cxnLst>
                <a:cxn ang="0">
                  <a:pos x="T0" y="T1"/>
                </a:cxn>
                <a:cxn ang="0">
                  <a:pos x="T2" y="T3"/>
                </a:cxn>
                <a:cxn ang="0">
                  <a:pos x="T4" y="T5"/>
                </a:cxn>
                <a:cxn ang="0">
                  <a:pos x="T6" y="T7"/>
                </a:cxn>
                <a:cxn ang="0">
                  <a:pos x="T8" y="T9"/>
                </a:cxn>
              </a:cxnLst>
              <a:rect l="0" t="0" r="r" b="b"/>
              <a:pathLst>
                <a:path w="199" h="219">
                  <a:moveTo>
                    <a:pt x="199" y="180"/>
                  </a:moveTo>
                  <a:cubicBezTo>
                    <a:pt x="128" y="196"/>
                    <a:pt x="83" y="210"/>
                    <a:pt x="51" y="219"/>
                  </a:cubicBezTo>
                  <a:cubicBezTo>
                    <a:pt x="12" y="166"/>
                    <a:pt x="0" y="113"/>
                    <a:pt x="3" y="47"/>
                  </a:cubicBezTo>
                  <a:cubicBezTo>
                    <a:pt x="43" y="36"/>
                    <a:pt x="98" y="19"/>
                    <a:pt x="147" y="0"/>
                  </a:cubicBezTo>
                  <a:cubicBezTo>
                    <a:pt x="140" y="48"/>
                    <a:pt x="164" y="144"/>
                    <a:pt x="199" y="180"/>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4" name="iṩļidê">
              <a:extLst>
                <a:ext uri="{FF2B5EF4-FFF2-40B4-BE49-F238E27FC236}">
                  <a16:creationId xmlns:a16="http://schemas.microsoft.com/office/drawing/2014/main" id="{65CC823E-C41D-1A67-91CC-5A08D6BBC5E2}"/>
                </a:ext>
              </a:extLst>
            </p:cNvPr>
            <p:cNvSpPr/>
            <p:nvPr/>
          </p:nvSpPr>
          <p:spPr bwMode="auto">
            <a:xfrm>
              <a:off x="6111875" y="1666875"/>
              <a:ext cx="1724025" cy="3409950"/>
            </a:xfrm>
            <a:custGeom>
              <a:avLst/>
              <a:gdLst>
                <a:gd name="T0" fmla="*/ 157 w 213"/>
                <a:gd name="T1" fmla="*/ 421 h 421"/>
                <a:gd name="T2" fmla="*/ 169 w 213"/>
                <a:gd name="T3" fmla="*/ 419 h 421"/>
                <a:gd name="T4" fmla="*/ 212 w 213"/>
                <a:gd name="T5" fmla="*/ 333 h 421"/>
                <a:gd name="T6" fmla="*/ 189 w 213"/>
                <a:gd name="T7" fmla="*/ 186 h 421"/>
                <a:gd name="T8" fmla="*/ 127 w 213"/>
                <a:gd name="T9" fmla="*/ 51 h 421"/>
                <a:gd name="T10" fmla="*/ 56 w 213"/>
                <a:gd name="T11" fmla="*/ 0 h 421"/>
                <a:gd name="T12" fmla="*/ 44 w 213"/>
                <a:gd name="T13" fmla="*/ 2 h 421"/>
                <a:gd name="T14" fmla="*/ 2 w 213"/>
                <a:gd name="T15" fmla="*/ 89 h 421"/>
                <a:gd name="T16" fmla="*/ 24 w 213"/>
                <a:gd name="T17" fmla="*/ 235 h 421"/>
                <a:gd name="T18" fmla="*/ 86 w 213"/>
                <a:gd name="T19" fmla="*/ 370 h 421"/>
                <a:gd name="T20" fmla="*/ 157 w 213"/>
                <a:gd name="T21" fmla="*/ 421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421">
                  <a:moveTo>
                    <a:pt x="157" y="421"/>
                  </a:moveTo>
                  <a:cubicBezTo>
                    <a:pt x="161" y="421"/>
                    <a:pt x="165" y="421"/>
                    <a:pt x="169" y="419"/>
                  </a:cubicBezTo>
                  <a:cubicBezTo>
                    <a:pt x="187" y="414"/>
                    <a:pt x="209" y="394"/>
                    <a:pt x="212" y="333"/>
                  </a:cubicBezTo>
                  <a:cubicBezTo>
                    <a:pt x="213" y="291"/>
                    <a:pt x="205" y="239"/>
                    <a:pt x="189" y="186"/>
                  </a:cubicBezTo>
                  <a:cubicBezTo>
                    <a:pt x="174" y="133"/>
                    <a:pt x="152" y="85"/>
                    <a:pt x="127" y="51"/>
                  </a:cubicBezTo>
                  <a:cubicBezTo>
                    <a:pt x="103" y="17"/>
                    <a:pt x="79" y="0"/>
                    <a:pt x="56" y="0"/>
                  </a:cubicBezTo>
                  <a:cubicBezTo>
                    <a:pt x="52" y="0"/>
                    <a:pt x="48" y="1"/>
                    <a:pt x="44" y="2"/>
                  </a:cubicBezTo>
                  <a:cubicBezTo>
                    <a:pt x="26" y="7"/>
                    <a:pt x="4" y="27"/>
                    <a:pt x="2" y="89"/>
                  </a:cubicBezTo>
                  <a:cubicBezTo>
                    <a:pt x="0" y="131"/>
                    <a:pt x="8" y="183"/>
                    <a:pt x="24" y="235"/>
                  </a:cubicBezTo>
                  <a:cubicBezTo>
                    <a:pt x="40" y="288"/>
                    <a:pt x="62" y="336"/>
                    <a:pt x="86" y="370"/>
                  </a:cubicBezTo>
                  <a:cubicBezTo>
                    <a:pt x="110" y="404"/>
                    <a:pt x="134" y="421"/>
                    <a:pt x="157" y="421"/>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5" name="íślíḋé">
              <a:extLst>
                <a:ext uri="{FF2B5EF4-FFF2-40B4-BE49-F238E27FC236}">
                  <a16:creationId xmlns:a16="http://schemas.microsoft.com/office/drawing/2014/main" id="{DC2FE43F-2829-366D-3481-887E57388255}"/>
                </a:ext>
              </a:extLst>
            </p:cNvPr>
            <p:cNvSpPr/>
            <p:nvPr/>
          </p:nvSpPr>
          <p:spPr bwMode="auto">
            <a:xfrm>
              <a:off x="6161088" y="1682750"/>
              <a:ext cx="1633538" cy="3378200"/>
            </a:xfrm>
            <a:custGeom>
              <a:avLst/>
              <a:gdLst>
                <a:gd name="T0" fmla="*/ 162 w 202"/>
                <a:gd name="T1" fmla="*/ 412 h 417"/>
                <a:gd name="T2" fmla="*/ 200 w 202"/>
                <a:gd name="T3" fmla="*/ 330 h 417"/>
                <a:gd name="T4" fmla="*/ 178 w 202"/>
                <a:gd name="T5" fmla="*/ 186 h 417"/>
                <a:gd name="T6" fmla="*/ 117 w 202"/>
                <a:gd name="T7" fmla="*/ 52 h 417"/>
                <a:gd name="T8" fmla="*/ 40 w 202"/>
                <a:gd name="T9" fmla="*/ 5 h 417"/>
                <a:gd name="T10" fmla="*/ 1 w 202"/>
                <a:gd name="T11" fmla="*/ 87 h 417"/>
                <a:gd name="T12" fmla="*/ 23 w 202"/>
                <a:gd name="T13" fmla="*/ 232 h 417"/>
                <a:gd name="T14" fmla="*/ 85 w 202"/>
                <a:gd name="T15" fmla="*/ 365 h 417"/>
                <a:gd name="T16" fmla="*/ 162 w 202"/>
                <a:gd name="T17" fmla="*/ 412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 h="417">
                  <a:moveTo>
                    <a:pt x="162" y="412"/>
                  </a:moveTo>
                  <a:cubicBezTo>
                    <a:pt x="178" y="407"/>
                    <a:pt x="198" y="389"/>
                    <a:pt x="200" y="330"/>
                  </a:cubicBezTo>
                  <a:cubicBezTo>
                    <a:pt x="202" y="289"/>
                    <a:pt x="194" y="238"/>
                    <a:pt x="178" y="186"/>
                  </a:cubicBezTo>
                  <a:cubicBezTo>
                    <a:pt x="162" y="133"/>
                    <a:pt x="141" y="86"/>
                    <a:pt x="117" y="52"/>
                  </a:cubicBezTo>
                  <a:cubicBezTo>
                    <a:pt x="83" y="5"/>
                    <a:pt x="56" y="0"/>
                    <a:pt x="40" y="5"/>
                  </a:cubicBezTo>
                  <a:cubicBezTo>
                    <a:pt x="24" y="10"/>
                    <a:pt x="4" y="28"/>
                    <a:pt x="1" y="87"/>
                  </a:cubicBezTo>
                  <a:cubicBezTo>
                    <a:pt x="0" y="128"/>
                    <a:pt x="10" y="189"/>
                    <a:pt x="23" y="232"/>
                  </a:cubicBezTo>
                  <a:cubicBezTo>
                    <a:pt x="39" y="284"/>
                    <a:pt x="61" y="331"/>
                    <a:pt x="85" y="365"/>
                  </a:cubicBezTo>
                  <a:cubicBezTo>
                    <a:pt x="119" y="413"/>
                    <a:pt x="145" y="417"/>
                    <a:pt x="162" y="412"/>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6" name="is1ide">
              <a:extLst>
                <a:ext uri="{FF2B5EF4-FFF2-40B4-BE49-F238E27FC236}">
                  <a16:creationId xmlns:a16="http://schemas.microsoft.com/office/drawing/2014/main" id="{5326C2E2-BA27-7280-7FB9-A6D5AEE877F3}"/>
                </a:ext>
              </a:extLst>
            </p:cNvPr>
            <p:cNvSpPr/>
            <p:nvPr/>
          </p:nvSpPr>
          <p:spPr bwMode="auto">
            <a:xfrm>
              <a:off x="6273800" y="1674813"/>
              <a:ext cx="1497013" cy="3255963"/>
            </a:xfrm>
            <a:custGeom>
              <a:avLst/>
              <a:gdLst>
                <a:gd name="T0" fmla="*/ 152 w 185"/>
                <a:gd name="T1" fmla="*/ 398 h 402"/>
                <a:gd name="T2" fmla="*/ 185 w 185"/>
                <a:gd name="T3" fmla="*/ 320 h 402"/>
                <a:gd name="T4" fmla="*/ 162 w 185"/>
                <a:gd name="T5" fmla="*/ 180 h 402"/>
                <a:gd name="T6" fmla="*/ 104 w 185"/>
                <a:gd name="T7" fmla="*/ 51 h 402"/>
                <a:gd name="T8" fmla="*/ 34 w 185"/>
                <a:gd name="T9" fmla="*/ 4 h 402"/>
                <a:gd name="T10" fmla="*/ 1 w 185"/>
                <a:gd name="T11" fmla="*/ 82 h 402"/>
                <a:gd name="T12" fmla="*/ 24 w 185"/>
                <a:gd name="T13" fmla="*/ 222 h 402"/>
                <a:gd name="T14" fmla="*/ 82 w 185"/>
                <a:gd name="T15" fmla="*/ 351 h 402"/>
                <a:gd name="T16" fmla="*/ 152 w 185"/>
                <a:gd name="T17" fmla="*/ 398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5" h="402">
                  <a:moveTo>
                    <a:pt x="152" y="398"/>
                  </a:moveTo>
                  <a:cubicBezTo>
                    <a:pt x="167" y="394"/>
                    <a:pt x="184" y="377"/>
                    <a:pt x="185" y="320"/>
                  </a:cubicBezTo>
                  <a:cubicBezTo>
                    <a:pt x="185" y="281"/>
                    <a:pt x="177" y="231"/>
                    <a:pt x="162" y="180"/>
                  </a:cubicBezTo>
                  <a:cubicBezTo>
                    <a:pt x="147" y="130"/>
                    <a:pt x="126" y="84"/>
                    <a:pt x="104" y="51"/>
                  </a:cubicBezTo>
                  <a:cubicBezTo>
                    <a:pt x="73" y="4"/>
                    <a:pt x="49" y="0"/>
                    <a:pt x="34" y="4"/>
                  </a:cubicBezTo>
                  <a:cubicBezTo>
                    <a:pt x="19" y="8"/>
                    <a:pt x="2" y="25"/>
                    <a:pt x="1" y="82"/>
                  </a:cubicBezTo>
                  <a:cubicBezTo>
                    <a:pt x="0" y="121"/>
                    <a:pt x="9" y="171"/>
                    <a:pt x="24" y="222"/>
                  </a:cubicBezTo>
                  <a:cubicBezTo>
                    <a:pt x="39" y="272"/>
                    <a:pt x="59" y="318"/>
                    <a:pt x="82" y="351"/>
                  </a:cubicBezTo>
                  <a:cubicBezTo>
                    <a:pt x="113" y="398"/>
                    <a:pt x="137" y="402"/>
                    <a:pt x="152" y="398"/>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7" name="ïšḷíḓé">
              <a:extLst>
                <a:ext uri="{FF2B5EF4-FFF2-40B4-BE49-F238E27FC236}">
                  <a16:creationId xmlns:a16="http://schemas.microsoft.com/office/drawing/2014/main" id="{EFF18C96-BE30-5BD5-D1D7-0E8AD2ADA01C}"/>
                </a:ext>
              </a:extLst>
            </p:cNvPr>
            <p:cNvSpPr/>
            <p:nvPr/>
          </p:nvSpPr>
          <p:spPr bwMode="auto">
            <a:xfrm>
              <a:off x="6224588" y="1731963"/>
              <a:ext cx="1562100" cy="3263900"/>
            </a:xfrm>
            <a:custGeom>
              <a:avLst/>
              <a:gdLst>
                <a:gd name="T0" fmla="*/ 32 w 193"/>
                <a:gd name="T1" fmla="*/ 221 h 403"/>
                <a:gd name="T2" fmla="*/ 154 w 193"/>
                <a:gd name="T3" fmla="*/ 392 h 403"/>
                <a:gd name="T4" fmla="*/ 161 w 193"/>
                <a:gd name="T5" fmla="*/ 182 h 403"/>
                <a:gd name="T6" fmla="*/ 39 w 193"/>
                <a:gd name="T7" fmla="*/ 11 h 403"/>
                <a:gd name="T8" fmla="*/ 32 w 193"/>
                <a:gd name="T9" fmla="*/ 221 h 403"/>
              </a:gdLst>
              <a:ahLst/>
              <a:cxnLst>
                <a:cxn ang="0">
                  <a:pos x="T0" y="T1"/>
                </a:cxn>
                <a:cxn ang="0">
                  <a:pos x="T2" y="T3"/>
                </a:cxn>
                <a:cxn ang="0">
                  <a:pos x="T4" y="T5"/>
                </a:cxn>
                <a:cxn ang="0">
                  <a:pos x="T6" y="T7"/>
                </a:cxn>
                <a:cxn ang="0">
                  <a:pos x="T8" y="T9"/>
                </a:cxn>
              </a:cxnLst>
              <a:rect l="0" t="0" r="r" b="b"/>
              <a:pathLst>
                <a:path w="193" h="403">
                  <a:moveTo>
                    <a:pt x="32" y="221"/>
                  </a:moveTo>
                  <a:cubicBezTo>
                    <a:pt x="63" y="326"/>
                    <a:pt x="118" y="403"/>
                    <a:pt x="154" y="392"/>
                  </a:cubicBezTo>
                  <a:cubicBezTo>
                    <a:pt x="189" y="382"/>
                    <a:pt x="193" y="288"/>
                    <a:pt x="161" y="182"/>
                  </a:cubicBezTo>
                  <a:cubicBezTo>
                    <a:pt x="130" y="77"/>
                    <a:pt x="75" y="0"/>
                    <a:pt x="39" y="11"/>
                  </a:cubicBezTo>
                  <a:cubicBezTo>
                    <a:pt x="4" y="21"/>
                    <a:pt x="0" y="116"/>
                    <a:pt x="32" y="22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8" name="ïṩ1îḍé">
              <a:extLst>
                <a:ext uri="{FF2B5EF4-FFF2-40B4-BE49-F238E27FC236}">
                  <a16:creationId xmlns:a16="http://schemas.microsoft.com/office/drawing/2014/main" id="{FBA98B7E-B845-0B9D-2A5A-7ABA472BDB07}"/>
                </a:ext>
              </a:extLst>
            </p:cNvPr>
            <p:cNvSpPr/>
            <p:nvPr/>
          </p:nvSpPr>
          <p:spPr bwMode="auto">
            <a:xfrm>
              <a:off x="6483350" y="3311525"/>
              <a:ext cx="1044575" cy="1619250"/>
            </a:xfrm>
            <a:custGeom>
              <a:avLst/>
              <a:gdLst>
                <a:gd name="T0" fmla="*/ 98 w 129"/>
                <a:gd name="T1" fmla="*/ 0 h 200"/>
                <a:gd name="T2" fmla="*/ 102 w 129"/>
                <a:gd name="T3" fmla="*/ 192 h 200"/>
                <a:gd name="T4" fmla="*/ 0 w 129"/>
                <a:gd name="T5" fmla="*/ 29 h 200"/>
                <a:gd name="T6" fmla="*/ 98 w 129"/>
                <a:gd name="T7" fmla="*/ 0 h 200"/>
              </a:gdLst>
              <a:ahLst/>
              <a:cxnLst>
                <a:cxn ang="0">
                  <a:pos x="T0" y="T1"/>
                </a:cxn>
                <a:cxn ang="0">
                  <a:pos x="T2" y="T3"/>
                </a:cxn>
                <a:cxn ang="0">
                  <a:pos x="T4" y="T5"/>
                </a:cxn>
                <a:cxn ang="0">
                  <a:pos x="T6" y="T7"/>
                </a:cxn>
              </a:cxnLst>
              <a:rect l="0" t="0" r="r" b="b"/>
              <a:pathLst>
                <a:path w="129" h="200">
                  <a:moveTo>
                    <a:pt x="98" y="0"/>
                  </a:moveTo>
                  <a:cubicBezTo>
                    <a:pt x="127" y="98"/>
                    <a:pt x="129" y="184"/>
                    <a:pt x="102" y="192"/>
                  </a:cubicBezTo>
                  <a:cubicBezTo>
                    <a:pt x="75" y="200"/>
                    <a:pt x="30" y="127"/>
                    <a:pt x="0" y="29"/>
                  </a:cubicBezTo>
                  <a:lnTo>
                    <a:pt x="98" y="0"/>
                  </a:lnTo>
                  <a:close/>
                </a:path>
              </a:pathLst>
            </a:cu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9" name="îSlîḓê">
              <a:extLst>
                <a:ext uri="{FF2B5EF4-FFF2-40B4-BE49-F238E27FC236}">
                  <a16:creationId xmlns:a16="http://schemas.microsoft.com/office/drawing/2014/main" id="{DAEEE5B8-A6DA-12A0-04EE-615454E942C2}"/>
                </a:ext>
              </a:extLst>
            </p:cNvPr>
            <p:cNvSpPr/>
            <p:nvPr/>
          </p:nvSpPr>
          <p:spPr bwMode="auto">
            <a:xfrm>
              <a:off x="6362700" y="2946400"/>
              <a:ext cx="922338" cy="1020763"/>
            </a:xfrm>
            <a:custGeom>
              <a:avLst/>
              <a:gdLst>
                <a:gd name="T0" fmla="*/ 0 w 114"/>
                <a:gd name="T1" fmla="*/ 11 h 126"/>
                <a:gd name="T2" fmla="*/ 83 w 114"/>
                <a:gd name="T3" fmla="*/ 1 h 126"/>
                <a:gd name="T4" fmla="*/ 88 w 114"/>
                <a:gd name="T5" fmla="*/ 3 h 126"/>
                <a:gd name="T6" fmla="*/ 113 w 114"/>
                <a:gd name="T7" fmla="*/ 84 h 126"/>
                <a:gd name="T8" fmla="*/ 111 w 114"/>
                <a:gd name="T9" fmla="*/ 89 h 126"/>
                <a:gd name="T10" fmla="*/ 34 w 114"/>
                <a:gd name="T11" fmla="*/ 126 h 126"/>
                <a:gd name="T12" fmla="*/ 17 w 114"/>
                <a:gd name="T13" fmla="*/ 79 h 126"/>
                <a:gd name="T14" fmla="*/ 0 w 114"/>
                <a:gd name="T15" fmla="*/ 11 h 1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 h="126">
                  <a:moveTo>
                    <a:pt x="0" y="11"/>
                  </a:moveTo>
                  <a:cubicBezTo>
                    <a:pt x="32" y="9"/>
                    <a:pt x="59" y="5"/>
                    <a:pt x="83" y="1"/>
                  </a:cubicBezTo>
                  <a:cubicBezTo>
                    <a:pt x="85" y="0"/>
                    <a:pt x="87" y="1"/>
                    <a:pt x="88" y="3"/>
                  </a:cubicBezTo>
                  <a:cubicBezTo>
                    <a:pt x="96" y="30"/>
                    <a:pt x="105" y="58"/>
                    <a:pt x="113" y="84"/>
                  </a:cubicBezTo>
                  <a:cubicBezTo>
                    <a:pt x="114" y="86"/>
                    <a:pt x="113" y="88"/>
                    <a:pt x="111" y="89"/>
                  </a:cubicBezTo>
                  <a:cubicBezTo>
                    <a:pt x="87" y="98"/>
                    <a:pt x="62" y="110"/>
                    <a:pt x="34" y="126"/>
                  </a:cubicBezTo>
                  <a:cubicBezTo>
                    <a:pt x="28" y="111"/>
                    <a:pt x="22" y="95"/>
                    <a:pt x="17" y="79"/>
                  </a:cubicBezTo>
                  <a:cubicBezTo>
                    <a:pt x="9" y="55"/>
                    <a:pt x="4" y="32"/>
                    <a:pt x="0" y="11"/>
                  </a:cubicBezTo>
                  <a:close/>
                </a:path>
              </a:pathLst>
            </a:custGeom>
            <a:solidFill>
              <a:srgbClr val="0055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0" name="îŝļïdé">
              <a:extLst>
                <a:ext uri="{FF2B5EF4-FFF2-40B4-BE49-F238E27FC236}">
                  <a16:creationId xmlns:a16="http://schemas.microsoft.com/office/drawing/2014/main" id="{73D3346D-0FC2-BFE2-2ADD-2C22D66A5748}"/>
                </a:ext>
              </a:extLst>
            </p:cNvPr>
            <p:cNvSpPr/>
            <p:nvPr/>
          </p:nvSpPr>
          <p:spPr bwMode="auto">
            <a:xfrm>
              <a:off x="6467475" y="3303588"/>
              <a:ext cx="817563" cy="671513"/>
            </a:xfrm>
            <a:custGeom>
              <a:avLst/>
              <a:gdLst>
                <a:gd name="T0" fmla="*/ 88 w 101"/>
                <a:gd name="T1" fmla="*/ 0 h 83"/>
                <a:gd name="T2" fmla="*/ 100 w 101"/>
                <a:gd name="T3" fmla="*/ 40 h 83"/>
                <a:gd name="T4" fmla="*/ 98 w 101"/>
                <a:gd name="T5" fmla="*/ 45 h 83"/>
                <a:gd name="T6" fmla="*/ 21 w 101"/>
                <a:gd name="T7" fmla="*/ 83 h 83"/>
                <a:gd name="T8" fmla="*/ 0 w 101"/>
                <a:gd name="T9" fmla="*/ 23 h 83"/>
                <a:gd name="T10" fmla="*/ 88 w 101"/>
                <a:gd name="T11" fmla="*/ 0 h 83"/>
              </a:gdLst>
              <a:ahLst/>
              <a:cxnLst>
                <a:cxn ang="0">
                  <a:pos x="T0" y="T1"/>
                </a:cxn>
                <a:cxn ang="0">
                  <a:pos x="T2" y="T3"/>
                </a:cxn>
                <a:cxn ang="0">
                  <a:pos x="T4" y="T5"/>
                </a:cxn>
                <a:cxn ang="0">
                  <a:pos x="T6" y="T7"/>
                </a:cxn>
                <a:cxn ang="0">
                  <a:pos x="T8" y="T9"/>
                </a:cxn>
                <a:cxn ang="0">
                  <a:pos x="T10" y="T11"/>
                </a:cxn>
              </a:cxnLst>
              <a:rect l="0" t="0" r="r" b="b"/>
              <a:pathLst>
                <a:path w="101" h="83">
                  <a:moveTo>
                    <a:pt x="88" y="0"/>
                  </a:moveTo>
                  <a:cubicBezTo>
                    <a:pt x="92" y="13"/>
                    <a:pt x="96" y="27"/>
                    <a:pt x="100" y="40"/>
                  </a:cubicBezTo>
                  <a:cubicBezTo>
                    <a:pt x="101" y="42"/>
                    <a:pt x="100" y="44"/>
                    <a:pt x="98" y="45"/>
                  </a:cubicBezTo>
                  <a:cubicBezTo>
                    <a:pt x="74" y="54"/>
                    <a:pt x="49" y="67"/>
                    <a:pt x="21" y="83"/>
                  </a:cubicBezTo>
                  <a:cubicBezTo>
                    <a:pt x="11" y="57"/>
                    <a:pt x="6" y="44"/>
                    <a:pt x="0" y="23"/>
                  </a:cubicBezTo>
                  <a:cubicBezTo>
                    <a:pt x="34" y="14"/>
                    <a:pt x="62" y="6"/>
                    <a:pt x="88" y="0"/>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1" name="iš1iḍé">
              <a:extLst>
                <a:ext uri="{FF2B5EF4-FFF2-40B4-BE49-F238E27FC236}">
                  <a16:creationId xmlns:a16="http://schemas.microsoft.com/office/drawing/2014/main" id="{438C5168-064D-CBE9-F063-D4F5263D62B4}"/>
                </a:ext>
              </a:extLst>
            </p:cNvPr>
            <p:cNvSpPr/>
            <p:nvPr/>
          </p:nvSpPr>
          <p:spPr bwMode="auto">
            <a:xfrm>
              <a:off x="6945313" y="2922588"/>
              <a:ext cx="381000" cy="793750"/>
            </a:xfrm>
            <a:custGeom>
              <a:avLst/>
              <a:gdLst>
                <a:gd name="T0" fmla="*/ 39 w 47"/>
                <a:gd name="T1" fmla="*/ 44 h 98"/>
                <a:gd name="T2" fmla="*/ 39 w 47"/>
                <a:gd name="T3" fmla="*/ 95 h 98"/>
                <a:gd name="T4" fmla="*/ 9 w 47"/>
                <a:gd name="T5" fmla="*/ 54 h 98"/>
                <a:gd name="T6" fmla="*/ 9 w 47"/>
                <a:gd name="T7" fmla="*/ 2 h 98"/>
                <a:gd name="T8" fmla="*/ 39 w 47"/>
                <a:gd name="T9" fmla="*/ 44 h 98"/>
              </a:gdLst>
              <a:ahLst/>
              <a:cxnLst>
                <a:cxn ang="0">
                  <a:pos x="T0" y="T1"/>
                </a:cxn>
                <a:cxn ang="0">
                  <a:pos x="T2" y="T3"/>
                </a:cxn>
                <a:cxn ang="0">
                  <a:pos x="T4" y="T5"/>
                </a:cxn>
                <a:cxn ang="0">
                  <a:pos x="T6" y="T7"/>
                </a:cxn>
                <a:cxn ang="0">
                  <a:pos x="T8" y="T9"/>
                </a:cxn>
              </a:cxnLst>
              <a:rect l="0" t="0" r="r" b="b"/>
              <a:pathLst>
                <a:path w="47" h="98">
                  <a:moveTo>
                    <a:pt x="39" y="44"/>
                  </a:moveTo>
                  <a:cubicBezTo>
                    <a:pt x="47" y="70"/>
                    <a:pt x="47" y="93"/>
                    <a:pt x="39" y="95"/>
                  </a:cubicBezTo>
                  <a:cubicBezTo>
                    <a:pt x="30" y="98"/>
                    <a:pt x="17" y="79"/>
                    <a:pt x="9" y="54"/>
                  </a:cubicBezTo>
                  <a:cubicBezTo>
                    <a:pt x="0" y="28"/>
                    <a:pt x="1" y="5"/>
                    <a:pt x="9" y="2"/>
                  </a:cubicBezTo>
                  <a:cubicBezTo>
                    <a:pt x="18" y="0"/>
                    <a:pt x="31" y="18"/>
                    <a:pt x="39" y="44"/>
                  </a:cubicBezTo>
                  <a:close/>
                </a:path>
              </a:pathLst>
            </a:custGeom>
            <a:solidFill>
              <a:srgbClr val="0078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2" name="iSḷïďê">
              <a:extLst>
                <a:ext uri="{FF2B5EF4-FFF2-40B4-BE49-F238E27FC236}">
                  <a16:creationId xmlns:a16="http://schemas.microsoft.com/office/drawing/2014/main" id="{7DDC16EA-E0B5-0B49-4270-C4CBC0A5A7CD}"/>
                </a:ext>
              </a:extLst>
            </p:cNvPr>
            <p:cNvSpPr/>
            <p:nvPr/>
          </p:nvSpPr>
          <p:spPr bwMode="auto">
            <a:xfrm>
              <a:off x="7010400" y="2963863"/>
              <a:ext cx="290513" cy="679450"/>
            </a:xfrm>
            <a:custGeom>
              <a:avLst/>
              <a:gdLst>
                <a:gd name="T0" fmla="*/ 28 w 36"/>
                <a:gd name="T1" fmla="*/ 39 h 84"/>
                <a:gd name="T2" fmla="*/ 31 w 36"/>
                <a:gd name="T3" fmla="*/ 83 h 84"/>
                <a:gd name="T4" fmla="*/ 8 w 36"/>
                <a:gd name="T5" fmla="*/ 45 h 84"/>
                <a:gd name="T6" fmla="*/ 5 w 36"/>
                <a:gd name="T7" fmla="*/ 1 h 84"/>
                <a:gd name="T8" fmla="*/ 28 w 36"/>
                <a:gd name="T9" fmla="*/ 39 h 84"/>
              </a:gdLst>
              <a:ahLst/>
              <a:cxnLst>
                <a:cxn ang="0">
                  <a:pos x="T0" y="T1"/>
                </a:cxn>
                <a:cxn ang="0">
                  <a:pos x="T2" y="T3"/>
                </a:cxn>
                <a:cxn ang="0">
                  <a:pos x="T4" y="T5"/>
                </a:cxn>
                <a:cxn ang="0">
                  <a:pos x="T6" y="T7"/>
                </a:cxn>
                <a:cxn ang="0">
                  <a:pos x="T8" y="T9"/>
                </a:cxn>
              </a:cxnLst>
              <a:rect l="0" t="0" r="r" b="b"/>
              <a:pathLst>
                <a:path w="36" h="84">
                  <a:moveTo>
                    <a:pt x="28" y="39"/>
                  </a:moveTo>
                  <a:cubicBezTo>
                    <a:pt x="35" y="61"/>
                    <a:pt x="36" y="81"/>
                    <a:pt x="31" y="83"/>
                  </a:cubicBezTo>
                  <a:cubicBezTo>
                    <a:pt x="25" y="84"/>
                    <a:pt x="15" y="67"/>
                    <a:pt x="8" y="45"/>
                  </a:cubicBezTo>
                  <a:cubicBezTo>
                    <a:pt x="1" y="23"/>
                    <a:pt x="0" y="3"/>
                    <a:pt x="5" y="1"/>
                  </a:cubicBezTo>
                  <a:cubicBezTo>
                    <a:pt x="10" y="0"/>
                    <a:pt x="20" y="16"/>
                    <a:pt x="28" y="39"/>
                  </a:cubicBezTo>
                  <a:close/>
                </a:path>
              </a:pathLst>
            </a:custGeom>
            <a:solidFill>
              <a:srgbClr val="0095D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3" name="íšḷïḋé">
              <a:extLst>
                <a:ext uri="{FF2B5EF4-FFF2-40B4-BE49-F238E27FC236}">
                  <a16:creationId xmlns:a16="http://schemas.microsoft.com/office/drawing/2014/main" id="{5B7C4EB1-A4DC-E31E-6AB2-01C8DED97BDF}"/>
                </a:ext>
              </a:extLst>
            </p:cNvPr>
            <p:cNvSpPr/>
            <p:nvPr/>
          </p:nvSpPr>
          <p:spPr bwMode="auto">
            <a:xfrm>
              <a:off x="3190875" y="4421188"/>
              <a:ext cx="1481138" cy="769938"/>
            </a:xfrm>
            <a:custGeom>
              <a:avLst/>
              <a:gdLst>
                <a:gd name="T0" fmla="*/ 183 w 183"/>
                <a:gd name="T1" fmla="*/ 56 h 95"/>
                <a:gd name="T2" fmla="*/ 151 w 183"/>
                <a:gd name="T3" fmla="*/ 0 h 95"/>
                <a:gd name="T4" fmla="*/ 0 w 183"/>
                <a:gd name="T5" fmla="*/ 30 h 95"/>
                <a:gd name="T6" fmla="*/ 35 w 183"/>
                <a:gd name="T7" fmla="*/ 95 h 95"/>
                <a:gd name="T8" fmla="*/ 183 w 183"/>
                <a:gd name="T9" fmla="*/ 56 h 95"/>
              </a:gdLst>
              <a:ahLst/>
              <a:cxnLst>
                <a:cxn ang="0">
                  <a:pos x="T0" y="T1"/>
                </a:cxn>
                <a:cxn ang="0">
                  <a:pos x="T2" y="T3"/>
                </a:cxn>
                <a:cxn ang="0">
                  <a:pos x="T4" y="T5"/>
                </a:cxn>
                <a:cxn ang="0">
                  <a:pos x="T6" y="T7"/>
                </a:cxn>
                <a:cxn ang="0">
                  <a:pos x="T8" y="T9"/>
                </a:cxn>
              </a:cxnLst>
              <a:rect l="0" t="0" r="r" b="b"/>
              <a:pathLst>
                <a:path w="183" h="95">
                  <a:moveTo>
                    <a:pt x="183" y="56"/>
                  </a:moveTo>
                  <a:cubicBezTo>
                    <a:pt x="171" y="43"/>
                    <a:pt x="160" y="23"/>
                    <a:pt x="151" y="0"/>
                  </a:cubicBezTo>
                  <a:cubicBezTo>
                    <a:pt x="98" y="15"/>
                    <a:pt x="34" y="27"/>
                    <a:pt x="0" y="30"/>
                  </a:cubicBezTo>
                  <a:cubicBezTo>
                    <a:pt x="8" y="52"/>
                    <a:pt x="19" y="74"/>
                    <a:pt x="35" y="95"/>
                  </a:cubicBezTo>
                  <a:cubicBezTo>
                    <a:pt x="67" y="86"/>
                    <a:pt x="112" y="72"/>
                    <a:pt x="183" y="56"/>
                  </a:cubicBez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4" name="ïšḷîḑe">
              <a:extLst>
                <a:ext uri="{FF2B5EF4-FFF2-40B4-BE49-F238E27FC236}">
                  <a16:creationId xmlns:a16="http://schemas.microsoft.com/office/drawing/2014/main" id="{B02C5B6E-F04B-8743-F30B-78B552D6A4ED}"/>
                </a:ext>
              </a:extLst>
            </p:cNvPr>
            <p:cNvSpPr/>
            <p:nvPr/>
          </p:nvSpPr>
          <p:spPr bwMode="auto">
            <a:xfrm>
              <a:off x="6402388" y="3238500"/>
              <a:ext cx="17463"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6"/>
                    <a:pt x="2" y="8"/>
                  </a:cubicBezTo>
                  <a:cubicBezTo>
                    <a:pt x="2" y="6"/>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5" name="iṩľíḋè">
              <a:extLst>
                <a:ext uri="{FF2B5EF4-FFF2-40B4-BE49-F238E27FC236}">
                  <a16:creationId xmlns:a16="http://schemas.microsoft.com/office/drawing/2014/main" id="{396358B9-BC35-8541-45B4-F6C9A8F0AED7}"/>
                </a:ext>
              </a:extLst>
            </p:cNvPr>
            <p:cNvSpPr/>
            <p:nvPr/>
          </p:nvSpPr>
          <p:spPr bwMode="auto">
            <a:xfrm>
              <a:off x="6581775" y="3821113"/>
              <a:ext cx="31750" cy="90488"/>
            </a:xfrm>
            <a:custGeom>
              <a:avLst/>
              <a:gdLst>
                <a:gd name="T0" fmla="*/ 4 w 4"/>
                <a:gd name="T1" fmla="*/ 11 h 11"/>
                <a:gd name="T2" fmla="*/ 0 w 4"/>
                <a:gd name="T3" fmla="*/ 0 h 11"/>
                <a:gd name="T4" fmla="*/ 4 w 4"/>
                <a:gd name="T5" fmla="*/ 11 h 11"/>
              </a:gdLst>
              <a:ahLst/>
              <a:cxnLst>
                <a:cxn ang="0">
                  <a:pos x="T0" y="T1"/>
                </a:cxn>
                <a:cxn ang="0">
                  <a:pos x="T2" y="T3"/>
                </a:cxn>
                <a:cxn ang="0">
                  <a:pos x="T4" y="T5"/>
                </a:cxn>
              </a:cxnLst>
              <a:rect l="0" t="0" r="r" b="b"/>
              <a:pathLst>
                <a:path w="4" h="11">
                  <a:moveTo>
                    <a:pt x="4" y="11"/>
                  </a:moveTo>
                  <a:cubicBezTo>
                    <a:pt x="3" y="7"/>
                    <a:pt x="1" y="3"/>
                    <a:pt x="0" y="0"/>
                  </a:cubicBezTo>
                  <a:cubicBezTo>
                    <a:pt x="1" y="3"/>
                    <a:pt x="3" y="7"/>
                    <a:pt x="4" y="11"/>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6" name="îşḻiḋê">
              <a:extLst>
                <a:ext uri="{FF2B5EF4-FFF2-40B4-BE49-F238E27FC236}">
                  <a16:creationId xmlns:a16="http://schemas.microsoft.com/office/drawing/2014/main" id="{E548DBE7-F60C-6AE8-D8F1-0104ED45E995}"/>
                </a:ext>
              </a:extLst>
            </p:cNvPr>
            <p:cNvSpPr/>
            <p:nvPr/>
          </p:nvSpPr>
          <p:spPr bwMode="auto">
            <a:xfrm>
              <a:off x="6516688" y="3627438"/>
              <a:ext cx="23813" cy="88900"/>
            </a:xfrm>
            <a:custGeom>
              <a:avLst/>
              <a:gdLst>
                <a:gd name="T0" fmla="*/ 0 w 3"/>
                <a:gd name="T1" fmla="*/ 0 h 11"/>
                <a:gd name="T2" fmla="*/ 3 w 3"/>
                <a:gd name="T3" fmla="*/ 11 h 11"/>
                <a:gd name="T4" fmla="*/ 0 w 3"/>
                <a:gd name="T5" fmla="*/ 0 h 11"/>
              </a:gdLst>
              <a:ahLst/>
              <a:cxnLst>
                <a:cxn ang="0">
                  <a:pos x="T0" y="T1"/>
                </a:cxn>
                <a:cxn ang="0">
                  <a:pos x="T2" y="T3"/>
                </a:cxn>
                <a:cxn ang="0">
                  <a:pos x="T4" y="T5"/>
                </a:cxn>
              </a:cxnLst>
              <a:rect l="0" t="0" r="r" b="b"/>
              <a:pathLst>
                <a:path w="3" h="11">
                  <a:moveTo>
                    <a:pt x="0" y="0"/>
                  </a:moveTo>
                  <a:cubicBezTo>
                    <a:pt x="1" y="4"/>
                    <a:pt x="2" y="8"/>
                    <a:pt x="3" y="11"/>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7" name="íṧ1íḑè">
              <a:extLst>
                <a:ext uri="{FF2B5EF4-FFF2-40B4-BE49-F238E27FC236}">
                  <a16:creationId xmlns:a16="http://schemas.microsoft.com/office/drawing/2014/main" id="{D157DFF9-6231-0189-28E5-E1390CCC363C}"/>
                </a:ext>
              </a:extLst>
            </p:cNvPr>
            <p:cNvSpPr/>
            <p:nvPr/>
          </p:nvSpPr>
          <p:spPr bwMode="auto">
            <a:xfrm>
              <a:off x="6378575" y="3100388"/>
              <a:ext cx="23813" cy="138113"/>
            </a:xfrm>
            <a:custGeom>
              <a:avLst/>
              <a:gdLst>
                <a:gd name="T0" fmla="*/ 0 w 3"/>
                <a:gd name="T1" fmla="*/ 0 h 17"/>
                <a:gd name="T2" fmla="*/ 3 w 3"/>
                <a:gd name="T3" fmla="*/ 17 h 17"/>
                <a:gd name="T4" fmla="*/ 0 w 3"/>
                <a:gd name="T5" fmla="*/ 0 h 17"/>
              </a:gdLst>
              <a:ahLst/>
              <a:cxnLst>
                <a:cxn ang="0">
                  <a:pos x="T0" y="T1"/>
                </a:cxn>
                <a:cxn ang="0">
                  <a:pos x="T2" y="T3"/>
                </a:cxn>
                <a:cxn ang="0">
                  <a:pos x="T4" y="T5"/>
                </a:cxn>
              </a:cxnLst>
              <a:rect l="0" t="0" r="r" b="b"/>
              <a:pathLst>
                <a:path w="3" h="17">
                  <a:moveTo>
                    <a:pt x="0" y="0"/>
                  </a:moveTo>
                  <a:cubicBezTo>
                    <a:pt x="1" y="6"/>
                    <a:pt x="2" y="11"/>
                    <a:pt x="3" y="17"/>
                  </a:cubicBezTo>
                  <a:cubicBezTo>
                    <a:pt x="2" y="11"/>
                    <a:pt x="1" y="6"/>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8" name="ïš1íḍê">
              <a:extLst>
                <a:ext uri="{FF2B5EF4-FFF2-40B4-BE49-F238E27FC236}">
                  <a16:creationId xmlns:a16="http://schemas.microsoft.com/office/drawing/2014/main" id="{90CFFF34-8E57-8A88-218F-9F91E59C89FB}"/>
                </a:ext>
              </a:extLst>
            </p:cNvPr>
            <p:cNvSpPr/>
            <p:nvPr/>
          </p:nvSpPr>
          <p:spPr bwMode="auto">
            <a:xfrm>
              <a:off x="6362700" y="303530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1" y="5"/>
                    <a:pt x="2" y="8"/>
                  </a:cubicBezTo>
                  <a:cubicBezTo>
                    <a:pt x="1"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9" name="iṧļïḋe">
              <a:extLst>
                <a:ext uri="{FF2B5EF4-FFF2-40B4-BE49-F238E27FC236}">
                  <a16:creationId xmlns:a16="http://schemas.microsoft.com/office/drawing/2014/main" id="{D6288D77-BC31-A25E-1A7A-423BF21756AB}"/>
                </a:ext>
              </a:extLst>
            </p:cNvPr>
            <p:cNvSpPr/>
            <p:nvPr/>
          </p:nvSpPr>
          <p:spPr bwMode="auto">
            <a:xfrm>
              <a:off x="6483350" y="3522663"/>
              <a:ext cx="25400" cy="96838"/>
            </a:xfrm>
            <a:custGeom>
              <a:avLst/>
              <a:gdLst>
                <a:gd name="T0" fmla="*/ 0 w 3"/>
                <a:gd name="T1" fmla="*/ 0 h 12"/>
                <a:gd name="T2" fmla="*/ 3 w 3"/>
                <a:gd name="T3" fmla="*/ 12 h 12"/>
                <a:gd name="T4" fmla="*/ 0 w 3"/>
                <a:gd name="T5" fmla="*/ 0 h 12"/>
              </a:gdLst>
              <a:ahLst/>
              <a:cxnLst>
                <a:cxn ang="0">
                  <a:pos x="T0" y="T1"/>
                </a:cxn>
                <a:cxn ang="0">
                  <a:pos x="T2" y="T3"/>
                </a:cxn>
                <a:cxn ang="0">
                  <a:pos x="T4" y="T5"/>
                </a:cxn>
              </a:cxnLst>
              <a:rect l="0" t="0" r="r" b="b"/>
              <a:pathLst>
                <a:path w="3" h="12">
                  <a:moveTo>
                    <a:pt x="0" y="0"/>
                  </a:moveTo>
                  <a:cubicBezTo>
                    <a:pt x="1" y="4"/>
                    <a:pt x="2" y="8"/>
                    <a:pt x="3" y="12"/>
                  </a:cubicBezTo>
                  <a:cubicBezTo>
                    <a:pt x="2" y="8"/>
                    <a:pt x="1" y="4"/>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0" name="ïślïďê">
              <a:extLst>
                <a:ext uri="{FF2B5EF4-FFF2-40B4-BE49-F238E27FC236}">
                  <a16:creationId xmlns:a16="http://schemas.microsoft.com/office/drawing/2014/main" id="{4E7D145B-34BF-DB9B-5083-77A95588FE6A}"/>
                </a:ext>
              </a:extLst>
            </p:cNvPr>
            <p:cNvSpPr/>
            <p:nvPr/>
          </p:nvSpPr>
          <p:spPr bwMode="auto">
            <a:xfrm>
              <a:off x="6459538" y="3457575"/>
              <a:ext cx="23813" cy="65088"/>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1" name="iŝḷíḋe">
              <a:extLst>
                <a:ext uri="{FF2B5EF4-FFF2-40B4-BE49-F238E27FC236}">
                  <a16:creationId xmlns:a16="http://schemas.microsoft.com/office/drawing/2014/main" id="{000ECDDB-355C-4755-F76F-97C795AF1620}"/>
                </a:ext>
              </a:extLst>
            </p:cNvPr>
            <p:cNvSpPr/>
            <p:nvPr/>
          </p:nvSpPr>
          <p:spPr bwMode="auto">
            <a:xfrm>
              <a:off x="6548438" y="3724275"/>
              <a:ext cx="33338" cy="88900"/>
            </a:xfrm>
            <a:custGeom>
              <a:avLst/>
              <a:gdLst>
                <a:gd name="T0" fmla="*/ 0 w 4"/>
                <a:gd name="T1" fmla="*/ 0 h 11"/>
                <a:gd name="T2" fmla="*/ 4 w 4"/>
                <a:gd name="T3" fmla="*/ 11 h 11"/>
                <a:gd name="T4" fmla="*/ 0 w 4"/>
                <a:gd name="T5" fmla="*/ 0 h 11"/>
              </a:gdLst>
              <a:ahLst/>
              <a:cxnLst>
                <a:cxn ang="0">
                  <a:pos x="T0" y="T1"/>
                </a:cxn>
                <a:cxn ang="0">
                  <a:pos x="T2" y="T3"/>
                </a:cxn>
                <a:cxn ang="0">
                  <a:pos x="T4" y="T5"/>
                </a:cxn>
              </a:cxnLst>
              <a:rect l="0" t="0" r="r" b="b"/>
              <a:pathLst>
                <a:path w="4" h="11">
                  <a:moveTo>
                    <a:pt x="0" y="0"/>
                  </a:moveTo>
                  <a:cubicBezTo>
                    <a:pt x="1" y="3"/>
                    <a:pt x="2" y="7"/>
                    <a:pt x="4" y="11"/>
                  </a:cubicBezTo>
                  <a:cubicBezTo>
                    <a:pt x="2" y="7"/>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2" name="ïsḷïḑè">
              <a:extLst>
                <a:ext uri="{FF2B5EF4-FFF2-40B4-BE49-F238E27FC236}">
                  <a16:creationId xmlns:a16="http://schemas.microsoft.com/office/drawing/2014/main" id="{7B664053-257B-B1B5-4FE1-B2667AC661FA}"/>
                </a:ext>
              </a:extLst>
            </p:cNvPr>
            <p:cNvSpPr/>
            <p:nvPr/>
          </p:nvSpPr>
          <p:spPr bwMode="auto">
            <a:xfrm>
              <a:off x="6419850" y="3311525"/>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1" y="3"/>
                    <a:pt x="2" y="5"/>
                    <a:pt x="2" y="8"/>
                  </a:cubicBezTo>
                  <a:cubicBezTo>
                    <a:pt x="2" y="5"/>
                    <a:pt x="1"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3" name="îṡlíďê">
              <a:extLst>
                <a:ext uri="{FF2B5EF4-FFF2-40B4-BE49-F238E27FC236}">
                  <a16:creationId xmlns:a16="http://schemas.microsoft.com/office/drawing/2014/main" id="{4179445C-70FE-7904-DC77-BFA223175834}"/>
                </a:ext>
              </a:extLst>
            </p:cNvPr>
            <p:cNvSpPr/>
            <p:nvPr/>
          </p:nvSpPr>
          <p:spPr bwMode="auto">
            <a:xfrm>
              <a:off x="6354763" y="2971800"/>
              <a:ext cx="7938" cy="63500"/>
            </a:xfrm>
            <a:custGeom>
              <a:avLst/>
              <a:gdLst>
                <a:gd name="T0" fmla="*/ 1 w 1"/>
                <a:gd name="T1" fmla="*/ 8 h 8"/>
                <a:gd name="T2" fmla="*/ 0 w 1"/>
                <a:gd name="T3" fmla="*/ 0 h 8"/>
                <a:gd name="T4" fmla="*/ 0 w 1"/>
                <a:gd name="T5" fmla="*/ 0 h 8"/>
                <a:gd name="T6" fmla="*/ 1 w 1"/>
                <a:gd name="T7" fmla="*/ 8 h 8"/>
              </a:gdLst>
              <a:ahLst/>
              <a:cxnLst>
                <a:cxn ang="0">
                  <a:pos x="T0" y="T1"/>
                </a:cxn>
                <a:cxn ang="0">
                  <a:pos x="T2" y="T3"/>
                </a:cxn>
                <a:cxn ang="0">
                  <a:pos x="T4" y="T5"/>
                </a:cxn>
                <a:cxn ang="0">
                  <a:pos x="T6" y="T7"/>
                </a:cxn>
              </a:cxnLst>
              <a:rect l="0" t="0" r="r" b="b"/>
              <a:pathLst>
                <a:path w="1" h="8">
                  <a:moveTo>
                    <a:pt x="1" y="8"/>
                  </a:moveTo>
                  <a:cubicBezTo>
                    <a:pt x="1" y="5"/>
                    <a:pt x="0" y="2"/>
                    <a:pt x="0" y="0"/>
                  </a:cubicBezTo>
                  <a:cubicBezTo>
                    <a:pt x="0" y="0"/>
                    <a:pt x="0" y="0"/>
                    <a:pt x="0" y="0"/>
                  </a:cubicBezTo>
                  <a:cubicBezTo>
                    <a:pt x="0" y="2"/>
                    <a:pt x="1" y="5"/>
                    <a:pt x="1" y="8"/>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4" name="iŝ1îḍé">
              <a:extLst>
                <a:ext uri="{FF2B5EF4-FFF2-40B4-BE49-F238E27FC236}">
                  <a16:creationId xmlns:a16="http://schemas.microsoft.com/office/drawing/2014/main" id="{7358B847-6B70-90EB-998A-2959DCF18275}"/>
                </a:ext>
              </a:extLst>
            </p:cNvPr>
            <p:cNvSpPr/>
            <p:nvPr/>
          </p:nvSpPr>
          <p:spPr bwMode="auto">
            <a:xfrm>
              <a:off x="6443663" y="3384550"/>
              <a:ext cx="15875" cy="65088"/>
            </a:xfrm>
            <a:custGeom>
              <a:avLst/>
              <a:gdLst>
                <a:gd name="T0" fmla="*/ 0 w 2"/>
                <a:gd name="T1" fmla="*/ 0 h 8"/>
                <a:gd name="T2" fmla="*/ 2 w 2"/>
                <a:gd name="T3" fmla="*/ 8 h 8"/>
                <a:gd name="T4" fmla="*/ 0 w 2"/>
                <a:gd name="T5" fmla="*/ 0 h 8"/>
              </a:gdLst>
              <a:ahLst/>
              <a:cxnLst>
                <a:cxn ang="0">
                  <a:pos x="T0" y="T1"/>
                </a:cxn>
                <a:cxn ang="0">
                  <a:pos x="T2" y="T3"/>
                </a:cxn>
                <a:cxn ang="0">
                  <a:pos x="T4" y="T5"/>
                </a:cxn>
              </a:cxnLst>
              <a:rect l="0" t="0" r="r" b="b"/>
              <a:pathLst>
                <a:path w="2" h="8">
                  <a:moveTo>
                    <a:pt x="0" y="0"/>
                  </a:moveTo>
                  <a:cubicBezTo>
                    <a:pt x="0" y="3"/>
                    <a:pt x="1" y="5"/>
                    <a:pt x="2" y="8"/>
                  </a:cubicBezTo>
                  <a:cubicBezTo>
                    <a:pt x="1" y="5"/>
                    <a:pt x="0" y="3"/>
                    <a:pt x="0" y="0"/>
                  </a:cubicBezTo>
                  <a:close/>
                </a:path>
              </a:pathLst>
            </a:custGeom>
            <a:solidFill>
              <a:srgbClr val="00A09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5" name="ïŝḷîḍê">
              <a:extLst>
                <a:ext uri="{FF2B5EF4-FFF2-40B4-BE49-F238E27FC236}">
                  <a16:creationId xmlns:a16="http://schemas.microsoft.com/office/drawing/2014/main" id="{BF692C4F-B68C-43D9-B554-C2B9CDCF967A}"/>
                </a:ext>
              </a:extLst>
            </p:cNvPr>
            <p:cNvSpPr/>
            <p:nvPr/>
          </p:nvSpPr>
          <p:spPr bwMode="auto">
            <a:xfrm>
              <a:off x="7827963" y="1763713"/>
              <a:ext cx="1050925" cy="900113"/>
            </a:xfrm>
            <a:custGeom>
              <a:avLst/>
              <a:gdLst>
                <a:gd name="T0" fmla="*/ 40 w 662"/>
                <a:gd name="T1" fmla="*/ 567 h 567"/>
                <a:gd name="T2" fmla="*/ 0 w 662"/>
                <a:gd name="T3" fmla="*/ 516 h 567"/>
                <a:gd name="T4" fmla="*/ 525 w 662"/>
                <a:gd name="T5" fmla="*/ 0 h 567"/>
                <a:gd name="T6" fmla="*/ 662 w 662"/>
                <a:gd name="T7" fmla="*/ 169 h 567"/>
                <a:gd name="T8" fmla="*/ 40 w 662"/>
                <a:gd name="T9" fmla="*/ 567 h 567"/>
              </a:gdLst>
              <a:ahLst/>
              <a:cxnLst>
                <a:cxn ang="0">
                  <a:pos x="T0" y="T1"/>
                </a:cxn>
                <a:cxn ang="0">
                  <a:pos x="T2" y="T3"/>
                </a:cxn>
                <a:cxn ang="0">
                  <a:pos x="T4" y="T5"/>
                </a:cxn>
                <a:cxn ang="0">
                  <a:pos x="T6" y="T7"/>
                </a:cxn>
                <a:cxn ang="0">
                  <a:pos x="T8" y="T9"/>
                </a:cxn>
              </a:cxnLst>
              <a:rect l="0" t="0" r="r" b="b"/>
              <a:pathLst>
                <a:path w="662" h="567">
                  <a:moveTo>
                    <a:pt x="40" y="567"/>
                  </a:moveTo>
                  <a:lnTo>
                    <a:pt x="0" y="516"/>
                  </a:lnTo>
                  <a:lnTo>
                    <a:pt x="525" y="0"/>
                  </a:lnTo>
                  <a:lnTo>
                    <a:pt x="662" y="169"/>
                  </a:lnTo>
                  <a:lnTo>
                    <a:pt x="40" y="567"/>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6" name="îṩḻiḋê">
              <a:extLst>
                <a:ext uri="{FF2B5EF4-FFF2-40B4-BE49-F238E27FC236}">
                  <a16:creationId xmlns:a16="http://schemas.microsoft.com/office/drawing/2014/main" id="{E3FF6368-5E6E-8AAB-C588-0C430C2E8995}"/>
                </a:ext>
              </a:extLst>
            </p:cNvPr>
            <p:cNvSpPr/>
            <p:nvPr/>
          </p:nvSpPr>
          <p:spPr bwMode="auto">
            <a:xfrm>
              <a:off x="7989888" y="2809875"/>
              <a:ext cx="1189038" cy="404813"/>
            </a:xfrm>
            <a:custGeom>
              <a:avLst/>
              <a:gdLst>
                <a:gd name="T0" fmla="*/ 10 w 749"/>
                <a:gd name="T1" fmla="*/ 255 h 255"/>
                <a:gd name="T2" fmla="*/ 0 w 749"/>
                <a:gd name="T3" fmla="*/ 193 h 255"/>
                <a:gd name="T4" fmla="*/ 713 w 749"/>
                <a:gd name="T5" fmla="*/ 0 h 255"/>
                <a:gd name="T6" fmla="*/ 749 w 749"/>
                <a:gd name="T7" fmla="*/ 214 h 255"/>
                <a:gd name="T8" fmla="*/ 10 w 749"/>
                <a:gd name="T9" fmla="*/ 255 h 255"/>
              </a:gdLst>
              <a:ahLst/>
              <a:cxnLst>
                <a:cxn ang="0">
                  <a:pos x="T0" y="T1"/>
                </a:cxn>
                <a:cxn ang="0">
                  <a:pos x="T2" y="T3"/>
                </a:cxn>
                <a:cxn ang="0">
                  <a:pos x="T4" y="T5"/>
                </a:cxn>
                <a:cxn ang="0">
                  <a:pos x="T6" y="T7"/>
                </a:cxn>
                <a:cxn ang="0">
                  <a:pos x="T8" y="T9"/>
                </a:cxn>
              </a:cxnLst>
              <a:rect l="0" t="0" r="r" b="b"/>
              <a:pathLst>
                <a:path w="749" h="255">
                  <a:moveTo>
                    <a:pt x="10" y="255"/>
                  </a:moveTo>
                  <a:lnTo>
                    <a:pt x="0" y="193"/>
                  </a:lnTo>
                  <a:lnTo>
                    <a:pt x="713" y="0"/>
                  </a:lnTo>
                  <a:lnTo>
                    <a:pt x="749" y="214"/>
                  </a:lnTo>
                  <a:lnTo>
                    <a:pt x="10" y="255"/>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7" name="îṡļïḑè">
              <a:extLst>
                <a:ext uri="{FF2B5EF4-FFF2-40B4-BE49-F238E27FC236}">
                  <a16:creationId xmlns:a16="http://schemas.microsoft.com/office/drawing/2014/main" id="{BA156C39-606A-24A1-02D7-6102B2443E55}"/>
                </a:ext>
              </a:extLst>
            </p:cNvPr>
            <p:cNvSpPr/>
            <p:nvPr/>
          </p:nvSpPr>
          <p:spPr bwMode="auto">
            <a:xfrm>
              <a:off x="8070850" y="3740150"/>
              <a:ext cx="1173163" cy="558800"/>
            </a:xfrm>
            <a:custGeom>
              <a:avLst/>
              <a:gdLst>
                <a:gd name="T0" fmla="*/ 0 w 739"/>
                <a:gd name="T1" fmla="*/ 62 h 352"/>
                <a:gd name="T2" fmla="*/ 20 w 739"/>
                <a:gd name="T3" fmla="*/ 0 h 352"/>
                <a:gd name="T4" fmla="*/ 739 w 739"/>
                <a:gd name="T5" fmla="*/ 143 h 352"/>
                <a:gd name="T6" fmla="*/ 677 w 739"/>
                <a:gd name="T7" fmla="*/ 352 h 352"/>
                <a:gd name="T8" fmla="*/ 0 w 739"/>
                <a:gd name="T9" fmla="*/ 62 h 352"/>
              </a:gdLst>
              <a:ahLst/>
              <a:cxnLst>
                <a:cxn ang="0">
                  <a:pos x="T0" y="T1"/>
                </a:cxn>
                <a:cxn ang="0">
                  <a:pos x="T2" y="T3"/>
                </a:cxn>
                <a:cxn ang="0">
                  <a:pos x="T4" y="T5"/>
                </a:cxn>
                <a:cxn ang="0">
                  <a:pos x="T6" y="T7"/>
                </a:cxn>
                <a:cxn ang="0">
                  <a:pos x="T8" y="T9"/>
                </a:cxn>
              </a:cxnLst>
              <a:rect l="0" t="0" r="r" b="b"/>
              <a:pathLst>
                <a:path w="739" h="352">
                  <a:moveTo>
                    <a:pt x="0" y="62"/>
                  </a:moveTo>
                  <a:lnTo>
                    <a:pt x="20" y="0"/>
                  </a:lnTo>
                  <a:lnTo>
                    <a:pt x="739" y="143"/>
                  </a:lnTo>
                  <a:lnTo>
                    <a:pt x="677" y="352"/>
                  </a:lnTo>
                  <a:lnTo>
                    <a:pt x="0" y="62"/>
                  </a:lnTo>
                  <a:close/>
                </a:path>
              </a:pathLst>
            </a:custGeom>
            <a:solidFill>
              <a:srgbClr val="002E5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2132" name="组合 2131">
            <a:extLst>
              <a:ext uri="{FF2B5EF4-FFF2-40B4-BE49-F238E27FC236}">
                <a16:creationId xmlns:a16="http://schemas.microsoft.com/office/drawing/2014/main" id="{939F92F6-423B-F6C6-2B34-92365F5EC2BB}"/>
              </a:ext>
            </a:extLst>
          </p:cNvPr>
          <p:cNvGrpSpPr/>
          <p:nvPr/>
        </p:nvGrpSpPr>
        <p:grpSpPr>
          <a:xfrm>
            <a:off x="7088547" y="5221778"/>
            <a:ext cx="3098672" cy="971693"/>
            <a:chOff x="7088547" y="5221778"/>
            <a:chExt cx="3098672" cy="971693"/>
          </a:xfrm>
        </p:grpSpPr>
        <p:pic>
          <p:nvPicPr>
            <p:cNvPr id="2129" name="图片 2128">
              <a:extLst>
                <a:ext uri="{FF2B5EF4-FFF2-40B4-BE49-F238E27FC236}">
                  <a16:creationId xmlns:a16="http://schemas.microsoft.com/office/drawing/2014/main" id="{F55CC848-132C-F0E3-2B5D-BD9EAB325BF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88547" y="5221778"/>
              <a:ext cx="971693" cy="971693"/>
            </a:xfrm>
            <a:prstGeom prst="rect">
              <a:avLst/>
            </a:prstGeom>
          </p:spPr>
        </p:pic>
        <p:sp>
          <p:nvSpPr>
            <p:cNvPr id="2130" name="文本框 2129">
              <a:extLst>
                <a:ext uri="{FF2B5EF4-FFF2-40B4-BE49-F238E27FC236}">
                  <a16:creationId xmlns:a16="http://schemas.microsoft.com/office/drawing/2014/main" id="{26960691-4688-CD67-FA71-83964B5427A9}"/>
                </a:ext>
              </a:extLst>
            </p:cNvPr>
            <p:cNvSpPr txBox="1"/>
            <p:nvPr/>
          </p:nvSpPr>
          <p:spPr>
            <a:xfrm>
              <a:off x="7979516" y="5404517"/>
              <a:ext cx="2207703" cy="584775"/>
            </a:xfrm>
            <a:prstGeom prst="rect">
              <a:avLst/>
            </a:prstGeom>
            <a:noFill/>
          </p:spPr>
          <p:txBody>
            <a:bodyPr wrap="square" rtlCol="0">
              <a:spAutoFit/>
            </a:bodyPr>
            <a:lstStyle/>
            <a:p>
              <a:pPr fontAlgn="auto">
                <a:spcBef>
                  <a:spcPts val="0"/>
                </a:spcBef>
                <a:spcAft>
                  <a:spcPts val="0"/>
                </a:spcAft>
              </a:pPr>
              <a:r>
                <a:rPr lang="en-US" altLang="zh-CN" sz="3200" b="1">
                  <a:solidFill>
                    <a:schemeClr val="bg1"/>
                  </a:solidFill>
                  <a:latin typeface="+mj-lt"/>
                </a:rPr>
                <a:t>Docker</a:t>
              </a:r>
              <a:endParaRPr lang="zh-CN" altLang="en-US" sz="3200" b="1" dirty="0">
                <a:solidFill>
                  <a:schemeClr val="bg1"/>
                </a:solidFill>
                <a:latin typeface="+mj-lt"/>
                <a:ea typeface="+mn-ea"/>
              </a:endParaRPr>
            </a:p>
          </p:txBody>
        </p:sp>
      </p:grpSp>
      <p:sp>
        <p:nvSpPr>
          <p:cNvPr id="2131" name="箭头: 圆角右 2130">
            <a:extLst>
              <a:ext uri="{FF2B5EF4-FFF2-40B4-BE49-F238E27FC236}">
                <a16:creationId xmlns:a16="http://schemas.microsoft.com/office/drawing/2014/main" id="{E283E370-1282-B641-12A7-1B83D87FFDE0}"/>
              </a:ext>
            </a:extLst>
          </p:cNvPr>
          <p:cNvSpPr/>
          <p:nvPr/>
        </p:nvSpPr>
        <p:spPr>
          <a:xfrm rot="10800000">
            <a:off x="9707012" y="4714411"/>
            <a:ext cx="971694" cy="1274880"/>
          </a:xfrm>
          <a:prstGeom prst="bentArrow">
            <a:avLst/>
          </a:prstGeom>
          <a:solidFill>
            <a:schemeClr val="accent3">
              <a:lumMod val="60000"/>
              <a:lumOff val="40000"/>
            </a:schemeClr>
          </a:solidFill>
          <a:ln>
            <a:headEnd type="none" w="med" len="med"/>
            <a:tailEnd type="none" w="med" len="med"/>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945737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randombar(horizontal)">
                                      <p:cBhvr>
                                        <p:cTn id="12" dur="500"/>
                                        <p:tgtEl>
                                          <p:spTgt spid="2050"/>
                                        </p:tgtEl>
                                      </p:cBhvr>
                                    </p:animEffect>
                                  </p:childTnLst>
                                </p:cTn>
                              </p:par>
                              <p:par>
                                <p:cTn id="13" presetID="14" presetClass="entr" presetSubtype="10" fill="hold" nodeType="withEffect">
                                  <p:stCondLst>
                                    <p:cond delay="0"/>
                                  </p:stCondLst>
                                  <p:childTnLst>
                                    <p:set>
                                      <p:cBhvr>
                                        <p:cTn id="14" dur="1" fill="hold">
                                          <p:stCondLst>
                                            <p:cond delay="0"/>
                                          </p:stCondLst>
                                        </p:cTn>
                                        <p:tgtEl>
                                          <p:spTgt spid="2097"/>
                                        </p:tgtEl>
                                        <p:attrNameLst>
                                          <p:attrName>style.visibility</p:attrName>
                                        </p:attrNameLst>
                                      </p:cBhvr>
                                      <p:to>
                                        <p:strVal val="visible"/>
                                      </p:to>
                                    </p:set>
                                    <p:animEffect transition="in" filter="randombar(horizontal)">
                                      <p:cBhvr>
                                        <p:cTn id="15" dur="500"/>
                                        <p:tgtEl>
                                          <p:spTgt spid="2097"/>
                                        </p:tgtEl>
                                      </p:cBhvr>
                                    </p:animEffect>
                                  </p:childTnLst>
                                </p:cTn>
                              </p:par>
                              <p:par>
                                <p:cTn id="16" presetID="14" presetClass="entr" presetSubtype="10" fill="hold" nodeType="withEffect">
                                  <p:stCondLst>
                                    <p:cond delay="0"/>
                                  </p:stCondLst>
                                  <p:childTnLst>
                                    <p:set>
                                      <p:cBhvr>
                                        <p:cTn id="17" dur="1" fill="hold">
                                          <p:stCondLst>
                                            <p:cond delay="0"/>
                                          </p:stCondLst>
                                        </p:cTn>
                                        <p:tgtEl>
                                          <p:spTgt spid="2132"/>
                                        </p:tgtEl>
                                        <p:attrNameLst>
                                          <p:attrName>style.visibility</p:attrName>
                                        </p:attrNameLst>
                                      </p:cBhvr>
                                      <p:to>
                                        <p:strVal val="visible"/>
                                      </p:to>
                                    </p:set>
                                    <p:animEffect transition="in" filter="randombar(horizontal)">
                                      <p:cBhvr>
                                        <p:cTn id="18" dur="500"/>
                                        <p:tgtEl>
                                          <p:spTgt spid="213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par>
                                <p:cTn id="24" presetID="14" presetClass="entr" presetSubtype="10"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randombar(horizontal)">
                                      <p:cBhvr>
                                        <p:cTn id="26" dur="500"/>
                                        <p:tgtEl>
                                          <p:spTgt spid="19"/>
                                        </p:tgtEl>
                                      </p:cBhvr>
                                    </p:animEffect>
                                  </p:childTnLst>
                                </p:cTn>
                              </p:par>
                            </p:childTnLst>
                          </p:cTn>
                        </p:par>
                        <p:par>
                          <p:cTn id="27" fill="hold">
                            <p:stCondLst>
                              <p:cond delay="500"/>
                            </p:stCondLst>
                            <p:childTnLst>
                              <p:par>
                                <p:cTn id="28" presetID="14" presetClass="entr" presetSubtype="10"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randombar(horizontal)">
                                      <p:cBhvr>
                                        <p:cTn id="30" dur="500"/>
                                        <p:tgtEl>
                                          <p:spTgt spid="22"/>
                                        </p:tgtEl>
                                      </p:cBhvr>
                                    </p:animEffect>
                                  </p:childTnLst>
                                </p:cTn>
                              </p:par>
                            </p:childTnLst>
                          </p:cTn>
                        </p:par>
                        <p:par>
                          <p:cTn id="31" fill="hold">
                            <p:stCondLst>
                              <p:cond delay="1000"/>
                            </p:stCondLst>
                            <p:childTnLst>
                              <p:par>
                                <p:cTn id="32" presetID="26" presetClass="emph" presetSubtype="0" fill="hold" nodeType="afterEffect">
                                  <p:stCondLst>
                                    <p:cond delay="0"/>
                                  </p:stCondLst>
                                  <p:childTnLst>
                                    <p:animEffect transition="out" filter="fade">
                                      <p:cBhvr>
                                        <p:cTn id="33" dur="500" tmFilter="0, 0; .2, .5; .8, .5; 1, 0"/>
                                        <p:tgtEl>
                                          <p:spTgt spid="22"/>
                                        </p:tgtEl>
                                      </p:cBhvr>
                                    </p:animEffect>
                                    <p:animScale>
                                      <p:cBhvr>
                                        <p:cTn id="34" dur="250" autoRev="1" fill="hold"/>
                                        <p:tgtEl>
                                          <p:spTgt spid="22"/>
                                        </p:tgtEl>
                                      </p:cBhvr>
                                      <p:by x="105000" y="105000"/>
                                    </p:animScale>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750"/>
                                        <p:tgtEl>
                                          <p:spTgt spid="23"/>
                                        </p:tgtEl>
                                      </p:cBhvr>
                                    </p:animEffect>
                                  </p:childTnLst>
                                </p:cTn>
                              </p:par>
                              <p:par>
                                <p:cTn id="39" presetID="10" presetClass="exit" presetSubtype="0" accel="33882" decel="39176" fill="hold" nodeType="withEffect">
                                  <p:stCondLst>
                                    <p:cond delay="0"/>
                                  </p:stCondLst>
                                  <p:childTnLst>
                                    <p:animEffect transition="out" filter="fade">
                                      <p:cBhvr>
                                        <p:cTn id="40" dur="1000"/>
                                        <p:tgtEl>
                                          <p:spTgt spid="23"/>
                                        </p:tgtEl>
                                      </p:cBhvr>
                                    </p:animEffect>
                                    <p:set>
                                      <p:cBhvr>
                                        <p:cTn id="41" dur="1" fill="hold">
                                          <p:stCondLst>
                                            <p:cond delay="999"/>
                                          </p:stCondLst>
                                        </p:cTn>
                                        <p:tgtEl>
                                          <p:spTgt spid="23"/>
                                        </p:tgtEl>
                                        <p:attrNameLst>
                                          <p:attrName>style.visibility</p:attrName>
                                        </p:attrNameLst>
                                      </p:cBhvr>
                                      <p:to>
                                        <p:strVal val="hidden"/>
                                      </p:to>
                                    </p:set>
                                  </p:childTnLst>
                                </p:cTn>
                              </p:par>
                              <p:par>
                                <p:cTn id="42" presetID="10" presetClass="entr" presetSubtype="0" accel="33882" decel="39176"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1000"/>
                                        <p:tgtEl>
                                          <p:spTgt spid="21"/>
                                        </p:tgtEl>
                                      </p:cBhvr>
                                    </p:animEffect>
                                  </p:childTnLst>
                                </p:cTn>
                              </p:par>
                              <p:par>
                                <p:cTn id="45" presetID="63" presetClass="path" presetSubtype="0" accel="33882" decel="39176" fill="hold" nodeType="withEffect">
                                  <p:stCondLst>
                                    <p:cond delay="0"/>
                                  </p:stCondLst>
                                  <p:childTnLst>
                                    <p:animMotion origin="layout" path="M 0 0 L 0.056942 0.037039 E" pathEditMode="relative" ptsTypes="">
                                      <p:cBhvr>
                                        <p:cTn id="46" dur="1000" fill="hold"/>
                                        <p:tgtEl>
                                          <p:spTgt spid="23"/>
                                        </p:tgtEl>
                                        <p:attrNameLst>
                                          <p:attrName>ppt_x</p:attrName>
                                          <p:attrName>ppt_y</p:attrName>
                                        </p:attrNameLst>
                                      </p:cBhvr>
                                    </p:animMotion>
                                  </p:childTnLst>
                                </p:cTn>
                              </p:par>
                              <p:par>
                                <p:cTn id="47" presetID="63" presetClass="path" presetSubtype="0" accel="33882" decel="39176" fill="hold" nodeType="withEffect">
                                  <p:stCondLst>
                                    <p:cond delay="0"/>
                                  </p:stCondLst>
                                  <p:childTnLst>
                                    <p:animMotion origin="layout" path="M -0.056942 -0.037039 L 0 0 E" pathEditMode="relative" ptsTypes="">
                                      <p:cBhvr>
                                        <p:cTn id="48" dur="1000" fill="hold"/>
                                        <p:tgtEl>
                                          <p:spTgt spid="21"/>
                                        </p:tgtEl>
                                        <p:attrNameLst>
                                          <p:attrName>ppt_x</p:attrName>
                                          <p:attrName>ppt_y</p:attrName>
                                        </p:attrNameLst>
                                      </p:cBhvr>
                                    </p:animMotion>
                                  </p:childTnLst>
                                </p:cTn>
                              </p:par>
                              <p:par>
                                <p:cTn id="49" presetID="6" presetClass="emph" presetSubtype="0" accel="33882" decel="39176" fill="hold" nodeType="withEffect">
                                  <p:stCondLst>
                                    <p:cond delay="0"/>
                                  </p:stCondLst>
                                  <p:childTnLst>
                                    <p:animScale>
                                      <p:cBhvr>
                                        <p:cTn id="50" dur="1000" fill="hold"/>
                                        <p:tgtEl>
                                          <p:spTgt spid="23"/>
                                        </p:tgtEl>
                                      </p:cBhvr>
                                      <p:by x="150000" y="150000"/>
                                      <p:from x="100000" y="100000"/>
                                      <p:to x="1109262" y="1109262"/>
                                    </p:animScale>
                                  </p:childTnLst>
                                </p:cTn>
                              </p:par>
                              <p:par>
                                <p:cTn id="51" presetID="6" presetClass="emph" presetSubtype="0" accel="33882" decel="39176" fill="hold" nodeType="withEffect">
                                  <p:stCondLst>
                                    <p:cond delay="0"/>
                                  </p:stCondLst>
                                  <p:childTnLst>
                                    <p:animScale>
                                      <p:cBhvr>
                                        <p:cTn id="52" dur="1000" fill="hold"/>
                                        <p:tgtEl>
                                          <p:spTgt spid="21"/>
                                        </p:tgtEl>
                                      </p:cBhvr>
                                      <p:by x="150000" y="150000"/>
                                      <p:from x="9015" y="9015"/>
                                      <p:to x="100000" y="100000"/>
                                    </p:animScale>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2098"/>
                                        </p:tgtEl>
                                        <p:attrNameLst>
                                          <p:attrName>style.visibility</p:attrName>
                                        </p:attrNameLst>
                                      </p:cBhvr>
                                      <p:to>
                                        <p:strVal val="visible"/>
                                      </p:to>
                                    </p:set>
                                    <p:anim calcmode="lin" valueType="num">
                                      <p:cBhvr>
                                        <p:cTn id="57" dur="500" fill="hold"/>
                                        <p:tgtEl>
                                          <p:spTgt spid="2098"/>
                                        </p:tgtEl>
                                        <p:attrNameLst>
                                          <p:attrName>ppt_w</p:attrName>
                                        </p:attrNameLst>
                                      </p:cBhvr>
                                      <p:tavLst>
                                        <p:tav tm="0">
                                          <p:val>
                                            <p:fltVal val="0"/>
                                          </p:val>
                                        </p:tav>
                                        <p:tav tm="100000">
                                          <p:val>
                                            <p:strVal val="#ppt_w"/>
                                          </p:val>
                                        </p:tav>
                                      </p:tavLst>
                                    </p:anim>
                                    <p:anim calcmode="lin" valueType="num">
                                      <p:cBhvr>
                                        <p:cTn id="58" dur="500" fill="hold"/>
                                        <p:tgtEl>
                                          <p:spTgt spid="2098"/>
                                        </p:tgtEl>
                                        <p:attrNameLst>
                                          <p:attrName>ppt_h</p:attrName>
                                        </p:attrNameLst>
                                      </p:cBhvr>
                                      <p:tavLst>
                                        <p:tav tm="0">
                                          <p:val>
                                            <p:fltVal val="0"/>
                                          </p:val>
                                        </p:tav>
                                        <p:tav tm="100000">
                                          <p:val>
                                            <p:strVal val="#ppt_h"/>
                                          </p:val>
                                        </p:tav>
                                      </p:tavLst>
                                    </p:anim>
                                    <p:animEffect transition="in" filter="fade">
                                      <p:cBhvr>
                                        <p:cTn id="59" dur="500"/>
                                        <p:tgtEl>
                                          <p:spTgt spid="2098"/>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2098"/>
                                        </p:tgtEl>
                                      </p:cBhvr>
                                    </p:animEffect>
                                    <p:animScale>
                                      <p:cBhvr>
                                        <p:cTn id="64" dur="250" autoRev="1" fill="hold"/>
                                        <p:tgtEl>
                                          <p:spTgt spid="2098"/>
                                        </p:tgtEl>
                                      </p:cBhvr>
                                      <p:by x="105000" y="105000"/>
                                    </p:animScale>
                                  </p:childTnLst>
                                </p:cTn>
                              </p:par>
                            </p:childTnLst>
                          </p:cTn>
                        </p:par>
                        <p:par>
                          <p:cTn id="65" fill="hold">
                            <p:stCondLst>
                              <p:cond delay="500"/>
                            </p:stCondLst>
                            <p:childTnLst>
                              <p:par>
                                <p:cTn id="66" presetID="22" presetClass="entr" presetSubtype="4" fill="hold" grpId="0" nodeType="afterEffect">
                                  <p:stCondLst>
                                    <p:cond delay="0"/>
                                  </p:stCondLst>
                                  <p:childTnLst>
                                    <p:set>
                                      <p:cBhvr>
                                        <p:cTn id="67" dur="1" fill="hold">
                                          <p:stCondLst>
                                            <p:cond delay="0"/>
                                          </p:stCondLst>
                                        </p:cTn>
                                        <p:tgtEl>
                                          <p:spTgt spid="2088"/>
                                        </p:tgtEl>
                                        <p:attrNameLst>
                                          <p:attrName>style.visibility</p:attrName>
                                        </p:attrNameLst>
                                      </p:cBhvr>
                                      <p:to>
                                        <p:strVal val="visible"/>
                                      </p:to>
                                    </p:set>
                                    <p:animEffect transition="in" filter="wipe(down)">
                                      <p:cBhvr>
                                        <p:cTn id="68" dur="750"/>
                                        <p:tgtEl>
                                          <p:spTgt spid="2088"/>
                                        </p:tgtEl>
                                      </p:cBhvr>
                                    </p:animEffect>
                                  </p:childTnLst>
                                </p:cTn>
                              </p:par>
                            </p:childTnLst>
                          </p:cTn>
                        </p:par>
                        <p:par>
                          <p:cTn id="69" fill="hold">
                            <p:stCondLst>
                              <p:cond delay="1250"/>
                            </p:stCondLst>
                            <p:childTnLst>
                              <p:par>
                                <p:cTn id="70" presetID="22" presetClass="entr" presetSubtype="8" repeatCount="3000" fill="hold" nodeType="afterEffect">
                                  <p:stCondLst>
                                    <p:cond delay="0"/>
                                  </p:stCondLst>
                                  <p:childTnLst>
                                    <p:set>
                                      <p:cBhvr>
                                        <p:cTn id="71" dur="1" fill="hold">
                                          <p:stCondLst>
                                            <p:cond delay="0"/>
                                          </p:stCondLst>
                                        </p:cTn>
                                        <p:tgtEl>
                                          <p:spTgt spid="2096"/>
                                        </p:tgtEl>
                                        <p:attrNameLst>
                                          <p:attrName>style.visibility</p:attrName>
                                        </p:attrNameLst>
                                      </p:cBhvr>
                                      <p:to>
                                        <p:strVal val="visible"/>
                                      </p:to>
                                    </p:set>
                                    <p:animEffect transition="in" filter="wipe(left)">
                                      <p:cBhvr>
                                        <p:cTn id="72" dur="750"/>
                                        <p:tgtEl>
                                          <p:spTgt spid="2096"/>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2099"/>
                                        </p:tgtEl>
                                        <p:attrNameLst>
                                          <p:attrName>style.visibility</p:attrName>
                                        </p:attrNameLst>
                                      </p:cBhvr>
                                      <p:to>
                                        <p:strVal val="visible"/>
                                      </p:to>
                                    </p:set>
                                    <p:anim calcmode="lin" valueType="num">
                                      <p:cBhvr>
                                        <p:cTn id="77" dur="500" fill="hold"/>
                                        <p:tgtEl>
                                          <p:spTgt spid="2099"/>
                                        </p:tgtEl>
                                        <p:attrNameLst>
                                          <p:attrName>ppt_w</p:attrName>
                                        </p:attrNameLst>
                                      </p:cBhvr>
                                      <p:tavLst>
                                        <p:tav tm="0">
                                          <p:val>
                                            <p:fltVal val="0"/>
                                          </p:val>
                                        </p:tav>
                                        <p:tav tm="100000">
                                          <p:val>
                                            <p:strVal val="#ppt_w"/>
                                          </p:val>
                                        </p:tav>
                                      </p:tavLst>
                                    </p:anim>
                                    <p:anim calcmode="lin" valueType="num">
                                      <p:cBhvr>
                                        <p:cTn id="78" dur="500" fill="hold"/>
                                        <p:tgtEl>
                                          <p:spTgt spid="2099"/>
                                        </p:tgtEl>
                                        <p:attrNameLst>
                                          <p:attrName>ppt_h</p:attrName>
                                        </p:attrNameLst>
                                      </p:cBhvr>
                                      <p:tavLst>
                                        <p:tav tm="0">
                                          <p:val>
                                            <p:fltVal val="0"/>
                                          </p:val>
                                        </p:tav>
                                        <p:tav tm="100000">
                                          <p:val>
                                            <p:strVal val="#ppt_h"/>
                                          </p:val>
                                        </p:tav>
                                      </p:tavLst>
                                    </p:anim>
                                    <p:animEffect transition="in" filter="fade">
                                      <p:cBhvr>
                                        <p:cTn id="79" dur="500"/>
                                        <p:tgtEl>
                                          <p:spTgt spid="209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2131"/>
                                        </p:tgtEl>
                                        <p:attrNameLst>
                                          <p:attrName>style.visibility</p:attrName>
                                        </p:attrNameLst>
                                      </p:cBhvr>
                                      <p:to>
                                        <p:strVal val="visible"/>
                                      </p:to>
                                    </p:set>
                                    <p:animEffect transition="in" filter="wipe(up)">
                                      <p:cBhvr>
                                        <p:cTn id="84" dur="500"/>
                                        <p:tgtEl>
                                          <p:spTgt spid="2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88" grpId="0" animBg="1"/>
      <p:bldP spid="2098" grpId="0" animBg="1"/>
      <p:bldP spid="2098" grpId="1" animBg="1"/>
      <p:bldP spid="213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p:txBody>
          <a:bodyPr/>
          <a:lstStyle/>
          <a:p>
            <a:r>
              <a:rPr lang="zh-CN" altLang="en-US"/>
              <a:t>我们在虚拟机中已经基于</a:t>
            </a:r>
            <a:r>
              <a:rPr lang="en-US" altLang="zh-CN"/>
              <a:t>Jenkins</a:t>
            </a:r>
            <a:r>
              <a:rPr lang="zh-CN" altLang="en-US"/>
              <a:t>实现了持续集成，访问 </a:t>
            </a:r>
            <a:r>
              <a:rPr lang="en-US" altLang="zh-CN">
                <a:hlinkClick r:id="rId3"/>
              </a:rPr>
              <a:t>http://jenkins.tianji.com</a:t>
            </a:r>
            <a:r>
              <a:rPr lang="en-US" altLang="zh-CN"/>
              <a:t> (</a:t>
            </a:r>
            <a:r>
              <a:rPr lang="zh-CN" altLang="en-US"/>
              <a:t>账号：</a:t>
            </a:r>
            <a:r>
              <a:rPr lang="en-US" altLang="zh-CN"/>
              <a:t>root/123) </a:t>
            </a:r>
            <a:r>
              <a:rPr lang="zh-CN" altLang="en-US"/>
              <a:t>即可查看控制台</a:t>
            </a:r>
            <a:endParaRPr lang="en-US" altLang="zh-CN"/>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持续集成环境</a:t>
            </a:r>
          </a:p>
        </p:txBody>
      </p:sp>
      <p:pic>
        <p:nvPicPr>
          <p:cNvPr id="4" name="图片 3">
            <a:extLst>
              <a:ext uri="{FF2B5EF4-FFF2-40B4-BE49-F238E27FC236}">
                <a16:creationId xmlns:a16="http://schemas.microsoft.com/office/drawing/2014/main" id="{93808072-9F4E-F558-7BDE-20EA72D0B14B}"/>
              </a:ext>
            </a:extLst>
          </p:cNvPr>
          <p:cNvPicPr>
            <a:picLocks noChangeAspect="1"/>
          </p:cNvPicPr>
          <p:nvPr/>
        </p:nvPicPr>
        <p:blipFill>
          <a:blip r:embed="rId4"/>
          <a:stretch>
            <a:fillRect/>
          </a:stretch>
        </p:blipFill>
        <p:spPr>
          <a:xfrm>
            <a:off x="1285080" y="2193982"/>
            <a:ext cx="9550400" cy="4103726"/>
          </a:xfrm>
          <a:prstGeom prst="rect">
            <a:avLst/>
          </a:prstGeom>
        </p:spPr>
      </p:pic>
    </p:spTree>
    <p:extLst>
      <p:ext uri="{BB962C8B-B14F-4D97-AF65-F5344CB8AC3E}">
        <p14:creationId xmlns:p14="http://schemas.microsoft.com/office/powerpoint/2010/main" val="2884322901"/>
      </p:ext>
    </p:extLst>
  </p:cSld>
  <p:clrMapOvr>
    <a:masterClrMapping/>
  </p:clrMapOvr>
  <p:transition spd="slow">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持续集成环境</a:t>
            </a:r>
          </a:p>
        </p:txBody>
      </p:sp>
      <p:pic>
        <p:nvPicPr>
          <p:cNvPr id="4" name="图片 3">
            <a:extLst>
              <a:ext uri="{FF2B5EF4-FFF2-40B4-BE49-F238E27FC236}">
                <a16:creationId xmlns:a16="http://schemas.microsoft.com/office/drawing/2014/main" id="{93808072-9F4E-F558-7BDE-20EA72D0B14B}"/>
              </a:ext>
            </a:extLst>
          </p:cNvPr>
          <p:cNvPicPr>
            <a:picLocks noChangeAspect="1"/>
          </p:cNvPicPr>
          <p:nvPr/>
        </p:nvPicPr>
        <p:blipFill>
          <a:blip r:embed="rId4"/>
          <a:stretch>
            <a:fillRect/>
          </a:stretch>
        </p:blipFill>
        <p:spPr>
          <a:xfrm>
            <a:off x="1285080" y="7023889"/>
            <a:ext cx="9550400" cy="4103726"/>
          </a:xfrm>
          <a:prstGeom prst="rect">
            <a:avLst/>
          </a:prstGeom>
        </p:spPr>
      </p:pic>
      <p:grpSp>
        <p:nvGrpSpPr>
          <p:cNvPr id="2" name="组合 1">
            <a:extLst>
              <a:ext uri="{FF2B5EF4-FFF2-40B4-BE49-F238E27FC236}">
                <a16:creationId xmlns:a16="http://schemas.microsoft.com/office/drawing/2014/main" id="{9017B6C1-F566-A0EF-EA72-6A217545AD8D}"/>
              </a:ext>
            </a:extLst>
          </p:cNvPr>
          <p:cNvGrpSpPr/>
          <p:nvPr/>
        </p:nvGrpSpPr>
        <p:grpSpPr>
          <a:xfrm>
            <a:off x="764051" y="3128637"/>
            <a:ext cx="2077375" cy="1725683"/>
            <a:chOff x="1091953" y="1633729"/>
            <a:chExt cx="2077375" cy="1725683"/>
          </a:xfrm>
        </p:grpSpPr>
        <p:sp>
          <p:nvSpPr>
            <p:cNvPr id="5" name="等腰三角形 4">
              <a:extLst>
                <a:ext uri="{FF2B5EF4-FFF2-40B4-BE49-F238E27FC236}">
                  <a16:creationId xmlns:a16="http://schemas.microsoft.com/office/drawing/2014/main" id="{CA0964CC-91C0-959B-3667-0CAD2FD8F421}"/>
                </a:ext>
              </a:extLst>
            </p:cNvPr>
            <p:cNvSpPr/>
            <p:nvPr/>
          </p:nvSpPr>
          <p:spPr>
            <a:xfrm>
              <a:off x="1917577" y="2583635"/>
              <a:ext cx="417251" cy="577048"/>
            </a:xfrm>
            <a:prstGeom prst="triangle">
              <a:avLst/>
            </a:prstGeom>
            <a:solidFill>
              <a:schemeClr val="tx1">
                <a:lumMod val="85000"/>
                <a:lumOff val="1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CAD62CE-F043-F1E5-D85B-0476118FC248}"/>
                </a:ext>
              </a:extLst>
            </p:cNvPr>
            <p:cNvSpPr/>
            <p:nvPr/>
          </p:nvSpPr>
          <p:spPr>
            <a:xfrm>
              <a:off x="1091953" y="1633729"/>
              <a:ext cx="2077375" cy="120328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EFA1CA0-87A2-1A09-0582-7D450C0EA252}"/>
                </a:ext>
              </a:extLst>
            </p:cNvPr>
            <p:cNvSpPr/>
            <p:nvPr/>
          </p:nvSpPr>
          <p:spPr>
            <a:xfrm>
              <a:off x="1603723" y="3071907"/>
              <a:ext cx="1055138" cy="287505"/>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FC2F4929-9FED-718F-1B3D-B13A8B3FE008}"/>
                </a:ext>
              </a:extLst>
            </p:cNvPr>
            <p:cNvSpPr/>
            <p:nvPr/>
          </p:nvSpPr>
          <p:spPr>
            <a:xfrm>
              <a:off x="1917577" y="3063029"/>
              <a:ext cx="417251" cy="8877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Windows 10的默认壁纸是这样拍出来的_科技_腾讯网">
              <a:extLst>
                <a:ext uri="{FF2B5EF4-FFF2-40B4-BE49-F238E27FC236}">
                  <a16:creationId xmlns:a16="http://schemas.microsoft.com/office/drawing/2014/main" id="{A14D36EE-B972-221C-9567-B10001D89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7466" y="1673009"/>
              <a:ext cx="2007676" cy="1128579"/>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B2A89C39-E12E-91C8-BDB2-866D2F4F9E86}"/>
                </a:ext>
              </a:extLst>
            </p:cNvPr>
            <p:cNvPicPr>
              <a:picLocks noChangeAspect="1"/>
            </p:cNvPicPr>
            <p:nvPr/>
          </p:nvPicPr>
          <p:blipFill>
            <a:blip r:embed="rId6"/>
            <a:stretch>
              <a:fillRect/>
            </a:stretch>
          </p:blipFill>
          <p:spPr>
            <a:xfrm>
              <a:off x="1204993" y="2296863"/>
              <a:ext cx="388551" cy="401360"/>
            </a:xfrm>
            <a:prstGeom prst="rect">
              <a:avLst/>
            </a:prstGeom>
          </p:spPr>
        </p:pic>
      </p:grpSp>
      <p:pic>
        <p:nvPicPr>
          <p:cNvPr id="12" name="图形 11">
            <a:extLst>
              <a:ext uri="{FF2B5EF4-FFF2-40B4-BE49-F238E27FC236}">
                <a16:creationId xmlns:a16="http://schemas.microsoft.com/office/drawing/2014/main" id="{076ECB2F-EA38-A5E6-2ABF-0DA12DE774D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89820" y="3303688"/>
            <a:ext cx="386002" cy="386002"/>
          </a:xfrm>
          <a:prstGeom prst="rect">
            <a:avLst/>
          </a:prstGeom>
        </p:spPr>
      </p:pic>
      <p:pic>
        <p:nvPicPr>
          <p:cNvPr id="14" name="图形 13" descr="光标">
            <a:extLst>
              <a:ext uri="{FF2B5EF4-FFF2-40B4-BE49-F238E27FC236}">
                <a16:creationId xmlns:a16="http://schemas.microsoft.com/office/drawing/2014/main" id="{F01240A9-2843-E0B5-E4DB-18CF38A2563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78809" y="3442922"/>
            <a:ext cx="348849" cy="348849"/>
          </a:xfrm>
          <a:prstGeom prst="rect">
            <a:avLst/>
          </a:prstGeom>
        </p:spPr>
      </p:pic>
      <p:pic>
        <p:nvPicPr>
          <p:cNvPr id="17" name="图片 16">
            <a:extLst>
              <a:ext uri="{FF2B5EF4-FFF2-40B4-BE49-F238E27FC236}">
                <a16:creationId xmlns:a16="http://schemas.microsoft.com/office/drawing/2014/main" id="{4B17A401-8A76-4712-8FA2-BF4B51D737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061941" y="4409769"/>
            <a:ext cx="947845" cy="218146"/>
          </a:xfrm>
          <a:prstGeom prst="rect">
            <a:avLst/>
          </a:prstGeom>
        </p:spPr>
      </p:pic>
      <p:pic>
        <p:nvPicPr>
          <p:cNvPr id="18" name="图形 17" descr="服务器">
            <a:extLst>
              <a:ext uri="{FF2B5EF4-FFF2-40B4-BE49-F238E27FC236}">
                <a16:creationId xmlns:a16="http://schemas.microsoft.com/office/drawing/2014/main" id="{CFC025BF-E759-2F6C-1040-76B2A95ED3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061941" y="3539654"/>
            <a:ext cx="914400" cy="914400"/>
          </a:xfrm>
          <a:prstGeom prst="rect">
            <a:avLst/>
          </a:prstGeom>
        </p:spPr>
      </p:pic>
      <p:pic>
        <p:nvPicPr>
          <p:cNvPr id="19" name="Picture 8">
            <a:extLst>
              <a:ext uri="{FF2B5EF4-FFF2-40B4-BE49-F238E27FC236}">
                <a16:creationId xmlns:a16="http://schemas.microsoft.com/office/drawing/2014/main" id="{F3DD6767-0CB3-561D-2B4C-9DDF0883E4D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150455" y="4735266"/>
            <a:ext cx="1299934" cy="1299934"/>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接箭头连接符 19">
            <a:extLst>
              <a:ext uri="{FF2B5EF4-FFF2-40B4-BE49-F238E27FC236}">
                <a16:creationId xmlns:a16="http://schemas.microsoft.com/office/drawing/2014/main" id="{82BDECF3-6C43-0F77-B84C-B7D4661B3BE3}"/>
              </a:ext>
            </a:extLst>
          </p:cNvPr>
          <p:cNvCxnSpPr>
            <a:cxnSpLocks/>
            <a:endCxn id="18" idx="1"/>
          </p:cNvCxnSpPr>
          <p:nvPr/>
        </p:nvCxnSpPr>
        <p:spPr>
          <a:xfrm>
            <a:off x="2935810" y="3996854"/>
            <a:ext cx="4126131" cy="0"/>
          </a:xfrm>
          <a:prstGeom prst="straightConnector1">
            <a:avLst/>
          </a:prstGeom>
          <a:ln>
            <a:solidFill>
              <a:srgbClr val="49504F"/>
            </a:solidFill>
            <a:tailEnd type="triangle"/>
          </a:ln>
        </p:spPr>
        <p:style>
          <a:lnRef idx="2">
            <a:schemeClr val="dk1"/>
          </a:lnRef>
          <a:fillRef idx="0">
            <a:schemeClr val="dk1"/>
          </a:fillRef>
          <a:effectRef idx="1">
            <a:schemeClr val="dk1"/>
          </a:effectRef>
          <a:fontRef idx="minor">
            <a:schemeClr val="tx1"/>
          </a:fontRef>
        </p:style>
      </p:cxnSp>
      <p:sp>
        <p:nvSpPr>
          <p:cNvPr id="21" name="文本框 20">
            <a:extLst>
              <a:ext uri="{FF2B5EF4-FFF2-40B4-BE49-F238E27FC236}">
                <a16:creationId xmlns:a16="http://schemas.microsoft.com/office/drawing/2014/main" id="{DD0318A9-1494-5821-E536-49619F39FC3C}"/>
              </a:ext>
            </a:extLst>
          </p:cNvPr>
          <p:cNvSpPr txBox="1"/>
          <p:nvPr/>
        </p:nvSpPr>
        <p:spPr>
          <a:xfrm>
            <a:off x="2947597" y="3226837"/>
            <a:ext cx="2509020" cy="830997"/>
          </a:xfrm>
          <a:prstGeom prst="rect">
            <a:avLst/>
          </a:prstGeom>
          <a:noFill/>
        </p:spPr>
        <p:txBody>
          <a:bodyPr wrap="none" rtlCol="0">
            <a:spAutoFit/>
          </a:bodyPr>
          <a:lstStyle/>
          <a:p>
            <a:pPr algn="l"/>
            <a:r>
              <a:rPr lang="en-US" altLang="zh-CN" sz="1200">
                <a:effectLst/>
                <a:hlinkClick r:id="rId15"/>
              </a:rPr>
              <a:t>http://www.tianji.com/xxx</a:t>
            </a:r>
            <a:endParaRPr lang="en-US" altLang="zh-CN" sz="1200">
              <a:effectLst/>
            </a:endParaRPr>
          </a:p>
          <a:p>
            <a:pPr algn="l"/>
            <a:endParaRPr lang="en-US" altLang="zh-CN" sz="1200">
              <a:solidFill>
                <a:schemeClr val="tx1">
                  <a:lumMod val="65000"/>
                  <a:lumOff val="35000"/>
                </a:schemeClr>
              </a:solidFill>
              <a:latin typeface="+mn-lt"/>
              <a:ea typeface="+mn-ea"/>
            </a:endParaRPr>
          </a:p>
          <a:p>
            <a:pPr algn="l"/>
            <a:r>
              <a:rPr lang="en-US" altLang="zh-CN" sz="1200">
                <a:solidFill>
                  <a:schemeClr val="tx1">
                    <a:lumMod val="65000"/>
                    <a:lumOff val="35000"/>
                  </a:schemeClr>
                </a:solidFill>
                <a:hlinkClick r:id="rId16"/>
              </a:rPr>
              <a:t>http://api.tianji.com/xxx</a:t>
            </a:r>
            <a:endParaRPr lang="en-US" altLang="zh-CN" sz="1200">
              <a:solidFill>
                <a:schemeClr val="tx1">
                  <a:lumMod val="65000"/>
                  <a:lumOff val="35000"/>
                </a:schemeClr>
              </a:solidFill>
            </a:endParaRPr>
          </a:p>
          <a:p>
            <a:pPr algn="l"/>
            <a:endParaRPr lang="zh-CN" altLang="en-US" sz="1200" dirty="0">
              <a:solidFill>
                <a:schemeClr val="tx1">
                  <a:lumMod val="65000"/>
                  <a:lumOff val="35000"/>
                </a:schemeClr>
              </a:solidFill>
              <a:latin typeface="+mn-lt"/>
              <a:ea typeface="+mn-ea"/>
            </a:endParaRPr>
          </a:p>
        </p:txBody>
      </p:sp>
      <p:sp>
        <p:nvSpPr>
          <p:cNvPr id="22" name="矩形: 圆角 21">
            <a:extLst>
              <a:ext uri="{FF2B5EF4-FFF2-40B4-BE49-F238E27FC236}">
                <a16:creationId xmlns:a16="http://schemas.microsoft.com/office/drawing/2014/main" id="{278D26F3-F763-CE0D-4E69-BDD17F42CD4E}"/>
              </a:ext>
            </a:extLst>
          </p:cNvPr>
          <p:cNvSpPr/>
          <p:nvPr/>
        </p:nvSpPr>
        <p:spPr>
          <a:xfrm>
            <a:off x="6684641" y="1472767"/>
            <a:ext cx="4908645" cy="4884490"/>
          </a:xfrm>
          <a:prstGeom prst="roundRect">
            <a:avLst>
              <a:gd name="adj" fmla="val 3764"/>
            </a:avLst>
          </a:prstGeom>
          <a:no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b="1">
                <a:solidFill>
                  <a:schemeClr val="accent1">
                    <a:lumMod val="50000"/>
                  </a:schemeClr>
                </a:solidFill>
              </a:rPr>
              <a:t>虚拟机</a:t>
            </a:r>
            <a:r>
              <a:rPr lang="en-US" altLang="zh-CN" b="1">
                <a:solidFill>
                  <a:schemeClr val="accent1">
                    <a:lumMod val="50000"/>
                  </a:schemeClr>
                </a:solidFill>
              </a:rPr>
              <a:t>(192.168.150.101)</a:t>
            </a:r>
            <a:endParaRPr lang="zh-CN" altLang="en-US" b="1">
              <a:solidFill>
                <a:schemeClr val="accent1">
                  <a:lumMod val="50000"/>
                </a:schemeClr>
              </a:solidFill>
            </a:endParaRPr>
          </a:p>
        </p:txBody>
      </p:sp>
      <p:grpSp>
        <p:nvGrpSpPr>
          <p:cNvPr id="29" name="组合 28">
            <a:extLst>
              <a:ext uri="{FF2B5EF4-FFF2-40B4-BE49-F238E27FC236}">
                <a16:creationId xmlns:a16="http://schemas.microsoft.com/office/drawing/2014/main" id="{AAA6DB72-DD24-3230-9429-B69B7DC6B2FD}"/>
              </a:ext>
            </a:extLst>
          </p:cNvPr>
          <p:cNvGrpSpPr/>
          <p:nvPr/>
        </p:nvGrpSpPr>
        <p:grpSpPr>
          <a:xfrm>
            <a:off x="10203774" y="2005079"/>
            <a:ext cx="1306508" cy="856067"/>
            <a:chOff x="7502288" y="4542514"/>
            <a:chExt cx="1876422" cy="1229493"/>
          </a:xfrm>
        </p:grpSpPr>
        <p:sp>
          <p:nvSpPr>
            <p:cNvPr id="24" name="html-5-logo_63767">
              <a:extLst>
                <a:ext uri="{FF2B5EF4-FFF2-40B4-BE49-F238E27FC236}">
                  <a16:creationId xmlns:a16="http://schemas.microsoft.com/office/drawing/2014/main" id="{A2A990E6-0E32-38F0-A5A4-DF9D2F44558E}"/>
                </a:ext>
              </a:extLst>
            </p:cNvPr>
            <p:cNvSpPr/>
            <p:nvPr/>
          </p:nvSpPr>
          <p:spPr>
            <a:xfrm>
              <a:off x="7808361" y="5042098"/>
              <a:ext cx="339641" cy="489555"/>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415434" h="598802">
                  <a:moveTo>
                    <a:pt x="347481" y="314296"/>
                  </a:moveTo>
                  <a:cubicBezTo>
                    <a:pt x="345838" y="323435"/>
                    <a:pt x="344430" y="332105"/>
                    <a:pt x="343022" y="340775"/>
                  </a:cubicBezTo>
                  <a:cubicBezTo>
                    <a:pt x="344430" y="334682"/>
                    <a:pt x="346073" y="328356"/>
                    <a:pt x="347481" y="322263"/>
                  </a:cubicBezTo>
                  <a:cubicBezTo>
                    <a:pt x="347012" y="320857"/>
                    <a:pt x="346777" y="319217"/>
                    <a:pt x="347012" y="317577"/>
                  </a:cubicBezTo>
                  <a:cubicBezTo>
                    <a:pt x="347246" y="316405"/>
                    <a:pt x="347246" y="315468"/>
                    <a:pt x="347481" y="314296"/>
                  </a:cubicBezTo>
                  <a:close/>
                  <a:moveTo>
                    <a:pt x="378697" y="281022"/>
                  </a:moveTo>
                  <a:cubicBezTo>
                    <a:pt x="377758" y="289458"/>
                    <a:pt x="377289" y="298128"/>
                    <a:pt x="377289" y="306564"/>
                  </a:cubicBezTo>
                  <a:cubicBezTo>
                    <a:pt x="377993" y="301643"/>
                    <a:pt x="378462" y="296722"/>
                    <a:pt x="378931" y="291801"/>
                  </a:cubicBezTo>
                  <a:cubicBezTo>
                    <a:pt x="378931" y="288286"/>
                    <a:pt x="378697" y="284537"/>
                    <a:pt x="378697" y="281022"/>
                  </a:cubicBezTo>
                  <a:close/>
                  <a:moveTo>
                    <a:pt x="294672" y="204398"/>
                  </a:moveTo>
                  <a:cubicBezTo>
                    <a:pt x="260406" y="207444"/>
                    <a:pt x="225435" y="210022"/>
                    <a:pt x="191872" y="207444"/>
                  </a:cubicBezTo>
                  <a:cubicBezTo>
                    <a:pt x="179902" y="207913"/>
                    <a:pt x="168167" y="208381"/>
                    <a:pt x="156431" y="208381"/>
                  </a:cubicBezTo>
                  <a:cubicBezTo>
                    <a:pt x="137655" y="208381"/>
                    <a:pt x="119113" y="208147"/>
                    <a:pt x="100337" y="207678"/>
                  </a:cubicBezTo>
                  <a:cubicBezTo>
                    <a:pt x="94704" y="207444"/>
                    <a:pt x="85785" y="208381"/>
                    <a:pt x="78744" y="207210"/>
                  </a:cubicBezTo>
                  <a:cubicBezTo>
                    <a:pt x="86489" y="257121"/>
                    <a:pt x="89775" y="307735"/>
                    <a:pt x="93296" y="358349"/>
                  </a:cubicBezTo>
                  <a:cubicBezTo>
                    <a:pt x="122165" y="357412"/>
                    <a:pt x="151268" y="360927"/>
                    <a:pt x="179902" y="363036"/>
                  </a:cubicBezTo>
                  <a:cubicBezTo>
                    <a:pt x="208771" y="364910"/>
                    <a:pt x="240456" y="363036"/>
                    <a:pt x="268386" y="368894"/>
                  </a:cubicBezTo>
                  <a:cubicBezTo>
                    <a:pt x="269324" y="369128"/>
                    <a:pt x="269794" y="369597"/>
                    <a:pt x="270263" y="370066"/>
                  </a:cubicBezTo>
                  <a:cubicBezTo>
                    <a:pt x="271906" y="370534"/>
                    <a:pt x="273549" y="371472"/>
                    <a:pt x="274488" y="372877"/>
                  </a:cubicBezTo>
                  <a:cubicBezTo>
                    <a:pt x="278947" y="379907"/>
                    <a:pt x="277539" y="390920"/>
                    <a:pt x="276835" y="398653"/>
                  </a:cubicBezTo>
                  <a:cubicBezTo>
                    <a:pt x="276131" y="407323"/>
                    <a:pt x="274957" y="415759"/>
                    <a:pt x="274253" y="424429"/>
                  </a:cubicBezTo>
                  <a:cubicBezTo>
                    <a:pt x="274018" y="427944"/>
                    <a:pt x="271437" y="431224"/>
                    <a:pt x="267447" y="431224"/>
                  </a:cubicBezTo>
                  <a:cubicBezTo>
                    <a:pt x="266977" y="431927"/>
                    <a:pt x="266273" y="432865"/>
                    <a:pt x="265334" y="433568"/>
                  </a:cubicBezTo>
                  <a:cubicBezTo>
                    <a:pt x="248436" y="445753"/>
                    <a:pt x="224261" y="450439"/>
                    <a:pt x="203842" y="451845"/>
                  </a:cubicBezTo>
                  <a:cubicBezTo>
                    <a:pt x="202199" y="451845"/>
                    <a:pt x="201260" y="451376"/>
                    <a:pt x="200321" y="450439"/>
                  </a:cubicBezTo>
                  <a:cubicBezTo>
                    <a:pt x="188586" y="443409"/>
                    <a:pt x="176147" y="438254"/>
                    <a:pt x="163942" y="432162"/>
                  </a:cubicBezTo>
                  <a:cubicBezTo>
                    <a:pt x="161595" y="430990"/>
                    <a:pt x="157605" y="428647"/>
                    <a:pt x="155258" y="426069"/>
                  </a:cubicBezTo>
                  <a:cubicBezTo>
                    <a:pt x="154084" y="425835"/>
                    <a:pt x="152911" y="425366"/>
                    <a:pt x="152207" y="424429"/>
                  </a:cubicBezTo>
                  <a:cubicBezTo>
                    <a:pt x="147747" y="419040"/>
                    <a:pt x="147747" y="411541"/>
                    <a:pt x="146809" y="404980"/>
                  </a:cubicBezTo>
                  <a:cubicBezTo>
                    <a:pt x="146104" y="400528"/>
                    <a:pt x="145635" y="396076"/>
                    <a:pt x="145400" y="391623"/>
                  </a:cubicBezTo>
                  <a:cubicBezTo>
                    <a:pt x="133900" y="391389"/>
                    <a:pt x="122399" y="390218"/>
                    <a:pt x="111133" y="389983"/>
                  </a:cubicBezTo>
                  <a:cubicBezTo>
                    <a:pt x="106439" y="389749"/>
                    <a:pt x="101041" y="390452"/>
                    <a:pt x="95643" y="390452"/>
                  </a:cubicBezTo>
                  <a:cubicBezTo>
                    <a:pt x="97755" y="416228"/>
                    <a:pt x="100102" y="442003"/>
                    <a:pt x="103388" y="467545"/>
                  </a:cubicBezTo>
                  <a:cubicBezTo>
                    <a:pt x="124746" y="473403"/>
                    <a:pt x="145400" y="484416"/>
                    <a:pt x="165585" y="492618"/>
                  </a:cubicBezTo>
                  <a:cubicBezTo>
                    <a:pt x="178494" y="497773"/>
                    <a:pt x="195392" y="500585"/>
                    <a:pt x="207597" y="507849"/>
                  </a:cubicBezTo>
                  <a:cubicBezTo>
                    <a:pt x="222853" y="503162"/>
                    <a:pt x="239517" y="500116"/>
                    <a:pt x="252895" y="494726"/>
                  </a:cubicBezTo>
                  <a:cubicBezTo>
                    <a:pt x="273080" y="486994"/>
                    <a:pt x="293030" y="478324"/>
                    <a:pt x="312510" y="468716"/>
                  </a:cubicBezTo>
                  <a:cubicBezTo>
                    <a:pt x="311571" y="457469"/>
                    <a:pt x="313449" y="445050"/>
                    <a:pt x="314153" y="436145"/>
                  </a:cubicBezTo>
                  <a:cubicBezTo>
                    <a:pt x="316265" y="412713"/>
                    <a:pt x="319551" y="389515"/>
                    <a:pt x="323072" y="366316"/>
                  </a:cubicBezTo>
                  <a:cubicBezTo>
                    <a:pt x="326123" y="347336"/>
                    <a:pt x="328939" y="328356"/>
                    <a:pt x="331756" y="309375"/>
                  </a:cubicBezTo>
                  <a:cubicBezTo>
                    <a:pt x="269559" y="310313"/>
                    <a:pt x="207832" y="304455"/>
                    <a:pt x="145400" y="311250"/>
                  </a:cubicBezTo>
                  <a:cubicBezTo>
                    <a:pt x="143992" y="311484"/>
                    <a:pt x="142819" y="310781"/>
                    <a:pt x="142114" y="310078"/>
                  </a:cubicBezTo>
                  <a:cubicBezTo>
                    <a:pt x="139298" y="311250"/>
                    <a:pt x="135777" y="310078"/>
                    <a:pt x="133900" y="307266"/>
                  </a:cubicBezTo>
                  <a:cubicBezTo>
                    <a:pt x="129440" y="300237"/>
                    <a:pt x="130379" y="290864"/>
                    <a:pt x="131553" y="283365"/>
                  </a:cubicBezTo>
                  <a:cubicBezTo>
                    <a:pt x="132492" y="277742"/>
                    <a:pt x="133196" y="270243"/>
                    <a:pt x="137655" y="266260"/>
                  </a:cubicBezTo>
                  <a:cubicBezTo>
                    <a:pt x="137890" y="263682"/>
                    <a:pt x="139767" y="261339"/>
                    <a:pt x="142819" y="261573"/>
                  </a:cubicBezTo>
                  <a:cubicBezTo>
                    <a:pt x="208066" y="266260"/>
                    <a:pt x="272376" y="260636"/>
                    <a:pt x="337389" y="260167"/>
                  </a:cubicBezTo>
                  <a:cubicBezTo>
                    <a:pt x="337623" y="255481"/>
                    <a:pt x="337858" y="251028"/>
                    <a:pt x="338093" y="246342"/>
                  </a:cubicBezTo>
                  <a:cubicBezTo>
                    <a:pt x="336685" y="232985"/>
                    <a:pt x="336685" y="219629"/>
                    <a:pt x="339501" y="207210"/>
                  </a:cubicBezTo>
                  <a:cubicBezTo>
                    <a:pt x="324715" y="205335"/>
                    <a:pt x="309694" y="204632"/>
                    <a:pt x="294672" y="204398"/>
                  </a:cubicBezTo>
                  <a:close/>
                  <a:moveTo>
                    <a:pt x="12792" y="114886"/>
                  </a:moveTo>
                  <a:cubicBezTo>
                    <a:pt x="88367" y="123321"/>
                    <a:pt x="163003" y="119338"/>
                    <a:pt x="238813" y="121447"/>
                  </a:cubicBezTo>
                  <a:cubicBezTo>
                    <a:pt x="295377" y="123087"/>
                    <a:pt x="351471" y="124259"/>
                    <a:pt x="408035" y="124259"/>
                  </a:cubicBezTo>
                  <a:cubicBezTo>
                    <a:pt x="413668" y="124259"/>
                    <a:pt x="416484" y="130117"/>
                    <a:pt x="415076" y="134569"/>
                  </a:cubicBezTo>
                  <a:cubicBezTo>
                    <a:pt x="415311" y="135272"/>
                    <a:pt x="415311" y="136209"/>
                    <a:pt x="415311" y="137147"/>
                  </a:cubicBezTo>
                  <a:cubicBezTo>
                    <a:pt x="411321" y="169483"/>
                    <a:pt x="404984" y="200883"/>
                    <a:pt x="403810" y="233688"/>
                  </a:cubicBezTo>
                  <a:cubicBezTo>
                    <a:pt x="402167" y="269072"/>
                    <a:pt x="402402" y="304455"/>
                    <a:pt x="402402" y="339838"/>
                  </a:cubicBezTo>
                  <a:cubicBezTo>
                    <a:pt x="402402" y="405449"/>
                    <a:pt x="406627" y="478792"/>
                    <a:pt x="381748" y="541123"/>
                  </a:cubicBezTo>
                  <a:cubicBezTo>
                    <a:pt x="380340" y="544638"/>
                    <a:pt x="377523" y="545575"/>
                    <a:pt x="374942" y="544872"/>
                  </a:cubicBezTo>
                  <a:cubicBezTo>
                    <a:pt x="374707" y="545106"/>
                    <a:pt x="374472" y="545106"/>
                    <a:pt x="374237" y="545341"/>
                  </a:cubicBezTo>
                  <a:cubicBezTo>
                    <a:pt x="367900" y="548153"/>
                    <a:pt x="361329" y="550262"/>
                    <a:pt x="354522" y="551667"/>
                  </a:cubicBezTo>
                  <a:cubicBezTo>
                    <a:pt x="332460" y="562681"/>
                    <a:pt x="309694" y="572522"/>
                    <a:pt x="286693" y="580724"/>
                  </a:cubicBezTo>
                  <a:cubicBezTo>
                    <a:pt x="259701" y="590565"/>
                    <a:pt x="230363" y="601813"/>
                    <a:pt x="201260" y="598064"/>
                  </a:cubicBezTo>
                  <a:cubicBezTo>
                    <a:pt x="200087" y="597829"/>
                    <a:pt x="199148" y="597361"/>
                    <a:pt x="198209" y="596658"/>
                  </a:cubicBezTo>
                  <a:cubicBezTo>
                    <a:pt x="197739" y="596658"/>
                    <a:pt x="197270" y="596658"/>
                    <a:pt x="196566" y="596424"/>
                  </a:cubicBezTo>
                  <a:cubicBezTo>
                    <a:pt x="169575" y="590565"/>
                    <a:pt x="143288" y="576740"/>
                    <a:pt x="116766" y="568773"/>
                  </a:cubicBezTo>
                  <a:cubicBezTo>
                    <a:pt x="92826" y="561509"/>
                    <a:pt x="68887" y="555651"/>
                    <a:pt x="44712" y="549559"/>
                  </a:cubicBezTo>
                  <a:cubicBezTo>
                    <a:pt x="40957" y="550964"/>
                    <a:pt x="36028" y="547918"/>
                    <a:pt x="35559" y="543466"/>
                  </a:cubicBezTo>
                  <a:cubicBezTo>
                    <a:pt x="35559" y="542997"/>
                    <a:pt x="35559" y="542529"/>
                    <a:pt x="35559" y="542060"/>
                  </a:cubicBezTo>
                  <a:cubicBezTo>
                    <a:pt x="35324" y="539951"/>
                    <a:pt x="36732" y="537608"/>
                    <a:pt x="38844" y="536436"/>
                  </a:cubicBezTo>
                  <a:cubicBezTo>
                    <a:pt x="31334" y="464967"/>
                    <a:pt x="24293" y="393498"/>
                    <a:pt x="14905" y="322029"/>
                  </a:cubicBezTo>
                  <a:cubicBezTo>
                    <a:pt x="9976" y="285709"/>
                    <a:pt x="5282" y="249154"/>
                    <a:pt x="2935" y="212599"/>
                  </a:cubicBezTo>
                  <a:cubicBezTo>
                    <a:pt x="1057" y="184480"/>
                    <a:pt x="-3168" y="152143"/>
                    <a:pt x="4108" y="124727"/>
                  </a:cubicBezTo>
                  <a:cubicBezTo>
                    <a:pt x="4343" y="123087"/>
                    <a:pt x="5516" y="121915"/>
                    <a:pt x="6925" y="121212"/>
                  </a:cubicBezTo>
                  <a:cubicBezTo>
                    <a:pt x="6690" y="117932"/>
                    <a:pt x="8802" y="114417"/>
                    <a:pt x="12792" y="114886"/>
                  </a:cubicBezTo>
                  <a:close/>
                  <a:moveTo>
                    <a:pt x="182844" y="9053"/>
                  </a:moveTo>
                  <a:cubicBezTo>
                    <a:pt x="189210" y="9346"/>
                    <a:pt x="195254" y="10694"/>
                    <a:pt x="198891" y="14794"/>
                  </a:cubicBezTo>
                  <a:cubicBezTo>
                    <a:pt x="202177" y="18778"/>
                    <a:pt x="201708" y="24401"/>
                    <a:pt x="197249" y="27447"/>
                  </a:cubicBezTo>
                  <a:cubicBezTo>
                    <a:pt x="190208" y="31899"/>
                    <a:pt x="178238" y="30259"/>
                    <a:pt x="168381" y="29087"/>
                  </a:cubicBezTo>
                  <a:cubicBezTo>
                    <a:pt x="169789" y="44084"/>
                    <a:pt x="170493" y="59314"/>
                    <a:pt x="170728" y="74311"/>
                  </a:cubicBezTo>
                  <a:cubicBezTo>
                    <a:pt x="170728" y="86261"/>
                    <a:pt x="151952" y="86261"/>
                    <a:pt x="152186" y="74311"/>
                  </a:cubicBezTo>
                  <a:cubicBezTo>
                    <a:pt x="152186" y="58846"/>
                    <a:pt x="152890" y="43615"/>
                    <a:pt x="154533" y="28150"/>
                  </a:cubicBezTo>
                  <a:cubicBezTo>
                    <a:pt x="143737" y="27682"/>
                    <a:pt x="133176" y="26510"/>
                    <a:pt x="122849" y="22761"/>
                  </a:cubicBezTo>
                  <a:cubicBezTo>
                    <a:pt x="118624" y="21355"/>
                    <a:pt x="117216" y="13623"/>
                    <a:pt x="122849" y="12920"/>
                  </a:cubicBezTo>
                  <a:cubicBezTo>
                    <a:pt x="136931" y="11045"/>
                    <a:pt x="150778" y="10342"/>
                    <a:pt x="164860" y="9639"/>
                  </a:cubicBezTo>
                  <a:cubicBezTo>
                    <a:pt x="169789" y="9522"/>
                    <a:pt x="176478" y="8761"/>
                    <a:pt x="182844" y="9053"/>
                  </a:cubicBezTo>
                  <a:close/>
                  <a:moveTo>
                    <a:pt x="222532" y="8903"/>
                  </a:moveTo>
                  <a:cubicBezTo>
                    <a:pt x="226317" y="7936"/>
                    <a:pt x="230718" y="9167"/>
                    <a:pt x="233182" y="13151"/>
                  </a:cubicBezTo>
                  <a:cubicBezTo>
                    <a:pt x="239285" y="22761"/>
                    <a:pt x="246092" y="32136"/>
                    <a:pt x="252429" y="41512"/>
                  </a:cubicBezTo>
                  <a:cubicBezTo>
                    <a:pt x="260644" y="31668"/>
                    <a:pt x="269328" y="22058"/>
                    <a:pt x="279421" y="13854"/>
                  </a:cubicBezTo>
                  <a:cubicBezTo>
                    <a:pt x="285524" y="8698"/>
                    <a:pt x="295382" y="11745"/>
                    <a:pt x="295616" y="20417"/>
                  </a:cubicBezTo>
                  <a:cubicBezTo>
                    <a:pt x="295616" y="33777"/>
                    <a:pt x="296555" y="46903"/>
                    <a:pt x="297494" y="60028"/>
                  </a:cubicBezTo>
                  <a:cubicBezTo>
                    <a:pt x="297729" y="67529"/>
                    <a:pt x="300545" y="83467"/>
                    <a:pt x="288810" y="83467"/>
                  </a:cubicBezTo>
                  <a:cubicBezTo>
                    <a:pt x="277309" y="83467"/>
                    <a:pt x="278952" y="67529"/>
                    <a:pt x="278482" y="60028"/>
                  </a:cubicBezTo>
                  <a:cubicBezTo>
                    <a:pt x="278013" y="53934"/>
                    <a:pt x="277778" y="47840"/>
                    <a:pt x="277309" y="41981"/>
                  </a:cubicBezTo>
                  <a:cubicBezTo>
                    <a:pt x="270737" y="49012"/>
                    <a:pt x="264399" y="56513"/>
                    <a:pt x="258297" y="64247"/>
                  </a:cubicBezTo>
                  <a:cubicBezTo>
                    <a:pt x="254307" y="69169"/>
                    <a:pt x="246326" y="67060"/>
                    <a:pt x="243275" y="62372"/>
                  </a:cubicBezTo>
                  <a:cubicBezTo>
                    <a:pt x="240224" y="57216"/>
                    <a:pt x="236703" y="52059"/>
                    <a:pt x="233182" y="47137"/>
                  </a:cubicBezTo>
                  <a:cubicBezTo>
                    <a:pt x="232948" y="50653"/>
                    <a:pt x="232713" y="54169"/>
                    <a:pt x="232478" y="57919"/>
                  </a:cubicBezTo>
                  <a:cubicBezTo>
                    <a:pt x="232009" y="66357"/>
                    <a:pt x="232244" y="75967"/>
                    <a:pt x="226141" y="82530"/>
                  </a:cubicBezTo>
                  <a:cubicBezTo>
                    <a:pt x="224263" y="84405"/>
                    <a:pt x="220508" y="84639"/>
                    <a:pt x="218630" y="82530"/>
                  </a:cubicBezTo>
                  <a:cubicBezTo>
                    <a:pt x="212762" y="75732"/>
                    <a:pt x="214171" y="66357"/>
                    <a:pt x="214405" y="57919"/>
                  </a:cubicBezTo>
                  <a:cubicBezTo>
                    <a:pt x="214875" y="44559"/>
                    <a:pt x="215579" y="31199"/>
                    <a:pt x="215579" y="17839"/>
                  </a:cubicBezTo>
                  <a:cubicBezTo>
                    <a:pt x="215579" y="13034"/>
                    <a:pt x="218747" y="9870"/>
                    <a:pt x="222532" y="8903"/>
                  </a:cubicBezTo>
                  <a:close/>
                  <a:moveTo>
                    <a:pt x="324754" y="4589"/>
                  </a:moveTo>
                  <a:cubicBezTo>
                    <a:pt x="327248" y="4413"/>
                    <a:pt x="330064" y="5761"/>
                    <a:pt x="331237" y="8457"/>
                  </a:cubicBezTo>
                  <a:cubicBezTo>
                    <a:pt x="339217" y="27447"/>
                    <a:pt x="338278" y="48781"/>
                    <a:pt x="337809" y="69412"/>
                  </a:cubicBezTo>
                  <a:cubicBezTo>
                    <a:pt x="347197" y="69177"/>
                    <a:pt x="356585" y="68708"/>
                    <a:pt x="365738" y="67302"/>
                  </a:cubicBezTo>
                  <a:cubicBezTo>
                    <a:pt x="377473" y="65192"/>
                    <a:pt x="382401" y="83009"/>
                    <a:pt x="370666" y="85119"/>
                  </a:cubicBezTo>
                  <a:cubicBezTo>
                    <a:pt x="356585" y="87464"/>
                    <a:pt x="342738" y="88167"/>
                    <a:pt x="328421" y="88167"/>
                  </a:cubicBezTo>
                  <a:cubicBezTo>
                    <a:pt x="323492" y="88167"/>
                    <a:pt x="319033" y="83947"/>
                    <a:pt x="319033" y="78789"/>
                  </a:cubicBezTo>
                  <a:cubicBezTo>
                    <a:pt x="319268" y="55814"/>
                    <a:pt x="321146" y="32839"/>
                    <a:pt x="320207" y="9864"/>
                  </a:cubicBezTo>
                  <a:cubicBezTo>
                    <a:pt x="320090" y="6465"/>
                    <a:pt x="322260" y="4765"/>
                    <a:pt x="324754" y="4589"/>
                  </a:cubicBezTo>
                  <a:close/>
                  <a:moveTo>
                    <a:pt x="51591" y="79"/>
                  </a:moveTo>
                  <a:cubicBezTo>
                    <a:pt x="54995" y="-389"/>
                    <a:pt x="58693" y="1193"/>
                    <a:pt x="59749" y="5177"/>
                  </a:cubicBezTo>
                  <a:cubicBezTo>
                    <a:pt x="62332" y="14553"/>
                    <a:pt x="64210" y="25336"/>
                    <a:pt x="65149" y="36352"/>
                  </a:cubicBezTo>
                  <a:cubicBezTo>
                    <a:pt x="68671" y="36118"/>
                    <a:pt x="72192" y="36352"/>
                    <a:pt x="75244" y="36118"/>
                  </a:cubicBezTo>
                  <a:cubicBezTo>
                    <a:pt x="81348" y="35883"/>
                    <a:pt x="89800" y="34008"/>
                    <a:pt x="96138" y="35883"/>
                  </a:cubicBezTo>
                  <a:cubicBezTo>
                    <a:pt x="96373" y="29789"/>
                    <a:pt x="96843" y="23460"/>
                    <a:pt x="98017" y="17366"/>
                  </a:cubicBezTo>
                  <a:cubicBezTo>
                    <a:pt x="99425" y="9397"/>
                    <a:pt x="112103" y="9865"/>
                    <a:pt x="113746" y="17366"/>
                  </a:cubicBezTo>
                  <a:cubicBezTo>
                    <a:pt x="116563" y="28852"/>
                    <a:pt x="119615" y="91201"/>
                    <a:pt x="94025" y="78075"/>
                  </a:cubicBezTo>
                  <a:cubicBezTo>
                    <a:pt x="90739" y="76434"/>
                    <a:pt x="89095" y="71980"/>
                    <a:pt x="90269" y="68465"/>
                  </a:cubicBezTo>
                  <a:cubicBezTo>
                    <a:pt x="91208" y="64949"/>
                    <a:pt x="93086" y="59089"/>
                    <a:pt x="94260" y="53229"/>
                  </a:cubicBezTo>
                  <a:cubicBezTo>
                    <a:pt x="88156" y="54401"/>
                    <a:pt x="80644" y="52760"/>
                    <a:pt x="75244" y="52526"/>
                  </a:cubicBezTo>
                  <a:cubicBezTo>
                    <a:pt x="72427" y="52291"/>
                    <a:pt x="69140" y="52526"/>
                    <a:pt x="65619" y="52291"/>
                  </a:cubicBezTo>
                  <a:cubicBezTo>
                    <a:pt x="65619" y="59557"/>
                    <a:pt x="64914" y="66589"/>
                    <a:pt x="63740" y="72918"/>
                  </a:cubicBezTo>
                  <a:cubicBezTo>
                    <a:pt x="63506" y="73387"/>
                    <a:pt x="63506" y="73621"/>
                    <a:pt x="63506" y="73856"/>
                  </a:cubicBezTo>
                  <a:cubicBezTo>
                    <a:pt x="62801" y="78075"/>
                    <a:pt x="58575" y="80419"/>
                    <a:pt x="54819" y="80653"/>
                  </a:cubicBezTo>
                  <a:cubicBezTo>
                    <a:pt x="33455" y="81825"/>
                    <a:pt x="45428" y="18772"/>
                    <a:pt x="45194" y="7287"/>
                  </a:cubicBezTo>
                  <a:cubicBezTo>
                    <a:pt x="45076" y="3068"/>
                    <a:pt x="48187" y="548"/>
                    <a:pt x="51591" y="79"/>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ss-file-format-symbol_29600">
              <a:extLst>
                <a:ext uri="{FF2B5EF4-FFF2-40B4-BE49-F238E27FC236}">
                  <a16:creationId xmlns:a16="http://schemas.microsoft.com/office/drawing/2014/main" id="{71C167AC-15AA-1D73-7B75-41D7BD56ECCC}"/>
                </a:ext>
              </a:extLst>
            </p:cNvPr>
            <p:cNvSpPr/>
            <p:nvPr/>
          </p:nvSpPr>
          <p:spPr>
            <a:xfrm>
              <a:off x="8274033" y="5034272"/>
              <a:ext cx="434203" cy="489554"/>
            </a:xfrm>
            <a:custGeom>
              <a:avLst/>
              <a:gdLst>
                <a:gd name="T0" fmla="*/ 5916 w 6504"/>
                <a:gd name="T1" fmla="*/ 2627 h 7344"/>
                <a:gd name="T2" fmla="*/ 5914 w 6504"/>
                <a:gd name="T3" fmla="*/ 1760 h 7344"/>
                <a:gd name="T4" fmla="*/ 4464 w 6504"/>
                <a:gd name="T5" fmla="*/ 49 h 7344"/>
                <a:gd name="T6" fmla="*/ 4435 w 6504"/>
                <a:gd name="T7" fmla="*/ 24 h 7344"/>
                <a:gd name="T8" fmla="*/ 4397 w 6504"/>
                <a:gd name="T9" fmla="*/ 7 h 7344"/>
                <a:gd name="T10" fmla="*/ 4356 w 6504"/>
                <a:gd name="T11" fmla="*/ 0 h 7344"/>
                <a:gd name="T12" fmla="*/ 588 w 6504"/>
                <a:gd name="T13" fmla="*/ 288 h 7344"/>
                <a:gd name="T14" fmla="*/ 412 w 6504"/>
                <a:gd name="T15" fmla="*/ 2627 h 7344"/>
                <a:gd name="T16" fmla="*/ 0 w 6504"/>
                <a:gd name="T17" fmla="*/ 5179 h 7344"/>
                <a:gd name="T18" fmla="*/ 588 w 6504"/>
                <a:gd name="T19" fmla="*/ 5591 h 7344"/>
                <a:gd name="T20" fmla="*/ 876 w 6504"/>
                <a:gd name="T21" fmla="*/ 7344 h 7344"/>
                <a:gd name="T22" fmla="*/ 5916 w 6504"/>
                <a:gd name="T23" fmla="*/ 7056 h 7344"/>
                <a:gd name="T24" fmla="*/ 6092 w 6504"/>
                <a:gd name="T25" fmla="*/ 5591 h 7344"/>
                <a:gd name="T26" fmla="*/ 6504 w 6504"/>
                <a:gd name="T27" fmla="*/ 3039 h 7344"/>
                <a:gd name="T28" fmla="*/ 876 w 6504"/>
                <a:gd name="T29" fmla="*/ 288 h 7344"/>
                <a:gd name="T30" fmla="*/ 4212 w 6504"/>
                <a:gd name="T31" fmla="*/ 1762 h 7344"/>
                <a:gd name="T32" fmla="*/ 5628 w 6504"/>
                <a:gd name="T33" fmla="*/ 1906 h 7344"/>
                <a:gd name="T34" fmla="*/ 876 w 6504"/>
                <a:gd name="T35" fmla="*/ 2627 h 7344"/>
                <a:gd name="T36" fmla="*/ 3095 w 6504"/>
                <a:gd name="T37" fmla="*/ 4242 h 7344"/>
                <a:gd name="T38" fmla="*/ 3318 w 6504"/>
                <a:gd name="T39" fmla="*/ 2960 h 7344"/>
                <a:gd name="T40" fmla="*/ 3758 w 6504"/>
                <a:gd name="T41" fmla="*/ 3461 h 7344"/>
                <a:gd name="T42" fmla="*/ 2996 w 6504"/>
                <a:gd name="T43" fmla="*/ 3566 h 7344"/>
                <a:gd name="T44" fmla="*/ 3953 w 6504"/>
                <a:gd name="T45" fmla="*/ 4511 h 7344"/>
                <a:gd name="T46" fmla="*/ 2476 w 6504"/>
                <a:gd name="T47" fmla="*/ 5047 h 7344"/>
                <a:gd name="T48" fmla="*/ 3114 w 6504"/>
                <a:gd name="T49" fmla="*/ 4778 h 7344"/>
                <a:gd name="T50" fmla="*/ 3095 w 6504"/>
                <a:gd name="T51" fmla="*/ 4242 h 7344"/>
                <a:gd name="T52" fmla="*/ 1735 w 6504"/>
                <a:gd name="T53" fmla="*/ 2960 h 7344"/>
                <a:gd name="T54" fmla="*/ 2166 w 6504"/>
                <a:gd name="T55" fmla="*/ 3442 h 7344"/>
                <a:gd name="T56" fmla="*/ 1072 w 6504"/>
                <a:gd name="T57" fmla="*/ 4073 h 7344"/>
                <a:gd name="T58" fmla="*/ 2166 w 6504"/>
                <a:gd name="T59" fmla="*/ 4705 h 7344"/>
                <a:gd name="T60" fmla="*/ 1687 w 6504"/>
                <a:gd name="T61" fmla="*/ 5177 h 7344"/>
                <a:gd name="T62" fmla="*/ 5628 w 6504"/>
                <a:gd name="T63" fmla="*/ 6978 h 7344"/>
                <a:gd name="T64" fmla="*/ 876 w 6504"/>
                <a:gd name="T65" fmla="*/ 5591 h 7344"/>
                <a:gd name="T66" fmla="*/ 5628 w 6504"/>
                <a:gd name="T67" fmla="*/ 6978 h 7344"/>
                <a:gd name="T68" fmla="*/ 4199 w 6504"/>
                <a:gd name="T69" fmla="*/ 5046 h 7344"/>
                <a:gd name="T70" fmla="*/ 4837 w 6504"/>
                <a:gd name="T71" fmla="*/ 4778 h 7344"/>
                <a:gd name="T72" fmla="*/ 4818 w 6504"/>
                <a:gd name="T73" fmla="*/ 4242 h 7344"/>
                <a:gd name="T74" fmla="*/ 5041 w 6504"/>
                <a:gd name="T75" fmla="*/ 2960 h 7344"/>
                <a:gd name="T76" fmla="*/ 5481 w 6504"/>
                <a:gd name="T77" fmla="*/ 3461 h 7344"/>
                <a:gd name="T78" fmla="*/ 4719 w 6504"/>
                <a:gd name="T79" fmla="*/ 3566 h 7344"/>
                <a:gd name="T80" fmla="*/ 5676 w 6504"/>
                <a:gd name="T81" fmla="*/ 4511 h 7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504" h="7344">
                  <a:moveTo>
                    <a:pt x="6092" y="2627"/>
                  </a:moveTo>
                  <a:lnTo>
                    <a:pt x="5916" y="2627"/>
                  </a:lnTo>
                  <a:lnTo>
                    <a:pt x="5916" y="1776"/>
                  </a:lnTo>
                  <a:cubicBezTo>
                    <a:pt x="5916" y="1771"/>
                    <a:pt x="5915" y="1765"/>
                    <a:pt x="5914" y="1760"/>
                  </a:cubicBezTo>
                  <a:cubicBezTo>
                    <a:pt x="5914" y="1726"/>
                    <a:pt x="5903" y="1693"/>
                    <a:pt x="5880" y="1667"/>
                  </a:cubicBezTo>
                  <a:lnTo>
                    <a:pt x="4464" y="49"/>
                  </a:lnTo>
                  <a:cubicBezTo>
                    <a:pt x="4464" y="49"/>
                    <a:pt x="4463" y="49"/>
                    <a:pt x="4463" y="48"/>
                  </a:cubicBezTo>
                  <a:cubicBezTo>
                    <a:pt x="4455" y="39"/>
                    <a:pt x="4445" y="31"/>
                    <a:pt x="4435" y="24"/>
                  </a:cubicBezTo>
                  <a:cubicBezTo>
                    <a:pt x="4431" y="22"/>
                    <a:pt x="4428" y="20"/>
                    <a:pt x="4425" y="19"/>
                  </a:cubicBezTo>
                  <a:cubicBezTo>
                    <a:pt x="4416" y="14"/>
                    <a:pt x="4407" y="10"/>
                    <a:pt x="4397" y="7"/>
                  </a:cubicBezTo>
                  <a:cubicBezTo>
                    <a:pt x="4394" y="6"/>
                    <a:pt x="4392" y="5"/>
                    <a:pt x="4389" y="4"/>
                  </a:cubicBezTo>
                  <a:cubicBezTo>
                    <a:pt x="4378" y="2"/>
                    <a:pt x="4367" y="0"/>
                    <a:pt x="4356" y="0"/>
                  </a:cubicBezTo>
                  <a:lnTo>
                    <a:pt x="876" y="0"/>
                  </a:lnTo>
                  <a:cubicBezTo>
                    <a:pt x="717" y="0"/>
                    <a:pt x="588" y="129"/>
                    <a:pt x="588" y="288"/>
                  </a:cubicBezTo>
                  <a:lnTo>
                    <a:pt x="588" y="2627"/>
                  </a:lnTo>
                  <a:lnTo>
                    <a:pt x="412" y="2627"/>
                  </a:lnTo>
                  <a:cubicBezTo>
                    <a:pt x="184" y="2627"/>
                    <a:pt x="0" y="2811"/>
                    <a:pt x="0" y="3038"/>
                  </a:cubicBezTo>
                  <a:lnTo>
                    <a:pt x="0" y="5179"/>
                  </a:lnTo>
                  <a:cubicBezTo>
                    <a:pt x="0" y="5406"/>
                    <a:pt x="184" y="5591"/>
                    <a:pt x="412" y="5591"/>
                  </a:cubicBezTo>
                  <a:lnTo>
                    <a:pt x="588" y="5591"/>
                  </a:lnTo>
                  <a:lnTo>
                    <a:pt x="588" y="7056"/>
                  </a:lnTo>
                  <a:cubicBezTo>
                    <a:pt x="588" y="7215"/>
                    <a:pt x="717" y="7344"/>
                    <a:pt x="876" y="7344"/>
                  </a:cubicBezTo>
                  <a:lnTo>
                    <a:pt x="5628" y="7344"/>
                  </a:lnTo>
                  <a:cubicBezTo>
                    <a:pt x="5787" y="7344"/>
                    <a:pt x="5916" y="7215"/>
                    <a:pt x="5916" y="7056"/>
                  </a:cubicBezTo>
                  <a:lnTo>
                    <a:pt x="5916" y="5591"/>
                  </a:lnTo>
                  <a:lnTo>
                    <a:pt x="6092" y="5591"/>
                  </a:lnTo>
                  <a:cubicBezTo>
                    <a:pt x="6320" y="5591"/>
                    <a:pt x="6504" y="5406"/>
                    <a:pt x="6504" y="5179"/>
                  </a:cubicBezTo>
                  <a:lnTo>
                    <a:pt x="6504" y="3039"/>
                  </a:lnTo>
                  <a:cubicBezTo>
                    <a:pt x="6504" y="2811"/>
                    <a:pt x="6320" y="2627"/>
                    <a:pt x="6092" y="2627"/>
                  </a:cubicBezTo>
                  <a:close/>
                  <a:moveTo>
                    <a:pt x="876" y="288"/>
                  </a:moveTo>
                  <a:lnTo>
                    <a:pt x="4212" y="288"/>
                  </a:lnTo>
                  <a:lnTo>
                    <a:pt x="4212" y="1762"/>
                  </a:lnTo>
                  <a:cubicBezTo>
                    <a:pt x="4212" y="1841"/>
                    <a:pt x="4276" y="1906"/>
                    <a:pt x="4356" y="1906"/>
                  </a:cubicBezTo>
                  <a:lnTo>
                    <a:pt x="5628" y="1906"/>
                  </a:lnTo>
                  <a:lnTo>
                    <a:pt x="5628" y="2627"/>
                  </a:lnTo>
                  <a:lnTo>
                    <a:pt x="876" y="2627"/>
                  </a:lnTo>
                  <a:lnTo>
                    <a:pt x="876" y="288"/>
                  </a:lnTo>
                  <a:close/>
                  <a:moveTo>
                    <a:pt x="3095" y="4242"/>
                  </a:moveTo>
                  <a:cubicBezTo>
                    <a:pt x="2737" y="4118"/>
                    <a:pt x="2504" y="3920"/>
                    <a:pt x="2504" y="3608"/>
                  </a:cubicBezTo>
                  <a:cubicBezTo>
                    <a:pt x="2504" y="3241"/>
                    <a:pt x="2811" y="2960"/>
                    <a:pt x="3318" y="2960"/>
                  </a:cubicBezTo>
                  <a:cubicBezTo>
                    <a:pt x="3560" y="2960"/>
                    <a:pt x="3739" y="3011"/>
                    <a:pt x="3867" y="3068"/>
                  </a:cubicBezTo>
                  <a:lnTo>
                    <a:pt x="3758" y="3461"/>
                  </a:lnTo>
                  <a:cubicBezTo>
                    <a:pt x="3672" y="3419"/>
                    <a:pt x="3519" y="3359"/>
                    <a:pt x="3308" y="3359"/>
                  </a:cubicBezTo>
                  <a:cubicBezTo>
                    <a:pt x="3098" y="3359"/>
                    <a:pt x="2996" y="3454"/>
                    <a:pt x="2996" y="3566"/>
                  </a:cubicBezTo>
                  <a:cubicBezTo>
                    <a:pt x="2996" y="3703"/>
                    <a:pt x="3117" y="3764"/>
                    <a:pt x="3394" y="3869"/>
                  </a:cubicBezTo>
                  <a:cubicBezTo>
                    <a:pt x="3774" y="4010"/>
                    <a:pt x="3953" y="4207"/>
                    <a:pt x="3953" y="4511"/>
                  </a:cubicBezTo>
                  <a:cubicBezTo>
                    <a:pt x="3953" y="4871"/>
                    <a:pt x="3675" y="5177"/>
                    <a:pt x="3085" y="5177"/>
                  </a:cubicBezTo>
                  <a:cubicBezTo>
                    <a:pt x="2839" y="5177"/>
                    <a:pt x="2597" y="5113"/>
                    <a:pt x="2476" y="5047"/>
                  </a:cubicBezTo>
                  <a:lnTo>
                    <a:pt x="2575" y="4645"/>
                  </a:lnTo>
                  <a:cubicBezTo>
                    <a:pt x="2705" y="4712"/>
                    <a:pt x="2906" y="4778"/>
                    <a:pt x="3114" y="4778"/>
                  </a:cubicBezTo>
                  <a:cubicBezTo>
                    <a:pt x="3337" y="4778"/>
                    <a:pt x="3455" y="4686"/>
                    <a:pt x="3455" y="4546"/>
                  </a:cubicBezTo>
                  <a:cubicBezTo>
                    <a:pt x="3455" y="4412"/>
                    <a:pt x="3353" y="4335"/>
                    <a:pt x="3095" y="4242"/>
                  </a:cubicBezTo>
                  <a:close/>
                  <a:moveTo>
                    <a:pt x="561" y="4102"/>
                  </a:moveTo>
                  <a:cubicBezTo>
                    <a:pt x="561" y="3368"/>
                    <a:pt x="1084" y="2960"/>
                    <a:pt x="1735" y="2960"/>
                  </a:cubicBezTo>
                  <a:cubicBezTo>
                    <a:pt x="1987" y="2960"/>
                    <a:pt x="2179" y="3011"/>
                    <a:pt x="2265" y="3056"/>
                  </a:cubicBezTo>
                  <a:lnTo>
                    <a:pt x="2166" y="3442"/>
                  </a:lnTo>
                  <a:cubicBezTo>
                    <a:pt x="2067" y="3400"/>
                    <a:pt x="1930" y="3362"/>
                    <a:pt x="1758" y="3362"/>
                  </a:cubicBezTo>
                  <a:cubicBezTo>
                    <a:pt x="1371" y="3362"/>
                    <a:pt x="1072" y="3595"/>
                    <a:pt x="1072" y="4073"/>
                  </a:cubicBezTo>
                  <a:cubicBezTo>
                    <a:pt x="1072" y="4504"/>
                    <a:pt x="1327" y="4775"/>
                    <a:pt x="1761" y="4775"/>
                  </a:cubicBezTo>
                  <a:cubicBezTo>
                    <a:pt x="1907" y="4775"/>
                    <a:pt x="2070" y="4744"/>
                    <a:pt x="2166" y="4705"/>
                  </a:cubicBezTo>
                  <a:lnTo>
                    <a:pt x="2239" y="5085"/>
                  </a:lnTo>
                  <a:cubicBezTo>
                    <a:pt x="2150" y="5130"/>
                    <a:pt x="1949" y="5177"/>
                    <a:pt x="1687" y="5177"/>
                  </a:cubicBezTo>
                  <a:cubicBezTo>
                    <a:pt x="944" y="5177"/>
                    <a:pt x="561" y="4715"/>
                    <a:pt x="561" y="4102"/>
                  </a:cubicBezTo>
                  <a:close/>
                  <a:moveTo>
                    <a:pt x="5628" y="6978"/>
                  </a:moveTo>
                  <a:lnTo>
                    <a:pt x="876" y="6978"/>
                  </a:lnTo>
                  <a:lnTo>
                    <a:pt x="876" y="5591"/>
                  </a:lnTo>
                  <a:lnTo>
                    <a:pt x="5628" y="5591"/>
                  </a:lnTo>
                  <a:lnTo>
                    <a:pt x="5628" y="6978"/>
                  </a:lnTo>
                  <a:close/>
                  <a:moveTo>
                    <a:pt x="4808" y="5177"/>
                  </a:moveTo>
                  <a:cubicBezTo>
                    <a:pt x="4562" y="5177"/>
                    <a:pt x="4320" y="5113"/>
                    <a:pt x="4199" y="5046"/>
                  </a:cubicBezTo>
                  <a:lnTo>
                    <a:pt x="4298" y="4644"/>
                  </a:lnTo>
                  <a:cubicBezTo>
                    <a:pt x="4428" y="4712"/>
                    <a:pt x="4629" y="4778"/>
                    <a:pt x="4837" y="4778"/>
                  </a:cubicBezTo>
                  <a:cubicBezTo>
                    <a:pt x="5060" y="4778"/>
                    <a:pt x="5178" y="4686"/>
                    <a:pt x="5178" y="4546"/>
                  </a:cubicBezTo>
                  <a:cubicBezTo>
                    <a:pt x="5178" y="4412"/>
                    <a:pt x="5076" y="4335"/>
                    <a:pt x="4818" y="4242"/>
                  </a:cubicBezTo>
                  <a:cubicBezTo>
                    <a:pt x="4460" y="4118"/>
                    <a:pt x="4227" y="3920"/>
                    <a:pt x="4227" y="3608"/>
                  </a:cubicBezTo>
                  <a:cubicBezTo>
                    <a:pt x="4227" y="3241"/>
                    <a:pt x="4534" y="2960"/>
                    <a:pt x="5041" y="2960"/>
                  </a:cubicBezTo>
                  <a:cubicBezTo>
                    <a:pt x="5284" y="2960"/>
                    <a:pt x="5462" y="3011"/>
                    <a:pt x="5590" y="3068"/>
                  </a:cubicBezTo>
                  <a:lnTo>
                    <a:pt x="5481" y="3461"/>
                  </a:lnTo>
                  <a:cubicBezTo>
                    <a:pt x="5395" y="3419"/>
                    <a:pt x="5242" y="3359"/>
                    <a:pt x="5031" y="3359"/>
                  </a:cubicBezTo>
                  <a:cubicBezTo>
                    <a:pt x="4821" y="3359"/>
                    <a:pt x="4719" y="3454"/>
                    <a:pt x="4719" y="3566"/>
                  </a:cubicBezTo>
                  <a:cubicBezTo>
                    <a:pt x="4719" y="3703"/>
                    <a:pt x="4840" y="3764"/>
                    <a:pt x="5118" y="3869"/>
                  </a:cubicBezTo>
                  <a:cubicBezTo>
                    <a:pt x="5497" y="4010"/>
                    <a:pt x="5676" y="4207"/>
                    <a:pt x="5676" y="4511"/>
                  </a:cubicBezTo>
                  <a:cubicBezTo>
                    <a:pt x="5676" y="4871"/>
                    <a:pt x="5398" y="5177"/>
                    <a:pt x="4808" y="5177"/>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java-script_288877">
              <a:extLst>
                <a:ext uri="{FF2B5EF4-FFF2-40B4-BE49-F238E27FC236}">
                  <a16:creationId xmlns:a16="http://schemas.microsoft.com/office/drawing/2014/main" id="{E71EF235-7BBF-0B47-BA49-B13387CEC18D}"/>
                </a:ext>
              </a:extLst>
            </p:cNvPr>
            <p:cNvSpPr/>
            <p:nvPr/>
          </p:nvSpPr>
          <p:spPr>
            <a:xfrm>
              <a:off x="8818587" y="5096121"/>
              <a:ext cx="408113" cy="444566"/>
            </a:xfrm>
            <a:custGeom>
              <a:avLst/>
              <a:gdLst>
                <a:gd name="T0" fmla="*/ 121763 h 600884"/>
                <a:gd name="T1" fmla="*/ 121763 h 600884"/>
                <a:gd name="T2" fmla="*/ 121763 h 600884"/>
                <a:gd name="T3" fmla="*/ 121763 h 600884"/>
                <a:gd name="T4" fmla="*/ 121763 h 600884"/>
                <a:gd name="T5" fmla="*/ 121763 h 600884"/>
                <a:gd name="T6" fmla="*/ 121763 h 600884"/>
                <a:gd name="T7" fmla="*/ 121763 h 600884"/>
                <a:gd name="T8" fmla="*/ 121763 h 600884"/>
                <a:gd name="T9" fmla="*/ 121763 h 600884"/>
                <a:gd name="T10" fmla="*/ 121763 h 600884"/>
                <a:gd name="T11" fmla="*/ 121763 h 600884"/>
                <a:gd name="T12" fmla="*/ 121763 h 600884"/>
                <a:gd name="T13" fmla="*/ 121763 h 600884"/>
                <a:gd name="T14" fmla="*/ 121763 h 600884"/>
                <a:gd name="T15" fmla="*/ 121763 h 600884"/>
                <a:gd name="T16" fmla="*/ 121763 h 600884"/>
                <a:gd name="T17" fmla="*/ 121763 h 600884"/>
                <a:gd name="T18" fmla="*/ 121763 h 600884"/>
                <a:gd name="T19" fmla="*/ 121763 h 600884"/>
                <a:gd name="T20" fmla="*/ 121763 h 600884"/>
                <a:gd name="T21" fmla="*/ 121763 h 600884"/>
                <a:gd name="T22" fmla="*/ 121763 h 600884"/>
                <a:gd name="T23" fmla="*/ 121763 h 600884"/>
                <a:gd name="T24" fmla="*/ 121763 h 600884"/>
                <a:gd name="T25" fmla="*/ 121763 h 600884"/>
                <a:gd name="T26" fmla="*/ 121763 h 600884"/>
                <a:gd name="T27" fmla="*/ 121763 h 600884"/>
                <a:gd name="T28" fmla="*/ 121763 h 600884"/>
                <a:gd name="T29" fmla="*/ 121763 h 600884"/>
                <a:gd name="T30" fmla="*/ 121763 h 600884"/>
                <a:gd name="T31" fmla="*/ 121763 h 600884"/>
                <a:gd name="T32" fmla="*/ 121763 h 600884"/>
                <a:gd name="T33" fmla="*/ 121763 h 600884"/>
                <a:gd name="T34" fmla="*/ 121763 h 600884"/>
                <a:gd name="T35" fmla="*/ 121763 h 600884"/>
                <a:gd name="T36" fmla="*/ 121763 h 600884"/>
                <a:gd name="T37" fmla="*/ 121763 h 600884"/>
                <a:gd name="T38" fmla="*/ 121763 h 600884"/>
                <a:gd name="T39" fmla="*/ 121763 h 600884"/>
                <a:gd name="T40" fmla="*/ 121763 h 600884"/>
                <a:gd name="T41" fmla="*/ 121763 h 600884"/>
                <a:gd name="T42" fmla="*/ 121763 h 600884"/>
                <a:gd name="T43" fmla="*/ 121763 h 600884"/>
                <a:gd name="T44" fmla="*/ 121763 h 600884"/>
                <a:gd name="T45" fmla="*/ 121763 h 600884"/>
                <a:gd name="T46" fmla="*/ 121763 h 600884"/>
                <a:gd name="T47" fmla="*/ 121763 h 600884"/>
                <a:gd name="T48" fmla="*/ 121763 h 600884"/>
                <a:gd name="T49" fmla="*/ 121763 h 600884"/>
                <a:gd name="T50" fmla="*/ 121763 h 600884"/>
                <a:gd name="T51" fmla="*/ 121763 h 600884"/>
                <a:gd name="T52" fmla="*/ 121763 h 600884"/>
                <a:gd name="T53" fmla="*/ 121763 h 600884"/>
                <a:gd name="T54" fmla="*/ 121763 h 600884"/>
                <a:gd name="T55" fmla="*/ 121763 h 600884"/>
                <a:gd name="T56" fmla="*/ 121763 h 600884"/>
                <a:gd name="T57" fmla="*/ 121763 h 600884"/>
                <a:gd name="T58" fmla="*/ 121763 h 600884"/>
                <a:gd name="T59" fmla="*/ 121763 h 600884"/>
                <a:gd name="T60" fmla="*/ 121763 h 600884"/>
                <a:gd name="T61" fmla="*/ 121763 h 600884"/>
                <a:gd name="T62" fmla="*/ 121763 h 600884"/>
                <a:gd name="T63" fmla="*/ 121763 h 600884"/>
                <a:gd name="T64" fmla="*/ 121763 h 600884"/>
                <a:gd name="T65" fmla="*/ 121763 h 600884"/>
                <a:gd name="T66" fmla="*/ 121763 h 600884"/>
                <a:gd name="T67" fmla="*/ 121763 h 600884"/>
                <a:gd name="T68" fmla="*/ 121763 h 600884"/>
                <a:gd name="T69" fmla="*/ 121763 h 600884"/>
                <a:gd name="T70" fmla="*/ 121763 h 600884"/>
                <a:gd name="T71" fmla="*/ 121763 h 600884"/>
                <a:gd name="T72" fmla="*/ 121763 h 600884"/>
                <a:gd name="T73" fmla="*/ 121763 h 600884"/>
                <a:gd name="T74" fmla="*/ 121763 h 600884"/>
                <a:gd name="T75" fmla="*/ 121763 h 600884"/>
                <a:gd name="T76" fmla="*/ 121763 h 600884"/>
                <a:gd name="T77" fmla="*/ 121763 h 600884"/>
                <a:gd name="T78" fmla="*/ 121763 h 600884"/>
                <a:gd name="T79" fmla="*/ 121763 h 600884"/>
                <a:gd name="T80" fmla="*/ 121763 h 600884"/>
                <a:gd name="T81" fmla="*/ 121763 h 600884"/>
                <a:gd name="T82" fmla="*/ 121763 h 600884"/>
                <a:gd name="T83" fmla="*/ 121763 h 600884"/>
                <a:gd name="T84" fmla="*/ 121763 h 600884"/>
                <a:gd name="T85" fmla="*/ 121763 h 600884"/>
                <a:gd name="T86" fmla="*/ 121763 h 600884"/>
                <a:gd name="T87" fmla="*/ 121763 h 600884"/>
                <a:gd name="T88" fmla="*/ 121763 h 600884"/>
                <a:gd name="T89" fmla="*/ 121763 h 600884"/>
                <a:gd name="T90" fmla="*/ 121763 h 600884"/>
                <a:gd name="T91" fmla="*/ 121763 h 600884"/>
                <a:gd name="T92" fmla="*/ 121763 h 600884"/>
                <a:gd name="T93" fmla="*/ 121763 h 600884"/>
                <a:gd name="T94" fmla="*/ 121763 h 600884"/>
                <a:gd name="T95" fmla="*/ 121763 h 600884"/>
                <a:gd name="T96" fmla="*/ 121763 h 600884"/>
                <a:gd name="T97" fmla="*/ 121763 h 600884"/>
                <a:gd name="T98" fmla="*/ 121763 h 600884"/>
                <a:gd name="T99" fmla="*/ 121763 h 600884"/>
                <a:gd name="T100" fmla="*/ 121763 h 600884"/>
                <a:gd name="T101" fmla="*/ 121763 h 600884"/>
                <a:gd name="T102" fmla="*/ 121763 h 600884"/>
                <a:gd name="T103" fmla="*/ 121763 h 600884"/>
                <a:gd name="T104" fmla="*/ 121763 h 600884"/>
                <a:gd name="T105" fmla="*/ 121763 h 600884"/>
                <a:gd name="T106" fmla="*/ 121763 h 600884"/>
                <a:gd name="T107" fmla="*/ 121763 h 600884"/>
                <a:gd name="T108" fmla="*/ 121763 h 600884"/>
                <a:gd name="T109" fmla="*/ 121763 h 600884"/>
                <a:gd name="T110" fmla="*/ 121763 h 600884"/>
                <a:gd name="T111" fmla="*/ 121763 h 600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258" h="6827">
                  <a:moveTo>
                    <a:pt x="6230" y="57"/>
                  </a:moveTo>
                  <a:cubicBezTo>
                    <a:pt x="6201" y="28"/>
                    <a:pt x="6173" y="0"/>
                    <a:pt x="6116" y="0"/>
                  </a:cubicBezTo>
                  <a:lnTo>
                    <a:pt x="143" y="0"/>
                  </a:lnTo>
                  <a:cubicBezTo>
                    <a:pt x="114" y="0"/>
                    <a:pt x="57" y="28"/>
                    <a:pt x="29" y="57"/>
                  </a:cubicBezTo>
                  <a:cubicBezTo>
                    <a:pt x="0" y="85"/>
                    <a:pt x="0" y="114"/>
                    <a:pt x="0" y="171"/>
                  </a:cubicBezTo>
                  <a:lnTo>
                    <a:pt x="569" y="5860"/>
                  </a:lnTo>
                  <a:cubicBezTo>
                    <a:pt x="569" y="5916"/>
                    <a:pt x="626" y="5973"/>
                    <a:pt x="655" y="5973"/>
                  </a:cubicBezTo>
                  <a:lnTo>
                    <a:pt x="3215" y="6827"/>
                  </a:lnTo>
                  <a:lnTo>
                    <a:pt x="3272" y="6827"/>
                  </a:lnTo>
                  <a:lnTo>
                    <a:pt x="3328" y="6827"/>
                  </a:lnTo>
                  <a:lnTo>
                    <a:pt x="5604" y="5973"/>
                  </a:lnTo>
                  <a:cubicBezTo>
                    <a:pt x="5661" y="5945"/>
                    <a:pt x="5689" y="5916"/>
                    <a:pt x="5689" y="5860"/>
                  </a:cubicBezTo>
                  <a:lnTo>
                    <a:pt x="6258" y="171"/>
                  </a:lnTo>
                  <a:cubicBezTo>
                    <a:pt x="6258" y="142"/>
                    <a:pt x="6258" y="85"/>
                    <a:pt x="6230" y="57"/>
                  </a:cubicBezTo>
                  <a:close/>
                  <a:moveTo>
                    <a:pt x="3129" y="5148"/>
                  </a:moveTo>
                  <a:cubicBezTo>
                    <a:pt x="3129" y="5177"/>
                    <a:pt x="3101" y="5234"/>
                    <a:pt x="3072" y="5262"/>
                  </a:cubicBezTo>
                  <a:cubicBezTo>
                    <a:pt x="3044" y="5291"/>
                    <a:pt x="3014" y="5294"/>
                    <a:pt x="2985" y="5294"/>
                  </a:cubicBezTo>
                  <a:lnTo>
                    <a:pt x="2959" y="5291"/>
                  </a:lnTo>
                  <a:lnTo>
                    <a:pt x="1963" y="5006"/>
                  </a:lnTo>
                  <a:cubicBezTo>
                    <a:pt x="1906" y="4978"/>
                    <a:pt x="1878" y="4949"/>
                    <a:pt x="1849" y="4892"/>
                  </a:cubicBezTo>
                  <a:lnTo>
                    <a:pt x="1707" y="4181"/>
                  </a:lnTo>
                  <a:cubicBezTo>
                    <a:pt x="1679" y="4096"/>
                    <a:pt x="1736" y="4039"/>
                    <a:pt x="1821" y="4011"/>
                  </a:cubicBezTo>
                  <a:cubicBezTo>
                    <a:pt x="1906" y="3982"/>
                    <a:pt x="1963" y="4039"/>
                    <a:pt x="1992" y="4124"/>
                  </a:cubicBezTo>
                  <a:lnTo>
                    <a:pt x="2105" y="4750"/>
                  </a:lnTo>
                  <a:lnTo>
                    <a:pt x="2845" y="4949"/>
                  </a:lnTo>
                  <a:lnTo>
                    <a:pt x="2845" y="1735"/>
                  </a:lnTo>
                  <a:lnTo>
                    <a:pt x="1280" y="1735"/>
                  </a:lnTo>
                  <a:cubicBezTo>
                    <a:pt x="1195" y="1735"/>
                    <a:pt x="1138" y="1678"/>
                    <a:pt x="1138" y="1593"/>
                  </a:cubicBezTo>
                  <a:cubicBezTo>
                    <a:pt x="1138" y="1508"/>
                    <a:pt x="1195" y="1451"/>
                    <a:pt x="1280" y="1451"/>
                  </a:cubicBezTo>
                  <a:lnTo>
                    <a:pt x="2987" y="1451"/>
                  </a:lnTo>
                  <a:cubicBezTo>
                    <a:pt x="3072" y="1451"/>
                    <a:pt x="3129" y="1508"/>
                    <a:pt x="3129" y="1593"/>
                  </a:cubicBezTo>
                  <a:lnTo>
                    <a:pt x="3129" y="5148"/>
                  </a:lnTo>
                  <a:close/>
                  <a:moveTo>
                    <a:pt x="5120" y="1621"/>
                  </a:moveTo>
                  <a:lnTo>
                    <a:pt x="4978" y="2190"/>
                  </a:lnTo>
                  <a:cubicBezTo>
                    <a:pt x="4950" y="2276"/>
                    <a:pt x="4892" y="2318"/>
                    <a:pt x="4808" y="2304"/>
                  </a:cubicBezTo>
                  <a:cubicBezTo>
                    <a:pt x="4719" y="2290"/>
                    <a:pt x="4685" y="2218"/>
                    <a:pt x="4694" y="2133"/>
                  </a:cubicBezTo>
                  <a:cubicBezTo>
                    <a:pt x="4705" y="2032"/>
                    <a:pt x="4779" y="1735"/>
                    <a:pt x="4779" y="1735"/>
                  </a:cubicBezTo>
                  <a:lnTo>
                    <a:pt x="3670" y="1735"/>
                  </a:lnTo>
                  <a:lnTo>
                    <a:pt x="3670" y="3157"/>
                  </a:lnTo>
                  <a:lnTo>
                    <a:pt x="4665" y="3157"/>
                  </a:lnTo>
                  <a:cubicBezTo>
                    <a:pt x="4694" y="3157"/>
                    <a:pt x="4751" y="3186"/>
                    <a:pt x="4779" y="3214"/>
                  </a:cubicBezTo>
                  <a:cubicBezTo>
                    <a:pt x="4808" y="3243"/>
                    <a:pt x="4808" y="3300"/>
                    <a:pt x="4808" y="3328"/>
                  </a:cubicBezTo>
                  <a:lnTo>
                    <a:pt x="4523" y="4892"/>
                  </a:lnTo>
                  <a:cubicBezTo>
                    <a:pt x="4523" y="4949"/>
                    <a:pt x="4466" y="4978"/>
                    <a:pt x="4438" y="5006"/>
                  </a:cubicBezTo>
                  <a:lnTo>
                    <a:pt x="3584" y="5291"/>
                  </a:lnTo>
                  <a:cubicBezTo>
                    <a:pt x="3556" y="5291"/>
                    <a:pt x="3453" y="5330"/>
                    <a:pt x="3385" y="5205"/>
                  </a:cubicBezTo>
                  <a:cubicBezTo>
                    <a:pt x="3357" y="5120"/>
                    <a:pt x="3414" y="5063"/>
                    <a:pt x="3471" y="5035"/>
                  </a:cubicBezTo>
                  <a:lnTo>
                    <a:pt x="4239" y="4779"/>
                  </a:lnTo>
                  <a:lnTo>
                    <a:pt x="4466" y="3470"/>
                  </a:lnTo>
                  <a:lnTo>
                    <a:pt x="3499" y="3470"/>
                  </a:lnTo>
                  <a:cubicBezTo>
                    <a:pt x="3414" y="3470"/>
                    <a:pt x="3357" y="3413"/>
                    <a:pt x="3357" y="3328"/>
                  </a:cubicBezTo>
                  <a:lnTo>
                    <a:pt x="3357" y="1621"/>
                  </a:lnTo>
                  <a:cubicBezTo>
                    <a:pt x="3357" y="1536"/>
                    <a:pt x="3414" y="1479"/>
                    <a:pt x="3499" y="1479"/>
                  </a:cubicBezTo>
                  <a:lnTo>
                    <a:pt x="4921" y="1479"/>
                  </a:lnTo>
                  <a:cubicBezTo>
                    <a:pt x="4978" y="1479"/>
                    <a:pt x="5017" y="1491"/>
                    <a:pt x="5054" y="1507"/>
                  </a:cubicBezTo>
                  <a:cubicBezTo>
                    <a:pt x="5133" y="1539"/>
                    <a:pt x="5120" y="1593"/>
                    <a:pt x="5120" y="1621"/>
                  </a:cubicBezTo>
                  <a:close/>
                </a:path>
              </a:pathLst>
            </a:cu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confont-1018-792389">
              <a:extLst>
                <a:ext uri="{FF2B5EF4-FFF2-40B4-BE49-F238E27FC236}">
                  <a16:creationId xmlns:a16="http://schemas.microsoft.com/office/drawing/2014/main" id="{F25BD68F-3572-2C7E-C457-FA310F2BBACB}"/>
                </a:ext>
              </a:extLst>
            </p:cNvPr>
            <p:cNvSpPr/>
            <p:nvPr/>
          </p:nvSpPr>
          <p:spPr>
            <a:xfrm>
              <a:off x="7502288" y="4542514"/>
              <a:ext cx="1876422" cy="1229493"/>
            </a:xfrm>
            <a:custGeom>
              <a:avLst/>
              <a:gdLst>
                <a:gd name="T0" fmla="*/ 12571 w 12800"/>
                <a:gd name="T1" fmla="*/ 2286 h 10514"/>
                <a:gd name="T2" fmla="*/ 12800 w 12800"/>
                <a:gd name="T3" fmla="*/ 2514 h 10514"/>
                <a:gd name="T4" fmla="*/ 12800 w 12800"/>
                <a:gd name="T5" fmla="*/ 9600 h 10514"/>
                <a:gd name="T6" fmla="*/ 12543 w 12800"/>
                <a:gd name="T7" fmla="*/ 10257 h 10514"/>
                <a:gd name="T8" fmla="*/ 11886 w 12800"/>
                <a:gd name="T9" fmla="*/ 10514 h 10514"/>
                <a:gd name="T10" fmla="*/ 914 w 12800"/>
                <a:gd name="T11" fmla="*/ 10514 h 10514"/>
                <a:gd name="T12" fmla="*/ 257 w 12800"/>
                <a:gd name="T13" fmla="*/ 10257 h 10514"/>
                <a:gd name="T14" fmla="*/ 0 w 12800"/>
                <a:gd name="T15" fmla="*/ 9600 h 10514"/>
                <a:gd name="T16" fmla="*/ 0 w 12800"/>
                <a:gd name="T17" fmla="*/ 914 h 10514"/>
                <a:gd name="T18" fmla="*/ 257 w 12800"/>
                <a:gd name="T19" fmla="*/ 257 h 10514"/>
                <a:gd name="T20" fmla="*/ 914 w 12800"/>
                <a:gd name="T21" fmla="*/ 0 h 10514"/>
                <a:gd name="T22" fmla="*/ 3657 w 12800"/>
                <a:gd name="T23" fmla="*/ 0 h 10514"/>
                <a:gd name="T24" fmla="*/ 4742 w 12800"/>
                <a:gd name="T25" fmla="*/ 543 h 10514"/>
                <a:gd name="T26" fmla="*/ 5485 w 12800"/>
                <a:gd name="T27" fmla="*/ 914 h 10514"/>
                <a:gd name="T28" fmla="*/ 10971 w 12800"/>
                <a:gd name="T29" fmla="*/ 914 h 10514"/>
                <a:gd name="T30" fmla="*/ 11628 w 12800"/>
                <a:gd name="T31" fmla="*/ 1171 h 10514"/>
                <a:gd name="T32" fmla="*/ 11886 w 12800"/>
                <a:gd name="T33" fmla="*/ 1829 h 10514"/>
                <a:gd name="T34" fmla="*/ 11886 w 12800"/>
                <a:gd name="T35" fmla="*/ 2286 h 10514"/>
                <a:gd name="T36" fmla="*/ 12571 w 12800"/>
                <a:gd name="T37" fmla="*/ 2286 h 10514"/>
                <a:gd name="T38" fmla="*/ 914 w 12800"/>
                <a:gd name="T39" fmla="*/ 2514 h 10514"/>
                <a:gd name="T40" fmla="*/ 1143 w 12800"/>
                <a:gd name="T41" fmla="*/ 2285 h 10514"/>
                <a:gd name="T42" fmla="*/ 11429 w 12800"/>
                <a:gd name="T43" fmla="*/ 2285 h 10514"/>
                <a:gd name="T44" fmla="*/ 11429 w 12800"/>
                <a:gd name="T45" fmla="*/ 1829 h 10514"/>
                <a:gd name="T46" fmla="*/ 10972 w 12800"/>
                <a:gd name="T47" fmla="*/ 1372 h 10514"/>
                <a:gd name="T48" fmla="*/ 5486 w 12800"/>
                <a:gd name="T49" fmla="*/ 1372 h 10514"/>
                <a:gd name="T50" fmla="*/ 4401 w 12800"/>
                <a:gd name="T51" fmla="*/ 829 h 10514"/>
                <a:gd name="T52" fmla="*/ 3658 w 12800"/>
                <a:gd name="T53" fmla="*/ 458 h 10514"/>
                <a:gd name="T54" fmla="*/ 914 w 12800"/>
                <a:gd name="T55" fmla="*/ 458 h 10514"/>
                <a:gd name="T56" fmla="*/ 457 w 12800"/>
                <a:gd name="T57" fmla="*/ 915 h 10514"/>
                <a:gd name="T58" fmla="*/ 457 w 12800"/>
                <a:gd name="T59" fmla="*/ 9600 h 10514"/>
                <a:gd name="T60" fmla="*/ 914 w 12800"/>
                <a:gd name="T61" fmla="*/ 10057 h 10514"/>
                <a:gd name="T62" fmla="*/ 914 w 12800"/>
                <a:gd name="T63" fmla="*/ 2514 h 10514"/>
                <a:gd name="T64" fmla="*/ 11886 w 12800"/>
                <a:gd name="T65" fmla="*/ 10057 h 10514"/>
                <a:gd name="T66" fmla="*/ 12343 w 12800"/>
                <a:gd name="T67" fmla="*/ 9600 h 10514"/>
                <a:gd name="T68" fmla="*/ 12343 w 12800"/>
                <a:gd name="T69" fmla="*/ 2743 h 10514"/>
                <a:gd name="T70" fmla="*/ 1371 w 12800"/>
                <a:gd name="T71" fmla="*/ 2743 h 10514"/>
                <a:gd name="T72" fmla="*/ 1371 w 12800"/>
                <a:gd name="T73" fmla="*/ 10057 h 10514"/>
                <a:gd name="T74" fmla="*/ 11886 w 12800"/>
                <a:gd name="T75" fmla="*/ 10057 h 10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800" h="10514">
                  <a:moveTo>
                    <a:pt x="12571" y="2286"/>
                  </a:moveTo>
                  <a:cubicBezTo>
                    <a:pt x="12723" y="2286"/>
                    <a:pt x="12800" y="2362"/>
                    <a:pt x="12800" y="2514"/>
                  </a:cubicBezTo>
                  <a:lnTo>
                    <a:pt x="12800" y="9600"/>
                  </a:lnTo>
                  <a:cubicBezTo>
                    <a:pt x="12800" y="9868"/>
                    <a:pt x="12714" y="10085"/>
                    <a:pt x="12543" y="10257"/>
                  </a:cubicBezTo>
                  <a:cubicBezTo>
                    <a:pt x="12371" y="10428"/>
                    <a:pt x="12152" y="10514"/>
                    <a:pt x="11886" y="10514"/>
                  </a:cubicBezTo>
                  <a:lnTo>
                    <a:pt x="914" y="10514"/>
                  </a:lnTo>
                  <a:cubicBezTo>
                    <a:pt x="648" y="10514"/>
                    <a:pt x="429" y="10428"/>
                    <a:pt x="257" y="10257"/>
                  </a:cubicBezTo>
                  <a:cubicBezTo>
                    <a:pt x="86" y="10085"/>
                    <a:pt x="0" y="9868"/>
                    <a:pt x="0" y="9600"/>
                  </a:cubicBezTo>
                  <a:lnTo>
                    <a:pt x="0" y="914"/>
                  </a:lnTo>
                  <a:cubicBezTo>
                    <a:pt x="0" y="648"/>
                    <a:pt x="86" y="428"/>
                    <a:pt x="257" y="257"/>
                  </a:cubicBezTo>
                  <a:cubicBezTo>
                    <a:pt x="429" y="86"/>
                    <a:pt x="648" y="0"/>
                    <a:pt x="914" y="0"/>
                  </a:cubicBezTo>
                  <a:lnTo>
                    <a:pt x="3657" y="0"/>
                  </a:lnTo>
                  <a:cubicBezTo>
                    <a:pt x="4114" y="0"/>
                    <a:pt x="4476" y="182"/>
                    <a:pt x="4742" y="543"/>
                  </a:cubicBezTo>
                  <a:cubicBezTo>
                    <a:pt x="4933" y="790"/>
                    <a:pt x="5180" y="914"/>
                    <a:pt x="5485" y="914"/>
                  </a:cubicBezTo>
                  <a:lnTo>
                    <a:pt x="10971" y="914"/>
                  </a:lnTo>
                  <a:cubicBezTo>
                    <a:pt x="11237" y="914"/>
                    <a:pt x="11456" y="1000"/>
                    <a:pt x="11628" y="1171"/>
                  </a:cubicBezTo>
                  <a:cubicBezTo>
                    <a:pt x="11800" y="1343"/>
                    <a:pt x="11886" y="1562"/>
                    <a:pt x="11886" y="1829"/>
                  </a:cubicBezTo>
                  <a:lnTo>
                    <a:pt x="11886" y="2286"/>
                  </a:lnTo>
                  <a:lnTo>
                    <a:pt x="12571" y="2286"/>
                  </a:lnTo>
                  <a:close/>
                  <a:moveTo>
                    <a:pt x="914" y="2514"/>
                  </a:moveTo>
                  <a:cubicBezTo>
                    <a:pt x="914" y="2362"/>
                    <a:pt x="991" y="2285"/>
                    <a:pt x="1143" y="2285"/>
                  </a:cubicBezTo>
                  <a:lnTo>
                    <a:pt x="11429" y="2285"/>
                  </a:lnTo>
                  <a:lnTo>
                    <a:pt x="11429" y="1829"/>
                  </a:lnTo>
                  <a:cubicBezTo>
                    <a:pt x="11429" y="1524"/>
                    <a:pt x="11277" y="1372"/>
                    <a:pt x="10972" y="1372"/>
                  </a:cubicBezTo>
                  <a:lnTo>
                    <a:pt x="5486" y="1372"/>
                  </a:lnTo>
                  <a:cubicBezTo>
                    <a:pt x="5029" y="1372"/>
                    <a:pt x="4667" y="1192"/>
                    <a:pt x="4401" y="829"/>
                  </a:cubicBezTo>
                  <a:cubicBezTo>
                    <a:pt x="4210" y="582"/>
                    <a:pt x="3963" y="458"/>
                    <a:pt x="3658" y="458"/>
                  </a:cubicBezTo>
                  <a:lnTo>
                    <a:pt x="914" y="458"/>
                  </a:lnTo>
                  <a:cubicBezTo>
                    <a:pt x="609" y="458"/>
                    <a:pt x="457" y="611"/>
                    <a:pt x="457" y="915"/>
                  </a:cubicBezTo>
                  <a:lnTo>
                    <a:pt x="457" y="9600"/>
                  </a:lnTo>
                  <a:cubicBezTo>
                    <a:pt x="457" y="9905"/>
                    <a:pt x="609" y="10057"/>
                    <a:pt x="914" y="10057"/>
                  </a:cubicBezTo>
                  <a:lnTo>
                    <a:pt x="914" y="2514"/>
                  </a:lnTo>
                  <a:close/>
                  <a:moveTo>
                    <a:pt x="11886" y="10057"/>
                  </a:moveTo>
                  <a:cubicBezTo>
                    <a:pt x="12191" y="10057"/>
                    <a:pt x="12343" y="9905"/>
                    <a:pt x="12343" y="9600"/>
                  </a:cubicBezTo>
                  <a:lnTo>
                    <a:pt x="12343" y="2743"/>
                  </a:lnTo>
                  <a:lnTo>
                    <a:pt x="1371" y="2743"/>
                  </a:lnTo>
                  <a:lnTo>
                    <a:pt x="1371" y="10057"/>
                  </a:lnTo>
                  <a:lnTo>
                    <a:pt x="11886" y="10057"/>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图片 30">
            <a:extLst>
              <a:ext uri="{FF2B5EF4-FFF2-40B4-BE49-F238E27FC236}">
                <a16:creationId xmlns:a16="http://schemas.microsoft.com/office/drawing/2014/main" id="{87FAC034-D336-EF99-70FE-086710760C6B}"/>
              </a:ext>
            </a:extLst>
          </p:cNvPr>
          <p:cNvPicPr>
            <a:picLocks noChangeAspect="1"/>
          </p:cNvPicPr>
          <p:nvPr/>
        </p:nvPicPr>
        <p:blipFill>
          <a:blip r:embed="rId17"/>
          <a:stretch>
            <a:fillRect/>
          </a:stretch>
        </p:blipFill>
        <p:spPr>
          <a:xfrm>
            <a:off x="796346" y="3167917"/>
            <a:ext cx="2006362" cy="1128579"/>
          </a:xfrm>
          <a:prstGeom prst="rect">
            <a:avLst/>
          </a:prstGeom>
        </p:spPr>
      </p:pic>
      <p:pic>
        <p:nvPicPr>
          <p:cNvPr id="32" name="图片 31">
            <a:extLst>
              <a:ext uri="{FF2B5EF4-FFF2-40B4-BE49-F238E27FC236}">
                <a16:creationId xmlns:a16="http://schemas.microsoft.com/office/drawing/2014/main" id="{BAECDB98-9C23-8D72-BB98-B8E58020F479}"/>
              </a:ext>
            </a:extLst>
          </p:cNvPr>
          <p:cNvPicPr>
            <a:picLocks noChangeAspect="1"/>
          </p:cNvPicPr>
          <p:nvPr/>
        </p:nvPicPr>
        <p:blipFill>
          <a:blip r:embed="rId17"/>
          <a:stretch>
            <a:fillRect/>
          </a:stretch>
        </p:blipFill>
        <p:spPr>
          <a:xfrm>
            <a:off x="948080" y="3419694"/>
            <a:ext cx="215234" cy="121069"/>
          </a:xfrm>
          <a:prstGeom prst="rect">
            <a:avLst/>
          </a:prstGeom>
        </p:spPr>
      </p:pic>
      <p:grpSp>
        <p:nvGrpSpPr>
          <p:cNvPr id="34" name="组合 33">
            <a:extLst>
              <a:ext uri="{FF2B5EF4-FFF2-40B4-BE49-F238E27FC236}">
                <a16:creationId xmlns:a16="http://schemas.microsoft.com/office/drawing/2014/main" id="{2D831427-02E9-5DF5-0D5A-A0CF3EB9544D}"/>
              </a:ext>
            </a:extLst>
          </p:cNvPr>
          <p:cNvGrpSpPr/>
          <p:nvPr/>
        </p:nvGrpSpPr>
        <p:grpSpPr>
          <a:xfrm>
            <a:off x="2596866" y="4631720"/>
            <a:ext cx="3944878" cy="1993723"/>
            <a:chOff x="1859972" y="2480205"/>
            <a:chExt cx="3944878" cy="1993723"/>
          </a:xfrm>
        </p:grpSpPr>
        <p:sp>
          <p:nvSpPr>
            <p:cNvPr id="35" name="矩形: 圆角 34">
              <a:extLst>
                <a:ext uri="{FF2B5EF4-FFF2-40B4-BE49-F238E27FC236}">
                  <a16:creationId xmlns:a16="http://schemas.microsoft.com/office/drawing/2014/main" id="{7BA3A805-2F6A-DBEF-4DF0-37AB33682A5A}"/>
                </a:ext>
              </a:extLst>
            </p:cNvPr>
            <p:cNvSpPr/>
            <p:nvPr/>
          </p:nvSpPr>
          <p:spPr>
            <a:xfrm>
              <a:off x="1859972" y="2480207"/>
              <a:ext cx="3944878" cy="1944200"/>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021CC6EF-AFC2-55E7-B672-F74D50A86C70}"/>
                </a:ext>
              </a:extLst>
            </p:cNvPr>
            <p:cNvSpPr txBox="1"/>
            <p:nvPr/>
          </p:nvSpPr>
          <p:spPr>
            <a:xfrm>
              <a:off x="1859973" y="2845725"/>
              <a:ext cx="3944877" cy="1628203"/>
            </a:xfrm>
            <a:prstGeom prst="rect">
              <a:avLst/>
            </a:prstGeom>
            <a:noFill/>
          </p:spPr>
          <p:txBody>
            <a:bodyPr wrap="square" lIns="217440" tIns="45720" rIns="216000" bIns="45720" rtlCol="0">
              <a:spAutoFit/>
            </a:bodyPr>
            <a:lstStyle/>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git.tianji.com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jenkins.tianji.com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mq.tianji.com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nacos.tianji.com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api.tianji.com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www.tianji.com</a:t>
              </a:r>
            </a:p>
            <a:p>
              <a:pPr>
                <a:lnSpc>
                  <a:spcPct val="120000"/>
                </a:lnSpc>
              </a:pPr>
              <a:r>
                <a:rPr lang="en-US" altLang="zh-CN" sz="1200" b="0">
                  <a:solidFill>
                    <a:srgbClr val="CD3131"/>
                  </a:solidFill>
                  <a:effectLst/>
                  <a:latin typeface="Source code pro" panose="020B0509030403020204" pitchFamily="49" charset="0"/>
                </a:rPr>
                <a:t>192.168.150.101</a:t>
              </a:r>
              <a:r>
                <a:rPr lang="en-US" altLang="zh-CN" sz="1200" b="0">
                  <a:solidFill>
                    <a:srgbClr val="000000"/>
                  </a:solidFill>
                  <a:effectLst/>
                  <a:latin typeface="Source code pro" panose="020B0509030403020204" pitchFamily="49" charset="0"/>
                </a:rPr>
                <a:t> manage.tianji.com</a:t>
              </a:r>
            </a:p>
          </p:txBody>
        </p:sp>
        <p:sp>
          <p:nvSpPr>
            <p:cNvPr id="37" name="矩形: 圆角 36">
              <a:extLst>
                <a:ext uri="{FF2B5EF4-FFF2-40B4-BE49-F238E27FC236}">
                  <a16:creationId xmlns:a16="http://schemas.microsoft.com/office/drawing/2014/main" id="{EF655C48-FD6C-4D09-E497-44DF8DB91D6C}"/>
                </a:ext>
              </a:extLst>
            </p:cNvPr>
            <p:cNvSpPr/>
            <p:nvPr/>
          </p:nvSpPr>
          <p:spPr>
            <a:xfrm>
              <a:off x="1859973" y="2480205"/>
              <a:ext cx="3944877"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38" name="组合 37">
              <a:extLst>
                <a:ext uri="{FF2B5EF4-FFF2-40B4-BE49-F238E27FC236}">
                  <a16:creationId xmlns:a16="http://schemas.microsoft.com/office/drawing/2014/main" id="{477F3960-DD1D-9DCD-32C4-8AE35F5893ED}"/>
                </a:ext>
              </a:extLst>
            </p:cNvPr>
            <p:cNvGrpSpPr/>
            <p:nvPr/>
          </p:nvGrpSpPr>
          <p:grpSpPr>
            <a:xfrm>
              <a:off x="2016840" y="2577251"/>
              <a:ext cx="780463" cy="183269"/>
              <a:chOff x="2016840" y="2577251"/>
              <a:chExt cx="780463" cy="183269"/>
            </a:xfrm>
          </p:grpSpPr>
          <p:sp>
            <p:nvSpPr>
              <p:cNvPr id="39" name="椭圆 38">
                <a:extLst>
                  <a:ext uri="{FF2B5EF4-FFF2-40B4-BE49-F238E27FC236}">
                    <a16:creationId xmlns:a16="http://schemas.microsoft.com/office/drawing/2014/main" id="{CE771625-3EA9-4159-7847-5071A07038EE}"/>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AB7BB923-57E5-D7B5-DD0E-CEE96A579827}"/>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1873CDFE-3ACC-51CB-53C9-FB99740781A8}"/>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cxnSp>
        <p:nvCxnSpPr>
          <p:cNvPr id="43" name="连接符: 肘形 42">
            <a:extLst>
              <a:ext uri="{FF2B5EF4-FFF2-40B4-BE49-F238E27FC236}">
                <a16:creationId xmlns:a16="http://schemas.microsoft.com/office/drawing/2014/main" id="{D65F6FC4-0170-A77A-4497-D6A70CC5FECD}"/>
              </a:ext>
            </a:extLst>
          </p:cNvPr>
          <p:cNvCxnSpPr>
            <a:cxnSpLocks/>
            <a:stCxn id="18" idx="3"/>
          </p:cNvCxnSpPr>
          <p:nvPr/>
        </p:nvCxnSpPr>
        <p:spPr>
          <a:xfrm flipV="1">
            <a:off x="7976341" y="2550419"/>
            <a:ext cx="2174114" cy="1446435"/>
          </a:xfrm>
          <a:prstGeom prst="bentConnector3">
            <a:avLst>
              <a:gd name="adj1" fmla="val 16584"/>
            </a:avLst>
          </a:prstGeom>
          <a:ln>
            <a:tailEnd type="triangle"/>
          </a:ln>
        </p:spPr>
        <p:style>
          <a:lnRef idx="1">
            <a:schemeClr val="dk1"/>
          </a:lnRef>
          <a:fillRef idx="0">
            <a:schemeClr val="dk1"/>
          </a:fillRef>
          <a:effectRef idx="0">
            <a:schemeClr val="dk1"/>
          </a:effectRef>
          <a:fontRef idx="minor">
            <a:schemeClr val="tx1"/>
          </a:fontRef>
        </p:style>
      </p:cxnSp>
      <p:cxnSp>
        <p:nvCxnSpPr>
          <p:cNvPr id="46" name="连接符: 肘形 45">
            <a:extLst>
              <a:ext uri="{FF2B5EF4-FFF2-40B4-BE49-F238E27FC236}">
                <a16:creationId xmlns:a16="http://schemas.microsoft.com/office/drawing/2014/main" id="{F48F5E33-35FD-8545-51B0-465CB349233C}"/>
              </a:ext>
            </a:extLst>
          </p:cNvPr>
          <p:cNvCxnSpPr>
            <a:cxnSpLocks/>
            <a:stCxn id="18" idx="3"/>
            <a:endCxn id="19" idx="1"/>
          </p:cNvCxnSpPr>
          <p:nvPr/>
        </p:nvCxnSpPr>
        <p:spPr>
          <a:xfrm>
            <a:off x="7976341" y="3996854"/>
            <a:ext cx="2174114" cy="1388379"/>
          </a:xfrm>
          <a:prstGeom prst="bentConnector3">
            <a:avLst>
              <a:gd name="adj1" fmla="val 16584"/>
            </a:avLst>
          </a:prstGeom>
          <a:ln>
            <a:tailEnd type="triangle"/>
          </a:ln>
        </p:spPr>
        <p:style>
          <a:lnRef idx="1">
            <a:schemeClr val="dk1"/>
          </a:lnRef>
          <a:fillRef idx="0">
            <a:schemeClr val="dk1"/>
          </a:fillRef>
          <a:effectRef idx="0">
            <a:schemeClr val="dk1"/>
          </a:effectRef>
          <a:fontRef idx="minor">
            <a:schemeClr val="tx1"/>
          </a:fontRef>
        </p:style>
      </p:cxnSp>
      <p:sp>
        <p:nvSpPr>
          <p:cNvPr id="58" name="文本框 57">
            <a:extLst>
              <a:ext uri="{FF2B5EF4-FFF2-40B4-BE49-F238E27FC236}">
                <a16:creationId xmlns:a16="http://schemas.microsoft.com/office/drawing/2014/main" id="{2B7E1BB1-2325-0063-5B06-1FFA5AD3520D}"/>
              </a:ext>
            </a:extLst>
          </p:cNvPr>
          <p:cNvSpPr txBox="1"/>
          <p:nvPr/>
        </p:nvSpPr>
        <p:spPr>
          <a:xfrm>
            <a:off x="8512296" y="2607230"/>
            <a:ext cx="1306768"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www.tianji.com</a:t>
            </a:r>
            <a:endParaRPr lang="zh-CN" altLang="en-US" sz="1050" dirty="0">
              <a:solidFill>
                <a:schemeClr val="tx1">
                  <a:lumMod val="65000"/>
                  <a:lumOff val="35000"/>
                </a:schemeClr>
              </a:solidFill>
              <a:latin typeface="+mn-lt"/>
              <a:ea typeface="+mn-ea"/>
            </a:endParaRPr>
          </a:p>
        </p:txBody>
      </p:sp>
      <p:sp>
        <p:nvSpPr>
          <p:cNvPr id="59" name="文本框 58">
            <a:extLst>
              <a:ext uri="{FF2B5EF4-FFF2-40B4-BE49-F238E27FC236}">
                <a16:creationId xmlns:a16="http://schemas.microsoft.com/office/drawing/2014/main" id="{8025BE34-8B4F-AE4A-A6BF-26F3AD217FFC}"/>
              </a:ext>
            </a:extLst>
          </p:cNvPr>
          <p:cNvSpPr txBox="1"/>
          <p:nvPr/>
        </p:nvSpPr>
        <p:spPr>
          <a:xfrm>
            <a:off x="8479918" y="5074506"/>
            <a:ext cx="1306768" cy="253916"/>
          </a:xfrm>
          <a:prstGeom prst="rect">
            <a:avLst/>
          </a:prstGeom>
          <a:noFill/>
        </p:spPr>
        <p:txBody>
          <a:bodyPr wrap="non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api.tianji.com</a:t>
            </a:r>
            <a:endParaRPr lang="zh-CN" altLang="en-US" sz="1050" dirty="0">
              <a:solidFill>
                <a:schemeClr val="tx1">
                  <a:lumMod val="65000"/>
                  <a:lumOff val="35000"/>
                </a:schemeClr>
              </a:solidFill>
              <a:latin typeface="+mn-lt"/>
              <a:ea typeface="+mn-ea"/>
            </a:endParaRPr>
          </a:p>
        </p:txBody>
      </p:sp>
    </p:spTree>
    <p:custDataLst>
      <p:tags r:id="rId1"/>
    </p:custDataLst>
    <p:extLst>
      <p:ext uri="{BB962C8B-B14F-4D97-AF65-F5344CB8AC3E}">
        <p14:creationId xmlns:p14="http://schemas.microsoft.com/office/powerpoint/2010/main" val="3135794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par>
                                <p:cTn id="8" presetID="14"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inVertical)">
                                      <p:cBhvr>
                                        <p:cTn id="18" dur="500"/>
                                        <p:tgtEl>
                                          <p:spTgt spid="22"/>
                                        </p:tgtEl>
                                      </p:cBhvr>
                                    </p:animEffect>
                                  </p:childTnLst>
                                </p:cTn>
                              </p:par>
                              <p:par>
                                <p:cTn id="19" presetID="14" presetClass="entr" presetSubtype="10" fill="hold" nodeType="withEffect">
                                  <p:stCondLst>
                                    <p:cond delay="250"/>
                                  </p:stCondLst>
                                  <p:childTnLst>
                                    <p:set>
                                      <p:cBhvr>
                                        <p:cTn id="20" dur="1" fill="hold">
                                          <p:stCondLst>
                                            <p:cond delay="0"/>
                                          </p:stCondLst>
                                        </p:cTn>
                                        <p:tgtEl>
                                          <p:spTgt spid="17"/>
                                        </p:tgtEl>
                                        <p:attrNameLst>
                                          <p:attrName>style.visibility</p:attrName>
                                        </p:attrNameLst>
                                      </p:cBhvr>
                                      <p:to>
                                        <p:strVal val="visible"/>
                                      </p:to>
                                    </p:set>
                                    <p:animEffect transition="in" filter="randombar(horizontal)">
                                      <p:cBhvr>
                                        <p:cTn id="21" dur="500"/>
                                        <p:tgtEl>
                                          <p:spTgt spid="17"/>
                                        </p:tgtEl>
                                      </p:cBhvr>
                                    </p:animEffect>
                                  </p:childTnLst>
                                </p:cTn>
                              </p:par>
                              <p:par>
                                <p:cTn id="22" presetID="14" presetClass="entr" presetSubtype="10" fill="hold" nodeType="withEffect">
                                  <p:stCondLst>
                                    <p:cond delay="250"/>
                                  </p:stCondLst>
                                  <p:childTnLst>
                                    <p:set>
                                      <p:cBhvr>
                                        <p:cTn id="23" dur="1" fill="hold">
                                          <p:stCondLst>
                                            <p:cond delay="0"/>
                                          </p:stCondLst>
                                        </p:cTn>
                                        <p:tgtEl>
                                          <p:spTgt spid="18"/>
                                        </p:tgtEl>
                                        <p:attrNameLst>
                                          <p:attrName>style.visibility</p:attrName>
                                        </p:attrNameLst>
                                      </p:cBhvr>
                                      <p:to>
                                        <p:strVal val="visible"/>
                                      </p:to>
                                    </p:set>
                                    <p:animEffect transition="in" filter="randombar(horizontal)">
                                      <p:cBhvr>
                                        <p:cTn id="24" dur="500"/>
                                        <p:tgtEl>
                                          <p:spTgt spid="18"/>
                                        </p:tgtEl>
                                      </p:cBhvr>
                                    </p:animEffect>
                                  </p:childTnLst>
                                </p:cTn>
                              </p:par>
                              <p:par>
                                <p:cTn id="25" presetID="14" presetClass="entr" presetSubtype="10" fill="hold" nodeType="withEffect">
                                  <p:stCondLst>
                                    <p:cond delay="750"/>
                                  </p:stCondLst>
                                  <p:childTnLst>
                                    <p:set>
                                      <p:cBhvr>
                                        <p:cTn id="26" dur="1" fill="hold">
                                          <p:stCondLst>
                                            <p:cond delay="0"/>
                                          </p:stCondLst>
                                        </p:cTn>
                                        <p:tgtEl>
                                          <p:spTgt spid="19"/>
                                        </p:tgtEl>
                                        <p:attrNameLst>
                                          <p:attrName>style.visibility</p:attrName>
                                        </p:attrNameLst>
                                      </p:cBhvr>
                                      <p:to>
                                        <p:strVal val="visible"/>
                                      </p:to>
                                    </p:set>
                                    <p:animEffect transition="in" filter="randombar(horizontal)">
                                      <p:cBhvr>
                                        <p:cTn id="27" dur="500"/>
                                        <p:tgtEl>
                                          <p:spTgt spid="19"/>
                                        </p:tgtEl>
                                      </p:cBhvr>
                                    </p:animEffect>
                                  </p:childTnLst>
                                </p:cTn>
                              </p:par>
                            </p:childTnLst>
                          </p:cTn>
                        </p:par>
                        <p:par>
                          <p:cTn id="28" fill="hold">
                            <p:stCondLst>
                              <p:cond delay="1250"/>
                            </p:stCondLst>
                            <p:childTnLst>
                              <p:par>
                                <p:cTn id="29" presetID="14" presetClass="entr" presetSubtype="1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randombar(horizontal)">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left)">
                                      <p:cBhvr>
                                        <p:cTn id="36" dur="500"/>
                                        <p:tgtEl>
                                          <p:spTgt spid="43"/>
                                        </p:tgtEl>
                                      </p:cBhvr>
                                    </p:animEffect>
                                  </p:childTnLst>
                                </p:cTn>
                              </p:par>
                              <p:par>
                                <p:cTn id="37" presetID="22" presetClass="entr" presetSubtype="8"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left)">
                                      <p:cBhvr>
                                        <p:cTn id="44" dur="500"/>
                                        <p:tgtEl>
                                          <p:spTgt spid="58"/>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animEffect transition="in" filter="wipe(left)">
                                      <p:cBhvr>
                                        <p:cTn id="47" dur="500"/>
                                        <p:tgtEl>
                                          <p:spTgt spid="59"/>
                                        </p:tgtEl>
                                      </p:cBhvr>
                                    </p:animEffect>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nodeType="clickEffect">
                                  <p:stCondLst>
                                    <p:cond delay="0"/>
                                  </p:stCondLst>
                                  <p:childTnLst>
                                    <p:animEffect transition="out" filter="fade">
                                      <p:cBhvr>
                                        <p:cTn id="51" dur="500" tmFilter="0, 0; .2, .5; .8, .5; 1, 0"/>
                                        <p:tgtEl>
                                          <p:spTgt spid="14"/>
                                        </p:tgtEl>
                                      </p:cBhvr>
                                    </p:animEffect>
                                    <p:animScale>
                                      <p:cBhvr>
                                        <p:cTn id="52" dur="250" autoRev="1" fill="hold"/>
                                        <p:tgtEl>
                                          <p:spTgt spid="14"/>
                                        </p:tgtEl>
                                      </p:cBhvr>
                                      <p:by x="105000" y="105000"/>
                                    </p:animScale>
                                  </p:childTnLst>
                                </p:cTn>
                              </p:par>
                            </p:childTnLst>
                          </p:cTn>
                        </p:par>
                        <p:par>
                          <p:cTn id="53" fill="hold">
                            <p:stCondLst>
                              <p:cond delay="500"/>
                            </p:stCondLst>
                            <p:childTnLst>
                              <p:par>
                                <p:cTn id="54" presetID="26" presetClass="emph" presetSubtype="0" fill="hold" nodeType="afterEffect">
                                  <p:stCondLst>
                                    <p:cond delay="0"/>
                                  </p:stCondLst>
                                  <p:childTnLst>
                                    <p:animEffect transition="out" filter="fade">
                                      <p:cBhvr>
                                        <p:cTn id="55" dur="500" tmFilter="0, 0; .2, .5; .8, .5; 1, 0"/>
                                        <p:tgtEl>
                                          <p:spTgt spid="12"/>
                                        </p:tgtEl>
                                      </p:cBhvr>
                                    </p:animEffect>
                                    <p:animScale>
                                      <p:cBhvr>
                                        <p:cTn id="56" dur="250" autoRev="1" fill="hold"/>
                                        <p:tgtEl>
                                          <p:spTgt spid="12"/>
                                        </p:tgtEl>
                                      </p:cBhvr>
                                      <p:by x="105000" y="105000"/>
                                    </p:animScale>
                                  </p:childTnLst>
                                </p:cTn>
                              </p:par>
                            </p:childTnLst>
                          </p:cTn>
                        </p:par>
                        <p:par>
                          <p:cTn id="57" fill="hold">
                            <p:stCondLst>
                              <p:cond delay="1000"/>
                            </p:stCondLst>
                            <p:childTnLst>
                              <p:par>
                                <p:cTn id="58" presetID="10" presetClass="entr" presetSubtype="0"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xit" presetSubtype="0" accel="33882" decel="39176" fill="hold" nodeType="withEffect">
                                  <p:stCondLst>
                                    <p:cond delay="0"/>
                                  </p:stCondLst>
                                  <p:childTnLst>
                                    <p:animEffect transition="out" filter="fade">
                                      <p:cBhvr>
                                        <p:cTn id="62" dur="500"/>
                                        <p:tgtEl>
                                          <p:spTgt spid="32"/>
                                        </p:tgtEl>
                                      </p:cBhvr>
                                    </p:animEffect>
                                    <p:set>
                                      <p:cBhvr>
                                        <p:cTn id="63" dur="1" fill="hold">
                                          <p:stCondLst>
                                            <p:cond delay="499"/>
                                          </p:stCondLst>
                                        </p:cTn>
                                        <p:tgtEl>
                                          <p:spTgt spid="32"/>
                                        </p:tgtEl>
                                        <p:attrNameLst>
                                          <p:attrName>style.visibility</p:attrName>
                                        </p:attrNameLst>
                                      </p:cBhvr>
                                      <p:to>
                                        <p:strVal val="hidden"/>
                                      </p:to>
                                    </p:set>
                                  </p:childTnLst>
                                </p:cTn>
                              </p:par>
                              <p:par>
                                <p:cTn id="64" presetID="10" presetClass="entr" presetSubtype="0" accel="33882" decel="39176" fill="hold"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par>
                                <p:cTn id="67" presetID="63" presetClass="path" presetSubtype="0" accel="33882" decel="39176" fill="hold" nodeType="withEffect">
                                  <p:stCondLst>
                                    <p:cond delay="0"/>
                                  </p:stCondLst>
                                  <p:childTnLst>
                                    <p:animMotion origin="layout" path="M 1.45833E-6 2.59259E-6 L 0.0612 0.0368 " pathEditMode="relative" rAng="0" ptsTypes="AA">
                                      <p:cBhvr>
                                        <p:cTn id="68" dur="500" fill="hold"/>
                                        <p:tgtEl>
                                          <p:spTgt spid="32"/>
                                        </p:tgtEl>
                                        <p:attrNameLst>
                                          <p:attrName>ppt_x</p:attrName>
                                          <p:attrName>ppt_y</p:attrName>
                                        </p:attrNameLst>
                                      </p:cBhvr>
                                      <p:rCtr x="3060" y="1829"/>
                                    </p:animMotion>
                                  </p:childTnLst>
                                </p:cTn>
                              </p:par>
                              <p:par>
                                <p:cTn id="69" presetID="63" presetClass="path" presetSubtype="0" accel="33882" decel="39176" fill="hold" nodeType="withEffect">
                                  <p:stCondLst>
                                    <p:cond delay="0"/>
                                  </p:stCondLst>
                                  <p:childTnLst>
                                    <p:animMotion origin="layout" path="M -0.0612 -0.0368 L 3.95833E-6 -2.96296E-6 " pathEditMode="relative" rAng="0" ptsTypes="AA">
                                      <p:cBhvr>
                                        <p:cTn id="70" dur="500" fill="hold"/>
                                        <p:tgtEl>
                                          <p:spTgt spid="31"/>
                                        </p:tgtEl>
                                        <p:attrNameLst>
                                          <p:attrName>ppt_x</p:attrName>
                                          <p:attrName>ppt_y</p:attrName>
                                        </p:attrNameLst>
                                      </p:cBhvr>
                                      <p:rCtr x="3060" y="1829"/>
                                    </p:animMotion>
                                  </p:childTnLst>
                                </p:cTn>
                              </p:par>
                              <p:par>
                                <p:cTn id="71" presetID="6" presetClass="emph" presetSubtype="0" accel="33882" decel="39176" fill="hold" nodeType="withEffect">
                                  <p:stCondLst>
                                    <p:cond delay="0"/>
                                  </p:stCondLst>
                                  <p:childTnLst>
                                    <p:animScale>
                                      <p:cBhvr>
                                        <p:cTn id="72" dur="500" fill="hold"/>
                                        <p:tgtEl>
                                          <p:spTgt spid="32"/>
                                        </p:tgtEl>
                                      </p:cBhvr>
                                      <p:by x="150000" y="150000"/>
                                      <p:from x="100000" y="100000"/>
                                      <p:to x="932177" y="932178"/>
                                    </p:animScale>
                                  </p:childTnLst>
                                </p:cTn>
                              </p:par>
                              <p:par>
                                <p:cTn id="73" presetID="6" presetClass="emph" presetSubtype="0" accel="33882" decel="39176" fill="hold" nodeType="withEffect">
                                  <p:stCondLst>
                                    <p:cond delay="0"/>
                                  </p:stCondLst>
                                  <p:childTnLst>
                                    <p:animScale>
                                      <p:cBhvr>
                                        <p:cTn id="74" dur="500" fill="hold"/>
                                        <p:tgtEl>
                                          <p:spTgt spid="31"/>
                                        </p:tgtEl>
                                      </p:cBhvr>
                                      <p:by x="150000" y="150000"/>
                                      <p:from x="10728" y="10728"/>
                                      <p:to x="100000" y="100000"/>
                                    </p:animScale>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animEffect transition="in" filter="randombar(horizontal)">
                                      <p:cBhvr>
                                        <p:cTn id="79" dur="500"/>
                                        <p:tgtEl>
                                          <p:spTgt spid="21"/>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anim calcmode="lin" valueType="num">
                                      <p:cBhvr>
                                        <p:cTn id="85" dur="500" fill="hold"/>
                                        <p:tgtEl>
                                          <p:spTgt spid="34"/>
                                        </p:tgtEl>
                                        <p:attrNameLst>
                                          <p:attrName>ppt_x</p:attrName>
                                        </p:attrNameLst>
                                      </p:cBhvr>
                                      <p:tavLst>
                                        <p:tav tm="0">
                                          <p:val>
                                            <p:strVal val="#ppt_x"/>
                                          </p:val>
                                        </p:tav>
                                        <p:tav tm="100000">
                                          <p:val>
                                            <p:strVal val="#ppt_x"/>
                                          </p:val>
                                        </p:tav>
                                      </p:tavLst>
                                    </p:anim>
                                    <p:anim calcmode="lin" valueType="num">
                                      <p:cBhvr>
                                        <p:cTn id="86"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wipe(left)">
                                      <p:cBhvr>
                                        <p:cTn id="9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animBg="1"/>
      <p:bldP spid="58" grpId="0"/>
      <p:bldP spid="5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5008472" y="1855562"/>
            <a:ext cx="5973761" cy="637267"/>
          </a:xfrm>
        </p:spPr>
        <p:txBody>
          <a:bodyPr/>
          <a:lstStyle/>
          <a:p>
            <a:r>
              <a:rPr lang="zh-CN" altLang="en-US"/>
              <a:t>企业开发模式</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5008471" y="2492829"/>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模拟企业环境</a:t>
            </a:r>
          </a:p>
        </p:txBody>
      </p:sp>
      <p:sp>
        <p:nvSpPr>
          <p:cNvPr id="4" name="文本占位符 1">
            <a:extLst>
              <a:ext uri="{FF2B5EF4-FFF2-40B4-BE49-F238E27FC236}">
                <a16:creationId xmlns:a16="http://schemas.microsoft.com/office/drawing/2014/main" id="{BCF2A1A5-F78B-B47A-9CAC-C7AC57BA446C}"/>
              </a:ext>
            </a:extLst>
          </p:cNvPr>
          <p:cNvSpPr txBox="1">
            <a:spLocks/>
          </p:cNvSpPr>
          <p:nvPr/>
        </p:nvSpPr>
        <p:spPr>
          <a:xfrm>
            <a:off x="5008471" y="3130096"/>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持续集成环境</a:t>
            </a:r>
          </a:p>
        </p:txBody>
      </p:sp>
      <p:sp>
        <p:nvSpPr>
          <p:cNvPr id="5" name="文本占位符 1">
            <a:extLst>
              <a:ext uri="{FF2B5EF4-FFF2-40B4-BE49-F238E27FC236}">
                <a16:creationId xmlns:a16="http://schemas.microsoft.com/office/drawing/2014/main" id="{CE87AC52-99A7-7B43-5F5B-28A10CBB712C}"/>
              </a:ext>
            </a:extLst>
          </p:cNvPr>
          <p:cNvSpPr txBox="1">
            <a:spLocks/>
          </p:cNvSpPr>
          <p:nvPr/>
        </p:nvSpPr>
        <p:spPr>
          <a:xfrm>
            <a:off x="5008471" y="376736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C00000"/>
                </a:solidFill>
              </a:rPr>
              <a:t>本地开发部署</a:t>
            </a:r>
          </a:p>
        </p:txBody>
      </p:sp>
    </p:spTree>
    <p:extLst>
      <p:ext uri="{BB962C8B-B14F-4D97-AF65-F5344CB8AC3E}">
        <p14:creationId xmlns:p14="http://schemas.microsoft.com/office/powerpoint/2010/main" val="499983835"/>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p:txBody>
          <a:bodyPr/>
          <a:lstStyle/>
          <a:p>
            <a:r>
              <a:rPr lang="zh-CN" altLang="en-US"/>
              <a:t>我们在虚拟机环境中准备了一个</a:t>
            </a:r>
            <a:r>
              <a:rPr lang="en-US" altLang="zh-CN"/>
              <a:t>Git</a:t>
            </a:r>
            <a:r>
              <a:rPr lang="zh-CN" altLang="en-US"/>
              <a:t>私服，访问</a:t>
            </a:r>
            <a:r>
              <a:rPr lang="en-US" altLang="zh-CN">
                <a:hlinkClick r:id="rId3"/>
              </a:rPr>
              <a:t>http://git.tianji.com</a:t>
            </a:r>
            <a:r>
              <a:rPr lang="zh-CN" altLang="en-US"/>
              <a:t>即可查看私服控制台（</a:t>
            </a:r>
            <a:r>
              <a:rPr lang="en-US" altLang="zh-CN"/>
              <a:t>tjxt/123321</a:t>
            </a:r>
            <a:r>
              <a:rPr lang="zh-CN" altLang="en-US"/>
              <a:t>）：</a:t>
            </a:r>
            <a:endParaRPr lang="en-US" altLang="zh-CN"/>
          </a:p>
          <a:p>
            <a:endParaRPr lang="zh-CN" altLang="en-US"/>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C00000"/>
                </a:solidFill>
              </a:rPr>
              <a:t>本地开发部署</a:t>
            </a:r>
          </a:p>
        </p:txBody>
      </p:sp>
      <p:pic>
        <p:nvPicPr>
          <p:cNvPr id="7" name="图片 6">
            <a:extLst>
              <a:ext uri="{FF2B5EF4-FFF2-40B4-BE49-F238E27FC236}">
                <a16:creationId xmlns:a16="http://schemas.microsoft.com/office/drawing/2014/main" id="{FA18A0A0-428B-F996-0C1F-9822CB431E04}"/>
              </a:ext>
            </a:extLst>
          </p:cNvPr>
          <p:cNvPicPr>
            <a:picLocks noChangeAspect="1"/>
          </p:cNvPicPr>
          <p:nvPr/>
        </p:nvPicPr>
        <p:blipFill>
          <a:blip r:embed="rId4"/>
          <a:stretch>
            <a:fillRect/>
          </a:stretch>
        </p:blipFill>
        <p:spPr>
          <a:xfrm>
            <a:off x="1986120" y="2097623"/>
            <a:ext cx="8148320" cy="4519534"/>
          </a:xfrm>
          <a:prstGeom prst="rect">
            <a:avLst/>
          </a:prstGeom>
        </p:spPr>
      </p:pic>
      <p:pic>
        <p:nvPicPr>
          <p:cNvPr id="8" name="图片 7">
            <a:extLst>
              <a:ext uri="{FF2B5EF4-FFF2-40B4-BE49-F238E27FC236}">
                <a16:creationId xmlns:a16="http://schemas.microsoft.com/office/drawing/2014/main" id="{72887413-DACC-0E1B-B38C-AD6021BDA831}"/>
              </a:ext>
            </a:extLst>
          </p:cNvPr>
          <p:cNvPicPr>
            <a:picLocks noChangeAspect="1"/>
          </p:cNvPicPr>
          <p:nvPr/>
        </p:nvPicPr>
        <p:blipFill>
          <a:blip r:embed="rId5"/>
          <a:stretch>
            <a:fillRect/>
          </a:stretch>
        </p:blipFill>
        <p:spPr>
          <a:xfrm>
            <a:off x="12214578" y="2097623"/>
            <a:ext cx="8148321" cy="4418656"/>
          </a:xfrm>
          <a:prstGeom prst="rect">
            <a:avLst/>
          </a:prstGeom>
        </p:spPr>
      </p:pic>
    </p:spTree>
    <p:extLst>
      <p:ext uri="{BB962C8B-B14F-4D97-AF65-F5344CB8AC3E}">
        <p14:creationId xmlns:p14="http://schemas.microsoft.com/office/powerpoint/2010/main" val="1322592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p:txBody>
          <a:bodyPr/>
          <a:lstStyle/>
          <a:p>
            <a:r>
              <a:rPr lang="zh-CN" altLang="en-US"/>
              <a:t>我们在虚拟机环境中准备了一个</a:t>
            </a:r>
            <a:r>
              <a:rPr lang="en-US" altLang="zh-CN"/>
              <a:t>Git</a:t>
            </a:r>
            <a:r>
              <a:rPr lang="zh-CN" altLang="en-US"/>
              <a:t>私服，访问</a:t>
            </a:r>
            <a:r>
              <a:rPr lang="en-US" altLang="zh-CN">
                <a:hlinkClick r:id="rId3"/>
              </a:rPr>
              <a:t>http://git.tianji.com</a:t>
            </a:r>
            <a:r>
              <a:rPr lang="zh-CN" altLang="en-US"/>
              <a:t>即可查看私服控制台（</a:t>
            </a:r>
            <a:r>
              <a:rPr lang="en-US" altLang="zh-CN"/>
              <a:t>tjxt/123321</a:t>
            </a:r>
            <a:r>
              <a:rPr lang="zh-CN" altLang="en-US"/>
              <a:t>）：</a:t>
            </a:r>
            <a:endParaRPr lang="en-US" altLang="zh-CN"/>
          </a:p>
          <a:p>
            <a:endParaRPr lang="zh-CN" altLang="en-US"/>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C00000"/>
                </a:solidFill>
              </a:rPr>
              <a:t>本地开发部署</a:t>
            </a:r>
          </a:p>
        </p:txBody>
      </p:sp>
      <p:pic>
        <p:nvPicPr>
          <p:cNvPr id="7" name="图片 6">
            <a:extLst>
              <a:ext uri="{FF2B5EF4-FFF2-40B4-BE49-F238E27FC236}">
                <a16:creationId xmlns:a16="http://schemas.microsoft.com/office/drawing/2014/main" id="{FA18A0A0-428B-F996-0C1F-9822CB431E04}"/>
              </a:ext>
            </a:extLst>
          </p:cNvPr>
          <p:cNvPicPr>
            <a:picLocks noChangeAspect="1"/>
          </p:cNvPicPr>
          <p:nvPr/>
        </p:nvPicPr>
        <p:blipFill>
          <a:blip r:embed="rId4"/>
          <a:stretch>
            <a:fillRect/>
          </a:stretch>
        </p:blipFill>
        <p:spPr>
          <a:xfrm>
            <a:off x="-8346049" y="2050731"/>
            <a:ext cx="8148320" cy="4519534"/>
          </a:xfrm>
          <a:prstGeom prst="rect">
            <a:avLst/>
          </a:prstGeom>
        </p:spPr>
      </p:pic>
      <p:pic>
        <p:nvPicPr>
          <p:cNvPr id="4" name="图片 3">
            <a:extLst>
              <a:ext uri="{FF2B5EF4-FFF2-40B4-BE49-F238E27FC236}">
                <a16:creationId xmlns:a16="http://schemas.microsoft.com/office/drawing/2014/main" id="{2D7D53A4-AD9F-1351-E513-6088E514A641}"/>
              </a:ext>
            </a:extLst>
          </p:cNvPr>
          <p:cNvPicPr>
            <a:picLocks noChangeAspect="1"/>
          </p:cNvPicPr>
          <p:nvPr/>
        </p:nvPicPr>
        <p:blipFill>
          <a:blip r:embed="rId5"/>
          <a:stretch>
            <a:fillRect/>
          </a:stretch>
        </p:blipFill>
        <p:spPr>
          <a:xfrm>
            <a:off x="1986119" y="2050731"/>
            <a:ext cx="8148321" cy="4418656"/>
          </a:xfrm>
          <a:prstGeom prst="rect">
            <a:avLst/>
          </a:prstGeom>
        </p:spPr>
      </p:pic>
    </p:spTree>
    <p:extLst>
      <p:ext uri="{BB962C8B-B14F-4D97-AF65-F5344CB8AC3E}">
        <p14:creationId xmlns:p14="http://schemas.microsoft.com/office/powerpoint/2010/main" val="2914131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4"/>
            <a:ext cx="10698800" cy="864353"/>
          </a:xfrm>
        </p:spPr>
        <p:txBody>
          <a:bodyPr/>
          <a:lstStyle/>
          <a:p>
            <a:r>
              <a:rPr lang="zh-CN" altLang="en-US"/>
              <a:t>将代码克隆到自己的</a:t>
            </a:r>
            <a:r>
              <a:rPr lang="en-US" altLang="zh-CN"/>
              <a:t>IDEA</a:t>
            </a:r>
            <a:r>
              <a:rPr lang="zh-CN" altLang="en-US"/>
              <a:t>工作空间中，</a:t>
            </a:r>
            <a:r>
              <a:rPr lang="en-US" altLang="zh-CN"/>
              <a:t> master</a:t>
            </a:r>
            <a:r>
              <a:rPr lang="zh-CN" altLang="en-US"/>
              <a:t>分支是完整项目代码，上课要从</a:t>
            </a:r>
            <a:r>
              <a:rPr lang="en-US" altLang="zh-CN"/>
              <a:t>lesson-init</a:t>
            </a:r>
            <a:r>
              <a:rPr lang="zh-CN" altLang="en-US"/>
              <a:t>分支开发：</a:t>
            </a:r>
            <a:endParaRPr lang="en-US" altLang="zh-CN"/>
          </a:p>
          <a:p>
            <a:endParaRPr lang="en-US" altLang="zh-CN"/>
          </a:p>
          <a:p>
            <a:endParaRPr lang="en-US" altLang="zh-CN"/>
          </a:p>
          <a:p>
            <a:endParaRPr lang="en-US" altLang="zh-CN"/>
          </a:p>
          <a:p>
            <a:r>
              <a:rPr lang="zh-CN" altLang="en-US"/>
              <a:t>以</a:t>
            </a:r>
            <a:r>
              <a:rPr lang="en-US" altLang="zh-CN"/>
              <a:t>lesson-init</a:t>
            </a:r>
            <a:r>
              <a:rPr lang="zh-CN" altLang="en-US"/>
              <a:t>分支为起点，创建一个</a:t>
            </a:r>
            <a:r>
              <a:rPr lang="en-US" altLang="zh-CN"/>
              <a:t>dev</a:t>
            </a:r>
            <a:r>
              <a:rPr lang="zh-CN" altLang="en-US"/>
              <a:t>分支，完成项目开发：</a:t>
            </a:r>
            <a:endParaRPr lang="en-US" altLang="zh-CN"/>
          </a:p>
          <a:p>
            <a:endParaRPr lang="en-US" altLang="zh-CN"/>
          </a:p>
          <a:p>
            <a:endParaRPr lang="en-US" altLang="zh-CN"/>
          </a:p>
          <a:p>
            <a:endParaRPr lang="en-US" altLang="zh-CN"/>
          </a:p>
          <a:p>
            <a:endParaRPr lang="en-US" altLang="zh-CN"/>
          </a:p>
          <a:p>
            <a:r>
              <a:rPr lang="zh-CN" altLang="en-US"/>
              <a:t>然后用</a:t>
            </a:r>
            <a:r>
              <a:rPr lang="en-US" altLang="zh-CN"/>
              <a:t>IDEA</a:t>
            </a:r>
            <a:r>
              <a:rPr lang="zh-CN" altLang="en-US"/>
              <a:t>打开项目即可</a:t>
            </a:r>
            <a:endParaRPr lang="en-US" altLang="zh-CN"/>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C00000"/>
                </a:solidFill>
              </a:rPr>
              <a:t>本地开发部署</a:t>
            </a:r>
          </a:p>
        </p:txBody>
      </p:sp>
      <p:grpSp>
        <p:nvGrpSpPr>
          <p:cNvPr id="2" name="组合 1">
            <a:extLst>
              <a:ext uri="{FF2B5EF4-FFF2-40B4-BE49-F238E27FC236}">
                <a16:creationId xmlns:a16="http://schemas.microsoft.com/office/drawing/2014/main" id="{6E00E89B-7617-6FB4-2F7B-E91BB3B3DA89}"/>
              </a:ext>
            </a:extLst>
          </p:cNvPr>
          <p:cNvGrpSpPr/>
          <p:nvPr/>
        </p:nvGrpSpPr>
        <p:grpSpPr>
          <a:xfrm>
            <a:off x="1580066" y="2136154"/>
            <a:ext cx="8960427" cy="1064245"/>
            <a:chOff x="1859972" y="2480205"/>
            <a:chExt cx="8960427" cy="1064245"/>
          </a:xfrm>
        </p:grpSpPr>
        <p:sp>
          <p:nvSpPr>
            <p:cNvPr id="5" name="矩形: 圆角 4">
              <a:extLst>
                <a:ext uri="{FF2B5EF4-FFF2-40B4-BE49-F238E27FC236}">
                  <a16:creationId xmlns:a16="http://schemas.microsoft.com/office/drawing/2014/main" id="{A29C80A3-A4B6-E45B-4C1A-045A5FDD9DE1}"/>
                </a:ext>
              </a:extLst>
            </p:cNvPr>
            <p:cNvSpPr/>
            <p:nvPr/>
          </p:nvSpPr>
          <p:spPr>
            <a:xfrm>
              <a:off x="1859972" y="2480205"/>
              <a:ext cx="8960427" cy="1064245"/>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2353D90-B56F-08E2-782B-CBE742486876}"/>
                </a:ext>
              </a:extLst>
            </p:cNvPr>
            <p:cNvSpPr txBox="1"/>
            <p:nvPr/>
          </p:nvSpPr>
          <p:spPr>
            <a:xfrm>
              <a:off x="1859973" y="2880450"/>
              <a:ext cx="8675948" cy="591509"/>
            </a:xfrm>
            <a:prstGeom prst="rect">
              <a:avLst/>
            </a:prstGeom>
            <a:solidFill>
              <a:srgbClr val="F9FBF9"/>
            </a:solidFill>
          </p:spPr>
          <p:txBody>
            <a:bodyPr wrap="square" lIns="217440" tIns="45720" rIns="216000" bIns="45720" rtlCol="0">
              <a:spAutoFit/>
            </a:bodyPr>
            <a:lstStyle/>
            <a:p>
              <a:pPr>
                <a:lnSpc>
                  <a:spcPct val="120000"/>
                </a:lnSpc>
              </a:pPr>
              <a:r>
                <a:rPr lang="en-US" altLang="zh-CN" sz="1400" b="0">
                  <a:solidFill>
                    <a:srgbClr val="92D050"/>
                  </a:solidFill>
                  <a:effectLst/>
                  <a:latin typeface="Source code pro" panose="020B0509030403020204" pitchFamily="49" charset="0"/>
                </a:rPr>
                <a:t># </a:t>
              </a:r>
              <a:r>
                <a:rPr lang="zh-CN" altLang="en-US" sz="1400">
                  <a:solidFill>
                    <a:srgbClr val="92D050"/>
                  </a:solidFill>
                  <a:latin typeface="Source code pro" panose="020B0509030403020204" pitchFamily="49" charset="0"/>
                </a:rPr>
                <a:t>在</a:t>
              </a:r>
              <a:r>
                <a:rPr lang="en-US" altLang="zh-CN" sz="1400">
                  <a:solidFill>
                    <a:srgbClr val="92D050"/>
                  </a:solidFill>
                  <a:latin typeface="Source code pro" panose="020B0509030403020204" pitchFamily="49" charset="0"/>
                </a:rPr>
                <a:t>IDEA</a:t>
              </a:r>
              <a:r>
                <a:rPr lang="zh-CN" altLang="en-US" sz="1400">
                  <a:solidFill>
                    <a:srgbClr val="92D050"/>
                  </a:solidFill>
                  <a:latin typeface="Source code pro" panose="020B0509030403020204" pitchFamily="49" charset="0"/>
                </a:rPr>
                <a:t>空间运行，最好不要包含中文和空格，以</a:t>
              </a:r>
              <a:r>
                <a:rPr lang="en-US" altLang="zh-CN" sz="1400">
                  <a:solidFill>
                    <a:srgbClr val="92D050"/>
                  </a:solidFill>
                  <a:latin typeface="Source code pro" panose="020B0509030403020204" pitchFamily="49" charset="0"/>
                </a:rPr>
                <a:t>lesson-init</a:t>
              </a:r>
              <a:r>
                <a:rPr lang="zh-CN" altLang="en-US" sz="1400">
                  <a:solidFill>
                    <a:srgbClr val="92D050"/>
                  </a:solidFill>
                  <a:latin typeface="Source code pro" panose="020B0509030403020204" pitchFamily="49" charset="0"/>
                </a:rPr>
                <a:t>分支为起点</a:t>
              </a:r>
              <a:endParaRPr lang="en-US" altLang="zh-CN" sz="1400" b="0">
                <a:solidFill>
                  <a:srgbClr val="92D050"/>
                </a:solidFill>
                <a:effectLst/>
                <a:latin typeface="Source code pro" panose="020B0509030403020204" pitchFamily="49" charset="0"/>
              </a:endParaRPr>
            </a:p>
            <a:p>
              <a:pPr>
                <a:lnSpc>
                  <a:spcPct val="120000"/>
                </a:lnSpc>
              </a:pPr>
              <a:r>
                <a:rPr lang="en-US" altLang="zh-CN" sz="1400" b="0">
                  <a:solidFill>
                    <a:srgbClr val="0070C0"/>
                  </a:solidFill>
                  <a:effectLst/>
                  <a:latin typeface="Source code pro" panose="020B0509030403020204" pitchFamily="49" charset="0"/>
                </a:rPr>
                <a:t>git clone </a:t>
              </a:r>
              <a:r>
                <a:rPr lang="en-US" altLang="zh-CN" sz="1400">
                  <a:latin typeface="Source code pro" panose="020B0509030403020204" pitchFamily="49" charset="0"/>
                  <a:hlinkClick r:id="rId3"/>
                </a:rPr>
                <a:t>http://192.168.150.101:10880/tjxt/tianji.git</a:t>
              </a:r>
              <a:r>
                <a:rPr lang="en-US" altLang="zh-CN" sz="1400">
                  <a:latin typeface="Source code pro" panose="020B0509030403020204" pitchFamily="49" charset="0"/>
                </a:rPr>
                <a:t> -b lesson-init</a:t>
              </a:r>
              <a:endParaRPr lang="en-US" altLang="zh-CN" sz="1400" b="0">
                <a:effectLst/>
                <a:latin typeface="Source code pro" panose="020B0509030403020204" pitchFamily="49" charset="0"/>
              </a:endParaRPr>
            </a:p>
          </p:txBody>
        </p:sp>
        <p:sp>
          <p:nvSpPr>
            <p:cNvPr id="9" name="矩形: 圆角 8">
              <a:extLst>
                <a:ext uri="{FF2B5EF4-FFF2-40B4-BE49-F238E27FC236}">
                  <a16:creationId xmlns:a16="http://schemas.microsoft.com/office/drawing/2014/main" id="{9D729D77-5575-DC07-2C4C-57028F9C70C8}"/>
                </a:ext>
              </a:extLst>
            </p:cNvPr>
            <p:cNvSpPr/>
            <p:nvPr/>
          </p:nvSpPr>
          <p:spPr>
            <a:xfrm>
              <a:off x="1859972" y="2480205"/>
              <a:ext cx="8960427"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0" name="组合 9">
              <a:extLst>
                <a:ext uri="{FF2B5EF4-FFF2-40B4-BE49-F238E27FC236}">
                  <a16:creationId xmlns:a16="http://schemas.microsoft.com/office/drawing/2014/main" id="{A44A7245-2FF3-4C07-0EE9-6691FA4BE752}"/>
                </a:ext>
              </a:extLst>
            </p:cNvPr>
            <p:cNvGrpSpPr/>
            <p:nvPr/>
          </p:nvGrpSpPr>
          <p:grpSpPr>
            <a:xfrm>
              <a:off x="2016840" y="2577251"/>
              <a:ext cx="780463" cy="183269"/>
              <a:chOff x="2016840" y="2577251"/>
              <a:chExt cx="780463" cy="183269"/>
            </a:xfrm>
          </p:grpSpPr>
          <p:sp>
            <p:nvSpPr>
              <p:cNvPr id="11" name="椭圆 10">
                <a:extLst>
                  <a:ext uri="{FF2B5EF4-FFF2-40B4-BE49-F238E27FC236}">
                    <a16:creationId xmlns:a16="http://schemas.microsoft.com/office/drawing/2014/main" id="{272FA681-C84A-E229-01D2-BD79A0061154}"/>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3EDA9F03-C1ED-30C4-247C-01CB1A98D855}"/>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34762658-F1F1-E424-C827-172BFCDE3B91}"/>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14" name="组合 13">
            <a:extLst>
              <a:ext uri="{FF2B5EF4-FFF2-40B4-BE49-F238E27FC236}">
                <a16:creationId xmlns:a16="http://schemas.microsoft.com/office/drawing/2014/main" id="{B0F198B9-5762-84A6-DA5D-B82A6837C3EB}"/>
              </a:ext>
            </a:extLst>
          </p:cNvPr>
          <p:cNvGrpSpPr/>
          <p:nvPr/>
        </p:nvGrpSpPr>
        <p:grpSpPr>
          <a:xfrm>
            <a:off x="1580065" y="3764912"/>
            <a:ext cx="8960427" cy="1543543"/>
            <a:chOff x="1859972" y="2480205"/>
            <a:chExt cx="8960427" cy="1543543"/>
          </a:xfrm>
        </p:grpSpPr>
        <p:sp>
          <p:nvSpPr>
            <p:cNvPr id="15" name="矩形: 圆角 14">
              <a:extLst>
                <a:ext uri="{FF2B5EF4-FFF2-40B4-BE49-F238E27FC236}">
                  <a16:creationId xmlns:a16="http://schemas.microsoft.com/office/drawing/2014/main" id="{963BBC87-6605-6E5B-1445-1EC9913E5930}"/>
                </a:ext>
              </a:extLst>
            </p:cNvPr>
            <p:cNvSpPr/>
            <p:nvPr/>
          </p:nvSpPr>
          <p:spPr>
            <a:xfrm>
              <a:off x="1859972" y="2480205"/>
              <a:ext cx="8960427" cy="1543543"/>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907C639-8C72-6178-4D04-5900F547BEA2}"/>
                </a:ext>
              </a:extLst>
            </p:cNvPr>
            <p:cNvSpPr txBox="1"/>
            <p:nvPr/>
          </p:nvSpPr>
          <p:spPr>
            <a:xfrm>
              <a:off x="1859973" y="2880450"/>
              <a:ext cx="8675948" cy="1108573"/>
            </a:xfrm>
            <a:prstGeom prst="rect">
              <a:avLst/>
            </a:prstGeom>
            <a:solidFill>
              <a:srgbClr val="F9FBF9"/>
            </a:solidFill>
          </p:spPr>
          <p:txBody>
            <a:bodyPr wrap="square" lIns="217440" tIns="45720" rIns="216000" bIns="45720" rtlCol="0">
              <a:spAutoFit/>
            </a:bodyPr>
            <a:lstStyle/>
            <a:p>
              <a:pPr>
                <a:lnSpc>
                  <a:spcPct val="120000"/>
                </a:lnSpc>
              </a:pPr>
              <a:r>
                <a:rPr lang="en-US" altLang="zh-CN" sz="1400" b="0">
                  <a:solidFill>
                    <a:srgbClr val="92D050"/>
                  </a:solidFill>
                  <a:effectLst/>
                  <a:latin typeface="Source code pro" panose="020B0509030403020204" pitchFamily="49" charset="0"/>
                </a:rPr>
                <a:t># </a:t>
              </a:r>
              <a:r>
                <a:rPr lang="zh-CN" altLang="en-US" sz="1400" b="0">
                  <a:solidFill>
                    <a:srgbClr val="92D050"/>
                  </a:solidFill>
                  <a:effectLst/>
                  <a:latin typeface="Source code pro" panose="020B0509030403020204" pitchFamily="49" charset="0"/>
                </a:rPr>
                <a:t>进入项目目录</a:t>
              </a:r>
              <a:endParaRPr lang="en-US" altLang="zh-CN" sz="1400" b="0">
                <a:solidFill>
                  <a:srgbClr val="92D050"/>
                </a:solidFill>
                <a:effectLst/>
                <a:latin typeface="Source code pro" panose="020B0509030403020204" pitchFamily="49" charset="0"/>
              </a:endParaRPr>
            </a:p>
            <a:p>
              <a:pPr>
                <a:lnSpc>
                  <a:spcPct val="120000"/>
                </a:lnSpc>
              </a:pPr>
              <a:r>
                <a:rPr lang="en-US" altLang="zh-CN" sz="1400">
                  <a:solidFill>
                    <a:srgbClr val="0070C0"/>
                  </a:solidFill>
                  <a:latin typeface="Source code pro" panose="020B0509030403020204" pitchFamily="49" charset="0"/>
                </a:rPr>
                <a:t>cd tianji</a:t>
              </a:r>
              <a:endParaRPr lang="en-US" altLang="zh-CN" sz="1400" b="0">
                <a:solidFill>
                  <a:srgbClr val="0070C0"/>
                </a:solidFill>
                <a:effectLst/>
                <a:latin typeface="Source code pro" panose="020B0509030403020204" pitchFamily="49" charset="0"/>
              </a:endParaRPr>
            </a:p>
            <a:p>
              <a:pPr>
                <a:lnSpc>
                  <a:spcPct val="120000"/>
                </a:lnSpc>
              </a:pPr>
              <a:r>
                <a:rPr lang="en-US" altLang="zh-CN" sz="1400">
                  <a:solidFill>
                    <a:srgbClr val="92D050"/>
                  </a:solidFill>
                  <a:latin typeface="Source code pro" panose="020B0509030403020204" pitchFamily="49" charset="0"/>
                </a:rPr>
                <a:t># </a:t>
              </a:r>
              <a:r>
                <a:rPr lang="zh-CN" altLang="en-US" sz="1400">
                  <a:solidFill>
                    <a:srgbClr val="92D050"/>
                  </a:solidFill>
                  <a:latin typeface="Source code pro" panose="020B0509030403020204" pitchFamily="49" charset="0"/>
                </a:rPr>
                <a:t>以</a:t>
              </a:r>
              <a:r>
                <a:rPr lang="en-US" altLang="zh-CN" sz="1400">
                  <a:solidFill>
                    <a:srgbClr val="92D050"/>
                  </a:solidFill>
                  <a:latin typeface="Source code pro" panose="020B0509030403020204" pitchFamily="49" charset="0"/>
                </a:rPr>
                <a:t>lesson-init</a:t>
              </a:r>
              <a:r>
                <a:rPr lang="zh-CN" altLang="en-US" sz="1400">
                  <a:solidFill>
                    <a:srgbClr val="92D050"/>
                  </a:solidFill>
                  <a:latin typeface="Source code pro" panose="020B0509030403020204" pitchFamily="49" charset="0"/>
                </a:rPr>
                <a:t>分支为起点，创建并切换到</a:t>
              </a:r>
              <a:r>
                <a:rPr lang="en-US" altLang="zh-CN" sz="1400">
                  <a:solidFill>
                    <a:srgbClr val="92D050"/>
                  </a:solidFill>
                  <a:latin typeface="Source code pro" panose="020B0509030403020204" pitchFamily="49" charset="0"/>
                </a:rPr>
                <a:t>dev</a:t>
              </a:r>
              <a:r>
                <a:rPr lang="zh-CN" altLang="en-US" sz="1400">
                  <a:solidFill>
                    <a:srgbClr val="92D050"/>
                  </a:solidFill>
                  <a:latin typeface="Source code pro" panose="020B0509030403020204" pitchFamily="49" charset="0"/>
                </a:rPr>
                <a:t>分支</a:t>
              </a:r>
              <a:endParaRPr lang="en-US" altLang="zh-CN" sz="1400">
                <a:solidFill>
                  <a:srgbClr val="92D050"/>
                </a:solidFill>
                <a:latin typeface="Source code pro" panose="020B0509030403020204" pitchFamily="49" charset="0"/>
              </a:endParaRPr>
            </a:p>
            <a:p>
              <a:pPr>
                <a:lnSpc>
                  <a:spcPct val="120000"/>
                </a:lnSpc>
              </a:pPr>
              <a:r>
                <a:rPr lang="en-US" altLang="zh-CN" sz="1400" b="0">
                  <a:solidFill>
                    <a:srgbClr val="0070C0"/>
                  </a:solidFill>
                  <a:effectLst/>
                  <a:latin typeface="Source code pro" panose="020B0509030403020204" pitchFamily="49" charset="0"/>
                </a:rPr>
                <a:t>git checkout</a:t>
              </a:r>
              <a:r>
                <a:rPr lang="en-US" altLang="zh-CN" sz="1400">
                  <a:latin typeface="Source code pro" panose="020B0509030403020204" pitchFamily="49" charset="0"/>
                </a:rPr>
                <a:t> -b dev</a:t>
              </a:r>
              <a:endParaRPr lang="en-US" altLang="zh-CN" sz="1400" b="0">
                <a:effectLst/>
                <a:latin typeface="Source code pro" panose="020B0509030403020204" pitchFamily="49" charset="0"/>
              </a:endParaRPr>
            </a:p>
          </p:txBody>
        </p:sp>
        <p:sp>
          <p:nvSpPr>
            <p:cNvPr id="17" name="矩形: 圆角 16">
              <a:extLst>
                <a:ext uri="{FF2B5EF4-FFF2-40B4-BE49-F238E27FC236}">
                  <a16:creationId xmlns:a16="http://schemas.microsoft.com/office/drawing/2014/main" id="{EBFD575F-C3DA-2889-37A5-7AC4EB5FDBE2}"/>
                </a:ext>
              </a:extLst>
            </p:cNvPr>
            <p:cNvSpPr/>
            <p:nvPr/>
          </p:nvSpPr>
          <p:spPr>
            <a:xfrm>
              <a:off x="1859972" y="2480205"/>
              <a:ext cx="8960427"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8" name="组合 17">
              <a:extLst>
                <a:ext uri="{FF2B5EF4-FFF2-40B4-BE49-F238E27FC236}">
                  <a16:creationId xmlns:a16="http://schemas.microsoft.com/office/drawing/2014/main" id="{4529B6FF-63E6-7E38-072A-F516343BC5C9}"/>
                </a:ext>
              </a:extLst>
            </p:cNvPr>
            <p:cNvGrpSpPr/>
            <p:nvPr/>
          </p:nvGrpSpPr>
          <p:grpSpPr>
            <a:xfrm>
              <a:off x="2016840" y="2577251"/>
              <a:ext cx="780463" cy="183269"/>
              <a:chOff x="2016840" y="2577251"/>
              <a:chExt cx="780463" cy="183269"/>
            </a:xfrm>
          </p:grpSpPr>
          <p:sp>
            <p:nvSpPr>
              <p:cNvPr id="19" name="椭圆 18">
                <a:extLst>
                  <a:ext uri="{FF2B5EF4-FFF2-40B4-BE49-F238E27FC236}">
                    <a16:creationId xmlns:a16="http://schemas.microsoft.com/office/drawing/2014/main" id="{545AE1D5-95D3-BC8E-5BAB-F27FB950476A}"/>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a:extLst>
                  <a:ext uri="{FF2B5EF4-FFF2-40B4-BE49-F238E27FC236}">
                    <a16:creationId xmlns:a16="http://schemas.microsoft.com/office/drawing/2014/main" id="{9CA12FE2-D0F1-2FE9-FF01-86009C314750}"/>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259E5E11-1F32-7166-F235-C2CE9719BE70}"/>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644637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A24E5CFA-C12B-716E-C572-0B6A6D00F7F7}"/>
              </a:ext>
            </a:extLst>
          </p:cNvPr>
          <p:cNvPicPr>
            <a:picLocks noChangeAspect="1"/>
          </p:cNvPicPr>
          <p:nvPr/>
        </p:nvPicPr>
        <p:blipFill>
          <a:blip r:embed="rId3"/>
          <a:stretch>
            <a:fillRect/>
          </a:stretch>
        </p:blipFill>
        <p:spPr>
          <a:xfrm>
            <a:off x="2425763" y="1920784"/>
            <a:ext cx="6524625" cy="3295650"/>
          </a:xfrm>
          <a:prstGeom prst="rect">
            <a:avLst/>
          </a:prstGeom>
        </p:spPr>
      </p:pic>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4"/>
            <a:ext cx="10698800" cy="864353"/>
          </a:xfrm>
        </p:spPr>
        <p:txBody>
          <a:bodyPr/>
          <a:lstStyle/>
          <a:p>
            <a:r>
              <a:rPr lang="zh-CN" altLang="en-US"/>
              <a:t>我们的微服务都支持多环境部署，因此配置文件有多个：</a:t>
            </a:r>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zh-CN" altLang="en-US"/>
              <a:t>部署到虚拟机中会使用</a:t>
            </a:r>
            <a:r>
              <a:rPr lang="en-US" altLang="zh-CN"/>
              <a:t>dev</a:t>
            </a:r>
            <a:r>
              <a:rPr lang="zh-CN" altLang="en-US"/>
              <a:t>环境配置，而在本地应该使用</a:t>
            </a:r>
            <a:r>
              <a:rPr lang="en-US" altLang="zh-CN"/>
              <a:t>local</a:t>
            </a:r>
            <a:r>
              <a:rPr lang="zh-CN" altLang="en-US"/>
              <a:t>环境配置。</a:t>
            </a:r>
            <a:endParaRPr lang="en-US" altLang="zh-CN"/>
          </a:p>
          <a:p>
            <a:endParaRPr lang="en-US" altLang="zh-CN"/>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C00000"/>
                </a:solidFill>
              </a:rPr>
              <a:t>本地开发部署</a:t>
            </a:r>
          </a:p>
        </p:txBody>
      </p:sp>
    </p:spTree>
    <p:extLst>
      <p:ext uri="{BB962C8B-B14F-4D97-AF65-F5344CB8AC3E}">
        <p14:creationId xmlns:p14="http://schemas.microsoft.com/office/powerpoint/2010/main" val="349722944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691FACA-E1ED-6A48-A1E4-D925AAC03039}"/>
              </a:ext>
            </a:extLst>
          </p:cNvPr>
          <p:cNvSpPr>
            <a:spLocks noGrp="1"/>
          </p:cNvSpPr>
          <p:nvPr>
            <p:ph type="body" sz="quarter" idx="10"/>
          </p:nvPr>
        </p:nvSpPr>
        <p:spPr/>
        <p:txBody>
          <a:bodyPr/>
          <a:lstStyle/>
          <a:p>
            <a:r>
              <a:rPr lang="zh-CN" altLang="en-US">
                <a:solidFill>
                  <a:srgbClr val="4C5252"/>
                </a:solidFill>
              </a:rPr>
              <a:t>天机学堂项目介绍</a:t>
            </a:r>
            <a:endParaRPr lang="en-US" altLang="zh-CN">
              <a:solidFill>
                <a:srgbClr val="4C5252"/>
              </a:solidFill>
            </a:endParaRPr>
          </a:p>
          <a:p>
            <a:r>
              <a:rPr lang="zh-CN" altLang="en-US"/>
              <a:t>项目环境搭建</a:t>
            </a:r>
            <a:endParaRPr lang="en-US" altLang="zh-CN"/>
          </a:p>
          <a:p>
            <a:r>
              <a:rPr kumimoji="1" lang="zh-CN" altLang="en-US"/>
              <a:t>紧急</a:t>
            </a:r>
            <a:r>
              <a:rPr kumimoji="1" lang="en-US" altLang="zh-CN"/>
              <a:t>BUG</a:t>
            </a:r>
            <a:r>
              <a:rPr kumimoji="1" lang="zh-CN" altLang="en-US"/>
              <a:t>修复</a:t>
            </a:r>
            <a:endParaRPr kumimoji="1" lang="en-US" altLang="zh-CN"/>
          </a:p>
        </p:txBody>
      </p:sp>
    </p:spTree>
    <p:extLst>
      <p:ext uri="{BB962C8B-B14F-4D97-AF65-F5344CB8AC3E}">
        <p14:creationId xmlns:p14="http://schemas.microsoft.com/office/powerpoint/2010/main" val="371018514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4"/>
            <a:ext cx="10698800" cy="864353"/>
          </a:xfrm>
        </p:spPr>
        <p:txBody>
          <a:bodyPr/>
          <a:lstStyle/>
          <a:p>
            <a:r>
              <a:rPr lang="zh-CN" altLang="en-US"/>
              <a:t>我们可以利用</a:t>
            </a:r>
            <a:r>
              <a:rPr lang="en-US" altLang="zh-CN"/>
              <a:t>IDEA</a:t>
            </a:r>
            <a:r>
              <a:rPr lang="zh-CN" altLang="en-US"/>
              <a:t>来配置微服务启动时要激活的环境，例如：</a:t>
            </a:r>
            <a:endParaRPr lang="en-US" altLang="zh-CN"/>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C00000"/>
                </a:solidFill>
              </a:rPr>
              <a:t>本地开发部署</a:t>
            </a:r>
          </a:p>
        </p:txBody>
      </p:sp>
      <p:pic>
        <p:nvPicPr>
          <p:cNvPr id="1025" name="Picture 1">
            <a:extLst>
              <a:ext uri="{FF2B5EF4-FFF2-40B4-BE49-F238E27FC236}">
                <a16:creationId xmlns:a16="http://schemas.microsoft.com/office/drawing/2014/main" id="{3D4EF088-C68D-EB07-ADB7-64B6ECFF03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032" y="2023449"/>
            <a:ext cx="7261513" cy="464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2609035"/>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283925" y="2768759"/>
            <a:ext cx="6725920" cy="548322"/>
          </a:xfrm>
        </p:spPr>
        <p:txBody>
          <a:bodyPr>
            <a:normAutofit fontScale="90000"/>
          </a:bodyPr>
          <a:lstStyle/>
          <a:p>
            <a:r>
              <a:rPr lang="en-US" altLang="zh-CN"/>
              <a:t>BUG</a:t>
            </a:r>
            <a:r>
              <a:rPr lang="zh-CN" altLang="en-US"/>
              <a:t>修复</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a:t>03</a:t>
            </a:r>
            <a:endParaRPr lang="zh-CN" altLang="en-US" dirty="0"/>
          </a:p>
        </p:txBody>
      </p:sp>
      <p:sp>
        <p:nvSpPr>
          <p:cNvPr id="11" name="六边形 10">
            <a:extLst>
              <a:ext uri="{FF2B5EF4-FFF2-40B4-BE49-F238E27FC236}">
                <a16:creationId xmlns:a16="http://schemas.microsoft.com/office/drawing/2014/main" id="{B7D9271C-E3F3-9D7D-1571-F7885E11663E}"/>
              </a:ext>
            </a:extLst>
          </p:cNvPr>
          <p:cNvSpPr/>
          <p:nvPr/>
        </p:nvSpPr>
        <p:spPr>
          <a:xfrm rot="5400000">
            <a:off x="-2586229" y="3667418"/>
            <a:ext cx="731631" cy="630716"/>
          </a:xfrm>
          <a:prstGeom prst="hexagon">
            <a:avLst/>
          </a:prstGeom>
          <a:solidFill>
            <a:schemeClr val="bg1"/>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六边形 12">
            <a:extLst>
              <a:ext uri="{FF2B5EF4-FFF2-40B4-BE49-F238E27FC236}">
                <a16:creationId xmlns:a16="http://schemas.microsoft.com/office/drawing/2014/main" id="{A8D52A06-852A-A7EE-EAD0-882481775DC0}"/>
              </a:ext>
            </a:extLst>
          </p:cNvPr>
          <p:cNvSpPr/>
          <p:nvPr/>
        </p:nvSpPr>
        <p:spPr>
          <a:xfrm rot="5400000">
            <a:off x="10056793" y="-1295390"/>
            <a:ext cx="353381" cy="304639"/>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13">
            <a:extLst>
              <a:ext uri="{FF2B5EF4-FFF2-40B4-BE49-F238E27FC236}">
                <a16:creationId xmlns:a16="http://schemas.microsoft.com/office/drawing/2014/main" id="{5D8B54B4-4A77-B353-EDF2-FC794BD69847}"/>
              </a:ext>
            </a:extLst>
          </p:cNvPr>
          <p:cNvSpPr/>
          <p:nvPr/>
        </p:nvSpPr>
        <p:spPr>
          <a:xfrm rot="5400000">
            <a:off x="8979884" y="7388052"/>
            <a:ext cx="353381" cy="304639"/>
          </a:xfrm>
          <a:prstGeom prst="hexagon">
            <a:avLst/>
          </a:prstGeom>
          <a:solidFill>
            <a:schemeClr val="bg1"/>
          </a:solid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14">
            <a:extLst>
              <a:ext uri="{FF2B5EF4-FFF2-40B4-BE49-F238E27FC236}">
                <a16:creationId xmlns:a16="http://schemas.microsoft.com/office/drawing/2014/main" id="{C816CEFD-83EC-82D1-DDD2-639D14DBA0DC}"/>
              </a:ext>
            </a:extLst>
          </p:cNvPr>
          <p:cNvSpPr/>
          <p:nvPr/>
        </p:nvSpPr>
        <p:spPr>
          <a:xfrm rot="5400000">
            <a:off x="-1842061" y="-640375"/>
            <a:ext cx="509873" cy="439546"/>
          </a:xfrm>
          <a:prstGeom prst="hexagon">
            <a:avLst/>
          </a:prstGeom>
          <a:solidFill>
            <a:srgbClr val="F6F6F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a:extLst>
              <a:ext uri="{FF2B5EF4-FFF2-40B4-BE49-F238E27FC236}">
                <a16:creationId xmlns:a16="http://schemas.microsoft.com/office/drawing/2014/main" id="{43344B71-95A6-0052-7E8E-4D296D4E5FFB}"/>
              </a:ext>
            </a:extLst>
          </p:cNvPr>
          <p:cNvSpPr/>
          <p:nvPr/>
        </p:nvSpPr>
        <p:spPr>
          <a:xfrm rot="5400000">
            <a:off x="-1468052" y="6152953"/>
            <a:ext cx="211222" cy="182089"/>
          </a:xfrm>
          <a:prstGeom prst="hexagon">
            <a:avLst/>
          </a:prstGeom>
          <a:solidFill>
            <a:srgbClr val="49504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94240260"/>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578FB7-2E4F-C86C-7441-2C8DBAE44BC9}"/>
              </a:ext>
            </a:extLst>
          </p:cNvPr>
          <p:cNvSpPr>
            <a:spLocks noGrp="1"/>
          </p:cNvSpPr>
          <p:nvPr>
            <p:ph type="title"/>
          </p:nvPr>
        </p:nvSpPr>
        <p:spPr/>
        <p:txBody>
          <a:bodyPr/>
          <a:lstStyle/>
          <a:p>
            <a:r>
              <a:rPr lang="en-US" altLang="zh-CN"/>
              <a:t>BUG</a:t>
            </a:r>
            <a:r>
              <a:rPr lang="zh-CN" altLang="en-US"/>
              <a:t>重现</a:t>
            </a:r>
          </a:p>
        </p:txBody>
      </p:sp>
      <p:sp>
        <p:nvSpPr>
          <p:cNvPr id="3" name="文本占位符 2">
            <a:extLst>
              <a:ext uri="{FF2B5EF4-FFF2-40B4-BE49-F238E27FC236}">
                <a16:creationId xmlns:a16="http://schemas.microsoft.com/office/drawing/2014/main" id="{A213675A-199E-ED0F-7D73-4A8375D172EB}"/>
              </a:ext>
            </a:extLst>
          </p:cNvPr>
          <p:cNvSpPr>
            <a:spLocks noGrp="1"/>
          </p:cNvSpPr>
          <p:nvPr>
            <p:ph type="body" sz="quarter" idx="11"/>
          </p:nvPr>
        </p:nvSpPr>
        <p:spPr>
          <a:xfrm>
            <a:off x="4354885" y="2831946"/>
            <a:ext cx="6316713" cy="2504647"/>
          </a:xfrm>
        </p:spPr>
        <p:txBody>
          <a:bodyPr/>
          <a:lstStyle/>
          <a:p>
            <a:r>
              <a:rPr lang="zh-CN" altLang="en-US" sz="1800"/>
              <a:t>都是普通用户，为什么用户</a:t>
            </a:r>
            <a:r>
              <a:rPr lang="en-US" altLang="zh-CN" sz="1800"/>
              <a:t>Jack</a:t>
            </a:r>
            <a:r>
              <a:rPr lang="zh-CN" altLang="en-US" sz="1800"/>
              <a:t>可以删除自己的订单，而用户</a:t>
            </a:r>
            <a:r>
              <a:rPr lang="en-US" altLang="zh-CN" sz="1800"/>
              <a:t>Rose</a:t>
            </a:r>
            <a:r>
              <a:rPr lang="zh-CN" altLang="en-US" sz="1800"/>
              <a:t>则无法成功删除？</a:t>
            </a:r>
            <a:endParaRPr lang="en-US" altLang="zh-CN" sz="1800"/>
          </a:p>
        </p:txBody>
      </p:sp>
      <p:sp>
        <p:nvSpPr>
          <p:cNvPr id="4" name="六边形 3">
            <a:extLst>
              <a:ext uri="{FF2B5EF4-FFF2-40B4-BE49-F238E27FC236}">
                <a16:creationId xmlns:a16="http://schemas.microsoft.com/office/drawing/2014/main" id="{86A4A7C8-E030-30B0-E2FA-35D982B2B03C}"/>
              </a:ext>
            </a:extLst>
          </p:cNvPr>
          <p:cNvSpPr/>
          <p:nvPr/>
        </p:nvSpPr>
        <p:spPr>
          <a:xfrm rot="5400000">
            <a:off x="1924812" y="3558363"/>
            <a:ext cx="731631" cy="630716"/>
          </a:xfrm>
          <a:prstGeom prst="hexagon">
            <a:avLst/>
          </a:prstGeom>
          <a:solidFill>
            <a:schemeClr val="bg1"/>
          </a:solidFill>
          <a:ln w="1270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a:extLst>
              <a:ext uri="{FF2B5EF4-FFF2-40B4-BE49-F238E27FC236}">
                <a16:creationId xmlns:a16="http://schemas.microsoft.com/office/drawing/2014/main" id="{10488A33-5D55-28A0-D373-37645D40626D}"/>
              </a:ext>
            </a:extLst>
          </p:cNvPr>
          <p:cNvSpPr/>
          <p:nvPr/>
        </p:nvSpPr>
        <p:spPr>
          <a:xfrm rot="5400000">
            <a:off x="2233328" y="2914298"/>
            <a:ext cx="1194108" cy="1029404"/>
          </a:xfrm>
          <a:prstGeom prst="hexagon">
            <a:avLst/>
          </a:prstGeom>
          <a:solidFill>
            <a:schemeClr val="bg1"/>
          </a:solidFill>
          <a:ln w="762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a:extLst>
              <a:ext uri="{FF2B5EF4-FFF2-40B4-BE49-F238E27FC236}">
                <a16:creationId xmlns:a16="http://schemas.microsoft.com/office/drawing/2014/main" id="{8755CA4F-CED1-FD8F-6B96-AF16465DCF14}"/>
              </a:ext>
            </a:extLst>
          </p:cNvPr>
          <p:cNvSpPr/>
          <p:nvPr/>
        </p:nvSpPr>
        <p:spPr>
          <a:xfrm rot="5400000">
            <a:off x="3320713" y="2651770"/>
            <a:ext cx="353381" cy="304639"/>
          </a:xfrm>
          <a:prstGeom prst="hexagon">
            <a:avLst/>
          </a:prstGeom>
          <a:solidFill>
            <a:srgbClr val="AD2B2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六边形 6">
            <a:extLst>
              <a:ext uri="{FF2B5EF4-FFF2-40B4-BE49-F238E27FC236}">
                <a16:creationId xmlns:a16="http://schemas.microsoft.com/office/drawing/2014/main" id="{0D3469E3-C5D9-3F64-FB29-74F8ACEF5F4E}"/>
              </a:ext>
            </a:extLst>
          </p:cNvPr>
          <p:cNvSpPr/>
          <p:nvPr/>
        </p:nvSpPr>
        <p:spPr>
          <a:xfrm rot="5400000">
            <a:off x="3661124" y="3898092"/>
            <a:ext cx="353381" cy="304639"/>
          </a:xfrm>
          <a:prstGeom prst="hexagon">
            <a:avLst/>
          </a:prstGeom>
          <a:solidFill>
            <a:schemeClr val="bg1"/>
          </a:solidFill>
          <a:ln w="12700">
            <a:solidFill>
              <a:srgbClr val="AD2B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六边形 7">
            <a:extLst>
              <a:ext uri="{FF2B5EF4-FFF2-40B4-BE49-F238E27FC236}">
                <a16:creationId xmlns:a16="http://schemas.microsoft.com/office/drawing/2014/main" id="{F8D7E2FD-03A8-671A-988A-F7105AD7C6C5}"/>
              </a:ext>
            </a:extLst>
          </p:cNvPr>
          <p:cNvSpPr/>
          <p:nvPr/>
        </p:nvSpPr>
        <p:spPr>
          <a:xfrm rot="5400000">
            <a:off x="2041395" y="2407626"/>
            <a:ext cx="509873" cy="439546"/>
          </a:xfrm>
          <a:prstGeom prst="hexagon">
            <a:avLst/>
          </a:prstGeom>
          <a:solidFill>
            <a:srgbClr val="F6F6F6"/>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六边形 8">
            <a:extLst>
              <a:ext uri="{FF2B5EF4-FFF2-40B4-BE49-F238E27FC236}">
                <a16:creationId xmlns:a16="http://schemas.microsoft.com/office/drawing/2014/main" id="{97739939-CAC1-185B-C94D-EB743835E703}"/>
              </a:ext>
            </a:extLst>
          </p:cNvPr>
          <p:cNvSpPr/>
          <p:nvPr/>
        </p:nvSpPr>
        <p:spPr>
          <a:xfrm rot="5400000">
            <a:off x="2052389" y="3897432"/>
            <a:ext cx="211222" cy="182089"/>
          </a:xfrm>
          <a:prstGeom prst="hexagon">
            <a:avLst/>
          </a:prstGeom>
          <a:solidFill>
            <a:srgbClr val="49504F"/>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F917AB0-B369-B273-6E4D-9C46CBB0E8EC}"/>
              </a:ext>
            </a:extLst>
          </p:cNvPr>
          <p:cNvSpPr txBox="1"/>
          <p:nvPr/>
        </p:nvSpPr>
        <p:spPr>
          <a:xfrm>
            <a:off x="2385389" y="3198167"/>
            <a:ext cx="889987" cy="523220"/>
          </a:xfrm>
          <a:prstGeom prst="rect">
            <a:avLst/>
          </a:prstGeom>
          <a:noFill/>
        </p:spPr>
        <p:txBody>
          <a:bodyPr wrap="none" rtlCol="0">
            <a:spAutoFit/>
          </a:bodyPr>
          <a:lstStyle/>
          <a:p>
            <a:pPr fontAlgn="auto">
              <a:spcBef>
                <a:spcPts val="0"/>
              </a:spcBef>
              <a:spcAft>
                <a:spcPts val="0"/>
              </a:spcAft>
            </a:pPr>
            <a:r>
              <a:rPr lang="zh-CN" altLang="en-US" sz="2800">
                <a:solidFill>
                  <a:schemeClr val="tx1">
                    <a:lumMod val="65000"/>
                    <a:lumOff val="35000"/>
                  </a:schemeClr>
                </a:solidFill>
                <a:latin typeface="+mn-lt"/>
                <a:ea typeface="+mn-ea"/>
              </a:rPr>
              <a:t>问题</a:t>
            </a:r>
            <a:endParaRPr lang="zh-CN" altLang="en-US" sz="2800" dirty="0">
              <a:solidFill>
                <a:schemeClr val="tx1">
                  <a:lumMod val="65000"/>
                  <a:lumOff val="35000"/>
                </a:schemeClr>
              </a:solidFill>
              <a:latin typeface="+mn-lt"/>
              <a:ea typeface="+mn-ea"/>
            </a:endParaRPr>
          </a:p>
        </p:txBody>
      </p:sp>
    </p:spTree>
    <p:extLst>
      <p:ext uri="{BB962C8B-B14F-4D97-AF65-F5344CB8AC3E}">
        <p14:creationId xmlns:p14="http://schemas.microsoft.com/office/powerpoint/2010/main" val="1053462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46F972F-3B57-35ED-0935-39411A36E5EC}"/>
              </a:ext>
            </a:extLst>
          </p:cNvPr>
          <p:cNvSpPr>
            <a:spLocks noGrp="1"/>
          </p:cNvSpPr>
          <p:nvPr>
            <p:ph type="body" sz="quarter" idx="10"/>
          </p:nvPr>
        </p:nvSpPr>
        <p:spPr/>
        <p:txBody>
          <a:bodyPr/>
          <a:lstStyle/>
          <a:p>
            <a:r>
              <a:rPr lang="zh-CN" altLang="en-US"/>
              <a:t>学会阅读项目代码</a:t>
            </a:r>
            <a:endParaRPr lang="en-US" altLang="zh-CN"/>
          </a:p>
          <a:p>
            <a:r>
              <a:rPr lang="zh-CN" altLang="en-US"/>
              <a:t>学会定位问题、分析问题</a:t>
            </a:r>
            <a:endParaRPr lang="en-US" altLang="zh-CN"/>
          </a:p>
          <a:p>
            <a:r>
              <a:rPr lang="zh-CN" altLang="en-US"/>
              <a:t>学会发布代码到开发环境</a:t>
            </a:r>
            <a:endParaRPr lang="en-US" altLang="zh-CN"/>
          </a:p>
          <a:p>
            <a:r>
              <a:rPr lang="zh-CN" altLang="en-US"/>
              <a:t>熟悉项目结构</a:t>
            </a:r>
          </a:p>
        </p:txBody>
      </p:sp>
    </p:spTree>
    <p:extLst>
      <p:ext uri="{BB962C8B-B14F-4D97-AF65-F5344CB8AC3E}">
        <p14:creationId xmlns:p14="http://schemas.microsoft.com/office/powerpoint/2010/main" val="28713505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5008472" y="1855562"/>
            <a:ext cx="5973761" cy="637267"/>
          </a:xfrm>
        </p:spPr>
        <p:txBody>
          <a:bodyPr/>
          <a:lstStyle/>
          <a:p>
            <a:r>
              <a:rPr lang="zh-CN" altLang="en-US">
                <a:solidFill>
                  <a:srgbClr val="AD2B26"/>
                </a:solidFill>
              </a:rPr>
              <a:t>熟悉项目</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5008471" y="2492829"/>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阅读源码</a:t>
            </a:r>
          </a:p>
        </p:txBody>
      </p:sp>
      <p:sp>
        <p:nvSpPr>
          <p:cNvPr id="4" name="文本占位符 1">
            <a:extLst>
              <a:ext uri="{FF2B5EF4-FFF2-40B4-BE49-F238E27FC236}">
                <a16:creationId xmlns:a16="http://schemas.microsoft.com/office/drawing/2014/main" id="{BCF2A1A5-F78B-B47A-9CAC-C7AC57BA446C}"/>
              </a:ext>
            </a:extLst>
          </p:cNvPr>
          <p:cNvSpPr txBox="1">
            <a:spLocks/>
          </p:cNvSpPr>
          <p:nvPr/>
        </p:nvSpPr>
        <p:spPr>
          <a:xfrm>
            <a:off x="5008471" y="3130096"/>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远程调试</a:t>
            </a:r>
          </a:p>
        </p:txBody>
      </p:sp>
      <p:sp>
        <p:nvSpPr>
          <p:cNvPr id="5" name="文本占位符 1">
            <a:extLst>
              <a:ext uri="{FF2B5EF4-FFF2-40B4-BE49-F238E27FC236}">
                <a16:creationId xmlns:a16="http://schemas.microsoft.com/office/drawing/2014/main" id="{5224FEC8-DFCF-2FCF-C234-3B5D5E235231}"/>
              </a:ext>
            </a:extLst>
          </p:cNvPr>
          <p:cNvSpPr txBox="1">
            <a:spLocks/>
          </p:cNvSpPr>
          <p:nvPr/>
        </p:nvSpPr>
        <p:spPr>
          <a:xfrm>
            <a:off x="5008470" y="376736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a:t>BUG</a:t>
            </a:r>
            <a:r>
              <a:rPr lang="zh-CN" altLang="en-US"/>
              <a:t>修复</a:t>
            </a:r>
          </a:p>
        </p:txBody>
      </p:sp>
      <p:sp>
        <p:nvSpPr>
          <p:cNvPr id="6" name="文本占位符 1">
            <a:extLst>
              <a:ext uri="{FF2B5EF4-FFF2-40B4-BE49-F238E27FC236}">
                <a16:creationId xmlns:a16="http://schemas.microsoft.com/office/drawing/2014/main" id="{D217C91F-9AE8-AD9F-9E1C-EAA3C77D5B5A}"/>
              </a:ext>
            </a:extLst>
          </p:cNvPr>
          <p:cNvSpPr txBox="1">
            <a:spLocks/>
          </p:cNvSpPr>
          <p:nvPr/>
        </p:nvSpPr>
        <p:spPr>
          <a:xfrm>
            <a:off x="5008470" y="440463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测试部署</a:t>
            </a:r>
          </a:p>
        </p:txBody>
      </p:sp>
    </p:spTree>
    <p:extLst>
      <p:ext uri="{BB962C8B-B14F-4D97-AF65-F5344CB8AC3E}">
        <p14:creationId xmlns:p14="http://schemas.microsoft.com/office/powerpoint/2010/main" val="3765412611"/>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E34C3F-AFDB-4807-627D-D142D5B23A78}"/>
              </a:ext>
            </a:extLst>
          </p:cNvPr>
          <p:cNvSpPr>
            <a:spLocks noGrp="1"/>
          </p:cNvSpPr>
          <p:nvPr>
            <p:ph type="title"/>
          </p:nvPr>
        </p:nvSpPr>
        <p:spPr/>
        <p:txBody>
          <a:bodyPr/>
          <a:lstStyle/>
          <a:p>
            <a:r>
              <a:rPr lang="zh-CN" altLang="en-US">
                <a:solidFill>
                  <a:srgbClr val="AD2B26"/>
                </a:solidFill>
              </a:rPr>
              <a:t>熟悉项目</a:t>
            </a:r>
          </a:p>
        </p:txBody>
      </p:sp>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5"/>
            <a:ext cx="10698800" cy="1624602"/>
          </a:xfrm>
        </p:spPr>
        <p:txBody>
          <a:bodyPr/>
          <a:lstStyle/>
          <a:p>
            <a:r>
              <a:rPr lang="zh-CN" altLang="en-US"/>
              <a:t>首先是项目结构，目前企业微服务开发项目结构有两种模式：</a:t>
            </a:r>
            <a:endParaRPr lang="en-US" altLang="zh-CN"/>
          </a:p>
          <a:p>
            <a:pPr marL="285750" indent="-285750">
              <a:buFont typeface="Arial" panose="020B0604020202020204" pitchFamily="34" charset="0"/>
              <a:buChar char="•"/>
            </a:pPr>
            <a:r>
              <a:rPr lang="zh-CN" altLang="en-US"/>
              <a:t>每个项目下的每一个微服务，需要创建一个</a:t>
            </a:r>
            <a:r>
              <a:rPr lang="en-US" altLang="zh-CN"/>
              <a:t>Project</a:t>
            </a:r>
            <a:r>
              <a:rPr lang="zh-CN" altLang="en-US"/>
              <a:t>，尽可能降低耦合</a:t>
            </a:r>
            <a:endParaRPr lang="en-US" altLang="zh-CN"/>
          </a:p>
          <a:p>
            <a:pPr marL="285750" indent="-285750">
              <a:buFont typeface="Arial" panose="020B0604020202020204" pitchFamily="34" charset="0"/>
              <a:buChar char="•"/>
            </a:pPr>
            <a:r>
              <a:rPr lang="zh-CN" altLang="en-US"/>
              <a:t>每个项目创建一个</a:t>
            </a:r>
            <a:r>
              <a:rPr lang="en-US" altLang="zh-CN"/>
              <a:t>Project </a:t>
            </a:r>
            <a:r>
              <a:rPr lang="zh-CN" altLang="en-US"/>
              <a:t>，项目下的多个微服务是</a:t>
            </a:r>
            <a:r>
              <a:rPr lang="en-US" altLang="zh-CN"/>
              <a:t>Project</a:t>
            </a:r>
            <a:r>
              <a:rPr lang="zh-CN" altLang="en-US"/>
              <a:t>下的</a:t>
            </a:r>
            <a:r>
              <a:rPr lang="en-US" altLang="zh-CN"/>
              <a:t>Module</a:t>
            </a:r>
            <a:r>
              <a:rPr lang="zh-CN" altLang="en-US"/>
              <a:t>，方便管理</a:t>
            </a:r>
            <a:endParaRPr lang="en-US" altLang="zh-CN"/>
          </a:p>
          <a:p>
            <a:r>
              <a:rPr lang="zh-CN" altLang="en-US"/>
              <a:t>天机学堂采用的是第二种模式：</a:t>
            </a:r>
          </a:p>
        </p:txBody>
      </p:sp>
      <p:sp>
        <p:nvSpPr>
          <p:cNvPr id="4" name="矩形: 圆角 3">
            <a:extLst>
              <a:ext uri="{FF2B5EF4-FFF2-40B4-BE49-F238E27FC236}">
                <a16:creationId xmlns:a16="http://schemas.microsoft.com/office/drawing/2014/main" id="{9788B52F-28C0-7CCD-E0CD-6CECC66DEB6A}"/>
              </a:ext>
            </a:extLst>
          </p:cNvPr>
          <p:cNvSpPr/>
          <p:nvPr/>
        </p:nvSpPr>
        <p:spPr>
          <a:xfrm>
            <a:off x="1672933" y="3333492"/>
            <a:ext cx="2088573" cy="442646"/>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1600"/>
              <a:t>tjxt(Project)</a:t>
            </a:r>
            <a:endParaRPr lang="zh-CN" altLang="en-US" sz="1600"/>
          </a:p>
        </p:txBody>
      </p:sp>
      <p:sp>
        <p:nvSpPr>
          <p:cNvPr id="5" name="矩形: 圆角 4">
            <a:extLst>
              <a:ext uri="{FF2B5EF4-FFF2-40B4-BE49-F238E27FC236}">
                <a16:creationId xmlns:a16="http://schemas.microsoft.com/office/drawing/2014/main" id="{F87CB07A-5D34-DBBF-7455-FD91E4D0419E}"/>
              </a:ext>
            </a:extLst>
          </p:cNvPr>
          <p:cNvSpPr/>
          <p:nvPr/>
        </p:nvSpPr>
        <p:spPr>
          <a:xfrm>
            <a:off x="4665513" y="3843623"/>
            <a:ext cx="2088573" cy="362089"/>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a:t>tj-commom(Module)</a:t>
            </a:r>
            <a:endParaRPr lang="zh-CN" altLang="en-US" sz="1400"/>
          </a:p>
        </p:txBody>
      </p:sp>
      <p:sp>
        <p:nvSpPr>
          <p:cNvPr id="6" name="矩形: 圆角 5">
            <a:extLst>
              <a:ext uri="{FF2B5EF4-FFF2-40B4-BE49-F238E27FC236}">
                <a16:creationId xmlns:a16="http://schemas.microsoft.com/office/drawing/2014/main" id="{41536E72-A98D-95B6-EF1B-06764D20386E}"/>
              </a:ext>
            </a:extLst>
          </p:cNvPr>
          <p:cNvSpPr/>
          <p:nvPr/>
        </p:nvSpPr>
        <p:spPr>
          <a:xfrm>
            <a:off x="4665513" y="4460536"/>
            <a:ext cx="2088573" cy="362089"/>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a:t>tj-api(Module)</a:t>
            </a:r>
            <a:endParaRPr lang="zh-CN" altLang="en-US" sz="1400"/>
          </a:p>
        </p:txBody>
      </p:sp>
      <p:sp>
        <p:nvSpPr>
          <p:cNvPr id="7" name="矩形: 圆角 6">
            <a:extLst>
              <a:ext uri="{FF2B5EF4-FFF2-40B4-BE49-F238E27FC236}">
                <a16:creationId xmlns:a16="http://schemas.microsoft.com/office/drawing/2014/main" id="{28DEA2B5-AC1B-24A2-0F91-B0762418DB85}"/>
              </a:ext>
            </a:extLst>
          </p:cNvPr>
          <p:cNvSpPr/>
          <p:nvPr/>
        </p:nvSpPr>
        <p:spPr>
          <a:xfrm>
            <a:off x="4665513" y="5077449"/>
            <a:ext cx="2088573" cy="362089"/>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a:t>tj-auth(Module)</a:t>
            </a:r>
            <a:endParaRPr lang="zh-CN" altLang="en-US" sz="1400"/>
          </a:p>
        </p:txBody>
      </p:sp>
      <p:sp>
        <p:nvSpPr>
          <p:cNvPr id="8" name="矩形: 圆角 7">
            <a:extLst>
              <a:ext uri="{FF2B5EF4-FFF2-40B4-BE49-F238E27FC236}">
                <a16:creationId xmlns:a16="http://schemas.microsoft.com/office/drawing/2014/main" id="{048C1AB5-13DB-06B0-F257-66C156CC77F2}"/>
              </a:ext>
            </a:extLst>
          </p:cNvPr>
          <p:cNvSpPr/>
          <p:nvPr/>
        </p:nvSpPr>
        <p:spPr>
          <a:xfrm>
            <a:off x="4665513" y="5694362"/>
            <a:ext cx="2088573" cy="362089"/>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400"/>
              <a:t>...</a:t>
            </a:r>
            <a:endParaRPr lang="zh-CN" altLang="en-US" sz="1400"/>
          </a:p>
        </p:txBody>
      </p:sp>
      <p:cxnSp>
        <p:nvCxnSpPr>
          <p:cNvPr id="14" name="直接连接符 13">
            <a:extLst>
              <a:ext uri="{FF2B5EF4-FFF2-40B4-BE49-F238E27FC236}">
                <a16:creationId xmlns:a16="http://schemas.microsoft.com/office/drawing/2014/main" id="{478E0141-141B-3D07-570D-DDE0E8E8C767}"/>
              </a:ext>
            </a:extLst>
          </p:cNvPr>
          <p:cNvCxnSpPr>
            <a:cxnSpLocks/>
            <a:stCxn id="4" idx="2"/>
          </p:cNvCxnSpPr>
          <p:nvPr/>
        </p:nvCxnSpPr>
        <p:spPr>
          <a:xfrm flipH="1">
            <a:off x="2717215" y="3776138"/>
            <a:ext cx="5" cy="2716181"/>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直接连接符 15">
            <a:extLst>
              <a:ext uri="{FF2B5EF4-FFF2-40B4-BE49-F238E27FC236}">
                <a16:creationId xmlns:a16="http://schemas.microsoft.com/office/drawing/2014/main" id="{D0721A3E-3C93-4BE5-F716-E062B36C188E}"/>
              </a:ext>
            </a:extLst>
          </p:cNvPr>
          <p:cNvCxnSpPr>
            <a:cxnSpLocks/>
            <a:endCxn id="5" idx="1"/>
          </p:cNvCxnSpPr>
          <p:nvPr/>
        </p:nvCxnSpPr>
        <p:spPr>
          <a:xfrm>
            <a:off x="2717216" y="4024667"/>
            <a:ext cx="1948297" cy="1"/>
          </a:xfrm>
          <a:prstGeom prst="line">
            <a:avLst/>
          </a:prstGeom>
        </p:spPr>
        <p:style>
          <a:lnRef idx="2">
            <a:schemeClr val="accent5"/>
          </a:lnRef>
          <a:fillRef idx="0">
            <a:schemeClr val="accent5"/>
          </a:fillRef>
          <a:effectRef idx="1">
            <a:schemeClr val="accent5"/>
          </a:effectRef>
          <a:fontRef idx="minor">
            <a:schemeClr val="tx1"/>
          </a:fontRef>
        </p:style>
      </p:cxnSp>
      <p:cxnSp>
        <p:nvCxnSpPr>
          <p:cNvPr id="17" name="直接连接符 16">
            <a:extLst>
              <a:ext uri="{FF2B5EF4-FFF2-40B4-BE49-F238E27FC236}">
                <a16:creationId xmlns:a16="http://schemas.microsoft.com/office/drawing/2014/main" id="{8D099FB0-382F-BD85-8798-BFD9B12555D2}"/>
              </a:ext>
            </a:extLst>
          </p:cNvPr>
          <p:cNvCxnSpPr/>
          <p:nvPr/>
        </p:nvCxnSpPr>
        <p:spPr>
          <a:xfrm>
            <a:off x="2717221" y="4641580"/>
            <a:ext cx="1948293"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直接连接符 17">
            <a:extLst>
              <a:ext uri="{FF2B5EF4-FFF2-40B4-BE49-F238E27FC236}">
                <a16:creationId xmlns:a16="http://schemas.microsoft.com/office/drawing/2014/main" id="{F26D37D4-A975-A9A2-A271-2E42FE4C703D}"/>
              </a:ext>
            </a:extLst>
          </p:cNvPr>
          <p:cNvCxnSpPr/>
          <p:nvPr/>
        </p:nvCxnSpPr>
        <p:spPr>
          <a:xfrm>
            <a:off x="2717221" y="5258493"/>
            <a:ext cx="1948293"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直接连接符 18">
            <a:extLst>
              <a:ext uri="{FF2B5EF4-FFF2-40B4-BE49-F238E27FC236}">
                <a16:creationId xmlns:a16="http://schemas.microsoft.com/office/drawing/2014/main" id="{E1262AE6-AF7C-9A7E-F72A-14106E650226}"/>
              </a:ext>
            </a:extLst>
          </p:cNvPr>
          <p:cNvCxnSpPr/>
          <p:nvPr/>
        </p:nvCxnSpPr>
        <p:spPr>
          <a:xfrm>
            <a:off x="2717221" y="5875406"/>
            <a:ext cx="1948293" cy="0"/>
          </a:xfrm>
          <a:prstGeom prst="line">
            <a:avLst/>
          </a:prstGeom>
        </p:spPr>
        <p:style>
          <a:lnRef idx="2">
            <a:schemeClr val="accent5"/>
          </a:lnRef>
          <a:fillRef idx="0">
            <a:schemeClr val="accent5"/>
          </a:fillRef>
          <a:effectRef idx="1">
            <a:schemeClr val="accent5"/>
          </a:effectRef>
          <a:fontRef idx="minor">
            <a:schemeClr val="tx1"/>
          </a:fontRef>
        </p:style>
      </p:cxnSp>
      <p:sp>
        <p:nvSpPr>
          <p:cNvPr id="20" name="矩形: 圆角 19">
            <a:extLst>
              <a:ext uri="{FF2B5EF4-FFF2-40B4-BE49-F238E27FC236}">
                <a16:creationId xmlns:a16="http://schemas.microsoft.com/office/drawing/2014/main" id="{7D8E201D-AB04-D81D-DE6C-60D11EF21821}"/>
              </a:ext>
            </a:extLst>
          </p:cNvPr>
          <p:cNvSpPr/>
          <p:nvPr/>
        </p:nvSpPr>
        <p:spPr>
          <a:xfrm>
            <a:off x="4665513" y="6311275"/>
            <a:ext cx="2088573" cy="362089"/>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1400"/>
              <a:t>各个微服务</a:t>
            </a:r>
            <a:r>
              <a:rPr lang="en-US" altLang="zh-CN" sz="1400"/>
              <a:t>(Module)</a:t>
            </a:r>
            <a:endParaRPr lang="zh-CN" altLang="en-US" sz="1400"/>
          </a:p>
        </p:txBody>
      </p:sp>
      <p:cxnSp>
        <p:nvCxnSpPr>
          <p:cNvPr id="21" name="直接连接符 20">
            <a:extLst>
              <a:ext uri="{FF2B5EF4-FFF2-40B4-BE49-F238E27FC236}">
                <a16:creationId xmlns:a16="http://schemas.microsoft.com/office/drawing/2014/main" id="{985F4A31-4859-69E6-FEBD-FAAD806CFFEC}"/>
              </a:ext>
            </a:extLst>
          </p:cNvPr>
          <p:cNvCxnSpPr/>
          <p:nvPr/>
        </p:nvCxnSpPr>
        <p:spPr>
          <a:xfrm>
            <a:off x="2717220" y="6492319"/>
            <a:ext cx="1948293" cy="0"/>
          </a:xfrm>
          <a:prstGeom prst="line">
            <a:avLst/>
          </a:prstGeom>
        </p:spPr>
        <p:style>
          <a:lnRef idx="2">
            <a:schemeClr val="accent5"/>
          </a:lnRef>
          <a:fillRef idx="0">
            <a:schemeClr val="accent5"/>
          </a:fillRef>
          <a:effectRef idx="1">
            <a:schemeClr val="accent5"/>
          </a:effectRef>
          <a:fontRef idx="minor">
            <a:schemeClr val="tx1"/>
          </a:fontRef>
        </p:style>
      </p:cxnSp>
      <p:sp>
        <p:nvSpPr>
          <p:cNvPr id="31" name="矩形: 圆角 30">
            <a:extLst>
              <a:ext uri="{FF2B5EF4-FFF2-40B4-BE49-F238E27FC236}">
                <a16:creationId xmlns:a16="http://schemas.microsoft.com/office/drawing/2014/main" id="{F06E00E6-1847-4DEC-F509-7987E260BFAC}"/>
              </a:ext>
            </a:extLst>
          </p:cNvPr>
          <p:cNvSpPr/>
          <p:nvPr/>
        </p:nvSpPr>
        <p:spPr>
          <a:xfrm>
            <a:off x="7732672" y="3977920"/>
            <a:ext cx="2819406" cy="362089"/>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tj-auth-resource-sdk(Module)</a:t>
            </a:r>
            <a:endParaRPr lang="zh-CN" altLang="en-US" sz="1200"/>
          </a:p>
        </p:txBody>
      </p:sp>
      <p:sp>
        <p:nvSpPr>
          <p:cNvPr id="32" name="矩形: 圆角 31">
            <a:extLst>
              <a:ext uri="{FF2B5EF4-FFF2-40B4-BE49-F238E27FC236}">
                <a16:creationId xmlns:a16="http://schemas.microsoft.com/office/drawing/2014/main" id="{157D5525-ED00-082D-A26A-92E8FF8185F4}"/>
              </a:ext>
            </a:extLst>
          </p:cNvPr>
          <p:cNvSpPr/>
          <p:nvPr/>
        </p:nvSpPr>
        <p:spPr>
          <a:xfrm>
            <a:off x="7732672" y="4452209"/>
            <a:ext cx="2819406" cy="362089"/>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tj-auth-gateway-sdk(Module)</a:t>
            </a:r>
            <a:endParaRPr lang="zh-CN" altLang="en-US" sz="1200"/>
          </a:p>
        </p:txBody>
      </p:sp>
      <p:sp>
        <p:nvSpPr>
          <p:cNvPr id="33" name="矩形: 圆角 32">
            <a:extLst>
              <a:ext uri="{FF2B5EF4-FFF2-40B4-BE49-F238E27FC236}">
                <a16:creationId xmlns:a16="http://schemas.microsoft.com/office/drawing/2014/main" id="{813C4997-A535-2850-7771-11BB4CC2057B}"/>
              </a:ext>
            </a:extLst>
          </p:cNvPr>
          <p:cNvSpPr/>
          <p:nvPr/>
        </p:nvSpPr>
        <p:spPr>
          <a:xfrm>
            <a:off x="7732672" y="3503631"/>
            <a:ext cx="2819406" cy="362089"/>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tj-auth-common(Module)</a:t>
            </a:r>
            <a:endParaRPr lang="zh-CN" altLang="en-US" sz="1200"/>
          </a:p>
        </p:txBody>
      </p:sp>
      <p:sp>
        <p:nvSpPr>
          <p:cNvPr id="34" name="矩形: 圆角 33">
            <a:extLst>
              <a:ext uri="{FF2B5EF4-FFF2-40B4-BE49-F238E27FC236}">
                <a16:creationId xmlns:a16="http://schemas.microsoft.com/office/drawing/2014/main" id="{1F886299-8FDF-4571-1E31-DF9306BA7363}"/>
              </a:ext>
            </a:extLst>
          </p:cNvPr>
          <p:cNvSpPr/>
          <p:nvPr/>
        </p:nvSpPr>
        <p:spPr>
          <a:xfrm>
            <a:off x="7725973" y="4926498"/>
            <a:ext cx="2819406" cy="362089"/>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200"/>
              <a:t>tj-auth-service(Module)</a:t>
            </a:r>
            <a:endParaRPr lang="zh-CN" altLang="en-US" sz="1200"/>
          </a:p>
        </p:txBody>
      </p:sp>
      <p:pic>
        <p:nvPicPr>
          <p:cNvPr id="41" name="图片 40">
            <a:extLst>
              <a:ext uri="{FF2B5EF4-FFF2-40B4-BE49-F238E27FC236}">
                <a16:creationId xmlns:a16="http://schemas.microsoft.com/office/drawing/2014/main" id="{FB6A3F6A-474B-EA5D-9E7D-936061D0A28F}"/>
              </a:ext>
            </a:extLst>
          </p:cNvPr>
          <p:cNvPicPr>
            <a:picLocks noChangeAspect="1"/>
          </p:cNvPicPr>
          <p:nvPr/>
        </p:nvPicPr>
        <p:blipFill>
          <a:blip r:embed="rId3"/>
          <a:stretch>
            <a:fillRect/>
          </a:stretch>
        </p:blipFill>
        <p:spPr>
          <a:xfrm>
            <a:off x="6011798" y="5885942"/>
            <a:ext cx="693480" cy="152413"/>
          </a:xfrm>
          <a:prstGeom prst="rect">
            <a:avLst/>
          </a:prstGeom>
        </p:spPr>
      </p:pic>
      <p:pic>
        <p:nvPicPr>
          <p:cNvPr id="49" name="图片 48">
            <a:extLst>
              <a:ext uri="{FF2B5EF4-FFF2-40B4-BE49-F238E27FC236}">
                <a16:creationId xmlns:a16="http://schemas.microsoft.com/office/drawing/2014/main" id="{73685D1A-6B86-4D3E-7A3A-593FF6EBECA6}"/>
              </a:ext>
            </a:extLst>
          </p:cNvPr>
          <p:cNvPicPr>
            <a:picLocks noChangeAspect="1"/>
          </p:cNvPicPr>
          <p:nvPr/>
        </p:nvPicPr>
        <p:blipFill>
          <a:blip r:embed="rId4"/>
          <a:stretch>
            <a:fillRect/>
          </a:stretch>
        </p:blipFill>
        <p:spPr>
          <a:xfrm>
            <a:off x="6011798" y="5740251"/>
            <a:ext cx="701101" cy="144793"/>
          </a:xfrm>
          <a:prstGeom prst="rect">
            <a:avLst/>
          </a:prstGeom>
        </p:spPr>
      </p:pic>
      <p:cxnSp>
        <p:nvCxnSpPr>
          <p:cNvPr id="51" name="直接连接符 50">
            <a:extLst>
              <a:ext uri="{FF2B5EF4-FFF2-40B4-BE49-F238E27FC236}">
                <a16:creationId xmlns:a16="http://schemas.microsoft.com/office/drawing/2014/main" id="{735BAF56-BAF3-CEA3-D416-BAFCF1C76B72}"/>
              </a:ext>
            </a:extLst>
          </p:cNvPr>
          <p:cNvCxnSpPr>
            <a:cxnSpLocks/>
            <a:stCxn id="7" idx="3"/>
            <a:endCxn id="33" idx="1"/>
          </p:cNvCxnSpPr>
          <p:nvPr/>
        </p:nvCxnSpPr>
        <p:spPr>
          <a:xfrm flipV="1">
            <a:off x="6754086" y="3684676"/>
            <a:ext cx="978586" cy="1573818"/>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A89CF0EA-291C-23CF-879B-F7E4BA6F3E04}"/>
              </a:ext>
            </a:extLst>
          </p:cNvPr>
          <p:cNvCxnSpPr>
            <a:stCxn id="7" idx="3"/>
            <a:endCxn id="34" idx="1"/>
          </p:cNvCxnSpPr>
          <p:nvPr/>
        </p:nvCxnSpPr>
        <p:spPr>
          <a:xfrm flipV="1">
            <a:off x="6754086" y="5107543"/>
            <a:ext cx="971887" cy="150951"/>
          </a:xfrm>
          <a:prstGeom prst="line">
            <a:avLst/>
          </a:prstGeom>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10C54021-6E2D-663C-03B3-38BD76081894}"/>
              </a:ext>
            </a:extLst>
          </p:cNvPr>
          <p:cNvCxnSpPr>
            <a:cxnSpLocks/>
            <a:stCxn id="7" idx="3"/>
            <a:endCxn id="32" idx="1"/>
          </p:cNvCxnSpPr>
          <p:nvPr/>
        </p:nvCxnSpPr>
        <p:spPr>
          <a:xfrm flipV="1">
            <a:off x="6754086" y="4633254"/>
            <a:ext cx="978586" cy="625240"/>
          </a:xfrm>
          <a:prstGeom prst="line">
            <a:avLst/>
          </a:prstGeom>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725B4524-B8BC-CABA-1186-538761F3034D}"/>
              </a:ext>
            </a:extLst>
          </p:cNvPr>
          <p:cNvCxnSpPr>
            <a:cxnSpLocks/>
            <a:stCxn id="7" idx="3"/>
            <a:endCxn id="31" idx="1"/>
          </p:cNvCxnSpPr>
          <p:nvPr/>
        </p:nvCxnSpPr>
        <p:spPr>
          <a:xfrm flipV="1">
            <a:off x="6754086" y="4158965"/>
            <a:ext cx="978586" cy="10995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205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125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25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par>
                                <p:cTn id="23" presetID="22" presetClass="entr" presetSubtype="8" fill="hold" nodeType="withEffect">
                                  <p:stCondLst>
                                    <p:cond delay="50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par>
                                <p:cTn id="26" presetID="22" presetClass="entr" presetSubtype="8" fill="hold" nodeType="withEffect">
                                  <p:stCondLst>
                                    <p:cond delay="75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nodeType="withEffect">
                                  <p:stCondLst>
                                    <p:cond delay="1000"/>
                                  </p:stCondLst>
                                  <p:childTnLst>
                                    <p:set>
                                      <p:cBhvr>
                                        <p:cTn id="30" dur="1" fill="hold">
                                          <p:stCondLst>
                                            <p:cond delay="0"/>
                                          </p:stCondLst>
                                        </p:cTn>
                                        <p:tgtEl>
                                          <p:spTgt spid="21"/>
                                        </p:tgtEl>
                                        <p:attrNameLst>
                                          <p:attrName>style.visibility</p:attrName>
                                        </p:attrNameLst>
                                      </p:cBhvr>
                                      <p:to>
                                        <p:strVal val="visible"/>
                                      </p:to>
                                    </p:set>
                                    <p:animEffect transition="in" filter="wipe(left)">
                                      <p:cBhvr>
                                        <p:cTn id="31" dur="500"/>
                                        <p:tgtEl>
                                          <p:spTgt spid="21"/>
                                        </p:tgtEl>
                                      </p:cBhvr>
                                    </p:animEffect>
                                  </p:childTnLst>
                                </p:cTn>
                              </p:par>
                              <p:par>
                                <p:cTn id="32" presetID="16" presetClass="entr" presetSubtype="42" fill="hold" grpId="0" nodeType="withEffect">
                                  <p:stCondLst>
                                    <p:cond delay="500"/>
                                  </p:stCondLst>
                                  <p:childTnLst>
                                    <p:set>
                                      <p:cBhvr>
                                        <p:cTn id="33" dur="1" fill="hold">
                                          <p:stCondLst>
                                            <p:cond delay="0"/>
                                          </p:stCondLst>
                                        </p:cTn>
                                        <p:tgtEl>
                                          <p:spTgt spid="5"/>
                                        </p:tgtEl>
                                        <p:attrNameLst>
                                          <p:attrName>style.visibility</p:attrName>
                                        </p:attrNameLst>
                                      </p:cBhvr>
                                      <p:to>
                                        <p:strVal val="visible"/>
                                      </p:to>
                                    </p:set>
                                    <p:animEffect transition="in" filter="barn(outHorizontal)">
                                      <p:cBhvr>
                                        <p:cTn id="34" dur="500"/>
                                        <p:tgtEl>
                                          <p:spTgt spid="5"/>
                                        </p:tgtEl>
                                      </p:cBhvr>
                                    </p:animEffect>
                                  </p:childTnLst>
                                </p:cTn>
                              </p:par>
                              <p:par>
                                <p:cTn id="35" presetID="16" presetClass="entr" presetSubtype="42" fill="hold" grpId="0" nodeType="withEffect">
                                  <p:stCondLst>
                                    <p:cond delay="750"/>
                                  </p:stCondLst>
                                  <p:childTnLst>
                                    <p:set>
                                      <p:cBhvr>
                                        <p:cTn id="36" dur="1" fill="hold">
                                          <p:stCondLst>
                                            <p:cond delay="0"/>
                                          </p:stCondLst>
                                        </p:cTn>
                                        <p:tgtEl>
                                          <p:spTgt spid="6"/>
                                        </p:tgtEl>
                                        <p:attrNameLst>
                                          <p:attrName>style.visibility</p:attrName>
                                        </p:attrNameLst>
                                      </p:cBhvr>
                                      <p:to>
                                        <p:strVal val="visible"/>
                                      </p:to>
                                    </p:set>
                                    <p:animEffect transition="in" filter="barn(outHorizontal)">
                                      <p:cBhvr>
                                        <p:cTn id="37" dur="500"/>
                                        <p:tgtEl>
                                          <p:spTgt spid="6"/>
                                        </p:tgtEl>
                                      </p:cBhvr>
                                    </p:animEffect>
                                  </p:childTnLst>
                                </p:cTn>
                              </p:par>
                              <p:par>
                                <p:cTn id="38" presetID="16" presetClass="entr" presetSubtype="42" fill="hold" grpId="0" nodeType="withEffect">
                                  <p:stCondLst>
                                    <p:cond delay="1000"/>
                                  </p:stCondLst>
                                  <p:childTnLst>
                                    <p:set>
                                      <p:cBhvr>
                                        <p:cTn id="39" dur="1" fill="hold">
                                          <p:stCondLst>
                                            <p:cond delay="0"/>
                                          </p:stCondLst>
                                        </p:cTn>
                                        <p:tgtEl>
                                          <p:spTgt spid="7"/>
                                        </p:tgtEl>
                                        <p:attrNameLst>
                                          <p:attrName>style.visibility</p:attrName>
                                        </p:attrNameLst>
                                      </p:cBhvr>
                                      <p:to>
                                        <p:strVal val="visible"/>
                                      </p:to>
                                    </p:set>
                                    <p:animEffect transition="in" filter="barn(outHorizontal)">
                                      <p:cBhvr>
                                        <p:cTn id="40" dur="500"/>
                                        <p:tgtEl>
                                          <p:spTgt spid="7"/>
                                        </p:tgtEl>
                                      </p:cBhvr>
                                    </p:animEffect>
                                  </p:childTnLst>
                                </p:cTn>
                              </p:par>
                              <p:par>
                                <p:cTn id="41" presetID="16" presetClass="entr" presetSubtype="42" fill="hold" grpId="0" nodeType="withEffect">
                                  <p:stCondLst>
                                    <p:cond delay="1250"/>
                                  </p:stCondLst>
                                  <p:childTnLst>
                                    <p:set>
                                      <p:cBhvr>
                                        <p:cTn id="42" dur="1" fill="hold">
                                          <p:stCondLst>
                                            <p:cond delay="0"/>
                                          </p:stCondLst>
                                        </p:cTn>
                                        <p:tgtEl>
                                          <p:spTgt spid="8"/>
                                        </p:tgtEl>
                                        <p:attrNameLst>
                                          <p:attrName>style.visibility</p:attrName>
                                        </p:attrNameLst>
                                      </p:cBhvr>
                                      <p:to>
                                        <p:strVal val="visible"/>
                                      </p:to>
                                    </p:set>
                                    <p:animEffect transition="in" filter="barn(outHorizontal)">
                                      <p:cBhvr>
                                        <p:cTn id="43" dur="500"/>
                                        <p:tgtEl>
                                          <p:spTgt spid="8"/>
                                        </p:tgtEl>
                                      </p:cBhvr>
                                    </p:animEffect>
                                  </p:childTnLst>
                                </p:cTn>
                              </p:par>
                              <p:par>
                                <p:cTn id="44" presetID="16" presetClass="entr" presetSubtype="42" fill="hold" grpId="0" nodeType="withEffect">
                                  <p:stCondLst>
                                    <p:cond delay="1500"/>
                                  </p:stCondLst>
                                  <p:childTnLst>
                                    <p:set>
                                      <p:cBhvr>
                                        <p:cTn id="45" dur="1" fill="hold">
                                          <p:stCondLst>
                                            <p:cond delay="0"/>
                                          </p:stCondLst>
                                        </p:cTn>
                                        <p:tgtEl>
                                          <p:spTgt spid="20"/>
                                        </p:tgtEl>
                                        <p:attrNameLst>
                                          <p:attrName>style.visibility</p:attrName>
                                        </p:attrNameLst>
                                      </p:cBhvr>
                                      <p:to>
                                        <p:strVal val="visible"/>
                                      </p:to>
                                    </p:set>
                                    <p:animEffect transition="in" filter="barn(outHorizontal)">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41"/>
                                        </p:tgtEl>
                                        <p:attrNameLst>
                                          <p:attrName>style.visibility</p:attrName>
                                        </p:attrNameLst>
                                      </p:cBhvr>
                                      <p:to>
                                        <p:strVal val="visible"/>
                                      </p:to>
                                    </p:set>
                                    <p:animEffect transition="in" filter="barn(inVertical)">
                                      <p:cBhvr>
                                        <p:cTn id="51" dur="500"/>
                                        <p:tgtEl>
                                          <p:spTgt spid="41"/>
                                        </p:tgtEl>
                                      </p:cBhvr>
                                    </p:animEffect>
                                  </p:childTnLst>
                                </p:cTn>
                              </p:par>
                              <p:par>
                                <p:cTn id="52" presetID="16" presetClass="entr" presetSubtype="21" fill="hold"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barn(inVertical)">
                                      <p:cBhvr>
                                        <p:cTn id="54" dur="500"/>
                                        <p:tgtEl>
                                          <p:spTgt spid="4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left)">
                                      <p:cBhvr>
                                        <p:cTn id="59" dur="500"/>
                                        <p:tgtEl>
                                          <p:spTgt spid="51"/>
                                        </p:tgtEl>
                                      </p:cBhvr>
                                    </p:animEffect>
                                  </p:childTnLst>
                                </p:cTn>
                              </p:par>
                              <p:par>
                                <p:cTn id="60" presetID="22" presetClass="entr" presetSubtype="8"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wipe(left)">
                                      <p:cBhvr>
                                        <p:cTn id="62" dur="500"/>
                                        <p:tgtEl>
                                          <p:spTgt spid="53"/>
                                        </p:tgtEl>
                                      </p:cBhvr>
                                    </p:animEffect>
                                  </p:childTnLst>
                                </p:cTn>
                              </p:par>
                              <p:par>
                                <p:cTn id="63" presetID="22" presetClass="entr" presetSubtype="8" fill="hold" nodeType="with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left)">
                                      <p:cBhvr>
                                        <p:cTn id="65" dur="500"/>
                                        <p:tgtEl>
                                          <p:spTgt spid="54"/>
                                        </p:tgtEl>
                                      </p:cBhvr>
                                    </p:animEffect>
                                  </p:childTnLst>
                                </p:cTn>
                              </p:par>
                              <p:par>
                                <p:cTn id="66" presetID="22" presetClass="entr" presetSubtype="8" fill="hold" nodeType="with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childTnLst>
                          </p:cTn>
                        </p:par>
                        <p:par>
                          <p:cTn id="69" fill="hold">
                            <p:stCondLst>
                              <p:cond delay="500"/>
                            </p:stCondLst>
                            <p:childTnLst>
                              <p:par>
                                <p:cTn id="70" presetID="22" presetClass="entr" presetSubtype="8"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wipe(left)">
                                      <p:cBhvr>
                                        <p:cTn id="72" dur="500"/>
                                        <p:tgtEl>
                                          <p:spTgt spid="31"/>
                                        </p:tgtEl>
                                      </p:cBhvr>
                                    </p:animEffect>
                                  </p:childTnLst>
                                </p:cTn>
                              </p:par>
                              <p:par>
                                <p:cTn id="73" presetID="22" presetClass="entr" presetSubtype="8"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wipe(left)">
                                      <p:cBhvr>
                                        <p:cTn id="75" dur="500"/>
                                        <p:tgtEl>
                                          <p:spTgt spid="32"/>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0" grpId="0" animBg="1"/>
      <p:bldP spid="31" grpId="0" animBg="1"/>
      <p:bldP spid="32" grpId="0" animBg="1"/>
      <p:bldP spid="33" grpId="0" animBg="1"/>
      <p:bldP spid="3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4"/>
            <a:ext cx="10698800" cy="4231564"/>
          </a:xfrm>
        </p:spPr>
        <p:txBody>
          <a:bodyPr/>
          <a:lstStyle/>
          <a:p>
            <a:r>
              <a:rPr lang="zh-CN" altLang="en-US"/>
              <a:t>之前提到过，</a:t>
            </a:r>
            <a:r>
              <a:rPr lang="en-US" altLang="zh-CN">
                <a:effectLst/>
              </a:rPr>
              <a:t>SpringBoot</a:t>
            </a:r>
            <a:r>
              <a:rPr lang="zh-CN" altLang="en-US">
                <a:effectLst/>
              </a:rPr>
              <a:t>的配置文件支持多环境配置，在天机学堂中也基于不同环境有不同配置文件：</a:t>
            </a:r>
            <a:endParaRPr lang="en-US" altLang="zh-CN">
              <a:effectLst/>
            </a:endParaRPr>
          </a:p>
          <a:p>
            <a:endParaRPr lang="en-US" altLang="zh-CN"/>
          </a:p>
          <a:p>
            <a:endParaRPr lang="en-US" altLang="zh-CN">
              <a:effectLst/>
            </a:endParaRPr>
          </a:p>
          <a:p>
            <a:endParaRPr lang="en-US" altLang="zh-CN"/>
          </a:p>
          <a:p>
            <a:endParaRPr lang="en-US" altLang="zh-CN">
              <a:effectLst/>
            </a:endParaRPr>
          </a:p>
          <a:p>
            <a:endParaRPr lang="en-US" altLang="zh-CN">
              <a:effectLst/>
            </a:endParaRPr>
          </a:p>
          <a:p>
            <a:r>
              <a:rPr lang="zh-CN" altLang="en-US"/>
              <a:t>除了基本配置以外，其它的配置都放在了</a:t>
            </a:r>
            <a:r>
              <a:rPr lang="en-US" altLang="zh-CN"/>
              <a:t>Nacos</a:t>
            </a:r>
            <a:r>
              <a:rPr lang="zh-CN" altLang="en-US"/>
              <a:t>中共享，包括两大类：</a:t>
            </a:r>
            <a:endParaRPr lang="en-US" altLang="zh-CN"/>
          </a:p>
          <a:p>
            <a:pPr marL="285750" indent="-285750">
              <a:buFont typeface="Arial" panose="020B0604020202020204" pitchFamily="34" charset="0"/>
              <a:buChar char="•"/>
            </a:pPr>
            <a:r>
              <a:rPr lang="zh-CN" altLang="en-US"/>
              <a:t>共享的配置</a:t>
            </a:r>
            <a:endParaRPr lang="en-US" altLang="zh-CN"/>
          </a:p>
          <a:p>
            <a:pPr marL="285750" indent="-285750">
              <a:buFont typeface="Arial" panose="020B0604020202020204" pitchFamily="34" charset="0"/>
              <a:buChar char="•"/>
            </a:pPr>
            <a:r>
              <a:rPr lang="zh-CN" altLang="en-US">
                <a:effectLst/>
              </a:rPr>
              <a:t>微服务中可能会根据业务变化的配置</a:t>
            </a:r>
            <a:endParaRPr lang="en-US" altLang="zh-CN">
              <a:effectLst/>
            </a:endParaRPr>
          </a:p>
          <a:p>
            <a:r>
              <a:rPr lang="zh-CN" altLang="en-US"/>
              <a:t>登录 </a:t>
            </a:r>
            <a:r>
              <a:rPr lang="en-US" altLang="zh-CN">
                <a:hlinkClick r:id="rId3"/>
              </a:rPr>
              <a:t>http://nacos.tianji.com</a:t>
            </a:r>
            <a:r>
              <a:rPr lang="en-US" altLang="zh-CN"/>
              <a:t> </a:t>
            </a:r>
            <a:r>
              <a:rPr lang="zh-CN" altLang="en-US"/>
              <a:t>即可看到所有被管理的配置信息</a:t>
            </a:r>
            <a:endParaRPr lang="en-US" altLang="zh-CN"/>
          </a:p>
        </p:txBody>
      </p:sp>
      <p:graphicFrame>
        <p:nvGraphicFramePr>
          <p:cNvPr id="4" name="表格 3">
            <a:extLst>
              <a:ext uri="{FF2B5EF4-FFF2-40B4-BE49-F238E27FC236}">
                <a16:creationId xmlns:a16="http://schemas.microsoft.com/office/drawing/2014/main" id="{B11482B5-C29F-ECF6-C98E-22E646A10141}"/>
              </a:ext>
            </a:extLst>
          </p:cNvPr>
          <p:cNvGraphicFramePr>
            <a:graphicFrameLocks noGrp="1"/>
          </p:cNvGraphicFramePr>
          <p:nvPr/>
        </p:nvGraphicFramePr>
        <p:xfrm>
          <a:off x="1384370" y="2125087"/>
          <a:ext cx="9351819" cy="1688375"/>
        </p:xfrm>
        <a:graphic>
          <a:graphicData uri="http://schemas.openxmlformats.org/drawingml/2006/table">
            <a:tbl>
              <a:tblPr>
                <a:effectLst>
                  <a:outerShdw blurRad="50800" dist="38100" dir="5400000" algn="t" rotWithShape="0">
                    <a:prstClr val="black">
                      <a:alpha val="40000"/>
                    </a:prstClr>
                  </a:outerShdw>
                </a:effectLst>
              </a:tblPr>
              <a:tblGrid>
                <a:gridCol w="2951793">
                  <a:extLst>
                    <a:ext uri="{9D8B030D-6E8A-4147-A177-3AD203B41FA5}">
                      <a16:colId xmlns:a16="http://schemas.microsoft.com/office/drawing/2014/main" val="2021547780"/>
                    </a:ext>
                  </a:extLst>
                </a:gridCol>
                <a:gridCol w="6400026">
                  <a:extLst>
                    <a:ext uri="{9D8B030D-6E8A-4147-A177-3AD203B41FA5}">
                      <a16:colId xmlns:a16="http://schemas.microsoft.com/office/drawing/2014/main" val="3340014417"/>
                    </a:ext>
                  </a:extLst>
                </a:gridCol>
              </a:tblGrid>
              <a:tr h="451858">
                <a:tc>
                  <a:txBody>
                    <a:bodyPr/>
                    <a:lstStyle/>
                    <a:p>
                      <a:pPr marL="0" marR="0" algn="ctr">
                        <a:spcBef>
                          <a:spcPts val="0"/>
                        </a:spcBef>
                        <a:spcAft>
                          <a:spcPts val="0"/>
                        </a:spcAft>
                      </a:pPr>
                      <a:r>
                        <a:rPr lang="zh-CN" altLang="en-US" sz="1800" b="1">
                          <a:solidFill>
                            <a:schemeClr val="bg1"/>
                          </a:solidFill>
                          <a:effectLst/>
                        </a:rPr>
                        <a:t>文件</a:t>
                      </a:r>
                      <a:endParaRPr lang="zh-CN" altLang="en-US" sz="1800">
                        <a:solidFill>
                          <a:schemeClr val="bg1"/>
                        </a:solidFill>
                        <a:effectLst/>
                      </a:endParaRPr>
                    </a:p>
                  </a:txBody>
                  <a:tcPr marL="90653" marR="90653" marT="45326" marB="45326" anchor="ctr">
                    <a:lnL w="7620" cap="flat" cmpd="sng" algn="ctr">
                      <a:solidFill>
                        <a:srgbClr val="D9D9D9"/>
                      </a:solidFill>
                      <a:prstDash val="solid"/>
                      <a:round/>
                      <a:headEnd type="none" w="med" len="med"/>
                      <a:tailEnd type="none" w="med" len="med"/>
                    </a:lnL>
                    <a:lnR w="7620" cap="flat" cmpd="sng" algn="ctr">
                      <a:solidFill>
                        <a:srgbClr val="D9D9D9"/>
                      </a:solidFill>
                      <a:prstDash val="solid"/>
                      <a:round/>
                      <a:headEnd type="none" w="med" len="med"/>
                      <a:tailEnd type="none" w="med" len="med"/>
                    </a:lnR>
                    <a:lnT w="7620" cap="flat" cmpd="sng" algn="ctr">
                      <a:solidFill>
                        <a:srgbClr val="D9D9D9"/>
                      </a:solidFill>
                      <a:prstDash val="solid"/>
                      <a:round/>
                      <a:headEnd type="none" w="med" len="med"/>
                      <a:tailEnd type="none" w="med" len="med"/>
                    </a:lnT>
                    <a:lnB w="7620" cap="flat" cmpd="sng" algn="ctr">
                      <a:solidFill>
                        <a:srgbClr val="D9D9D9"/>
                      </a:solidFill>
                      <a:prstDash val="solid"/>
                      <a:round/>
                      <a:headEnd type="none" w="med" len="med"/>
                      <a:tailEnd type="none" w="med" len="med"/>
                    </a:lnB>
                    <a:solidFill>
                      <a:srgbClr val="AD2B26"/>
                    </a:solidFill>
                  </a:tcPr>
                </a:tc>
                <a:tc>
                  <a:txBody>
                    <a:bodyPr/>
                    <a:lstStyle/>
                    <a:p>
                      <a:pPr marL="0" marR="0" algn="ctr">
                        <a:spcBef>
                          <a:spcPts val="0"/>
                        </a:spcBef>
                        <a:spcAft>
                          <a:spcPts val="0"/>
                        </a:spcAft>
                      </a:pPr>
                      <a:r>
                        <a:rPr lang="zh-CN" altLang="en-US" sz="1800" b="1">
                          <a:solidFill>
                            <a:schemeClr val="bg1"/>
                          </a:solidFill>
                          <a:effectLst/>
                        </a:rPr>
                        <a:t>说明</a:t>
                      </a:r>
                      <a:endParaRPr lang="zh-CN" altLang="en-US" sz="1800">
                        <a:solidFill>
                          <a:schemeClr val="bg1"/>
                        </a:solidFill>
                        <a:effectLst/>
                      </a:endParaRPr>
                    </a:p>
                  </a:txBody>
                  <a:tcPr marL="90653" marR="90653" marT="45326" marB="45326" anchor="ctr">
                    <a:lnL w="7620" cap="flat" cmpd="sng" algn="ctr">
                      <a:solidFill>
                        <a:srgbClr val="D9D9D9"/>
                      </a:solidFill>
                      <a:prstDash val="solid"/>
                      <a:round/>
                      <a:headEnd type="none" w="med" len="med"/>
                      <a:tailEnd type="none" w="med" len="med"/>
                    </a:lnL>
                    <a:lnR w="7620" cap="flat" cmpd="sng" algn="ctr">
                      <a:solidFill>
                        <a:srgbClr val="D9D9D9"/>
                      </a:solidFill>
                      <a:prstDash val="solid"/>
                      <a:round/>
                      <a:headEnd type="none" w="med" len="med"/>
                      <a:tailEnd type="none" w="med" len="med"/>
                    </a:lnR>
                    <a:lnT w="7620" cap="flat" cmpd="sng" algn="ctr">
                      <a:solidFill>
                        <a:srgbClr val="D9D9D9"/>
                      </a:solidFill>
                      <a:prstDash val="solid"/>
                      <a:round/>
                      <a:headEnd type="none" w="med" len="med"/>
                      <a:tailEnd type="none" w="med" len="med"/>
                    </a:lnT>
                    <a:lnB w="7620" cap="flat" cmpd="sng" algn="ctr">
                      <a:solidFill>
                        <a:srgbClr val="D9D9D9"/>
                      </a:solidFill>
                      <a:prstDash val="solid"/>
                      <a:round/>
                      <a:headEnd type="none" w="med" len="med"/>
                      <a:tailEnd type="none" w="med" len="med"/>
                    </a:lnB>
                    <a:solidFill>
                      <a:srgbClr val="AD2B26"/>
                    </a:solidFill>
                  </a:tcPr>
                </a:tc>
                <a:extLst>
                  <a:ext uri="{0D108BD9-81ED-4DB2-BD59-A6C34878D82A}">
                    <a16:rowId xmlns:a16="http://schemas.microsoft.com/office/drawing/2014/main" val="909395762"/>
                  </a:ext>
                </a:extLst>
              </a:tr>
              <a:tr h="405245">
                <a:tc>
                  <a:txBody>
                    <a:bodyPr/>
                    <a:lstStyle/>
                    <a:p>
                      <a:pPr marL="0" marR="0" algn="ctr">
                        <a:spcBef>
                          <a:spcPts val="0"/>
                        </a:spcBef>
                        <a:spcAft>
                          <a:spcPts val="0"/>
                        </a:spcAft>
                      </a:pPr>
                      <a:r>
                        <a:rPr lang="en-US" sz="1400">
                          <a:effectLst/>
                        </a:rPr>
                        <a:t>bootstrap.yml</a:t>
                      </a:r>
                    </a:p>
                  </a:txBody>
                  <a:tcPr marL="90653" marR="90653" marT="45326" marB="45326" anchor="ctr">
                    <a:lnL w="7620" cap="flat" cmpd="sng" algn="ctr">
                      <a:solidFill>
                        <a:srgbClr val="D9D9D9"/>
                      </a:solidFill>
                      <a:prstDash val="solid"/>
                      <a:round/>
                      <a:headEnd type="none" w="med" len="med"/>
                      <a:tailEnd type="none" w="med" len="med"/>
                    </a:lnL>
                    <a:lnR w="7620" cap="flat" cmpd="sng" algn="ctr">
                      <a:solidFill>
                        <a:srgbClr val="D9D9D9"/>
                      </a:solidFill>
                      <a:prstDash val="solid"/>
                      <a:round/>
                      <a:headEnd type="none" w="med" len="med"/>
                      <a:tailEnd type="none" w="med" len="med"/>
                    </a:lnR>
                    <a:lnT w="7620" cap="flat" cmpd="sng" algn="ctr">
                      <a:solidFill>
                        <a:srgbClr val="D9D9D9"/>
                      </a:solidFill>
                      <a:prstDash val="solid"/>
                      <a:round/>
                      <a:headEnd type="none" w="med" len="med"/>
                      <a:tailEnd type="none" w="med" len="med"/>
                    </a:lnT>
                    <a:lnB w="7620" cap="flat" cmpd="sng" algn="ctr">
                      <a:solidFill>
                        <a:srgbClr val="D9D9D9"/>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zh-CN" altLang="en-US" sz="1400">
                          <a:effectLst/>
                        </a:rPr>
                        <a:t>通用配置属性，包含服务名、端口、日志等等各环境通用信息</a:t>
                      </a:r>
                    </a:p>
                  </a:txBody>
                  <a:tcPr marL="90653" marR="90653" marT="45326" marB="45326" anchor="ctr">
                    <a:lnL w="7620" cap="flat" cmpd="sng" algn="ctr">
                      <a:solidFill>
                        <a:srgbClr val="D9D9D9"/>
                      </a:solidFill>
                      <a:prstDash val="solid"/>
                      <a:round/>
                      <a:headEnd type="none" w="med" len="med"/>
                      <a:tailEnd type="none" w="med" len="med"/>
                    </a:lnL>
                    <a:lnR w="7620" cap="flat" cmpd="sng" algn="ctr">
                      <a:solidFill>
                        <a:srgbClr val="D9D9D9"/>
                      </a:solidFill>
                      <a:prstDash val="solid"/>
                      <a:round/>
                      <a:headEnd type="none" w="med" len="med"/>
                      <a:tailEnd type="none" w="med" len="med"/>
                    </a:lnR>
                    <a:lnT w="7620" cap="flat" cmpd="sng" algn="ctr">
                      <a:solidFill>
                        <a:srgbClr val="D9D9D9"/>
                      </a:solidFill>
                      <a:prstDash val="solid"/>
                      <a:round/>
                      <a:headEnd type="none" w="med" len="med"/>
                      <a:tailEnd type="none" w="med" len="med"/>
                    </a:lnT>
                    <a:lnB w="762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849689045"/>
                  </a:ext>
                </a:extLst>
              </a:tr>
              <a:tr h="415636">
                <a:tc>
                  <a:txBody>
                    <a:bodyPr/>
                    <a:lstStyle/>
                    <a:p>
                      <a:pPr marL="0" marR="0" algn="ctr">
                        <a:spcBef>
                          <a:spcPts val="0"/>
                        </a:spcBef>
                        <a:spcAft>
                          <a:spcPts val="0"/>
                        </a:spcAft>
                      </a:pPr>
                      <a:r>
                        <a:rPr lang="en-US" sz="1400">
                          <a:effectLst/>
                        </a:rPr>
                        <a:t>bootstrap-dev.yml</a:t>
                      </a:r>
                    </a:p>
                  </a:txBody>
                  <a:tcPr marL="90653" marR="90653" marT="45326" marB="45326" anchor="ctr">
                    <a:lnL w="7620" cap="flat" cmpd="sng" algn="ctr">
                      <a:solidFill>
                        <a:srgbClr val="D9D9D9"/>
                      </a:solidFill>
                      <a:prstDash val="solid"/>
                      <a:round/>
                      <a:headEnd type="none" w="med" len="med"/>
                      <a:tailEnd type="none" w="med" len="med"/>
                    </a:lnL>
                    <a:lnR w="7620" cap="flat" cmpd="sng" algn="ctr">
                      <a:solidFill>
                        <a:srgbClr val="D9D9D9"/>
                      </a:solidFill>
                      <a:prstDash val="solid"/>
                      <a:round/>
                      <a:headEnd type="none" w="med" len="med"/>
                      <a:tailEnd type="none" w="med" len="med"/>
                    </a:lnR>
                    <a:lnT w="7620" cap="flat" cmpd="sng" algn="ctr">
                      <a:solidFill>
                        <a:srgbClr val="D9D9D9"/>
                      </a:solidFill>
                      <a:prstDash val="solid"/>
                      <a:round/>
                      <a:headEnd type="none" w="med" len="med"/>
                      <a:tailEnd type="none" w="med" len="med"/>
                    </a:lnT>
                    <a:lnB w="7620" cap="flat" cmpd="sng" algn="ctr">
                      <a:solidFill>
                        <a:srgbClr val="D9D9D9"/>
                      </a:solidFill>
                      <a:prstDash val="solid"/>
                      <a:round/>
                      <a:headEnd type="none" w="med" len="med"/>
                      <a:tailEnd type="none" w="med" len="med"/>
                    </a:lnB>
                    <a:solidFill>
                      <a:schemeClr val="bg1">
                        <a:lumMod val="95000"/>
                      </a:schemeClr>
                    </a:solidFill>
                  </a:tcPr>
                </a:tc>
                <a:tc>
                  <a:txBody>
                    <a:bodyPr/>
                    <a:lstStyle/>
                    <a:p>
                      <a:pPr marL="0" marR="0" algn="l">
                        <a:spcBef>
                          <a:spcPts val="0"/>
                        </a:spcBef>
                        <a:spcAft>
                          <a:spcPts val="0"/>
                        </a:spcAft>
                      </a:pPr>
                      <a:r>
                        <a:rPr lang="zh-CN" altLang="en-US" sz="1400">
                          <a:effectLst/>
                        </a:rPr>
                        <a:t>线上开发环境配置属性，虚拟机中部署使用</a:t>
                      </a:r>
                    </a:p>
                  </a:txBody>
                  <a:tcPr marL="90653" marR="90653" marT="45326" marB="45326" anchor="ctr">
                    <a:lnL w="7620" cap="flat" cmpd="sng" algn="ctr">
                      <a:solidFill>
                        <a:srgbClr val="D9D9D9"/>
                      </a:solidFill>
                      <a:prstDash val="solid"/>
                      <a:round/>
                      <a:headEnd type="none" w="med" len="med"/>
                      <a:tailEnd type="none" w="med" len="med"/>
                    </a:lnL>
                    <a:lnR w="7620" cap="flat" cmpd="sng" algn="ctr">
                      <a:solidFill>
                        <a:srgbClr val="D9D9D9"/>
                      </a:solidFill>
                      <a:prstDash val="solid"/>
                      <a:round/>
                      <a:headEnd type="none" w="med" len="med"/>
                      <a:tailEnd type="none" w="med" len="med"/>
                    </a:lnR>
                    <a:lnT w="7620" cap="flat" cmpd="sng" algn="ctr">
                      <a:solidFill>
                        <a:srgbClr val="D9D9D9"/>
                      </a:solidFill>
                      <a:prstDash val="solid"/>
                      <a:round/>
                      <a:headEnd type="none" w="med" len="med"/>
                      <a:tailEnd type="none" w="med" len="med"/>
                    </a:lnT>
                    <a:lnB w="7620" cap="flat" cmpd="sng" algn="ctr">
                      <a:solidFill>
                        <a:srgbClr val="D9D9D9"/>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36279269"/>
                  </a:ext>
                </a:extLst>
              </a:tr>
              <a:tr h="415636">
                <a:tc>
                  <a:txBody>
                    <a:bodyPr/>
                    <a:lstStyle/>
                    <a:p>
                      <a:pPr marL="0" marR="0" algn="ctr">
                        <a:spcBef>
                          <a:spcPts val="0"/>
                        </a:spcBef>
                        <a:spcAft>
                          <a:spcPts val="0"/>
                        </a:spcAft>
                      </a:pPr>
                      <a:r>
                        <a:rPr lang="en-US" sz="1400">
                          <a:effectLst/>
                        </a:rPr>
                        <a:t>bootstrap-local.yml</a:t>
                      </a:r>
                    </a:p>
                  </a:txBody>
                  <a:tcPr marL="90653" marR="90653" marT="45326" marB="45326" anchor="ctr">
                    <a:lnL w="7620" cap="flat" cmpd="sng" algn="ctr">
                      <a:solidFill>
                        <a:srgbClr val="D9D9D9"/>
                      </a:solidFill>
                      <a:prstDash val="solid"/>
                      <a:round/>
                      <a:headEnd type="none" w="med" len="med"/>
                      <a:tailEnd type="none" w="med" len="med"/>
                    </a:lnL>
                    <a:lnR w="7620" cap="flat" cmpd="sng" algn="ctr">
                      <a:solidFill>
                        <a:srgbClr val="D9D9D9"/>
                      </a:solidFill>
                      <a:prstDash val="solid"/>
                      <a:round/>
                      <a:headEnd type="none" w="med" len="med"/>
                      <a:tailEnd type="none" w="med" len="med"/>
                    </a:lnR>
                    <a:lnT w="7620" cap="flat" cmpd="sng" algn="ctr">
                      <a:solidFill>
                        <a:srgbClr val="D9D9D9"/>
                      </a:solidFill>
                      <a:prstDash val="solid"/>
                      <a:round/>
                      <a:headEnd type="none" w="med" len="med"/>
                      <a:tailEnd type="none" w="med" len="med"/>
                    </a:lnT>
                    <a:lnB w="7620" cap="flat" cmpd="sng" algn="ctr">
                      <a:solidFill>
                        <a:srgbClr val="D9D9D9"/>
                      </a:solidFill>
                      <a:prstDash val="solid"/>
                      <a:round/>
                      <a:headEnd type="none" w="med" len="med"/>
                      <a:tailEnd type="none" w="med" len="med"/>
                    </a:lnB>
                    <a:solidFill>
                      <a:schemeClr val="bg1"/>
                    </a:solidFill>
                  </a:tcPr>
                </a:tc>
                <a:tc>
                  <a:txBody>
                    <a:bodyPr/>
                    <a:lstStyle/>
                    <a:p>
                      <a:pPr marL="0" marR="0" algn="l">
                        <a:spcBef>
                          <a:spcPts val="0"/>
                        </a:spcBef>
                        <a:spcAft>
                          <a:spcPts val="0"/>
                        </a:spcAft>
                      </a:pPr>
                      <a:r>
                        <a:rPr lang="zh-CN" altLang="en-US" sz="1400">
                          <a:effectLst/>
                        </a:rPr>
                        <a:t>本地开发环境配置属性，本地开发、测试、部署使用</a:t>
                      </a:r>
                    </a:p>
                  </a:txBody>
                  <a:tcPr marL="90653" marR="90653" marT="45326" marB="45326" anchor="ctr">
                    <a:lnL w="7620" cap="flat" cmpd="sng" algn="ctr">
                      <a:solidFill>
                        <a:srgbClr val="D9D9D9"/>
                      </a:solidFill>
                      <a:prstDash val="solid"/>
                      <a:round/>
                      <a:headEnd type="none" w="med" len="med"/>
                      <a:tailEnd type="none" w="med" len="med"/>
                    </a:lnL>
                    <a:lnR w="7620" cap="flat" cmpd="sng" algn="ctr">
                      <a:solidFill>
                        <a:srgbClr val="D9D9D9"/>
                      </a:solidFill>
                      <a:prstDash val="solid"/>
                      <a:round/>
                      <a:headEnd type="none" w="med" len="med"/>
                      <a:tailEnd type="none" w="med" len="med"/>
                    </a:lnR>
                    <a:lnT w="7620" cap="flat" cmpd="sng" algn="ctr">
                      <a:solidFill>
                        <a:srgbClr val="D9D9D9"/>
                      </a:solidFill>
                      <a:prstDash val="solid"/>
                      <a:round/>
                      <a:headEnd type="none" w="med" len="med"/>
                      <a:tailEnd type="none" w="med" len="med"/>
                    </a:lnT>
                    <a:lnB w="7620" cap="flat" cmpd="sng" algn="ctr">
                      <a:solidFill>
                        <a:srgbClr val="D9D9D9"/>
                      </a:solidFill>
                      <a:prstDash val="solid"/>
                      <a:round/>
                      <a:headEnd type="none" w="med" len="med"/>
                      <a:tailEnd type="none" w="med" len="med"/>
                    </a:lnB>
                    <a:solidFill>
                      <a:schemeClr val="bg1"/>
                    </a:solidFill>
                  </a:tcPr>
                </a:tc>
                <a:extLst>
                  <a:ext uri="{0D108BD9-81ED-4DB2-BD59-A6C34878D82A}">
                    <a16:rowId xmlns:a16="http://schemas.microsoft.com/office/drawing/2014/main" val="540750399"/>
                  </a:ext>
                </a:extLst>
              </a:tr>
            </a:tbl>
          </a:graphicData>
        </a:graphic>
      </p:graphicFrame>
      <p:sp>
        <p:nvSpPr>
          <p:cNvPr id="7" name="文本占位符 1">
            <a:extLst>
              <a:ext uri="{FF2B5EF4-FFF2-40B4-BE49-F238E27FC236}">
                <a16:creationId xmlns:a16="http://schemas.microsoft.com/office/drawing/2014/main" id="{CB5E2B7F-4409-AF42-80EC-3F633F0A8D6E}"/>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配置文件规范</a:t>
            </a:r>
          </a:p>
        </p:txBody>
      </p:sp>
    </p:spTree>
    <p:extLst>
      <p:ext uri="{BB962C8B-B14F-4D97-AF65-F5344CB8AC3E}">
        <p14:creationId xmlns:p14="http://schemas.microsoft.com/office/powerpoint/2010/main" val="40751212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7" dur="500"/>
                                        <p:tgtEl>
                                          <p:spTgt spid="3">
                                            <p:txEl>
                                              <p:pRg st="6" end="6"/>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0" dur="500"/>
                                        <p:tgtEl>
                                          <p:spTgt spid="3">
                                            <p:txEl>
                                              <p:pRg st="7" end="7"/>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randombar(horizontal)">
                                      <p:cBhvr>
                                        <p:cTn id="13" dur="500"/>
                                        <p:tgtEl>
                                          <p:spTgt spid="3">
                                            <p:txEl>
                                              <p:pRg st="8" end="8"/>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5008472" y="1855562"/>
            <a:ext cx="5973761" cy="637267"/>
          </a:xfrm>
        </p:spPr>
        <p:txBody>
          <a:bodyPr/>
          <a:lstStyle/>
          <a:p>
            <a:r>
              <a:rPr lang="zh-CN" altLang="en-US">
                <a:solidFill>
                  <a:srgbClr val="49504F"/>
                </a:solidFill>
              </a:rPr>
              <a:t>熟悉项目</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5008471" y="2492829"/>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AD2B26"/>
                </a:solidFill>
              </a:rPr>
              <a:t>阅读源码</a:t>
            </a:r>
          </a:p>
        </p:txBody>
      </p:sp>
      <p:sp>
        <p:nvSpPr>
          <p:cNvPr id="4" name="文本占位符 1">
            <a:extLst>
              <a:ext uri="{FF2B5EF4-FFF2-40B4-BE49-F238E27FC236}">
                <a16:creationId xmlns:a16="http://schemas.microsoft.com/office/drawing/2014/main" id="{BCF2A1A5-F78B-B47A-9CAC-C7AC57BA446C}"/>
              </a:ext>
            </a:extLst>
          </p:cNvPr>
          <p:cNvSpPr txBox="1">
            <a:spLocks/>
          </p:cNvSpPr>
          <p:nvPr/>
        </p:nvSpPr>
        <p:spPr>
          <a:xfrm>
            <a:off x="5008471" y="3130096"/>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远程调试</a:t>
            </a:r>
          </a:p>
        </p:txBody>
      </p:sp>
      <p:sp>
        <p:nvSpPr>
          <p:cNvPr id="5" name="文本占位符 1">
            <a:extLst>
              <a:ext uri="{FF2B5EF4-FFF2-40B4-BE49-F238E27FC236}">
                <a16:creationId xmlns:a16="http://schemas.microsoft.com/office/drawing/2014/main" id="{5224FEC8-DFCF-2FCF-C234-3B5D5E235231}"/>
              </a:ext>
            </a:extLst>
          </p:cNvPr>
          <p:cNvSpPr txBox="1">
            <a:spLocks/>
          </p:cNvSpPr>
          <p:nvPr/>
        </p:nvSpPr>
        <p:spPr>
          <a:xfrm>
            <a:off x="5008470" y="376736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a:t>BUG</a:t>
            </a:r>
            <a:r>
              <a:rPr lang="zh-CN" altLang="en-US"/>
              <a:t>修复</a:t>
            </a:r>
          </a:p>
        </p:txBody>
      </p:sp>
      <p:sp>
        <p:nvSpPr>
          <p:cNvPr id="6" name="文本占位符 1">
            <a:extLst>
              <a:ext uri="{FF2B5EF4-FFF2-40B4-BE49-F238E27FC236}">
                <a16:creationId xmlns:a16="http://schemas.microsoft.com/office/drawing/2014/main" id="{D217C91F-9AE8-AD9F-9E1C-EAA3C77D5B5A}"/>
              </a:ext>
            </a:extLst>
          </p:cNvPr>
          <p:cNvSpPr txBox="1">
            <a:spLocks/>
          </p:cNvSpPr>
          <p:nvPr/>
        </p:nvSpPr>
        <p:spPr>
          <a:xfrm>
            <a:off x="5008470" y="440463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测试部署</a:t>
            </a:r>
          </a:p>
        </p:txBody>
      </p:sp>
    </p:spTree>
    <p:extLst>
      <p:ext uri="{BB962C8B-B14F-4D97-AF65-F5344CB8AC3E}">
        <p14:creationId xmlns:p14="http://schemas.microsoft.com/office/powerpoint/2010/main" val="768362973"/>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形状 4">
            <a:extLst>
              <a:ext uri="{FF2B5EF4-FFF2-40B4-BE49-F238E27FC236}">
                <a16:creationId xmlns:a16="http://schemas.microsoft.com/office/drawing/2014/main" id="{B9FB82B7-6B8C-DFE1-3E3E-27E48E85D0A8}"/>
              </a:ext>
            </a:extLst>
          </p:cNvPr>
          <p:cNvSpPr/>
          <p:nvPr/>
        </p:nvSpPr>
        <p:spPr>
          <a:xfrm>
            <a:off x="1497301" y="2179580"/>
            <a:ext cx="2704111" cy="967216"/>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任意多边形 3">
            <a:extLst>
              <a:ext uri="{FF2B5EF4-FFF2-40B4-BE49-F238E27FC236}">
                <a16:creationId xmlns:a16="http://schemas.microsoft.com/office/drawing/2014/main" id="{94805CCF-73D9-868A-8B66-92245337B7FC}"/>
              </a:ext>
            </a:extLst>
          </p:cNvPr>
          <p:cNvSpPr/>
          <p:nvPr/>
        </p:nvSpPr>
        <p:spPr bwMode="auto">
          <a:xfrm>
            <a:off x="3752750" y="2179580"/>
            <a:ext cx="2725792"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6" name="文本框 35">
            <a:extLst>
              <a:ext uri="{FF2B5EF4-FFF2-40B4-BE49-F238E27FC236}">
                <a16:creationId xmlns:a16="http://schemas.microsoft.com/office/drawing/2014/main" id="{3BAEA26E-FA91-5BAB-992A-C3B596D31718}"/>
              </a:ext>
            </a:extLst>
          </p:cNvPr>
          <p:cNvSpPr txBox="1">
            <a:spLocks noChangeArrowheads="1"/>
          </p:cNvSpPr>
          <p:nvPr/>
        </p:nvSpPr>
        <p:spPr bwMode="auto">
          <a:xfrm>
            <a:off x="4068072" y="2463133"/>
            <a:ext cx="23058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理清请求链路</a:t>
            </a:r>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文本框 43">
            <a:extLst>
              <a:ext uri="{FF2B5EF4-FFF2-40B4-BE49-F238E27FC236}">
                <a16:creationId xmlns:a16="http://schemas.microsoft.com/office/drawing/2014/main" id="{B622D9BA-B232-2C63-0C4B-1B83AC606BDD}"/>
              </a:ext>
            </a:extLst>
          </p:cNvPr>
          <p:cNvSpPr txBox="1">
            <a:spLocks noChangeArrowheads="1"/>
          </p:cNvSpPr>
          <p:nvPr/>
        </p:nvSpPr>
        <p:spPr bwMode="auto">
          <a:xfrm>
            <a:off x="1480799" y="2442390"/>
            <a:ext cx="2369670" cy="44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找到请求入口</a:t>
            </a:r>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任意多边形 10">
            <a:extLst>
              <a:ext uri="{FF2B5EF4-FFF2-40B4-BE49-F238E27FC236}">
                <a16:creationId xmlns:a16="http://schemas.microsoft.com/office/drawing/2014/main" id="{EC957239-AC24-AED1-E02A-68F99D849BB5}"/>
              </a:ext>
            </a:extLst>
          </p:cNvPr>
          <p:cNvSpPr/>
          <p:nvPr/>
        </p:nvSpPr>
        <p:spPr bwMode="auto">
          <a:xfrm>
            <a:off x="8307009" y="2179580"/>
            <a:ext cx="2723537"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9" name="文本框 46">
            <a:extLst>
              <a:ext uri="{FF2B5EF4-FFF2-40B4-BE49-F238E27FC236}">
                <a16:creationId xmlns:a16="http://schemas.microsoft.com/office/drawing/2014/main" id="{74FD482D-C82E-EA20-DCC5-1F952ED163E6}"/>
              </a:ext>
            </a:extLst>
          </p:cNvPr>
          <p:cNvSpPr txBox="1">
            <a:spLocks noChangeArrowheads="1"/>
          </p:cNvSpPr>
          <p:nvPr/>
        </p:nvSpPr>
        <p:spPr bwMode="auto">
          <a:xfrm>
            <a:off x="8628855" y="2442390"/>
            <a:ext cx="2303971" cy="44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a:t>步步深入</a:t>
            </a:r>
            <a:endParaRPr lang="zh-CN" altLang="en-US" dirty="0"/>
          </a:p>
        </p:txBody>
      </p:sp>
      <p:sp>
        <p:nvSpPr>
          <p:cNvPr id="10" name="任意多边形 13">
            <a:extLst>
              <a:ext uri="{FF2B5EF4-FFF2-40B4-BE49-F238E27FC236}">
                <a16:creationId xmlns:a16="http://schemas.microsoft.com/office/drawing/2014/main" id="{31BB68FA-CCA5-A93A-BAB2-9752040C5F24}"/>
              </a:ext>
            </a:extLst>
          </p:cNvPr>
          <p:cNvSpPr/>
          <p:nvPr/>
        </p:nvSpPr>
        <p:spPr bwMode="auto">
          <a:xfrm>
            <a:off x="6029879" y="2179580"/>
            <a:ext cx="2723537"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框 49">
            <a:extLst>
              <a:ext uri="{FF2B5EF4-FFF2-40B4-BE49-F238E27FC236}">
                <a16:creationId xmlns:a16="http://schemas.microsoft.com/office/drawing/2014/main" id="{166BF4A8-53DB-0D9C-8CC9-37AA2D6A988A}"/>
              </a:ext>
            </a:extLst>
          </p:cNvPr>
          <p:cNvSpPr txBox="1">
            <a:spLocks noChangeArrowheads="1"/>
          </p:cNvSpPr>
          <p:nvPr/>
        </p:nvSpPr>
        <p:spPr bwMode="auto">
          <a:xfrm>
            <a:off x="6371410" y="2442390"/>
            <a:ext cx="2278452" cy="44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紧跟主线</a:t>
            </a:r>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 name="文本框 13">
            <a:extLst>
              <a:ext uri="{FF2B5EF4-FFF2-40B4-BE49-F238E27FC236}">
                <a16:creationId xmlns:a16="http://schemas.microsoft.com/office/drawing/2014/main" id="{206208A2-1954-5187-2705-63F476DE183E}"/>
              </a:ext>
            </a:extLst>
          </p:cNvPr>
          <p:cNvSpPr txBox="1"/>
          <p:nvPr/>
        </p:nvSpPr>
        <p:spPr>
          <a:xfrm>
            <a:off x="1466511" y="3680971"/>
            <a:ext cx="2286239" cy="1444811"/>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b="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找到请求入口</a:t>
            </a:r>
            <a:endParaRPr lang="en-US" altLang="zh-CN" b="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在企业内开发，我们是接手他人代码，可以通过交流弄清楚入口。否则就只能通过前端入手。</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5" name="文本框 13">
            <a:extLst>
              <a:ext uri="{FF2B5EF4-FFF2-40B4-BE49-F238E27FC236}">
                <a16:creationId xmlns:a16="http://schemas.microsoft.com/office/drawing/2014/main" id="{1D09AFCF-C409-D38F-D0FF-A16BFEBC19F8}"/>
              </a:ext>
            </a:extLst>
          </p:cNvPr>
          <p:cNvSpPr txBox="1"/>
          <p:nvPr/>
        </p:nvSpPr>
        <p:spPr>
          <a:xfrm>
            <a:off x="3852872" y="3680971"/>
            <a:ext cx="2286239" cy="1444811"/>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理清请求链路</a:t>
            </a:r>
            <a:endParaRPr lang="en-US" altLang="zh-CN"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找到入口后，先总览项目结构，弄清楚前端请求如何抵达微服务，经过了哪些地方，这对解决</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BUG</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会有帮助</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6" name="文本框 13">
            <a:extLst>
              <a:ext uri="{FF2B5EF4-FFF2-40B4-BE49-F238E27FC236}">
                <a16:creationId xmlns:a16="http://schemas.microsoft.com/office/drawing/2014/main" id="{6A30FD0A-4760-FB1A-85F7-CB452321E3F9}"/>
              </a:ext>
            </a:extLst>
          </p:cNvPr>
          <p:cNvSpPr txBox="1"/>
          <p:nvPr/>
        </p:nvSpPr>
        <p:spPr>
          <a:xfrm>
            <a:off x="6239232" y="3680971"/>
            <a:ext cx="2286239" cy="1444811"/>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b="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紧跟主</a:t>
            </a:r>
            <a:r>
              <a:rPr lang="zh-CN" altLang="en-US" b="1">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线</a:t>
            </a:r>
            <a:endPar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源码非常繁杂，不要试图弄清楚每一个细枝末节。紧跟业务主线，先梳理整体脉络，形成整体业务流程图</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7" name="文本框 13">
            <a:extLst>
              <a:ext uri="{FF2B5EF4-FFF2-40B4-BE49-F238E27FC236}">
                <a16:creationId xmlns:a16="http://schemas.microsoft.com/office/drawing/2014/main" id="{ED5FF77B-211C-3844-0F2E-5565DF31AE8B}"/>
              </a:ext>
            </a:extLst>
          </p:cNvPr>
          <p:cNvSpPr txBox="1"/>
          <p:nvPr/>
        </p:nvSpPr>
        <p:spPr>
          <a:xfrm>
            <a:off x="8625593" y="3680971"/>
            <a:ext cx="2286239" cy="1444811"/>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步步深入</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最后，基于业务场景，定位核心问题点，抽丝剥茧，展开看来阅读细节，寻找问题所在</a:t>
            </a:r>
            <a:endPar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9" name="任意形状 4">
            <a:extLst>
              <a:ext uri="{FF2B5EF4-FFF2-40B4-BE49-F238E27FC236}">
                <a16:creationId xmlns:a16="http://schemas.microsoft.com/office/drawing/2014/main" id="{A1618A13-A88F-A793-F95C-F8C15F18B95D}"/>
              </a:ext>
            </a:extLst>
          </p:cNvPr>
          <p:cNvSpPr/>
          <p:nvPr/>
        </p:nvSpPr>
        <p:spPr>
          <a:xfrm>
            <a:off x="1489533" y="2179580"/>
            <a:ext cx="2704111" cy="967216"/>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chemeClr val="tx1">
              <a:alpha val="0"/>
            </a:schemeClr>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0" name="任意多边形 3">
            <a:extLst>
              <a:ext uri="{FF2B5EF4-FFF2-40B4-BE49-F238E27FC236}">
                <a16:creationId xmlns:a16="http://schemas.microsoft.com/office/drawing/2014/main" id="{56F30BBD-76FA-2EED-1D2C-332318E98451}"/>
              </a:ext>
            </a:extLst>
          </p:cNvPr>
          <p:cNvSpPr/>
          <p:nvPr/>
        </p:nvSpPr>
        <p:spPr bwMode="auto">
          <a:xfrm>
            <a:off x="3744982" y="2179580"/>
            <a:ext cx="2725792"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tx1">
              <a:alpha val="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21" name="任意多边形 10">
            <a:extLst>
              <a:ext uri="{FF2B5EF4-FFF2-40B4-BE49-F238E27FC236}">
                <a16:creationId xmlns:a16="http://schemas.microsoft.com/office/drawing/2014/main" id="{95CA2FDE-8375-D32A-F513-EFC9A19F411A}"/>
              </a:ext>
            </a:extLst>
          </p:cNvPr>
          <p:cNvSpPr/>
          <p:nvPr/>
        </p:nvSpPr>
        <p:spPr bwMode="auto">
          <a:xfrm>
            <a:off x="8299241" y="2179580"/>
            <a:ext cx="2723537"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tx1">
              <a:alpha val="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22" name="任意多边形 13">
            <a:extLst>
              <a:ext uri="{FF2B5EF4-FFF2-40B4-BE49-F238E27FC236}">
                <a16:creationId xmlns:a16="http://schemas.microsoft.com/office/drawing/2014/main" id="{A285286E-7ABB-DE39-8F7F-052B46E82433}"/>
              </a:ext>
            </a:extLst>
          </p:cNvPr>
          <p:cNvSpPr/>
          <p:nvPr/>
        </p:nvSpPr>
        <p:spPr bwMode="auto">
          <a:xfrm>
            <a:off x="6022111" y="2179580"/>
            <a:ext cx="2723537"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chemeClr val="tx1">
              <a:alpha val="0"/>
            </a:schemeClr>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24" name="矩形 23">
            <a:extLst>
              <a:ext uri="{FF2B5EF4-FFF2-40B4-BE49-F238E27FC236}">
                <a16:creationId xmlns:a16="http://schemas.microsoft.com/office/drawing/2014/main" id="{2D56A38B-B00D-BF09-3B02-F9874D84B9E0}"/>
              </a:ext>
            </a:extLst>
          </p:cNvPr>
          <p:cNvSpPr/>
          <p:nvPr/>
        </p:nvSpPr>
        <p:spPr>
          <a:xfrm>
            <a:off x="8628855" y="3680971"/>
            <a:ext cx="2282977" cy="144481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BBFF0777-9BF4-C62B-281B-C88EBC9ACD63}"/>
              </a:ext>
            </a:extLst>
          </p:cNvPr>
          <p:cNvSpPr/>
          <p:nvPr/>
        </p:nvSpPr>
        <p:spPr>
          <a:xfrm>
            <a:off x="6292555" y="3680970"/>
            <a:ext cx="2282977" cy="144481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033A8CBC-222E-4CC1-3B24-BAD308D14550}"/>
              </a:ext>
            </a:extLst>
          </p:cNvPr>
          <p:cNvSpPr/>
          <p:nvPr/>
        </p:nvSpPr>
        <p:spPr>
          <a:xfrm>
            <a:off x="3930409" y="3680968"/>
            <a:ext cx="2282977" cy="144481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E7732636-112E-4995-2E06-8C924F1A0C39}"/>
              </a:ext>
            </a:extLst>
          </p:cNvPr>
          <p:cNvSpPr/>
          <p:nvPr/>
        </p:nvSpPr>
        <p:spPr>
          <a:xfrm>
            <a:off x="1568264" y="3680968"/>
            <a:ext cx="2282977" cy="144481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9" name="图片 28">
            <a:extLst>
              <a:ext uri="{FF2B5EF4-FFF2-40B4-BE49-F238E27FC236}">
                <a16:creationId xmlns:a16="http://schemas.microsoft.com/office/drawing/2014/main" id="{FC0505D2-24D8-CAD4-78B9-E51D0A589A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550" y="6232827"/>
            <a:ext cx="947845" cy="218146"/>
          </a:xfrm>
          <a:prstGeom prst="rect">
            <a:avLst/>
          </a:prstGeom>
        </p:spPr>
      </p:pic>
      <p:pic>
        <p:nvPicPr>
          <p:cNvPr id="30" name="图形 29" descr="服务器">
            <a:extLst>
              <a:ext uri="{FF2B5EF4-FFF2-40B4-BE49-F238E27FC236}">
                <a16:creationId xmlns:a16="http://schemas.microsoft.com/office/drawing/2014/main" id="{32776F12-F835-B241-66B4-194322F7A9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59550" y="5362712"/>
            <a:ext cx="914400" cy="914400"/>
          </a:xfrm>
          <a:prstGeom prst="rect">
            <a:avLst/>
          </a:prstGeom>
        </p:spPr>
      </p:pic>
      <p:pic>
        <p:nvPicPr>
          <p:cNvPr id="31" name="Picture 8">
            <a:extLst>
              <a:ext uri="{FF2B5EF4-FFF2-40B4-BE49-F238E27FC236}">
                <a16:creationId xmlns:a16="http://schemas.microsoft.com/office/drawing/2014/main" id="{D05A0B6A-5937-71AD-B027-E5BB3E8EBC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7899" y="5272796"/>
            <a:ext cx="1299934" cy="1299934"/>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直接箭头连接符 31">
            <a:extLst>
              <a:ext uri="{FF2B5EF4-FFF2-40B4-BE49-F238E27FC236}">
                <a16:creationId xmlns:a16="http://schemas.microsoft.com/office/drawing/2014/main" id="{3BB17A9E-5312-0EE6-B2E2-92311E5A8987}"/>
              </a:ext>
            </a:extLst>
          </p:cNvPr>
          <p:cNvCxnSpPr>
            <a:cxnSpLocks/>
            <a:stCxn id="12" idx="3"/>
          </p:cNvCxnSpPr>
          <p:nvPr/>
        </p:nvCxnSpPr>
        <p:spPr>
          <a:xfrm>
            <a:off x="5099231" y="5922763"/>
            <a:ext cx="72782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C5EC4586-3692-F143-52D6-765D76E69945}"/>
              </a:ext>
            </a:extLst>
          </p:cNvPr>
          <p:cNvCxnSpPr>
            <a:cxnSpLocks/>
            <a:endCxn id="31" idx="1"/>
          </p:cNvCxnSpPr>
          <p:nvPr/>
        </p:nvCxnSpPr>
        <p:spPr>
          <a:xfrm>
            <a:off x="6972302" y="5922763"/>
            <a:ext cx="93559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28FEB471-FFA6-4B3E-F87A-85AB3DD63D73}"/>
              </a:ext>
            </a:extLst>
          </p:cNvPr>
          <p:cNvCxnSpPr>
            <a:cxnSpLocks/>
            <a:stCxn id="31" idx="3"/>
            <a:endCxn id="36" idx="1"/>
          </p:cNvCxnSpPr>
          <p:nvPr/>
        </p:nvCxnSpPr>
        <p:spPr>
          <a:xfrm>
            <a:off x="9207833" y="5922763"/>
            <a:ext cx="9093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5" name="组合 34">
            <a:extLst>
              <a:ext uri="{FF2B5EF4-FFF2-40B4-BE49-F238E27FC236}">
                <a16:creationId xmlns:a16="http://schemas.microsoft.com/office/drawing/2014/main" id="{D6D6BF94-CD65-C297-C572-6B295CF9E9CC}"/>
              </a:ext>
            </a:extLst>
          </p:cNvPr>
          <p:cNvGrpSpPr/>
          <p:nvPr/>
        </p:nvGrpSpPr>
        <p:grpSpPr>
          <a:xfrm>
            <a:off x="10117137" y="5272796"/>
            <a:ext cx="1299934" cy="1299934"/>
            <a:chOff x="5815356" y="2305131"/>
            <a:chExt cx="1123869" cy="1123869"/>
          </a:xfrm>
        </p:grpSpPr>
        <p:pic>
          <p:nvPicPr>
            <p:cNvPr id="36" name="图形 35" descr="服务器">
              <a:extLst>
                <a:ext uri="{FF2B5EF4-FFF2-40B4-BE49-F238E27FC236}">
                  <a16:creationId xmlns:a16="http://schemas.microsoft.com/office/drawing/2014/main" id="{4A284B37-6052-3C9D-3186-E4CDBE2514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15356" y="2305131"/>
              <a:ext cx="1123869" cy="1123869"/>
            </a:xfrm>
            <a:prstGeom prst="rect">
              <a:avLst/>
            </a:prstGeom>
          </p:spPr>
        </p:pic>
        <p:sp>
          <p:nvSpPr>
            <p:cNvPr id="37" name="矩形: 圆角 36">
              <a:extLst>
                <a:ext uri="{FF2B5EF4-FFF2-40B4-BE49-F238E27FC236}">
                  <a16:creationId xmlns:a16="http://schemas.microsoft.com/office/drawing/2014/main" id="{002E901F-6508-2F0E-D55B-EFD01B98A588}"/>
                </a:ext>
              </a:extLst>
            </p:cNvPr>
            <p:cNvSpPr/>
            <p:nvPr/>
          </p:nvSpPr>
          <p:spPr>
            <a:xfrm>
              <a:off x="6007720" y="2925092"/>
              <a:ext cx="739140" cy="137160"/>
            </a:xfrm>
            <a:prstGeom prst="roundRect">
              <a:avLst/>
            </a:prstGeom>
            <a:solidFill>
              <a:schemeClr val="tx1"/>
            </a:solidFill>
            <a:ln/>
          </p:spPr>
          <p:style>
            <a:lnRef idx="1">
              <a:schemeClr val="dk1"/>
            </a:lnRef>
            <a:fillRef idx="2">
              <a:schemeClr val="dk1"/>
            </a:fillRef>
            <a:effectRef idx="1">
              <a:schemeClr val="dk1"/>
            </a:effectRef>
            <a:fontRef idx="minor">
              <a:schemeClr val="dk1"/>
            </a:fontRef>
          </p:style>
          <p:txBody>
            <a:bodyPr lIns="0" tIns="0" rIns="0" bIns="0" rtlCol="0" anchor="ctr"/>
            <a:lstStyle/>
            <a:p>
              <a:pPr algn="ctr"/>
              <a:r>
                <a:rPr lang="zh-CN" altLang="en-US" sz="1200">
                  <a:solidFill>
                    <a:schemeClr val="accent6">
                      <a:lumMod val="40000"/>
                      <a:lumOff val="60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微服务</a:t>
              </a:r>
            </a:p>
          </p:txBody>
        </p:sp>
      </p:grpSp>
      <p:pic>
        <p:nvPicPr>
          <p:cNvPr id="12" name="图片 11">
            <a:extLst>
              <a:ext uri="{FF2B5EF4-FFF2-40B4-BE49-F238E27FC236}">
                <a16:creationId xmlns:a16="http://schemas.microsoft.com/office/drawing/2014/main" id="{E033E2A9-A1FA-3FF1-3166-455769577682}"/>
              </a:ext>
            </a:extLst>
          </p:cNvPr>
          <p:cNvPicPr>
            <a:picLocks noChangeAspect="1"/>
          </p:cNvPicPr>
          <p:nvPr/>
        </p:nvPicPr>
        <p:blipFill>
          <a:blip r:embed="rId8"/>
          <a:stretch>
            <a:fillRect/>
          </a:stretch>
        </p:blipFill>
        <p:spPr>
          <a:xfrm>
            <a:off x="732184" y="5465563"/>
            <a:ext cx="4367047" cy="914400"/>
          </a:xfrm>
          <a:prstGeom prst="rect">
            <a:avLst/>
          </a:prstGeom>
          <a:effectLst>
            <a:outerShdw blurRad="50800" dist="38100" dir="5400000" algn="t" rotWithShape="0">
              <a:prstClr val="black">
                <a:alpha val="40000"/>
              </a:prstClr>
            </a:outerShdw>
          </a:effectLst>
        </p:spPr>
      </p:pic>
      <p:sp>
        <p:nvSpPr>
          <p:cNvPr id="18" name="文本占位符 1">
            <a:extLst>
              <a:ext uri="{FF2B5EF4-FFF2-40B4-BE49-F238E27FC236}">
                <a16:creationId xmlns:a16="http://schemas.microsoft.com/office/drawing/2014/main" id="{AA07B093-3C31-2BC7-8C90-0734BDF71E38}"/>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阅读源码</a:t>
            </a:r>
          </a:p>
        </p:txBody>
      </p:sp>
    </p:spTree>
    <p:extLst>
      <p:ext uri="{BB962C8B-B14F-4D97-AF65-F5344CB8AC3E}">
        <p14:creationId xmlns:p14="http://schemas.microsoft.com/office/powerpoint/2010/main" val="2951209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left)">
                                      <p:cBhvr>
                                        <p:cTn id="24" dur="500"/>
                                        <p:tgtEl>
                                          <p:spTgt spid="33"/>
                                        </p:tgtEl>
                                      </p:cBhvr>
                                    </p:animEffec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randombar(horizontal)">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left)">
                                      <p:cBhvr>
                                        <p:cTn id="33" dur="500"/>
                                        <p:tgtEl>
                                          <p:spTgt spid="34"/>
                                        </p:tgtEl>
                                      </p:cBhvr>
                                    </p:animEffect>
                                  </p:childTnLst>
                                </p:cTn>
                              </p:par>
                            </p:childTnLst>
                          </p:cTn>
                        </p:par>
                        <p:par>
                          <p:cTn id="34" fill="hold">
                            <p:stCondLst>
                              <p:cond delay="500"/>
                            </p:stCondLst>
                            <p:childTnLst>
                              <p:par>
                                <p:cTn id="35" presetID="14" presetClass="entr" presetSubtype="1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randombar(horizontal)">
                                      <p:cBhvr>
                                        <p:cTn id="3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5008472" y="1855562"/>
            <a:ext cx="5973761" cy="637267"/>
          </a:xfrm>
        </p:spPr>
        <p:txBody>
          <a:bodyPr/>
          <a:lstStyle/>
          <a:p>
            <a:r>
              <a:rPr lang="zh-CN" altLang="en-US">
                <a:solidFill>
                  <a:srgbClr val="49504F"/>
                </a:solidFill>
              </a:rPr>
              <a:t>熟悉项目</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5008471" y="2492829"/>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9504F"/>
                </a:solidFill>
              </a:rPr>
              <a:t>阅读源码</a:t>
            </a:r>
          </a:p>
        </p:txBody>
      </p:sp>
      <p:sp>
        <p:nvSpPr>
          <p:cNvPr id="4" name="文本占位符 1">
            <a:extLst>
              <a:ext uri="{FF2B5EF4-FFF2-40B4-BE49-F238E27FC236}">
                <a16:creationId xmlns:a16="http://schemas.microsoft.com/office/drawing/2014/main" id="{BCF2A1A5-F78B-B47A-9CAC-C7AC57BA446C}"/>
              </a:ext>
            </a:extLst>
          </p:cNvPr>
          <p:cNvSpPr txBox="1">
            <a:spLocks/>
          </p:cNvSpPr>
          <p:nvPr/>
        </p:nvSpPr>
        <p:spPr>
          <a:xfrm>
            <a:off x="5008471" y="3130096"/>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AD2B26"/>
                </a:solidFill>
              </a:rPr>
              <a:t>远程调试</a:t>
            </a:r>
          </a:p>
        </p:txBody>
      </p:sp>
      <p:sp>
        <p:nvSpPr>
          <p:cNvPr id="5" name="文本占位符 1">
            <a:extLst>
              <a:ext uri="{FF2B5EF4-FFF2-40B4-BE49-F238E27FC236}">
                <a16:creationId xmlns:a16="http://schemas.microsoft.com/office/drawing/2014/main" id="{5224FEC8-DFCF-2FCF-C234-3B5D5E235231}"/>
              </a:ext>
            </a:extLst>
          </p:cNvPr>
          <p:cNvSpPr txBox="1">
            <a:spLocks/>
          </p:cNvSpPr>
          <p:nvPr/>
        </p:nvSpPr>
        <p:spPr>
          <a:xfrm>
            <a:off x="5008470" y="376736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a:t>BUG</a:t>
            </a:r>
            <a:r>
              <a:rPr lang="zh-CN" altLang="en-US"/>
              <a:t>修复</a:t>
            </a:r>
          </a:p>
        </p:txBody>
      </p:sp>
      <p:sp>
        <p:nvSpPr>
          <p:cNvPr id="6" name="文本占位符 1">
            <a:extLst>
              <a:ext uri="{FF2B5EF4-FFF2-40B4-BE49-F238E27FC236}">
                <a16:creationId xmlns:a16="http://schemas.microsoft.com/office/drawing/2014/main" id="{D217C91F-9AE8-AD9F-9E1C-EAA3C77D5B5A}"/>
              </a:ext>
            </a:extLst>
          </p:cNvPr>
          <p:cNvSpPr txBox="1">
            <a:spLocks/>
          </p:cNvSpPr>
          <p:nvPr/>
        </p:nvSpPr>
        <p:spPr>
          <a:xfrm>
            <a:off x="5008470" y="440463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测试部署</a:t>
            </a:r>
          </a:p>
        </p:txBody>
      </p:sp>
    </p:spTree>
    <p:extLst>
      <p:ext uri="{BB962C8B-B14F-4D97-AF65-F5344CB8AC3E}">
        <p14:creationId xmlns:p14="http://schemas.microsoft.com/office/powerpoint/2010/main" val="175208924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F5F2403-DAC9-454A-9779-7331986EC40B}"/>
              </a:ext>
            </a:extLst>
          </p:cNvPr>
          <p:cNvSpPr>
            <a:spLocks noGrp="1"/>
          </p:cNvSpPr>
          <p:nvPr>
            <p:ph type="body" sz="quarter" idx="10"/>
          </p:nvPr>
        </p:nvSpPr>
        <p:spPr/>
        <p:txBody>
          <a:bodyPr/>
          <a:lstStyle/>
          <a:p>
            <a:r>
              <a:rPr lang="zh-CN" altLang="en-US"/>
              <a:t>了解项目背景和基本架构</a:t>
            </a:r>
            <a:endParaRPr lang="en-US" altLang="zh-CN"/>
          </a:p>
          <a:p>
            <a:r>
              <a:rPr lang="zh-CN" altLang="en-US"/>
              <a:t>了解企业开发环境和开发模式</a:t>
            </a:r>
            <a:endParaRPr lang="en-US" altLang="zh-CN"/>
          </a:p>
          <a:p>
            <a:r>
              <a:rPr lang="zh-CN" altLang="en-US"/>
              <a:t>会阅读项目源码</a:t>
            </a:r>
            <a:endParaRPr lang="en-US" altLang="zh-CN"/>
          </a:p>
          <a:p>
            <a:r>
              <a:rPr lang="zh-CN" altLang="en-US"/>
              <a:t>掌握登录状态刷新解决方案</a:t>
            </a:r>
            <a:endParaRPr lang="zh-CN" altLang="en-US" dirty="0"/>
          </a:p>
        </p:txBody>
      </p:sp>
    </p:spTree>
    <p:extLst>
      <p:ext uri="{BB962C8B-B14F-4D97-AF65-F5344CB8AC3E}">
        <p14:creationId xmlns:p14="http://schemas.microsoft.com/office/powerpoint/2010/main" val="2196209602"/>
      </p:ext>
    </p:extLst>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5"/>
            <a:ext cx="10698800" cy="4070013"/>
          </a:xfrm>
        </p:spPr>
        <p:txBody>
          <a:bodyPr/>
          <a:lstStyle/>
          <a:p>
            <a:r>
              <a:rPr lang="zh-CN" altLang="en-US"/>
              <a:t>如果部署的微服务不在本地，我们可以利用</a:t>
            </a:r>
            <a:r>
              <a:rPr lang="en-US" altLang="zh-CN"/>
              <a:t>IDEA</a:t>
            </a:r>
            <a:r>
              <a:rPr lang="zh-CN" altLang="en-US"/>
              <a:t>的远程调试功能：</a:t>
            </a:r>
            <a:endParaRPr lang="en-US" altLang="zh-CN"/>
          </a:p>
        </p:txBody>
      </p:sp>
      <p:sp>
        <p:nvSpPr>
          <p:cNvPr id="6" name="文本占位符 1">
            <a:extLst>
              <a:ext uri="{FF2B5EF4-FFF2-40B4-BE49-F238E27FC236}">
                <a16:creationId xmlns:a16="http://schemas.microsoft.com/office/drawing/2014/main" id="{B56262AD-8D55-2B8A-5D29-4BAEEAEE830F}"/>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远程调试</a:t>
            </a:r>
          </a:p>
        </p:txBody>
      </p:sp>
      <p:pic>
        <p:nvPicPr>
          <p:cNvPr id="9" name="图片 8">
            <a:extLst>
              <a:ext uri="{FF2B5EF4-FFF2-40B4-BE49-F238E27FC236}">
                <a16:creationId xmlns:a16="http://schemas.microsoft.com/office/drawing/2014/main" id="{1582D303-C41A-77FD-790A-2788590ACAE5}"/>
              </a:ext>
            </a:extLst>
          </p:cNvPr>
          <p:cNvPicPr>
            <a:picLocks noChangeAspect="1"/>
          </p:cNvPicPr>
          <p:nvPr/>
        </p:nvPicPr>
        <p:blipFill>
          <a:blip r:embed="rId3"/>
          <a:stretch>
            <a:fillRect/>
          </a:stretch>
        </p:blipFill>
        <p:spPr>
          <a:xfrm>
            <a:off x="12290578" y="2165792"/>
            <a:ext cx="7914666" cy="4349308"/>
          </a:xfrm>
          <a:prstGeom prst="rect">
            <a:avLst/>
          </a:prstGeom>
          <a:effectLst>
            <a:outerShdw blurRad="50800" dist="38100" dir="5400000" algn="t" rotWithShape="0">
              <a:prstClr val="black">
                <a:alpha val="40000"/>
              </a:prstClr>
            </a:outerShdw>
          </a:effectLst>
        </p:spPr>
      </p:pic>
      <p:pic>
        <p:nvPicPr>
          <p:cNvPr id="11" name="图片 10">
            <a:extLst>
              <a:ext uri="{FF2B5EF4-FFF2-40B4-BE49-F238E27FC236}">
                <a16:creationId xmlns:a16="http://schemas.microsoft.com/office/drawing/2014/main" id="{EE6DFCFA-51AA-8603-5B73-7C052D7982EF}"/>
              </a:ext>
            </a:extLst>
          </p:cNvPr>
          <p:cNvPicPr>
            <a:picLocks noChangeAspect="1"/>
          </p:cNvPicPr>
          <p:nvPr/>
        </p:nvPicPr>
        <p:blipFill>
          <a:blip r:embed="rId4"/>
          <a:stretch>
            <a:fillRect/>
          </a:stretch>
        </p:blipFill>
        <p:spPr>
          <a:xfrm>
            <a:off x="2138667" y="2102449"/>
            <a:ext cx="7774260" cy="4424326"/>
          </a:xfrm>
          <a:prstGeom prst="rect">
            <a:avLst/>
          </a:prstGeom>
          <a:effectLst>
            <a:outerShdw blurRad="50800" dist="38100" dir="5400000" algn="t" rotWithShape="0">
              <a:prstClr val="black">
                <a:alpha val="40000"/>
              </a:prstClr>
            </a:outerShdw>
          </a:effectLst>
        </p:spPr>
      </p:pic>
      <p:pic>
        <p:nvPicPr>
          <p:cNvPr id="13" name="图片 12">
            <a:extLst>
              <a:ext uri="{FF2B5EF4-FFF2-40B4-BE49-F238E27FC236}">
                <a16:creationId xmlns:a16="http://schemas.microsoft.com/office/drawing/2014/main" id="{C718772F-9B82-83A3-593A-4E6B6BE1DA18}"/>
              </a:ext>
            </a:extLst>
          </p:cNvPr>
          <p:cNvPicPr>
            <a:picLocks noChangeAspect="1"/>
          </p:cNvPicPr>
          <p:nvPr/>
        </p:nvPicPr>
        <p:blipFill>
          <a:blip r:embed="rId5"/>
          <a:stretch>
            <a:fillRect/>
          </a:stretch>
        </p:blipFill>
        <p:spPr>
          <a:xfrm>
            <a:off x="12290578" y="2097065"/>
            <a:ext cx="7146010" cy="451516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035401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5"/>
            <a:ext cx="10698800" cy="4070013"/>
          </a:xfrm>
        </p:spPr>
        <p:txBody>
          <a:bodyPr/>
          <a:lstStyle/>
          <a:p>
            <a:r>
              <a:rPr lang="zh-CN" altLang="en-US"/>
              <a:t>如果部署的微服务不在本地，我们可以利用</a:t>
            </a:r>
            <a:r>
              <a:rPr lang="en-US" altLang="zh-CN"/>
              <a:t>IDEA</a:t>
            </a:r>
            <a:r>
              <a:rPr lang="zh-CN" altLang="en-US"/>
              <a:t>的远程调试功能：</a:t>
            </a:r>
            <a:endParaRPr lang="en-US" altLang="zh-CN"/>
          </a:p>
        </p:txBody>
      </p:sp>
      <p:sp>
        <p:nvSpPr>
          <p:cNvPr id="6" name="文本占位符 1">
            <a:extLst>
              <a:ext uri="{FF2B5EF4-FFF2-40B4-BE49-F238E27FC236}">
                <a16:creationId xmlns:a16="http://schemas.microsoft.com/office/drawing/2014/main" id="{B56262AD-8D55-2B8A-5D29-4BAEEAEE830F}"/>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远程调试</a:t>
            </a:r>
          </a:p>
        </p:txBody>
      </p:sp>
      <p:pic>
        <p:nvPicPr>
          <p:cNvPr id="9" name="图片 8">
            <a:extLst>
              <a:ext uri="{FF2B5EF4-FFF2-40B4-BE49-F238E27FC236}">
                <a16:creationId xmlns:a16="http://schemas.microsoft.com/office/drawing/2014/main" id="{1582D303-C41A-77FD-790A-2788590ACAE5}"/>
              </a:ext>
            </a:extLst>
          </p:cNvPr>
          <p:cNvPicPr>
            <a:picLocks noChangeAspect="1"/>
          </p:cNvPicPr>
          <p:nvPr/>
        </p:nvPicPr>
        <p:blipFill>
          <a:blip r:embed="rId3"/>
          <a:stretch>
            <a:fillRect/>
          </a:stretch>
        </p:blipFill>
        <p:spPr>
          <a:xfrm>
            <a:off x="12290578" y="2165792"/>
            <a:ext cx="7914666" cy="4349308"/>
          </a:xfrm>
          <a:prstGeom prst="rect">
            <a:avLst/>
          </a:prstGeom>
          <a:effectLst>
            <a:outerShdw blurRad="50800" dist="38100" dir="5400000" algn="t" rotWithShape="0">
              <a:prstClr val="black">
                <a:alpha val="40000"/>
              </a:prstClr>
            </a:outerShdw>
          </a:effectLst>
        </p:spPr>
      </p:pic>
      <p:pic>
        <p:nvPicPr>
          <p:cNvPr id="11" name="图片 10">
            <a:extLst>
              <a:ext uri="{FF2B5EF4-FFF2-40B4-BE49-F238E27FC236}">
                <a16:creationId xmlns:a16="http://schemas.microsoft.com/office/drawing/2014/main" id="{EE6DFCFA-51AA-8603-5B73-7C052D7982EF}"/>
              </a:ext>
            </a:extLst>
          </p:cNvPr>
          <p:cNvPicPr>
            <a:picLocks noChangeAspect="1"/>
          </p:cNvPicPr>
          <p:nvPr/>
        </p:nvPicPr>
        <p:blipFill>
          <a:blip r:embed="rId4"/>
          <a:stretch>
            <a:fillRect/>
          </a:stretch>
        </p:blipFill>
        <p:spPr>
          <a:xfrm>
            <a:off x="-7966631" y="2102449"/>
            <a:ext cx="7774260" cy="4424326"/>
          </a:xfrm>
          <a:prstGeom prst="rect">
            <a:avLst/>
          </a:prstGeom>
          <a:effectLst>
            <a:outerShdw blurRad="50800" dist="38100" dir="5400000" algn="t" rotWithShape="0">
              <a:prstClr val="black">
                <a:alpha val="40000"/>
              </a:prstClr>
            </a:outerShdw>
          </a:effectLst>
        </p:spPr>
      </p:pic>
      <p:pic>
        <p:nvPicPr>
          <p:cNvPr id="13" name="图片 12">
            <a:extLst>
              <a:ext uri="{FF2B5EF4-FFF2-40B4-BE49-F238E27FC236}">
                <a16:creationId xmlns:a16="http://schemas.microsoft.com/office/drawing/2014/main" id="{C718772F-9B82-83A3-593A-4E6B6BE1DA18}"/>
              </a:ext>
            </a:extLst>
          </p:cNvPr>
          <p:cNvPicPr>
            <a:picLocks noChangeAspect="1"/>
          </p:cNvPicPr>
          <p:nvPr/>
        </p:nvPicPr>
        <p:blipFill>
          <a:blip r:embed="rId5"/>
          <a:stretch>
            <a:fillRect/>
          </a:stretch>
        </p:blipFill>
        <p:spPr>
          <a:xfrm>
            <a:off x="2513524" y="2097065"/>
            <a:ext cx="7146010" cy="451516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91335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5"/>
            <a:ext cx="10698800" cy="4070013"/>
          </a:xfrm>
        </p:spPr>
        <p:txBody>
          <a:bodyPr/>
          <a:lstStyle/>
          <a:p>
            <a:r>
              <a:rPr lang="zh-CN" altLang="en-US"/>
              <a:t>如果部署的微服务不在本地，我们可以利用</a:t>
            </a:r>
            <a:r>
              <a:rPr lang="en-US" altLang="zh-CN"/>
              <a:t>IDEA</a:t>
            </a:r>
            <a:r>
              <a:rPr lang="zh-CN" altLang="en-US"/>
              <a:t>的远程调试功能：</a:t>
            </a:r>
            <a:endParaRPr lang="en-US" altLang="zh-CN"/>
          </a:p>
        </p:txBody>
      </p:sp>
      <p:sp>
        <p:nvSpPr>
          <p:cNvPr id="6" name="文本占位符 1">
            <a:extLst>
              <a:ext uri="{FF2B5EF4-FFF2-40B4-BE49-F238E27FC236}">
                <a16:creationId xmlns:a16="http://schemas.microsoft.com/office/drawing/2014/main" id="{B56262AD-8D55-2B8A-5D29-4BAEEAEE830F}"/>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远程调试</a:t>
            </a:r>
          </a:p>
        </p:txBody>
      </p:sp>
      <p:pic>
        <p:nvPicPr>
          <p:cNvPr id="9" name="图片 8">
            <a:extLst>
              <a:ext uri="{FF2B5EF4-FFF2-40B4-BE49-F238E27FC236}">
                <a16:creationId xmlns:a16="http://schemas.microsoft.com/office/drawing/2014/main" id="{1582D303-C41A-77FD-790A-2788590ACAE5}"/>
              </a:ext>
            </a:extLst>
          </p:cNvPr>
          <p:cNvPicPr>
            <a:picLocks noChangeAspect="1"/>
          </p:cNvPicPr>
          <p:nvPr/>
        </p:nvPicPr>
        <p:blipFill>
          <a:blip r:embed="rId3"/>
          <a:stretch>
            <a:fillRect/>
          </a:stretch>
        </p:blipFill>
        <p:spPr>
          <a:xfrm>
            <a:off x="2138667" y="2165792"/>
            <a:ext cx="7914666" cy="4349308"/>
          </a:xfrm>
          <a:prstGeom prst="rect">
            <a:avLst/>
          </a:prstGeom>
          <a:effectLst>
            <a:outerShdw blurRad="50800" dist="38100" dir="5400000" algn="t" rotWithShape="0">
              <a:prstClr val="black">
                <a:alpha val="40000"/>
              </a:prstClr>
            </a:outerShdw>
          </a:effectLst>
        </p:spPr>
      </p:pic>
      <p:pic>
        <p:nvPicPr>
          <p:cNvPr id="4" name="图片 3">
            <a:extLst>
              <a:ext uri="{FF2B5EF4-FFF2-40B4-BE49-F238E27FC236}">
                <a16:creationId xmlns:a16="http://schemas.microsoft.com/office/drawing/2014/main" id="{1AD452E3-7B78-DD2D-D1D3-CC8F329E4CFF}"/>
              </a:ext>
            </a:extLst>
          </p:cNvPr>
          <p:cNvPicPr>
            <a:picLocks noChangeAspect="1"/>
          </p:cNvPicPr>
          <p:nvPr/>
        </p:nvPicPr>
        <p:blipFill>
          <a:blip r:embed="rId4"/>
          <a:stretch>
            <a:fillRect/>
          </a:stretch>
        </p:blipFill>
        <p:spPr>
          <a:xfrm>
            <a:off x="-7333874" y="2097065"/>
            <a:ext cx="7146010" cy="4515166"/>
          </a:xfrm>
          <a:prstGeom prst="rect">
            <a:avLst/>
          </a:prstGeom>
          <a:effectLst>
            <a:outerShdw blurRad="50800" dist="38100" dir="5400000" algn="t" rotWithShape="0">
              <a:prstClr val="black">
                <a:alpha val="40000"/>
              </a:prstClr>
            </a:outerShdw>
          </a:effectLst>
        </p:spPr>
      </p:pic>
      <p:grpSp>
        <p:nvGrpSpPr>
          <p:cNvPr id="5" name="组合 4">
            <a:extLst>
              <a:ext uri="{FF2B5EF4-FFF2-40B4-BE49-F238E27FC236}">
                <a16:creationId xmlns:a16="http://schemas.microsoft.com/office/drawing/2014/main" id="{8ACD4A3D-D574-8751-4C53-7041491960E4}"/>
              </a:ext>
            </a:extLst>
          </p:cNvPr>
          <p:cNvGrpSpPr/>
          <p:nvPr/>
        </p:nvGrpSpPr>
        <p:grpSpPr>
          <a:xfrm>
            <a:off x="1020189" y="7330054"/>
            <a:ext cx="10151622" cy="1036706"/>
            <a:chOff x="1859973" y="2480205"/>
            <a:chExt cx="10151622" cy="1036706"/>
          </a:xfrm>
        </p:grpSpPr>
        <p:sp>
          <p:nvSpPr>
            <p:cNvPr id="7" name="矩形: 圆角 6">
              <a:extLst>
                <a:ext uri="{FF2B5EF4-FFF2-40B4-BE49-F238E27FC236}">
                  <a16:creationId xmlns:a16="http://schemas.microsoft.com/office/drawing/2014/main" id="{C40209BD-7AD6-8367-941C-6DFE8CCA63EF}"/>
                </a:ext>
              </a:extLst>
            </p:cNvPr>
            <p:cNvSpPr/>
            <p:nvPr/>
          </p:nvSpPr>
          <p:spPr>
            <a:xfrm>
              <a:off x="1859973" y="2480206"/>
              <a:ext cx="10151622" cy="1036705"/>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F177608-CF85-D457-4C87-E21D4C2A093B}"/>
                </a:ext>
              </a:extLst>
            </p:cNvPr>
            <p:cNvSpPr txBox="1"/>
            <p:nvPr/>
          </p:nvSpPr>
          <p:spPr>
            <a:xfrm>
              <a:off x="1859973" y="2845725"/>
              <a:ext cx="10151622" cy="462242"/>
            </a:xfrm>
            <a:prstGeom prst="rect">
              <a:avLst/>
            </a:prstGeom>
            <a:solidFill>
              <a:srgbClr val="F9FBF9"/>
            </a:solidFill>
          </p:spPr>
          <p:txBody>
            <a:bodyPr wrap="square" lIns="217440" tIns="45720" rIns="216000" bIns="45720" rtlCol="0">
              <a:spAutoFit/>
            </a:bodyPr>
            <a:lstStyle/>
            <a:p>
              <a:pPr>
                <a:lnSpc>
                  <a:spcPct val="200000"/>
                </a:lnSpc>
              </a:pPr>
              <a:r>
                <a:rPr lang="en-US" altLang="zh-CN" sz="1400">
                  <a:solidFill>
                    <a:schemeClr val="tx1">
                      <a:lumMod val="85000"/>
                      <a:lumOff val="15000"/>
                    </a:schemeClr>
                  </a:solidFill>
                  <a:effectLst/>
                  <a:latin typeface="Source code pro" panose="020B0509030403020204" pitchFamily="49" charset="0"/>
                </a:rPr>
                <a:t>java -jar </a:t>
              </a:r>
              <a:r>
                <a:rPr kumimoji="0" lang="zh-CN" altLang="zh-CN" sz="1400" b="1" i="0" u="none" strike="noStrike" cap="none" normalizeH="0" baseline="0">
                  <a:ln>
                    <a:noFill/>
                  </a:ln>
                  <a:solidFill>
                    <a:srgbClr val="008000"/>
                  </a:solidFill>
                  <a:effectLst/>
                  <a:latin typeface="Source Code Pro" panose="020B0509030403020204" pitchFamily="49" charset="0"/>
                </a:rPr>
                <a:t>-agentlib:jdwp=transport=dt_socket,server=y,suspend=n,address=*:5005</a:t>
              </a:r>
              <a:r>
                <a:rPr kumimoji="0" lang="en-US" altLang="zh-CN" sz="1400" b="1" i="0" u="none" strike="noStrike" cap="none" normalizeH="0" baseline="0">
                  <a:ln>
                    <a:noFill/>
                  </a:ln>
                  <a:solidFill>
                    <a:srgbClr val="008000"/>
                  </a:solidFill>
                  <a:effectLst/>
                  <a:latin typeface="Source Code Pro" panose="020B0509030403020204" pitchFamily="49" charset="0"/>
                </a:rPr>
                <a:t> </a:t>
              </a:r>
              <a:r>
                <a:rPr kumimoji="0" lang="en-US" altLang="zh-CN" sz="1400" i="0" u="none" strike="noStrike" cap="none" normalizeH="0" baseline="0">
                  <a:ln>
                    <a:noFill/>
                  </a:ln>
                  <a:solidFill>
                    <a:schemeClr val="tx1">
                      <a:lumMod val="85000"/>
                      <a:lumOff val="15000"/>
                    </a:schemeClr>
                  </a:solidFill>
                  <a:effectLst/>
                  <a:latin typeface="Source Code Pro" panose="020B0509030403020204" pitchFamily="49" charset="0"/>
                </a:rPr>
                <a:t>xxx.jar</a:t>
              </a:r>
              <a:r>
                <a:rPr lang="en-US" altLang="zh-CN" sz="1400" b="0">
                  <a:solidFill>
                    <a:srgbClr val="CD3131"/>
                  </a:solidFill>
                  <a:effectLst/>
                  <a:latin typeface="Source code pro" panose="020B0509030403020204" pitchFamily="49" charset="0"/>
                </a:rPr>
                <a:t> </a:t>
              </a:r>
              <a:endParaRPr lang="en-US" altLang="zh-CN" sz="1400" b="0">
                <a:solidFill>
                  <a:srgbClr val="000000"/>
                </a:solidFill>
                <a:effectLst/>
                <a:latin typeface="Source code pro" panose="020B0509030403020204" pitchFamily="49" charset="0"/>
              </a:endParaRPr>
            </a:p>
          </p:txBody>
        </p:sp>
        <p:sp>
          <p:nvSpPr>
            <p:cNvPr id="10" name="矩形: 圆角 9">
              <a:extLst>
                <a:ext uri="{FF2B5EF4-FFF2-40B4-BE49-F238E27FC236}">
                  <a16:creationId xmlns:a16="http://schemas.microsoft.com/office/drawing/2014/main" id="{25D7B7A6-65AC-EE26-A4BB-D9E392FC5E5E}"/>
                </a:ext>
              </a:extLst>
            </p:cNvPr>
            <p:cNvSpPr/>
            <p:nvPr/>
          </p:nvSpPr>
          <p:spPr>
            <a:xfrm>
              <a:off x="1859973" y="2480205"/>
              <a:ext cx="10151622"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1" name="组合 10">
              <a:extLst>
                <a:ext uri="{FF2B5EF4-FFF2-40B4-BE49-F238E27FC236}">
                  <a16:creationId xmlns:a16="http://schemas.microsoft.com/office/drawing/2014/main" id="{46A3BEB1-7240-309C-AB96-CA4893C86FE8}"/>
                </a:ext>
              </a:extLst>
            </p:cNvPr>
            <p:cNvGrpSpPr/>
            <p:nvPr/>
          </p:nvGrpSpPr>
          <p:grpSpPr>
            <a:xfrm>
              <a:off x="2016840" y="2577251"/>
              <a:ext cx="780463" cy="183269"/>
              <a:chOff x="2016840" y="2577251"/>
              <a:chExt cx="780463" cy="183269"/>
            </a:xfrm>
          </p:grpSpPr>
          <p:sp>
            <p:nvSpPr>
              <p:cNvPr id="12" name="椭圆 11">
                <a:extLst>
                  <a:ext uri="{FF2B5EF4-FFF2-40B4-BE49-F238E27FC236}">
                    <a16:creationId xmlns:a16="http://schemas.microsoft.com/office/drawing/2014/main" id="{4D672B1D-2F7F-2B3C-B0FE-9C4AC85DC6DB}"/>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4FB2DEC8-AE1D-C062-87FF-B71A819E012A}"/>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239358F4-2341-A6AF-AAC8-E2CD8950D53B}"/>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5" name="矩形: 圆角 14">
            <a:extLst>
              <a:ext uri="{FF2B5EF4-FFF2-40B4-BE49-F238E27FC236}">
                <a16:creationId xmlns:a16="http://schemas.microsoft.com/office/drawing/2014/main" id="{2DCC299B-948E-FD26-9439-6D5044C8EAD1}"/>
              </a:ext>
            </a:extLst>
          </p:cNvPr>
          <p:cNvSpPr/>
          <p:nvPr/>
        </p:nvSpPr>
        <p:spPr>
          <a:xfrm>
            <a:off x="4361688" y="2468880"/>
            <a:ext cx="822960" cy="237744"/>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noAutofit/>
          </a:bodyPr>
          <a:lstStyle/>
          <a:p>
            <a:pPr algn="l"/>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6" name="矩形: 圆角 15">
            <a:extLst>
              <a:ext uri="{FF2B5EF4-FFF2-40B4-BE49-F238E27FC236}">
                <a16:creationId xmlns:a16="http://schemas.microsoft.com/office/drawing/2014/main" id="{AF3E6897-7BD8-FBD5-B0F7-CC8A871DED03}"/>
              </a:ext>
            </a:extLst>
          </p:cNvPr>
          <p:cNvSpPr/>
          <p:nvPr/>
        </p:nvSpPr>
        <p:spPr>
          <a:xfrm>
            <a:off x="4361688" y="3782568"/>
            <a:ext cx="822960" cy="237744"/>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noAutofit/>
          </a:bodyPr>
          <a:lstStyle/>
          <a:p>
            <a:pPr algn="l"/>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矩形: 圆角 16">
            <a:extLst>
              <a:ext uri="{FF2B5EF4-FFF2-40B4-BE49-F238E27FC236}">
                <a16:creationId xmlns:a16="http://schemas.microsoft.com/office/drawing/2014/main" id="{86506581-F980-610F-A93D-3019EE82CCE0}"/>
              </a:ext>
            </a:extLst>
          </p:cNvPr>
          <p:cNvSpPr/>
          <p:nvPr/>
        </p:nvSpPr>
        <p:spPr>
          <a:xfrm>
            <a:off x="5120640" y="5005195"/>
            <a:ext cx="822960" cy="237744"/>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noAutofit/>
          </a:bodyPr>
          <a:lstStyle/>
          <a:p>
            <a:pPr algn="l"/>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8" name="矩形: 圆角 17">
            <a:extLst>
              <a:ext uri="{FF2B5EF4-FFF2-40B4-BE49-F238E27FC236}">
                <a16:creationId xmlns:a16="http://schemas.microsoft.com/office/drawing/2014/main" id="{01A8CAE6-D53C-37C2-8724-D7545DF6FF9F}"/>
              </a:ext>
            </a:extLst>
          </p:cNvPr>
          <p:cNvSpPr/>
          <p:nvPr/>
        </p:nvSpPr>
        <p:spPr>
          <a:xfrm>
            <a:off x="4053766" y="4299901"/>
            <a:ext cx="4450154" cy="237745"/>
          </a:xfrm>
          <a:prstGeom prst="roundRect">
            <a:avLst/>
          </a:prstGeom>
          <a:noFill/>
          <a:ln w="19050" cap="flat" cmpd="sng" algn="ctr">
            <a:solidFill>
              <a:srgbClr val="00C47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noAutofit/>
          </a:bodyPr>
          <a:lstStyle/>
          <a:p>
            <a:pPr algn="l"/>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1357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4)">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heel(4)">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heel(4)">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2"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heel(2)">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5"/>
            <a:ext cx="10698800" cy="4070013"/>
          </a:xfrm>
        </p:spPr>
        <p:txBody>
          <a:bodyPr/>
          <a:lstStyle/>
          <a:p>
            <a:r>
              <a:rPr lang="zh-CN" altLang="en-US"/>
              <a:t>如果部署的微服务不在本地，我们可以利用</a:t>
            </a:r>
            <a:r>
              <a:rPr lang="en-US" altLang="zh-CN"/>
              <a:t>IDEA</a:t>
            </a:r>
            <a:r>
              <a:rPr lang="zh-CN" altLang="en-US"/>
              <a:t>的远程调试功能：</a:t>
            </a:r>
            <a:endParaRPr lang="en-US" altLang="zh-CN"/>
          </a:p>
        </p:txBody>
      </p:sp>
      <p:sp>
        <p:nvSpPr>
          <p:cNvPr id="6" name="文本占位符 1">
            <a:extLst>
              <a:ext uri="{FF2B5EF4-FFF2-40B4-BE49-F238E27FC236}">
                <a16:creationId xmlns:a16="http://schemas.microsoft.com/office/drawing/2014/main" id="{B56262AD-8D55-2B8A-5D29-4BAEEAEE830F}"/>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远程调试</a:t>
            </a:r>
          </a:p>
        </p:txBody>
      </p:sp>
      <p:grpSp>
        <p:nvGrpSpPr>
          <p:cNvPr id="5" name="组合 4">
            <a:extLst>
              <a:ext uri="{FF2B5EF4-FFF2-40B4-BE49-F238E27FC236}">
                <a16:creationId xmlns:a16="http://schemas.microsoft.com/office/drawing/2014/main" id="{A1B45472-86D0-44A6-7AFA-FEAFD161BB92}"/>
              </a:ext>
            </a:extLst>
          </p:cNvPr>
          <p:cNvGrpSpPr/>
          <p:nvPr/>
        </p:nvGrpSpPr>
        <p:grpSpPr>
          <a:xfrm>
            <a:off x="1020189" y="5464318"/>
            <a:ext cx="10151622" cy="1036706"/>
            <a:chOff x="1859973" y="2480205"/>
            <a:chExt cx="10151622" cy="1036706"/>
          </a:xfrm>
        </p:grpSpPr>
        <p:sp>
          <p:nvSpPr>
            <p:cNvPr id="7" name="矩形: 圆角 6">
              <a:extLst>
                <a:ext uri="{FF2B5EF4-FFF2-40B4-BE49-F238E27FC236}">
                  <a16:creationId xmlns:a16="http://schemas.microsoft.com/office/drawing/2014/main" id="{E9102D92-8D27-635A-9677-C174303647D3}"/>
                </a:ext>
              </a:extLst>
            </p:cNvPr>
            <p:cNvSpPr/>
            <p:nvPr/>
          </p:nvSpPr>
          <p:spPr>
            <a:xfrm>
              <a:off x="1859973" y="2480206"/>
              <a:ext cx="10151622" cy="1036705"/>
            </a:xfrm>
            <a:prstGeom prst="roundRect">
              <a:avLst>
                <a:gd name="adj" fmla="val 2401"/>
              </a:avLst>
            </a:prstGeom>
            <a:solidFill>
              <a:srgbClr val="F9FBF9"/>
            </a:solidFill>
            <a:ln w="3175">
              <a:noFill/>
            </a:ln>
            <a:effectLst>
              <a:outerShdw blurRad="50800" dist="38100" dir="5400000" algn="t"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A28113F-923F-757E-44AE-9B12AEE16C0D}"/>
                </a:ext>
              </a:extLst>
            </p:cNvPr>
            <p:cNvSpPr txBox="1"/>
            <p:nvPr/>
          </p:nvSpPr>
          <p:spPr>
            <a:xfrm>
              <a:off x="1859973" y="2845725"/>
              <a:ext cx="10151622" cy="462242"/>
            </a:xfrm>
            <a:prstGeom prst="rect">
              <a:avLst/>
            </a:prstGeom>
            <a:solidFill>
              <a:srgbClr val="F9FBF9"/>
            </a:solidFill>
          </p:spPr>
          <p:txBody>
            <a:bodyPr wrap="square" lIns="217440" tIns="45720" rIns="216000" bIns="45720" rtlCol="0">
              <a:spAutoFit/>
            </a:bodyPr>
            <a:lstStyle/>
            <a:p>
              <a:pPr>
                <a:lnSpc>
                  <a:spcPct val="200000"/>
                </a:lnSpc>
              </a:pPr>
              <a:r>
                <a:rPr lang="en-US" altLang="zh-CN" sz="1400">
                  <a:solidFill>
                    <a:schemeClr val="tx1">
                      <a:lumMod val="85000"/>
                      <a:lumOff val="15000"/>
                    </a:schemeClr>
                  </a:solidFill>
                  <a:effectLst/>
                  <a:latin typeface="Source code pro" panose="020B0509030403020204" pitchFamily="49" charset="0"/>
                </a:rPr>
                <a:t>java -jar </a:t>
              </a:r>
              <a:r>
                <a:rPr kumimoji="0" lang="zh-CN" altLang="zh-CN" sz="1400" b="1" i="0" u="none" strike="noStrike" cap="none" normalizeH="0" baseline="0">
                  <a:ln>
                    <a:noFill/>
                  </a:ln>
                  <a:solidFill>
                    <a:srgbClr val="008000"/>
                  </a:solidFill>
                  <a:effectLst/>
                  <a:latin typeface="Source Code Pro" panose="020B0509030403020204" pitchFamily="49" charset="0"/>
                </a:rPr>
                <a:t>-agentlib:jdwp=transport=dt_socket,server=y,suspend=n,address=*:5005</a:t>
              </a:r>
              <a:r>
                <a:rPr kumimoji="0" lang="en-US" altLang="zh-CN" sz="1400" b="1" i="0" u="none" strike="noStrike" cap="none" normalizeH="0" baseline="0">
                  <a:ln>
                    <a:noFill/>
                  </a:ln>
                  <a:solidFill>
                    <a:srgbClr val="008000"/>
                  </a:solidFill>
                  <a:effectLst/>
                  <a:latin typeface="Source Code Pro" panose="020B0509030403020204" pitchFamily="49" charset="0"/>
                </a:rPr>
                <a:t> </a:t>
              </a:r>
              <a:r>
                <a:rPr kumimoji="0" lang="en-US" altLang="zh-CN" sz="1400" i="0" u="none" strike="noStrike" cap="none" normalizeH="0" baseline="0">
                  <a:ln>
                    <a:noFill/>
                  </a:ln>
                  <a:solidFill>
                    <a:schemeClr val="tx1">
                      <a:lumMod val="85000"/>
                      <a:lumOff val="15000"/>
                    </a:schemeClr>
                  </a:solidFill>
                  <a:effectLst/>
                  <a:latin typeface="Source Code Pro" panose="020B0509030403020204" pitchFamily="49" charset="0"/>
                </a:rPr>
                <a:t>xxx.jar</a:t>
              </a:r>
              <a:r>
                <a:rPr lang="en-US" altLang="zh-CN" sz="1400" b="0">
                  <a:solidFill>
                    <a:srgbClr val="CD3131"/>
                  </a:solidFill>
                  <a:effectLst/>
                  <a:latin typeface="Source code pro" panose="020B0509030403020204" pitchFamily="49" charset="0"/>
                </a:rPr>
                <a:t> </a:t>
              </a:r>
              <a:endParaRPr lang="en-US" altLang="zh-CN" sz="1400" b="0">
                <a:solidFill>
                  <a:srgbClr val="000000"/>
                </a:solidFill>
                <a:effectLst/>
                <a:latin typeface="Source code pro" panose="020B0509030403020204" pitchFamily="49" charset="0"/>
              </a:endParaRPr>
            </a:p>
          </p:txBody>
        </p:sp>
        <p:sp>
          <p:nvSpPr>
            <p:cNvPr id="10" name="矩形: 圆角 9">
              <a:extLst>
                <a:ext uri="{FF2B5EF4-FFF2-40B4-BE49-F238E27FC236}">
                  <a16:creationId xmlns:a16="http://schemas.microsoft.com/office/drawing/2014/main" id="{DF84A101-B0A2-72D0-30CF-B85DD54B1ECF}"/>
                </a:ext>
              </a:extLst>
            </p:cNvPr>
            <p:cNvSpPr/>
            <p:nvPr/>
          </p:nvSpPr>
          <p:spPr>
            <a:xfrm>
              <a:off x="1859973" y="2480205"/>
              <a:ext cx="10151622" cy="365520"/>
            </a:xfrm>
            <a:prstGeom prst="roundRect">
              <a:avLst>
                <a:gd name="adj" fmla="val 12810"/>
              </a:avLst>
            </a:prstGeom>
            <a:solidFill>
              <a:schemeClr val="bg1">
                <a:lumMod val="95000"/>
              </a:schemeClr>
            </a:solidFill>
            <a:ln w="3175">
              <a:noFill/>
            </a:ln>
            <a:effectLst>
              <a:outerShdw blurRad="127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216000" bIns="45720" rtlCol="0" anchor="ctr"/>
            <a:lstStyle/>
            <a:p>
              <a:pPr algn="ctr"/>
              <a:endParaRPr lang="zh-CN" altLang="en-US"/>
            </a:p>
          </p:txBody>
        </p:sp>
        <p:grpSp>
          <p:nvGrpSpPr>
            <p:cNvPr id="11" name="组合 10">
              <a:extLst>
                <a:ext uri="{FF2B5EF4-FFF2-40B4-BE49-F238E27FC236}">
                  <a16:creationId xmlns:a16="http://schemas.microsoft.com/office/drawing/2014/main" id="{CAD808A3-761A-16B9-E210-D639CD4205B5}"/>
                </a:ext>
              </a:extLst>
            </p:cNvPr>
            <p:cNvGrpSpPr/>
            <p:nvPr/>
          </p:nvGrpSpPr>
          <p:grpSpPr>
            <a:xfrm>
              <a:off x="2016840" y="2577251"/>
              <a:ext cx="780463" cy="183269"/>
              <a:chOff x="2016840" y="2577251"/>
              <a:chExt cx="780463" cy="183269"/>
            </a:xfrm>
          </p:grpSpPr>
          <p:sp>
            <p:nvSpPr>
              <p:cNvPr id="12" name="椭圆 11">
                <a:extLst>
                  <a:ext uri="{FF2B5EF4-FFF2-40B4-BE49-F238E27FC236}">
                    <a16:creationId xmlns:a16="http://schemas.microsoft.com/office/drawing/2014/main" id="{2680E673-A829-87CF-7133-4233664C43D0}"/>
                  </a:ext>
                </a:extLst>
              </p:cNvPr>
              <p:cNvSpPr/>
              <p:nvPr/>
            </p:nvSpPr>
            <p:spPr>
              <a:xfrm>
                <a:off x="2016840" y="2577253"/>
                <a:ext cx="183267" cy="183267"/>
              </a:xfrm>
              <a:prstGeom prst="ellipse">
                <a:avLst/>
              </a:prstGeom>
              <a:solidFill>
                <a:srgbClr val="FF5F56"/>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6FE1DB1-D31E-00D3-A591-6243E746E79F}"/>
                  </a:ext>
                </a:extLst>
              </p:cNvPr>
              <p:cNvSpPr/>
              <p:nvPr/>
            </p:nvSpPr>
            <p:spPr>
              <a:xfrm>
                <a:off x="2315438" y="2577252"/>
                <a:ext cx="183267" cy="183267"/>
              </a:xfrm>
              <a:prstGeom prst="ellipse">
                <a:avLst/>
              </a:prstGeom>
              <a:solidFill>
                <a:srgbClr val="FFBD2E"/>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39ED6F75-E2B1-B245-6747-D951A0ED7F6D}"/>
                  </a:ext>
                </a:extLst>
              </p:cNvPr>
              <p:cNvSpPr/>
              <p:nvPr/>
            </p:nvSpPr>
            <p:spPr>
              <a:xfrm>
                <a:off x="2614036" y="2577251"/>
                <a:ext cx="183267" cy="183267"/>
              </a:xfrm>
              <a:prstGeom prst="ellipse">
                <a:avLst/>
              </a:prstGeom>
              <a:solidFill>
                <a:srgbClr val="27C93F"/>
              </a:solidFill>
              <a:ln>
                <a:noFill/>
              </a:ln>
              <a:effectLst>
                <a:innerShdw blurRad="25400">
                  <a:prstClr val="black">
                    <a:alpha val="6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pic>
        <p:nvPicPr>
          <p:cNvPr id="15" name="图片 14">
            <a:extLst>
              <a:ext uri="{FF2B5EF4-FFF2-40B4-BE49-F238E27FC236}">
                <a16:creationId xmlns:a16="http://schemas.microsoft.com/office/drawing/2014/main" id="{94FFBCF4-656F-36CB-5FB5-987011BF7B95}"/>
              </a:ext>
            </a:extLst>
          </p:cNvPr>
          <p:cNvPicPr>
            <a:picLocks noChangeAspect="1"/>
          </p:cNvPicPr>
          <p:nvPr/>
        </p:nvPicPr>
        <p:blipFill>
          <a:blip r:embed="rId3"/>
          <a:stretch>
            <a:fillRect/>
          </a:stretch>
        </p:blipFill>
        <p:spPr>
          <a:xfrm>
            <a:off x="2809073" y="1682135"/>
            <a:ext cx="6502413" cy="3573239"/>
          </a:xfrm>
          <a:prstGeom prst="rect">
            <a:avLst/>
          </a:prstGeom>
          <a:effectLst>
            <a:outerShdw blurRad="50800" dist="38100" dir="5400000" algn="t" rotWithShape="0">
              <a:prstClr val="black">
                <a:alpha val="40000"/>
              </a:prstClr>
            </a:outerShdw>
          </a:effectLst>
        </p:spPr>
      </p:pic>
      <p:sp>
        <p:nvSpPr>
          <p:cNvPr id="2" name="矩形: 圆角 1">
            <a:extLst>
              <a:ext uri="{FF2B5EF4-FFF2-40B4-BE49-F238E27FC236}">
                <a16:creationId xmlns:a16="http://schemas.microsoft.com/office/drawing/2014/main" id="{0A5696D6-C681-37CB-1935-1A24AA9EC05A}"/>
              </a:ext>
            </a:extLst>
          </p:cNvPr>
          <p:cNvSpPr/>
          <p:nvPr/>
        </p:nvSpPr>
        <p:spPr>
          <a:xfrm>
            <a:off x="4343932" y="3439222"/>
            <a:ext cx="3761380" cy="173990"/>
          </a:xfrm>
          <a:prstGeom prst="roundRect">
            <a:avLst/>
          </a:prstGeom>
          <a:noFill/>
          <a:ln w="19050" cap="flat" cmpd="sng" algn="ctr">
            <a:solidFill>
              <a:srgbClr val="00C47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wrap="square" lIns="91440" tIns="45720" rIns="91440" bIns="45720" numCol="1" rtlCol="0" anchor="t" anchorCtr="0" compatLnSpc="1">
            <a:noAutofit/>
          </a:bodyPr>
          <a:lstStyle/>
          <a:p>
            <a:pPr algn="l"/>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19752465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FCA67DC-F0DE-D950-86C9-A933A61B222D}"/>
              </a:ext>
            </a:extLst>
          </p:cNvPr>
          <p:cNvSpPr>
            <a:spLocks noGrp="1"/>
          </p:cNvSpPr>
          <p:nvPr>
            <p:ph type="body" sz="quarter" idx="10"/>
          </p:nvPr>
        </p:nvSpPr>
        <p:spPr/>
        <p:txBody>
          <a:bodyPr/>
          <a:lstStyle/>
          <a:p>
            <a:pPr marL="0" indent="0">
              <a:buNone/>
            </a:pPr>
            <a:r>
              <a:rPr lang="zh-CN" altLang="en-US"/>
              <a:t>订单删除失败的</a:t>
            </a:r>
            <a:r>
              <a:rPr lang="en-US" altLang="zh-CN"/>
              <a:t>BUG</a:t>
            </a:r>
            <a:r>
              <a:rPr lang="zh-CN" altLang="en-US"/>
              <a:t>总结：</a:t>
            </a:r>
            <a:endParaRPr lang="en-US" altLang="zh-CN"/>
          </a:p>
          <a:p>
            <a:pPr marL="285750" indent="-285750">
              <a:lnSpc>
                <a:spcPct val="150000"/>
              </a:lnSpc>
              <a:buFont typeface="Arial" panose="020B0604020202020204" pitchFamily="34" charset="0"/>
              <a:buChar char="•"/>
            </a:pPr>
            <a:r>
              <a:rPr lang="en-US" altLang="zh-CN" sz="1600"/>
              <a:t>Java</a:t>
            </a:r>
            <a:r>
              <a:rPr lang="zh-CN" altLang="en-US" sz="1600"/>
              <a:t>中的</a:t>
            </a:r>
            <a:r>
              <a:rPr lang="en-US" altLang="zh-CN" sz="1600"/>
              <a:t>Integer</a:t>
            </a:r>
            <a:r>
              <a:rPr lang="zh-CN" altLang="en-US" sz="1600"/>
              <a:t>、</a:t>
            </a:r>
            <a:r>
              <a:rPr lang="en-US" altLang="zh-CN" sz="1600"/>
              <a:t>Long</a:t>
            </a:r>
            <a:r>
              <a:rPr lang="zh-CN" altLang="en-US" sz="1600"/>
              <a:t>等包装类使用了享元模式，</a:t>
            </a:r>
            <a:r>
              <a:rPr lang="en-US" altLang="zh-CN" sz="1600"/>
              <a:t>-128</a:t>
            </a:r>
            <a:r>
              <a:rPr lang="zh-CN" altLang="en-US" sz="1600"/>
              <a:t>到</a:t>
            </a:r>
            <a:r>
              <a:rPr lang="en-US" altLang="zh-CN" sz="1600"/>
              <a:t>127</a:t>
            </a:r>
            <a:r>
              <a:rPr lang="zh-CN" altLang="en-US" sz="1600"/>
              <a:t>之间的数值使用共享对象，可以用</a:t>
            </a:r>
            <a:r>
              <a:rPr lang="en-US" altLang="zh-CN" sz="1600"/>
              <a:t>==</a:t>
            </a:r>
            <a:r>
              <a:rPr lang="zh-CN" altLang="en-US" sz="1600"/>
              <a:t>判断，其它则需要采用</a:t>
            </a:r>
            <a:r>
              <a:rPr lang="en-US" altLang="zh-CN" sz="1600"/>
              <a:t>equals</a:t>
            </a:r>
            <a:r>
              <a:rPr lang="zh-CN" altLang="en-US" sz="1600"/>
              <a:t>判断</a:t>
            </a:r>
          </a:p>
        </p:txBody>
      </p:sp>
    </p:spTree>
    <p:extLst>
      <p:ext uri="{BB962C8B-B14F-4D97-AF65-F5344CB8AC3E}">
        <p14:creationId xmlns:p14="http://schemas.microsoft.com/office/powerpoint/2010/main" val="362365766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5008472" y="1855562"/>
            <a:ext cx="5973761" cy="637267"/>
          </a:xfrm>
        </p:spPr>
        <p:txBody>
          <a:bodyPr/>
          <a:lstStyle/>
          <a:p>
            <a:r>
              <a:rPr lang="zh-CN" altLang="en-US">
                <a:solidFill>
                  <a:srgbClr val="49504F"/>
                </a:solidFill>
              </a:rPr>
              <a:t>熟悉项目</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5008471" y="2492829"/>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9504F"/>
                </a:solidFill>
              </a:rPr>
              <a:t>阅读源码</a:t>
            </a:r>
          </a:p>
        </p:txBody>
      </p:sp>
      <p:sp>
        <p:nvSpPr>
          <p:cNvPr id="4" name="文本占位符 1">
            <a:extLst>
              <a:ext uri="{FF2B5EF4-FFF2-40B4-BE49-F238E27FC236}">
                <a16:creationId xmlns:a16="http://schemas.microsoft.com/office/drawing/2014/main" id="{BCF2A1A5-F78B-B47A-9CAC-C7AC57BA446C}"/>
              </a:ext>
            </a:extLst>
          </p:cNvPr>
          <p:cNvSpPr txBox="1">
            <a:spLocks/>
          </p:cNvSpPr>
          <p:nvPr/>
        </p:nvSpPr>
        <p:spPr>
          <a:xfrm>
            <a:off x="5008471" y="3130096"/>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远程调试</a:t>
            </a:r>
          </a:p>
        </p:txBody>
      </p:sp>
      <p:sp>
        <p:nvSpPr>
          <p:cNvPr id="5" name="文本占位符 1">
            <a:extLst>
              <a:ext uri="{FF2B5EF4-FFF2-40B4-BE49-F238E27FC236}">
                <a16:creationId xmlns:a16="http://schemas.microsoft.com/office/drawing/2014/main" id="{5224FEC8-DFCF-2FCF-C234-3B5D5E235231}"/>
              </a:ext>
            </a:extLst>
          </p:cNvPr>
          <p:cNvSpPr txBox="1">
            <a:spLocks/>
          </p:cNvSpPr>
          <p:nvPr/>
        </p:nvSpPr>
        <p:spPr>
          <a:xfrm>
            <a:off x="5008470" y="376736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a:solidFill>
                  <a:srgbClr val="AD2B26"/>
                </a:solidFill>
              </a:rPr>
              <a:t>BUG</a:t>
            </a:r>
            <a:r>
              <a:rPr lang="zh-CN" altLang="en-US">
                <a:solidFill>
                  <a:srgbClr val="AD2B26"/>
                </a:solidFill>
              </a:rPr>
              <a:t>修复</a:t>
            </a:r>
          </a:p>
        </p:txBody>
      </p:sp>
      <p:sp>
        <p:nvSpPr>
          <p:cNvPr id="6" name="文本占位符 1">
            <a:extLst>
              <a:ext uri="{FF2B5EF4-FFF2-40B4-BE49-F238E27FC236}">
                <a16:creationId xmlns:a16="http://schemas.microsoft.com/office/drawing/2014/main" id="{D217C91F-9AE8-AD9F-9E1C-EAA3C77D5B5A}"/>
              </a:ext>
            </a:extLst>
          </p:cNvPr>
          <p:cNvSpPr txBox="1">
            <a:spLocks/>
          </p:cNvSpPr>
          <p:nvPr/>
        </p:nvSpPr>
        <p:spPr>
          <a:xfrm>
            <a:off x="5008470" y="440463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测试部署</a:t>
            </a:r>
          </a:p>
        </p:txBody>
      </p:sp>
    </p:spTree>
    <p:extLst>
      <p:ext uri="{BB962C8B-B14F-4D97-AF65-F5344CB8AC3E}">
        <p14:creationId xmlns:p14="http://schemas.microsoft.com/office/powerpoint/2010/main" val="2039826333"/>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5"/>
            <a:ext cx="10698800" cy="601951"/>
          </a:xfrm>
        </p:spPr>
        <p:txBody>
          <a:bodyPr/>
          <a:lstStyle/>
          <a:p>
            <a:r>
              <a:rPr lang="en-US" altLang="zh-CN"/>
              <a:t>Git</a:t>
            </a:r>
            <a:r>
              <a:rPr lang="zh-CN" altLang="en-US"/>
              <a:t>代码管理需要遵循一套规范的工作流程，这套流程被称为</a:t>
            </a:r>
            <a:r>
              <a:rPr lang="en-US" altLang="zh-CN"/>
              <a:t>Git Flow.</a:t>
            </a:r>
          </a:p>
        </p:txBody>
      </p:sp>
      <p:sp>
        <p:nvSpPr>
          <p:cNvPr id="6" name="文本占位符 1">
            <a:extLst>
              <a:ext uri="{FF2B5EF4-FFF2-40B4-BE49-F238E27FC236}">
                <a16:creationId xmlns:a16="http://schemas.microsoft.com/office/drawing/2014/main" id="{B56262AD-8D55-2B8A-5D29-4BAEEAEE830F}"/>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分支管理</a:t>
            </a:r>
          </a:p>
        </p:txBody>
      </p:sp>
      <p:pic>
        <p:nvPicPr>
          <p:cNvPr id="1026" name="Picture 2" descr="preview">
            <a:extLst>
              <a:ext uri="{FF2B5EF4-FFF2-40B4-BE49-F238E27FC236}">
                <a16:creationId xmlns:a16="http://schemas.microsoft.com/office/drawing/2014/main" id="{1445C3B0-FA5D-6035-E907-F5B637463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804" y="2226156"/>
            <a:ext cx="5848350" cy="36195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占位符 2">
            <a:extLst>
              <a:ext uri="{FF2B5EF4-FFF2-40B4-BE49-F238E27FC236}">
                <a16:creationId xmlns:a16="http://schemas.microsoft.com/office/drawing/2014/main" id="{420D59B8-8AD9-728E-58E0-4B626C192D73}"/>
              </a:ext>
            </a:extLst>
          </p:cNvPr>
          <p:cNvSpPr txBox="1">
            <a:spLocks/>
          </p:cNvSpPr>
          <p:nvPr/>
        </p:nvSpPr>
        <p:spPr>
          <a:xfrm>
            <a:off x="710881" y="2137380"/>
            <a:ext cx="4403748" cy="414801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indent="-285750">
              <a:buFont typeface="Wingdings" panose="05000000000000000000" pitchFamily="2" charset="2"/>
              <a:buChar char="n"/>
            </a:pPr>
            <a:r>
              <a:rPr lang="en-US" altLang="zh-CN" sz="1200" b="1"/>
              <a:t>Master</a:t>
            </a:r>
            <a:r>
              <a:rPr lang="zh-CN" altLang="en-US" sz="1200"/>
              <a:t>：主分支，用于正式发布的分支。不可直接基于该分支提交。只有经过严格审核测试后的</a:t>
            </a:r>
            <a:r>
              <a:rPr lang="en-US" altLang="zh-CN" sz="1200"/>
              <a:t>Develop</a:t>
            </a:r>
            <a:r>
              <a:rPr lang="zh-CN" altLang="en-US" sz="1200"/>
              <a:t>或</a:t>
            </a:r>
            <a:r>
              <a:rPr lang="en-US" altLang="zh-CN" sz="1200"/>
              <a:t>Hotfix</a:t>
            </a:r>
            <a:r>
              <a:rPr lang="zh-CN" altLang="en-US" sz="1200"/>
              <a:t>分支可以合并到</a:t>
            </a:r>
            <a:r>
              <a:rPr lang="en-US" altLang="zh-CN" sz="1200"/>
              <a:t>master</a:t>
            </a:r>
          </a:p>
          <a:p>
            <a:pPr marL="285750" indent="-285750">
              <a:buFont typeface="Wingdings" panose="05000000000000000000" pitchFamily="2" charset="2"/>
              <a:buChar char="n"/>
            </a:pPr>
            <a:r>
              <a:rPr lang="en-US" altLang="zh-CN" sz="1200" b="1"/>
              <a:t>Develop</a:t>
            </a:r>
            <a:r>
              <a:rPr lang="zh-CN" altLang="en-US" sz="1200"/>
              <a:t>：开发分支，从</a:t>
            </a:r>
            <a:r>
              <a:rPr lang="en-US" altLang="zh-CN" sz="1200"/>
              <a:t>Master</a:t>
            </a:r>
            <a:r>
              <a:rPr lang="zh-CN" altLang="en-US" sz="1200"/>
              <a:t>创建得来。功能开发的基础分支。</a:t>
            </a:r>
            <a:endParaRPr lang="en-US" altLang="zh-CN" sz="1200"/>
          </a:p>
          <a:p>
            <a:pPr marL="285750" indent="-285750">
              <a:buFont typeface="Wingdings" panose="05000000000000000000" pitchFamily="2" charset="2"/>
              <a:buChar char="n"/>
            </a:pPr>
            <a:r>
              <a:rPr lang="en-US" altLang="zh-CN" sz="1200" b="1"/>
              <a:t>Feature</a:t>
            </a:r>
            <a:r>
              <a:rPr lang="zh-CN" altLang="en-US" sz="1200"/>
              <a:t>：功能分支，从</a:t>
            </a:r>
            <a:r>
              <a:rPr lang="en-US" altLang="zh-CN" sz="1200"/>
              <a:t>Develop</a:t>
            </a:r>
            <a:r>
              <a:rPr lang="zh-CN" altLang="en-US" sz="1200"/>
              <a:t>分支创建得来。开发测试完成后会合并到</a:t>
            </a:r>
            <a:r>
              <a:rPr lang="en-US" altLang="zh-CN" sz="1200"/>
              <a:t>Develop</a:t>
            </a:r>
            <a:r>
              <a:rPr lang="zh-CN" altLang="en-US" sz="1200"/>
              <a:t>分支。</a:t>
            </a:r>
            <a:endParaRPr lang="en-US" altLang="zh-CN" sz="1200"/>
          </a:p>
          <a:p>
            <a:pPr marL="285750" indent="-285750">
              <a:buFont typeface="Wingdings" panose="05000000000000000000" pitchFamily="2" charset="2"/>
              <a:buChar char="n"/>
            </a:pPr>
            <a:r>
              <a:rPr lang="en-US" altLang="zh-CN" sz="1200" b="1"/>
              <a:t>Release</a:t>
            </a:r>
            <a:r>
              <a:rPr lang="zh-CN" altLang="en-US" sz="1200"/>
              <a:t>：预发布分支，当</a:t>
            </a:r>
            <a:r>
              <a:rPr lang="en-US" altLang="zh-CN" sz="1200"/>
              <a:t>Develop</a:t>
            </a:r>
            <a:r>
              <a:rPr lang="zh-CN" altLang="en-US" sz="1200"/>
              <a:t>上积累了一定的功能特性后，从</a:t>
            </a:r>
            <a:r>
              <a:rPr lang="en-US" altLang="zh-CN" sz="1200"/>
              <a:t>Develop</a:t>
            </a:r>
            <a:r>
              <a:rPr lang="zh-CN" altLang="en-US" sz="1200"/>
              <a:t>分支创建一个</a:t>
            </a:r>
            <a:r>
              <a:rPr lang="en-US" altLang="zh-CN" sz="1200"/>
              <a:t>Release</a:t>
            </a:r>
            <a:r>
              <a:rPr lang="zh-CN" altLang="en-US" sz="1200"/>
              <a:t>分支，做一些发布前的准备工作，不可开发功能。最终合并到</a:t>
            </a:r>
            <a:r>
              <a:rPr lang="en-US" altLang="zh-CN" sz="1200"/>
              <a:t>Master</a:t>
            </a:r>
            <a:r>
              <a:rPr lang="zh-CN" altLang="en-US" sz="1200"/>
              <a:t>分支和</a:t>
            </a:r>
            <a:r>
              <a:rPr lang="en-US" altLang="zh-CN" sz="1200"/>
              <a:t>Develop</a:t>
            </a:r>
            <a:r>
              <a:rPr lang="zh-CN" altLang="en-US" sz="1200"/>
              <a:t>分支。</a:t>
            </a:r>
            <a:endParaRPr lang="en-US" altLang="zh-CN" sz="1200"/>
          </a:p>
          <a:p>
            <a:pPr marL="285750" indent="-285750">
              <a:buFont typeface="Wingdings" panose="05000000000000000000" pitchFamily="2" charset="2"/>
              <a:buChar char="n"/>
            </a:pPr>
            <a:r>
              <a:rPr lang="en-US" altLang="zh-CN" sz="1200" b="1"/>
              <a:t>Hotfix</a:t>
            </a:r>
            <a:r>
              <a:rPr lang="zh-CN" altLang="en-US" sz="1200"/>
              <a:t>：热修复分支，当</a:t>
            </a:r>
            <a:r>
              <a:rPr lang="en-US" altLang="zh-CN" sz="1200"/>
              <a:t>Master</a:t>
            </a:r>
            <a:r>
              <a:rPr lang="zh-CN" altLang="en-US" sz="1200"/>
              <a:t>出现紧急</a:t>
            </a:r>
            <a:r>
              <a:rPr lang="en-US" altLang="zh-CN" sz="1200"/>
              <a:t>BUG</a:t>
            </a:r>
            <a:r>
              <a:rPr lang="zh-CN" altLang="en-US" sz="1200"/>
              <a:t>时，基于</a:t>
            </a:r>
            <a:r>
              <a:rPr lang="en-US" altLang="zh-CN" sz="1200"/>
              <a:t>Master</a:t>
            </a:r>
            <a:r>
              <a:rPr lang="zh-CN" altLang="en-US" sz="1200"/>
              <a:t>临时创建的分支，修复完成后合并到</a:t>
            </a:r>
            <a:r>
              <a:rPr lang="en-US" altLang="zh-CN" sz="1200"/>
              <a:t>Develop</a:t>
            </a:r>
            <a:r>
              <a:rPr lang="zh-CN" altLang="en-US" sz="1200"/>
              <a:t>和</a:t>
            </a:r>
            <a:r>
              <a:rPr lang="en-US" altLang="zh-CN" sz="1200"/>
              <a:t>Master</a:t>
            </a:r>
            <a:r>
              <a:rPr lang="zh-CN" altLang="en-US" sz="1200"/>
              <a:t>分支。</a:t>
            </a:r>
            <a:endParaRPr lang="en-US" altLang="zh-CN" sz="1200"/>
          </a:p>
        </p:txBody>
      </p:sp>
    </p:spTree>
    <p:extLst>
      <p:ext uri="{BB962C8B-B14F-4D97-AF65-F5344CB8AC3E}">
        <p14:creationId xmlns:p14="http://schemas.microsoft.com/office/powerpoint/2010/main" val="2135458365"/>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1000" fill="hold"/>
                                        <p:tgtEl>
                                          <p:spTgt spid="102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1" dur="5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6" dur="500"/>
                                        <p:tgtEl>
                                          <p:spTgt spid="4">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randombar(horizontal)">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6" dur="500"/>
                                        <p:tgtEl>
                                          <p:spTgt spid="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Effect transition="in" filter="randombar(horizontal)">
                                      <p:cBhvr>
                                        <p:cTn id="3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5008472" y="1855562"/>
            <a:ext cx="5973761" cy="637267"/>
          </a:xfrm>
        </p:spPr>
        <p:txBody>
          <a:bodyPr/>
          <a:lstStyle/>
          <a:p>
            <a:r>
              <a:rPr lang="zh-CN" altLang="en-US">
                <a:solidFill>
                  <a:srgbClr val="49504F"/>
                </a:solidFill>
              </a:rPr>
              <a:t>熟悉项目</a:t>
            </a:r>
          </a:p>
        </p:txBody>
      </p:sp>
      <p:sp>
        <p:nvSpPr>
          <p:cNvPr id="3" name="文本占位符 1">
            <a:extLst>
              <a:ext uri="{FF2B5EF4-FFF2-40B4-BE49-F238E27FC236}">
                <a16:creationId xmlns:a16="http://schemas.microsoft.com/office/drawing/2014/main" id="{714FCE93-9C74-AA09-E094-3BABF1D38B7E}"/>
              </a:ext>
            </a:extLst>
          </p:cNvPr>
          <p:cNvSpPr txBox="1">
            <a:spLocks/>
          </p:cNvSpPr>
          <p:nvPr/>
        </p:nvSpPr>
        <p:spPr>
          <a:xfrm>
            <a:off x="5008471" y="2492829"/>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49504F"/>
                </a:solidFill>
              </a:rPr>
              <a:t>阅读源码</a:t>
            </a:r>
          </a:p>
        </p:txBody>
      </p:sp>
      <p:sp>
        <p:nvSpPr>
          <p:cNvPr id="4" name="文本占位符 1">
            <a:extLst>
              <a:ext uri="{FF2B5EF4-FFF2-40B4-BE49-F238E27FC236}">
                <a16:creationId xmlns:a16="http://schemas.microsoft.com/office/drawing/2014/main" id="{BCF2A1A5-F78B-B47A-9CAC-C7AC57BA446C}"/>
              </a:ext>
            </a:extLst>
          </p:cNvPr>
          <p:cNvSpPr txBox="1">
            <a:spLocks/>
          </p:cNvSpPr>
          <p:nvPr/>
        </p:nvSpPr>
        <p:spPr>
          <a:xfrm>
            <a:off x="5008471" y="3130096"/>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t>远程调试</a:t>
            </a:r>
          </a:p>
        </p:txBody>
      </p:sp>
      <p:sp>
        <p:nvSpPr>
          <p:cNvPr id="5" name="文本占位符 1">
            <a:extLst>
              <a:ext uri="{FF2B5EF4-FFF2-40B4-BE49-F238E27FC236}">
                <a16:creationId xmlns:a16="http://schemas.microsoft.com/office/drawing/2014/main" id="{5224FEC8-DFCF-2FCF-C234-3B5D5E235231}"/>
              </a:ext>
            </a:extLst>
          </p:cNvPr>
          <p:cNvSpPr txBox="1">
            <a:spLocks/>
          </p:cNvSpPr>
          <p:nvPr/>
        </p:nvSpPr>
        <p:spPr>
          <a:xfrm>
            <a:off x="5008470" y="3767363"/>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en-US" altLang="zh-CN"/>
              <a:t>BUG</a:t>
            </a:r>
            <a:r>
              <a:rPr lang="zh-CN" altLang="en-US"/>
              <a:t>修复</a:t>
            </a:r>
          </a:p>
        </p:txBody>
      </p:sp>
      <p:sp>
        <p:nvSpPr>
          <p:cNvPr id="6" name="文本占位符 1">
            <a:extLst>
              <a:ext uri="{FF2B5EF4-FFF2-40B4-BE49-F238E27FC236}">
                <a16:creationId xmlns:a16="http://schemas.microsoft.com/office/drawing/2014/main" id="{D217C91F-9AE8-AD9F-9E1C-EAA3C77D5B5A}"/>
              </a:ext>
            </a:extLst>
          </p:cNvPr>
          <p:cNvSpPr txBox="1">
            <a:spLocks/>
          </p:cNvSpPr>
          <p:nvPr/>
        </p:nvSpPr>
        <p:spPr>
          <a:xfrm>
            <a:off x="5008470" y="440463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AD2B26"/>
                </a:solidFill>
              </a:rPr>
              <a:t>测试部署</a:t>
            </a:r>
          </a:p>
        </p:txBody>
      </p:sp>
    </p:spTree>
    <p:extLst>
      <p:ext uri="{BB962C8B-B14F-4D97-AF65-F5344CB8AC3E}">
        <p14:creationId xmlns:p14="http://schemas.microsoft.com/office/powerpoint/2010/main" val="648861977"/>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5"/>
            <a:ext cx="10698800" cy="4070013"/>
          </a:xfrm>
        </p:spPr>
        <p:txBody>
          <a:bodyPr/>
          <a:lstStyle/>
          <a:p>
            <a:r>
              <a:rPr lang="zh-CN" altLang="en-US"/>
              <a:t>代码开发完成的测试流程：</a:t>
            </a:r>
            <a:endParaRPr lang="en-US" altLang="zh-CN"/>
          </a:p>
        </p:txBody>
      </p:sp>
      <p:sp>
        <p:nvSpPr>
          <p:cNvPr id="6" name="文本占位符 1">
            <a:extLst>
              <a:ext uri="{FF2B5EF4-FFF2-40B4-BE49-F238E27FC236}">
                <a16:creationId xmlns:a16="http://schemas.microsoft.com/office/drawing/2014/main" id="{B56262AD-8D55-2B8A-5D29-4BAEEAEE830F}"/>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测试部署</a:t>
            </a:r>
          </a:p>
        </p:txBody>
      </p:sp>
      <p:sp>
        <p:nvSpPr>
          <p:cNvPr id="2" name="任意形状 4">
            <a:extLst>
              <a:ext uri="{FF2B5EF4-FFF2-40B4-BE49-F238E27FC236}">
                <a16:creationId xmlns:a16="http://schemas.microsoft.com/office/drawing/2014/main" id="{CF818722-773F-10E4-207A-CA09F91A408D}"/>
              </a:ext>
            </a:extLst>
          </p:cNvPr>
          <p:cNvSpPr/>
          <p:nvPr/>
        </p:nvSpPr>
        <p:spPr>
          <a:xfrm>
            <a:off x="1301992" y="2836528"/>
            <a:ext cx="2704111" cy="967216"/>
          </a:xfrm>
          <a:custGeom>
            <a:avLst/>
            <a:gdLst>
              <a:gd name="connsiteX0" fmla="*/ 0 w 2704111"/>
              <a:gd name="connsiteY0" fmla="*/ 0 h 967216"/>
              <a:gd name="connsiteX1" fmla="*/ 2142444 w 2704111"/>
              <a:gd name="connsiteY1" fmla="*/ 0 h 967216"/>
              <a:gd name="connsiteX2" fmla="*/ 2704111 w 2704111"/>
              <a:gd name="connsiteY2" fmla="*/ 494759 h 967216"/>
              <a:gd name="connsiteX3" fmla="*/ 2142444 w 2704111"/>
              <a:gd name="connsiteY3" fmla="*/ 967216 h 967216"/>
              <a:gd name="connsiteX4" fmla="*/ 0 w 2704111"/>
              <a:gd name="connsiteY4" fmla="*/ 967216 h 967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4111" h="967216">
                <a:moveTo>
                  <a:pt x="0" y="0"/>
                </a:moveTo>
                <a:lnTo>
                  <a:pt x="2142444" y="0"/>
                </a:lnTo>
                <a:lnTo>
                  <a:pt x="2704111" y="494759"/>
                </a:lnTo>
                <a:lnTo>
                  <a:pt x="2142444" y="967216"/>
                </a:lnTo>
                <a:lnTo>
                  <a:pt x="0" y="967216"/>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noAutofit/>
          </a:bodyPr>
          <a:lstStyle/>
          <a:p>
            <a:endParaRPr lang="zh-CN" altLang="en-US">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 name="任意多边形 3">
            <a:extLst>
              <a:ext uri="{FF2B5EF4-FFF2-40B4-BE49-F238E27FC236}">
                <a16:creationId xmlns:a16="http://schemas.microsoft.com/office/drawing/2014/main" id="{EABD6009-DCD3-177A-C563-4C4DF183F415}"/>
              </a:ext>
            </a:extLst>
          </p:cNvPr>
          <p:cNvSpPr/>
          <p:nvPr/>
        </p:nvSpPr>
        <p:spPr bwMode="auto">
          <a:xfrm>
            <a:off x="3557441" y="2836528"/>
            <a:ext cx="2725792"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b="1" noProof="1">
              <a:solidFill>
                <a:schemeClr val="bg1"/>
              </a:solidFill>
              <a:latin typeface="Alibaba PuHuiTi B" pitchFamily="18" charset="-122"/>
              <a:ea typeface="Alibaba PuHuiTi B" pitchFamily="18" charset="-122"/>
              <a:cs typeface="Alibaba PuHuiTi B" pitchFamily="18" charset="-122"/>
            </a:endParaRPr>
          </a:p>
        </p:txBody>
      </p:sp>
      <p:sp>
        <p:nvSpPr>
          <p:cNvPr id="7" name="文本框 35">
            <a:extLst>
              <a:ext uri="{FF2B5EF4-FFF2-40B4-BE49-F238E27FC236}">
                <a16:creationId xmlns:a16="http://schemas.microsoft.com/office/drawing/2014/main" id="{B237B3E3-7979-8B6E-133F-79EC551106AA}"/>
              </a:ext>
            </a:extLst>
          </p:cNvPr>
          <p:cNvSpPr txBox="1">
            <a:spLocks noChangeArrowheads="1"/>
          </p:cNvSpPr>
          <p:nvPr/>
        </p:nvSpPr>
        <p:spPr bwMode="auto">
          <a:xfrm>
            <a:off x="3872763" y="3120081"/>
            <a:ext cx="23058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本地接口测试</a:t>
            </a:r>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8" name="文本框 43">
            <a:extLst>
              <a:ext uri="{FF2B5EF4-FFF2-40B4-BE49-F238E27FC236}">
                <a16:creationId xmlns:a16="http://schemas.microsoft.com/office/drawing/2014/main" id="{6F043DC1-8650-9EC1-ED25-3E963B3324B2}"/>
              </a:ext>
            </a:extLst>
          </p:cNvPr>
          <p:cNvSpPr txBox="1">
            <a:spLocks noChangeArrowheads="1"/>
          </p:cNvSpPr>
          <p:nvPr/>
        </p:nvSpPr>
        <p:spPr bwMode="auto">
          <a:xfrm>
            <a:off x="1285490" y="3111009"/>
            <a:ext cx="2369670" cy="418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800" b="1" baseline="-300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本地单元测试</a:t>
            </a:r>
            <a:endParaRPr lang="zh-CN" altLang="en-US" sz="28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9" name="任意多边形 10">
            <a:extLst>
              <a:ext uri="{FF2B5EF4-FFF2-40B4-BE49-F238E27FC236}">
                <a16:creationId xmlns:a16="http://schemas.microsoft.com/office/drawing/2014/main" id="{3AD2B7C1-F6A3-0C74-99B9-1EA6AA24AAF1}"/>
              </a:ext>
            </a:extLst>
          </p:cNvPr>
          <p:cNvSpPr/>
          <p:nvPr/>
        </p:nvSpPr>
        <p:spPr bwMode="auto">
          <a:xfrm>
            <a:off x="8111700" y="2836528"/>
            <a:ext cx="2723537"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4C5252"/>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800" b="1" noProof="1">
              <a:solidFill>
                <a:schemeClr val="bg1"/>
              </a:solidFill>
              <a:latin typeface="Alibaba PuHuiTi B" pitchFamily="18" charset="-122"/>
              <a:ea typeface="Alibaba PuHuiTi B" pitchFamily="18" charset="-122"/>
              <a:cs typeface="Alibaba PuHuiTi B" pitchFamily="18" charset="-122"/>
            </a:endParaRPr>
          </a:p>
        </p:txBody>
      </p:sp>
      <p:sp>
        <p:nvSpPr>
          <p:cNvPr id="10" name="文本框 46">
            <a:extLst>
              <a:ext uri="{FF2B5EF4-FFF2-40B4-BE49-F238E27FC236}">
                <a16:creationId xmlns:a16="http://schemas.microsoft.com/office/drawing/2014/main" id="{86F55DE8-5864-C450-EE79-693997BD45C8}"/>
              </a:ext>
            </a:extLst>
          </p:cNvPr>
          <p:cNvSpPr txBox="1">
            <a:spLocks noChangeArrowheads="1"/>
          </p:cNvSpPr>
          <p:nvPr/>
        </p:nvSpPr>
        <p:spPr bwMode="auto">
          <a:xfrm>
            <a:off x="8433546" y="3099338"/>
            <a:ext cx="2303971" cy="44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defPPr>
              <a:defRPr lang="zh-CN"/>
            </a:defPPr>
            <a:lvl1pPr algn="ctr">
              <a:lnSpc>
                <a:spcPct val="120000"/>
              </a:lnSpc>
              <a:defRPr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a:t>开发环境联调</a:t>
            </a:r>
            <a:endParaRPr lang="zh-CN" altLang="en-US" dirty="0"/>
          </a:p>
        </p:txBody>
      </p:sp>
      <p:sp>
        <p:nvSpPr>
          <p:cNvPr id="11" name="任意多边形 13">
            <a:extLst>
              <a:ext uri="{FF2B5EF4-FFF2-40B4-BE49-F238E27FC236}">
                <a16:creationId xmlns:a16="http://schemas.microsoft.com/office/drawing/2014/main" id="{6AF9D321-5D63-708C-3E4A-A00D234FCF17}"/>
              </a:ext>
            </a:extLst>
          </p:cNvPr>
          <p:cNvSpPr/>
          <p:nvPr/>
        </p:nvSpPr>
        <p:spPr bwMode="auto">
          <a:xfrm>
            <a:off x="5834570" y="2836528"/>
            <a:ext cx="2723537" cy="967216"/>
          </a:xfrm>
          <a:custGeom>
            <a:avLst/>
            <a:gdLst>
              <a:gd name="connsiteX0" fmla="*/ 0 w 2636520"/>
              <a:gd name="connsiteY0" fmla="*/ 0 h 1447800"/>
              <a:gd name="connsiteX1" fmla="*/ 2103122 w 2636520"/>
              <a:gd name="connsiteY1" fmla="*/ 0 h 1447800"/>
              <a:gd name="connsiteX2" fmla="*/ 2636520 w 2636520"/>
              <a:gd name="connsiteY2" fmla="*/ 723900 h 1447800"/>
              <a:gd name="connsiteX3" fmla="*/ 2103122 w 2636520"/>
              <a:gd name="connsiteY3" fmla="*/ 1447800 h 1447800"/>
              <a:gd name="connsiteX4" fmla="*/ 0 w 2636520"/>
              <a:gd name="connsiteY4" fmla="*/ 1447800 h 1447800"/>
              <a:gd name="connsiteX5" fmla="*/ 0 w 2636520"/>
              <a:gd name="connsiteY5" fmla="*/ 1442632 h 1447800"/>
              <a:gd name="connsiteX6" fmla="*/ 529590 w 2636520"/>
              <a:gd name="connsiteY6" fmla="*/ 723900 h 1447800"/>
              <a:gd name="connsiteX7" fmla="*/ 0 w 2636520"/>
              <a:gd name="connsiteY7" fmla="*/ 5168 h 144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36520" h="1447800">
                <a:moveTo>
                  <a:pt x="0" y="0"/>
                </a:moveTo>
                <a:lnTo>
                  <a:pt x="2103122" y="0"/>
                </a:lnTo>
                <a:lnTo>
                  <a:pt x="2636520" y="723900"/>
                </a:lnTo>
                <a:lnTo>
                  <a:pt x="2103122" y="1447800"/>
                </a:lnTo>
                <a:lnTo>
                  <a:pt x="0" y="1447800"/>
                </a:lnTo>
                <a:lnTo>
                  <a:pt x="0" y="1442632"/>
                </a:lnTo>
                <a:lnTo>
                  <a:pt x="529590" y="723900"/>
                </a:lnTo>
                <a:lnTo>
                  <a:pt x="0" y="5168"/>
                </a:lnTo>
                <a:close/>
              </a:path>
            </a:pathLst>
          </a:custGeom>
          <a:solidFill>
            <a:srgbClr val="AD2A26"/>
          </a:solidFill>
          <a:ln w="38100" cap="flat">
            <a:noFill/>
            <a:prstDash val="solid"/>
            <a:miter lim="800000"/>
          </a:ln>
          <a:effectLst/>
        </p:spPr>
        <p:txBody>
          <a:bodyPr vert="horz" wrap="square" lIns="91440" tIns="45720" rIns="91440" bIns="45720" numCol="1" anchor="t" anchorCtr="0" compatLnSpc="1"/>
          <a:lstStyle/>
          <a:p>
            <a:endParaRPr lang="zh-CN" altLang="en-US" noProof="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2" name="文本框 49">
            <a:extLst>
              <a:ext uri="{FF2B5EF4-FFF2-40B4-BE49-F238E27FC236}">
                <a16:creationId xmlns:a16="http://schemas.microsoft.com/office/drawing/2014/main" id="{4BF2ACD3-FAFC-7F7E-28F7-10E2EFBC6E88}"/>
              </a:ext>
            </a:extLst>
          </p:cNvPr>
          <p:cNvSpPr txBox="1">
            <a:spLocks noChangeArrowheads="1"/>
          </p:cNvSpPr>
          <p:nvPr/>
        </p:nvSpPr>
        <p:spPr bwMode="auto">
          <a:xfrm>
            <a:off x="6176101" y="3099338"/>
            <a:ext cx="2278452" cy="44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pPr>
            <a:r>
              <a:rPr lang="zh-CN" altLang="en-US" sz="2000" b="1">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组件测试</a:t>
            </a:r>
            <a:endParaRPr lang="zh-CN" altLang="en-US" sz="2000" b="1" baseline="-30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7" name="文本框 16">
            <a:extLst>
              <a:ext uri="{FF2B5EF4-FFF2-40B4-BE49-F238E27FC236}">
                <a16:creationId xmlns:a16="http://schemas.microsoft.com/office/drawing/2014/main" id="{C54D4B76-41F8-C8B6-874C-07B49D52981B}"/>
              </a:ext>
            </a:extLst>
          </p:cNvPr>
          <p:cNvSpPr txBox="1"/>
          <p:nvPr/>
        </p:nvSpPr>
        <p:spPr>
          <a:xfrm>
            <a:off x="1466511" y="4044956"/>
            <a:ext cx="2286239" cy="118627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b="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本地单元测试</a:t>
            </a:r>
            <a:endParaRPr lang="en-US" altLang="zh-CN" b="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以代码块、方法作为测试的最小单元，测试基本功能是否健康</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8" name="文本框 13">
            <a:extLst>
              <a:ext uri="{FF2B5EF4-FFF2-40B4-BE49-F238E27FC236}">
                <a16:creationId xmlns:a16="http://schemas.microsoft.com/office/drawing/2014/main" id="{E94FEA5E-C7C0-0BB5-690B-E0436A099511}"/>
              </a:ext>
            </a:extLst>
          </p:cNvPr>
          <p:cNvSpPr txBox="1"/>
          <p:nvPr/>
        </p:nvSpPr>
        <p:spPr>
          <a:xfrm>
            <a:off x="3852872" y="4044956"/>
            <a:ext cx="2286239" cy="118627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本地接口测试</a:t>
            </a:r>
            <a:endParaRPr lang="en-US" altLang="zh-CN"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在本地测试整个接口是否按照预期方式运行。一般可以采用</a:t>
            </a:r>
            <a:r>
              <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Swagger</a:t>
            </a: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来测试</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19" name="文本框 13">
            <a:extLst>
              <a:ext uri="{FF2B5EF4-FFF2-40B4-BE49-F238E27FC236}">
                <a16:creationId xmlns:a16="http://schemas.microsoft.com/office/drawing/2014/main" id="{C45EAA45-51E2-A18E-8A24-E88251C60D71}"/>
              </a:ext>
            </a:extLst>
          </p:cNvPr>
          <p:cNvSpPr txBox="1"/>
          <p:nvPr/>
        </p:nvSpPr>
        <p:spPr>
          <a:xfrm>
            <a:off x="6239232" y="4044956"/>
            <a:ext cx="2286239" cy="1186279"/>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b="1">
                <a:solidFill>
                  <a:srgbClr val="AD2A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组件测试</a:t>
            </a:r>
            <a:endParaRPr lang="en-US" altLang="zh-CN" b="1" dirty="0">
              <a:solidFill>
                <a:srgbClr val="AD2B26"/>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如果业务跨多个微服务，则需要与多微服务组件联合来做组件测试</a:t>
            </a:r>
            <a:endParaRPr lang="zh-CN" altLang="en-US" sz="14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
        <p:nvSpPr>
          <p:cNvPr id="20" name="文本框 13">
            <a:extLst>
              <a:ext uri="{FF2B5EF4-FFF2-40B4-BE49-F238E27FC236}">
                <a16:creationId xmlns:a16="http://schemas.microsoft.com/office/drawing/2014/main" id="{686F3D27-71A0-B2A0-059B-87ABAE69B318}"/>
              </a:ext>
            </a:extLst>
          </p:cNvPr>
          <p:cNvSpPr txBox="1"/>
          <p:nvPr/>
        </p:nvSpPr>
        <p:spPr>
          <a:xfrm>
            <a:off x="8625593" y="4044956"/>
            <a:ext cx="2286239" cy="1444811"/>
          </a:xfrm>
          <a:prstGeom prst="rect">
            <a:avLst/>
          </a:prstGeom>
          <a:noFill/>
        </p:spPr>
        <p:txBody>
          <a:bodyPr wrap="square" lIns="91435" tIns="45716" rIns="91435" bIns="45716" rtlCol="0">
            <a:spAutoFit/>
          </a:bodyPr>
          <a:lstStyle/>
          <a:p>
            <a:pPr algn="ctr">
              <a:lnSpc>
                <a:spcPct val="120000"/>
              </a:lnSpc>
              <a:spcBef>
                <a:spcPct val="0"/>
              </a:spcBef>
              <a:buNone/>
            </a:pPr>
            <a:r>
              <a:rPr lang="zh-CN" altLang="en-US" b="1">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开发环境联调</a:t>
            </a:r>
            <a:endParaRPr lang="en-US" altLang="zh-CN" b="1"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最后，将项目部署到开发环境，做前后端联调。</a:t>
            </a:r>
            <a:endParaRPr lang="en-US" altLang="zh-CN"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a:p>
            <a:pPr>
              <a:lnSpc>
                <a:spcPct val="120000"/>
              </a:lnSpc>
              <a:spcBef>
                <a:spcPct val="0"/>
              </a:spcBef>
              <a:buNone/>
            </a:pPr>
            <a:r>
              <a:rPr lang="zh-CN" altLang="en-US" sz="140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rPr>
              <a:t>然后做测试环境、预发布环境联调</a:t>
            </a:r>
            <a:endParaRPr lang="zh-CN" altLang="en-US" sz="1600" dirty="0">
              <a:solidFill>
                <a:schemeClr val="tx1">
                  <a:lumMod val="75000"/>
                  <a:lumOff val="2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微软雅黑" panose="020B0503020204020204" pitchFamily="34" charset="-122"/>
            </a:endParaRPr>
          </a:p>
        </p:txBody>
      </p:sp>
    </p:spTree>
    <p:extLst>
      <p:ext uri="{BB962C8B-B14F-4D97-AF65-F5344CB8AC3E}">
        <p14:creationId xmlns:p14="http://schemas.microsoft.com/office/powerpoint/2010/main" val="2415210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5"/>
            <a:ext cx="10698800" cy="4070013"/>
          </a:xfrm>
        </p:spPr>
        <p:txBody>
          <a:bodyPr/>
          <a:lstStyle/>
          <a:p>
            <a:r>
              <a:rPr lang="zh-CN" altLang="en-US"/>
              <a:t>如果要让开发环境网关路由到本地，只需要在本地启动服务，然后将开发环境的服务器权重设置为</a:t>
            </a:r>
            <a:r>
              <a:rPr lang="en-US" altLang="zh-CN"/>
              <a:t>0</a:t>
            </a:r>
            <a:r>
              <a:rPr lang="zh-CN" altLang="en-US"/>
              <a:t>：</a:t>
            </a:r>
            <a:endParaRPr lang="en-US" altLang="zh-CN"/>
          </a:p>
        </p:txBody>
      </p:sp>
      <p:sp>
        <p:nvSpPr>
          <p:cNvPr id="6" name="文本占位符 1">
            <a:extLst>
              <a:ext uri="{FF2B5EF4-FFF2-40B4-BE49-F238E27FC236}">
                <a16:creationId xmlns:a16="http://schemas.microsoft.com/office/drawing/2014/main" id="{B56262AD-8D55-2B8A-5D29-4BAEEAEE830F}"/>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测试部署</a:t>
            </a:r>
          </a:p>
        </p:txBody>
      </p:sp>
      <p:pic>
        <p:nvPicPr>
          <p:cNvPr id="4" name="图片 3">
            <a:extLst>
              <a:ext uri="{FF2B5EF4-FFF2-40B4-BE49-F238E27FC236}">
                <a16:creationId xmlns:a16="http://schemas.microsoft.com/office/drawing/2014/main" id="{5868E05F-1183-5B2C-6242-1B6644C69C55}"/>
              </a:ext>
            </a:extLst>
          </p:cNvPr>
          <p:cNvPicPr>
            <a:picLocks noChangeAspect="1"/>
          </p:cNvPicPr>
          <p:nvPr/>
        </p:nvPicPr>
        <p:blipFill>
          <a:blip r:embed="rId3"/>
          <a:stretch>
            <a:fillRect/>
          </a:stretch>
        </p:blipFill>
        <p:spPr>
          <a:xfrm>
            <a:off x="1802524" y="2100584"/>
            <a:ext cx="8586952" cy="430021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50567958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8180780F-C9DB-2444-81D9-0C48F0501E10}"/>
              </a:ext>
            </a:extLst>
          </p:cNvPr>
          <p:cNvSpPr>
            <a:spLocks noGrp="1"/>
          </p:cNvSpPr>
          <p:nvPr>
            <p:ph type="ctrTitle"/>
          </p:nvPr>
        </p:nvSpPr>
        <p:spPr>
          <a:xfrm>
            <a:off x="5283925" y="2768759"/>
            <a:ext cx="6725920" cy="548322"/>
          </a:xfrm>
        </p:spPr>
        <p:txBody>
          <a:bodyPr>
            <a:normAutofit fontScale="90000"/>
          </a:bodyPr>
          <a:lstStyle/>
          <a:p>
            <a:r>
              <a:rPr lang="zh-CN" altLang="en-US"/>
              <a:t>天机学堂项目介绍</a:t>
            </a:r>
            <a:endParaRPr lang="zh-CN" altLang="en-US" dirty="0"/>
          </a:p>
        </p:txBody>
      </p:sp>
      <p:sp>
        <p:nvSpPr>
          <p:cNvPr id="5" name="文本占位符 4">
            <a:extLst>
              <a:ext uri="{FF2B5EF4-FFF2-40B4-BE49-F238E27FC236}">
                <a16:creationId xmlns:a16="http://schemas.microsoft.com/office/drawing/2014/main" id="{E7AC8956-CADA-F84A-BC5C-542D3650A295}"/>
              </a:ext>
            </a:extLst>
          </p:cNvPr>
          <p:cNvSpPr>
            <a:spLocks noGrp="1"/>
          </p:cNvSpPr>
          <p:nvPr>
            <p:ph type="body" sz="quarter" idx="11"/>
          </p:nvPr>
        </p:nvSpPr>
        <p:spPr/>
        <p:txBody>
          <a:bodyPr/>
          <a:lstStyle/>
          <a:p>
            <a:r>
              <a:rPr lang="en-US" altLang="zh-CN" dirty="0"/>
              <a:t>01</a:t>
            </a:r>
            <a:endParaRPr lang="zh-CN" altLang="en-US" dirty="0"/>
          </a:p>
        </p:txBody>
      </p:sp>
    </p:spTree>
    <p:extLst>
      <p:ext uri="{BB962C8B-B14F-4D97-AF65-F5344CB8AC3E}">
        <p14:creationId xmlns:p14="http://schemas.microsoft.com/office/powerpoint/2010/main" val="3870416923"/>
      </p:ext>
    </p:extLst>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5"/>
            <a:ext cx="10698800" cy="2409316"/>
          </a:xfrm>
        </p:spPr>
        <p:txBody>
          <a:bodyPr/>
          <a:lstStyle/>
          <a:p>
            <a:pPr marL="0" marR="0">
              <a:spcBef>
                <a:spcPts val="0"/>
              </a:spcBef>
              <a:spcAft>
                <a:spcPts val="0"/>
              </a:spcAft>
            </a:pPr>
            <a:r>
              <a:rPr lang="zh-CN" altLang="en-US">
                <a:effectLst/>
              </a:rPr>
              <a:t>当我们完成项目的</a:t>
            </a:r>
            <a:r>
              <a:rPr lang="en-US" altLang="zh-CN">
                <a:effectLst/>
              </a:rPr>
              <a:t>BUG</a:t>
            </a:r>
            <a:r>
              <a:rPr lang="zh-CN" altLang="en-US">
                <a:effectLst/>
              </a:rPr>
              <a:t>修复后，可以把项目提交并推送到</a:t>
            </a:r>
            <a:r>
              <a:rPr lang="en-US" altLang="zh-CN">
                <a:effectLst/>
              </a:rPr>
              <a:t>Git</a:t>
            </a:r>
            <a:r>
              <a:rPr lang="zh-CN" altLang="en-US">
                <a:effectLst/>
              </a:rPr>
              <a:t>私服，而</a:t>
            </a:r>
            <a:r>
              <a:rPr lang="en-US" altLang="zh-CN">
                <a:effectLst/>
              </a:rPr>
              <a:t>Jenkins</a:t>
            </a:r>
            <a:r>
              <a:rPr lang="zh-CN" altLang="en-US">
                <a:effectLst/>
              </a:rPr>
              <a:t>可以帮我们完成项目自动编译、构建。</a:t>
            </a:r>
          </a:p>
        </p:txBody>
      </p:sp>
      <p:sp>
        <p:nvSpPr>
          <p:cNvPr id="6" name="文本占位符 1">
            <a:extLst>
              <a:ext uri="{FF2B5EF4-FFF2-40B4-BE49-F238E27FC236}">
                <a16:creationId xmlns:a16="http://schemas.microsoft.com/office/drawing/2014/main" id="{B56262AD-8D55-2B8A-5D29-4BAEEAEE830F}"/>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AD2B26"/>
                </a:solidFill>
              </a:rPr>
              <a:t>测试部署</a:t>
            </a:r>
          </a:p>
        </p:txBody>
      </p:sp>
      <p:pic>
        <p:nvPicPr>
          <p:cNvPr id="4" name="图片 3">
            <a:extLst>
              <a:ext uri="{FF2B5EF4-FFF2-40B4-BE49-F238E27FC236}">
                <a16:creationId xmlns:a16="http://schemas.microsoft.com/office/drawing/2014/main" id="{1109359F-30BA-2CFF-EB55-BD3ADDD424FB}"/>
              </a:ext>
            </a:extLst>
          </p:cNvPr>
          <p:cNvPicPr>
            <a:picLocks noChangeAspect="1"/>
          </p:cNvPicPr>
          <p:nvPr/>
        </p:nvPicPr>
        <p:blipFill>
          <a:blip r:embed="rId3"/>
          <a:stretch>
            <a:fillRect/>
          </a:stretch>
        </p:blipFill>
        <p:spPr>
          <a:xfrm>
            <a:off x="3043997" y="2031206"/>
            <a:ext cx="6104005" cy="443927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39431426"/>
      </p:ext>
    </p:extLst>
  </p:cSld>
  <p:clrMapOvr>
    <a:masterClrMapping/>
  </p:clrMapOvr>
  <p:transition spd="med">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4"/>
            <a:ext cx="10698800" cy="864353"/>
          </a:xfrm>
        </p:spPr>
        <p:txBody>
          <a:bodyPr/>
          <a:lstStyle/>
          <a:p>
            <a:r>
              <a:rPr lang="zh-CN" altLang="en-US"/>
              <a:t>由于我们现在是基于</a:t>
            </a:r>
            <a:r>
              <a:rPr lang="en-US" altLang="zh-CN"/>
              <a:t>dev</a:t>
            </a:r>
            <a:r>
              <a:rPr lang="zh-CN" altLang="en-US"/>
              <a:t>分支开发，所以必须修改</a:t>
            </a:r>
            <a:r>
              <a:rPr lang="en-US" altLang="zh-CN"/>
              <a:t>Jenkins</a:t>
            </a:r>
            <a:r>
              <a:rPr lang="zh-CN" altLang="en-US"/>
              <a:t>中的自动化构建脚本，让其监听</a:t>
            </a:r>
            <a:r>
              <a:rPr lang="en-US" altLang="zh-CN"/>
              <a:t>dev</a:t>
            </a:r>
            <a:r>
              <a:rPr lang="zh-CN" altLang="en-US"/>
              <a:t>分支的变动：</a:t>
            </a:r>
            <a:endParaRPr lang="en-US" altLang="zh-CN"/>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C00000"/>
                </a:solidFill>
              </a:rPr>
              <a:t>修改持续集成配置</a:t>
            </a:r>
          </a:p>
        </p:txBody>
      </p:sp>
      <p:pic>
        <p:nvPicPr>
          <p:cNvPr id="7" name="图片 6">
            <a:extLst>
              <a:ext uri="{FF2B5EF4-FFF2-40B4-BE49-F238E27FC236}">
                <a16:creationId xmlns:a16="http://schemas.microsoft.com/office/drawing/2014/main" id="{5E435B53-2A6E-E054-7633-555F2802C677}"/>
              </a:ext>
            </a:extLst>
          </p:cNvPr>
          <p:cNvPicPr>
            <a:picLocks noChangeAspect="1"/>
          </p:cNvPicPr>
          <p:nvPr/>
        </p:nvPicPr>
        <p:blipFill>
          <a:blip r:embed="rId3"/>
          <a:stretch>
            <a:fillRect/>
          </a:stretch>
        </p:blipFill>
        <p:spPr>
          <a:xfrm>
            <a:off x="1764792" y="2131761"/>
            <a:ext cx="7720584" cy="3992151"/>
          </a:xfrm>
          <a:prstGeom prst="rect">
            <a:avLst/>
          </a:prstGeom>
          <a:effectLst>
            <a:outerShdw blurRad="50800" dist="38100" dir="5400000" algn="t" rotWithShape="0">
              <a:prstClr val="black">
                <a:alpha val="40000"/>
              </a:prstClr>
            </a:outerShdw>
          </a:effectLst>
        </p:spPr>
      </p:pic>
      <p:pic>
        <p:nvPicPr>
          <p:cNvPr id="23" name="图片 22">
            <a:extLst>
              <a:ext uri="{FF2B5EF4-FFF2-40B4-BE49-F238E27FC236}">
                <a16:creationId xmlns:a16="http://schemas.microsoft.com/office/drawing/2014/main" id="{38B6BD25-7B77-D721-4E20-491101C14D26}"/>
              </a:ext>
            </a:extLst>
          </p:cNvPr>
          <p:cNvPicPr>
            <a:picLocks noChangeAspect="1"/>
          </p:cNvPicPr>
          <p:nvPr/>
        </p:nvPicPr>
        <p:blipFill>
          <a:blip r:embed="rId4"/>
          <a:stretch>
            <a:fillRect/>
          </a:stretch>
        </p:blipFill>
        <p:spPr>
          <a:xfrm>
            <a:off x="1764792" y="7050411"/>
            <a:ext cx="7720584" cy="400020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728141856"/>
      </p:ext>
    </p:extLst>
  </p:cSld>
  <p:clrMapOvr>
    <a:masterClrMapping/>
  </p:clrMapOvr>
  <p:transition spd="med">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83B3BB7C-602E-DA62-C35E-FB3137309C38}"/>
              </a:ext>
            </a:extLst>
          </p:cNvPr>
          <p:cNvSpPr>
            <a:spLocks noGrp="1"/>
          </p:cNvSpPr>
          <p:nvPr>
            <p:ph type="body" sz="quarter" idx="11"/>
          </p:nvPr>
        </p:nvSpPr>
        <p:spPr>
          <a:xfrm>
            <a:off x="710880" y="1624204"/>
            <a:ext cx="10698800" cy="864353"/>
          </a:xfrm>
        </p:spPr>
        <p:txBody>
          <a:bodyPr/>
          <a:lstStyle/>
          <a:p>
            <a:r>
              <a:rPr lang="zh-CN" altLang="en-US"/>
              <a:t>由于我们现在是基于</a:t>
            </a:r>
            <a:r>
              <a:rPr lang="en-US" altLang="zh-CN"/>
              <a:t>dev</a:t>
            </a:r>
            <a:r>
              <a:rPr lang="zh-CN" altLang="en-US"/>
              <a:t>分支开发，所以必须修改</a:t>
            </a:r>
            <a:r>
              <a:rPr lang="en-US" altLang="zh-CN"/>
              <a:t>Jenkins</a:t>
            </a:r>
            <a:r>
              <a:rPr lang="zh-CN" altLang="en-US"/>
              <a:t>中的自动化构建脚本，让其监听</a:t>
            </a:r>
            <a:r>
              <a:rPr lang="en-US" altLang="zh-CN"/>
              <a:t>dev</a:t>
            </a:r>
            <a:r>
              <a:rPr lang="zh-CN" altLang="en-US"/>
              <a:t>分支的变动：</a:t>
            </a:r>
            <a:endParaRPr lang="en-US" altLang="zh-CN"/>
          </a:p>
        </p:txBody>
      </p:sp>
      <p:sp>
        <p:nvSpPr>
          <p:cNvPr id="6" name="文本占位符 1">
            <a:extLst>
              <a:ext uri="{FF2B5EF4-FFF2-40B4-BE49-F238E27FC236}">
                <a16:creationId xmlns:a16="http://schemas.microsoft.com/office/drawing/2014/main" id="{AB683D86-73D1-F965-A1A4-8F02962320F1}"/>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C00000"/>
                </a:solidFill>
              </a:rPr>
              <a:t>修改持续集成配置</a:t>
            </a:r>
          </a:p>
        </p:txBody>
      </p:sp>
      <p:pic>
        <p:nvPicPr>
          <p:cNvPr id="7" name="图片 6">
            <a:extLst>
              <a:ext uri="{FF2B5EF4-FFF2-40B4-BE49-F238E27FC236}">
                <a16:creationId xmlns:a16="http://schemas.microsoft.com/office/drawing/2014/main" id="{5E435B53-2A6E-E054-7633-555F2802C677}"/>
              </a:ext>
            </a:extLst>
          </p:cNvPr>
          <p:cNvPicPr>
            <a:picLocks noChangeAspect="1"/>
          </p:cNvPicPr>
          <p:nvPr/>
        </p:nvPicPr>
        <p:blipFill>
          <a:blip r:embed="rId3"/>
          <a:stretch>
            <a:fillRect/>
          </a:stretch>
        </p:blipFill>
        <p:spPr>
          <a:xfrm>
            <a:off x="1764792" y="-4222146"/>
            <a:ext cx="7720584" cy="3992151"/>
          </a:xfrm>
          <a:prstGeom prst="rect">
            <a:avLst/>
          </a:prstGeom>
          <a:effectLst>
            <a:outerShdw blurRad="50800" dist="38100" dir="5400000" algn="t" rotWithShape="0">
              <a:prstClr val="black">
                <a:alpha val="40000"/>
              </a:prstClr>
            </a:outerShdw>
          </a:effectLst>
        </p:spPr>
      </p:pic>
      <p:pic>
        <p:nvPicPr>
          <p:cNvPr id="23" name="图片 22">
            <a:extLst>
              <a:ext uri="{FF2B5EF4-FFF2-40B4-BE49-F238E27FC236}">
                <a16:creationId xmlns:a16="http://schemas.microsoft.com/office/drawing/2014/main" id="{38B6BD25-7B77-D721-4E20-491101C14D26}"/>
              </a:ext>
            </a:extLst>
          </p:cNvPr>
          <p:cNvPicPr>
            <a:picLocks noChangeAspect="1"/>
          </p:cNvPicPr>
          <p:nvPr/>
        </p:nvPicPr>
        <p:blipFill>
          <a:blip r:embed="rId4"/>
          <a:stretch>
            <a:fillRect/>
          </a:stretch>
        </p:blipFill>
        <p:spPr>
          <a:xfrm>
            <a:off x="1764792" y="2342651"/>
            <a:ext cx="7720584" cy="400020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56504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56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C27D2CA-4199-2FF9-8E8A-C2AE1931305C}"/>
              </a:ext>
            </a:extLst>
          </p:cNvPr>
          <p:cNvSpPr>
            <a:spLocks noGrp="1"/>
          </p:cNvSpPr>
          <p:nvPr>
            <p:ph type="body" sz="quarter" idx="10"/>
          </p:nvPr>
        </p:nvSpPr>
        <p:spPr>
          <a:xfrm>
            <a:off x="4921385" y="2665392"/>
            <a:ext cx="5973761" cy="637267"/>
          </a:xfrm>
        </p:spPr>
        <p:txBody>
          <a:bodyPr/>
          <a:lstStyle/>
          <a:p>
            <a:r>
              <a:rPr lang="zh-CN" altLang="en-US">
                <a:solidFill>
                  <a:srgbClr val="49504F"/>
                </a:solidFill>
              </a:rPr>
              <a:t>项目亮点</a:t>
            </a:r>
          </a:p>
        </p:txBody>
      </p:sp>
      <p:sp>
        <p:nvSpPr>
          <p:cNvPr id="5" name="文本占位符 1">
            <a:extLst>
              <a:ext uri="{FF2B5EF4-FFF2-40B4-BE49-F238E27FC236}">
                <a16:creationId xmlns:a16="http://schemas.microsoft.com/office/drawing/2014/main" id="{CE87AC52-99A7-7B43-5F5B-28A10CBB712C}"/>
              </a:ext>
            </a:extLst>
          </p:cNvPr>
          <p:cNvSpPr txBox="1">
            <a:spLocks/>
          </p:cNvSpPr>
          <p:nvPr/>
        </p:nvSpPr>
        <p:spPr>
          <a:xfrm>
            <a:off x="4921384" y="2028125"/>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a:solidFill>
                  <a:srgbClr val="AD2B26"/>
                </a:solidFill>
              </a:rPr>
              <a:t>功能演示</a:t>
            </a:r>
          </a:p>
        </p:txBody>
      </p:sp>
    </p:spTree>
    <p:extLst>
      <p:ext uri="{BB962C8B-B14F-4D97-AF65-F5344CB8AC3E}">
        <p14:creationId xmlns:p14="http://schemas.microsoft.com/office/powerpoint/2010/main" val="210049445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2CBF554D-4980-8489-23AF-0A75D02CC0A7}"/>
              </a:ext>
            </a:extLst>
          </p:cNvPr>
          <p:cNvSpPr>
            <a:spLocks noGrp="1"/>
          </p:cNvSpPr>
          <p:nvPr>
            <p:ph type="body" sz="quarter" idx="11"/>
          </p:nvPr>
        </p:nvSpPr>
        <p:spPr>
          <a:xfrm>
            <a:off x="710880" y="1707988"/>
            <a:ext cx="10698800" cy="4660156"/>
          </a:xfrm>
        </p:spPr>
        <p:txBody>
          <a:bodyPr/>
          <a:lstStyle/>
          <a:p>
            <a:r>
              <a:rPr lang="zh-CN" altLang="en-US">
                <a:effectLst/>
              </a:rPr>
              <a:t>天机学堂是一个基于微服务架构的</a:t>
            </a:r>
            <a:r>
              <a:rPr lang="zh-CN" altLang="en-US" b="1">
                <a:effectLst/>
              </a:rPr>
              <a:t>生产级</a:t>
            </a:r>
            <a:r>
              <a:rPr lang="zh-CN" altLang="en-US">
                <a:effectLst/>
              </a:rPr>
              <a:t>在线教育项目。</a:t>
            </a:r>
            <a:endParaRPr lang="zh-CN" altLang="en-US"/>
          </a:p>
        </p:txBody>
      </p:sp>
      <p:pic>
        <p:nvPicPr>
          <p:cNvPr id="62" name="图片 61">
            <a:extLst>
              <a:ext uri="{FF2B5EF4-FFF2-40B4-BE49-F238E27FC236}">
                <a16:creationId xmlns:a16="http://schemas.microsoft.com/office/drawing/2014/main" id="{D29FF8E0-2925-CA40-263D-574306746B41}"/>
              </a:ext>
            </a:extLst>
          </p:cNvPr>
          <p:cNvPicPr>
            <a:picLocks noChangeAspect="1"/>
          </p:cNvPicPr>
          <p:nvPr/>
        </p:nvPicPr>
        <p:blipFill>
          <a:blip r:embed="rId2"/>
          <a:stretch>
            <a:fillRect/>
          </a:stretch>
        </p:blipFill>
        <p:spPr>
          <a:xfrm>
            <a:off x="1380075" y="2404531"/>
            <a:ext cx="9905983" cy="3451237"/>
          </a:xfrm>
          <a:prstGeom prst="rect">
            <a:avLst/>
          </a:prstGeom>
        </p:spPr>
      </p:pic>
      <p:sp>
        <p:nvSpPr>
          <p:cNvPr id="64" name="矩形: 圆角 63">
            <a:extLst>
              <a:ext uri="{FF2B5EF4-FFF2-40B4-BE49-F238E27FC236}">
                <a16:creationId xmlns:a16="http://schemas.microsoft.com/office/drawing/2014/main" id="{9E7304F3-9A25-B2F1-4178-36322B3F8991}"/>
              </a:ext>
            </a:extLst>
          </p:cNvPr>
          <p:cNvSpPr/>
          <p:nvPr/>
        </p:nvSpPr>
        <p:spPr>
          <a:xfrm>
            <a:off x="6670914" y="4781552"/>
            <a:ext cx="2650952" cy="1134983"/>
          </a:xfrm>
          <a:prstGeom prst="roundRect">
            <a:avLst>
              <a:gd name="adj" fmla="val 10699"/>
            </a:avLst>
          </a:prstGeom>
          <a:noFill/>
          <a:ln>
            <a:solidFill>
              <a:srgbClr val="FF734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A46DCF90-78AC-6BBA-47D0-67A7EA0BB1EA}"/>
              </a:ext>
            </a:extLst>
          </p:cNvPr>
          <p:cNvSpPr txBox="1"/>
          <p:nvPr/>
        </p:nvSpPr>
        <p:spPr>
          <a:xfrm>
            <a:off x="7198735" y="6072454"/>
            <a:ext cx="1595309" cy="307777"/>
          </a:xfrm>
          <a:prstGeom prst="rect">
            <a:avLst/>
          </a:prstGeom>
          <a:solidFill>
            <a:srgbClr val="FF734F"/>
          </a:solidFill>
        </p:spPr>
        <p:txBody>
          <a:bodyPr wrap="none" rtlCol="0">
            <a:spAutoFit/>
          </a:bodyPr>
          <a:lstStyle/>
          <a:p>
            <a:pPr fontAlgn="auto">
              <a:spcBef>
                <a:spcPts val="0"/>
              </a:spcBef>
              <a:spcAft>
                <a:spcPts val="0"/>
              </a:spcAft>
            </a:pPr>
            <a:r>
              <a:rPr lang="zh-CN" altLang="en-US" sz="1400">
                <a:solidFill>
                  <a:schemeClr val="bg1"/>
                </a:solidFill>
              </a:rPr>
              <a:t>天机学堂核心业务</a:t>
            </a:r>
            <a:endParaRPr lang="zh-CN" altLang="en-US" sz="1400" dirty="0">
              <a:solidFill>
                <a:schemeClr val="bg1"/>
              </a:solidFill>
              <a:latin typeface="+mn-lt"/>
              <a:ea typeface="+mn-ea"/>
            </a:endParaRPr>
          </a:p>
        </p:txBody>
      </p:sp>
      <p:sp>
        <p:nvSpPr>
          <p:cNvPr id="9" name="文本占位符 1">
            <a:extLst>
              <a:ext uri="{FF2B5EF4-FFF2-40B4-BE49-F238E27FC236}">
                <a16:creationId xmlns:a16="http://schemas.microsoft.com/office/drawing/2014/main" id="{9030BCB4-EFA1-8310-C603-BC4AA5874E27}"/>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功能演示</a:t>
            </a:r>
          </a:p>
        </p:txBody>
      </p:sp>
    </p:spTree>
    <p:extLst>
      <p:ext uri="{BB962C8B-B14F-4D97-AF65-F5344CB8AC3E}">
        <p14:creationId xmlns:p14="http://schemas.microsoft.com/office/powerpoint/2010/main" val="1555412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up)">
                                      <p:cBhvr>
                                        <p:cTn id="7" dur="1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arn(inVertical)">
                                      <p:cBhvr>
                                        <p:cTn id="12" dur="500"/>
                                        <p:tgtEl>
                                          <p:spTgt spid="64"/>
                                        </p:tgtEl>
                                      </p:cBhvr>
                                    </p:animEffect>
                                  </p:childTnLst>
                                </p:cTn>
                              </p:par>
                            </p:childTnLst>
                          </p:cTn>
                        </p:par>
                        <p:par>
                          <p:cTn id="13" fill="hold">
                            <p:stCondLst>
                              <p:cond delay="500"/>
                            </p:stCondLst>
                            <p:childTnLst>
                              <p:par>
                                <p:cTn id="14" presetID="14" presetClass="entr" presetSubtype="10"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randombar(horizontal)">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a:extLst>
              <a:ext uri="{FF2B5EF4-FFF2-40B4-BE49-F238E27FC236}">
                <a16:creationId xmlns:a16="http://schemas.microsoft.com/office/drawing/2014/main" id="{F3208CBE-8ED5-26D3-0F66-C9F5F5C841E9}"/>
              </a:ext>
            </a:extLst>
          </p:cNvPr>
          <p:cNvSpPr txBox="1">
            <a:spLocks/>
          </p:cNvSpPr>
          <p:nvPr/>
        </p:nvSpPr>
        <p:spPr>
          <a:xfrm>
            <a:off x="710880" y="835500"/>
            <a:ext cx="5973761" cy="637267"/>
          </a:xfrm>
          <a:prstGeom prst="rect">
            <a:avLst/>
          </a:prstGeom>
        </p:spPr>
        <p:txBody>
          <a:bodyPr anchor="ctr"/>
          <a:lstStyle>
            <a:lvl1pPr marL="457189" marR="0" indent="-457189" algn="l" defTabSz="914400" rtl="0" eaLnBrk="0" fontAlgn="base" latinLnBrk="0" hangingPunct="0">
              <a:lnSpc>
                <a:spcPct val="200000"/>
              </a:lnSpc>
              <a:spcBef>
                <a:spcPct val="20000"/>
              </a:spcBef>
              <a:spcAft>
                <a:spcPct val="0"/>
              </a:spcAft>
              <a:buClrTx/>
              <a:buSzTx/>
              <a:buFont typeface="Wingdings" pitchFamily="2" charset="2"/>
              <a:buChar char="u"/>
              <a:tabLst/>
              <a:defRPr sz="1800" b="0" i="0" kern="1200">
                <a:solidFill>
                  <a:schemeClr val="tx1">
                    <a:lumMod val="75000"/>
                    <a:lumOff val="25000"/>
                  </a:schemeClr>
                </a:solidFill>
                <a:latin typeface="Alibaba PuHuiTi R" pitchFamily="18" charset="-122"/>
                <a:ea typeface="Alibaba PuHuiTi R" pitchFamily="18" charset="-122"/>
                <a:cs typeface="Alibaba PuHuiTi R" pitchFamily="18" charset="-122"/>
              </a:defRPr>
            </a:lvl1pPr>
            <a:lvl2pPr marL="609585" indent="0" algn="l" rtl="0" eaLnBrk="0" fontAlgn="base" hangingPunct="0">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indent="0">
              <a:buNone/>
            </a:pPr>
            <a:r>
              <a:rPr lang="zh-CN" altLang="en-US" sz="2000">
                <a:solidFill>
                  <a:srgbClr val="BE3936"/>
                </a:solidFill>
                <a:latin typeface="Alibaba PuHuiTi Medium" panose="00020600040101010101" pitchFamily="18" charset="-122"/>
                <a:ea typeface="Alibaba PuHuiTi Medium" panose="00020600040101010101" pitchFamily="18" charset="-122"/>
                <a:cs typeface="Alibaba PuHuiTi Medium" panose="00020600040101010101" pitchFamily="18" charset="-122"/>
              </a:rPr>
              <a:t>功能演示</a:t>
            </a:r>
          </a:p>
        </p:txBody>
      </p:sp>
      <p:sp>
        <p:nvSpPr>
          <p:cNvPr id="7" name="矩形 6">
            <a:extLst>
              <a:ext uri="{FF2B5EF4-FFF2-40B4-BE49-F238E27FC236}">
                <a16:creationId xmlns:a16="http://schemas.microsoft.com/office/drawing/2014/main" id="{4BC77F56-20A8-85CF-1768-0F859278FB2F}"/>
              </a:ext>
            </a:extLst>
          </p:cNvPr>
          <p:cNvSpPr/>
          <p:nvPr/>
        </p:nvSpPr>
        <p:spPr>
          <a:xfrm>
            <a:off x="2783745" y="2516237"/>
            <a:ext cx="8098972" cy="1200329"/>
          </a:xfrm>
          <a:prstGeom prst="rect">
            <a:avLst/>
          </a:prstGeom>
          <a:noFill/>
        </p:spPr>
        <p:txBody>
          <a:bodyPr wrap="square" lIns="91440" tIns="45720" rIns="91440" bIns="45720">
            <a:spAutoFit/>
          </a:bodyPr>
          <a:lstStyle/>
          <a:p>
            <a:pPr algn="ctr"/>
            <a:r>
              <a:rPr lang="zh-CN" altLang="en-US" sz="7200" b="0" cap="none" spc="0">
                <a:ln w="0"/>
                <a:solidFill>
                  <a:srgbClr val="49504F"/>
                </a:solidFill>
                <a:effectLst>
                  <a:reflection blurRad="6350" stA="53000" endA="300" endPos="35500" dir="5400000" sy="-90000" algn="bl" rotWithShape="0"/>
                </a:effectLst>
              </a:rPr>
              <a:t>少啰嗦，先看东西</a:t>
            </a:r>
          </a:p>
        </p:txBody>
      </p:sp>
      <p:pic>
        <p:nvPicPr>
          <p:cNvPr id="1030" name="Picture 6" descr="罗永浩锤子卡通头像- 搜狗图片搜索">
            <a:extLst>
              <a:ext uri="{FF2B5EF4-FFF2-40B4-BE49-F238E27FC236}">
                <a16:creationId xmlns:a16="http://schemas.microsoft.com/office/drawing/2014/main" id="{4BCAA0BC-BFB3-53EA-181C-68B3EEE1A80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9778" b="97778" l="6222" r="89778">
                        <a14:foregroundMark x1="19556" y1="80444" x2="32889" y2="92889"/>
                        <a14:foregroundMark x1="37778" y1="88889" x2="45333" y2="96889"/>
                        <a14:foregroundMark x1="6222" y1="93333" x2="10222" y2="97778"/>
                      </a14:backgroundRemoval>
                    </a14:imgEffect>
                  </a14:imgLayer>
                </a14:imgProps>
              </a:ext>
              <a:ext uri="{28A0092B-C50C-407E-A947-70E740481C1C}">
                <a14:useLocalDpi xmlns:a14="http://schemas.microsoft.com/office/drawing/2010/main" val="0"/>
              </a:ext>
            </a:extLst>
          </a:blip>
          <a:srcRect/>
          <a:stretch>
            <a:fillRect/>
          </a:stretch>
        </p:blipFill>
        <p:spPr bwMode="auto">
          <a:xfrm>
            <a:off x="1094695" y="1923576"/>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6245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1000"/>
                                        <p:tgtEl>
                                          <p:spTgt spid="1030"/>
                                        </p:tgtEl>
                                      </p:cBhvr>
                                    </p:animEffect>
                                  </p:childTnLst>
                                </p:cTn>
                              </p:par>
                              <p:par>
                                <p:cTn id="8" presetID="23" presetClass="entr" presetSubtype="32"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strVal val="4*#ppt_w"/>
                                          </p:val>
                                        </p:tav>
                                        <p:tav tm="100000">
                                          <p:val>
                                            <p:strVal val="#ppt_w"/>
                                          </p:val>
                                        </p:tav>
                                      </p:tavLst>
                                    </p:anim>
                                    <p:anim calcmode="lin" valueType="num">
                                      <p:cBhvr>
                                        <p:cTn id="11" dur="500" fill="hold"/>
                                        <p:tgtEl>
                                          <p:spTgt spid="7"/>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204950;"/>
</p:tagLst>
</file>

<file path=ppt/tags/tag2.xml><?xml version="1.0" encoding="utf-8"?>
<p:tagLst xmlns:a="http://schemas.openxmlformats.org/drawingml/2006/main" xmlns:r="http://schemas.openxmlformats.org/officeDocument/2006/relationships" xmlns:p="http://schemas.openxmlformats.org/presentationml/2006/main">
  <p:tag name="ISLIDE.VECTOR" val="#204950;"/>
</p:tagLst>
</file>

<file path=ppt/tags/tag3.xml><?xml version="1.0" encoding="utf-8"?>
<p:tagLst xmlns:a="http://schemas.openxmlformats.org/drawingml/2006/main" xmlns:r="http://schemas.openxmlformats.org/officeDocument/2006/relationships" xmlns:p="http://schemas.openxmlformats.org/presentationml/2006/main">
  <p:tag name="ISLIDE.VECTOR" val="#204950;#602552;#242596;#254561;"/>
</p:tagLst>
</file>

<file path=ppt/tags/tag4.xml><?xml version="1.0" encoding="utf-8"?>
<p:tagLst xmlns:a="http://schemas.openxmlformats.org/drawingml/2006/main" xmlns:r="http://schemas.openxmlformats.org/officeDocument/2006/relationships" xmlns:p="http://schemas.openxmlformats.org/presentationml/2006/main">
  <p:tag name="ISLIDE.VECTOR" val="#204950;#602552;#242596;#254561;"/>
</p:tagLst>
</file>

<file path=ppt/tags/tag5.xml><?xml version="1.0" encoding="utf-8"?>
<p:tagLst xmlns:a="http://schemas.openxmlformats.org/drawingml/2006/main" xmlns:r="http://schemas.openxmlformats.org/officeDocument/2006/relationships" xmlns:p="http://schemas.openxmlformats.org/presentationml/2006/main">
  <p:tag name="ISLIDE.ICON" val="#369750;"/>
</p:tagLst>
</file>

<file path=ppt/tags/tag6.xml><?xml version="1.0" encoding="utf-8"?>
<p:tagLst xmlns:a="http://schemas.openxmlformats.org/drawingml/2006/main" xmlns:r="http://schemas.openxmlformats.org/officeDocument/2006/relationships" xmlns:p="http://schemas.openxmlformats.org/presentationml/2006/main">
  <p:tag name="ISLIDE.ICON" val="#20001;#119540;#20001;"/>
</p:tagLst>
</file>

<file path=ppt/tags/tag7.xml><?xml version="1.0" encoding="utf-8"?>
<p:tagLst xmlns:a="http://schemas.openxmlformats.org/drawingml/2006/main" xmlns:r="http://schemas.openxmlformats.org/officeDocument/2006/relationships" xmlns:p="http://schemas.openxmlformats.org/presentationml/2006/main">
  <p:tag name="ISLIDE.ICON" val="#20001;#119540;#20001;"/>
</p:tagLst>
</file>

<file path=ppt/tags/tag8.xml><?xml version="1.0" encoding="utf-8"?>
<p:tagLst xmlns:a="http://schemas.openxmlformats.org/drawingml/2006/main" xmlns:r="http://schemas.openxmlformats.org/officeDocument/2006/relationships" xmlns:p="http://schemas.openxmlformats.org/presentationml/2006/main">
  <p:tag name="ISLIDE.ICON" val="#35199;#75397;#112095;#369449;"/>
</p:tagLst>
</file>

<file path=ppt/theme/theme1.xml><?xml version="1.0" encoding="utf-8"?>
<a:theme xmlns:a="http://schemas.openxmlformats.org/drawingml/2006/main" name="封面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目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3.xml><?xml version="1.0" encoding="utf-8"?>
<a:theme xmlns:a="http://schemas.openxmlformats.org/drawingml/2006/main" name="学习目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4.xml><?xml version="1.0" encoding="utf-8"?>
<a:theme xmlns:a="http://schemas.openxmlformats.org/drawingml/2006/main" name="章节页版式（一级+二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章节页版式（一级标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传智播客">
      <a:majorFont>
        <a:latin typeface="Source Code Pro Black"/>
        <a:ea typeface="阿里巴巴普惠体 Heavy"/>
        <a:cs typeface=""/>
      </a:majorFont>
      <a:minorFont>
        <a:latin typeface="Source Code Pro"/>
        <a:ea typeface="阿里巴巴普惠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92000"/>
          </a:schemeClr>
        </a:solidFill>
        <a:ln w="19050" cap="flat">
          <a:solidFill>
            <a:schemeClr val="bg1"/>
          </a:solidFill>
          <a:prstDash val="solid"/>
          <a:miter lim="800000"/>
        </a:ln>
        <a:effectLst/>
      </a:spPr>
      <a:bodyPr vert="horz" wrap="square" lIns="91440" tIns="45720" rIns="91440" bIns="45720" numCol="1" anchor="t" anchorCtr="0" compatLnSpc="1">
        <a:noAutofit/>
      </a:bodyPr>
      <a:lstStyle>
        <a:defPPr algn="l">
          <a:defRPr>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defPPr>
      </a:lst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theme>
</file>

<file path=ppt/theme/theme7.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27114</TotalTime>
  <Words>3500</Words>
  <Application>Microsoft Office PowerPoint</Application>
  <PresentationFormat>宽屏</PresentationFormat>
  <Paragraphs>591</Paragraphs>
  <Slides>63</Slides>
  <Notes>34</Notes>
  <HiddenSlides>0</HiddenSlides>
  <MMClips>0</MMClips>
  <ScaleCrop>false</ScaleCrop>
  <HeadingPairs>
    <vt:vector size="6" baseType="variant">
      <vt:variant>
        <vt:lpstr>已用的字体</vt:lpstr>
      </vt:variant>
      <vt:variant>
        <vt:i4>18</vt:i4>
      </vt:variant>
      <vt:variant>
        <vt:lpstr>主题</vt:lpstr>
      </vt:variant>
      <vt:variant>
        <vt:i4>7</vt:i4>
      </vt:variant>
      <vt:variant>
        <vt:lpstr>幻灯片标题</vt:lpstr>
      </vt:variant>
      <vt:variant>
        <vt:i4>63</vt:i4>
      </vt:variant>
    </vt:vector>
  </HeadingPairs>
  <TitlesOfParts>
    <vt:vector size="88" baseType="lpstr">
      <vt:lpstr>Alibaba PuHuiTi B</vt:lpstr>
      <vt:lpstr>Alibaba PuHuiTi Medium</vt:lpstr>
      <vt:lpstr>Alibaba PuHuiTi R</vt:lpstr>
      <vt:lpstr>阿里巴巴普惠体</vt:lpstr>
      <vt:lpstr>等线</vt:lpstr>
      <vt:lpstr>黑体</vt:lpstr>
      <vt:lpstr>华光小标宋_CNKI</vt:lpstr>
      <vt:lpstr>STKaiti</vt:lpstr>
      <vt:lpstr>STKaiti</vt:lpstr>
      <vt:lpstr>Arial</vt:lpstr>
      <vt:lpstr>Calibri</vt:lpstr>
      <vt:lpstr>Kristen ITC</vt:lpstr>
      <vt:lpstr>Segoe UI</vt:lpstr>
      <vt:lpstr>Source code pro</vt:lpstr>
      <vt:lpstr>Source code pro</vt:lpstr>
      <vt:lpstr>Source Code Pro Black</vt:lpstr>
      <vt:lpstr>Verdana</vt:lpstr>
      <vt:lpstr>Wingdings</vt:lpstr>
      <vt:lpstr>封面2</vt:lpstr>
      <vt:lpstr>目录</vt:lpstr>
      <vt:lpstr>学习目标</vt:lpstr>
      <vt:lpstr>章节页版式（一级+二级标题）</vt:lpstr>
      <vt:lpstr>章节页版式（一级标题）</vt:lpstr>
      <vt:lpstr>正文设计方案</vt:lpstr>
      <vt:lpstr>5_结束页设计方案</vt:lpstr>
      <vt:lpstr>初识项目</vt:lpstr>
      <vt:lpstr>初识项目</vt:lpstr>
      <vt:lpstr>初识项目</vt:lpstr>
      <vt:lpstr>PowerPoint 演示文稿</vt:lpstr>
      <vt:lpstr>PowerPoint 演示文稿</vt:lpstr>
      <vt:lpstr>天机学堂项目介绍</vt:lpstr>
      <vt:lpstr>PowerPoint 演示文稿</vt:lpstr>
      <vt:lpstr>PowerPoint 演示文稿</vt:lpstr>
      <vt:lpstr>PowerPoint 演示文稿</vt:lpstr>
      <vt:lpstr>PowerPoint 演示文稿</vt:lpstr>
      <vt:lpstr>市场规模</vt:lpstr>
      <vt:lpstr>线上职业教育</vt:lpstr>
      <vt:lpstr>项目亮点</vt:lpstr>
      <vt:lpstr>项目亮点</vt:lpstr>
      <vt:lpstr>项目亮点</vt:lpstr>
      <vt:lpstr>项目亮点</vt:lpstr>
      <vt:lpstr>PowerPoint 演示文稿</vt:lpstr>
      <vt:lpstr>项目环境搭建</vt:lpstr>
      <vt:lpstr>PowerPoint 演示文稿</vt:lpstr>
      <vt:lpstr>企业开发模式</vt:lpstr>
      <vt:lpstr>企业开发模式</vt:lpstr>
      <vt:lpstr>企业开发模式</vt:lpstr>
      <vt:lpstr>企业开发模式</vt:lpstr>
      <vt:lpstr>企业开发模式</vt:lpstr>
      <vt:lpstr>企业开发模式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BUG修复</vt:lpstr>
      <vt:lpstr>BUG重现</vt:lpstr>
      <vt:lpstr>PowerPoint 演示文稿</vt:lpstr>
      <vt:lpstr>PowerPoint 演示文稿</vt:lpstr>
      <vt:lpstr>熟悉项目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8802</dc:creator>
  <cp:lastModifiedBy>zhang huyi</cp:lastModifiedBy>
  <cp:revision>591</cp:revision>
  <dcterms:created xsi:type="dcterms:W3CDTF">2020-03-31T02:23:27Z</dcterms:created>
  <dcterms:modified xsi:type="dcterms:W3CDTF">2023-04-13T13:30:13Z</dcterms:modified>
</cp:coreProperties>
</file>