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1"/>
  </p:notesMasterIdLst>
  <p:handoutMasterIdLst>
    <p:handoutMasterId r:id="rId62"/>
  </p:handoutMasterIdLst>
  <p:sldIdLst>
    <p:sldId id="462" r:id="rId8"/>
    <p:sldId id="687" r:id="rId9"/>
    <p:sldId id="465" r:id="rId10"/>
    <p:sldId id="521" r:id="rId11"/>
    <p:sldId id="691" r:id="rId12"/>
    <p:sldId id="692" r:id="rId13"/>
    <p:sldId id="690" r:id="rId14"/>
    <p:sldId id="693" r:id="rId15"/>
    <p:sldId id="640" r:id="rId16"/>
    <p:sldId id="644" r:id="rId17"/>
    <p:sldId id="674" r:id="rId18"/>
    <p:sldId id="694" r:id="rId19"/>
    <p:sldId id="695" r:id="rId20"/>
    <p:sldId id="641" r:id="rId21"/>
    <p:sldId id="700" r:id="rId22"/>
    <p:sldId id="697" r:id="rId23"/>
    <p:sldId id="660" r:id="rId24"/>
    <p:sldId id="525" r:id="rId25"/>
    <p:sldId id="702" r:id="rId26"/>
    <p:sldId id="701" r:id="rId27"/>
    <p:sldId id="705" r:id="rId28"/>
    <p:sldId id="707" r:id="rId29"/>
    <p:sldId id="743" r:id="rId30"/>
    <p:sldId id="747" r:id="rId31"/>
    <p:sldId id="745" r:id="rId32"/>
    <p:sldId id="748" r:id="rId33"/>
    <p:sldId id="710" r:id="rId34"/>
    <p:sldId id="711" r:id="rId35"/>
    <p:sldId id="723" r:id="rId36"/>
    <p:sldId id="724" r:id="rId37"/>
    <p:sldId id="725" r:id="rId38"/>
    <p:sldId id="712" r:id="rId39"/>
    <p:sldId id="719" r:id="rId40"/>
    <p:sldId id="720" r:id="rId41"/>
    <p:sldId id="721" r:id="rId42"/>
    <p:sldId id="726" r:id="rId43"/>
    <p:sldId id="722" r:id="rId44"/>
    <p:sldId id="729" r:id="rId45"/>
    <p:sldId id="713" r:id="rId46"/>
    <p:sldId id="714" r:id="rId47"/>
    <p:sldId id="728" r:id="rId48"/>
    <p:sldId id="738" r:id="rId49"/>
    <p:sldId id="730" r:id="rId50"/>
    <p:sldId id="733" r:id="rId51"/>
    <p:sldId id="739" r:id="rId52"/>
    <p:sldId id="735" r:id="rId53"/>
    <p:sldId id="715" r:id="rId54"/>
    <p:sldId id="716" r:id="rId55"/>
    <p:sldId id="717" r:id="rId56"/>
    <p:sldId id="736" r:id="rId57"/>
    <p:sldId id="737" r:id="rId58"/>
    <p:sldId id="749" r:id="rId59"/>
    <p:sldId id="26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3D3"/>
    <a:srgbClr val="9BBB59"/>
    <a:srgbClr val="AD2B26"/>
    <a:srgbClr val="49504F"/>
    <a:srgbClr val="DF0011"/>
    <a:srgbClr val="B60004"/>
    <a:srgbClr val="E7E7E7"/>
    <a:srgbClr val="E1F7FF"/>
    <a:srgbClr val="C5F0FF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4105" autoAdjust="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2023-04-19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9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0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7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5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1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2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根据上节课的分析，我们需要采用合并写请求的方案来处理播放进度的记录。因此我们需要把播放进度信息缓存到</a:t>
            </a:r>
            <a:r>
              <a:rPr lang="en-US" altLang="zh-CN"/>
              <a:t>Redis</a:t>
            </a:r>
            <a:r>
              <a:rPr lang="zh-CN" altLang="en-US"/>
              <a:t>中。这里我们要搞清楚两个问题：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中存哪些数据？</a:t>
            </a:r>
            <a:endParaRPr lang="en-US" altLang="zh-CN"/>
          </a:p>
          <a:p>
            <a:r>
              <a:rPr lang="zh-CN" altLang="en-US"/>
              <a:t>采用哪种结构来存储？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不过需要注意的是，我们不能简单的把播放记录扔到</a:t>
            </a:r>
            <a:r>
              <a:rPr lang="en-US" altLang="zh-CN"/>
              <a:t>Redis</a:t>
            </a:r>
            <a:r>
              <a:rPr lang="zh-CN" altLang="en-US"/>
              <a:t>中就完了，我们需要尽可能的降低</a:t>
            </a:r>
            <a:r>
              <a:rPr lang="en-US" altLang="zh-CN"/>
              <a:t>Redis</a:t>
            </a:r>
            <a:r>
              <a:rPr lang="zh-CN" altLang="en-US"/>
              <a:t>中存储的数据量、减少创建的</a:t>
            </a:r>
            <a:r>
              <a:rPr lang="en-US" altLang="zh-CN"/>
              <a:t>key</a:t>
            </a:r>
            <a:r>
              <a:rPr lang="zh-CN" altLang="en-US"/>
              <a:t>的数量。首先最简单的方案就是用</a:t>
            </a:r>
            <a:r>
              <a:rPr lang="en-US" altLang="zh-CN"/>
              <a:t>String</a:t>
            </a:r>
            <a:r>
              <a:rPr lang="zh-CN" altLang="en-US"/>
              <a:t>结构，</a:t>
            </a:r>
            <a:r>
              <a:rPr lang="en-US" altLang="zh-CN"/>
              <a:t>key</a:t>
            </a:r>
            <a:r>
              <a:rPr lang="zh-CN" altLang="en-US"/>
              <a:t>是学习记录</a:t>
            </a:r>
            <a:r>
              <a:rPr lang="en-US" altLang="zh-CN"/>
              <a:t>id</a:t>
            </a:r>
            <a:r>
              <a:rPr lang="zh-CN" altLang="en-US"/>
              <a:t>，值是</a:t>
            </a:r>
            <a:r>
              <a:rPr lang="en-US" altLang="zh-CN"/>
              <a:t>moment</a:t>
            </a:r>
            <a:r>
              <a:rPr lang="zh-CN" altLang="en-US"/>
              <a:t>值，但这样会产生非常多的</a:t>
            </a:r>
            <a:r>
              <a:rPr lang="en-US" altLang="zh-CN"/>
              <a:t>key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根据上节课的分析，我们需要采用合并写请求的方案来处理播放进度的记录。因此我们需要把播放进度信息缓存到</a:t>
            </a:r>
            <a:r>
              <a:rPr lang="en-US" altLang="zh-CN"/>
              <a:t>Redis</a:t>
            </a:r>
            <a:r>
              <a:rPr lang="zh-CN" altLang="en-US"/>
              <a:t>中。这里我们要搞清楚两个问题：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中存哪些数据？</a:t>
            </a:r>
            <a:endParaRPr lang="en-US" altLang="zh-CN"/>
          </a:p>
          <a:p>
            <a:r>
              <a:rPr lang="zh-CN" altLang="en-US"/>
              <a:t>采用哪种结构来存储？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不过需要注意的是，我们不能简单的把播放记录扔到</a:t>
            </a:r>
            <a:r>
              <a:rPr lang="en-US" altLang="zh-CN"/>
              <a:t>Redis</a:t>
            </a:r>
            <a:r>
              <a:rPr lang="zh-CN" altLang="en-US"/>
              <a:t>中就完了，我们需要尽可能的降低</a:t>
            </a:r>
            <a:r>
              <a:rPr lang="en-US" altLang="zh-CN"/>
              <a:t>Redis</a:t>
            </a:r>
            <a:r>
              <a:rPr lang="zh-CN" altLang="en-US"/>
              <a:t>中存储的数据量、减少创建的</a:t>
            </a:r>
            <a:r>
              <a:rPr lang="en-US" altLang="zh-CN"/>
              <a:t>key</a:t>
            </a:r>
            <a:r>
              <a:rPr lang="zh-CN" altLang="en-US"/>
              <a:t>的数量。首先最简单的方案就是用</a:t>
            </a:r>
            <a:r>
              <a:rPr lang="en-US" altLang="zh-CN"/>
              <a:t>String</a:t>
            </a:r>
            <a:r>
              <a:rPr lang="zh-CN" altLang="en-US"/>
              <a:t>结构，</a:t>
            </a:r>
            <a:r>
              <a:rPr lang="en-US" altLang="zh-CN"/>
              <a:t>key</a:t>
            </a:r>
            <a:r>
              <a:rPr lang="zh-CN" altLang="en-US"/>
              <a:t>是学习记录</a:t>
            </a:r>
            <a:r>
              <a:rPr lang="en-US" altLang="zh-CN"/>
              <a:t>id</a:t>
            </a:r>
            <a:r>
              <a:rPr lang="zh-CN" altLang="en-US"/>
              <a:t>，值是</a:t>
            </a:r>
            <a:r>
              <a:rPr lang="en-US" altLang="zh-CN"/>
              <a:t>moment</a:t>
            </a:r>
            <a:r>
              <a:rPr lang="zh-CN" altLang="en-US"/>
              <a:t>值，但这样会产生非常多的</a:t>
            </a:r>
            <a:r>
              <a:rPr lang="en-US" altLang="zh-CN"/>
              <a:t>key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8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学习计划和进度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提交学习记录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需求：在课程学习页面播放视频时或考试后，需要提交学习记录信息到服务端保存。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90036"/>
              </p:ext>
            </p:extLst>
          </p:nvPr>
        </p:nvGraphicFramePr>
        <p:xfrm>
          <a:off x="2435472" y="2278432"/>
          <a:ext cx="8448430" cy="42260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8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758529" y="276198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072732" y="316359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/learning-records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99822" y="563607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20887" y="5981417"/>
            <a:ext cx="644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播放视频：定期提交视频播放进度，进度超过</a:t>
            </a:r>
            <a:r>
              <a:rPr lang="en-US" altLang="zh-CN" sz="1400"/>
              <a:t>50%</a:t>
            </a:r>
            <a:r>
              <a:rPr lang="zh-CN" altLang="en-US" sz="1400"/>
              <a:t>则判定为本节学完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考试：考试结束时提交记录，直接判断为本节学完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9089"/>
              </p:ext>
            </p:extLst>
          </p:nvPr>
        </p:nvGraphicFramePr>
        <p:xfrm>
          <a:off x="4799822" y="3599875"/>
          <a:ext cx="5684432" cy="18288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632141-CEBD-6922-7C56-4982F2768514}"/>
              </a:ext>
            </a:extLst>
          </p:cNvPr>
          <p:cNvGrpSpPr/>
          <p:nvPr/>
        </p:nvGrpSpPr>
        <p:grpSpPr>
          <a:xfrm>
            <a:off x="-539440" y="2395960"/>
            <a:ext cx="2790334" cy="3847068"/>
            <a:chOff x="-511159" y="2395960"/>
            <a:chExt cx="2790334" cy="384706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3286AC-BF25-E652-7905-399E7A07484B}"/>
                </a:ext>
              </a:extLst>
            </p:cNvPr>
            <p:cNvSpPr/>
            <p:nvPr/>
          </p:nvSpPr>
          <p:spPr>
            <a:xfrm>
              <a:off x="-511159" y="2395960"/>
              <a:ext cx="2790334" cy="3847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3E9C6C-30BB-6931-36CF-4AA9D8A1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73" y="2447938"/>
              <a:ext cx="2263336" cy="379508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799822" y="386018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lessonId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799822" y="411802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4799822" y="4375867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小节类型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0D0E02-0E49-E469-6A6B-F82EC623BD2E}"/>
              </a:ext>
            </a:extLst>
          </p:cNvPr>
          <p:cNvGrpSpPr/>
          <p:nvPr/>
        </p:nvGrpSpPr>
        <p:grpSpPr>
          <a:xfrm>
            <a:off x="4799822" y="4633710"/>
            <a:ext cx="5684432" cy="284238"/>
            <a:chOff x="4799822" y="3860181"/>
            <a:chExt cx="5684432" cy="28423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642786-EAAF-D77C-28F4-C561D4A19EB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commitTime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62FD2C-0750-F5BE-5E3E-6E96FC4C36D2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DEF038-BE57-C1F9-9448-B6602FD738F2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提交时间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1B0F7-30BC-B186-EC14-B8756742C2A6}"/>
              </a:ext>
            </a:extLst>
          </p:cNvPr>
          <p:cNvGrpSpPr/>
          <p:nvPr/>
        </p:nvGrpSpPr>
        <p:grpSpPr>
          <a:xfrm>
            <a:off x="4799822" y="4891553"/>
            <a:ext cx="5684432" cy="284238"/>
            <a:chOff x="4799822" y="3860181"/>
            <a:chExt cx="5684432" cy="28423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6FC5A-9672-C6D6-12D1-4D1B9DDA21E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duration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70A0A-3B2B-3345-B34F-5B5476D1DEC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28573E-4A8E-59FD-F795-178FDCAA4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视频时长，单位秒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5D09B6-FF45-CE9D-ED30-2022FA45A1D2}"/>
              </a:ext>
            </a:extLst>
          </p:cNvPr>
          <p:cNvGrpSpPr/>
          <p:nvPr/>
        </p:nvGrpSpPr>
        <p:grpSpPr>
          <a:xfrm>
            <a:off x="4799822" y="5149394"/>
            <a:ext cx="5684432" cy="284238"/>
            <a:chOff x="4799822" y="3860181"/>
            <a:chExt cx="5684432" cy="28423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1E9DD8-9698-76DC-1C05-1C1029A23CF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579E04-63A3-0592-25EF-D38EDE21D8A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37F021-8EE5-1952-576E-C2ED5B75EA8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127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查询指定课程的学习记录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需求：在课程学习页面需要查询出每一个小节的基本信息，以及小节对应的学习记录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75437"/>
              </p:ext>
            </p:extLst>
          </p:nvPr>
        </p:nvGraphicFramePr>
        <p:xfrm>
          <a:off x="2307456" y="2235042"/>
          <a:ext cx="8448430" cy="41844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545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73729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272158" y="3144312"/>
            <a:ext cx="648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/learning-records/course/{courseId}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548461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路径占位符参数，</a:t>
            </a:r>
            <a:r>
              <a:rPr lang="en-US" altLang="zh-CN" sz="1400"/>
              <a:t>courseId</a:t>
            </a:r>
            <a:r>
              <a:rPr lang="zh-CN" altLang="en-US" sz="1400"/>
              <a:t>：课表关联的课程</a:t>
            </a:r>
            <a:r>
              <a:rPr lang="en-US" altLang="zh-CN" sz="1400"/>
              <a:t>id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C3D9F97-F395-81D7-6E9E-CC81C23E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09920"/>
              </p:ext>
            </p:extLst>
          </p:nvPr>
        </p:nvGraphicFramePr>
        <p:xfrm>
          <a:off x="4635230" y="3995451"/>
          <a:ext cx="5684432" cy="224135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4488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2DDE38-3F97-3C3A-4952-8FC88D99B873}"/>
              </a:ext>
            </a:extLst>
          </p:cNvPr>
          <p:cNvGrpSpPr/>
          <p:nvPr/>
        </p:nvGrpSpPr>
        <p:grpSpPr>
          <a:xfrm>
            <a:off x="4635230" y="4255757"/>
            <a:ext cx="5684432" cy="284238"/>
            <a:chOff x="4799822" y="3860181"/>
            <a:chExt cx="5684432" cy="28423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5F1C09-76CA-CE7B-DF8C-07D3A130108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752DB71-842B-DB77-551D-9ED9773E4E9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022292-8ADF-9311-30D9-E290DA11B544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D95F34-6C8C-4081-995B-7CA3E9D49EA7}"/>
              </a:ext>
            </a:extLst>
          </p:cNvPr>
          <p:cNvGrpSpPr/>
          <p:nvPr/>
        </p:nvGrpSpPr>
        <p:grpSpPr>
          <a:xfrm>
            <a:off x="4635230" y="4513600"/>
            <a:ext cx="5684432" cy="284238"/>
            <a:chOff x="4799822" y="3860181"/>
            <a:chExt cx="5684432" cy="28423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8A51D-E2D9-4050-B65B-5B6BF76F24C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EE4BF6-EBE5-B7E0-2B93-D7196DECE77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B17ABD-E53C-E67F-D9C7-9DFCCBCD3D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最近学习的小节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669583-B79E-0AFA-7486-939785025552}"/>
              </a:ext>
            </a:extLst>
          </p:cNvPr>
          <p:cNvGrpSpPr/>
          <p:nvPr/>
        </p:nvGrpSpPr>
        <p:grpSpPr>
          <a:xfrm>
            <a:off x="-539440" y="2395960"/>
            <a:ext cx="2790334" cy="3847068"/>
            <a:chOff x="-539440" y="2395960"/>
            <a:chExt cx="2790334" cy="38470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037739-4CD6-1309-E831-545537E6C5F6}"/>
                </a:ext>
              </a:extLst>
            </p:cNvPr>
            <p:cNvSpPr/>
            <p:nvPr/>
          </p:nvSpPr>
          <p:spPr>
            <a:xfrm>
              <a:off x="-539440" y="2395960"/>
              <a:ext cx="2790334" cy="3847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5EDD0B-5B2C-4B0A-0CAF-CD1DA2D0A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3154" y="2447938"/>
              <a:ext cx="2263336" cy="3795089"/>
            </a:xfrm>
            <a:prstGeom prst="rect">
              <a:avLst/>
            </a:prstGeom>
          </p:spPr>
        </p:pic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B92C217-8761-CA47-CD57-4CAD786DDDE6}"/>
              </a:ext>
            </a:extLst>
          </p:cNvPr>
          <p:cNvSpPr/>
          <p:nvPr/>
        </p:nvSpPr>
        <p:spPr>
          <a:xfrm>
            <a:off x="1430189" y="3069664"/>
            <a:ext cx="446945" cy="163393"/>
          </a:xfrm>
          <a:prstGeom prst="roundRect">
            <a:avLst/>
          </a:prstGeom>
          <a:solidFill>
            <a:srgbClr val="DF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/>
              <a:t>试看</a:t>
            </a:r>
          </a:p>
        </p:txBody>
      </p:sp>
      <p:graphicFrame>
        <p:nvGraphicFramePr>
          <p:cNvPr id="41" name="表格 4">
            <a:extLst>
              <a:ext uri="{FF2B5EF4-FFF2-40B4-BE49-F238E27FC236}">
                <a16:creationId xmlns:a16="http://schemas.microsoft.com/office/drawing/2014/main" id="{0ABFC79F-84EA-80F5-9998-1439C6E1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39626"/>
              </p:ext>
            </p:extLst>
          </p:nvPr>
        </p:nvGraphicFramePr>
        <p:xfrm>
          <a:off x="6394977" y="4935415"/>
          <a:ext cx="3724110" cy="1149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6564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3086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497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99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89941001-7220-08C6-9354-6D0FCAE97A78}"/>
              </a:ext>
            </a:extLst>
          </p:cNvPr>
          <p:cNvGrpSpPr/>
          <p:nvPr/>
        </p:nvGrpSpPr>
        <p:grpSpPr>
          <a:xfrm>
            <a:off x="6394977" y="5226883"/>
            <a:ext cx="3724110" cy="285925"/>
            <a:chOff x="4899908" y="3828098"/>
            <a:chExt cx="3724110" cy="28592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591540-C571-C874-3844-D1EF99A475AB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55C5E56-2A46-DD9B-175F-1BAB0BC9AAA2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92A66C-1082-3EBD-503E-B4F6893D25F6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FD3EA0-F4E5-D1CC-3D13-A9A303FB60B9}"/>
              </a:ext>
            </a:extLst>
          </p:cNvPr>
          <p:cNvGrpSpPr/>
          <p:nvPr/>
        </p:nvGrpSpPr>
        <p:grpSpPr>
          <a:xfrm>
            <a:off x="6394977" y="5521904"/>
            <a:ext cx="3724110" cy="285925"/>
            <a:chOff x="4899908" y="3828098"/>
            <a:chExt cx="3724110" cy="28592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CC9CE9-D166-51BF-AE72-52394134AEE2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2E1066-2E1C-6F4B-189E-2A627B50F6DF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7F1157-E276-544A-D357-0DB80395F125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8DAA51-3350-CA03-40CF-873F9E77F523}"/>
              </a:ext>
            </a:extLst>
          </p:cNvPr>
          <p:cNvGrpSpPr/>
          <p:nvPr/>
        </p:nvGrpSpPr>
        <p:grpSpPr>
          <a:xfrm>
            <a:off x="6394977" y="5816925"/>
            <a:ext cx="3724110" cy="285925"/>
            <a:chOff x="4899908" y="3828098"/>
            <a:chExt cx="3724110" cy="28592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07DA9E4-5401-D1A7-0A4A-64F1CF5AB31D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01CAA88-C7B2-BE7B-57AE-BE66C58E1873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4D17F7-DDA2-CAD7-0618-DC683FF83412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是否完结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C54F0-5ED1-18BB-264A-2FC6A85D71F6}"/>
              </a:ext>
            </a:extLst>
          </p:cNvPr>
          <p:cNvSpPr txBox="1"/>
          <p:nvPr/>
        </p:nvSpPr>
        <p:spPr>
          <a:xfrm>
            <a:off x="5070902" y="562752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records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7080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38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创建学习计划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</a:t>
            </a:r>
            <a:r>
              <a:rPr lang="zh-CN" altLang="en-US">
                <a:effectLst/>
              </a:rPr>
              <a:t>当用户点击创建学习计划时，会提交课程信息</a:t>
            </a:r>
            <a:r>
              <a:rPr lang="en-US" altLang="zh-CN">
                <a:effectLst/>
              </a:rPr>
              <a:t>courseId</a:t>
            </a:r>
            <a:r>
              <a:rPr lang="zh-CN" altLang="en-US">
                <a:effectLst/>
              </a:rPr>
              <a:t>和计划的学习频率 </a:t>
            </a:r>
            <a:r>
              <a:rPr lang="en-US" altLang="zh-CN">
                <a:effectLst/>
              </a:rPr>
              <a:t>weekFreq</a:t>
            </a:r>
            <a:r>
              <a:rPr lang="zh-CN" altLang="en-US">
                <a:effectLst/>
              </a:rPr>
              <a:t>到服务端。服务端需要将数据写入对应的课表中。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15675"/>
              </p:ext>
            </p:extLst>
          </p:nvPr>
        </p:nvGraphicFramePr>
        <p:xfrm>
          <a:off x="2453760" y="2552752"/>
          <a:ext cx="8448430" cy="33182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175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776817" y="30363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091020" y="343791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818109" y="496192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39895"/>
              </p:ext>
            </p:extLst>
          </p:nvPr>
        </p:nvGraphicFramePr>
        <p:xfrm>
          <a:off x="4818110" y="3874195"/>
          <a:ext cx="5684432" cy="7924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818110" y="413450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818110" y="439234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计划每周学习频率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54DEE-6B0A-98D5-CC8C-F4566DF4786D}"/>
              </a:ext>
            </a:extLst>
          </p:cNvPr>
          <p:cNvGrpSpPr/>
          <p:nvPr/>
        </p:nvGrpSpPr>
        <p:grpSpPr>
          <a:xfrm>
            <a:off x="0" y="2984324"/>
            <a:ext cx="2956816" cy="2572221"/>
            <a:chOff x="-539440" y="2697479"/>
            <a:chExt cx="2956816" cy="257222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3286AC-BF25-E652-7905-399E7A07484B}"/>
                </a:ext>
              </a:extLst>
            </p:cNvPr>
            <p:cNvSpPr/>
            <p:nvPr/>
          </p:nvSpPr>
          <p:spPr>
            <a:xfrm>
              <a:off x="-539440" y="2697479"/>
              <a:ext cx="2956816" cy="2572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D5BF9E1-F297-9F92-0658-FF62D3E2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39440" y="2849216"/>
              <a:ext cx="2956816" cy="2049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7539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查询最近正在学习的课程学习计划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需求：在我的课程页面中，需要统计用户本周的学习计划及进度，数据较多，采用分页查询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4573"/>
              </p:ext>
            </p:extLst>
          </p:nvPr>
        </p:nvGraphicFramePr>
        <p:xfrm>
          <a:off x="2366682" y="2047264"/>
          <a:ext cx="8389204" cy="44880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197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42869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702927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502397" y="3017993"/>
            <a:ext cx="605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分页参数：</a:t>
            </a:r>
            <a:r>
              <a:rPr lang="en-US" altLang="zh-CN" sz="1200"/>
              <a:t>PageQuery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15A452-B371-907E-D79B-37734EFA5551}"/>
              </a:ext>
            </a:extLst>
          </p:cNvPr>
          <p:cNvGrpSpPr/>
          <p:nvPr/>
        </p:nvGrpSpPr>
        <p:grpSpPr>
          <a:xfrm>
            <a:off x="3922564" y="19002"/>
            <a:ext cx="7361558" cy="3438634"/>
            <a:chOff x="4169089" y="236599"/>
            <a:chExt cx="7361558" cy="343863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A37784-80FE-D162-981B-CCD27A6E4EC7}"/>
                </a:ext>
              </a:extLst>
            </p:cNvPr>
            <p:cNvSpPr/>
            <p:nvPr/>
          </p:nvSpPr>
          <p:spPr>
            <a:xfrm>
              <a:off x="4169089" y="236599"/>
              <a:ext cx="7361558" cy="343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57F56E1-06BB-AFA2-7245-8EFD8460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089" y="657846"/>
              <a:ext cx="7361558" cy="253768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7CC0272-19AE-3F7E-2FD9-28B6762DD64F}"/>
              </a:ext>
            </a:extLst>
          </p:cNvPr>
          <p:cNvSpPr txBox="1"/>
          <p:nvPr/>
        </p:nvSpPr>
        <p:spPr>
          <a:xfrm>
            <a:off x="4060927" y="36006"/>
            <a:ext cx="15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本周实际学习小节数量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8FD337-92A0-2184-F27C-3C27DD9DE39F}"/>
              </a:ext>
            </a:extLst>
          </p:cNvPr>
          <p:cNvSpPr txBox="1"/>
          <p:nvPr/>
        </p:nvSpPr>
        <p:spPr>
          <a:xfrm>
            <a:off x="5769738" y="30973"/>
            <a:ext cx="15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本周计划学习小节量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7355C08-16E0-9A07-2477-4A7B27ED7D00}"/>
              </a:ext>
            </a:extLst>
          </p:cNvPr>
          <p:cNvCxnSpPr>
            <a:stCxn id="18" idx="2"/>
          </p:cNvCxnSpPr>
          <p:nvPr/>
        </p:nvCxnSpPr>
        <p:spPr>
          <a:xfrm>
            <a:off x="4846152" y="289922"/>
            <a:ext cx="720691" cy="3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AF74B3-4308-FA86-8C85-F53CB0D1F34F}"/>
              </a:ext>
            </a:extLst>
          </p:cNvPr>
          <p:cNvCxnSpPr/>
          <p:nvPr/>
        </p:nvCxnSpPr>
        <p:spPr>
          <a:xfrm flipH="1">
            <a:off x="5886439" y="284889"/>
            <a:ext cx="473665" cy="34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0042841-D39A-3F49-39B4-FDA92A8C03F9}"/>
              </a:ext>
            </a:extLst>
          </p:cNvPr>
          <p:cNvSpPr/>
          <p:nvPr/>
        </p:nvSpPr>
        <p:spPr>
          <a:xfrm>
            <a:off x="5584599" y="629621"/>
            <a:ext cx="133165" cy="123229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5AE37A-80FA-0AB2-39A2-189DC33AEE5A}"/>
              </a:ext>
            </a:extLst>
          </p:cNvPr>
          <p:cNvSpPr/>
          <p:nvPr/>
        </p:nvSpPr>
        <p:spPr>
          <a:xfrm>
            <a:off x="5736999" y="630199"/>
            <a:ext cx="133165" cy="123229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E3B992-72F7-23B7-B7DC-B698913908C7}"/>
              </a:ext>
            </a:extLst>
          </p:cNvPr>
          <p:cNvSpPr txBox="1"/>
          <p:nvPr/>
        </p:nvSpPr>
        <p:spPr>
          <a:xfrm>
            <a:off x="8296559" y="39841"/>
            <a:ext cx="15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本周学习积分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35191B-B78E-63E4-BBD3-343898706E5E}"/>
              </a:ext>
            </a:extLst>
          </p:cNvPr>
          <p:cNvCxnSpPr>
            <a:stCxn id="26" idx="2"/>
          </p:cNvCxnSpPr>
          <p:nvPr/>
        </p:nvCxnSpPr>
        <p:spPr>
          <a:xfrm>
            <a:off x="9081784" y="293757"/>
            <a:ext cx="720691" cy="3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36E1DB-D491-F4D7-9DAB-3BA06F29AB14}"/>
              </a:ext>
            </a:extLst>
          </p:cNvPr>
          <p:cNvSpPr txBox="1"/>
          <p:nvPr/>
        </p:nvSpPr>
        <p:spPr>
          <a:xfrm>
            <a:off x="4159812" y="3033720"/>
            <a:ext cx="1256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某课程本周已经</a:t>
            </a:r>
            <a:endParaRPr lang="en-US" altLang="zh-CN" sz="1050">
              <a:solidFill>
                <a:srgbClr val="DF001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87815D-101F-C14F-F14F-B41514BBAD34}"/>
              </a:ext>
            </a:extLst>
          </p:cNvPr>
          <p:cNvSpPr txBox="1"/>
          <p:nvPr/>
        </p:nvSpPr>
        <p:spPr>
          <a:xfrm>
            <a:off x="5872017" y="3037154"/>
            <a:ext cx="1180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某课程本周计划学习小节数量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D4AD68-94A0-0AF9-8394-5BDDA938C86B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87868" y="2755937"/>
            <a:ext cx="843508" cy="27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C335725-5316-2383-3E1A-829CEB8AFEC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986741" y="2745710"/>
            <a:ext cx="475641" cy="29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3339908-83C5-301B-D15C-907C65A5E5C2}"/>
              </a:ext>
            </a:extLst>
          </p:cNvPr>
          <p:cNvSpPr/>
          <p:nvPr/>
        </p:nvSpPr>
        <p:spPr>
          <a:xfrm>
            <a:off x="5682160" y="1726054"/>
            <a:ext cx="133165" cy="1029883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BD800F-0E4C-A3D2-9D5E-6802D3A1B46A}"/>
              </a:ext>
            </a:extLst>
          </p:cNvPr>
          <p:cNvSpPr/>
          <p:nvPr/>
        </p:nvSpPr>
        <p:spPr>
          <a:xfrm>
            <a:off x="5834560" y="1726054"/>
            <a:ext cx="133165" cy="1030461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7CDAAB-8C29-A3A4-B56C-DFC49358BBBB}"/>
              </a:ext>
            </a:extLst>
          </p:cNvPr>
          <p:cNvSpPr txBox="1"/>
          <p:nvPr/>
        </p:nvSpPr>
        <p:spPr>
          <a:xfrm>
            <a:off x="7360113" y="3008142"/>
            <a:ext cx="1256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某课程总已</a:t>
            </a:r>
            <a:endParaRPr lang="en-US" altLang="zh-CN" sz="1050">
              <a:solidFill>
                <a:srgbClr val="DF001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FE3500-68D1-7573-87F2-5E3E4BC624B6}"/>
              </a:ext>
            </a:extLst>
          </p:cNvPr>
          <p:cNvSpPr txBox="1"/>
          <p:nvPr/>
        </p:nvSpPr>
        <p:spPr>
          <a:xfrm>
            <a:off x="8716471" y="3041204"/>
            <a:ext cx="125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某课程总小节数量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D6A93FF-7517-BAFD-1948-C5EE20BAB887}"/>
              </a:ext>
            </a:extLst>
          </p:cNvPr>
          <p:cNvCxnSpPr>
            <a:cxnSpLocks/>
          </p:cNvCxnSpPr>
          <p:nvPr/>
        </p:nvCxnSpPr>
        <p:spPr>
          <a:xfrm flipH="1" flipV="1">
            <a:off x="7525149" y="2775192"/>
            <a:ext cx="190854" cy="2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6800D8-AE4D-7861-FDE6-33763338F17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7801837" y="2651001"/>
            <a:ext cx="154269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4157C86-E934-8265-ACAE-9788A3E7B366}"/>
              </a:ext>
            </a:extLst>
          </p:cNvPr>
          <p:cNvSpPr/>
          <p:nvPr/>
        </p:nvSpPr>
        <p:spPr>
          <a:xfrm>
            <a:off x="7497037" y="1743393"/>
            <a:ext cx="133165" cy="1029883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4415196-41B2-0085-4747-201370950CA9}"/>
              </a:ext>
            </a:extLst>
          </p:cNvPr>
          <p:cNvSpPr/>
          <p:nvPr/>
        </p:nvSpPr>
        <p:spPr>
          <a:xfrm>
            <a:off x="7649437" y="1743393"/>
            <a:ext cx="133165" cy="1030461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B3A1FB9D-CA2F-FE21-25D2-8019B2533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60921"/>
              </p:ext>
            </p:extLst>
          </p:nvPr>
        </p:nvGraphicFramePr>
        <p:xfrm>
          <a:off x="4639645" y="3453950"/>
          <a:ext cx="5593499" cy="303649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0057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6561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2731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1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053517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DC139E16-6B42-CFBF-0A5B-E9050E5CAEB4}"/>
              </a:ext>
            </a:extLst>
          </p:cNvPr>
          <p:cNvGrpSpPr/>
          <p:nvPr/>
        </p:nvGrpSpPr>
        <p:grpSpPr>
          <a:xfrm>
            <a:off x="4639645" y="3659195"/>
            <a:ext cx="5684432" cy="268849"/>
            <a:chOff x="4799822" y="3867875"/>
            <a:chExt cx="5684432" cy="26884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31F68FD-E282-E7C5-092B-C6471A2B5A2E}"/>
                </a:ext>
              </a:extLst>
            </p:cNvPr>
            <p:cNvSpPr txBox="1"/>
            <p:nvPr/>
          </p:nvSpPr>
          <p:spPr>
            <a:xfrm>
              <a:off x="4799822" y="3875114"/>
              <a:ext cx="162841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weekPoints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58634FC-A972-416A-7E62-4AF07217E2E2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F2178DF-BC21-ED2E-F031-B5035EE2375C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本周学习积分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402C53-010A-5D43-F6EB-73B442F77AEC}"/>
              </a:ext>
            </a:extLst>
          </p:cNvPr>
          <p:cNvGrpSpPr/>
          <p:nvPr/>
        </p:nvGrpSpPr>
        <p:grpSpPr>
          <a:xfrm>
            <a:off x="4639645" y="3917038"/>
            <a:ext cx="5684432" cy="268849"/>
            <a:chOff x="4799822" y="3867875"/>
            <a:chExt cx="5684432" cy="268849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EA9EECB-56E9-BBEE-F752-1D0F98716FEA}"/>
                </a:ext>
              </a:extLst>
            </p:cNvPr>
            <p:cNvSpPr txBox="1"/>
            <p:nvPr/>
          </p:nvSpPr>
          <p:spPr>
            <a:xfrm>
              <a:off x="4799822" y="3875114"/>
              <a:ext cx="162841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weekFinished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8B3AD04-A097-7871-990D-FE4635E7C575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259F1B1-5D14-B615-8C8D-FB98B34E1A4F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本周完成总数量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F9D7A0-477E-BB04-7265-4126A76AB553}"/>
              </a:ext>
            </a:extLst>
          </p:cNvPr>
          <p:cNvGrpSpPr/>
          <p:nvPr/>
        </p:nvGrpSpPr>
        <p:grpSpPr>
          <a:xfrm>
            <a:off x="4639645" y="4174881"/>
            <a:ext cx="5684432" cy="268849"/>
            <a:chOff x="4799822" y="3867875"/>
            <a:chExt cx="5684432" cy="268849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F581FE0-817C-2694-2367-26D8BA202BD5}"/>
                </a:ext>
              </a:extLst>
            </p:cNvPr>
            <p:cNvSpPr txBox="1"/>
            <p:nvPr/>
          </p:nvSpPr>
          <p:spPr>
            <a:xfrm>
              <a:off x="4799822" y="3875114"/>
              <a:ext cx="162841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TotalPlan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AA11AC3-D880-68AE-6D9C-0B470161F26E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4F35F1E-2610-0255-BFBE-64C4083CB617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86056"/>
              </p:ext>
            </p:extLst>
          </p:nvPr>
        </p:nvGraphicFramePr>
        <p:xfrm>
          <a:off x="6385458" y="4521487"/>
          <a:ext cx="3614605" cy="1844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3431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70211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10080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25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6889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14732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6346261" y="4764355"/>
            <a:ext cx="3724110" cy="266524"/>
            <a:chOff x="4899908" y="3839804"/>
            <a:chExt cx="3724110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6346261" y="4989755"/>
            <a:ext cx="3724110" cy="266524"/>
            <a:chOff x="4899908" y="3839804"/>
            <a:chExt cx="3724110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6346261" y="5215155"/>
            <a:ext cx="3724110" cy="266524"/>
            <a:chOff x="4899908" y="3839804"/>
            <a:chExt cx="3724110" cy="2665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6350724" y="5439774"/>
            <a:ext cx="3724110" cy="266524"/>
            <a:chOff x="4899908" y="3839804"/>
            <a:chExt cx="3724110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本周计划学习量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6355187" y="5664393"/>
            <a:ext cx="3724110" cy="266524"/>
            <a:chOff x="4899908" y="3839804"/>
            <a:chExt cx="3724110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learnedSections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总已学习数量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62C59F-F172-4A16-7C88-A0677E189E7D}"/>
              </a:ext>
            </a:extLst>
          </p:cNvPr>
          <p:cNvGrpSpPr/>
          <p:nvPr/>
        </p:nvGrpSpPr>
        <p:grpSpPr>
          <a:xfrm>
            <a:off x="6359650" y="5897977"/>
            <a:ext cx="3724110" cy="266524"/>
            <a:chOff x="4899908" y="3839804"/>
            <a:chExt cx="3724110" cy="26652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CEFD3CA-4BEF-8568-2747-F01F5E45239C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D8CD7EB-A901-C677-BEC6-DD7C1812FBD5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9902917-3C40-6457-00A9-57AB5BE1B232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总小节数量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5CFE1E-F2C8-3852-77B0-13EF296A634C}"/>
              </a:ext>
            </a:extLst>
          </p:cNvPr>
          <p:cNvGrpSpPr/>
          <p:nvPr/>
        </p:nvGrpSpPr>
        <p:grpSpPr>
          <a:xfrm>
            <a:off x="6364113" y="6131561"/>
            <a:ext cx="3724110" cy="266524"/>
            <a:chOff x="4899908" y="3839804"/>
            <a:chExt cx="3724110" cy="266524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C2815B-A5FD-7413-C57C-D05FC67B82C3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latestLearnTime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AD02219-8030-19A8-CF9F-62492155C5C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C992B51-D1F5-6C84-F60F-40444C05817C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AA159E0-FC19-45C1-4839-1DE1BCA85F68}"/>
              </a:ext>
            </a:extLst>
          </p:cNvPr>
          <p:cNvSpPr txBox="1"/>
          <p:nvPr/>
        </p:nvSpPr>
        <p:spPr>
          <a:xfrm>
            <a:off x="5210207" y="5359168"/>
            <a:ext cx="631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600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8" grpId="0"/>
      <p:bldP spid="19" grpId="0"/>
      <p:bldP spid="24" grpId="0" animBg="1"/>
      <p:bldP spid="25" grpId="0" animBg="1"/>
      <p:bldP spid="26" grpId="0"/>
      <p:bldP spid="28" grpId="0"/>
      <p:bldP spid="29" grpId="0"/>
      <p:bldP spid="32" grpId="0" animBg="1"/>
      <p:bldP spid="33" grpId="0" animBg="1"/>
      <p:bldP spid="40" grpId="0"/>
      <p:bldP spid="41" grpId="0"/>
      <p:bldP spid="44" grpId="0" animBg="1"/>
      <p:bldP spid="45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13681905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7419BE9-9D08-DACC-1004-F4D4B377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37" y="1666263"/>
            <a:ext cx="3130128" cy="1762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圆柱体 52">
            <a:extLst>
              <a:ext uri="{FF2B5EF4-FFF2-40B4-BE49-F238E27FC236}">
                <a16:creationId xmlns:a16="http://schemas.microsoft.com/office/drawing/2014/main" id="{676E43BF-F3A6-9CF0-1763-5E842CFE5906}"/>
              </a:ext>
            </a:extLst>
          </p:cNvPr>
          <p:cNvSpPr/>
          <p:nvPr/>
        </p:nvSpPr>
        <p:spPr>
          <a:xfrm>
            <a:off x="9117253" y="1831500"/>
            <a:ext cx="1828800" cy="1493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7A052ED-0DD2-0F41-9910-982286C5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37" y="3890811"/>
            <a:ext cx="1354368" cy="2270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7" name="箭头: V 形 56">
            <a:extLst>
              <a:ext uri="{FF2B5EF4-FFF2-40B4-BE49-F238E27FC236}">
                <a16:creationId xmlns:a16="http://schemas.microsoft.com/office/drawing/2014/main" id="{9F15061D-BA3C-C5B6-D879-6C8238FC234B}"/>
              </a:ext>
            </a:extLst>
          </p:cNvPr>
          <p:cNvSpPr/>
          <p:nvPr/>
        </p:nvSpPr>
        <p:spPr>
          <a:xfrm>
            <a:off x="5440109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箭头: V 形 57">
            <a:extLst>
              <a:ext uri="{FF2B5EF4-FFF2-40B4-BE49-F238E27FC236}">
                <a16:creationId xmlns:a16="http://schemas.microsoft.com/office/drawing/2014/main" id="{604DA434-BB5A-69B7-CB38-5C5DB2C72E1E}"/>
              </a:ext>
            </a:extLst>
          </p:cNvPr>
          <p:cNvSpPr/>
          <p:nvPr/>
        </p:nvSpPr>
        <p:spPr>
          <a:xfrm>
            <a:off x="5440108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箭头: V 形 58">
            <a:extLst>
              <a:ext uri="{FF2B5EF4-FFF2-40B4-BE49-F238E27FC236}">
                <a16:creationId xmlns:a16="http://schemas.microsoft.com/office/drawing/2014/main" id="{803B2709-F13E-BB4C-7E18-CD8D7D25ECC6}"/>
              </a:ext>
            </a:extLst>
          </p:cNvPr>
          <p:cNvSpPr/>
          <p:nvPr/>
        </p:nvSpPr>
        <p:spPr>
          <a:xfrm>
            <a:off x="60574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V 形 59">
            <a:extLst>
              <a:ext uri="{FF2B5EF4-FFF2-40B4-BE49-F238E27FC236}">
                <a16:creationId xmlns:a16="http://schemas.microsoft.com/office/drawing/2014/main" id="{56214533-8EBE-F706-31D6-FECE4797A6AB}"/>
              </a:ext>
            </a:extLst>
          </p:cNvPr>
          <p:cNvSpPr/>
          <p:nvPr/>
        </p:nvSpPr>
        <p:spPr>
          <a:xfrm>
            <a:off x="66670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箭头: V 形 61">
            <a:extLst>
              <a:ext uri="{FF2B5EF4-FFF2-40B4-BE49-F238E27FC236}">
                <a16:creationId xmlns:a16="http://schemas.microsoft.com/office/drawing/2014/main" id="{E8F109C8-0538-787C-4DD1-D1EB4CC610F2}"/>
              </a:ext>
            </a:extLst>
          </p:cNvPr>
          <p:cNvSpPr/>
          <p:nvPr/>
        </p:nvSpPr>
        <p:spPr>
          <a:xfrm>
            <a:off x="5440109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V 形 62">
            <a:extLst>
              <a:ext uri="{FF2B5EF4-FFF2-40B4-BE49-F238E27FC236}">
                <a16:creationId xmlns:a16="http://schemas.microsoft.com/office/drawing/2014/main" id="{8F3CB3CA-FD79-917A-3B46-56474E6F8473}"/>
              </a:ext>
            </a:extLst>
          </p:cNvPr>
          <p:cNvSpPr/>
          <p:nvPr/>
        </p:nvSpPr>
        <p:spPr>
          <a:xfrm>
            <a:off x="5440108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箭头: V 形 63">
            <a:extLst>
              <a:ext uri="{FF2B5EF4-FFF2-40B4-BE49-F238E27FC236}">
                <a16:creationId xmlns:a16="http://schemas.microsoft.com/office/drawing/2014/main" id="{0E6B37A8-DC22-ED33-E617-86698DB4D862}"/>
              </a:ext>
            </a:extLst>
          </p:cNvPr>
          <p:cNvSpPr/>
          <p:nvPr/>
        </p:nvSpPr>
        <p:spPr>
          <a:xfrm>
            <a:off x="60574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箭头: V 形 64">
            <a:extLst>
              <a:ext uri="{FF2B5EF4-FFF2-40B4-BE49-F238E27FC236}">
                <a16:creationId xmlns:a16="http://schemas.microsoft.com/office/drawing/2014/main" id="{9ACA88E4-88B8-17B7-2DBA-0D5EE9152275}"/>
              </a:ext>
            </a:extLst>
          </p:cNvPr>
          <p:cNvSpPr/>
          <p:nvPr/>
        </p:nvSpPr>
        <p:spPr>
          <a:xfrm>
            <a:off x="66670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2ECE3C5-31AE-CAB5-B0E1-25F132990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491" y="3896989"/>
            <a:ext cx="4096386" cy="22647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C26838E7-6773-EE0A-4139-39B89630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5622"/>
              </p:ext>
            </p:extLst>
          </p:nvPr>
        </p:nvGraphicFramePr>
        <p:xfrm>
          <a:off x="6761138" y="3663849"/>
          <a:ext cx="4712230" cy="2606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4839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5592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079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8372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875531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816310"/>
                  </a:ext>
                </a:extLst>
              </a:tr>
            </a:tbl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91EC61-ADB4-E710-BD50-91B0BFDA08D5}"/>
              </a:ext>
            </a:extLst>
          </p:cNvPr>
          <p:cNvGrpSpPr/>
          <p:nvPr/>
        </p:nvGrpSpPr>
        <p:grpSpPr>
          <a:xfrm>
            <a:off x="6761138" y="4445838"/>
            <a:ext cx="4712230" cy="284238"/>
            <a:chOff x="4799822" y="3860181"/>
            <a:chExt cx="5684432" cy="284238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A916438-ECD8-8C32-BAFF-123D4E3163F3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lessonId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61856E-7E5F-335B-437C-2A2DEFF3178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DCFD66-5E9E-6824-8A26-59B3B54FA0A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81B7575-B3FC-033B-548E-C76BEA320439}"/>
              </a:ext>
            </a:extLst>
          </p:cNvPr>
          <p:cNvGrpSpPr/>
          <p:nvPr/>
        </p:nvGrpSpPr>
        <p:grpSpPr>
          <a:xfrm>
            <a:off x="6761138" y="4703681"/>
            <a:ext cx="4712230" cy="284238"/>
            <a:chOff x="4799822" y="3860181"/>
            <a:chExt cx="5684432" cy="284238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1B4695F-71F0-2B51-E561-2B0B4434235B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5FC26E5-89BB-BFCA-7456-F41456A6B21C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FDDDF36-137F-D1AC-C0F3-6EB3C5E1BC56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8A6CFD5-C626-2284-965D-91636AC7029F}"/>
              </a:ext>
            </a:extLst>
          </p:cNvPr>
          <p:cNvGrpSpPr/>
          <p:nvPr/>
        </p:nvGrpSpPr>
        <p:grpSpPr>
          <a:xfrm>
            <a:off x="6723182" y="5481421"/>
            <a:ext cx="4712230" cy="284238"/>
            <a:chOff x="4799822" y="3860181"/>
            <a:chExt cx="5684432" cy="284238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44433A2-3CA4-96E4-4DD3-9A116506529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64E0E57-1A66-25EA-764E-E3166C73697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F73483B-E40A-BC29-8AB0-B397469FBF5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是否完成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6779C32-CD15-EB11-D524-201ABBBB4802}"/>
              </a:ext>
            </a:extLst>
          </p:cNvPr>
          <p:cNvGrpSpPr/>
          <p:nvPr/>
        </p:nvGrpSpPr>
        <p:grpSpPr>
          <a:xfrm>
            <a:off x="6761138" y="4952996"/>
            <a:ext cx="4712230" cy="284238"/>
            <a:chOff x="4799822" y="3860181"/>
            <a:chExt cx="5684432" cy="284238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0558984-294A-D69A-FE01-9297D515D8B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finish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B22C36E-7702-7ABC-6091-CA4F6720741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AE8AAE0-046E-769A-9D4F-B56F9CF28ECB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完成时间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52E9DC5-C073-991B-0B05-F52B989EF624}"/>
              </a:ext>
            </a:extLst>
          </p:cNvPr>
          <p:cNvGrpSpPr/>
          <p:nvPr/>
        </p:nvGrpSpPr>
        <p:grpSpPr>
          <a:xfrm>
            <a:off x="6761137" y="3919292"/>
            <a:ext cx="4712231" cy="284238"/>
            <a:chOff x="4799821" y="3860181"/>
            <a:chExt cx="5684432" cy="284238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EADA4F1-EB4A-3691-32E0-E460164B3B95}"/>
                </a:ext>
              </a:extLst>
            </p:cNvPr>
            <p:cNvSpPr txBox="1"/>
            <p:nvPr/>
          </p:nvSpPr>
          <p:spPr>
            <a:xfrm>
              <a:off x="4799821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E99074C-99DC-8C06-2072-03FCD40DC9F9}"/>
                </a:ext>
              </a:extLst>
            </p:cNvPr>
            <p:cNvSpPr txBox="1"/>
            <p:nvPr/>
          </p:nvSpPr>
          <p:spPr>
            <a:xfrm>
              <a:off x="6428232" y="3860181"/>
              <a:ext cx="19933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DEE76D0-F09B-3091-84A2-B70F90AC8340}"/>
                </a:ext>
              </a:extLst>
            </p:cNvPr>
            <p:cNvSpPr txBox="1"/>
            <p:nvPr/>
          </p:nvSpPr>
          <p:spPr>
            <a:xfrm>
              <a:off x="8421623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记录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76BB2EC-AA23-2CDD-E731-F23CCD791BF0}"/>
              </a:ext>
            </a:extLst>
          </p:cNvPr>
          <p:cNvGrpSpPr/>
          <p:nvPr/>
        </p:nvGrpSpPr>
        <p:grpSpPr>
          <a:xfrm>
            <a:off x="6757186" y="5217622"/>
            <a:ext cx="4712230" cy="284238"/>
            <a:chOff x="4799822" y="3860181"/>
            <a:chExt cx="5684432" cy="28423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77A81CA-FB8F-C6C6-B36D-C1F73362EE41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BCF320E-FF7B-828A-5D43-F822BD5A3C1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E7543F3-B310-996C-49E2-2BECD64FB8E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64080CB-D16D-630D-8E93-6C758C6E657F}"/>
              </a:ext>
            </a:extLst>
          </p:cNvPr>
          <p:cNvGrpSpPr/>
          <p:nvPr/>
        </p:nvGrpSpPr>
        <p:grpSpPr>
          <a:xfrm>
            <a:off x="6761138" y="4180756"/>
            <a:ext cx="4712230" cy="284238"/>
            <a:chOff x="4799822" y="3860181"/>
            <a:chExt cx="5684432" cy="28423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02121B1-7C52-3B12-1805-E6A6A440488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6539125-86B0-3CA8-9187-5A0FABFB7096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783326C-59D5-D597-314A-D4B1972F52DE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494149F-15A1-EBB0-FAF3-912282F6E90D}"/>
              </a:ext>
            </a:extLst>
          </p:cNvPr>
          <p:cNvGrpSpPr/>
          <p:nvPr/>
        </p:nvGrpSpPr>
        <p:grpSpPr>
          <a:xfrm>
            <a:off x="6761138" y="5742292"/>
            <a:ext cx="4712230" cy="284238"/>
            <a:chOff x="4799822" y="3860181"/>
            <a:chExt cx="5684432" cy="284238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C070523-C74E-553F-822F-4BECE52FBF8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DD13A3B-B58F-BCBD-B2E3-0B5C8298F11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E0705EF-0AB1-DD0E-AFC4-C7012CBBD488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BFDB1CB-5A99-51FE-D5AE-F1F804C9134B}"/>
              </a:ext>
            </a:extLst>
          </p:cNvPr>
          <p:cNvGrpSpPr/>
          <p:nvPr/>
        </p:nvGrpSpPr>
        <p:grpSpPr>
          <a:xfrm>
            <a:off x="6761137" y="5998852"/>
            <a:ext cx="4712230" cy="284238"/>
            <a:chOff x="4799822" y="3860181"/>
            <a:chExt cx="5684432" cy="284238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AC3C2F3-5E33-5638-4BDA-20EB41DC7AD0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C711668-576D-36D0-78D8-271F8EC851D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9E6C3C1-5958-5815-6C35-55E5A29300E1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更新时间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4.81481E-6 L 0.05026 -0.0006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4.81481E-6 L 0.05026 -0.00069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52C5D1F-C405-855D-A72B-E963D150C157}"/>
              </a:ext>
            </a:extLst>
          </p:cNvPr>
          <p:cNvGrpSpPr/>
          <p:nvPr/>
        </p:nvGrpSpPr>
        <p:grpSpPr>
          <a:xfrm>
            <a:off x="823572" y="1722314"/>
            <a:ext cx="9629074" cy="4697875"/>
            <a:chOff x="1859972" y="2480204"/>
            <a:chExt cx="9629074" cy="469787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4621502-166F-2089-7A52-D726D3E368B5}"/>
                </a:ext>
              </a:extLst>
            </p:cNvPr>
            <p:cNvSpPr/>
            <p:nvPr/>
          </p:nvSpPr>
          <p:spPr>
            <a:xfrm>
              <a:off x="1859973" y="2480204"/>
              <a:ext cx="9483497" cy="469787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C982B8-511F-69D9-EEB5-662D6900692F}"/>
                </a:ext>
              </a:extLst>
            </p:cNvPr>
            <p:cNvSpPr txBox="1"/>
            <p:nvPr/>
          </p:nvSpPr>
          <p:spPr>
            <a:xfrm>
              <a:off x="1859973" y="2845725"/>
              <a:ext cx="9629073" cy="415350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`learning_record`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(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学习记录的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`lesson_id`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对应课表的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对应小节的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用户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`moment`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视频的当前观看时间点，单位秒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`finished`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是否完成学习，默认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false'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`create_time`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CURRENT_TIMESTAMP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第一次观看时间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`finish_time`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完成学习的时间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CURRENT_TIMESTAMP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CURRENT_TIMESTAMP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更新时间（最近一次观看时间）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PRIMARY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UNIQUE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INDEX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INDEX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INDEX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`idx_lesson_id`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`lesson_id`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 = InnoDB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CHARACTER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= utf8mb4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= utf8mb4_0900_ai_ci COMMENT =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学习记录表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ROW_FORMAT =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DYNAMIC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DCA0EA6-87E8-59BC-6D34-24F3BACAA86F}"/>
                </a:ext>
              </a:extLst>
            </p:cNvPr>
            <p:cNvSpPr/>
            <p:nvPr/>
          </p:nvSpPr>
          <p:spPr>
            <a:xfrm>
              <a:off x="1859972" y="2480205"/>
              <a:ext cx="948349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8830DF7-626D-ADFE-FD13-D58C29E158A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BADBD47-D23A-B71D-4092-4694657542E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F096AEF-F2FD-8923-3462-9B5C55E83D5D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793FB7D-AE26-0485-EC96-73DE07CEB8CF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CE077FC5-8A60-A532-D36C-CA3ECDC2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26752"/>
              </p:ext>
            </p:extLst>
          </p:nvPr>
        </p:nvGraphicFramePr>
        <p:xfrm>
          <a:off x="6837928" y="835500"/>
          <a:ext cx="4712230" cy="2606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4839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5592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079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8372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875531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816310"/>
                  </a:ext>
                </a:extLst>
              </a:tr>
            </a:tbl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6AA14013-9E42-054D-BE03-98E640B928B8}"/>
              </a:ext>
            </a:extLst>
          </p:cNvPr>
          <p:cNvGrpSpPr/>
          <p:nvPr/>
        </p:nvGrpSpPr>
        <p:grpSpPr>
          <a:xfrm>
            <a:off x="6837928" y="1617489"/>
            <a:ext cx="4712230" cy="284238"/>
            <a:chOff x="4799822" y="3860181"/>
            <a:chExt cx="5684432" cy="28423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E4B66-042B-9AEF-416D-8C41BC83B701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lessonId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579CA02-136C-595E-20AC-24E3EA9E608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B5326F9-0A5A-F46A-3337-0B1C6C8A955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515B5E9-3E24-9BC6-8ABC-3D2CE1ADD300}"/>
              </a:ext>
            </a:extLst>
          </p:cNvPr>
          <p:cNvGrpSpPr/>
          <p:nvPr/>
        </p:nvGrpSpPr>
        <p:grpSpPr>
          <a:xfrm>
            <a:off x="6837928" y="1875332"/>
            <a:ext cx="4712230" cy="284238"/>
            <a:chOff x="4799822" y="3860181"/>
            <a:chExt cx="5684432" cy="28423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0008145-D603-AA3E-6869-A02DCB855B8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9BE171E-9D41-2BB3-91B8-993B0246FE6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A789C47-0A5A-575F-2E58-A08B9D36FF9C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F1774-F828-7131-8A23-0C6C1F3BEA1E}"/>
              </a:ext>
            </a:extLst>
          </p:cNvPr>
          <p:cNvGrpSpPr/>
          <p:nvPr/>
        </p:nvGrpSpPr>
        <p:grpSpPr>
          <a:xfrm>
            <a:off x="6799972" y="2653072"/>
            <a:ext cx="4712230" cy="284238"/>
            <a:chOff x="4799822" y="3860181"/>
            <a:chExt cx="5684432" cy="284238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A6C93AD-CA48-87BB-B29D-49907A5D761B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45218E5-2E81-77D2-445D-FB1EE95E231A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8332072-4D82-79F4-1735-768D7B371707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是否完成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D8FC003-4AD4-B70C-FCDA-82C2995E009B}"/>
              </a:ext>
            </a:extLst>
          </p:cNvPr>
          <p:cNvGrpSpPr/>
          <p:nvPr/>
        </p:nvGrpSpPr>
        <p:grpSpPr>
          <a:xfrm>
            <a:off x="6837928" y="2124647"/>
            <a:ext cx="4712230" cy="284238"/>
            <a:chOff x="4799822" y="3860181"/>
            <a:chExt cx="5684432" cy="284238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E7C1764-AE02-D804-5483-7D1AA76BEBC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finish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C0394C0-C75E-8099-800E-FE34AA4E073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7B4D07D-3E8A-2573-1E5B-9B99F83A6966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完成时间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3F4531-CD55-DF8A-5275-BCA84F1A36DE}"/>
              </a:ext>
            </a:extLst>
          </p:cNvPr>
          <p:cNvGrpSpPr/>
          <p:nvPr/>
        </p:nvGrpSpPr>
        <p:grpSpPr>
          <a:xfrm>
            <a:off x="6837927" y="1090943"/>
            <a:ext cx="4712231" cy="284238"/>
            <a:chOff x="4799821" y="3860181"/>
            <a:chExt cx="5684432" cy="284238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4EE574B-FA28-85F1-5BA7-6CDDF67F28B8}"/>
                </a:ext>
              </a:extLst>
            </p:cNvPr>
            <p:cNvSpPr txBox="1"/>
            <p:nvPr/>
          </p:nvSpPr>
          <p:spPr>
            <a:xfrm>
              <a:off x="4799821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141D634-362D-26A0-7DC1-CDB896D56747}"/>
                </a:ext>
              </a:extLst>
            </p:cNvPr>
            <p:cNvSpPr txBox="1"/>
            <p:nvPr/>
          </p:nvSpPr>
          <p:spPr>
            <a:xfrm>
              <a:off x="6428232" y="3860181"/>
              <a:ext cx="19933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92BDDEB-5CAE-1905-D392-C924E47552F8}"/>
                </a:ext>
              </a:extLst>
            </p:cNvPr>
            <p:cNvSpPr txBox="1"/>
            <p:nvPr/>
          </p:nvSpPr>
          <p:spPr>
            <a:xfrm>
              <a:off x="8421623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记录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0CA7E17-8760-AD32-3D70-410CA3D42498}"/>
              </a:ext>
            </a:extLst>
          </p:cNvPr>
          <p:cNvGrpSpPr/>
          <p:nvPr/>
        </p:nvGrpSpPr>
        <p:grpSpPr>
          <a:xfrm>
            <a:off x="6833976" y="2389273"/>
            <a:ext cx="4712230" cy="284238"/>
            <a:chOff x="4799822" y="3860181"/>
            <a:chExt cx="5684432" cy="284238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4A5CC30-678E-7A90-733D-78872ADF0C0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740168E-E245-5C85-0735-842E26F9890C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5FB8247-6793-7482-B24B-2DFBEE2BEED9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BE705E3-ECF2-DF11-4107-EDAD2B218F0D}"/>
              </a:ext>
            </a:extLst>
          </p:cNvPr>
          <p:cNvGrpSpPr/>
          <p:nvPr/>
        </p:nvGrpSpPr>
        <p:grpSpPr>
          <a:xfrm>
            <a:off x="6837928" y="1352407"/>
            <a:ext cx="4712230" cy="284238"/>
            <a:chOff x="4799822" y="3860181"/>
            <a:chExt cx="5684432" cy="284238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E6643BB-B775-E914-7087-864BB47453C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728DA9C-A1F5-DD3F-5532-548B6642AFAA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C3A238F-F5EB-184C-777B-7ECB29802467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F62D8BE-D313-3E05-E3D8-BAAC57E39957}"/>
              </a:ext>
            </a:extLst>
          </p:cNvPr>
          <p:cNvGrpSpPr/>
          <p:nvPr/>
        </p:nvGrpSpPr>
        <p:grpSpPr>
          <a:xfrm>
            <a:off x="6837928" y="2913943"/>
            <a:ext cx="4712230" cy="284238"/>
            <a:chOff x="4799822" y="3860181"/>
            <a:chExt cx="5684432" cy="284238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47F451B-9D7B-77BB-FE57-4AD4E48F4016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4C2435E-16C6-FBC1-3310-601A7738DF1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CEB16CB8-614E-D89A-455C-9F559995FE4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BDB79E3-ED81-E4E4-5298-EC28DD80F86E}"/>
              </a:ext>
            </a:extLst>
          </p:cNvPr>
          <p:cNvGrpSpPr/>
          <p:nvPr/>
        </p:nvGrpSpPr>
        <p:grpSpPr>
          <a:xfrm>
            <a:off x="6837927" y="3170503"/>
            <a:ext cx="4712230" cy="284238"/>
            <a:chOff x="4799822" y="3860181"/>
            <a:chExt cx="5684432" cy="284238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8F312317-047D-7920-B920-A8B51608934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7068E89-5D44-C6BA-F47D-3BF5CDE1C43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53CF84-DD51-531B-DAEE-DC02CFB27AF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更新时间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3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开发接口功能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E00EA6B-C34D-A7A4-5760-8AFA6EA8C87A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A98F187-3B30-B661-1532-17A18FD3525D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99209346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查询指定课程的学习记录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需求：在课程学习页面需要查询出每一个小节的基本信息，以及小节对应的学习记录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82528"/>
              </p:ext>
            </p:extLst>
          </p:nvPr>
        </p:nvGraphicFramePr>
        <p:xfrm>
          <a:off x="2307456" y="2224402"/>
          <a:ext cx="8448430" cy="41032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464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72665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272158" y="3133672"/>
            <a:ext cx="648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/learning-records/course/{courseId}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537821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路径占位符参数，</a:t>
            </a:r>
            <a:r>
              <a:rPr lang="en-US" altLang="zh-CN" sz="1400"/>
              <a:t>courseId</a:t>
            </a:r>
            <a:r>
              <a:rPr lang="zh-CN" altLang="en-US" sz="1400"/>
              <a:t>：课表关联的课程</a:t>
            </a:r>
            <a:r>
              <a:rPr lang="en-US" altLang="zh-CN" sz="1400"/>
              <a:t>id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C3D9F97-F395-81D7-6E9E-CC81C23E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4868"/>
              </p:ext>
            </p:extLst>
          </p:nvPr>
        </p:nvGraphicFramePr>
        <p:xfrm>
          <a:off x="4635230" y="3984811"/>
          <a:ext cx="5684432" cy="224135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4488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2DDE38-3F97-3C3A-4952-8FC88D99B873}"/>
              </a:ext>
            </a:extLst>
          </p:cNvPr>
          <p:cNvGrpSpPr/>
          <p:nvPr/>
        </p:nvGrpSpPr>
        <p:grpSpPr>
          <a:xfrm>
            <a:off x="4635230" y="4245117"/>
            <a:ext cx="5684432" cy="284238"/>
            <a:chOff x="4799822" y="3860181"/>
            <a:chExt cx="5684432" cy="28423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5F1C09-76CA-CE7B-DF8C-07D3A130108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752DB71-842B-DB77-551D-9ED9773E4E9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022292-8ADF-9311-30D9-E290DA11B544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D95F34-6C8C-4081-995B-7CA3E9D49EA7}"/>
              </a:ext>
            </a:extLst>
          </p:cNvPr>
          <p:cNvGrpSpPr/>
          <p:nvPr/>
        </p:nvGrpSpPr>
        <p:grpSpPr>
          <a:xfrm>
            <a:off x="4635230" y="4502960"/>
            <a:ext cx="5684432" cy="284238"/>
            <a:chOff x="4799822" y="3860181"/>
            <a:chExt cx="5684432" cy="28423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8A51D-E2D9-4050-B65B-5B6BF76F24C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EE4BF6-EBE5-B7E0-2B93-D7196DECE77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B17ABD-E53C-E67F-D9C7-9DFCCBCD3D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最近学习的小节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1" name="表格 4">
            <a:extLst>
              <a:ext uri="{FF2B5EF4-FFF2-40B4-BE49-F238E27FC236}">
                <a16:creationId xmlns:a16="http://schemas.microsoft.com/office/drawing/2014/main" id="{0ABFC79F-84EA-80F5-9998-1439C6E1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98292"/>
              </p:ext>
            </p:extLst>
          </p:nvPr>
        </p:nvGraphicFramePr>
        <p:xfrm>
          <a:off x="6394977" y="4903355"/>
          <a:ext cx="3724110" cy="1149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6564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3086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497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99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89941001-7220-08C6-9354-6D0FCAE97A78}"/>
              </a:ext>
            </a:extLst>
          </p:cNvPr>
          <p:cNvGrpSpPr/>
          <p:nvPr/>
        </p:nvGrpSpPr>
        <p:grpSpPr>
          <a:xfrm>
            <a:off x="6394977" y="5194823"/>
            <a:ext cx="3724110" cy="285925"/>
            <a:chOff x="4899908" y="3828098"/>
            <a:chExt cx="3724110" cy="28592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591540-C571-C874-3844-D1EF99A475AB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55C5E56-2A46-DD9B-175F-1BAB0BC9AAA2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92A66C-1082-3EBD-503E-B4F6893D25F6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FD3EA0-F4E5-D1CC-3D13-A9A303FB60B9}"/>
              </a:ext>
            </a:extLst>
          </p:cNvPr>
          <p:cNvGrpSpPr/>
          <p:nvPr/>
        </p:nvGrpSpPr>
        <p:grpSpPr>
          <a:xfrm>
            <a:off x="6394977" y="5489844"/>
            <a:ext cx="3724110" cy="285925"/>
            <a:chOff x="4899908" y="3828098"/>
            <a:chExt cx="3724110" cy="28592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CC9CE9-D166-51BF-AE72-52394134AEE2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2E1066-2E1C-6F4B-189E-2A627B50F6DF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7F1157-E276-544A-D357-0DB80395F125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8DAA51-3350-CA03-40CF-873F9E77F523}"/>
              </a:ext>
            </a:extLst>
          </p:cNvPr>
          <p:cNvGrpSpPr/>
          <p:nvPr/>
        </p:nvGrpSpPr>
        <p:grpSpPr>
          <a:xfrm>
            <a:off x="6394977" y="5784865"/>
            <a:ext cx="3724110" cy="285925"/>
            <a:chOff x="4899908" y="3828098"/>
            <a:chExt cx="3724110" cy="28592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07DA9E4-5401-D1A7-0A4A-64F1CF5AB31D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01CAA88-C7B2-BE7B-57AE-BE66C58E1873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4D17F7-DDA2-CAD7-0618-DC683FF83412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是否完结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C54F0-5ED1-18BB-264A-2FC6A85D71F6}"/>
              </a:ext>
            </a:extLst>
          </p:cNvPr>
          <p:cNvSpPr txBox="1"/>
          <p:nvPr/>
        </p:nvSpPr>
        <p:spPr>
          <a:xfrm>
            <a:off x="5070902" y="561688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records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22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分析产品原型</a:t>
            </a:r>
            <a:endParaRPr kumimoji="1" lang="en-US" altLang="zh-CN"/>
          </a:p>
          <a:p>
            <a:r>
              <a:rPr kumimoji="1" lang="zh-CN" altLang="en-US"/>
              <a:t>开发接口功能</a:t>
            </a:r>
            <a:endParaRPr kumimoji="1" lang="en-US" altLang="zh-CN"/>
          </a:p>
          <a:p>
            <a:r>
              <a:rPr kumimoji="1" lang="zh-CN" altLang="en-US"/>
              <a:t>高并发写优化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F2A0B2E-3586-B120-432C-55A0A939B1BB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FC6BCA5-0551-2938-14D8-B94F8B10B797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150145047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6486" y="158007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需求：在课程学习页面播放视频时或考试后，需要提交学习记录信息到服务端保存。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40167"/>
              </p:ext>
            </p:extLst>
          </p:nvPr>
        </p:nvGraphicFramePr>
        <p:xfrm>
          <a:off x="2435471" y="2036232"/>
          <a:ext cx="8349069" cy="4445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5382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79524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0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7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6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/learning-records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891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--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1201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3989294" y="5255895"/>
            <a:ext cx="6795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学习记录：</a:t>
            </a:r>
            <a:endParaRPr lang="en-US" altLang="zh-CN" sz="12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/>
              <a:t>视频定期提交播放进度，需要记录下来，方便下次续播</a:t>
            </a:r>
            <a:endParaRPr lang="en-US" altLang="zh-CN" sz="12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/>
              <a:t>视频进度超过</a:t>
            </a:r>
            <a:r>
              <a:rPr lang="en-US" altLang="zh-CN" sz="1200"/>
              <a:t>50%</a:t>
            </a:r>
            <a:r>
              <a:rPr lang="zh-CN" altLang="en-US" sz="1200"/>
              <a:t>，或者是提交考试记录，则标记当前小节为已完成，用于统计已学习小节数量</a:t>
            </a:r>
            <a:endParaRPr lang="en-US" altLang="zh-CN" sz="1200"/>
          </a:p>
          <a:p>
            <a:r>
              <a:rPr lang="zh-CN" altLang="en-US" sz="1200"/>
              <a:t>课表：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/>
              <a:t> 学习视频需要更新最近学习的小节</a:t>
            </a:r>
            <a:r>
              <a:rPr lang="en-US" altLang="zh-CN" sz="1200"/>
              <a:t>id</a:t>
            </a:r>
            <a:r>
              <a:rPr lang="zh-CN" altLang="en-US" sz="1200"/>
              <a:t>和最近学习时间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/>
              <a:t> 完成小节后要更新课表中的已学习小节数，如果数量等于课程总小节数量，则标记课程为已学完</a:t>
            </a:r>
            <a:endParaRPr lang="en-US" altLang="zh-CN" sz="12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06252"/>
              </p:ext>
            </p:extLst>
          </p:nvPr>
        </p:nvGraphicFramePr>
        <p:xfrm>
          <a:off x="4544701" y="3128680"/>
          <a:ext cx="5585417" cy="1767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16216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8482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984374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02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lessonId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课表</a:t>
                      </a: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</a:t>
                      </a: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sectionType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int</a:t>
                      </a:r>
                      <a:endParaRPr lang="zh-CN" altLang="en-US" sz="105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小节类型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commitTime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LocalDateTime</a:t>
                      </a:r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提交时间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duration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int</a:t>
                      </a:r>
                      <a:endParaRPr lang="zh-CN" altLang="en-US" sz="105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视频时长，单位秒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moment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int</a:t>
                      </a:r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视频播放进度，单位秒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24C3FB1-057D-8451-6476-D84550A5DBD4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提交学习记录</a:t>
            </a:r>
          </a:p>
        </p:txBody>
      </p:sp>
    </p:spTree>
    <p:extLst>
      <p:ext uri="{BB962C8B-B14F-4D97-AF65-F5344CB8AC3E}">
        <p14:creationId xmlns:p14="http://schemas.microsoft.com/office/powerpoint/2010/main" val="10042317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>
            <a:extLst>
              <a:ext uri="{FF2B5EF4-FFF2-40B4-BE49-F238E27FC236}">
                <a16:creationId xmlns:a16="http://schemas.microsoft.com/office/drawing/2014/main" id="{3B072903-988B-69DE-1DD5-4AD7521AABD9}"/>
              </a:ext>
            </a:extLst>
          </p:cNvPr>
          <p:cNvSpPr/>
          <p:nvPr/>
        </p:nvSpPr>
        <p:spPr>
          <a:xfrm>
            <a:off x="1464818" y="4437400"/>
            <a:ext cx="8573788" cy="2257966"/>
          </a:xfrm>
          <a:prstGeom prst="rect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课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表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30BAC41-131F-49C7-5A31-F2D89D0FC520}"/>
              </a:ext>
            </a:extLst>
          </p:cNvPr>
          <p:cNvSpPr/>
          <p:nvPr/>
        </p:nvSpPr>
        <p:spPr>
          <a:xfrm>
            <a:off x="1464818" y="2408944"/>
            <a:ext cx="8573788" cy="2028456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rgbClr val="00B050"/>
                </a:solidFill>
              </a:rPr>
              <a:t>学</a:t>
            </a:r>
            <a:endParaRPr lang="en-US" altLang="zh-CN">
              <a:solidFill>
                <a:srgbClr val="00B050"/>
              </a:solidFill>
            </a:endParaRPr>
          </a:p>
          <a:p>
            <a:pPr algn="r"/>
            <a:r>
              <a:rPr lang="zh-CN" altLang="en-US">
                <a:solidFill>
                  <a:srgbClr val="00B050"/>
                </a:solidFill>
              </a:rPr>
              <a:t>习</a:t>
            </a:r>
            <a:endParaRPr lang="en-US" altLang="zh-CN">
              <a:solidFill>
                <a:srgbClr val="00B050"/>
              </a:solidFill>
            </a:endParaRPr>
          </a:p>
          <a:p>
            <a:pPr algn="r"/>
            <a:r>
              <a:rPr lang="zh-CN" altLang="en-US">
                <a:solidFill>
                  <a:srgbClr val="00B050"/>
                </a:solidFill>
              </a:rPr>
              <a:t>记</a:t>
            </a:r>
            <a:endParaRPr lang="en-US" altLang="zh-CN">
              <a:solidFill>
                <a:srgbClr val="00B050"/>
              </a:solidFill>
            </a:endParaRPr>
          </a:p>
          <a:p>
            <a:pPr algn="r"/>
            <a:r>
              <a:rPr lang="zh-CN" altLang="en-US">
                <a:solidFill>
                  <a:srgbClr val="00B050"/>
                </a:solidFill>
              </a:rPr>
              <a:t>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6486" y="158007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需求：在课程学习页面播放视频时或考试后，需要提交学习记录信息到服务端保存。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-1246849" y="2562176"/>
          <a:ext cx="1098405" cy="726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89012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POST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/learning-records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--</a:t>
                      </a:r>
                      <a:endParaRPr lang="zh-CN" altLang="en-US" sz="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-1098405" y="3111111"/>
            <a:ext cx="9499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/>
              <a:t>学习记录：</a:t>
            </a:r>
            <a:endParaRPr lang="en-US" altLang="zh-CN" sz="1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"/>
              <a:t>视频定期提交播放进度，需要记录下来，方便下次续播</a:t>
            </a:r>
            <a:endParaRPr lang="en-US" altLang="zh-CN" sz="1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"/>
              <a:t>视频进度超过</a:t>
            </a:r>
            <a:r>
              <a:rPr lang="en-US" altLang="zh-CN" sz="100"/>
              <a:t>50%</a:t>
            </a:r>
            <a:r>
              <a:rPr lang="zh-CN" altLang="en-US" sz="100"/>
              <a:t>，或者是提交考试记录，则标记当前小节为已完成，用于统计已学习小节数量</a:t>
            </a:r>
            <a:endParaRPr lang="en-US" altLang="zh-CN" sz="100"/>
          </a:p>
          <a:p>
            <a:r>
              <a:rPr lang="zh-CN" altLang="en-US" sz="100"/>
              <a:t>课表：</a:t>
            </a:r>
            <a:endParaRPr lang="en-US" altLang="zh-CN" sz="1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"/>
              <a:t> 学习视频需要更新最近学习的小节</a:t>
            </a:r>
            <a:r>
              <a:rPr lang="en-US" altLang="zh-CN" sz="100"/>
              <a:t>id</a:t>
            </a:r>
            <a:r>
              <a:rPr lang="zh-CN" altLang="en-US" sz="100"/>
              <a:t>和最近学习时间</a:t>
            </a:r>
            <a:endParaRPr lang="en-US" altLang="zh-CN" sz="1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"/>
              <a:t> 完成小节后要更新课表中的已学习小节数，如果数量等于课程总小节数量，则标记课程为已学完</a:t>
            </a:r>
            <a:endParaRPr lang="en-US" altLang="zh-CN" sz="1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-1098405" y="2485058"/>
          <a:ext cx="1098405" cy="8178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613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36613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366135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lessonId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课表</a:t>
                      </a: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</a:t>
                      </a: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sectionType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int</a:t>
                      </a:r>
                      <a:endParaRPr lang="zh-CN" altLang="en-US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小节类型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commitTime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LocalDateTime</a:t>
                      </a:r>
                      <a:endParaRPr lang="zh-CN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提交时间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duration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int</a:t>
                      </a:r>
                      <a:endParaRPr lang="zh-CN" altLang="en-US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视频时长，单位秒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moment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int</a:t>
                      </a:r>
                      <a:endParaRPr lang="zh-CN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视频播放进度，单位秒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24C3FB1-057D-8451-6476-D84550A5DBD4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28836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提交学习记录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BF95BC-B709-1D6E-D8DC-714BAEC04D5F}"/>
              </a:ext>
            </a:extLst>
          </p:cNvPr>
          <p:cNvSpPr/>
          <p:nvPr/>
        </p:nvSpPr>
        <p:spPr>
          <a:xfrm>
            <a:off x="4286091" y="1997438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D0C8188E-4E56-38D0-5F0A-24CF788B9328}"/>
              </a:ext>
            </a:extLst>
          </p:cNvPr>
          <p:cNvSpPr/>
          <p:nvPr/>
        </p:nvSpPr>
        <p:spPr>
          <a:xfrm>
            <a:off x="4126436" y="3352276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37B3D6-3B91-0652-3860-5E26B3AE047D}"/>
              </a:ext>
            </a:extLst>
          </p:cNvPr>
          <p:cNvSpPr/>
          <p:nvPr/>
        </p:nvSpPr>
        <p:spPr>
          <a:xfrm>
            <a:off x="5943487" y="3098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0948FB7E-33F6-A943-3168-CB50399C2374}"/>
              </a:ext>
            </a:extLst>
          </p:cNvPr>
          <p:cNvSpPr/>
          <p:nvPr/>
        </p:nvSpPr>
        <p:spPr>
          <a:xfrm>
            <a:off x="6968046" y="2421044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97FD126-740C-4E22-5F36-8FFBEE49DBF5}"/>
              </a:ext>
            </a:extLst>
          </p:cNvPr>
          <p:cNvSpPr/>
          <p:nvPr/>
        </p:nvSpPr>
        <p:spPr>
          <a:xfrm>
            <a:off x="4255364" y="2620289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8F6217-1A48-53FC-9CFD-69888E095FEC}"/>
              </a:ext>
            </a:extLst>
          </p:cNvPr>
          <p:cNvSpPr/>
          <p:nvPr/>
        </p:nvSpPr>
        <p:spPr>
          <a:xfrm>
            <a:off x="8395394" y="3127210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A4CE64-D629-6AC0-6A6A-01D8D44E88B5}"/>
              </a:ext>
            </a:extLst>
          </p:cNvPr>
          <p:cNvSpPr txBox="1"/>
          <p:nvPr/>
        </p:nvSpPr>
        <p:spPr>
          <a:xfrm>
            <a:off x="3770983" y="341206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B0AFC0-6119-723C-A9BF-913D004F2E0C}"/>
              </a:ext>
            </a:extLst>
          </p:cNvPr>
          <p:cNvSpPr txBox="1"/>
          <p:nvPr/>
        </p:nvSpPr>
        <p:spPr>
          <a:xfrm>
            <a:off x="2622527" y="547552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8186B4-1622-3093-5CF7-DB1C4F4CD90F}"/>
              </a:ext>
            </a:extLst>
          </p:cNvPr>
          <p:cNvSpPr txBox="1"/>
          <p:nvPr/>
        </p:nvSpPr>
        <p:spPr>
          <a:xfrm>
            <a:off x="5187383" y="33741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18F69C-0ACE-5078-FE03-016AB8FD0AC4}"/>
              </a:ext>
            </a:extLst>
          </p:cNvPr>
          <p:cNvSpPr txBox="1"/>
          <p:nvPr/>
        </p:nvSpPr>
        <p:spPr>
          <a:xfrm>
            <a:off x="4143919" y="54747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85A40639-DE6C-1AE7-96CD-EFB99202BA72}"/>
              </a:ext>
            </a:extLst>
          </p:cNvPr>
          <p:cNvSpPr/>
          <p:nvPr/>
        </p:nvSpPr>
        <p:spPr>
          <a:xfrm>
            <a:off x="5748896" y="3817226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2DD5755-C631-1C26-BE78-ED3099FD1FE8}"/>
              </a:ext>
            </a:extLst>
          </p:cNvPr>
          <p:cNvSpPr/>
          <p:nvPr/>
        </p:nvSpPr>
        <p:spPr>
          <a:xfrm>
            <a:off x="8344772" y="4741800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A0A536-0297-8EE0-FB5F-5E10E0A543FB}"/>
              </a:ext>
            </a:extLst>
          </p:cNvPr>
          <p:cNvSpPr/>
          <p:nvPr/>
        </p:nvSpPr>
        <p:spPr>
          <a:xfrm>
            <a:off x="8438359" y="6270601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FCFBDE4-9B05-72BF-BF07-8FD45AE7B852}"/>
              </a:ext>
            </a:extLst>
          </p:cNvPr>
          <p:cNvSpPr/>
          <p:nvPr/>
        </p:nvSpPr>
        <p:spPr>
          <a:xfrm>
            <a:off x="3076974" y="3922370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6BE0E71A-7215-A239-4A28-9696613E6B67}"/>
              </a:ext>
            </a:extLst>
          </p:cNvPr>
          <p:cNvSpPr/>
          <p:nvPr/>
        </p:nvSpPr>
        <p:spPr>
          <a:xfrm>
            <a:off x="2886355" y="545197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162B1FA-50C1-75EB-1C5E-2933FB0BADD5}"/>
              </a:ext>
            </a:extLst>
          </p:cNvPr>
          <p:cNvSpPr/>
          <p:nvPr/>
        </p:nvSpPr>
        <p:spPr>
          <a:xfrm>
            <a:off x="1997865" y="6236670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9CDB109-AF1A-76D9-2A41-49E2D432CBB6}"/>
              </a:ext>
            </a:extLst>
          </p:cNvPr>
          <p:cNvSpPr/>
          <p:nvPr/>
        </p:nvSpPr>
        <p:spPr>
          <a:xfrm>
            <a:off x="8336007" y="5503597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3DEBED-625E-3C6A-B901-BAE69E0348E3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5400000">
            <a:off x="8626873" y="5315867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51EB0C-53CE-606C-110C-186081C983EE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657952" y="2317899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52579DA-196B-61C8-D053-4B22BA7A7266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flipH="1">
            <a:off x="8810220" y="5890118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810437-750D-94A8-B559-14872BDC98EF}"/>
              </a:ext>
            </a:extLst>
          </p:cNvPr>
          <p:cNvCxnSpPr>
            <a:cxnSpLocks/>
            <a:stCxn id="29" idx="3"/>
            <a:endCxn id="193" idx="1"/>
          </p:cNvCxnSpPr>
          <p:nvPr/>
        </p:nvCxnSpPr>
        <p:spPr>
          <a:xfrm flipV="1">
            <a:off x="2954687" y="6440457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4BD7A55-2A20-505C-1070-0B4D2869AE0E}"/>
              </a:ext>
            </a:extLst>
          </p:cNvPr>
          <p:cNvCxnSpPr>
            <a:cxnSpLocks/>
            <a:stCxn id="24" idx="1"/>
            <a:endCxn id="253" idx="0"/>
          </p:cNvCxnSpPr>
          <p:nvPr/>
        </p:nvCxnSpPr>
        <p:spPr>
          <a:xfrm rot="10800000" flipV="1">
            <a:off x="3495998" y="4118227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0AC1CD-365B-3DFD-048F-1BC76F71F8A2}"/>
              </a:ext>
            </a:extLst>
          </p:cNvPr>
          <p:cNvCxnSpPr>
            <a:cxnSpLocks/>
            <a:stCxn id="5" idx="1"/>
            <a:endCxn id="27" idx="0"/>
          </p:cNvCxnSpPr>
          <p:nvPr/>
        </p:nvCxnSpPr>
        <p:spPr>
          <a:xfrm rot="10800000" flipV="1">
            <a:off x="3495998" y="3644558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4131198-06AD-1CCD-9580-AA338BFC618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2476277" y="5752978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F1E39F-DD87-23C6-3AB3-50E982934EF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V="1">
            <a:off x="5189469" y="2421044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D9EB351D-08A9-BE6D-D235-72D877E8513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6358834" y="2722045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8FEE4106-CF52-8617-F32B-65E8D9F40824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6967730" y="4118228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42065B2-C96E-8675-AF35-0F6C79C5D697}"/>
              </a:ext>
            </a:extLst>
          </p:cNvPr>
          <p:cNvCxnSpPr>
            <a:cxnSpLocks/>
            <a:stCxn id="28" idx="3"/>
            <a:endCxn id="193" idx="0"/>
          </p:cNvCxnSpPr>
          <p:nvPr/>
        </p:nvCxnSpPr>
        <p:spPr>
          <a:xfrm>
            <a:off x="4105189" y="5752979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6185EB-53F6-494D-F4BB-771A10EC612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4657953" y="3006810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82C1C3A-E1BE-9448-F625-94183C52ED07}"/>
              </a:ext>
            </a:extLst>
          </p:cNvPr>
          <p:cNvCxnSpPr>
            <a:cxnSpLocks/>
            <a:stCxn id="27" idx="2"/>
            <a:endCxn id="253" idx="0"/>
          </p:cNvCxnSpPr>
          <p:nvPr/>
        </p:nvCxnSpPr>
        <p:spPr>
          <a:xfrm>
            <a:off x="3495998" y="4308891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1D29535-E82C-B481-172E-D0B70445AF5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6358313" y="3485144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51E3B6B-F3D1-6F08-1CB4-CC6B3D88EEB6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8810741" y="3513731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34BD210-D9DB-5468-0389-74558BCC5B9A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186880" y="2722046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501F5A7-F30C-5074-581D-BCBFF5B8A726}"/>
              </a:ext>
            </a:extLst>
          </p:cNvPr>
          <p:cNvSpPr txBox="1"/>
          <p:nvPr/>
        </p:nvSpPr>
        <p:spPr>
          <a:xfrm>
            <a:off x="5451749" y="389203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4F158DD-DC2C-F13F-106D-F41BBDF4FDB0}"/>
              </a:ext>
            </a:extLst>
          </p:cNvPr>
          <p:cNvSpPr txBox="1"/>
          <p:nvPr/>
        </p:nvSpPr>
        <p:spPr>
          <a:xfrm>
            <a:off x="6617764" y="24909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0CE11C3-7EF3-4092-F1BB-7BD4A2A07098}"/>
              </a:ext>
            </a:extLst>
          </p:cNvPr>
          <p:cNvSpPr txBox="1"/>
          <p:nvPr/>
        </p:nvSpPr>
        <p:spPr>
          <a:xfrm>
            <a:off x="6921042" y="38886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0904D5E-6B81-5D5C-0511-FB41C5F70066}"/>
              </a:ext>
            </a:extLst>
          </p:cNvPr>
          <p:cNvSpPr txBox="1"/>
          <p:nvPr/>
        </p:nvSpPr>
        <p:spPr>
          <a:xfrm>
            <a:off x="8175754" y="246331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DC13FA46-844E-DE3C-7917-1C3FEED9B965}"/>
              </a:ext>
            </a:extLst>
          </p:cNvPr>
          <p:cNvSpPr/>
          <p:nvPr/>
        </p:nvSpPr>
        <p:spPr>
          <a:xfrm>
            <a:off x="4188417" y="62777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9CCF3A9E-9004-7D77-BBAB-DEE452A581ED}"/>
              </a:ext>
            </a:extLst>
          </p:cNvPr>
          <p:cNvSpPr/>
          <p:nvPr/>
        </p:nvSpPr>
        <p:spPr>
          <a:xfrm>
            <a:off x="3062154" y="4708329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5A7CDD74-C535-03D2-96B5-6D361D304139}"/>
              </a:ext>
            </a:extLst>
          </p:cNvPr>
          <p:cNvCxnSpPr>
            <a:cxnSpLocks/>
            <a:stCxn id="253" idx="2"/>
            <a:endCxn id="28" idx="0"/>
          </p:cNvCxnSpPr>
          <p:nvPr/>
        </p:nvCxnSpPr>
        <p:spPr>
          <a:xfrm flipH="1">
            <a:off x="3495772" y="5094850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标注: 双弯曲线形(带强调线) 272">
            <a:extLst>
              <a:ext uri="{FF2B5EF4-FFF2-40B4-BE49-F238E27FC236}">
                <a16:creationId xmlns:a16="http://schemas.microsoft.com/office/drawing/2014/main" id="{9708E53C-4331-9D82-3496-FC78B31EA435}"/>
              </a:ext>
            </a:extLst>
          </p:cNvPr>
          <p:cNvSpPr/>
          <p:nvPr/>
        </p:nvSpPr>
        <p:spPr>
          <a:xfrm>
            <a:off x="6153010" y="4870309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3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2" grpId="0" animBg="1"/>
      <p:bldP spid="5" grpId="0" animBg="1"/>
      <p:bldP spid="6" grpId="0" animBg="1"/>
      <p:bldP spid="7" grpId="0" animBg="1"/>
      <p:bldP spid="14" grpId="0" animBg="1"/>
      <p:bldP spid="16" grpId="0" animBg="1"/>
      <p:bldP spid="18" grpId="0"/>
      <p:bldP spid="19" grpId="0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166" grpId="0"/>
      <p:bldP spid="167" grpId="0"/>
      <p:bldP spid="168" grpId="0"/>
      <p:bldP spid="169" grpId="0"/>
      <p:bldP spid="193" grpId="0" animBg="1"/>
      <p:bldP spid="253" grpId="0" animBg="1"/>
      <p:bldP spid="2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F2A0B2E-3586-B120-432C-55A0A939B1BB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FC6BCA5-0551-2938-14D8-B94F8B10B797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25207467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</a:t>
            </a:r>
            <a:r>
              <a:rPr lang="zh-CN" altLang="en-US">
                <a:effectLst/>
              </a:rPr>
              <a:t>当用户点击创建学习计划时，会提交课程信息</a:t>
            </a:r>
            <a:r>
              <a:rPr lang="en-US" altLang="zh-CN">
                <a:effectLst/>
              </a:rPr>
              <a:t>courseId</a:t>
            </a:r>
            <a:r>
              <a:rPr lang="zh-CN" altLang="en-US">
                <a:effectLst/>
              </a:rPr>
              <a:t>和计划的学习频率 </a:t>
            </a:r>
            <a:r>
              <a:rPr lang="en-US" altLang="zh-CN">
                <a:effectLst/>
              </a:rPr>
              <a:t>weekFreq</a:t>
            </a:r>
            <a:r>
              <a:rPr lang="zh-CN" altLang="en-US">
                <a:effectLst/>
              </a:rPr>
              <a:t>到服务端。服务端需要将数据写入对应的课表中。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453760" y="2552752"/>
          <a:ext cx="8448430" cy="33182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175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776817" y="30363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091020" y="343791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818109" y="496192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4818110" y="3874195"/>
          <a:ext cx="5684432" cy="7924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818110" y="413450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818110" y="439234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计划每周学习频率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3FDC14F-1386-667F-CD78-99BB7306E290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28836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创建学习计划</a:t>
            </a:r>
          </a:p>
        </p:txBody>
      </p:sp>
    </p:spTree>
    <p:extLst>
      <p:ext uri="{BB962C8B-B14F-4D97-AF65-F5344CB8AC3E}">
        <p14:creationId xmlns:p14="http://schemas.microsoft.com/office/powerpoint/2010/main" val="241580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F2A0B2E-3586-B120-432C-55A0A939B1BB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FC6BCA5-0551-2938-14D8-B94F8B10B797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84825027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需求：在我的课程页面中，需要统计用户本周的学习计划及进度，数据较多，采用分页查询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047264"/>
          <a:ext cx="8389204" cy="44880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197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42869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702927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502397" y="3017993"/>
            <a:ext cx="605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分页参数：</a:t>
            </a:r>
            <a:r>
              <a:rPr lang="en-US" altLang="zh-CN" sz="1200"/>
              <a:t>PageQuery</a:t>
            </a:r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B3A1FB9D-CA2F-FE21-25D2-8019B2533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41680"/>
              </p:ext>
            </p:extLst>
          </p:nvPr>
        </p:nvGraphicFramePr>
        <p:xfrm>
          <a:off x="4639645" y="3453950"/>
          <a:ext cx="5593499" cy="303649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4625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31993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2731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1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053517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DC139E16-6B42-CFBF-0A5B-E9050E5CAEB4}"/>
              </a:ext>
            </a:extLst>
          </p:cNvPr>
          <p:cNvGrpSpPr/>
          <p:nvPr/>
        </p:nvGrpSpPr>
        <p:grpSpPr>
          <a:xfrm>
            <a:off x="4639645" y="3659195"/>
            <a:ext cx="5684432" cy="267040"/>
            <a:chOff x="4799822" y="3867875"/>
            <a:chExt cx="5684432" cy="26704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31F68FD-E282-E7C5-092B-C6471A2B5A2E}"/>
                </a:ext>
              </a:extLst>
            </p:cNvPr>
            <p:cNvSpPr txBox="1"/>
            <p:nvPr/>
          </p:nvSpPr>
          <p:spPr>
            <a:xfrm>
              <a:off x="4799822" y="3875114"/>
              <a:ext cx="1196601" cy="257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weekPoints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58634FC-A972-416A-7E62-4AF07217E2E2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F2178DF-BC21-ED2E-F031-B5035EE2375C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本周学习积分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402C53-010A-5D43-F6EB-73B442F77AEC}"/>
              </a:ext>
            </a:extLst>
          </p:cNvPr>
          <p:cNvGrpSpPr/>
          <p:nvPr/>
        </p:nvGrpSpPr>
        <p:grpSpPr>
          <a:xfrm>
            <a:off x="4639645" y="3917038"/>
            <a:ext cx="5684432" cy="267040"/>
            <a:chOff x="4799822" y="3867875"/>
            <a:chExt cx="5684432" cy="267040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EA9EECB-56E9-BBEE-F752-1D0F98716FEA}"/>
                </a:ext>
              </a:extLst>
            </p:cNvPr>
            <p:cNvSpPr txBox="1"/>
            <p:nvPr/>
          </p:nvSpPr>
          <p:spPr>
            <a:xfrm>
              <a:off x="4799822" y="3875114"/>
              <a:ext cx="1196601" cy="257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weekFinished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8B3AD04-A097-7871-990D-FE4635E7C575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259F1B1-5D14-B615-8C8D-FB98B34E1A4F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本周完成总数量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F9D7A0-477E-BB04-7265-4126A76AB553}"/>
              </a:ext>
            </a:extLst>
          </p:cNvPr>
          <p:cNvGrpSpPr/>
          <p:nvPr/>
        </p:nvGrpSpPr>
        <p:grpSpPr>
          <a:xfrm>
            <a:off x="4613011" y="4174881"/>
            <a:ext cx="5711066" cy="268849"/>
            <a:chOff x="4773188" y="3867875"/>
            <a:chExt cx="5711066" cy="268849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F581FE0-817C-2694-2367-26D8BA202BD5}"/>
                </a:ext>
              </a:extLst>
            </p:cNvPr>
            <p:cNvSpPr txBox="1"/>
            <p:nvPr/>
          </p:nvSpPr>
          <p:spPr>
            <a:xfrm>
              <a:off x="4773188" y="3875114"/>
              <a:ext cx="12843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TotalPlan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AA11AC3-D880-68AE-6D9C-0B470161F26E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4F35F1E-2610-0255-BFBE-64C4083CB617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41723"/>
              </p:ext>
            </p:extLst>
          </p:nvPr>
        </p:nvGraphicFramePr>
        <p:xfrm>
          <a:off x="5961656" y="4521487"/>
          <a:ext cx="4038408" cy="1844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895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08825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25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6889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14732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961657" y="4764355"/>
            <a:ext cx="4108714" cy="266524"/>
            <a:chOff x="4515304" y="3839804"/>
            <a:chExt cx="4108714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515304" y="3843486"/>
              <a:ext cx="1441716" cy="2470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957193" y="4989755"/>
            <a:ext cx="4113178" cy="266524"/>
            <a:chOff x="4510840" y="3839804"/>
            <a:chExt cx="4113178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510840" y="3858073"/>
              <a:ext cx="1446179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6070171" y="5215155"/>
            <a:ext cx="4000200" cy="266524"/>
            <a:chOff x="4623818" y="3839804"/>
            <a:chExt cx="4000200" cy="2665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623818" y="3851181"/>
              <a:ext cx="133320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weekLearnedSections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966120" y="5439774"/>
            <a:ext cx="4108714" cy="266524"/>
            <a:chOff x="4515304" y="3839804"/>
            <a:chExt cx="4108714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515304" y="3851181"/>
              <a:ext cx="1441715" cy="23286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本周计划学习量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5966119" y="5664393"/>
            <a:ext cx="4113178" cy="266524"/>
            <a:chOff x="4510840" y="3839804"/>
            <a:chExt cx="4113178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510840" y="3851181"/>
              <a:ext cx="1446179" cy="228670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learnedSections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总已学习数量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62C59F-F172-4A16-7C88-A0677E189E7D}"/>
              </a:ext>
            </a:extLst>
          </p:cNvPr>
          <p:cNvGrpSpPr/>
          <p:nvPr/>
        </p:nvGrpSpPr>
        <p:grpSpPr>
          <a:xfrm>
            <a:off x="5975046" y="5889778"/>
            <a:ext cx="4108714" cy="274723"/>
            <a:chOff x="4515304" y="3831605"/>
            <a:chExt cx="4108714" cy="27472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CEFD3CA-4BEF-8568-2747-F01F5E45239C}"/>
                </a:ext>
              </a:extLst>
            </p:cNvPr>
            <p:cNvSpPr txBox="1"/>
            <p:nvPr/>
          </p:nvSpPr>
          <p:spPr>
            <a:xfrm>
              <a:off x="4515304" y="3831605"/>
              <a:ext cx="1441715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D8CD7EB-A901-C677-BEC6-DD7C1812FBD5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9902917-3C40-6457-00A9-57AB5BE1B232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总小节数量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5CFE1E-F2C8-3852-77B0-13EF296A634C}"/>
              </a:ext>
            </a:extLst>
          </p:cNvPr>
          <p:cNvGrpSpPr/>
          <p:nvPr/>
        </p:nvGrpSpPr>
        <p:grpSpPr>
          <a:xfrm>
            <a:off x="6045197" y="6119036"/>
            <a:ext cx="4043026" cy="279049"/>
            <a:chOff x="4580992" y="3827279"/>
            <a:chExt cx="4043026" cy="27904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C2815B-A5FD-7413-C57C-D05FC67B82C3}"/>
                </a:ext>
              </a:extLst>
            </p:cNvPr>
            <p:cNvSpPr txBox="1"/>
            <p:nvPr/>
          </p:nvSpPr>
          <p:spPr>
            <a:xfrm>
              <a:off x="4580992" y="3827279"/>
              <a:ext cx="1376027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latestLearnTime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AD02219-8030-19A8-CF9F-62492155C5C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C992B51-D1F5-6C84-F60F-40444C05817C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AA159E0-FC19-45C1-4839-1DE1BCA85F68}"/>
              </a:ext>
            </a:extLst>
          </p:cNvPr>
          <p:cNvSpPr txBox="1"/>
          <p:nvPr/>
        </p:nvSpPr>
        <p:spPr>
          <a:xfrm>
            <a:off x="5210207" y="5359168"/>
            <a:ext cx="631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AC275F2A-4A33-2271-B621-58C4F6D8D54E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28836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128649652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高并发写优化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0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132472786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iśľîḓe">
            <a:extLst>
              <a:ext uri="{FF2B5EF4-FFF2-40B4-BE49-F238E27FC236}">
                <a16:creationId xmlns:a16="http://schemas.microsoft.com/office/drawing/2014/main" id="{9C9CCB9F-51A6-04B4-F99F-0BC35C5CD501}"/>
              </a:ext>
            </a:extLst>
          </p:cNvPr>
          <p:cNvGrpSpPr/>
          <p:nvPr/>
        </p:nvGrpSpPr>
        <p:grpSpPr>
          <a:xfrm rot="7205705">
            <a:off x="4567711" y="1770708"/>
            <a:ext cx="2880000" cy="2880000"/>
            <a:chOff x="4647089" y="2513766"/>
            <a:chExt cx="2880000" cy="2880000"/>
          </a:xfrm>
        </p:grpSpPr>
        <p:sp>
          <p:nvSpPr>
            <p:cNvPr id="10" name="ï$1îḍê">
              <a:extLst>
                <a:ext uri="{FF2B5EF4-FFF2-40B4-BE49-F238E27FC236}">
                  <a16:creationId xmlns:a16="http://schemas.microsoft.com/office/drawing/2014/main" id="{0D45C04A-237B-F6E7-BC64-717F128FB1BD}"/>
                </a:ext>
              </a:extLst>
            </p:cNvPr>
            <p:cNvSpPr/>
            <p:nvPr/>
          </p:nvSpPr>
          <p:spPr>
            <a:xfrm>
              <a:off x="4647089" y="2513766"/>
              <a:ext cx="2880000" cy="288000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AD2B26">
                <a:alpha val="15000"/>
              </a:srgbClr>
            </a:solidFill>
            <a:ln w="38100" cap="flat" cmpd="sng" algn="ctr">
              <a:noFill/>
              <a:prstDash val="solid"/>
              <a:miter lim="800000"/>
            </a:ln>
          </p:spPr>
          <p:txBody>
            <a:bodyPr lIns="108000" tIns="108000" rIns="108000" bIns="108000" rtlCol="0" anchor="ctr"/>
            <a:lstStyle/>
            <a:p>
              <a:endParaRPr lang="zh-CN" altLang="en-US">
                <a:solidFill>
                  <a:srgbClr val="AD2B26"/>
                </a:solidFill>
              </a:endParaRPr>
            </a:p>
          </p:txBody>
        </p:sp>
        <p:sp>
          <p:nvSpPr>
            <p:cNvPr id="11" name="íṩḷïḓê">
              <a:extLst>
                <a:ext uri="{FF2B5EF4-FFF2-40B4-BE49-F238E27FC236}">
                  <a16:creationId xmlns:a16="http://schemas.microsoft.com/office/drawing/2014/main" id="{D9AC5DB4-2452-8F1C-428C-53884C0BC646}"/>
                </a:ext>
              </a:extLst>
            </p:cNvPr>
            <p:cNvSpPr txBox="1"/>
            <p:nvPr/>
          </p:nvSpPr>
          <p:spPr>
            <a:xfrm>
              <a:off x="5731171" y="4004064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AD2B26"/>
                  </a:solidFill>
                </a:rPr>
                <a:t>03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grpSp>
        <p:nvGrpSpPr>
          <p:cNvPr id="14" name="ïŝ1íďé">
            <a:extLst>
              <a:ext uri="{FF2B5EF4-FFF2-40B4-BE49-F238E27FC236}">
                <a16:creationId xmlns:a16="http://schemas.microsoft.com/office/drawing/2014/main" id="{CA8D0099-7345-803D-FB74-CD1C8D186440}"/>
              </a:ext>
            </a:extLst>
          </p:cNvPr>
          <p:cNvGrpSpPr/>
          <p:nvPr/>
        </p:nvGrpSpPr>
        <p:grpSpPr>
          <a:xfrm rot="14379082">
            <a:off x="4560296" y="1768409"/>
            <a:ext cx="2880000" cy="2880000"/>
            <a:chOff x="4748040" y="2351733"/>
            <a:chExt cx="2880000" cy="2880000"/>
          </a:xfrm>
        </p:grpSpPr>
        <p:sp>
          <p:nvSpPr>
            <p:cNvPr id="15" name="iŝlíḓe">
              <a:extLst>
                <a:ext uri="{FF2B5EF4-FFF2-40B4-BE49-F238E27FC236}">
                  <a16:creationId xmlns:a16="http://schemas.microsoft.com/office/drawing/2014/main" id="{F8FD87DD-948A-C254-DADF-330B236AD1AE}"/>
                </a:ext>
              </a:extLst>
            </p:cNvPr>
            <p:cNvSpPr/>
            <p:nvPr/>
          </p:nvSpPr>
          <p:spPr>
            <a:xfrm flipH="1">
              <a:off x="474804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38100" cap="flat" cmpd="sng" algn="ctr">
              <a:noFill/>
              <a:prstDash val="solid"/>
              <a:miter lim="800000"/>
            </a:ln>
          </p:spPr>
          <p:txBody>
            <a:bodyPr lIns="108000" tIns="108000" rIns="108000" bIns="108000" rtlCol="0" anchor="ctr"/>
            <a:lstStyle/>
            <a:p>
              <a:endParaRPr lang="zh-CN" altLang="en-US"/>
            </a:p>
          </p:txBody>
        </p:sp>
        <p:sp>
          <p:nvSpPr>
            <p:cNvPr id="16" name="íş1îdé">
              <a:extLst>
                <a:ext uri="{FF2B5EF4-FFF2-40B4-BE49-F238E27FC236}">
                  <a16:creationId xmlns:a16="http://schemas.microsoft.com/office/drawing/2014/main" id="{76228FB8-F50C-04E4-A3BC-B434367F47B6}"/>
                </a:ext>
              </a:extLst>
            </p:cNvPr>
            <p:cNvSpPr txBox="1"/>
            <p:nvPr/>
          </p:nvSpPr>
          <p:spPr>
            <a:xfrm>
              <a:off x="6194404" y="3108305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AD2B26"/>
                  </a:solidFill>
                </a:rPr>
                <a:t>02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grpSp>
        <p:nvGrpSpPr>
          <p:cNvPr id="17" name="ïšḻidè">
            <a:extLst>
              <a:ext uri="{FF2B5EF4-FFF2-40B4-BE49-F238E27FC236}">
                <a16:creationId xmlns:a16="http://schemas.microsoft.com/office/drawing/2014/main" id="{786A0FAF-CB30-B698-5D57-35C4D079354A}"/>
              </a:ext>
            </a:extLst>
          </p:cNvPr>
          <p:cNvGrpSpPr/>
          <p:nvPr/>
        </p:nvGrpSpPr>
        <p:grpSpPr>
          <a:xfrm>
            <a:off x="1300280" y="2135345"/>
            <a:ext cx="2880000" cy="1390871"/>
            <a:chOff x="1300280" y="2716370"/>
            <a:chExt cx="2880000" cy="1390871"/>
          </a:xfrm>
        </p:grpSpPr>
        <p:sp>
          <p:nvSpPr>
            <p:cNvPr id="21" name="iṧḻíďé">
              <a:extLst>
                <a:ext uri="{FF2B5EF4-FFF2-40B4-BE49-F238E27FC236}">
                  <a16:creationId xmlns:a16="http://schemas.microsoft.com/office/drawing/2014/main" id="{FA78949B-5370-3526-D064-BDE973819393}"/>
                </a:ext>
              </a:extLst>
            </p:cNvPr>
            <p:cNvSpPr/>
            <p:nvPr/>
          </p:nvSpPr>
          <p:spPr>
            <a:xfrm flipH="1">
              <a:off x="1300280" y="2716370"/>
              <a:ext cx="2880000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r>
                <a:rPr kumimoji="1" lang="zh-CN" altLang="en-US" b="1">
                  <a:solidFill>
                    <a:srgbClr val="AD2B26"/>
                  </a:solidFill>
                </a:rPr>
                <a:t>提高单机并发</a:t>
              </a:r>
              <a:endParaRPr kumimoji="1" lang="en-US" altLang="zh-CN" b="1" dirty="0">
                <a:solidFill>
                  <a:srgbClr val="AD2B26"/>
                </a:solidFill>
              </a:endParaRPr>
            </a:p>
          </p:txBody>
        </p:sp>
        <p:sp>
          <p:nvSpPr>
            <p:cNvPr id="22" name="îṥḷïďe">
              <a:extLst>
                <a:ext uri="{FF2B5EF4-FFF2-40B4-BE49-F238E27FC236}">
                  <a16:creationId xmlns:a16="http://schemas.microsoft.com/office/drawing/2014/main" id="{21C3A3CF-D1D9-A40A-992B-C9EE46B611DC}"/>
                </a:ext>
              </a:extLst>
            </p:cNvPr>
            <p:cNvSpPr/>
            <p:nvPr/>
          </p:nvSpPr>
          <p:spPr>
            <a:xfrm flipH="1">
              <a:off x="1300280" y="3186375"/>
              <a:ext cx="2725958" cy="92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</a:rPr>
                <a:t>尽可能减小业务接口的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RT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ResponseTime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），提升单机性能和并发能力</a:t>
              </a:r>
            </a:p>
          </p:txBody>
        </p:sp>
      </p:grpSp>
      <p:grpSp>
        <p:nvGrpSpPr>
          <p:cNvPr id="18" name="îŝļiďè">
            <a:extLst>
              <a:ext uri="{FF2B5EF4-FFF2-40B4-BE49-F238E27FC236}">
                <a16:creationId xmlns:a16="http://schemas.microsoft.com/office/drawing/2014/main" id="{F683FB29-6A3A-B98F-3F32-2B04F8CC8862}"/>
              </a:ext>
            </a:extLst>
          </p:cNvPr>
          <p:cNvGrpSpPr/>
          <p:nvPr/>
        </p:nvGrpSpPr>
        <p:grpSpPr>
          <a:xfrm>
            <a:off x="4563960" y="1770708"/>
            <a:ext cx="2880000" cy="2880000"/>
            <a:chOff x="4563960" y="2351733"/>
            <a:chExt cx="2880000" cy="2880000"/>
          </a:xfrm>
        </p:grpSpPr>
        <p:sp>
          <p:nvSpPr>
            <p:cNvPr id="19" name="íṥľíḍè">
              <a:extLst>
                <a:ext uri="{FF2B5EF4-FFF2-40B4-BE49-F238E27FC236}">
                  <a16:creationId xmlns:a16="http://schemas.microsoft.com/office/drawing/2014/main" id="{922BC6CD-2181-A496-2B92-94873D8A2E63}"/>
                </a:ext>
              </a:extLst>
            </p:cNvPr>
            <p:cNvSpPr/>
            <p:nvPr/>
          </p:nvSpPr>
          <p:spPr>
            <a:xfrm>
              <a:off x="456396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EDB5A320-C3F4-434A-C99D-5B6A2405D06E}"/>
                </a:ext>
              </a:extLst>
            </p:cNvPr>
            <p:cNvSpPr txBox="1"/>
            <p:nvPr/>
          </p:nvSpPr>
          <p:spPr>
            <a:xfrm>
              <a:off x="5304997" y="3108305"/>
              <a:ext cx="673363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îšḷîďè">
            <a:extLst>
              <a:ext uri="{FF2B5EF4-FFF2-40B4-BE49-F238E27FC236}">
                <a16:creationId xmlns:a16="http://schemas.microsoft.com/office/drawing/2014/main" id="{D46EE516-948D-349F-B693-2F6894EF2F09}"/>
              </a:ext>
            </a:extLst>
          </p:cNvPr>
          <p:cNvSpPr/>
          <p:nvPr/>
        </p:nvSpPr>
        <p:spPr>
          <a:xfrm rot="18942777">
            <a:off x="6813228" y="935143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>
                    <a:alpha val="0"/>
                  </a:schemeClr>
                </a:solidFill>
              </a:rPr>
              <a:t>水平扩展</a:t>
            </a:r>
          </a:p>
        </p:txBody>
      </p:sp>
      <p:sp>
        <p:nvSpPr>
          <p:cNvPr id="13" name="iṧľîḓe">
            <a:extLst>
              <a:ext uri="{FF2B5EF4-FFF2-40B4-BE49-F238E27FC236}">
                <a16:creationId xmlns:a16="http://schemas.microsoft.com/office/drawing/2014/main" id="{E9DE158E-1B9C-C251-73BC-0A6B4828C11C}"/>
              </a:ext>
            </a:extLst>
          </p:cNvPr>
          <p:cNvSpPr/>
          <p:nvPr/>
        </p:nvSpPr>
        <p:spPr>
          <a:xfrm rot="18942777">
            <a:off x="6813228" y="1405148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>
                    <a:alpha val="0"/>
                  </a:schemeClr>
                </a:solidFill>
              </a:rPr>
              <a:t>将热点服务做水平扩展，做好负载均衡，提高整个集群的并发能力</a:t>
            </a:r>
            <a:endParaRPr kumimoji="1" lang="en-US" altLang="zh-CN" sz="12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îŝļïḋé">
            <a:extLst>
              <a:ext uri="{FF2B5EF4-FFF2-40B4-BE49-F238E27FC236}">
                <a16:creationId xmlns:a16="http://schemas.microsoft.com/office/drawing/2014/main" id="{76C4E197-A5D1-1130-E7A5-1B22492B52C8}"/>
              </a:ext>
            </a:extLst>
          </p:cNvPr>
          <p:cNvSpPr/>
          <p:nvPr/>
        </p:nvSpPr>
        <p:spPr>
          <a:xfrm flipH="1">
            <a:off x="5466238" y="5035192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>
                    <a:alpha val="0"/>
                  </a:schemeClr>
                </a:solidFill>
              </a:rPr>
              <a:t>服务保护</a:t>
            </a:r>
            <a:endParaRPr kumimoji="1" lang="en-US" altLang="zh-CN" b="1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8" name="işliḑê">
            <a:extLst>
              <a:ext uri="{FF2B5EF4-FFF2-40B4-BE49-F238E27FC236}">
                <a16:creationId xmlns:a16="http://schemas.microsoft.com/office/drawing/2014/main" id="{01E2E052-ACA5-2558-8F6A-BED3EA852724}"/>
              </a:ext>
            </a:extLst>
          </p:cNvPr>
          <p:cNvSpPr/>
          <p:nvPr/>
        </p:nvSpPr>
        <p:spPr>
          <a:xfrm flipH="1">
            <a:off x="5466238" y="5505197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>
                    <a:alpha val="0"/>
                  </a:schemeClr>
                </a:solidFill>
              </a:rPr>
              <a:t>做好服务熔断、降级保护措施，提高服务的高可用性</a:t>
            </a:r>
            <a:endParaRPr kumimoji="1" lang="en-US" altLang="zh-CN" sz="12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高并发优化方案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78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分析产品原型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iśľîḓe">
            <a:extLst>
              <a:ext uri="{FF2B5EF4-FFF2-40B4-BE49-F238E27FC236}">
                <a16:creationId xmlns:a16="http://schemas.microsoft.com/office/drawing/2014/main" id="{9C9CCB9F-51A6-04B4-F99F-0BC35C5CD501}"/>
              </a:ext>
            </a:extLst>
          </p:cNvPr>
          <p:cNvGrpSpPr/>
          <p:nvPr/>
        </p:nvGrpSpPr>
        <p:grpSpPr>
          <a:xfrm rot="14385630">
            <a:off x="4751422" y="1765629"/>
            <a:ext cx="2880000" cy="2880000"/>
            <a:chOff x="4647089" y="2513766"/>
            <a:chExt cx="2880000" cy="2880000"/>
          </a:xfrm>
        </p:grpSpPr>
        <p:sp>
          <p:nvSpPr>
            <p:cNvPr id="10" name="ï$1îḍê">
              <a:extLst>
                <a:ext uri="{FF2B5EF4-FFF2-40B4-BE49-F238E27FC236}">
                  <a16:creationId xmlns:a16="http://schemas.microsoft.com/office/drawing/2014/main" id="{0D45C04A-237B-F6E7-BC64-717F128FB1BD}"/>
                </a:ext>
              </a:extLst>
            </p:cNvPr>
            <p:cNvSpPr/>
            <p:nvPr/>
          </p:nvSpPr>
          <p:spPr>
            <a:xfrm>
              <a:off x="4647089" y="2513766"/>
              <a:ext cx="2880000" cy="288000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AD2B26">
                <a:alpha val="15000"/>
              </a:srgbClr>
            </a:solidFill>
            <a:ln w="38100" cap="flat" cmpd="sng" algn="ctr">
              <a:noFill/>
              <a:prstDash val="solid"/>
              <a:miter lim="800000"/>
            </a:ln>
          </p:spPr>
          <p:txBody>
            <a:bodyPr lIns="108000" tIns="108000" rIns="108000" bIns="108000" rtlCol="0" anchor="ctr"/>
            <a:lstStyle/>
            <a:p>
              <a:endParaRPr lang="zh-CN" altLang="en-US">
                <a:solidFill>
                  <a:srgbClr val="AD2B26"/>
                </a:solidFill>
              </a:endParaRPr>
            </a:p>
          </p:txBody>
        </p:sp>
        <p:sp>
          <p:nvSpPr>
            <p:cNvPr id="11" name="íṩḷïḓê">
              <a:extLst>
                <a:ext uri="{FF2B5EF4-FFF2-40B4-BE49-F238E27FC236}">
                  <a16:creationId xmlns:a16="http://schemas.microsoft.com/office/drawing/2014/main" id="{D9AC5DB4-2452-8F1C-428C-53884C0BC646}"/>
                </a:ext>
              </a:extLst>
            </p:cNvPr>
            <p:cNvSpPr txBox="1"/>
            <p:nvPr/>
          </p:nvSpPr>
          <p:spPr>
            <a:xfrm>
              <a:off x="5731171" y="4004064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AD2B26"/>
                  </a:solidFill>
                </a:rPr>
                <a:t>03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grpSp>
        <p:nvGrpSpPr>
          <p:cNvPr id="17" name="ïšḻidè">
            <a:extLst>
              <a:ext uri="{FF2B5EF4-FFF2-40B4-BE49-F238E27FC236}">
                <a16:creationId xmlns:a16="http://schemas.microsoft.com/office/drawing/2014/main" id="{786A0FAF-CB30-B698-5D57-35C4D079354A}"/>
              </a:ext>
            </a:extLst>
          </p:cNvPr>
          <p:cNvGrpSpPr/>
          <p:nvPr/>
        </p:nvGrpSpPr>
        <p:grpSpPr>
          <a:xfrm>
            <a:off x="1300280" y="2135345"/>
            <a:ext cx="2880000" cy="1390871"/>
            <a:chOff x="1300280" y="2716370"/>
            <a:chExt cx="2880000" cy="1390871"/>
          </a:xfrm>
        </p:grpSpPr>
        <p:sp>
          <p:nvSpPr>
            <p:cNvPr id="21" name="iṧḻíďé">
              <a:extLst>
                <a:ext uri="{FF2B5EF4-FFF2-40B4-BE49-F238E27FC236}">
                  <a16:creationId xmlns:a16="http://schemas.microsoft.com/office/drawing/2014/main" id="{FA78949B-5370-3526-D064-BDE973819393}"/>
                </a:ext>
              </a:extLst>
            </p:cNvPr>
            <p:cNvSpPr/>
            <p:nvPr/>
          </p:nvSpPr>
          <p:spPr>
            <a:xfrm flipH="1">
              <a:off x="1300280" y="2716370"/>
              <a:ext cx="2880000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r>
                <a:rPr kumimoji="1" lang="zh-CN" altLang="en-US" b="1">
                  <a:solidFill>
                    <a:srgbClr val="AD2B26"/>
                  </a:solidFill>
                </a:rPr>
                <a:t>提高单机并发</a:t>
              </a:r>
              <a:endParaRPr kumimoji="1" lang="en-US" altLang="zh-CN" b="1" dirty="0">
                <a:solidFill>
                  <a:srgbClr val="AD2B26"/>
                </a:solidFill>
              </a:endParaRPr>
            </a:p>
          </p:txBody>
        </p:sp>
        <p:sp>
          <p:nvSpPr>
            <p:cNvPr id="22" name="îṥḷïďe">
              <a:extLst>
                <a:ext uri="{FF2B5EF4-FFF2-40B4-BE49-F238E27FC236}">
                  <a16:creationId xmlns:a16="http://schemas.microsoft.com/office/drawing/2014/main" id="{21C3A3CF-D1D9-A40A-992B-C9EE46B611DC}"/>
                </a:ext>
              </a:extLst>
            </p:cNvPr>
            <p:cNvSpPr/>
            <p:nvPr/>
          </p:nvSpPr>
          <p:spPr>
            <a:xfrm flipH="1">
              <a:off x="1300280" y="3186375"/>
              <a:ext cx="2725958" cy="92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</a:rPr>
                <a:t>尽可能减小业务接口的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RT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ResponseTime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），提升单机性能和并发能力</a:t>
              </a:r>
            </a:p>
          </p:txBody>
        </p:sp>
      </p:grpSp>
      <p:grpSp>
        <p:nvGrpSpPr>
          <p:cNvPr id="18" name="îŝļiďè">
            <a:extLst>
              <a:ext uri="{FF2B5EF4-FFF2-40B4-BE49-F238E27FC236}">
                <a16:creationId xmlns:a16="http://schemas.microsoft.com/office/drawing/2014/main" id="{F683FB29-6A3A-B98F-3F32-2B04F8CC8862}"/>
              </a:ext>
            </a:extLst>
          </p:cNvPr>
          <p:cNvGrpSpPr/>
          <p:nvPr/>
        </p:nvGrpSpPr>
        <p:grpSpPr>
          <a:xfrm>
            <a:off x="4563960" y="1770708"/>
            <a:ext cx="2880000" cy="2880000"/>
            <a:chOff x="4563960" y="2351733"/>
            <a:chExt cx="2880000" cy="2880000"/>
          </a:xfrm>
        </p:grpSpPr>
        <p:sp>
          <p:nvSpPr>
            <p:cNvPr id="19" name="íṥľíḍè">
              <a:extLst>
                <a:ext uri="{FF2B5EF4-FFF2-40B4-BE49-F238E27FC236}">
                  <a16:creationId xmlns:a16="http://schemas.microsoft.com/office/drawing/2014/main" id="{922BC6CD-2181-A496-2B92-94873D8A2E63}"/>
                </a:ext>
              </a:extLst>
            </p:cNvPr>
            <p:cNvSpPr/>
            <p:nvPr/>
          </p:nvSpPr>
          <p:spPr>
            <a:xfrm>
              <a:off x="456396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EDB5A320-C3F4-434A-C99D-5B6A2405D06E}"/>
                </a:ext>
              </a:extLst>
            </p:cNvPr>
            <p:cNvSpPr txBox="1"/>
            <p:nvPr/>
          </p:nvSpPr>
          <p:spPr>
            <a:xfrm>
              <a:off x="5285762" y="3108305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AD2B26"/>
                  </a:solidFill>
                </a:rPr>
                <a:t>01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sp>
        <p:nvSpPr>
          <p:cNvPr id="12" name="îšḷîďè">
            <a:extLst>
              <a:ext uri="{FF2B5EF4-FFF2-40B4-BE49-F238E27FC236}">
                <a16:creationId xmlns:a16="http://schemas.microsoft.com/office/drawing/2014/main" id="{D46EE516-948D-349F-B693-2F6894EF2F09}"/>
              </a:ext>
            </a:extLst>
          </p:cNvPr>
          <p:cNvSpPr/>
          <p:nvPr/>
        </p:nvSpPr>
        <p:spPr>
          <a:xfrm>
            <a:off x="8011720" y="2135345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/>
                </a:solidFill>
              </a:rPr>
              <a:t>水平扩展</a:t>
            </a:r>
          </a:p>
        </p:txBody>
      </p:sp>
      <p:sp>
        <p:nvSpPr>
          <p:cNvPr id="13" name="iṧľîḓe">
            <a:extLst>
              <a:ext uri="{FF2B5EF4-FFF2-40B4-BE49-F238E27FC236}">
                <a16:creationId xmlns:a16="http://schemas.microsoft.com/office/drawing/2014/main" id="{E9DE158E-1B9C-C251-73BC-0A6B4828C11C}"/>
              </a:ext>
            </a:extLst>
          </p:cNvPr>
          <p:cNvSpPr/>
          <p:nvPr/>
        </p:nvSpPr>
        <p:spPr>
          <a:xfrm>
            <a:off x="8011720" y="2605350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/>
                </a:solidFill>
              </a:rPr>
              <a:t>将热点服务做水平扩展，做好负载均衡，提高整个集群的并发能力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14" name="ïŝ1íďé">
            <a:extLst>
              <a:ext uri="{FF2B5EF4-FFF2-40B4-BE49-F238E27FC236}">
                <a16:creationId xmlns:a16="http://schemas.microsoft.com/office/drawing/2014/main" id="{CA8D0099-7345-803D-FB74-CD1C8D186440}"/>
              </a:ext>
            </a:extLst>
          </p:cNvPr>
          <p:cNvGrpSpPr/>
          <p:nvPr/>
        </p:nvGrpSpPr>
        <p:grpSpPr>
          <a:xfrm>
            <a:off x="4748040" y="1770708"/>
            <a:ext cx="2880000" cy="2880000"/>
            <a:chOff x="4748040" y="2351733"/>
            <a:chExt cx="2880000" cy="2880000"/>
          </a:xfrm>
        </p:grpSpPr>
        <p:sp>
          <p:nvSpPr>
            <p:cNvPr id="15" name="iŝlíḓe">
              <a:extLst>
                <a:ext uri="{FF2B5EF4-FFF2-40B4-BE49-F238E27FC236}">
                  <a16:creationId xmlns:a16="http://schemas.microsoft.com/office/drawing/2014/main" id="{F8FD87DD-948A-C254-DADF-330B236AD1AE}"/>
                </a:ext>
              </a:extLst>
            </p:cNvPr>
            <p:cNvSpPr/>
            <p:nvPr/>
          </p:nvSpPr>
          <p:spPr>
            <a:xfrm flipH="1">
              <a:off x="474804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6" name="íş1îdé">
              <a:extLst>
                <a:ext uri="{FF2B5EF4-FFF2-40B4-BE49-F238E27FC236}">
                  <a16:creationId xmlns:a16="http://schemas.microsoft.com/office/drawing/2014/main" id="{76228FB8-F50C-04E4-A3BC-B434367F47B6}"/>
                </a:ext>
              </a:extLst>
            </p:cNvPr>
            <p:cNvSpPr txBox="1"/>
            <p:nvPr/>
          </p:nvSpPr>
          <p:spPr>
            <a:xfrm>
              <a:off x="6194404" y="3108305"/>
              <a:ext cx="711834" cy="710552"/>
            </a:xfrm>
            <a:prstGeom prst="rect">
              <a:avLst/>
            </a:prstGeom>
            <a:noFill/>
            <a:ln w="12700" cap="flat">
              <a:noFill/>
              <a:prstDash val="solid"/>
              <a:miter/>
            </a:ln>
            <a:effectLst/>
          </p:spPr>
          <p:txBody>
            <a:bodyPr wrap="none" rtlCol="0" anchor="ctr"/>
            <a:lstStyle>
              <a:defPPr>
                <a:defRPr lang="zh-CN"/>
              </a:defPPr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3200">
                  <a:solidFill>
                    <a:schemeClr val="bg1"/>
                  </a:solidFill>
                </a:rPr>
                <a:t>02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îŝļïḋé">
            <a:extLst>
              <a:ext uri="{FF2B5EF4-FFF2-40B4-BE49-F238E27FC236}">
                <a16:creationId xmlns:a16="http://schemas.microsoft.com/office/drawing/2014/main" id="{76C4E197-A5D1-1130-E7A5-1B22492B52C8}"/>
              </a:ext>
            </a:extLst>
          </p:cNvPr>
          <p:cNvSpPr/>
          <p:nvPr/>
        </p:nvSpPr>
        <p:spPr>
          <a:xfrm rot="19849242" flipH="1">
            <a:off x="8064051" y="3006659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>
                    <a:alpha val="0"/>
                  </a:schemeClr>
                </a:solidFill>
              </a:rPr>
              <a:t>服务保护</a:t>
            </a:r>
            <a:endParaRPr kumimoji="1" lang="en-US" altLang="zh-CN" b="1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8" name="işliḑê">
            <a:extLst>
              <a:ext uri="{FF2B5EF4-FFF2-40B4-BE49-F238E27FC236}">
                <a16:creationId xmlns:a16="http://schemas.microsoft.com/office/drawing/2014/main" id="{01E2E052-ACA5-2558-8F6A-BED3EA852724}"/>
              </a:ext>
            </a:extLst>
          </p:cNvPr>
          <p:cNvSpPr/>
          <p:nvPr/>
        </p:nvSpPr>
        <p:spPr>
          <a:xfrm rot="19849242" flipH="1">
            <a:off x="8064051" y="3476664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>
                    <a:alpha val="0"/>
                  </a:schemeClr>
                </a:solidFill>
              </a:rPr>
              <a:t>做好服务熔断、降级保护措施，提高服务的高可用性</a:t>
            </a:r>
            <a:endParaRPr kumimoji="1" lang="en-US" altLang="zh-CN" sz="12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高并发优化方案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79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ïšḻidè">
            <a:extLst>
              <a:ext uri="{FF2B5EF4-FFF2-40B4-BE49-F238E27FC236}">
                <a16:creationId xmlns:a16="http://schemas.microsoft.com/office/drawing/2014/main" id="{786A0FAF-CB30-B698-5D57-35C4D079354A}"/>
              </a:ext>
            </a:extLst>
          </p:cNvPr>
          <p:cNvGrpSpPr/>
          <p:nvPr/>
        </p:nvGrpSpPr>
        <p:grpSpPr>
          <a:xfrm>
            <a:off x="1300280" y="2135345"/>
            <a:ext cx="2880000" cy="1390871"/>
            <a:chOff x="1300280" y="2716370"/>
            <a:chExt cx="2880000" cy="1390871"/>
          </a:xfrm>
        </p:grpSpPr>
        <p:sp>
          <p:nvSpPr>
            <p:cNvPr id="21" name="iṧḻíďé">
              <a:extLst>
                <a:ext uri="{FF2B5EF4-FFF2-40B4-BE49-F238E27FC236}">
                  <a16:creationId xmlns:a16="http://schemas.microsoft.com/office/drawing/2014/main" id="{FA78949B-5370-3526-D064-BDE973819393}"/>
                </a:ext>
              </a:extLst>
            </p:cNvPr>
            <p:cNvSpPr/>
            <p:nvPr/>
          </p:nvSpPr>
          <p:spPr>
            <a:xfrm flipH="1">
              <a:off x="1300280" y="2716370"/>
              <a:ext cx="2880000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r>
                <a:rPr kumimoji="1" lang="zh-CN" altLang="en-US" b="1">
                  <a:solidFill>
                    <a:srgbClr val="AD2B26"/>
                  </a:solidFill>
                </a:rPr>
                <a:t>提高单机并发</a:t>
              </a:r>
              <a:endParaRPr kumimoji="1" lang="en-US" altLang="zh-CN" b="1" dirty="0">
                <a:solidFill>
                  <a:srgbClr val="AD2B26"/>
                </a:solidFill>
              </a:endParaRPr>
            </a:p>
          </p:txBody>
        </p:sp>
        <p:sp>
          <p:nvSpPr>
            <p:cNvPr id="22" name="îṥḷïďe">
              <a:extLst>
                <a:ext uri="{FF2B5EF4-FFF2-40B4-BE49-F238E27FC236}">
                  <a16:creationId xmlns:a16="http://schemas.microsoft.com/office/drawing/2014/main" id="{21C3A3CF-D1D9-A40A-992B-C9EE46B611DC}"/>
                </a:ext>
              </a:extLst>
            </p:cNvPr>
            <p:cNvSpPr/>
            <p:nvPr/>
          </p:nvSpPr>
          <p:spPr>
            <a:xfrm flipH="1">
              <a:off x="1300280" y="3186375"/>
              <a:ext cx="2725958" cy="92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</a:rPr>
                <a:t>尽可能减小业务接口的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RT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ResponseTime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），提升单机性能和并发能力</a:t>
              </a:r>
            </a:p>
          </p:txBody>
        </p:sp>
      </p:grpSp>
      <p:grpSp>
        <p:nvGrpSpPr>
          <p:cNvPr id="18" name="îŝļiďè">
            <a:extLst>
              <a:ext uri="{FF2B5EF4-FFF2-40B4-BE49-F238E27FC236}">
                <a16:creationId xmlns:a16="http://schemas.microsoft.com/office/drawing/2014/main" id="{F683FB29-6A3A-B98F-3F32-2B04F8CC8862}"/>
              </a:ext>
            </a:extLst>
          </p:cNvPr>
          <p:cNvGrpSpPr/>
          <p:nvPr/>
        </p:nvGrpSpPr>
        <p:grpSpPr>
          <a:xfrm>
            <a:off x="4563960" y="1770708"/>
            <a:ext cx="2880000" cy="2880000"/>
            <a:chOff x="4563960" y="2351733"/>
            <a:chExt cx="2880000" cy="2880000"/>
          </a:xfrm>
        </p:grpSpPr>
        <p:sp>
          <p:nvSpPr>
            <p:cNvPr id="19" name="íṥľíḍè">
              <a:extLst>
                <a:ext uri="{FF2B5EF4-FFF2-40B4-BE49-F238E27FC236}">
                  <a16:creationId xmlns:a16="http://schemas.microsoft.com/office/drawing/2014/main" id="{922BC6CD-2181-A496-2B92-94873D8A2E63}"/>
                </a:ext>
              </a:extLst>
            </p:cNvPr>
            <p:cNvSpPr/>
            <p:nvPr/>
          </p:nvSpPr>
          <p:spPr>
            <a:xfrm>
              <a:off x="456396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EDB5A320-C3F4-434A-C99D-5B6A2405D06E}"/>
                </a:ext>
              </a:extLst>
            </p:cNvPr>
            <p:cNvSpPr txBox="1"/>
            <p:nvPr/>
          </p:nvSpPr>
          <p:spPr>
            <a:xfrm>
              <a:off x="5285762" y="3108305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AD2B26"/>
                  </a:solidFill>
                </a:rPr>
                <a:t>01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sp>
        <p:nvSpPr>
          <p:cNvPr id="12" name="îšḷîďè">
            <a:extLst>
              <a:ext uri="{FF2B5EF4-FFF2-40B4-BE49-F238E27FC236}">
                <a16:creationId xmlns:a16="http://schemas.microsoft.com/office/drawing/2014/main" id="{D46EE516-948D-349F-B693-2F6894EF2F09}"/>
              </a:ext>
            </a:extLst>
          </p:cNvPr>
          <p:cNvSpPr/>
          <p:nvPr/>
        </p:nvSpPr>
        <p:spPr>
          <a:xfrm>
            <a:off x="8011720" y="2135345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/>
                </a:solidFill>
              </a:rPr>
              <a:t>水平扩展</a:t>
            </a:r>
          </a:p>
        </p:txBody>
      </p:sp>
      <p:sp>
        <p:nvSpPr>
          <p:cNvPr id="13" name="iṧľîḓe">
            <a:extLst>
              <a:ext uri="{FF2B5EF4-FFF2-40B4-BE49-F238E27FC236}">
                <a16:creationId xmlns:a16="http://schemas.microsoft.com/office/drawing/2014/main" id="{E9DE158E-1B9C-C251-73BC-0A6B4828C11C}"/>
              </a:ext>
            </a:extLst>
          </p:cNvPr>
          <p:cNvSpPr/>
          <p:nvPr/>
        </p:nvSpPr>
        <p:spPr>
          <a:xfrm>
            <a:off x="8011720" y="2605350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/>
                </a:solidFill>
              </a:rPr>
              <a:t>将热点服务水平扩展，做好负载均衡，提高整个集群的并发能力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14" name="ïŝ1íďé">
            <a:extLst>
              <a:ext uri="{FF2B5EF4-FFF2-40B4-BE49-F238E27FC236}">
                <a16:creationId xmlns:a16="http://schemas.microsoft.com/office/drawing/2014/main" id="{CA8D0099-7345-803D-FB74-CD1C8D186440}"/>
              </a:ext>
            </a:extLst>
          </p:cNvPr>
          <p:cNvGrpSpPr/>
          <p:nvPr/>
        </p:nvGrpSpPr>
        <p:grpSpPr>
          <a:xfrm>
            <a:off x="4748040" y="1770708"/>
            <a:ext cx="2880000" cy="2880000"/>
            <a:chOff x="4748040" y="2351733"/>
            <a:chExt cx="2880000" cy="2880000"/>
          </a:xfrm>
        </p:grpSpPr>
        <p:sp>
          <p:nvSpPr>
            <p:cNvPr id="15" name="iŝlíḓe">
              <a:extLst>
                <a:ext uri="{FF2B5EF4-FFF2-40B4-BE49-F238E27FC236}">
                  <a16:creationId xmlns:a16="http://schemas.microsoft.com/office/drawing/2014/main" id="{F8FD87DD-948A-C254-DADF-330B236AD1AE}"/>
                </a:ext>
              </a:extLst>
            </p:cNvPr>
            <p:cNvSpPr/>
            <p:nvPr/>
          </p:nvSpPr>
          <p:spPr>
            <a:xfrm flipH="1">
              <a:off x="474804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6" name="íş1îdé">
              <a:extLst>
                <a:ext uri="{FF2B5EF4-FFF2-40B4-BE49-F238E27FC236}">
                  <a16:creationId xmlns:a16="http://schemas.microsoft.com/office/drawing/2014/main" id="{76228FB8-F50C-04E4-A3BC-B434367F47B6}"/>
                </a:ext>
              </a:extLst>
            </p:cNvPr>
            <p:cNvSpPr txBox="1"/>
            <p:nvPr/>
          </p:nvSpPr>
          <p:spPr>
            <a:xfrm>
              <a:off x="6194404" y="3108305"/>
              <a:ext cx="711834" cy="710552"/>
            </a:xfrm>
            <a:prstGeom prst="rect">
              <a:avLst/>
            </a:prstGeom>
            <a:noFill/>
            <a:ln w="12700" cap="flat">
              <a:noFill/>
              <a:prstDash val="solid"/>
              <a:miter/>
            </a:ln>
            <a:effectLst/>
          </p:spPr>
          <p:txBody>
            <a:bodyPr wrap="none" rtlCol="0" anchor="ctr"/>
            <a:lstStyle>
              <a:defPPr>
                <a:defRPr lang="zh-CN"/>
              </a:defPPr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3200">
                  <a:solidFill>
                    <a:srgbClr val="AD2B26"/>
                  </a:solidFill>
                </a:rPr>
                <a:t>02</a:t>
              </a:r>
              <a:endParaRPr lang="zh-CN" altLang="en-US" sz="3200" dirty="0">
                <a:solidFill>
                  <a:srgbClr val="AD2B26"/>
                </a:solidFill>
              </a:endParaRPr>
            </a:p>
          </p:txBody>
        </p:sp>
      </p:grpSp>
      <p:sp>
        <p:nvSpPr>
          <p:cNvPr id="7" name="îŝļïḋé">
            <a:extLst>
              <a:ext uri="{FF2B5EF4-FFF2-40B4-BE49-F238E27FC236}">
                <a16:creationId xmlns:a16="http://schemas.microsoft.com/office/drawing/2014/main" id="{76C4E197-A5D1-1130-E7A5-1B22492B52C8}"/>
              </a:ext>
            </a:extLst>
          </p:cNvPr>
          <p:cNvSpPr/>
          <p:nvPr/>
        </p:nvSpPr>
        <p:spPr>
          <a:xfrm flipH="1">
            <a:off x="5466238" y="5035192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/>
                </a:solidFill>
              </a:rPr>
              <a:t>服务保护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" name="işliḑê">
            <a:extLst>
              <a:ext uri="{FF2B5EF4-FFF2-40B4-BE49-F238E27FC236}">
                <a16:creationId xmlns:a16="http://schemas.microsoft.com/office/drawing/2014/main" id="{01E2E052-ACA5-2558-8F6A-BED3EA852724}"/>
              </a:ext>
            </a:extLst>
          </p:cNvPr>
          <p:cNvSpPr/>
          <p:nvPr/>
        </p:nvSpPr>
        <p:spPr>
          <a:xfrm flipH="1">
            <a:off x="5466238" y="5505197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/>
                </a:solidFill>
              </a:rPr>
              <a:t>做好服务熔断、降级保护措施，提高服务的高可用性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9" name="iśľîḓe">
            <a:extLst>
              <a:ext uri="{FF2B5EF4-FFF2-40B4-BE49-F238E27FC236}">
                <a16:creationId xmlns:a16="http://schemas.microsoft.com/office/drawing/2014/main" id="{9C9CCB9F-51A6-04B4-F99F-0BC35C5CD501}"/>
              </a:ext>
            </a:extLst>
          </p:cNvPr>
          <p:cNvGrpSpPr/>
          <p:nvPr/>
        </p:nvGrpSpPr>
        <p:grpSpPr>
          <a:xfrm>
            <a:off x="4647089" y="1932741"/>
            <a:ext cx="2880000" cy="2880000"/>
            <a:chOff x="4647089" y="2513766"/>
            <a:chExt cx="2880000" cy="2880000"/>
          </a:xfrm>
        </p:grpSpPr>
        <p:sp>
          <p:nvSpPr>
            <p:cNvPr id="10" name="ï$1îḍê">
              <a:extLst>
                <a:ext uri="{FF2B5EF4-FFF2-40B4-BE49-F238E27FC236}">
                  <a16:creationId xmlns:a16="http://schemas.microsoft.com/office/drawing/2014/main" id="{0D45C04A-237B-F6E7-BC64-717F128FB1BD}"/>
                </a:ext>
              </a:extLst>
            </p:cNvPr>
            <p:cNvSpPr/>
            <p:nvPr/>
          </p:nvSpPr>
          <p:spPr>
            <a:xfrm>
              <a:off x="4647089" y="2513766"/>
              <a:ext cx="2880000" cy="288000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AD2B26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1" name="íṩḷïḓê">
              <a:extLst>
                <a:ext uri="{FF2B5EF4-FFF2-40B4-BE49-F238E27FC236}">
                  <a16:creationId xmlns:a16="http://schemas.microsoft.com/office/drawing/2014/main" id="{D9AC5DB4-2452-8F1C-428C-53884C0BC646}"/>
                </a:ext>
              </a:extLst>
            </p:cNvPr>
            <p:cNvSpPr txBox="1"/>
            <p:nvPr/>
          </p:nvSpPr>
          <p:spPr>
            <a:xfrm>
              <a:off x="5731171" y="4004064"/>
              <a:ext cx="711834" cy="710552"/>
            </a:xfrm>
            <a:prstGeom prst="rect">
              <a:avLst/>
            </a:prstGeom>
            <a:noFill/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>
              <a:defPPr>
                <a:defRPr lang="zh-CN"/>
              </a:defPPr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3200" dirty="0"/>
                <a:t>03</a:t>
              </a:r>
              <a:endParaRPr lang="zh-CN" altLang="en-US" sz="3200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高并发优化方案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44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973AA-C4DD-5023-D378-BCD18B4A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高并发优化方案</a:t>
            </a: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531B663-A88E-8977-8BED-B8B274AFDE9E}"/>
              </a:ext>
            </a:extLst>
          </p:cNvPr>
          <p:cNvGrpSpPr/>
          <p:nvPr/>
        </p:nvGrpSpPr>
        <p:grpSpPr>
          <a:xfrm>
            <a:off x="4817953" y="3352074"/>
            <a:ext cx="2629116" cy="2629116"/>
            <a:chOff x="4817953" y="3352074"/>
            <a:chExt cx="2629116" cy="2629116"/>
          </a:xfrm>
        </p:grpSpPr>
        <p:sp>
          <p:nvSpPr>
            <p:cNvPr id="158" name="空心弧 157">
              <a:extLst>
                <a:ext uri="{FF2B5EF4-FFF2-40B4-BE49-F238E27FC236}">
                  <a16:creationId xmlns:a16="http://schemas.microsoft.com/office/drawing/2014/main" id="{647A05EE-D098-4005-D22C-89428234E9DA}"/>
                </a:ext>
              </a:extLst>
            </p:cNvPr>
            <p:cNvSpPr/>
            <p:nvPr/>
          </p:nvSpPr>
          <p:spPr>
            <a:xfrm>
              <a:off x="4817953" y="3352074"/>
              <a:ext cx="2629116" cy="2629116"/>
            </a:xfrm>
            <a:prstGeom prst="blockArc">
              <a:avLst>
                <a:gd name="adj1" fmla="val 9000000"/>
                <a:gd name="adj2" fmla="val 16200000"/>
                <a:gd name="adj3" fmla="val 463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9" name="空心弧 158">
              <a:extLst>
                <a:ext uri="{FF2B5EF4-FFF2-40B4-BE49-F238E27FC236}">
                  <a16:creationId xmlns:a16="http://schemas.microsoft.com/office/drawing/2014/main" id="{3072F3FE-E869-232E-57B0-F53946064F11}"/>
                </a:ext>
              </a:extLst>
            </p:cNvPr>
            <p:cNvSpPr/>
            <p:nvPr/>
          </p:nvSpPr>
          <p:spPr>
            <a:xfrm>
              <a:off x="4817953" y="3352074"/>
              <a:ext cx="2629116" cy="2629116"/>
            </a:xfrm>
            <a:prstGeom prst="blockArc">
              <a:avLst>
                <a:gd name="adj1" fmla="val 1800000"/>
                <a:gd name="adj2" fmla="val 9000000"/>
                <a:gd name="adj3" fmla="val 463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DD54FA6A-938E-8843-8F36-4CE7FC89A259}"/>
                </a:ext>
              </a:extLst>
            </p:cNvPr>
            <p:cNvSpPr/>
            <p:nvPr/>
          </p:nvSpPr>
          <p:spPr>
            <a:xfrm>
              <a:off x="4817953" y="3352074"/>
              <a:ext cx="2629116" cy="2629116"/>
            </a:xfrm>
            <a:prstGeom prst="blockArc">
              <a:avLst>
                <a:gd name="adj1" fmla="val 16200000"/>
                <a:gd name="adj2" fmla="val 1800000"/>
                <a:gd name="adj3" fmla="val 463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CBC7EF5-4FE9-1317-7313-E9309AD2119A}"/>
              </a:ext>
            </a:extLst>
          </p:cNvPr>
          <p:cNvGrpSpPr/>
          <p:nvPr/>
        </p:nvGrpSpPr>
        <p:grpSpPr>
          <a:xfrm>
            <a:off x="4374468" y="4662688"/>
            <a:ext cx="1291982" cy="1291978"/>
            <a:chOff x="4374468" y="4662688"/>
            <a:chExt cx="1291982" cy="1291978"/>
          </a:xfrm>
        </p:grpSpPr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F3D7EEF5-185F-698E-5D71-25FD584B3432}"/>
                </a:ext>
              </a:extLst>
            </p:cNvPr>
            <p:cNvSpPr/>
            <p:nvPr/>
          </p:nvSpPr>
          <p:spPr>
            <a:xfrm>
              <a:off x="4374468" y="4662688"/>
              <a:ext cx="1291982" cy="1291978"/>
            </a:xfrm>
            <a:custGeom>
              <a:avLst/>
              <a:gdLst>
                <a:gd name="connsiteX0" fmla="*/ 0 w 846385"/>
                <a:gd name="connsiteY0" fmla="*/ 423193 h 846385"/>
                <a:gd name="connsiteX1" fmla="*/ 423193 w 846385"/>
                <a:gd name="connsiteY1" fmla="*/ 0 h 846385"/>
                <a:gd name="connsiteX2" fmla="*/ 846386 w 846385"/>
                <a:gd name="connsiteY2" fmla="*/ 423193 h 846385"/>
                <a:gd name="connsiteX3" fmla="*/ 423193 w 846385"/>
                <a:gd name="connsiteY3" fmla="*/ 846386 h 846385"/>
                <a:gd name="connsiteX4" fmla="*/ 0 w 846385"/>
                <a:gd name="connsiteY4" fmla="*/ 423193 h 8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385" h="846385">
                  <a:moveTo>
                    <a:pt x="0" y="423193"/>
                  </a:moveTo>
                  <a:cubicBezTo>
                    <a:pt x="0" y="189470"/>
                    <a:pt x="189470" y="0"/>
                    <a:pt x="423193" y="0"/>
                  </a:cubicBezTo>
                  <a:cubicBezTo>
                    <a:pt x="656916" y="0"/>
                    <a:pt x="846386" y="189470"/>
                    <a:pt x="846386" y="423193"/>
                  </a:cubicBezTo>
                  <a:cubicBezTo>
                    <a:pt x="846386" y="656916"/>
                    <a:pt x="656916" y="846386"/>
                    <a:pt x="423193" y="846386"/>
                  </a:cubicBezTo>
                  <a:cubicBezTo>
                    <a:pt x="189470" y="846386"/>
                    <a:pt x="0" y="656916"/>
                    <a:pt x="0" y="42319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080" tIns="148080" rIns="148080" bIns="14808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6" name="椭圆 16">
              <a:extLst>
                <a:ext uri="{FF2B5EF4-FFF2-40B4-BE49-F238E27FC236}">
                  <a16:creationId xmlns:a16="http://schemas.microsoft.com/office/drawing/2014/main" id="{34518B59-9BDE-105F-F884-93FF86634FD1}"/>
                </a:ext>
              </a:extLst>
            </p:cNvPr>
            <p:cNvSpPr/>
            <p:nvPr/>
          </p:nvSpPr>
          <p:spPr>
            <a:xfrm>
              <a:off x="4748316" y="5040566"/>
              <a:ext cx="544286" cy="53622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5028" h="596066">
                  <a:moveTo>
                    <a:pt x="470081" y="563078"/>
                  </a:moveTo>
                  <a:lnTo>
                    <a:pt x="470081" y="565346"/>
                  </a:lnTo>
                  <a:cubicBezTo>
                    <a:pt x="470081" y="570912"/>
                    <a:pt x="474624" y="575448"/>
                    <a:pt x="480199" y="575448"/>
                  </a:cubicBezTo>
                  <a:lnTo>
                    <a:pt x="574260" y="575448"/>
                  </a:lnTo>
                  <a:cubicBezTo>
                    <a:pt x="579835" y="575448"/>
                    <a:pt x="584378" y="570912"/>
                    <a:pt x="584378" y="565346"/>
                  </a:cubicBezTo>
                  <a:lnTo>
                    <a:pt x="584378" y="563078"/>
                  </a:lnTo>
                  <a:close/>
                  <a:moveTo>
                    <a:pt x="245405" y="563078"/>
                  </a:moveTo>
                  <a:lnTo>
                    <a:pt x="245405" y="565346"/>
                  </a:lnTo>
                  <a:cubicBezTo>
                    <a:pt x="245405" y="570912"/>
                    <a:pt x="249949" y="575448"/>
                    <a:pt x="255526" y="575448"/>
                  </a:cubicBezTo>
                  <a:lnTo>
                    <a:pt x="349502" y="575448"/>
                  </a:lnTo>
                  <a:cubicBezTo>
                    <a:pt x="355079" y="575448"/>
                    <a:pt x="359623" y="570912"/>
                    <a:pt x="359623" y="565346"/>
                  </a:cubicBezTo>
                  <a:lnTo>
                    <a:pt x="359623" y="563078"/>
                  </a:lnTo>
                  <a:close/>
                  <a:moveTo>
                    <a:pt x="20650" y="563078"/>
                  </a:moveTo>
                  <a:lnTo>
                    <a:pt x="20650" y="565346"/>
                  </a:lnTo>
                  <a:cubicBezTo>
                    <a:pt x="20650" y="570912"/>
                    <a:pt x="25193" y="575448"/>
                    <a:pt x="30768" y="575448"/>
                  </a:cubicBezTo>
                  <a:lnTo>
                    <a:pt x="124829" y="575448"/>
                  </a:lnTo>
                  <a:cubicBezTo>
                    <a:pt x="130404" y="575448"/>
                    <a:pt x="134947" y="570912"/>
                    <a:pt x="134947" y="565346"/>
                  </a:cubicBezTo>
                  <a:lnTo>
                    <a:pt x="134947" y="563078"/>
                  </a:lnTo>
                  <a:close/>
                  <a:moveTo>
                    <a:pt x="480199" y="389887"/>
                  </a:moveTo>
                  <a:cubicBezTo>
                    <a:pt x="474624" y="389887"/>
                    <a:pt x="470081" y="394423"/>
                    <a:pt x="470081" y="399990"/>
                  </a:cubicBezTo>
                  <a:lnTo>
                    <a:pt x="470081" y="542460"/>
                  </a:lnTo>
                  <a:lnTo>
                    <a:pt x="584378" y="542460"/>
                  </a:lnTo>
                  <a:lnTo>
                    <a:pt x="584378" y="399990"/>
                  </a:lnTo>
                  <a:cubicBezTo>
                    <a:pt x="584378" y="394423"/>
                    <a:pt x="579835" y="389887"/>
                    <a:pt x="574260" y="389887"/>
                  </a:cubicBezTo>
                  <a:close/>
                  <a:moveTo>
                    <a:pt x="255526" y="389887"/>
                  </a:moveTo>
                  <a:cubicBezTo>
                    <a:pt x="249949" y="389887"/>
                    <a:pt x="245405" y="394423"/>
                    <a:pt x="245405" y="399990"/>
                  </a:cubicBezTo>
                  <a:lnTo>
                    <a:pt x="245405" y="542460"/>
                  </a:lnTo>
                  <a:lnTo>
                    <a:pt x="359623" y="542460"/>
                  </a:lnTo>
                  <a:lnTo>
                    <a:pt x="359623" y="399990"/>
                  </a:lnTo>
                  <a:cubicBezTo>
                    <a:pt x="359623" y="394423"/>
                    <a:pt x="355079" y="389887"/>
                    <a:pt x="349502" y="389887"/>
                  </a:cubicBezTo>
                  <a:close/>
                  <a:moveTo>
                    <a:pt x="30768" y="389887"/>
                  </a:moveTo>
                  <a:cubicBezTo>
                    <a:pt x="25193" y="389887"/>
                    <a:pt x="20650" y="394423"/>
                    <a:pt x="20650" y="399990"/>
                  </a:cubicBezTo>
                  <a:lnTo>
                    <a:pt x="20650" y="542460"/>
                  </a:lnTo>
                  <a:lnTo>
                    <a:pt x="134947" y="542460"/>
                  </a:lnTo>
                  <a:lnTo>
                    <a:pt x="134947" y="399990"/>
                  </a:lnTo>
                  <a:cubicBezTo>
                    <a:pt x="134947" y="394423"/>
                    <a:pt x="130404" y="389887"/>
                    <a:pt x="124829" y="389887"/>
                  </a:cubicBezTo>
                  <a:close/>
                  <a:moveTo>
                    <a:pt x="480199" y="369269"/>
                  </a:moveTo>
                  <a:lnTo>
                    <a:pt x="574260" y="369269"/>
                  </a:lnTo>
                  <a:cubicBezTo>
                    <a:pt x="591193" y="369269"/>
                    <a:pt x="605028" y="383083"/>
                    <a:pt x="605028" y="399990"/>
                  </a:cubicBezTo>
                  <a:lnTo>
                    <a:pt x="605028" y="565346"/>
                  </a:lnTo>
                  <a:cubicBezTo>
                    <a:pt x="605028" y="582355"/>
                    <a:pt x="591193" y="596066"/>
                    <a:pt x="574260" y="596066"/>
                  </a:cubicBezTo>
                  <a:lnTo>
                    <a:pt x="480199" y="596066"/>
                  </a:lnTo>
                  <a:cubicBezTo>
                    <a:pt x="463266" y="596066"/>
                    <a:pt x="449431" y="582355"/>
                    <a:pt x="449431" y="565346"/>
                  </a:cubicBezTo>
                  <a:lnTo>
                    <a:pt x="449431" y="399990"/>
                  </a:lnTo>
                  <a:cubicBezTo>
                    <a:pt x="449431" y="383083"/>
                    <a:pt x="463266" y="369269"/>
                    <a:pt x="480199" y="369269"/>
                  </a:cubicBezTo>
                  <a:close/>
                  <a:moveTo>
                    <a:pt x="255526" y="369269"/>
                  </a:moveTo>
                  <a:lnTo>
                    <a:pt x="349502" y="369269"/>
                  </a:lnTo>
                  <a:cubicBezTo>
                    <a:pt x="366439" y="369269"/>
                    <a:pt x="380277" y="383083"/>
                    <a:pt x="380277" y="399990"/>
                  </a:cubicBezTo>
                  <a:lnTo>
                    <a:pt x="380277" y="565346"/>
                  </a:lnTo>
                  <a:cubicBezTo>
                    <a:pt x="380277" y="582355"/>
                    <a:pt x="366439" y="596066"/>
                    <a:pt x="349502" y="596066"/>
                  </a:cubicBezTo>
                  <a:lnTo>
                    <a:pt x="255526" y="596066"/>
                  </a:lnTo>
                  <a:cubicBezTo>
                    <a:pt x="238486" y="596066"/>
                    <a:pt x="224751" y="582355"/>
                    <a:pt x="224751" y="565346"/>
                  </a:cubicBezTo>
                  <a:lnTo>
                    <a:pt x="224751" y="399990"/>
                  </a:lnTo>
                  <a:cubicBezTo>
                    <a:pt x="224751" y="383083"/>
                    <a:pt x="238486" y="369269"/>
                    <a:pt x="255526" y="369269"/>
                  </a:cubicBezTo>
                  <a:close/>
                  <a:moveTo>
                    <a:pt x="30768" y="369269"/>
                  </a:moveTo>
                  <a:lnTo>
                    <a:pt x="124829" y="369269"/>
                  </a:lnTo>
                  <a:cubicBezTo>
                    <a:pt x="141762" y="369269"/>
                    <a:pt x="155597" y="383083"/>
                    <a:pt x="155597" y="399990"/>
                  </a:cubicBezTo>
                  <a:lnTo>
                    <a:pt x="155597" y="565346"/>
                  </a:lnTo>
                  <a:cubicBezTo>
                    <a:pt x="155597" y="582355"/>
                    <a:pt x="141762" y="596066"/>
                    <a:pt x="124829" y="596066"/>
                  </a:cubicBezTo>
                  <a:lnTo>
                    <a:pt x="30768" y="596066"/>
                  </a:lnTo>
                  <a:cubicBezTo>
                    <a:pt x="13835" y="596066"/>
                    <a:pt x="0" y="582355"/>
                    <a:pt x="0" y="565346"/>
                  </a:cubicBezTo>
                  <a:lnTo>
                    <a:pt x="0" y="399990"/>
                  </a:lnTo>
                  <a:cubicBezTo>
                    <a:pt x="0" y="383083"/>
                    <a:pt x="13835" y="369269"/>
                    <a:pt x="30768" y="369269"/>
                  </a:cubicBezTo>
                  <a:close/>
                  <a:moveTo>
                    <a:pt x="302495" y="234842"/>
                  </a:moveTo>
                  <a:cubicBezTo>
                    <a:pt x="308174" y="234842"/>
                    <a:pt x="312820" y="239482"/>
                    <a:pt x="312820" y="245153"/>
                  </a:cubicBezTo>
                  <a:lnTo>
                    <a:pt x="312820" y="292586"/>
                  </a:lnTo>
                  <a:lnTo>
                    <a:pt x="527172" y="292586"/>
                  </a:lnTo>
                  <a:cubicBezTo>
                    <a:pt x="532954" y="292586"/>
                    <a:pt x="537497" y="297226"/>
                    <a:pt x="537497" y="302898"/>
                  </a:cubicBezTo>
                  <a:lnTo>
                    <a:pt x="537497" y="340328"/>
                  </a:lnTo>
                  <a:cubicBezTo>
                    <a:pt x="537497" y="346000"/>
                    <a:pt x="532954" y="350640"/>
                    <a:pt x="527172" y="350640"/>
                  </a:cubicBezTo>
                  <a:cubicBezTo>
                    <a:pt x="521493" y="350640"/>
                    <a:pt x="516847" y="346000"/>
                    <a:pt x="516847" y="340328"/>
                  </a:cubicBezTo>
                  <a:lnTo>
                    <a:pt x="516847" y="313209"/>
                  </a:lnTo>
                  <a:lnTo>
                    <a:pt x="312820" y="313209"/>
                  </a:lnTo>
                  <a:lnTo>
                    <a:pt x="312820" y="340328"/>
                  </a:lnTo>
                  <a:cubicBezTo>
                    <a:pt x="312820" y="346000"/>
                    <a:pt x="308174" y="350640"/>
                    <a:pt x="302495" y="350640"/>
                  </a:cubicBezTo>
                  <a:cubicBezTo>
                    <a:pt x="296816" y="350640"/>
                    <a:pt x="292170" y="346000"/>
                    <a:pt x="292170" y="340328"/>
                  </a:cubicBezTo>
                  <a:lnTo>
                    <a:pt x="292170" y="313209"/>
                  </a:lnTo>
                  <a:lnTo>
                    <a:pt x="88040" y="313209"/>
                  </a:lnTo>
                  <a:lnTo>
                    <a:pt x="88040" y="340328"/>
                  </a:lnTo>
                  <a:cubicBezTo>
                    <a:pt x="88040" y="346000"/>
                    <a:pt x="83497" y="350640"/>
                    <a:pt x="77715" y="350640"/>
                  </a:cubicBezTo>
                  <a:cubicBezTo>
                    <a:pt x="72036" y="350640"/>
                    <a:pt x="67390" y="346000"/>
                    <a:pt x="67390" y="340328"/>
                  </a:cubicBezTo>
                  <a:lnTo>
                    <a:pt x="67390" y="302898"/>
                  </a:lnTo>
                  <a:cubicBezTo>
                    <a:pt x="67390" y="297226"/>
                    <a:pt x="72036" y="292586"/>
                    <a:pt x="77715" y="292586"/>
                  </a:cubicBezTo>
                  <a:lnTo>
                    <a:pt x="292170" y="292586"/>
                  </a:lnTo>
                  <a:lnTo>
                    <a:pt x="292170" y="245153"/>
                  </a:lnTo>
                  <a:cubicBezTo>
                    <a:pt x="292170" y="239482"/>
                    <a:pt x="296816" y="234842"/>
                    <a:pt x="302495" y="234842"/>
                  </a:cubicBezTo>
                  <a:close/>
                  <a:moveTo>
                    <a:pt x="191705" y="153212"/>
                  </a:moveTo>
                  <a:lnTo>
                    <a:pt x="191705" y="160326"/>
                  </a:lnTo>
                  <a:cubicBezTo>
                    <a:pt x="191705" y="165894"/>
                    <a:pt x="196146" y="170431"/>
                    <a:pt x="201722" y="170431"/>
                  </a:cubicBezTo>
                  <a:lnTo>
                    <a:pt x="403307" y="170431"/>
                  </a:lnTo>
                  <a:cubicBezTo>
                    <a:pt x="408780" y="170431"/>
                    <a:pt x="413324" y="165894"/>
                    <a:pt x="413324" y="160326"/>
                  </a:cubicBezTo>
                  <a:lnTo>
                    <a:pt x="413324" y="153212"/>
                  </a:lnTo>
                  <a:close/>
                  <a:moveTo>
                    <a:pt x="201722" y="20621"/>
                  </a:moveTo>
                  <a:cubicBezTo>
                    <a:pt x="196146" y="20621"/>
                    <a:pt x="191705" y="25054"/>
                    <a:pt x="191705" y="30622"/>
                  </a:cubicBezTo>
                  <a:lnTo>
                    <a:pt x="191705" y="132592"/>
                  </a:lnTo>
                  <a:lnTo>
                    <a:pt x="413324" y="132592"/>
                  </a:lnTo>
                  <a:lnTo>
                    <a:pt x="413324" y="30622"/>
                  </a:lnTo>
                  <a:cubicBezTo>
                    <a:pt x="413324" y="25054"/>
                    <a:pt x="408780" y="20621"/>
                    <a:pt x="403307" y="20621"/>
                  </a:cubicBezTo>
                  <a:close/>
                  <a:moveTo>
                    <a:pt x="201722" y="0"/>
                  </a:moveTo>
                  <a:lnTo>
                    <a:pt x="403307" y="0"/>
                  </a:lnTo>
                  <a:cubicBezTo>
                    <a:pt x="420243" y="0"/>
                    <a:pt x="433978" y="13713"/>
                    <a:pt x="433978" y="30622"/>
                  </a:cubicBezTo>
                  <a:lnTo>
                    <a:pt x="433978" y="160326"/>
                  </a:lnTo>
                  <a:cubicBezTo>
                    <a:pt x="433978" y="177236"/>
                    <a:pt x="420243" y="191051"/>
                    <a:pt x="403307" y="191051"/>
                  </a:cubicBezTo>
                  <a:lnTo>
                    <a:pt x="312842" y="191051"/>
                  </a:lnTo>
                  <a:lnTo>
                    <a:pt x="312842" y="203424"/>
                  </a:lnTo>
                  <a:lnTo>
                    <a:pt x="378212" y="203424"/>
                  </a:lnTo>
                  <a:cubicBezTo>
                    <a:pt x="383892" y="203424"/>
                    <a:pt x="388539" y="208064"/>
                    <a:pt x="388539" y="213734"/>
                  </a:cubicBezTo>
                  <a:cubicBezTo>
                    <a:pt x="388539" y="219405"/>
                    <a:pt x="383892" y="224045"/>
                    <a:pt x="378212" y="224045"/>
                  </a:cubicBezTo>
                  <a:lnTo>
                    <a:pt x="226817" y="224045"/>
                  </a:lnTo>
                  <a:cubicBezTo>
                    <a:pt x="221034" y="224045"/>
                    <a:pt x="216490" y="219405"/>
                    <a:pt x="216490" y="213734"/>
                  </a:cubicBezTo>
                  <a:cubicBezTo>
                    <a:pt x="216490" y="208064"/>
                    <a:pt x="221034" y="203424"/>
                    <a:pt x="226817" y="203424"/>
                  </a:cubicBezTo>
                  <a:lnTo>
                    <a:pt x="292187" y="203424"/>
                  </a:lnTo>
                  <a:lnTo>
                    <a:pt x="292187" y="191051"/>
                  </a:lnTo>
                  <a:lnTo>
                    <a:pt x="201722" y="191051"/>
                  </a:lnTo>
                  <a:cubicBezTo>
                    <a:pt x="184786" y="191051"/>
                    <a:pt x="171051" y="177236"/>
                    <a:pt x="171051" y="160326"/>
                  </a:cubicBezTo>
                  <a:lnTo>
                    <a:pt x="171051" y="30622"/>
                  </a:lnTo>
                  <a:cubicBezTo>
                    <a:pt x="171051" y="13713"/>
                    <a:pt x="184786" y="0"/>
                    <a:pt x="2017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97E434E-00E0-C48D-99F1-103EDD0E3034}"/>
              </a:ext>
            </a:extLst>
          </p:cNvPr>
          <p:cNvGrpSpPr/>
          <p:nvPr/>
        </p:nvGrpSpPr>
        <p:grpSpPr>
          <a:xfrm>
            <a:off x="6598574" y="4662688"/>
            <a:ext cx="1291982" cy="1291978"/>
            <a:chOff x="6598574" y="4662688"/>
            <a:chExt cx="1291982" cy="1291978"/>
          </a:xfrm>
        </p:grpSpPr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A279C6D6-6BBF-0686-BF18-B12DE3042F27}"/>
                </a:ext>
              </a:extLst>
            </p:cNvPr>
            <p:cNvSpPr/>
            <p:nvPr/>
          </p:nvSpPr>
          <p:spPr>
            <a:xfrm>
              <a:off x="6598574" y="4662688"/>
              <a:ext cx="1291982" cy="1291978"/>
            </a:xfrm>
            <a:custGeom>
              <a:avLst/>
              <a:gdLst>
                <a:gd name="connsiteX0" fmla="*/ 0 w 846385"/>
                <a:gd name="connsiteY0" fmla="*/ 423193 h 846385"/>
                <a:gd name="connsiteX1" fmla="*/ 423193 w 846385"/>
                <a:gd name="connsiteY1" fmla="*/ 0 h 846385"/>
                <a:gd name="connsiteX2" fmla="*/ 846386 w 846385"/>
                <a:gd name="connsiteY2" fmla="*/ 423193 h 846385"/>
                <a:gd name="connsiteX3" fmla="*/ 423193 w 846385"/>
                <a:gd name="connsiteY3" fmla="*/ 846386 h 846385"/>
                <a:gd name="connsiteX4" fmla="*/ 0 w 846385"/>
                <a:gd name="connsiteY4" fmla="*/ 423193 h 8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385" h="846385">
                  <a:moveTo>
                    <a:pt x="0" y="423193"/>
                  </a:moveTo>
                  <a:cubicBezTo>
                    <a:pt x="0" y="189470"/>
                    <a:pt x="189470" y="0"/>
                    <a:pt x="423193" y="0"/>
                  </a:cubicBezTo>
                  <a:cubicBezTo>
                    <a:pt x="656916" y="0"/>
                    <a:pt x="846386" y="189470"/>
                    <a:pt x="846386" y="423193"/>
                  </a:cubicBezTo>
                  <a:cubicBezTo>
                    <a:pt x="846386" y="656916"/>
                    <a:pt x="656916" y="846386"/>
                    <a:pt x="423193" y="846386"/>
                  </a:cubicBezTo>
                  <a:cubicBezTo>
                    <a:pt x="189470" y="846386"/>
                    <a:pt x="0" y="656916"/>
                    <a:pt x="0" y="42319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080" tIns="148080" rIns="148080" bIns="14808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7" name="椭圆 17">
              <a:extLst>
                <a:ext uri="{FF2B5EF4-FFF2-40B4-BE49-F238E27FC236}">
                  <a16:creationId xmlns:a16="http://schemas.microsoft.com/office/drawing/2014/main" id="{A0A7A883-6126-0489-DD32-1A2394051739}"/>
                </a:ext>
              </a:extLst>
            </p:cNvPr>
            <p:cNvSpPr/>
            <p:nvPr/>
          </p:nvSpPr>
          <p:spPr>
            <a:xfrm>
              <a:off x="6994187" y="5036534"/>
              <a:ext cx="500757" cy="544286"/>
            </a:xfrm>
            <a:custGeom>
              <a:avLst/>
              <a:gdLst>
                <a:gd name="connsiteX0" fmla="*/ 52406 w 554369"/>
                <a:gd name="connsiteY0" fmla="*/ 488470 h 602558"/>
                <a:gd name="connsiteX1" fmla="*/ 42019 w 554369"/>
                <a:gd name="connsiteY1" fmla="*/ 498839 h 602558"/>
                <a:gd name="connsiteX2" fmla="*/ 42019 w 554369"/>
                <a:gd name="connsiteY2" fmla="*/ 529003 h 602558"/>
                <a:gd name="connsiteX3" fmla="*/ 52406 w 554369"/>
                <a:gd name="connsiteY3" fmla="*/ 539372 h 602558"/>
                <a:gd name="connsiteX4" fmla="*/ 82622 w 554369"/>
                <a:gd name="connsiteY4" fmla="*/ 539372 h 602558"/>
                <a:gd name="connsiteX5" fmla="*/ 93009 w 554369"/>
                <a:gd name="connsiteY5" fmla="*/ 529003 h 602558"/>
                <a:gd name="connsiteX6" fmla="*/ 93009 w 554369"/>
                <a:gd name="connsiteY6" fmla="*/ 498839 h 602558"/>
                <a:gd name="connsiteX7" fmla="*/ 82622 w 554369"/>
                <a:gd name="connsiteY7" fmla="*/ 488470 h 602558"/>
                <a:gd name="connsiteX8" fmla="*/ 30059 w 554369"/>
                <a:gd name="connsiteY8" fmla="*/ 430026 h 602558"/>
                <a:gd name="connsiteX9" fmla="*/ 212614 w 554369"/>
                <a:gd name="connsiteY9" fmla="*/ 430026 h 602558"/>
                <a:gd name="connsiteX10" fmla="*/ 254319 w 554369"/>
                <a:gd name="connsiteY10" fmla="*/ 533559 h 602558"/>
                <a:gd name="connsiteX11" fmla="*/ 300115 w 554369"/>
                <a:gd name="connsiteY11" fmla="*/ 597972 h 602558"/>
                <a:gd name="connsiteX12" fmla="*/ 30059 w 554369"/>
                <a:gd name="connsiteY12" fmla="*/ 597972 h 602558"/>
                <a:gd name="connsiteX13" fmla="*/ 0 w 554369"/>
                <a:gd name="connsiteY13" fmla="*/ 567965 h 602558"/>
                <a:gd name="connsiteX14" fmla="*/ 0 w 554369"/>
                <a:gd name="connsiteY14" fmla="*/ 459876 h 602558"/>
                <a:gd name="connsiteX15" fmla="*/ 30059 w 554369"/>
                <a:gd name="connsiteY15" fmla="*/ 430026 h 602558"/>
                <a:gd name="connsiteX16" fmla="*/ 52408 w 554369"/>
                <a:gd name="connsiteY16" fmla="*/ 273481 h 602558"/>
                <a:gd name="connsiteX17" fmla="*/ 42020 w 554369"/>
                <a:gd name="connsiteY17" fmla="*/ 284011 h 602558"/>
                <a:gd name="connsiteX18" fmla="*/ 42020 w 554369"/>
                <a:gd name="connsiteY18" fmla="*/ 314031 h 602558"/>
                <a:gd name="connsiteX19" fmla="*/ 52408 w 554369"/>
                <a:gd name="connsiteY19" fmla="*/ 324404 h 602558"/>
                <a:gd name="connsiteX20" fmla="*/ 82624 w 554369"/>
                <a:gd name="connsiteY20" fmla="*/ 324404 h 602558"/>
                <a:gd name="connsiteX21" fmla="*/ 93012 w 554369"/>
                <a:gd name="connsiteY21" fmla="*/ 314031 h 602558"/>
                <a:gd name="connsiteX22" fmla="*/ 93012 w 554369"/>
                <a:gd name="connsiteY22" fmla="*/ 284011 h 602558"/>
                <a:gd name="connsiteX23" fmla="*/ 82624 w 554369"/>
                <a:gd name="connsiteY23" fmla="*/ 273481 h 602558"/>
                <a:gd name="connsiteX24" fmla="*/ 396331 w 554369"/>
                <a:gd name="connsiteY24" fmla="*/ 257281 h 602558"/>
                <a:gd name="connsiteX25" fmla="*/ 409394 w 554369"/>
                <a:gd name="connsiteY25" fmla="*/ 259639 h 602558"/>
                <a:gd name="connsiteX26" fmla="*/ 530747 w 554369"/>
                <a:gd name="connsiteY26" fmla="*/ 306000 h 602558"/>
                <a:gd name="connsiteX27" fmla="*/ 554199 w 554369"/>
                <a:gd name="connsiteY27" fmla="*/ 343876 h 602558"/>
                <a:gd name="connsiteX28" fmla="*/ 396331 w 554369"/>
                <a:gd name="connsiteY28" fmla="*/ 602558 h 602558"/>
                <a:gd name="connsiteX29" fmla="*/ 238462 w 554369"/>
                <a:gd name="connsiteY29" fmla="*/ 343876 h 602558"/>
                <a:gd name="connsiteX30" fmla="*/ 261914 w 554369"/>
                <a:gd name="connsiteY30" fmla="*/ 306000 h 602558"/>
                <a:gd name="connsiteX31" fmla="*/ 383267 w 554369"/>
                <a:gd name="connsiteY31" fmla="*/ 259639 h 602558"/>
                <a:gd name="connsiteX32" fmla="*/ 396331 w 554369"/>
                <a:gd name="connsiteY32" fmla="*/ 257281 h 602558"/>
                <a:gd name="connsiteX33" fmla="*/ 30060 w 554369"/>
                <a:gd name="connsiteY33" fmla="*/ 215013 h 602558"/>
                <a:gd name="connsiteX34" fmla="*/ 345921 w 554369"/>
                <a:gd name="connsiteY34" fmla="*/ 215013 h 602558"/>
                <a:gd name="connsiteX35" fmla="*/ 364964 w 554369"/>
                <a:gd name="connsiteY35" fmla="*/ 221771 h 602558"/>
                <a:gd name="connsiteX36" fmla="*/ 246929 w 554369"/>
                <a:gd name="connsiteY36" fmla="*/ 266880 h 602558"/>
                <a:gd name="connsiteX37" fmla="*/ 196725 w 554369"/>
                <a:gd name="connsiteY37" fmla="*/ 347980 h 602558"/>
                <a:gd name="connsiteX38" fmla="*/ 201761 w 554369"/>
                <a:gd name="connsiteY38" fmla="*/ 383029 h 602558"/>
                <a:gd name="connsiteX39" fmla="*/ 30060 w 554369"/>
                <a:gd name="connsiteY39" fmla="*/ 383029 h 602558"/>
                <a:gd name="connsiteX40" fmla="*/ 0 w 554369"/>
                <a:gd name="connsiteY40" fmla="*/ 353010 h 602558"/>
                <a:gd name="connsiteX41" fmla="*/ 0 w 554369"/>
                <a:gd name="connsiteY41" fmla="*/ 245032 h 602558"/>
                <a:gd name="connsiteX42" fmla="*/ 30060 w 554369"/>
                <a:gd name="connsiteY42" fmla="*/ 215013 h 602558"/>
                <a:gd name="connsiteX43" fmla="*/ 52416 w 554369"/>
                <a:gd name="connsiteY43" fmla="*/ 58625 h 602558"/>
                <a:gd name="connsiteX44" fmla="*/ 42027 w 554369"/>
                <a:gd name="connsiteY44" fmla="*/ 68998 h 602558"/>
                <a:gd name="connsiteX45" fmla="*/ 42027 w 554369"/>
                <a:gd name="connsiteY45" fmla="*/ 99018 h 602558"/>
                <a:gd name="connsiteX46" fmla="*/ 52416 w 554369"/>
                <a:gd name="connsiteY46" fmla="*/ 109548 h 602558"/>
                <a:gd name="connsiteX47" fmla="*/ 82638 w 554369"/>
                <a:gd name="connsiteY47" fmla="*/ 109548 h 602558"/>
                <a:gd name="connsiteX48" fmla="*/ 93027 w 554369"/>
                <a:gd name="connsiteY48" fmla="*/ 99018 h 602558"/>
                <a:gd name="connsiteX49" fmla="*/ 93027 w 554369"/>
                <a:gd name="connsiteY49" fmla="*/ 68998 h 602558"/>
                <a:gd name="connsiteX50" fmla="*/ 82638 w 554369"/>
                <a:gd name="connsiteY50" fmla="*/ 58625 h 602558"/>
                <a:gd name="connsiteX51" fmla="*/ 30065 w 554369"/>
                <a:gd name="connsiteY51" fmla="*/ 0 h 602558"/>
                <a:gd name="connsiteX52" fmla="*/ 345978 w 554369"/>
                <a:gd name="connsiteY52" fmla="*/ 0 h 602558"/>
                <a:gd name="connsiteX53" fmla="*/ 376043 w 554369"/>
                <a:gd name="connsiteY53" fmla="*/ 30019 h 602558"/>
                <a:gd name="connsiteX54" fmla="*/ 376043 w 554369"/>
                <a:gd name="connsiteY54" fmla="*/ 137996 h 602558"/>
                <a:gd name="connsiteX55" fmla="*/ 345978 w 554369"/>
                <a:gd name="connsiteY55" fmla="*/ 168016 h 602558"/>
                <a:gd name="connsiteX56" fmla="*/ 30065 w 554369"/>
                <a:gd name="connsiteY56" fmla="*/ 168016 h 602558"/>
                <a:gd name="connsiteX57" fmla="*/ 0 w 554369"/>
                <a:gd name="connsiteY57" fmla="*/ 137996 h 602558"/>
                <a:gd name="connsiteX58" fmla="*/ 0 w 554369"/>
                <a:gd name="connsiteY58" fmla="*/ 30019 h 602558"/>
                <a:gd name="connsiteX59" fmla="*/ 30065 w 554369"/>
                <a:gd name="connsiteY59" fmla="*/ 0 h 6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54369" h="602558">
                  <a:moveTo>
                    <a:pt x="52406" y="488470"/>
                  </a:moveTo>
                  <a:cubicBezTo>
                    <a:pt x="46583" y="488470"/>
                    <a:pt x="42019" y="493183"/>
                    <a:pt x="42019" y="498839"/>
                  </a:cubicBezTo>
                  <a:lnTo>
                    <a:pt x="42019" y="529003"/>
                  </a:lnTo>
                  <a:cubicBezTo>
                    <a:pt x="42019" y="534659"/>
                    <a:pt x="46583" y="539372"/>
                    <a:pt x="52406" y="539372"/>
                  </a:cubicBezTo>
                  <a:lnTo>
                    <a:pt x="82622" y="539372"/>
                  </a:lnTo>
                  <a:cubicBezTo>
                    <a:pt x="88288" y="539372"/>
                    <a:pt x="93009" y="534659"/>
                    <a:pt x="93009" y="529003"/>
                  </a:cubicBezTo>
                  <a:lnTo>
                    <a:pt x="93009" y="498839"/>
                  </a:lnTo>
                  <a:cubicBezTo>
                    <a:pt x="93009" y="493183"/>
                    <a:pt x="88288" y="488470"/>
                    <a:pt x="82622" y="488470"/>
                  </a:cubicBezTo>
                  <a:close/>
                  <a:moveTo>
                    <a:pt x="30059" y="430026"/>
                  </a:moveTo>
                  <a:lnTo>
                    <a:pt x="212614" y="430026"/>
                  </a:lnTo>
                  <a:cubicBezTo>
                    <a:pt x="222844" y="466475"/>
                    <a:pt x="237165" y="502452"/>
                    <a:pt x="254319" y="533559"/>
                  </a:cubicBezTo>
                  <a:cubicBezTo>
                    <a:pt x="268325" y="559324"/>
                    <a:pt x="283748" y="580848"/>
                    <a:pt x="300115" y="597972"/>
                  </a:cubicBezTo>
                  <a:lnTo>
                    <a:pt x="30059" y="597972"/>
                  </a:lnTo>
                  <a:cubicBezTo>
                    <a:pt x="13377" y="597972"/>
                    <a:pt x="0" y="584461"/>
                    <a:pt x="0" y="567965"/>
                  </a:cubicBezTo>
                  <a:lnTo>
                    <a:pt x="0" y="459876"/>
                  </a:lnTo>
                  <a:cubicBezTo>
                    <a:pt x="0" y="443380"/>
                    <a:pt x="13377" y="430026"/>
                    <a:pt x="30059" y="430026"/>
                  </a:cubicBezTo>
                  <a:close/>
                  <a:moveTo>
                    <a:pt x="52408" y="273481"/>
                  </a:moveTo>
                  <a:cubicBezTo>
                    <a:pt x="46584" y="273481"/>
                    <a:pt x="42020" y="278196"/>
                    <a:pt x="42020" y="284011"/>
                  </a:cubicBezTo>
                  <a:lnTo>
                    <a:pt x="42020" y="314031"/>
                  </a:lnTo>
                  <a:cubicBezTo>
                    <a:pt x="42020" y="319846"/>
                    <a:pt x="46584" y="324404"/>
                    <a:pt x="52408" y="324404"/>
                  </a:cubicBezTo>
                  <a:lnTo>
                    <a:pt x="82624" y="324404"/>
                  </a:lnTo>
                  <a:cubicBezTo>
                    <a:pt x="88290" y="324404"/>
                    <a:pt x="93012" y="319846"/>
                    <a:pt x="93012" y="314031"/>
                  </a:cubicBezTo>
                  <a:lnTo>
                    <a:pt x="93012" y="284011"/>
                  </a:lnTo>
                  <a:cubicBezTo>
                    <a:pt x="93012" y="278196"/>
                    <a:pt x="88290" y="273481"/>
                    <a:pt x="82624" y="273481"/>
                  </a:cubicBezTo>
                  <a:close/>
                  <a:moveTo>
                    <a:pt x="396331" y="257281"/>
                  </a:moveTo>
                  <a:cubicBezTo>
                    <a:pt x="400738" y="257281"/>
                    <a:pt x="405302" y="258067"/>
                    <a:pt x="409394" y="259639"/>
                  </a:cubicBezTo>
                  <a:lnTo>
                    <a:pt x="530747" y="306000"/>
                  </a:lnTo>
                  <a:cubicBezTo>
                    <a:pt x="546329" y="311815"/>
                    <a:pt x="555773" y="327374"/>
                    <a:pt x="554199" y="343876"/>
                  </a:cubicBezTo>
                  <a:cubicBezTo>
                    <a:pt x="543653" y="451372"/>
                    <a:pt x="477075" y="602558"/>
                    <a:pt x="396331" y="602558"/>
                  </a:cubicBezTo>
                  <a:cubicBezTo>
                    <a:pt x="315586" y="602558"/>
                    <a:pt x="249165" y="451372"/>
                    <a:pt x="238462" y="343876"/>
                  </a:cubicBezTo>
                  <a:cubicBezTo>
                    <a:pt x="236888" y="327374"/>
                    <a:pt x="246489" y="311815"/>
                    <a:pt x="261914" y="306000"/>
                  </a:cubicBezTo>
                  <a:lnTo>
                    <a:pt x="383267" y="259639"/>
                  </a:lnTo>
                  <a:cubicBezTo>
                    <a:pt x="387516" y="258067"/>
                    <a:pt x="391923" y="257281"/>
                    <a:pt x="396331" y="257281"/>
                  </a:cubicBezTo>
                  <a:close/>
                  <a:moveTo>
                    <a:pt x="30060" y="215013"/>
                  </a:moveTo>
                  <a:lnTo>
                    <a:pt x="345921" y="215013"/>
                  </a:lnTo>
                  <a:cubicBezTo>
                    <a:pt x="353161" y="215013"/>
                    <a:pt x="359770" y="217527"/>
                    <a:pt x="364964" y="221771"/>
                  </a:cubicBezTo>
                  <a:lnTo>
                    <a:pt x="246929" y="266880"/>
                  </a:lnTo>
                  <a:cubicBezTo>
                    <a:pt x="213879" y="279453"/>
                    <a:pt x="193263" y="312774"/>
                    <a:pt x="196725" y="347980"/>
                  </a:cubicBezTo>
                  <a:cubicBezTo>
                    <a:pt x="197827" y="359454"/>
                    <a:pt x="199558" y="371084"/>
                    <a:pt x="201761" y="383029"/>
                  </a:cubicBezTo>
                  <a:lnTo>
                    <a:pt x="30060" y="383029"/>
                  </a:lnTo>
                  <a:cubicBezTo>
                    <a:pt x="13377" y="383029"/>
                    <a:pt x="0" y="369513"/>
                    <a:pt x="0" y="353010"/>
                  </a:cubicBezTo>
                  <a:lnTo>
                    <a:pt x="0" y="245032"/>
                  </a:lnTo>
                  <a:cubicBezTo>
                    <a:pt x="0" y="228372"/>
                    <a:pt x="13377" y="215013"/>
                    <a:pt x="30060" y="215013"/>
                  </a:cubicBezTo>
                  <a:close/>
                  <a:moveTo>
                    <a:pt x="52416" y="58625"/>
                  </a:moveTo>
                  <a:cubicBezTo>
                    <a:pt x="46592" y="58625"/>
                    <a:pt x="42027" y="63183"/>
                    <a:pt x="42027" y="68998"/>
                  </a:cubicBezTo>
                  <a:lnTo>
                    <a:pt x="42027" y="99018"/>
                  </a:lnTo>
                  <a:cubicBezTo>
                    <a:pt x="42027" y="104833"/>
                    <a:pt x="46592" y="109548"/>
                    <a:pt x="52416" y="109548"/>
                  </a:cubicBezTo>
                  <a:lnTo>
                    <a:pt x="82638" y="109548"/>
                  </a:lnTo>
                  <a:cubicBezTo>
                    <a:pt x="88305" y="109548"/>
                    <a:pt x="93027" y="104833"/>
                    <a:pt x="93027" y="99018"/>
                  </a:cubicBezTo>
                  <a:lnTo>
                    <a:pt x="93027" y="68998"/>
                  </a:lnTo>
                  <a:cubicBezTo>
                    <a:pt x="93027" y="63183"/>
                    <a:pt x="88305" y="58625"/>
                    <a:pt x="82638" y="58625"/>
                  </a:cubicBezTo>
                  <a:close/>
                  <a:moveTo>
                    <a:pt x="30065" y="0"/>
                  </a:moveTo>
                  <a:lnTo>
                    <a:pt x="345978" y="0"/>
                  </a:lnTo>
                  <a:cubicBezTo>
                    <a:pt x="362663" y="0"/>
                    <a:pt x="376043" y="13359"/>
                    <a:pt x="376043" y="30019"/>
                  </a:cubicBezTo>
                  <a:lnTo>
                    <a:pt x="376043" y="137996"/>
                  </a:lnTo>
                  <a:cubicBezTo>
                    <a:pt x="376043" y="154656"/>
                    <a:pt x="362663" y="168016"/>
                    <a:pt x="345978" y="168016"/>
                  </a:cubicBezTo>
                  <a:lnTo>
                    <a:pt x="30065" y="168016"/>
                  </a:lnTo>
                  <a:cubicBezTo>
                    <a:pt x="13380" y="168016"/>
                    <a:pt x="0" y="154656"/>
                    <a:pt x="0" y="137996"/>
                  </a:cubicBezTo>
                  <a:lnTo>
                    <a:pt x="0" y="30019"/>
                  </a:lnTo>
                  <a:cubicBezTo>
                    <a:pt x="0" y="13359"/>
                    <a:pt x="13380" y="0"/>
                    <a:pt x="300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366F70-A750-468C-633F-16AD373E3AE4}"/>
              </a:ext>
            </a:extLst>
          </p:cNvPr>
          <p:cNvGrpSpPr/>
          <p:nvPr/>
        </p:nvGrpSpPr>
        <p:grpSpPr>
          <a:xfrm>
            <a:off x="8263806" y="4690711"/>
            <a:ext cx="3413939" cy="1199868"/>
            <a:chOff x="6592488" y="1463043"/>
            <a:chExt cx="3413939" cy="119986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AD8677-47E2-DE4A-9CA0-603086A6B414}"/>
                </a:ext>
              </a:extLst>
            </p:cNvPr>
            <p:cNvSpPr/>
            <p:nvPr/>
          </p:nvSpPr>
          <p:spPr>
            <a:xfrm>
              <a:off x="6631303" y="2030750"/>
              <a:ext cx="2939778" cy="6321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>
                  <a:solidFill>
                    <a:schemeClr val="tx1"/>
                  </a:solidFill>
                </a:rPr>
                <a:t>做好服务熔断、降级保护措施，提高服务的高可用性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B2DF83-E627-6ACF-0A57-94B255FAD402}"/>
                </a:ext>
              </a:extLst>
            </p:cNvPr>
            <p:cNvSpPr/>
            <p:nvPr/>
          </p:nvSpPr>
          <p:spPr>
            <a:xfrm>
              <a:off x="6592488" y="1463043"/>
              <a:ext cx="3413939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rgbClr val="3F3F3F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思源黑体 CN Normal" panose="020B0400000000000000" pitchFamily="34" charset="-122"/>
                </a:rPr>
                <a:t>服务保护</a:t>
              </a:r>
              <a:endParaRPr lang="zh-CN" altLang="en-US" sz="2000" b="1" dirty="0">
                <a:solidFill>
                  <a:srgbClr val="3F3F3F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43E70C-A3EC-39ED-2F55-753D82755C37}"/>
              </a:ext>
            </a:extLst>
          </p:cNvPr>
          <p:cNvGrpSpPr/>
          <p:nvPr/>
        </p:nvGrpSpPr>
        <p:grpSpPr>
          <a:xfrm>
            <a:off x="560348" y="4756877"/>
            <a:ext cx="3448148" cy="1098891"/>
            <a:chOff x="6122933" y="1519328"/>
            <a:chExt cx="3448148" cy="10988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E56A491-BD2C-25BE-F715-9206BF81B1CC}"/>
                </a:ext>
              </a:extLst>
            </p:cNvPr>
            <p:cNvSpPr/>
            <p:nvPr/>
          </p:nvSpPr>
          <p:spPr>
            <a:xfrm>
              <a:off x="6631303" y="2030750"/>
              <a:ext cx="2939778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rgbClr val="404040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思源黑体 CN Normal" panose="020B0400000000000000" pitchFamily="34" charset="-122"/>
                </a:rPr>
                <a:t>将热点服务水平扩展，做好负载均衡，提高整个集群的并发能力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071EEB-CEF4-D1C6-7072-2D1B6D3B96E0}"/>
                </a:ext>
              </a:extLst>
            </p:cNvPr>
            <p:cNvSpPr/>
            <p:nvPr/>
          </p:nvSpPr>
          <p:spPr>
            <a:xfrm>
              <a:off x="6122933" y="1519328"/>
              <a:ext cx="34264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>
                  <a:solidFill>
                    <a:srgbClr val="3F3F3F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思源黑体 CN Normal" panose="020B0400000000000000" pitchFamily="34" charset="-122"/>
                </a:rPr>
                <a:t>水平扩展</a:t>
              </a:r>
              <a:endParaRPr lang="zh-CN" altLang="en-US" sz="2000" b="1" dirty="0">
                <a:solidFill>
                  <a:srgbClr val="3F3F3F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486DF5C-55CB-95F1-8BB2-92D73E7CC9B9}"/>
              </a:ext>
            </a:extLst>
          </p:cNvPr>
          <p:cNvSpPr/>
          <p:nvPr/>
        </p:nvSpPr>
        <p:spPr>
          <a:xfrm>
            <a:off x="4374468" y="2072126"/>
            <a:ext cx="3957505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尽可能减小业务接口的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RT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（</a:t>
            </a:r>
            <a:r>
              <a:rPr lang="en-US" altLang="zh-CN" sz="1400" b="1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esponse</a:t>
            </a:r>
            <a:r>
              <a:rPr lang="en-US" altLang="zh-CN" sz="1400" b="1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T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ime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），提升单机性能和并发能力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9F37DE-2072-4796-5F91-67722FA78165}"/>
              </a:ext>
            </a:extLst>
          </p:cNvPr>
          <p:cNvSpPr/>
          <p:nvPr/>
        </p:nvSpPr>
        <p:spPr>
          <a:xfrm>
            <a:off x="4374468" y="1545205"/>
            <a:ext cx="3988667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AD2A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思源黑体 CN Normal" panose="020B0400000000000000" pitchFamily="34" charset="-122"/>
              </a:rPr>
              <a:t>提高单机并发</a:t>
            </a:r>
            <a:endParaRPr lang="zh-CN" altLang="en-US" sz="2000" b="1" dirty="0">
              <a:solidFill>
                <a:srgbClr val="AD2A2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思源黑体 CN Normal" panose="020B0400000000000000" pitchFamily="34" charset="-122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73103AD-2810-3BC3-9543-1528F5C541F9}"/>
              </a:ext>
            </a:extLst>
          </p:cNvPr>
          <p:cNvGrpSpPr/>
          <p:nvPr/>
        </p:nvGrpSpPr>
        <p:grpSpPr>
          <a:xfrm>
            <a:off x="5486521" y="2736555"/>
            <a:ext cx="1291982" cy="1291978"/>
            <a:chOff x="5486521" y="2736555"/>
            <a:chExt cx="1291982" cy="1291978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CC55A32F-7CD2-F0C2-3E48-91F938B047E8}"/>
                </a:ext>
              </a:extLst>
            </p:cNvPr>
            <p:cNvSpPr/>
            <p:nvPr/>
          </p:nvSpPr>
          <p:spPr>
            <a:xfrm>
              <a:off x="5486521" y="2736555"/>
              <a:ext cx="1291982" cy="1291978"/>
            </a:xfrm>
            <a:custGeom>
              <a:avLst/>
              <a:gdLst>
                <a:gd name="connsiteX0" fmla="*/ 0 w 846385"/>
                <a:gd name="connsiteY0" fmla="*/ 423193 h 846385"/>
                <a:gd name="connsiteX1" fmla="*/ 423193 w 846385"/>
                <a:gd name="connsiteY1" fmla="*/ 0 h 846385"/>
                <a:gd name="connsiteX2" fmla="*/ 846386 w 846385"/>
                <a:gd name="connsiteY2" fmla="*/ 423193 h 846385"/>
                <a:gd name="connsiteX3" fmla="*/ 423193 w 846385"/>
                <a:gd name="connsiteY3" fmla="*/ 846386 h 846385"/>
                <a:gd name="connsiteX4" fmla="*/ 0 w 846385"/>
                <a:gd name="connsiteY4" fmla="*/ 423193 h 8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385" h="846385">
                  <a:moveTo>
                    <a:pt x="0" y="423193"/>
                  </a:moveTo>
                  <a:cubicBezTo>
                    <a:pt x="0" y="189470"/>
                    <a:pt x="189470" y="0"/>
                    <a:pt x="423193" y="0"/>
                  </a:cubicBezTo>
                  <a:cubicBezTo>
                    <a:pt x="656916" y="0"/>
                    <a:pt x="846386" y="189470"/>
                    <a:pt x="846386" y="423193"/>
                  </a:cubicBezTo>
                  <a:cubicBezTo>
                    <a:pt x="846386" y="656916"/>
                    <a:pt x="656916" y="846386"/>
                    <a:pt x="423193" y="846386"/>
                  </a:cubicBezTo>
                  <a:cubicBezTo>
                    <a:pt x="189470" y="846386"/>
                    <a:pt x="0" y="656916"/>
                    <a:pt x="0" y="423193"/>
                  </a:cubicBezTo>
                  <a:close/>
                </a:path>
              </a:pathLst>
            </a:custGeom>
            <a:solidFill>
              <a:srgbClr val="AD2A26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080" tIns="148080" rIns="148080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3" name="stopwatch_94704">
              <a:extLst>
                <a:ext uri="{FF2B5EF4-FFF2-40B4-BE49-F238E27FC236}">
                  <a16:creationId xmlns:a16="http://schemas.microsoft.com/office/drawing/2014/main" id="{03CCDD8C-428B-9546-4A6E-1FDBC4EFD241}"/>
                </a:ext>
              </a:extLst>
            </p:cNvPr>
            <p:cNvSpPr/>
            <p:nvPr/>
          </p:nvSpPr>
          <p:spPr>
            <a:xfrm>
              <a:off x="5831734" y="3077702"/>
              <a:ext cx="601556" cy="609685"/>
            </a:xfrm>
            <a:custGeom>
              <a:avLst/>
              <a:gdLst>
                <a:gd name="connsiteX0" fmla="*/ 334339 w 600582"/>
                <a:gd name="connsiteY0" fmla="*/ 540037 h 608697"/>
                <a:gd name="connsiteX1" fmla="*/ 353956 w 600582"/>
                <a:gd name="connsiteY1" fmla="*/ 540037 h 608697"/>
                <a:gd name="connsiteX2" fmla="*/ 353956 w 600582"/>
                <a:gd name="connsiteY2" fmla="*/ 559654 h 608697"/>
                <a:gd name="connsiteX3" fmla="*/ 334339 w 600582"/>
                <a:gd name="connsiteY3" fmla="*/ 559654 h 608697"/>
                <a:gd name="connsiteX4" fmla="*/ 294963 w 600582"/>
                <a:gd name="connsiteY4" fmla="*/ 540037 h 608697"/>
                <a:gd name="connsiteX5" fmla="*/ 314651 w 600582"/>
                <a:gd name="connsiteY5" fmla="*/ 540037 h 608697"/>
                <a:gd name="connsiteX6" fmla="*/ 314651 w 600582"/>
                <a:gd name="connsiteY6" fmla="*/ 559654 h 608697"/>
                <a:gd name="connsiteX7" fmla="*/ 294963 w 600582"/>
                <a:gd name="connsiteY7" fmla="*/ 559654 h 608697"/>
                <a:gd name="connsiteX8" fmla="*/ 255658 w 600582"/>
                <a:gd name="connsiteY8" fmla="*/ 540037 h 608697"/>
                <a:gd name="connsiteX9" fmla="*/ 275346 w 600582"/>
                <a:gd name="connsiteY9" fmla="*/ 540037 h 608697"/>
                <a:gd name="connsiteX10" fmla="*/ 275346 w 600582"/>
                <a:gd name="connsiteY10" fmla="*/ 559654 h 608697"/>
                <a:gd name="connsiteX11" fmla="*/ 255658 w 600582"/>
                <a:gd name="connsiteY11" fmla="*/ 559654 h 608697"/>
                <a:gd name="connsiteX12" fmla="*/ 345970 w 600582"/>
                <a:gd name="connsiteY12" fmla="*/ 436094 h 608697"/>
                <a:gd name="connsiteX13" fmla="*/ 361930 w 600582"/>
                <a:gd name="connsiteY13" fmla="*/ 447516 h 608697"/>
                <a:gd name="connsiteX14" fmla="*/ 312758 w 600582"/>
                <a:gd name="connsiteY14" fmla="*/ 516327 h 608697"/>
                <a:gd name="connsiteX15" fmla="*/ 296798 w 600582"/>
                <a:gd name="connsiteY15" fmla="*/ 504904 h 608697"/>
                <a:gd name="connsiteX16" fmla="*/ 304818 w 600582"/>
                <a:gd name="connsiteY16" fmla="*/ 353462 h 608697"/>
                <a:gd name="connsiteX17" fmla="*/ 412948 w 600582"/>
                <a:gd name="connsiteY17" fmla="*/ 461455 h 608697"/>
                <a:gd name="connsiteX18" fmla="*/ 412948 w 600582"/>
                <a:gd name="connsiteY18" fmla="*/ 471306 h 608697"/>
                <a:gd name="connsiteX19" fmla="*/ 403085 w 600582"/>
                <a:gd name="connsiteY19" fmla="*/ 471306 h 608697"/>
                <a:gd name="connsiteX20" fmla="*/ 393313 w 600582"/>
                <a:gd name="connsiteY20" fmla="*/ 471306 h 608697"/>
                <a:gd name="connsiteX21" fmla="*/ 383450 w 600582"/>
                <a:gd name="connsiteY21" fmla="*/ 471306 h 608697"/>
                <a:gd name="connsiteX22" fmla="*/ 383450 w 600582"/>
                <a:gd name="connsiteY22" fmla="*/ 451696 h 608697"/>
                <a:gd name="connsiteX23" fmla="*/ 392668 w 600582"/>
                <a:gd name="connsiteY23" fmla="*/ 451696 h 608697"/>
                <a:gd name="connsiteX24" fmla="*/ 385847 w 600582"/>
                <a:gd name="connsiteY24" fmla="*/ 426102 h 608697"/>
                <a:gd name="connsiteX25" fmla="*/ 377827 w 600582"/>
                <a:gd name="connsiteY25" fmla="*/ 430705 h 608697"/>
                <a:gd name="connsiteX26" fmla="*/ 367963 w 600582"/>
                <a:gd name="connsiteY26" fmla="*/ 413673 h 608697"/>
                <a:gd name="connsiteX27" fmla="*/ 375891 w 600582"/>
                <a:gd name="connsiteY27" fmla="*/ 409161 h 608697"/>
                <a:gd name="connsiteX28" fmla="*/ 357178 w 600582"/>
                <a:gd name="connsiteY28" fmla="*/ 390472 h 608697"/>
                <a:gd name="connsiteX29" fmla="*/ 352661 w 600582"/>
                <a:gd name="connsiteY29" fmla="*/ 398390 h 608697"/>
                <a:gd name="connsiteX30" fmla="*/ 335607 w 600582"/>
                <a:gd name="connsiteY30" fmla="*/ 388539 h 608697"/>
                <a:gd name="connsiteX31" fmla="*/ 340216 w 600582"/>
                <a:gd name="connsiteY31" fmla="*/ 380529 h 608697"/>
                <a:gd name="connsiteX32" fmla="*/ 314589 w 600582"/>
                <a:gd name="connsiteY32" fmla="*/ 373716 h 608697"/>
                <a:gd name="connsiteX33" fmla="*/ 314589 w 600582"/>
                <a:gd name="connsiteY33" fmla="*/ 382923 h 608697"/>
                <a:gd name="connsiteX34" fmla="*/ 294954 w 600582"/>
                <a:gd name="connsiteY34" fmla="*/ 382923 h 608697"/>
                <a:gd name="connsiteX35" fmla="*/ 294954 w 600582"/>
                <a:gd name="connsiteY35" fmla="*/ 373716 h 608697"/>
                <a:gd name="connsiteX36" fmla="*/ 269327 w 600582"/>
                <a:gd name="connsiteY36" fmla="*/ 380529 h 608697"/>
                <a:gd name="connsiteX37" fmla="*/ 273937 w 600582"/>
                <a:gd name="connsiteY37" fmla="*/ 388539 h 608697"/>
                <a:gd name="connsiteX38" fmla="*/ 256975 w 600582"/>
                <a:gd name="connsiteY38" fmla="*/ 398390 h 608697"/>
                <a:gd name="connsiteX39" fmla="*/ 252365 w 600582"/>
                <a:gd name="connsiteY39" fmla="*/ 390472 h 608697"/>
                <a:gd name="connsiteX40" fmla="*/ 233652 w 600582"/>
                <a:gd name="connsiteY40" fmla="*/ 409161 h 608697"/>
                <a:gd name="connsiteX41" fmla="*/ 241580 w 600582"/>
                <a:gd name="connsiteY41" fmla="*/ 413673 h 608697"/>
                <a:gd name="connsiteX42" fmla="*/ 231716 w 600582"/>
                <a:gd name="connsiteY42" fmla="*/ 430705 h 608697"/>
                <a:gd name="connsiteX43" fmla="*/ 223696 w 600582"/>
                <a:gd name="connsiteY43" fmla="*/ 426102 h 608697"/>
                <a:gd name="connsiteX44" fmla="*/ 216875 w 600582"/>
                <a:gd name="connsiteY44" fmla="*/ 451696 h 608697"/>
                <a:gd name="connsiteX45" fmla="*/ 226093 w 600582"/>
                <a:gd name="connsiteY45" fmla="*/ 451696 h 608697"/>
                <a:gd name="connsiteX46" fmla="*/ 226093 w 600582"/>
                <a:gd name="connsiteY46" fmla="*/ 471306 h 608697"/>
                <a:gd name="connsiteX47" fmla="*/ 216322 w 600582"/>
                <a:gd name="connsiteY47" fmla="*/ 471306 h 608697"/>
                <a:gd name="connsiteX48" fmla="*/ 206458 w 600582"/>
                <a:gd name="connsiteY48" fmla="*/ 471306 h 608697"/>
                <a:gd name="connsiteX49" fmla="*/ 196595 w 600582"/>
                <a:gd name="connsiteY49" fmla="*/ 471306 h 608697"/>
                <a:gd name="connsiteX50" fmla="*/ 196595 w 600582"/>
                <a:gd name="connsiteY50" fmla="*/ 461455 h 608697"/>
                <a:gd name="connsiteX51" fmla="*/ 304818 w 600582"/>
                <a:gd name="connsiteY51" fmla="*/ 353462 h 608697"/>
                <a:gd name="connsiteX52" fmla="*/ 0 w 600582"/>
                <a:gd name="connsiteY52" fmla="*/ 353462 h 608697"/>
                <a:gd name="connsiteX53" fmla="*/ 19617 w 600582"/>
                <a:gd name="connsiteY53" fmla="*/ 353462 h 608697"/>
                <a:gd name="connsiteX54" fmla="*/ 19617 w 600582"/>
                <a:gd name="connsiteY54" fmla="*/ 373079 h 608697"/>
                <a:gd name="connsiteX55" fmla="*/ 0 w 600582"/>
                <a:gd name="connsiteY55" fmla="*/ 373079 h 608697"/>
                <a:gd name="connsiteX56" fmla="*/ 304861 w 600582"/>
                <a:gd name="connsiteY56" fmla="*/ 333850 h 608697"/>
                <a:gd name="connsiteX57" fmla="*/ 177003 w 600582"/>
                <a:gd name="connsiteY57" fmla="*/ 461425 h 608697"/>
                <a:gd name="connsiteX58" fmla="*/ 304861 w 600582"/>
                <a:gd name="connsiteY58" fmla="*/ 589092 h 608697"/>
                <a:gd name="connsiteX59" fmla="*/ 432626 w 600582"/>
                <a:gd name="connsiteY59" fmla="*/ 461425 h 608697"/>
                <a:gd name="connsiteX60" fmla="*/ 304861 w 600582"/>
                <a:gd name="connsiteY60" fmla="*/ 333850 h 608697"/>
                <a:gd name="connsiteX61" fmla="*/ 294779 w 600582"/>
                <a:gd name="connsiteY61" fmla="*/ 193288 h 608697"/>
                <a:gd name="connsiteX62" fmla="*/ 270076 w 600582"/>
                <a:gd name="connsiteY62" fmla="*/ 206728 h 608697"/>
                <a:gd name="connsiteX63" fmla="*/ 316072 w 600582"/>
                <a:gd name="connsiteY63" fmla="*/ 252664 h 608697"/>
                <a:gd name="connsiteX64" fmla="*/ 235786 w 600582"/>
                <a:gd name="connsiteY64" fmla="*/ 262698 h 608697"/>
                <a:gd name="connsiteX65" fmla="*/ 226107 w 600582"/>
                <a:gd name="connsiteY65" fmla="*/ 273653 h 608697"/>
                <a:gd name="connsiteX66" fmla="*/ 237168 w 600582"/>
                <a:gd name="connsiteY66" fmla="*/ 284699 h 608697"/>
                <a:gd name="connsiteX67" fmla="*/ 253299 w 600582"/>
                <a:gd name="connsiteY67" fmla="*/ 283871 h 608697"/>
                <a:gd name="connsiteX68" fmla="*/ 326395 w 600582"/>
                <a:gd name="connsiteY68" fmla="*/ 275770 h 608697"/>
                <a:gd name="connsiteX69" fmla="*/ 333493 w 600582"/>
                <a:gd name="connsiteY69" fmla="*/ 247509 h 608697"/>
                <a:gd name="connsiteX70" fmla="*/ 549882 w 600582"/>
                <a:gd name="connsiteY70" fmla="*/ 172956 h 608697"/>
                <a:gd name="connsiteX71" fmla="*/ 600582 w 600582"/>
                <a:gd name="connsiteY71" fmla="*/ 294547 h 608697"/>
                <a:gd name="connsiteX72" fmla="*/ 549882 w 600582"/>
                <a:gd name="connsiteY72" fmla="*/ 416139 h 608697"/>
                <a:gd name="connsiteX73" fmla="*/ 531722 w 600582"/>
                <a:gd name="connsiteY73" fmla="*/ 408591 h 608697"/>
                <a:gd name="connsiteX74" fmla="*/ 546563 w 600582"/>
                <a:gd name="connsiteY74" fmla="*/ 373062 h 608697"/>
                <a:gd name="connsiteX75" fmla="*/ 422578 w 600582"/>
                <a:gd name="connsiteY75" fmla="*/ 373062 h 608697"/>
                <a:gd name="connsiteX76" fmla="*/ 452353 w 600582"/>
                <a:gd name="connsiteY76" fmla="*/ 461425 h 608697"/>
                <a:gd name="connsiteX77" fmla="*/ 304861 w 600582"/>
                <a:gd name="connsiteY77" fmla="*/ 608697 h 608697"/>
                <a:gd name="connsiteX78" fmla="*/ 157368 w 600582"/>
                <a:gd name="connsiteY78" fmla="*/ 461425 h 608697"/>
                <a:gd name="connsiteX79" fmla="*/ 187143 w 600582"/>
                <a:gd name="connsiteY79" fmla="*/ 373062 h 608697"/>
                <a:gd name="connsiteX80" fmla="*/ 39375 w 600582"/>
                <a:gd name="connsiteY80" fmla="*/ 373062 h 608697"/>
                <a:gd name="connsiteX81" fmla="*/ 39375 w 600582"/>
                <a:gd name="connsiteY81" fmla="*/ 353456 h 608697"/>
                <a:gd name="connsiteX82" fmla="*/ 204842 w 600582"/>
                <a:gd name="connsiteY82" fmla="*/ 353456 h 608697"/>
                <a:gd name="connsiteX83" fmla="*/ 304861 w 600582"/>
                <a:gd name="connsiteY83" fmla="*/ 314153 h 608697"/>
                <a:gd name="connsiteX84" fmla="*/ 404787 w 600582"/>
                <a:gd name="connsiteY84" fmla="*/ 353456 h 608697"/>
                <a:gd name="connsiteX85" fmla="*/ 554768 w 600582"/>
                <a:gd name="connsiteY85" fmla="*/ 353456 h 608697"/>
                <a:gd name="connsiteX86" fmla="*/ 579288 w 600582"/>
                <a:gd name="connsiteY86" fmla="*/ 294547 h 608697"/>
                <a:gd name="connsiteX87" fmla="*/ 554768 w 600582"/>
                <a:gd name="connsiteY87" fmla="*/ 235638 h 608697"/>
                <a:gd name="connsiteX88" fmla="*/ 481851 w 600582"/>
                <a:gd name="connsiteY88" fmla="*/ 235638 h 608697"/>
                <a:gd name="connsiteX89" fmla="*/ 481851 w 600582"/>
                <a:gd name="connsiteY89" fmla="*/ 216033 h 608697"/>
                <a:gd name="connsiteX90" fmla="*/ 546563 w 600582"/>
                <a:gd name="connsiteY90" fmla="*/ 216033 h 608697"/>
                <a:gd name="connsiteX91" fmla="*/ 531722 w 600582"/>
                <a:gd name="connsiteY91" fmla="*/ 180503 h 608697"/>
                <a:gd name="connsiteX92" fmla="*/ 39375 w 600582"/>
                <a:gd name="connsiteY92" fmla="*/ 147270 h 608697"/>
                <a:gd name="connsiteX93" fmla="*/ 137602 w 600582"/>
                <a:gd name="connsiteY93" fmla="*/ 147270 h 608697"/>
                <a:gd name="connsiteX94" fmla="*/ 137602 w 600582"/>
                <a:gd name="connsiteY94" fmla="*/ 166887 h 608697"/>
                <a:gd name="connsiteX95" fmla="*/ 39375 w 600582"/>
                <a:gd name="connsiteY95" fmla="*/ 166887 h 608697"/>
                <a:gd name="connsiteX96" fmla="*/ 0 w 600582"/>
                <a:gd name="connsiteY96" fmla="*/ 147270 h 608697"/>
                <a:gd name="connsiteX97" fmla="*/ 19617 w 600582"/>
                <a:gd name="connsiteY97" fmla="*/ 147270 h 608697"/>
                <a:gd name="connsiteX98" fmla="*/ 19617 w 600582"/>
                <a:gd name="connsiteY98" fmla="*/ 166887 h 608697"/>
                <a:gd name="connsiteX99" fmla="*/ 0 w 600582"/>
                <a:gd name="connsiteY99" fmla="*/ 166887 h 608697"/>
                <a:gd name="connsiteX100" fmla="*/ 58993 w 600582"/>
                <a:gd name="connsiteY100" fmla="*/ 107965 h 608697"/>
                <a:gd name="connsiteX101" fmla="*/ 167099 w 600582"/>
                <a:gd name="connsiteY101" fmla="*/ 107965 h 608697"/>
                <a:gd name="connsiteX102" fmla="*/ 167099 w 600582"/>
                <a:gd name="connsiteY102" fmla="*/ 127653 h 608697"/>
                <a:gd name="connsiteX103" fmla="*/ 58993 w 600582"/>
                <a:gd name="connsiteY103" fmla="*/ 127653 h 608697"/>
                <a:gd name="connsiteX104" fmla="*/ 19617 w 600582"/>
                <a:gd name="connsiteY104" fmla="*/ 107965 h 608697"/>
                <a:gd name="connsiteX105" fmla="*/ 39375 w 600582"/>
                <a:gd name="connsiteY105" fmla="*/ 107965 h 608697"/>
                <a:gd name="connsiteX106" fmla="*/ 39375 w 600582"/>
                <a:gd name="connsiteY106" fmla="*/ 127653 h 608697"/>
                <a:gd name="connsiteX107" fmla="*/ 19617 w 600582"/>
                <a:gd name="connsiteY107" fmla="*/ 127653 h 608697"/>
                <a:gd name="connsiteX108" fmla="*/ 344646 w 600582"/>
                <a:gd name="connsiteY108" fmla="*/ 98196 h 608697"/>
                <a:gd name="connsiteX109" fmla="*/ 329898 w 600582"/>
                <a:gd name="connsiteY109" fmla="*/ 101970 h 608697"/>
                <a:gd name="connsiteX110" fmla="*/ 230808 w 600582"/>
                <a:gd name="connsiteY110" fmla="*/ 155914 h 608697"/>
                <a:gd name="connsiteX111" fmla="*/ 55489 w 600582"/>
                <a:gd name="connsiteY111" fmla="*/ 266472 h 608697"/>
                <a:gd name="connsiteX112" fmla="*/ 49129 w 600582"/>
                <a:gd name="connsiteY112" fmla="*/ 278071 h 608697"/>
                <a:gd name="connsiteX113" fmla="*/ 49129 w 600582"/>
                <a:gd name="connsiteY113" fmla="*/ 280833 h 608697"/>
                <a:gd name="connsiteX114" fmla="*/ 62863 w 600582"/>
                <a:gd name="connsiteY114" fmla="*/ 294549 h 608697"/>
                <a:gd name="connsiteX115" fmla="*/ 69408 w 600582"/>
                <a:gd name="connsiteY115" fmla="*/ 292892 h 608697"/>
                <a:gd name="connsiteX116" fmla="*/ 301692 w 600582"/>
                <a:gd name="connsiteY116" fmla="*/ 167237 h 608697"/>
                <a:gd name="connsiteX117" fmla="*/ 380687 w 600582"/>
                <a:gd name="connsiteY117" fmla="*/ 156006 h 608697"/>
                <a:gd name="connsiteX118" fmla="*/ 400689 w 600582"/>
                <a:gd name="connsiteY118" fmla="*/ 225784 h 608697"/>
                <a:gd name="connsiteX119" fmla="*/ 442445 w 600582"/>
                <a:gd name="connsiteY119" fmla="*/ 225784 h 608697"/>
                <a:gd name="connsiteX120" fmla="*/ 452308 w 600582"/>
                <a:gd name="connsiteY120" fmla="*/ 216026 h 608697"/>
                <a:gd name="connsiteX121" fmla="*/ 442445 w 600582"/>
                <a:gd name="connsiteY121" fmla="*/ 206176 h 608697"/>
                <a:gd name="connsiteX122" fmla="*/ 414700 w 600582"/>
                <a:gd name="connsiteY122" fmla="*/ 206176 h 608697"/>
                <a:gd name="connsiteX123" fmla="*/ 403823 w 600582"/>
                <a:gd name="connsiteY123" fmla="*/ 151680 h 608697"/>
                <a:gd name="connsiteX124" fmla="*/ 368428 w 600582"/>
                <a:gd name="connsiteY124" fmla="*/ 109334 h 608697"/>
                <a:gd name="connsiteX125" fmla="*/ 344646 w 600582"/>
                <a:gd name="connsiteY125" fmla="*/ 98196 h 608697"/>
                <a:gd name="connsiteX126" fmla="*/ 293581 w 600582"/>
                <a:gd name="connsiteY126" fmla="*/ 78956 h 608697"/>
                <a:gd name="connsiteX127" fmla="*/ 215968 w 600582"/>
                <a:gd name="connsiteY127" fmla="*/ 94513 h 608697"/>
                <a:gd name="connsiteX128" fmla="*/ 206474 w 600582"/>
                <a:gd name="connsiteY128" fmla="*/ 106020 h 608697"/>
                <a:gd name="connsiteX129" fmla="*/ 218272 w 600582"/>
                <a:gd name="connsiteY129" fmla="*/ 117803 h 608697"/>
                <a:gd name="connsiteX130" fmla="*/ 224448 w 600582"/>
                <a:gd name="connsiteY130" fmla="*/ 117803 h 608697"/>
                <a:gd name="connsiteX131" fmla="*/ 226292 w 600582"/>
                <a:gd name="connsiteY131" fmla="*/ 117619 h 608697"/>
                <a:gd name="connsiteX132" fmla="*/ 273394 w 600582"/>
                <a:gd name="connsiteY132" fmla="*/ 110347 h 608697"/>
                <a:gd name="connsiteX133" fmla="*/ 313030 w 600582"/>
                <a:gd name="connsiteY133" fmla="*/ 88714 h 608697"/>
                <a:gd name="connsiteX134" fmla="*/ 78610 w 600582"/>
                <a:gd name="connsiteY134" fmla="*/ 68731 h 608697"/>
                <a:gd name="connsiteX135" fmla="*/ 176978 w 600582"/>
                <a:gd name="connsiteY135" fmla="*/ 68731 h 608697"/>
                <a:gd name="connsiteX136" fmla="*/ 176978 w 600582"/>
                <a:gd name="connsiteY136" fmla="*/ 88348 h 608697"/>
                <a:gd name="connsiteX137" fmla="*/ 78610 w 600582"/>
                <a:gd name="connsiteY137" fmla="*/ 88348 h 608697"/>
                <a:gd name="connsiteX138" fmla="*/ 39375 w 600582"/>
                <a:gd name="connsiteY138" fmla="*/ 68731 h 608697"/>
                <a:gd name="connsiteX139" fmla="*/ 58992 w 600582"/>
                <a:gd name="connsiteY139" fmla="*/ 68731 h 608697"/>
                <a:gd name="connsiteX140" fmla="*/ 58992 w 600582"/>
                <a:gd name="connsiteY140" fmla="*/ 88348 h 608697"/>
                <a:gd name="connsiteX141" fmla="*/ 39375 w 600582"/>
                <a:gd name="connsiteY141" fmla="*/ 88348 h 608697"/>
                <a:gd name="connsiteX142" fmla="*/ 296346 w 600582"/>
                <a:gd name="connsiteY142" fmla="*/ 58428 h 608697"/>
                <a:gd name="connsiteX143" fmla="*/ 337641 w 600582"/>
                <a:gd name="connsiteY143" fmla="*/ 79048 h 608697"/>
                <a:gd name="connsiteX144" fmla="*/ 344646 w 600582"/>
                <a:gd name="connsiteY144" fmla="*/ 78496 h 608697"/>
                <a:gd name="connsiteX145" fmla="*/ 383544 w 600582"/>
                <a:gd name="connsiteY145" fmla="*/ 96723 h 608697"/>
                <a:gd name="connsiteX146" fmla="*/ 422074 w 600582"/>
                <a:gd name="connsiteY146" fmla="*/ 142934 h 608697"/>
                <a:gd name="connsiteX147" fmla="*/ 430831 w 600582"/>
                <a:gd name="connsiteY147" fmla="*/ 186568 h 608697"/>
                <a:gd name="connsiteX148" fmla="*/ 442445 w 600582"/>
                <a:gd name="connsiteY148" fmla="*/ 186568 h 608697"/>
                <a:gd name="connsiteX149" fmla="*/ 471941 w 600582"/>
                <a:gd name="connsiteY149" fmla="*/ 216026 h 608697"/>
                <a:gd name="connsiteX150" fmla="*/ 442445 w 600582"/>
                <a:gd name="connsiteY150" fmla="*/ 245484 h 608697"/>
                <a:gd name="connsiteX151" fmla="*/ 385849 w 600582"/>
                <a:gd name="connsiteY151" fmla="*/ 245484 h 608697"/>
                <a:gd name="connsiteX152" fmla="*/ 366492 w 600582"/>
                <a:gd name="connsiteY152" fmla="*/ 177823 h 608697"/>
                <a:gd name="connsiteX153" fmla="*/ 313214 w 600582"/>
                <a:gd name="connsiteY153" fmla="*/ 185464 h 608697"/>
                <a:gd name="connsiteX154" fmla="*/ 354785 w 600582"/>
                <a:gd name="connsiteY154" fmla="*/ 243458 h 608697"/>
                <a:gd name="connsiteX155" fmla="*/ 342157 w 600582"/>
                <a:gd name="connsiteY155" fmla="*/ 293721 h 608697"/>
                <a:gd name="connsiteX156" fmla="*/ 255419 w 600582"/>
                <a:gd name="connsiteY156" fmla="*/ 303386 h 608697"/>
                <a:gd name="connsiteX157" fmla="*/ 237168 w 600582"/>
                <a:gd name="connsiteY157" fmla="*/ 304399 h 608697"/>
                <a:gd name="connsiteX158" fmla="*/ 206474 w 600582"/>
                <a:gd name="connsiteY158" fmla="*/ 273653 h 608697"/>
                <a:gd name="connsiteX159" fmla="*/ 233389 w 600582"/>
                <a:gd name="connsiteY159" fmla="*/ 243274 h 608697"/>
                <a:gd name="connsiteX160" fmla="*/ 273763 w 600582"/>
                <a:gd name="connsiteY160" fmla="*/ 238211 h 608697"/>
                <a:gd name="connsiteX161" fmla="*/ 252009 w 600582"/>
                <a:gd name="connsiteY161" fmla="*/ 216394 h 608697"/>
                <a:gd name="connsiteX162" fmla="*/ 78718 w 600582"/>
                <a:gd name="connsiteY162" fmla="*/ 310198 h 608697"/>
                <a:gd name="connsiteX163" fmla="*/ 62863 w 600582"/>
                <a:gd name="connsiteY163" fmla="*/ 314157 h 608697"/>
                <a:gd name="connsiteX164" fmla="*/ 29496 w 600582"/>
                <a:gd name="connsiteY164" fmla="*/ 280833 h 608697"/>
                <a:gd name="connsiteX165" fmla="*/ 29496 w 600582"/>
                <a:gd name="connsiteY165" fmla="*/ 278071 h 608697"/>
                <a:gd name="connsiteX166" fmla="*/ 45074 w 600582"/>
                <a:gd name="connsiteY166" fmla="*/ 249902 h 608697"/>
                <a:gd name="connsiteX167" fmla="*/ 220853 w 600582"/>
                <a:gd name="connsiteY167" fmla="*/ 138976 h 608697"/>
                <a:gd name="connsiteX168" fmla="*/ 223619 w 600582"/>
                <a:gd name="connsiteY168" fmla="*/ 137411 h 608697"/>
                <a:gd name="connsiteX169" fmla="*/ 218272 w 600582"/>
                <a:gd name="connsiteY169" fmla="*/ 137411 h 608697"/>
                <a:gd name="connsiteX170" fmla="*/ 186840 w 600582"/>
                <a:gd name="connsiteY170" fmla="*/ 106020 h 608697"/>
                <a:gd name="connsiteX171" fmla="*/ 212096 w 600582"/>
                <a:gd name="connsiteY171" fmla="*/ 75274 h 608697"/>
                <a:gd name="connsiteX172" fmla="*/ 432637 w 600582"/>
                <a:gd name="connsiteY172" fmla="*/ 19610 h 608697"/>
                <a:gd name="connsiteX173" fmla="*/ 393370 w 600582"/>
                <a:gd name="connsiteY173" fmla="*/ 58922 h 608697"/>
                <a:gd name="connsiteX174" fmla="*/ 432637 w 600582"/>
                <a:gd name="connsiteY174" fmla="*/ 98234 h 608697"/>
                <a:gd name="connsiteX175" fmla="*/ 471996 w 600582"/>
                <a:gd name="connsiteY175" fmla="*/ 58922 h 608697"/>
                <a:gd name="connsiteX176" fmla="*/ 432637 w 600582"/>
                <a:gd name="connsiteY176" fmla="*/ 19610 h 608697"/>
                <a:gd name="connsiteX177" fmla="*/ 432637 w 600582"/>
                <a:gd name="connsiteY177" fmla="*/ 0 h 608697"/>
                <a:gd name="connsiteX178" fmla="*/ 491629 w 600582"/>
                <a:gd name="connsiteY178" fmla="*/ 58922 h 608697"/>
                <a:gd name="connsiteX179" fmla="*/ 432637 w 600582"/>
                <a:gd name="connsiteY179" fmla="*/ 117844 h 608697"/>
                <a:gd name="connsiteX180" fmla="*/ 373644 w 600582"/>
                <a:gd name="connsiteY180" fmla="*/ 58922 h 608697"/>
                <a:gd name="connsiteX181" fmla="*/ 432637 w 600582"/>
                <a:gd name="connsiteY181" fmla="*/ 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600582" h="608697">
                  <a:moveTo>
                    <a:pt x="334339" y="540037"/>
                  </a:moveTo>
                  <a:lnTo>
                    <a:pt x="353956" y="540037"/>
                  </a:lnTo>
                  <a:lnTo>
                    <a:pt x="353956" y="559654"/>
                  </a:lnTo>
                  <a:lnTo>
                    <a:pt x="334339" y="559654"/>
                  </a:lnTo>
                  <a:close/>
                  <a:moveTo>
                    <a:pt x="294963" y="540037"/>
                  </a:moveTo>
                  <a:lnTo>
                    <a:pt x="314651" y="540037"/>
                  </a:lnTo>
                  <a:lnTo>
                    <a:pt x="314651" y="559654"/>
                  </a:lnTo>
                  <a:lnTo>
                    <a:pt x="294963" y="559654"/>
                  </a:lnTo>
                  <a:close/>
                  <a:moveTo>
                    <a:pt x="255658" y="540037"/>
                  </a:moveTo>
                  <a:lnTo>
                    <a:pt x="275346" y="540037"/>
                  </a:lnTo>
                  <a:lnTo>
                    <a:pt x="275346" y="559654"/>
                  </a:lnTo>
                  <a:lnTo>
                    <a:pt x="255658" y="559654"/>
                  </a:lnTo>
                  <a:close/>
                  <a:moveTo>
                    <a:pt x="345970" y="436094"/>
                  </a:moveTo>
                  <a:lnTo>
                    <a:pt x="361930" y="447516"/>
                  </a:lnTo>
                  <a:lnTo>
                    <a:pt x="312758" y="516327"/>
                  </a:lnTo>
                  <a:lnTo>
                    <a:pt x="296798" y="504904"/>
                  </a:lnTo>
                  <a:close/>
                  <a:moveTo>
                    <a:pt x="304818" y="353462"/>
                  </a:moveTo>
                  <a:cubicBezTo>
                    <a:pt x="364460" y="353462"/>
                    <a:pt x="412948" y="401888"/>
                    <a:pt x="412948" y="461455"/>
                  </a:cubicBezTo>
                  <a:lnTo>
                    <a:pt x="412948" y="471306"/>
                  </a:lnTo>
                  <a:lnTo>
                    <a:pt x="403085" y="471306"/>
                  </a:lnTo>
                  <a:lnTo>
                    <a:pt x="393313" y="471306"/>
                  </a:lnTo>
                  <a:lnTo>
                    <a:pt x="383450" y="471306"/>
                  </a:lnTo>
                  <a:lnTo>
                    <a:pt x="383450" y="451696"/>
                  </a:lnTo>
                  <a:lnTo>
                    <a:pt x="392668" y="451696"/>
                  </a:lnTo>
                  <a:cubicBezTo>
                    <a:pt x="391654" y="442673"/>
                    <a:pt x="389349" y="434111"/>
                    <a:pt x="385847" y="426102"/>
                  </a:cubicBezTo>
                  <a:lnTo>
                    <a:pt x="377827" y="430705"/>
                  </a:lnTo>
                  <a:lnTo>
                    <a:pt x="367963" y="413673"/>
                  </a:lnTo>
                  <a:lnTo>
                    <a:pt x="375891" y="409161"/>
                  </a:lnTo>
                  <a:cubicBezTo>
                    <a:pt x="370636" y="401980"/>
                    <a:pt x="364368" y="395720"/>
                    <a:pt x="357178" y="390472"/>
                  </a:cubicBezTo>
                  <a:lnTo>
                    <a:pt x="352661" y="398390"/>
                  </a:lnTo>
                  <a:lnTo>
                    <a:pt x="335607" y="388539"/>
                  </a:lnTo>
                  <a:lnTo>
                    <a:pt x="340216" y="380529"/>
                  </a:lnTo>
                  <a:cubicBezTo>
                    <a:pt x="332196" y="377031"/>
                    <a:pt x="323623" y="374729"/>
                    <a:pt x="314589" y="373716"/>
                  </a:cubicBezTo>
                  <a:lnTo>
                    <a:pt x="314589" y="382923"/>
                  </a:lnTo>
                  <a:lnTo>
                    <a:pt x="294954" y="382923"/>
                  </a:lnTo>
                  <a:lnTo>
                    <a:pt x="294954" y="373716"/>
                  </a:lnTo>
                  <a:cubicBezTo>
                    <a:pt x="285920" y="374729"/>
                    <a:pt x="277347" y="377031"/>
                    <a:pt x="269327" y="380529"/>
                  </a:cubicBezTo>
                  <a:lnTo>
                    <a:pt x="273937" y="388539"/>
                  </a:lnTo>
                  <a:lnTo>
                    <a:pt x="256975" y="398390"/>
                  </a:lnTo>
                  <a:lnTo>
                    <a:pt x="252365" y="390472"/>
                  </a:lnTo>
                  <a:cubicBezTo>
                    <a:pt x="245175" y="395720"/>
                    <a:pt x="238907" y="401980"/>
                    <a:pt x="233652" y="409161"/>
                  </a:cubicBezTo>
                  <a:lnTo>
                    <a:pt x="241580" y="413673"/>
                  </a:lnTo>
                  <a:lnTo>
                    <a:pt x="231716" y="430705"/>
                  </a:lnTo>
                  <a:lnTo>
                    <a:pt x="223696" y="426102"/>
                  </a:lnTo>
                  <a:cubicBezTo>
                    <a:pt x="220194" y="434111"/>
                    <a:pt x="217889" y="442673"/>
                    <a:pt x="216875" y="451696"/>
                  </a:cubicBezTo>
                  <a:lnTo>
                    <a:pt x="226093" y="451696"/>
                  </a:lnTo>
                  <a:lnTo>
                    <a:pt x="226093" y="471306"/>
                  </a:lnTo>
                  <a:lnTo>
                    <a:pt x="216322" y="471306"/>
                  </a:lnTo>
                  <a:lnTo>
                    <a:pt x="206458" y="471306"/>
                  </a:lnTo>
                  <a:lnTo>
                    <a:pt x="196595" y="471306"/>
                  </a:lnTo>
                  <a:lnTo>
                    <a:pt x="196595" y="461455"/>
                  </a:lnTo>
                  <a:cubicBezTo>
                    <a:pt x="196595" y="401888"/>
                    <a:pt x="245175" y="353462"/>
                    <a:pt x="304818" y="353462"/>
                  </a:cubicBezTo>
                  <a:close/>
                  <a:moveTo>
                    <a:pt x="0" y="353462"/>
                  </a:moveTo>
                  <a:lnTo>
                    <a:pt x="19617" y="353462"/>
                  </a:lnTo>
                  <a:lnTo>
                    <a:pt x="19617" y="373079"/>
                  </a:lnTo>
                  <a:lnTo>
                    <a:pt x="0" y="373079"/>
                  </a:lnTo>
                  <a:close/>
                  <a:moveTo>
                    <a:pt x="304861" y="333850"/>
                  </a:moveTo>
                  <a:cubicBezTo>
                    <a:pt x="234341" y="333850"/>
                    <a:pt x="177003" y="391102"/>
                    <a:pt x="177003" y="461425"/>
                  </a:cubicBezTo>
                  <a:cubicBezTo>
                    <a:pt x="177003" y="531839"/>
                    <a:pt x="234341" y="589092"/>
                    <a:pt x="304861" y="589092"/>
                  </a:cubicBezTo>
                  <a:cubicBezTo>
                    <a:pt x="375288" y="589092"/>
                    <a:pt x="432626" y="531839"/>
                    <a:pt x="432626" y="461425"/>
                  </a:cubicBezTo>
                  <a:cubicBezTo>
                    <a:pt x="432626" y="391102"/>
                    <a:pt x="375288" y="333850"/>
                    <a:pt x="304861" y="333850"/>
                  </a:cubicBezTo>
                  <a:close/>
                  <a:moveTo>
                    <a:pt x="294779" y="193288"/>
                  </a:moveTo>
                  <a:lnTo>
                    <a:pt x="270076" y="206728"/>
                  </a:lnTo>
                  <a:lnTo>
                    <a:pt x="316072" y="252664"/>
                  </a:lnTo>
                  <a:lnTo>
                    <a:pt x="235786" y="262698"/>
                  </a:lnTo>
                  <a:cubicBezTo>
                    <a:pt x="230255" y="263434"/>
                    <a:pt x="226107" y="268129"/>
                    <a:pt x="226107" y="273653"/>
                  </a:cubicBezTo>
                  <a:cubicBezTo>
                    <a:pt x="226107" y="279728"/>
                    <a:pt x="231085" y="284699"/>
                    <a:pt x="237168" y="284699"/>
                  </a:cubicBezTo>
                  <a:cubicBezTo>
                    <a:pt x="242515" y="284699"/>
                    <a:pt x="247953" y="284423"/>
                    <a:pt x="253299" y="283871"/>
                  </a:cubicBezTo>
                  <a:lnTo>
                    <a:pt x="326395" y="275770"/>
                  </a:lnTo>
                  <a:lnTo>
                    <a:pt x="333493" y="247509"/>
                  </a:lnTo>
                  <a:close/>
                  <a:moveTo>
                    <a:pt x="549882" y="172956"/>
                  </a:moveTo>
                  <a:lnTo>
                    <a:pt x="600582" y="294547"/>
                  </a:lnTo>
                  <a:lnTo>
                    <a:pt x="549882" y="416139"/>
                  </a:lnTo>
                  <a:lnTo>
                    <a:pt x="531722" y="408591"/>
                  </a:lnTo>
                  <a:lnTo>
                    <a:pt x="546563" y="373062"/>
                  </a:lnTo>
                  <a:lnTo>
                    <a:pt x="422578" y="373062"/>
                  </a:lnTo>
                  <a:cubicBezTo>
                    <a:pt x="441107" y="397730"/>
                    <a:pt x="452353" y="428289"/>
                    <a:pt x="452353" y="461425"/>
                  </a:cubicBezTo>
                  <a:cubicBezTo>
                    <a:pt x="452353" y="542701"/>
                    <a:pt x="386166" y="608697"/>
                    <a:pt x="304861" y="608697"/>
                  </a:cubicBezTo>
                  <a:cubicBezTo>
                    <a:pt x="223463" y="608697"/>
                    <a:pt x="157368" y="542701"/>
                    <a:pt x="157368" y="461425"/>
                  </a:cubicBezTo>
                  <a:cubicBezTo>
                    <a:pt x="157368" y="428289"/>
                    <a:pt x="168522" y="397730"/>
                    <a:pt x="187143" y="373062"/>
                  </a:cubicBezTo>
                  <a:lnTo>
                    <a:pt x="39375" y="373062"/>
                  </a:lnTo>
                  <a:lnTo>
                    <a:pt x="39375" y="353456"/>
                  </a:lnTo>
                  <a:lnTo>
                    <a:pt x="204842" y="353456"/>
                  </a:lnTo>
                  <a:cubicBezTo>
                    <a:pt x="231207" y="329156"/>
                    <a:pt x="266236" y="314153"/>
                    <a:pt x="304861" y="314153"/>
                  </a:cubicBezTo>
                  <a:cubicBezTo>
                    <a:pt x="343393" y="314153"/>
                    <a:pt x="378422" y="329156"/>
                    <a:pt x="404787" y="353456"/>
                  </a:cubicBezTo>
                  <a:lnTo>
                    <a:pt x="554768" y="353456"/>
                  </a:lnTo>
                  <a:lnTo>
                    <a:pt x="579288" y="294547"/>
                  </a:lnTo>
                  <a:lnTo>
                    <a:pt x="554768" y="235638"/>
                  </a:lnTo>
                  <a:lnTo>
                    <a:pt x="481851" y="235638"/>
                  </a:lnTo>
                  <a:lnTo>
                    <a:pt x="481851" y="216033"/>
                  </a:lnTo>
                  <a:lnTo>
                    <a:pt x="546563" y="216033"/>
                  </a:lnTo>
                  <a:lnTo>
                    <a:pt x="531722" y="180503"/>
                  </a:lnTo>
                  <a:close/>
                  <a:moveTo>
                    <a:pt x="39375" y="147270"/>
                  </a:moveTo>
                  <a:lnTo>
                    <a:pt x="137602" y="147270"/>
                  </a:lnTo>
                  <a:lnTo>
                    <a:pt x="137602" y="166887"/>
                  </a:lnTo>
                  <a:lnTo>
                    <a:pt x="39375" y="166887"/>
                  </a:lnTo>
                  <a:close/>
                  <a:moveTo>
                    <a:pt x="0" y="147270"/>
                  </a:moveTo>
                  <a:lnTo>
                    <a:pt x="19617" y="147270"/>
                  </a:lnTo>
                  <a:lnTo>
                    <a:pt x="19617" y="166887"/>
                  </a:lnTo>
                  <a:lnTo>
                    <a:pt x="0" y="166887"/>
                  </a:lnTo>
                  <a:close/>
                  <a:moveTo>
                    <a:pt x="58993" y="107965"/>
                  </a:moveTo>
                  <a:lnTo>
                    <a:pt x="167099" y="107965"/>
                  </a:lnTo>
                  <a:lnTo>
                    <a:pt x="167099" y="127653"/>
                  </a:lnTo>
                  <a:lnTo>
                    <a:pt x="58993" y="127653"/>
                  </a:lnTo>
                  <a:close/>
                  <a:moveTo>
                    <a:pt x="19617" y="107965"/>
                  </a:moveTo>
                  <a:lnTo>
                    <a:pt x="39375" y="107965"/>
                  </a:lnTo>
                  <a:lnTo>
                    <a:pt x="39375" y="127653"/>
                  </a:lnTo>
                  <a:lnTo>
                    <a:pt x="19617" y="127653"/>
                  </a:lnTo>
                  <a:close/>
                  <a:moveTo>
                    <a:pt x="344646" y="98196"/>
                  </a:moveTo>
                  <a:cubicBezTo>
                    <a:pt x="339484" y="98196"/>
                    <a:pt x="334415" y="99484"/>
                    <a:pt x="329898" y="101970"/>
                  </a:cubicBezTo>
                  <a:lnTo>
                    <a:pt x="230808" y="155914"/>
                  </a:lnTo>
                  <a:lnTo>
                    <a:pt x="55489" y="266472"/>
                  </a:lnTo>
                  <a:cubicBezTo>
                    <a:pt x="51526" y="268958"/>
                    <a:pt x="49129" y="273284"/>
                    <a:pt x="49129" y="278071"/>
                  </a:cubicBezTo>
                  <a:lnTo>
                    <a:pt x="49129" y="280833"/>
                  </a:lnTo>
                  <a:cubicBezTo>
                    <a:pt x="49129" y="288381"/>
                    <a:pt x="55305" y="294549"/>
                    <a:pt x="62863" y="294549"/>
                  </a:cubicBezTo>
                  <a:cubicBezTo>
                    <a:pt x="65076" y="294549"/>
                    <a:pt x="67380" y="293997"/>
                    <a:pt x="69408" y="292892"/>
                  </a:cubicBezTo>
                  <a:lnTo>
                    <a:pt x="301692" y="167237"/>
                  </a:lnTo>
                  <a:lnTo>
                    <a:pt x="380687" y="156006"/>
                  </a:lnTo>
                  <a:lnTo>
                    <a:pt x="400689" y="225784"/>
                  </a:lnTo>
                  <a:lnTo>
                    <a:pt x="442445" y="225784"/>
                  </a:lnTo>
                  <a:cubicBezTo>
                    <a:pt x="447883" y="225784"/>
                    <a:pt x="452308" y="221457"/>
                    <a:pt x="452308" y="216026"/>
                  </a:cubicBezTo>
                  <a:cubicBezTo>
                    <a:pt x="452308" y="210595"/>
                    <a:pt x="447883" y="206176"/>
                    <a:pt x="442445" y="206176"/>
                  </a:cubicBezTo>
                  <a:lnTo>
                    <a:pt x="414700" y="206176"/>
                  </a:lnTo>
                  <a:lnTo>
                    <a:pt x="403823" y="151680"/>
                  </a:lnTo>
                  <a:lnTo>
                    <a:pt x="368428" y="109334"/>
                  </a:lnTo>
                  <a:cubicBezTo>
                    <a:pt x="362528" y="102246"/>
                    <a:pt x="353864" y="98196"/>
                    <a:pt x="344646" y="98196"/>
                  </a:cubicBezTo>
                  <a:close/>
                  <a:moveTo>
                    <a:pt x="293581" y="78956"/>
                  </a:moveTo>
                  <a:lnTo>
                    <a:pt x="215968" y="94513"/>
                  </a:lnTo>
                  <a:cubicBezTo>
                    <a:pt x="210437" y="95618"/>
                    <a:pt x="206474" y="100497"/>
                    <a:pt x="206474" y="106020"/>
                  </a:cubicBezTo>
                  <a:cubicBezTo>
                    <a:pt x="206474" y="112556"/>
                    <a:pt x="211728" y="117803"/>
                    <a:pt x="218272" y="117803"/>
                  </a:cubicBezTo>
                  <a:lnTo>
                    <a:pt x="224448" y="117803"/>
                  </a:lnTo>
                  <a:cubicBezTo>
                    <a:pt x="225093" y="117803"/>
                    <a:pt x="225646" y="117711"/>
                    <a:pt x="226292" y="117619"/>
                  </a:cubicBezTo>
                  <a:lnTo>
                    <a:pt x="273394" y="110347"/>
                  </a:lnTo>
                  <a:lnTo>
                    <a:pt x="313030" y="88714"/>
                  </a:lnTo>
                  <a:close/>
                  <a:moveTo>
                    <a:pt x="78610" y="68731"/>
                  </a:moveTo>
                  <a:lnTo>
                    <a:pt x="176978" y="68731"/>
                  </a:lnTo>
                  <a:lnTo>
                    <a:pt x="176978" y="88348"/>
                  </a:lnTo>
                  <a:lnTo>
                    <a:pt x="78610" y="88348"/>
                  </a:lnTo>
                  <a:close/>
                  <a:moveTo>
                    <a:pt x="39375" y="68731"/>
                  </a:moveTo>
                  <a:lnTo>
                    <a:pt x="58992" y="68731"/>
                  </a:lnTo>
                  <a:lnTo>
                    <a:pt x="58992" y="88348"/>
                  </a:lnTo>
                  <a:lnTo>
                    <a:pt x="39375" y="88348"/>
                  </a:lnTo>
                  <a:close/>
                  <a:moveTo>
                    <a:pt x="296346" y="58428"/>
                  </a:moveTo>
                  <a:lnTo>
                    <a:pt x="337641" y="79048"/>
                  </a:lnTo>
                  <a:cubicBezTo>
                    <a:pt x="340037" y="78772"/>
                    <a:pt x="342342" y="78496"/>
                    <a:pt x="344646" y="78496"/>
                  </a:cubicBezTo>
                  <a:cubicBezTo>
                    <a:pt x="359763" y="78496"/>
                    <a:pt x="373958" y="85124"/>
                    <a:pt x="383544" y="96723"/>
                  </a:cubicBezTo>
                  <a:lnTo>
                    <a:pt x="422074" y="142934"/>
                  </a:lnTo>
                  <a:lnTo>
                    <a:pt x="430831" y="186568"/>
                  </a:lnTo>
                  <a:lnTo>
                    <a:pt x="442445" y="186568"/>
                  </a:lnTo>
                  <a:cubicBezTo>
                    <a:pt x="458668" y="186568"/>
                    <a:pt x="471941" y="199732"/>
                    <a:pt x="471941" y="216026"/>
                  </a:cubicBezTo>
                  <a:cubicBezTo>
                    <a:pt x="471941" y="232228"/>
                    <a:pt x="458668" y="245484"/>
                    <a:pt x="442445" y="245484"/>
                  </a:cubicBezTo>
                  <a:lnTo>
                    <a:pt x="385849" y="245484"/>
                  </a:lnTo>
                  <a:lnTo>
                    <a:pt x="366492" y="177823"/>
                  </a:lnTo>
                  <a:lnTo>
                    <a:pt x="313214" y="185464"/>
                  </a:lnTo>
                  <a:lnTo>
                    <a:pt x="354785" y="243458"/>
                  </a:lnTo>
                  <a:lnTo>
                    <a:pt x="342157" y="293721"/>
                  </a:lnTo>
                  <a:lnTo>
                    <a:pt x="255419" y="303386"/>
                  </a:lnTo>
                  <a:cubicBezTo>
                    <a:pt x="249428" y="304031"/>
                    <a:pt x="243252" y="304399"/>
                    <a:pt x="237168" y="304399"/>
                  </a:cubicBezTo>
                  <a:cubicBezTo>
                    <a:pt x="220208" y="304399"/>
                    <a:pt x="206474" y="290591"/>
                    <a:pt x="206474" y="273653"/>
                  </a:cubicBezTo>
                  <a:cubicBezTo>
                    <a:pt x="206474" y="258279"/>
                    <a:pt x="217996" y="245115"/>
                    <a:pt x="233389" y="243274"/>
                  </a:cubicBezTo>
                  <a:lnTo>
                    <a:pt x="273763" y="238211"/>
                  </a:lnTo>
                  <a:lnTo>
                    <a:pt x="252009" y="216394"/>
                  </a:lnTo>
                  <a:lnTo>
                    <a:pt x="78718" y="310198"/>
                  </a:lnTo>
                  <a:cubicBezTo>
                    <a:pt x="73925" y="312776"/>
                    <a:pt x="68394" y="314157"/>
                    <a:pt x="62863" y="314157"/>
                  </a:cubicBezTo>
                  <a:cubicBezTo>
                    <a:pt x="44428" y="314157"/>
                    <a:pt x="29496" y="299244"/>
                    <a:pt x="29496" y="280833"/>
                  </a:cubicBezTo>
                  <a:lnTo>
                    <a:pt x="29496" y="278071"/>
                  </a:lnTo>
                  <a:cubicBezTo>
                    <a:pt x="29496" y="266564"/>
                    <a:pt x="35303" y="255978"/>
                    <a:pt x="45074" y="249902"/>
                  </a:cubicBezTo>
                  <a:lnTo>
                    <a:pt x="220853" y="138976"/>
                  </a:lnTo>
                  <a:lnTo>
                    <a:pt x="223619" y="137411"/>
                  </a:lnTo>
                  <a:lnTo>
                    <a:pt x="218272" y="137411"/>
                  </a:lnTo>
                  <a:cubicBezTo>
                    <a:pt x="200943" y="137411"/>
                    <a:pt x="186840" y="123327"/>
                    <a:pt x="186840" y="106020"/>
                  </a:cubicBezTo>
                  <a:cubicBezTo>
                    <a:pt x="186840" y="91107"/>
                    <a:pt x="197441" y="78220"/>
                    <a:pt x="212096" y="75274"/>
                  </a:cubicBezTo>
                  <a:close/>
                  <a:moveTo>
                    <a:pt x="432637" y="19610"/>
                  </a:moveTo>
                  <a:cubicBezTo>
                    <a:pt x="410975" y="19610"/>
                    <a:pt x="393370" y="37286"/>
                    <a:pt x="393370" y="58922"/>
                  </a:cubicBezTo>
                  <a:cubicBezTo>
                    <a:pt x="393370" y="80557"/>
                    <a:pt x="410975" y="98234"/>
                    <a:pt x="432637" y="98234"/>
                  </a:cubicBezTo>
                  <a:cubicBezTo>
                    <a:pt x="454390" y="98234"/>
                    <a:pt x="471996" y="80557"/>
                    <a:pt x="471996" y="58922"/>
                  </a:cubicBezTo>
                  <a:cubicBezTo>
                    <a:pt x="471996" y="37286"/>
                    <a:pt x="454390" y="19610"/>
                    <a:pt x="432637" y="19610"/>
                  </a:cubicBezTo>
                  <a:close/>
                  <a:moveTo>
                    <a:pt x="432637" y="0"/>
                  </a:moveTo>
                  <a:cubicBezTo>
                    <a:pt x="465175" y="0"/>
                    <a:pt x="491629" y="26423"/>
                    <a:pt x="491629" y="58922"/>
                  </a:cubicBezTo>
                  <a:cubicBezTo>
                    <a:pt x="491629" y="91421"/>
                    <a:pt x="465175" y="117844"/>
                    <a:pt x="432637" y="117844"/>
                  </a:cubicBezTo>
                  <a:cubicBezTo>
                    <a:pt x="400099" y="117844"/>
                    <a:pt x="373644" y="91421"/>
                    <a:pt x="373644" y="58922"/>
                  </a:cubicBezTo>
                  <a:cubicBezTo>
                    <a:pt x="373644" y="26423"/>
                    <a:pt x="400099" y="0"/>
                    <a:pt x="4326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8080" tIns="148080" rIns="148080" b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94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提高单机并发</a:t>
            </a:r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056C106D-5DF6-12C9-FC7F-B7CE6414105C}"/>
              </a:ext>
            </a:extLst>
          </p:cNvPr>
          <p:cNvSpPr>
            <a:spLocks/>
          </p:cNvSpPr>
          <p:nvPr/>
        </p:nvSpPr>
        <p:spPr bwMode="auto">
          <a:xfrm>
            <a:off x="-1529181" y="-6181690"/>
            <a:ext cx="16784096" cy="1888484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AF936008-AD70-B8E3-B4EC-BF1B090DC795}"/>
              </a:ext>
            </a:extLst>
          </p:cNvPr>
          <p:cNvSpPr>
            <a:spLocks/>
          </p:cNvSpPr>
          <p:nvPr/>
        </p:nvSpPr>
        <p:spPr bwMode="auto">
          <a:xfrm>
            <a:off x="-1523712" y="-6181690"/>
            <a:ext cx="16773158" cy="188848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F717C5-5FD0-443E-E97E-62C288ED8DDD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读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34B8AF9-2C93-DF62-AB8C-8B0A652FF4A4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写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26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提高单机并发</a:t>
            </a:r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056C106D-5DF6-12C9-FC7F-B7CE6414105C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AF936008-AD70-B8E3-B4EC-BF1B090DC795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F717C5-5FD0-443E-E97E-62C288ED8DDD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读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34B8AF9-2C93-DF62-AB8C-8B0A652FF4A4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写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5EEF116-B3EF-80A8-F7E4-E9CF7C7D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3476192"/>
            <a:ext cx="2155575" cy="7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优化代码及</a:t>
            </a:r>
            <a:r>
              <a:rPr lang="en-US" altLang="zh-CN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缓存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F5DFC60-B8E1-6660-7CFA-1ECB898E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3260731"/>
            <a:ext cx="2155575" cy="11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优化代码及</a:t>
            </a:r>
            <a:r>
              <a:rPr lang="en-US" altLang="zh-CN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变同步写为异步写</a:t>
            </a:r>
            <a:endParaRPr lang="en-US" altLang="zh-CN" sz="16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合并写请求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1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变同步为异步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976A1D2D-E285-AFDA-6029-ECF707BA244A}"/>
              </a:ext>
            </a:extLst>
          </p:cNvPr>
          <p:cNvSpPr/>
          <p:nvPr/>
        </p:nvSpPr>
        <p:spPr>
          <a:xfrm>
            <a:off x="1510237" y="3002237"/>
            <a:ext cx="521779" cy="549312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945C28-22BC-968F-99B8-7586512CED65}"/>
              </a:ext>
            </a:extLst>
          </p:cNvPr>
          <p:cNvSpPr/>
          <p:nvPr/>
        </p:nvSpPr>
        <p:spPr>
          <a:xfrm>
            <a:off x="3259958" y="3002237"/>
            <a:ext cx="1002903" cy="54931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A93946-453C-2742-56C8-0A35A965FF8F}"/>
              </a:ext>
            </a:extLst>
          </p:cNvPr>
          <p:cNvSpPr/>
          <p:nvPr/>
        </p:nvSpPr>
        <p:spPr>
          <a:xfrm>
            <a:off x="5459049" y="3002239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915598E-0635-1A3F-2CD3-697C5FE44640}"/>
              </a:ext>
            </a:extLst>
          </p:cNvPr>
          <p:cNvSpPr/>
          <p:nvPr/>
        </p:nvSpPr>
        <p:spPr>
          <a:xfrm>
            <a:off x="7608881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3DA1CF2-8DCE-509C-62DF-DA3F34991EC0}"/>
              </a:ext>
            </a:extLst>
          </p:cNvPr>
          <p:cNvSpPr/>
          <p:nvPr/>
        </p:nvSpPr>
        <p:spPr>
          <a:xfrm>
            <a:off x="9858129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C</a:t>
            </a:r>
            <a:endParaRPr lang="zh-CN" altLang="en-US" sz="140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9C089C04-59EA-CE1E-089D-F011732C359B}"/>
              </a:ext>
            </a:extLst>
          </p:cNvPr>
          <p:cNvSpPr/>
          <p:nvPr/>
        </p:nvSpPr>
        <p:spPr>
          <a:xfrm>
            <a:off x="556022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7E1E6236-67A9-73E0-525A-2FBF8E543F4D}"/>
              </a:ext>
            </a:extLst>
          </p:cNvPr>
          <p:cNvSpPr/>
          <p:nvPr/>
        </p:nvSpPr>
        <p:spPr>
          <a:xfrm>
            <a:off x="7710052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BB2EDDFF-C8E7-D995-D7AA-FF69401AEE94}"/>
              </a:ext>
            </a:extLst>
          </p:cNvPr>
          <p:cNvSpPr/>
          <p:nvPr/>
        </p:nvSpPr>
        <p:spPr>
          <a:xfrm>
            <a:off x="995930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0F695D-BFF8-B9A6-61C2-064BC765E098}"/>
              </a:ext>
            </a:extLst>
          </p:cNvPr>
          <p:cNvCxnSpPr>
            <a:endCxn id="13" idx="1"/>
          </p:cNvCxnSpPr>
          <p:nvPr/>
        </p:nvCxnSpPr>
        <p:spPr>
          <a:xfrm>
            <a:off x="2032016" y="3276893"/>
            <a:ext cx="12279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0F175A-88BB-E185-E625-0A61D595BF2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262861" y="3276893"/>
            <a:ext cx="1196188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70908F-C14A-BD21-EFF6-D482B1E4305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61952" y="3276893"/>
            <a:ext cx="1146929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A35926-3CAB-8A08-5BD9-0D55A5C3929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11784" y="3276893"/>
            <a:ext cx="124634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142418A-59D9-85C8-0A21-1D494DE5970E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>
            <a:off x="5960501" y="3551551"/>
            <a:ext cx="0" cy="12029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E49109-1682-7F9C-EB30-261D99268F02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8110333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0EE6FD-5519-8792-4737-FF3F6AD76ADF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10359581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3F414FA-C787-5E0E-C7EA-578A5B8A7D5D}"/>
              </a:ext>
            </a:extLst>
          </p:cNvPr>
          <p:cNvSpPr txBox="1"/>
          <p:nvPr/>
        </p:nvSpPr>
        <p:spPr>
          <a:xfrm>
            <a:off x="5967047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999124-0F62-5DF5-6497-1E457F93EAE0}"/>
              </a:ext>
            </a:extLst>
          </p:cNvPr>
          <p:cNvSpPr txBox="1"/>
          <p:nvPr/>
        </p:nvSpPr>
        <p:spPr>
          <a:xfrm>
            <a:off x="8110334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2FF5D89-EB70-B2D9-4DEE-07F37408A2BE}"/>
              </a:ext>
            </a:extLst>
          </p:cNvPr>
          <p:cNvSpPr txBox="1"/>
          <p:nvPr/>
        </p:nvSpPr>
        <p:spPr>
          <a:xfrm>
            <a:off x="10359580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82FFBC-4843-89D5-9D9C-A3C9519B4EC6}"/>
              </a:ext>
            </a:extLst>
          </p:cNvPr>
          <p:cNvSpPr txBox="1"/>
          <p:nvPr/>
        </p:nvSpPr>
        <p:spPr>
          <a:xfrm>
            <a:off x="2393785" y="287527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AD2B26"/>
                </a:solidFill>
                <a:latin typeface="+mn-lt"/>
                <a:ea typeface="+mn-ea"/>
              </a:rPr>
              <a:t>150ms</a:t>
            </a:r>
            <a:endParaRPr lang="zh-CN" altLang="en-US" sz="11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2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3" grpId="0"/>
      <p:bldP spid="45" grpId="0"/>
      <p:bldP spid="46" grpId="0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E4DAF6-7498-9C57-9DFA-A83F792565CA}"/>
              </a:ext>
            </a:extLst>
          </p:cNvPr>
          <p:cNvGrpSpPr/>
          <p:nvPr/>
        </p:nvGrpSpPr>
        <p:grpSpPr>
          <a:xfrm>
            <a:off x="892714" y="4087289"/>
            <a:ext cx="4346825" cy="2603218"/>
            <a:chOff x="795776" y="3931886"/>
            <a:chExt cx="4346825" cy="260321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9291F1C-381C-9B29-FF98-FBE1DFA2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0C680F-9110-1A33-3E8E-1C7F2582B753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变同步为异步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976A1D2D-E285-AFDA-6029-ECF707BA244A}"/>
              </a:ext>
            </a:extLst>
          </p:cNvPr>
          <p:cNvSpPr/>
          <p:nvPr/>
        </p:nvSpPr>
        <p:spPr>
          <a:xfrm>
            <a:off x="1510237" y="3002237"/>
            <a:ext cx="521779" cy="549312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945C28-22BC-968F-99B8-7586512CED65}"/>
              </a:ext>
            </a:extLst>
          </p:cNvPr>
          <p:cNvSpPr/>
          <p:nvPr/>
        </p:nvSpPr>
        <p:spPr>
          <a:xfrm>
            <a:off x="3259958" y="3002237"/>
            <a:ext cx="1002903" cy="54931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A93946-453C-2742-56C8-0A35A965FF8F}"/>
              </a:ext>
            </a:extLst>
          </p:cNvPr>
          <p:cNvSpPr/>
          <p:nvPr/>
        </p:nvSpPr>
        <p:spPr>
          <a:xfrm>
            <a:off x="5459049" y="3002239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915598E-0635-1A3F-2CD3-697C5FE44640}"/>
              </a:ext>
            </a:extLst>
          </p:cNvPr>
          <p:cNvSpPr/>
          <p:nvPr/>
        </p:nvSpPr>
        <p:spPr>
          <a:xfrm>
            <a:off x="7608881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3DA1CF2-8DCE-509C-62DF-DA3F34991EC0}"/>
              </a:ext>
            </a:extLst>
          </p:cNvPr>
          <p:cNvSpPr/>
          <p:nvPr/>
        </p:nvSpPr>
        <p:spPr>
          <a:xfrm>
            <a:off x="9858129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C</a:t>
            </a:r>
            <a:endParaRPr lang="zh-CN" altLang="en-US" sz="140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9C089C04-59EA-CE1E-089D-F011732C359B}"/>
              </a:ext>
            </a:extLst>
          </p:cNvPr>
          <p:cNvSpPr/>
          <p:nvPr/>
        </p:nvSpPr>
        <p:spPr>
          <a:xfrm>
            <a:off x="556022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7E1E6236-67A9-73E0-525A-2FBF8E543F4D}"/>
              </a:ext>
            </a:extLst>
          </p:cNvPr>
          <p:cNvSpPr/>
          <p:nvPr/>
        </p:nvSpPr>
        <p:spPr>
          <a:xfrm>
            <a:off x="7710052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BB2EDDFF-C8E7-D995-D7AA-FF69401AEE94}"/>
              </a:ext>
            </a:extLst>
          </p:cNvPr>
          <p:cNvSpPr/>
          <p:nvPr/>
        </p:nvSpPr>
        <p:spPr>
          <a:xfrm>
            <a:off x="995930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0F695D-BFF8-B9A6-61C2-064BC765E098}"/>
              </a:ext>
            </a:extLst>
          </p:cNvPr>
          <p:cNvCxnSpPr>
            <a:endCxn id="13" idx="1"/>
          </p:cNvCxnSpPr>
          <p:nvPr/>
        </p:nvCxnSpPr>
        <p:spPr>
          <a:xfrm>
            <a:off x="2032016" y="3276893"/>
            <a:ext cx="12279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0F175A-88BB-E185-E625-0A61D595BF27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4262861" y="1841654"/>
            <a:ext cx="878291" cy="14352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70908F-C14A-BD21-EFF6-D482B1E4305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61952" y="3276893"/>
            <a:ext cx="1146929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A35926-3CAB-8A08-5BD9-0D55A5C3929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11784" y="3276893"/>
            <a:ext cx="124634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142418A-59D9-85C8-0A21-1D494DE5970E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>
            <a:off x="5960501" y="3551551"/>
            <a:ext cx="0" cy="12029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E49109-1682-7F9C-EB30-261D99268F02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8110333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0EE6FD-5519-8792-4737-FF3F6AD76ADF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10359581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3F414FA-C787-5E0E-C7EA-578A5B8A7D5D}"/>
              </a:ext>
            </a:extLst>
          </p:cNvPr>
          <p:cNvSpPr txBox="1"/>
          <p:nvPr/>
        </p:nvSpPr>
        <p:spPr>
          <a:xfrm>
            <a:off x="5967047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999124-0F62-5DF5-6497-1E457F93EAE0}"/>
              </a:ext>
            </a:extLst>
          </p:cNvPr>
          <p:cNvSpPr txBox="1"/>
          <p:nvPr/>
        </p:nvSpPr>
        <p:spPr>
          <a:xfrm>
            <a:off x="8110334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2FF5D89-EB70-B2D9-4DEE-07F37408A2BE}"/>
              </a:ext>
            </a:extLst>
          </p:cNvPr>
          <p:cNvSpPr txBox="1"/>
          <p:nvPr/>
        </p:nvSpPr>
        <p:spPr>
          <a:xfrm>
            <a:off x="10359580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82FFBC-4843-89D5-9D9C-A3C9519B4EC6}"/>
              </a:ext>
            </a:extLst>
          </p:cNvPr>
          <p:cNvSpPr txBox="1"/>
          <p:nvPr/>
        </p:nvSpPr>
        <p:spPr>
          <a:xfrm>
            <a:off x="3558758" y="2065458"/>
            <a:ext cx="11608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发送</a:t>
            </a:r>
            <a:r>
              <a:rPr lang="en-US" altLang="zh-CN" sz="1100">
                <a:solidFill>
                  <a:srgbClr val="49504F"/>
                </a:solidFill>
              </a:rPr>
              <a:t>MQ</a:t>
            </a:r>
            <a:r>
              <a:rPr lang="zh-CN" altLang="en-US" sz="1100">
                <a:solidFill>
                  <a:srgbClr val="49504F"/>
                </a:solidFill>
              </a:rPr>
              <a:t>通知，</a:t>
            </a:r>
            <a:endParaRPr lang="en-US" altLang="zh-CN" sz="1100">
              <a:solidFill>
                <a:srgbClr val="49504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不等待业务执行</a:t>
            </a:r>
            <a:endParaRPr lang="en-US" altLang="zh-CN" sz="1100">
              <a:solidFill>
                <a:srgbClr val="49504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耗时</a:t>
            </a:r>
            <a:r>
              <a:rPr lang="en-US" altLang="zh-CN" sz="1100">
                <a:solidFill>
                  <a:srgbClr val="49504F"/>
                </a:solidFill>
              </a:rPr>
              <a:t>20ms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3" name="流程图: 直接访问存储器 2">
            <a:extLst>
              <a:ext uri="{FF2B5EF4-FFF2-40B4-BE49-F238E27FC236}">
                <a16:creationId xmlns:a16="http://schemas.microsoft.com/office/drawing/2014/main" id="{9874990D-0FE2-2C8D-BADE-0D0757490073}"/>
              </a:ext>
            </a:extLst>
          </p:cNvPr>
          <p:cNvSpPr/>
          <p:nvPr/>
        </p:nvSpPr>
        <p:spPr>
          <a:xfrm>
            <a:off x="5141152" y="1566998"/>
            <a:ext cx="1320800" cy="549312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7" name="直接箭头连接符 22">
            <a:extLst>
              <a:ext uri="{FF2B5EF4-FFF2-40B4-BE49-F238E27FC236}">
                <a16:creationId xmlns:a16="http://schemas.microsoft.com/office/drawing/2014/main" id="{FCB027F4-30DF-1FCE-B650-0637B87FF78A}"/>
              </a:ext>
            </a:extLst>
          </p:cNvPr>
          <p:cNvCxnSpPr>
            <a:cxnSpLocks/>
            <a:stCxn id="3" idx="4"/>
            <a:endCxn id="14" idx="1"/>
          </p:cNvCxnSpPr>
          <p:nvPr/>
        </p:nvCxnSpPr>
        <p:spPr>
          <a:xfrm flipH="1">
            <a:off x="5459049" y="1841654"/>
            <a:ext cx="1002903" cy="1435241"/>
          </a:xfrm>
          <a:prstGeom prst="curvedConnector5">
            <a:avLst>
              <a:gd name="adj1" fmla="val -30899"/>
              <a:gd name="adj2" fmla="val 49292"/>
              <a:gd name="adj3" fmla="val 127859"/>
            </a:avLst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0A51A09-256F-71F6-FAE4-BB203A0ABF92}"/>
              </a:ext>
            </a:extLst>
          </p:cNvPr>
          <p:cNvSpPr txBox="1"/>
          <p:nvPr/>
        </p:nvSpPr>
        <p:spPr>
          <a:xfrm>
            <a:off x="6779849" y="2128386"/>
            <a:ext cx="1051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监听</a:t>
            </a:r>
            <a:r>
              <a:rPr lang="en-US" altLang="zh-CN" sz="1100">
                <a:solidFill>
                  <a:srgbClr val="49504F"/>
                </a:solidFill>
              </a:rPr>
              <a:t>MQ</a:t>
            </a:r>
            <a:r>
              <a:rPr lang="zh-CN" altLang="en-US" sz="1100">
                <a:solidFill>
                  <a:srgbClr val="49504F"/>
                </a:solidFill>
              </a:rPr>
              <a:t>消息，</a:t>
            </a:r>
            <a:endParaRPr lang="en-US" altLang="zh-CN" sz="1100">
              <a:solidFill>
                <a:srgbClr val="49504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异步执行业务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2EFD63-F652-15E2-7819-FEF2150FEB31}"/>
              </a:ext>
            </a:extLst>
          </p:cNvPr>
          <p:cNvSpPr txBox="1"/>
          <p:nvPr/>
        </p:nvSpPr>
        <p:spPr>
          <a:xfrm>
            <a:off x="2393785" y="2875279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B050"/>
                </a:solidFill>
                <a:latin typeface="+mn-lt"/>
                <a:ea typeface="+mn-ea"/>
              </a:rPr>
              <a:t>20ms</a:t>
            </a:r>
            <a:endParaRPr lang="zh-CN" altLang="en-US" sz="11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0745DBE3-569C-9CE3-689A-AB8046516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757" y="4115764"/>
            <a:ext cx="4416822" cy="2682252"/>
          </a:xfrm>
        </p:spPr>
        <p:txBody>
          <a:bodyPr/>
          <a:lstStyle/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无需等待，大大减少响应时间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</a:t>
            </a:r>
            <a:r>
              <a:rPr lang="en-US" altLang="zh-CN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MQ</a:t>
            </a: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暂存消息，起到流量削峰整形作用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降低写频率，减轻数据库并发压力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依赖</a:t>
            </a:r>
            <a:r>
              <a:rPr lang="en-US" altLang="zh-CN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MQ</a:t>
            </a: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可靠性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没有减少数据库写次数，仅仅是降低频率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53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 animBg="1"/>
      <p:bldP spid="15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合并写请求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4022BB60-3ACE-DD4C-9846-0ACD2334B00E}"/>
              </a:ext>
            </a:extLst>
          </p:cNvPr>
          <p:cNvSpPr/>
          <p:nvPr/>
        </p:nvSpPr>
        <p:spPr>
          <a:xfrm>
            <a:off x="1073614" y="2152861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587BB4-88AD-0308-D0E3-99ADB61D3000}"/>
              </a:ext>
            </a:extLst>
          </p:cNvPr>
          <p:cNvSpPr/>
          <p:nvPr/>
        </p:nvSpPr>
        <p:spPr>
          <a:xfrm>
            <a:off x="3673479" y="1998955"/>
            <a:ext cx="836081" cy="357611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7326142-1BA1-553C-99A8-7956DF2FA08B}"/>
              </a:ext>
            </a:extLst>
          </p:cNvPr>
          <p:cNvCxnSpPr/>
          <p:nvPr/>
        </p:nvCxnSpPr>
        <p:spPr>
          <a:xfrm>
            <a:off x="1489572" y="2379110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3392639-3989-188A-21D5-0A77F56317E6}"/>
              </a:ext>
            </a:extLst>
          </p:cNvPr>
          <p:cNvSpPr txBox="1"/>
          <p:nvPr/>
        </p:nvSpPr>
        <p:spPr>
          <a:xfrm>
            <a:off x="2134062" y="2152861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EF921-E4C6-3DFA-D414-EFD48B2F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73" y="1891015"/>
            <a:ext cx="1005476" cy="9761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0B05D0-3DA5-47E8-551A-A81BAE41E9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16145" y="2377631"/>
            <a:ext cx="3130128" cy="14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BC2F81-3304-2852-575F-D1CE8366CBB0}"/>
              </a:ext>
            </a:extLst>
          </p:cNvPr>
          <p:cNvSpPr txBox="1"/>
          <p:nvPr/>
        </p:nvSpPr>
        <p:spPr>
          <a:xfrm>
            <a:off x="5675163" y="212519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6A0ADB2A-B0F5-289A-499A-6142095DF982}"/>
              </a:ext>
            </a:extLst>
          </p:cNvPr>
          <p:cNvSpPr/>
          <p:nvPr/>
        </p:nvSpPr>
        <p:spPr>
          <a:xfrm>
            <a:off x="10784373" y="202155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3" name="iconfont-11244-5317059">
            <a:extLst>
              <a:ext uri="{FF2B5EF4-FFF2-40B4-BE49-F238E27FC236}">
                <a16:creationId xmlns:a16="http://schemas.microsoft.com/office/drawing/2014/main" id="{521E818A-4415-76C8-43FC-C82116B95009}"/>
              </a:ext>
            </a:extLst>
          </p:cNvPr>
          <p:cNvSpPr/>
          <p:nvPr/>
        </p:nvSpPr>
        <p:spPr>
          <a:xfrm>
            <a:off x="1064650" y="2886174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AC933-D456-299B-0313-EDBEE1FEA930}"/>
              </a:ext>
            </a:extLst>
          </p:cNvPr>
          <p:cNvCxnSpPr/>
          <p:nvPr/>
        </p:nvCxnSpPr>
        <p:spPr>
          <a:xfrm>
            <a:off x="1480608" y="3112423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06FAEC-962B-F0EE-7527-C1292F65C4B3}"/>
              </a:ext>
            </a:extLst>
          </p:cNvPr>
          <p:cNvSpPr txBox="1"/>
          <p:nvPr/>
        </p:nvSpPr>
        <p:spPr>
          <a:xfrm>
            <a:off x="2125098" y="2886174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iconfont-11244-5317059">
            <a:extLst>
              <a:ext uri="{FF2B5EF4-FFF2-40B4-BE49-F238E27FC236}">
                <a16:creationId xmlns:a16="http://schemas.microsoft.com/office/drawing/2014/main" id="{220F2AF8-3C5D-0475-CA9A-FC7B7B916F8F}"/>
              </a:ext>
            </a:extLst>
          </p:cNvPr>
          <p:cNvSpPr/>
          <p:nvPr/>
        </p:nvSpPr>
        <p:spPr>
          <a:xfrm>
            <a:off x="1055686" y="3586332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6E1509-914A-4CF6-6D57-8F74A1DB4CEB}"/>
              </a:ext>
            </a:extLst>
          </p:cNvPr>
          <p:cNvCxnSpPr/>
          <p:nvPr/>
        </p:nvCxnSpPr>
        <p:spPr>
          <a:xfrm>
            <a:off x="1471644" y="3812581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91E4D2-F938-6B08-87E5-637C56E23518}"/>
              </a:ext>
            </a:extLst>
          </p:cNvPr>
          <p:cNvSpPr txBox="1"/>
          <p:nvPr/>
        </p:nvSpPr>
        <p:spPr>
          <a:xfrm>
            <a:off x="2116134" y="3586332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iconfont-11244-5317059">
            <a:extLst>
              <a:ext uri="{FF2B5EF4-FFF2-40B4-BE49-F238E27FC236}">
                <a16:creationId xmlns:a16="http://schemas.microsoft.com/office/drawing/2014/main" id="{620FAAAA-E539-9EBF-A13D-ADBB1B89BF37}"/>
              </a:ext>
            </a:extLst>
          </p:cNvPr>
          <p:cNvSpPr/>
          <p:nvPr/>
        </p:nvSpPr>
        <p:spPr>
          <a:xfrm>
            <a:off x="1046722" y="4286490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72E5ED9-59B5-1BE4-A7CD-81DF39E8B186}"/>
              </a:ext>
            </a:extLst>
          </p:cNvPr>
          <p:cNvCxnSpPr/>
          <p:nvPr/>
        </p:nvCxnSpPr>
        <p:spPr>
          <a:xfrm>
            <a:off x="1462680" y="4512739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8279B97-1BA7-F0EB-9047-371E0FF3984A}"/>
              </a:ext>
            </a:extLst>
          </p:cNvPr>
          <p:cNvSpPr txBox="1"/>
          <p:nvPr/>
        </p:nvSpPr>
        <p:spPr>
          <a:xfrm>
            <a:off x="2260526" y="421122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。。。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iconfont-11244-5317059">
            <a:extLst>
              <a:ext uri="{FF2B5EF4-FFF2-40B4-BE49-F238E27FC236}">
                <a16:creationId xmlns:a16="http://schemas.microsoft.com/office/drawing/2014/main" id="{FABE5055-542F-2967-16D8-258814EA1A20}"/>
              </a:ext>
            </a:extLst>
          </p:cNvPr>
          <p:cNvSpPr/>
          <p:nvPr/>
        </p:nvSpPr>
        <p:spPr>
          <a:xfrm>
            <a:off x="1037758" y="4986648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011F87-7171-9055-8E06-7876A86B479C}"/>
              </a:ext>
            </a:extLst>
          </p:cNvPr>
          <p:cNvCxnSpPr/>
          <p:nvPr/>
        </p:nvCxnSpPr>
        <p:spPr>
          <a:xfrm>
            <a:off x="1453716" y="5212897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DA9CFB-4C16-9A53-5BEB-DE4E6CF70AE2}"/>
              </a:ext>
            </a:extLst>
          </p:cNvPr>
          <p:cNvSpPr txBox="1"/>
          <p:nvPr/>
        </p:nvSpPr>
        <p:spPr>
          <a:xfrm>
            <a:off x="2098206" y="4986648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F86F6C5-113D-4675-36AE-E61BD61AB89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06479" y="2379110"/>
            <a:ext cx="3139794" cy="7212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1100282-76E1-2B79-36F5-8B73F21EF7D3}"/>
              </a:ext>
            </a:extLst>
          </p:cNvPr>
          <p:cNvSpPr txBox="1"/>
          <p:nvPr/>
        </p:nvSpPr>
        <p:spPr>
          <a:xfrm rot="20878262">
            <a:off x="4807142" y="2638009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23AF444-9C8A-78DB-B495-7E6016ACC45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45728" y="2379110"/>
            <a:ext cx="3100545" cy="13747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9172C2A-4F50-0CBA-DE57-1BC8E653FF3F}"/>
              </a:ext>
            </a:extLst>
          </p:cNvPr>
          <p:cNvSpPr txBox="1"/>
          <p:nvPr/>
        </p:nvSpPr>
        <p:spPr>
          <a:xfrm rot="20193417">
            <a:off x="4807141" y="315082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07C6CF-FFD9-698B-0A84-410E58C610B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31889" y="2379110"/>
            <a:ext cx="3114384" cy="21336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914AA55-5482-D57D-59F7-6869E114BF8F}"/>
              </a:ext>
            </a:extLst>
          </p:cNvPr>
          <p:cNvSpPr txBox="1"/>
          <p:nvPr/>
        </p:nvSpPr>
        <p:spPr>
          <a:xfrm rot="19881103">
            <a:off x="4913583" y="384024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95DBA4-D453-69D6-425D-D2E2075CC8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84852" y="2379110"/>
            <a:ext cx="3161421" cy="2861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986C33C-A2F2-1684-A6B0-33489050D1CA}"/>
              </a:ext>
            </a:extLst>
          </p:cNvPr>
          <p:cNvSpPr txBox="1"/>
          <p:nvPr/>
        </p:nvSpPr>
        <p:spPr>
          <a:xfrm rot="19147962">
            <a:off x="4756264" y="465611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78B083-B326-E707-4FD5-D30897A4C29E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8651749" y="2376152"/>
            <a:ext cx="2132624" cy="29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30B690C-F70A-0F27-D791-9C552BBFFA69}"/>
              </a:ext>
            </a:extLst>
          </p:cNvPr>
          <p:cNvSpPr txBox="1"/>
          <p:nvPr/>
        </p:nvSpPr>
        <p:spPr>
          <a:xfrm>
            <a:off x="8985587" y="2476837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一次性批量写入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D2BCCB-62E0-1FDF-3F78-95CE713A8E51}"/>
              </a:ext>
            </a:extLst>
          </p:cNvPr>
          <p:cNvGrpSpPr/>
          <p:nvPr/>
        </p:nvGrpSpPr>
        <p:grpSpPr>
          <a:xfrm>
            <a:off x="6975069" y="3685039"/>
            <a:ext cx="4346825" cy="2603218"/>
            <a:chOff x="795776" y="3931886"/>
            <a:chExt cx="4346825" cy="260321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8CB5119-4F91-964E-690B-8D9F1BB8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553BA1-2D96-D24C-DB8B-FFB3EF9E2470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C6F136CD-69C2-9FB6-BE63-4B67488FE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8112" y="3713514"/>
            <a:ext cx="4416822" cy="2682252"/>
          </a:xfrm>
        </p:spPr>
        <p:txBody>
          <a:bodyPr/>
          <a:lstStyle/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写缓存速度快，大大减少响应时间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降低了数据库写频率和写次数，减轻数据库并发压力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实现相对复杂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依赖缓存系统可靠性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不支持事务和复杂业务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015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5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1" grpId="0"/>
      <p:bldP spid="14" grpId="0" animBg="1"/>
      <p:bldP spid="23" grpId="0" animBg="1"/>
      <p:bldP spid="25" grpId="0"/>
      <p:bldP spid="26" grpId="0" animBg="1"/>
      <p:bldP spid="28" grpId="0"/>
      <p:bldP spid="29" grpId="0" animBg="1"/>
      <p:bldP spid="31" grpId="0"/>
      <p:bldP spid="32" grpId="0" animBg="1"/>
      <p:bldP spid="34" grpId="0"/>
      <p:bldP spid="36" grpId="0"/>
      <p:bldP spid="38" grpId="0"/>
      <p:bldP spid="40" grpId="0"/>
      <p:bldP spid="42" grpId="0"/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6850B3-8B50-A5F7-2A05-2502BE067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解决高并发问题的方向：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提高单机并发（降低业务</a:t>
            </a:r>
            <a:r>
              <a:rPr lang="en-US" altLang="zh-CN"/>
              <a:t>RT</a:t>
            </a:r>
            <a:r>
              <a:rPr lang="zh-CN" altLang="en-US"/>
              <a:t>）</a:t>
            </a:r>
            <a:endParaRPr lang="en-US" altLang="zh-CN"/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读（查询）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优化代码和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添加缓存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写（增、删、改）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优化代码和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异步写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合并写请求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水平扩展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服务保护</a:t>
            </a:r>
          </a:p>
        </p:txBody>
      </p:sp>
    </p:spTree>
    <p:extLst>
      <p:ext uri="{BB962C8B-B14F-4D97-AF65-F5344CB8AC3E}">
        <p14:creationId xmlns:p14="http://schemas.microsoft.com/office/powerpoint/2010/main" val="951225547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16217292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BF23EB-D4E4-0776-38F9-7BD9AF75FA3B}"/>
              </a:ext>
            </a:extLst>
          </p:cNvPr>
          <p:cNvSpPr/>
          <p:nvPr/>
        </p:nvSpPr>
        <p:spPr>
          <a:xfrm>
            <a:off x="5225413" y="1742629"/>
            <a:ext cx="4378187" cy="26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1050" name="矩形: 圆角 1049">
            <a:extLst>
              <a:ext uri="{FF2B5EF4-FFF2-40B4-BE49-F238E27FC236}">
                <a16:creationId xmlns:a16="http://schemas.microsoft.com/office/drawing/2014/main" id="{A0DEBEC1-AC2D-0CF1-D0F1-063A49BDE926}"/>
              </a:ext>
            </a:extLst>
          </p:cNvPr>
          <p:cNvSpPr/>
          <p:nvPr/>
        </p:nvSpPr>
        <p:spPr>
          <a:xfrm>
            <a:off x="4324121" y="1609212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1051" name="菱形 1050">
            <a:extLst>
              <a:ext uri="{FF2B5EF4-FFF2-40B4-BE49-F238E27FC236}">
                <a16:creationId xmlns:a16="http://schemas.microsoft.com/office/drawing/2014/main" id="{51A4F172-5000-0DF3-9B59-90CFA4F8ACC1}"/>
              </a:ext>
            </a:extLst>
          </p:cNvPr>
          <p:cNvSpPr/>
          <p:nvPr/>
        </p:nvSpPr>
        <p:spPr>
          <a:xfrm>
            <a:off x="4164466" y="2964050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052" name="矩形: 圆角 1051">
            <a:extLst>
              <a:ext uri="{FF2B5EF4-FFF2-40B4-BE49-F238E27FC236}">
                <a16:creationId xmlns:a16="http://schemas.microsoft.com/office/drawing/2014/main" id="{31A7BCCC-ECD8-BF81-AD67-05A9D358425E}"/>
              </a:ext>
            </a:extLst>
          </p:cNvPr>
          <p:cNvSpPr/>
          <p:nvPr/>
        </p:nvSpPr>
        <p:spPr>
          <a:xfrm>
            <a:off x="5981517" y="2710397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53" name="菱形 1052">
            <a:extLst>
              <a:ext uri="{FF2B5EF4-FFF2-40B4-BE49-F238E27FC236}">
                <a16:creationId xmlns:a16="http://schemas.microsoft.com/office/drawing/2014/main" id="{0F11312C-A876-D329-372D-0C096A6D9DCB}"/>
              </a:ext>
            </a:extLst>
          </p:cNvPr>
          <p:cNvSpPr/>
          <p:nvPr/>
        </p:nvSpPr>
        <p:spPr>
          <a:xfrm>
            <a:off x="7006076" y="203281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D9494D52-8FC8-4652-6B6A-C8E1BA6E596D}"/>
              </a:ext>
            </a:extLst>
          </p:cNvPr>
          <p:cNvSpPr/>
          <p:nvPr/>
        </p:nvSpPr>
        <p:spPr>
          <a:xfrm>
            <a:off x="4293394" y="2232063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55" name="矩形: 圆角 1054">
            <a:extLst>
              <a:ext uri="{FF2B5EF4-FFF2-40B4-BE49-F238E27FC236}">
                <a16:creationId xmlns:a16="http://schemas.microsoft.com/office/drawing/2014/main" id="{85CA9720-6206-C466-EF23-36EB3EFA8606}"/>
              </a:ext>
            </a:extLst>
          </p:cNvPr>
          <p:cNvSpPr/>
          <p:nvPr/>
        </p:nvSpPr>
        <p:spPr>
          <a:xfrm>
            <a:off x="8433424" y="273898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E1FC4480-7831-CAC6-D5A7-505229250797}"/>
              </a:ext>
            </a:extLst>
          </p:cNvPr>
          <p:cNvSpPr txBox="1"/>
          <p:nvPr/>
        </p:nvSpPr>
        <p:spPr>
          <a:xfrm>
            <a:off x="3809013" y="302383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7" name="文本框 1056">
            <a:extLst>
              <a:ext uri="{FF2B5EF4-FFF2-40B4-BE49-F238E27FC236}">
                <a16:creationId xmlns:a16="http://schemas.microsoft.com/office/drawing/2014/main" id="{2D445680-2531-D059-B7F4-CA411ADAAED8}"/>
              </a:ext>
            </a:extLst>
          </p:cNvPr>
          <p:cNvSpPr txBox="1"/>
          <p:nvPr/>
        </p:nvSpPr>
        <p:spPr>
          <a:xfrm>
            <a:off x="2660557" y="50872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4DFF8DF3-87CC-9FE9-BFB6-F000213A1BD9}"/>
              </a:ext>
            </a:extLst>
          </p:cNvPr>
          <p:cNvSpPr txBox="1"/>
          <p:nvPr/>
        </p:nvSpPr>
        <p:spPr>
          <a:xfrm>
            <a:off x="5225413" y="298589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1759CCC-B923-3AF9-F9C1-325A85D0EB14}"/>
              </a:ext>
            </a:extLst>
          </p:cNvPr>
          <p:cNvSpPr txBox="1"/>
          <p:nvPr/>
        </p:nvSpPr>
        <p:spPr>
          <a:xfrm>
            <a:off x="4181949" y="50865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0" name="菱形 1059">
            <a:extLst>
              <a:ext uri="{FF2B5EF4-FFF2-40B4-BE49-F238E27FC236}">
                <a16:creationId xmlns:a16="http://schemas.microsoft.com/office/drawing/2014/main" id="{E1BC1D32-EA89-43A3-D28C-08FB75911FC3}"/>
              </a:ext>
            </a:extLst>
          </p:cNvPr>
          <p:cNvSpPr/>
          <p:nvPr/>
        </p:nvSpPr>
        <p:spPr>
          <a:xfrm>
            <a:off x="5786926" y="3429000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61" name="矩形: 圆角 1060">
            <a:extLst>
              <a:ext uri="{FF2B5EF4-FFF2-40B4-BE49-F238E27FC236}">
                <a16:creationId xmlns:a16="http://schemas.microsoft.com/office/drawing/2014/main" id="{1A4B2AC8-111E-95F7-2CA9-70FFDC35F4DA}"/>
              </a:ext>
            </a:extLst>
          </p:cNvPr>
          <p:cNvSpPr/>
          <p:nvPr/>
        </p:nvSpPr>
        <p:spPr>
          <a:xfrm>
            <a:off x="8382802" y="4353574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1062" name="矩形: 圆角 1061">
            <a:extLst>
              <a:ext uri="{FF2B5EF4-FFF2-40B4-BE49-F238E27FC236}">
                <a16:creationId xmlns:a16="http://schemas.microsoft.com/office/drawing/2014/main" id="{9DA486C3-2906-0A0D-F130-95A67A440484}"/>
              </a:ext>
            </a:extLst>
          </p:cNvPr>
          <p:cNvSpPr/>
          <p:nvPr/>
        </p:nvSpPr>
        <p:spPr>
          <a:xfrm>
            <a:off x="8476389" y="5882375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3" name="矩形: 圆角 1062">
            <a:extLst>
              <a:ext uri="{FF2B5EF4-FFF2-40B4-BE49-F238E27FC236}">
                <a16:creationId xmlns:a16="http://schemas.microsoft.com/office/drawing/2014/main" id="{79AFAB80-CA61-B037-04F7-B59A0908943D}"/>
              </a:ext>
            </a:extLst>
          </p:cNvPr>
          <p:cNvSpPr/>
          <p:nvPr/>
        </p:nvSpPr>
        <p:spPr>
          <a:xfrm>
            <a:off x="3115004" y="3534144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64" name="菱形 1063">
            <a:extLst>
              <a:ext uri="{FF2B5EF4-FFF2-40B4-BE49-F238E27FC236}">
                <a16:creationId xmlns:a16="http://schemas.microsoft.com/office/drawing/2014/main" id="{9F6AC1DC-F6D8-AED0-4AC9-BD377594D72E}"/>
              </a:ext>
            </a:extLst>
          </p:cNvPr>
          <p:cNvSpPr/>
          <p:nvPr/>
        </p:nvSpPr>
        <p:spPr>
          <a:xfrm>
            <a:off x="2924385" y="5063751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FEBD4750-3303-390A-9817-626AFD2F01C7}"/>
              </a:ext>
            </a:extLst>
          </p:cNvPr>
          <p:cNvSpPr/>
          <p:nvPr/>
        </p:nvSpPr>
        <p:spPr>
          <a:xfrm>
            <a:off x="2035895" y="5848444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1066" name="矩形: 圆角 1065">
            <a:extLst>
              <a:ext uri="{FF2B5EF4-FFF2-40B4-BE49-F238E27FC236}">
                <a16:creationId xmlns:a16="http://schemas.microsoft.com/office/drawing/2014/main" id="{19A6E8EF-A2C1-2749-6285-C942E9A7C34D}"/>
              </a:ext>
            </a:extLst>
          </p:cNvPr>
          <p:cNvSpPr/>
          <p:nvPr/>
        </p:nvSpPr>
        <p:spPr>
          <a:xfrm>
            <a:off x="8374037" y="5115371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67" name="直接箭头连接符 9">
            <a:extLst>
              <a:ext uri="{FF2B5EF4-FFF2-40B4-BE49-F238E27FC236}">
                <a16:creationId xmlns:a16="http://schemas.microsoft.com/office/drawing/2014/main" id="{5F0C2A34-3F71-C956-14A4-A3A02B88EBF9}"/>
              </a:ext>
            </a:extLst>
          </p:cNvPr>
          <p:cNvCxnSpPr>
            <a:cxnSpLocks/>
            <a:stCxn id="1061" idx="2"/>
            <a:endCxn id="1066" idx="0"/>
          </p:cNvCxnSpPr>
          <p:nvPr/>
        </p:nvCxnSpPr>
        <p:spPr>
          <a:xfrm rot="5400000">
            <a:off x="8664903" y="4927641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直接箭头连接符 1067">
            <a:extLst>
              <a:ext uri="{FF2B5EF4-FFF2-40B4-BE49-F238E27FC236}">
                <a16:creationId xmlns:a16="http://schemas.microsoft.com/office/drawing/2014/main" id="{3721532A-0F32-23FF-EEB7-061B524DE9AE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>
            <a:off x="4695982" y="1929673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直接箭头连接符 1068">
            <a:extLst>
              <a:ext uri="{FF2B5EF4-FFF2-40B4-BE49-F238E27FC236}">
                <a16:creationId xmlns:a16="http://schemas.microsoft.com/office/drawing/2014/main" id="{E2E3B0A1-2599-CD6B-EBF3-B67D411CFD19}"/>
              </a:ext>
            </a:extLst>
          </p:cNvPr>
          <p:cNvCxnSpPr>
            <a:cxnSpLocks/>
            <a:stCxn id="1066" idx="2"/>
            <a:endCxn id="1062" idx="0"/>
          </p:cNvCxnSpPr>
          <p:nvPr/>
        </p:nvCxnSpPr>
        <p:spPr>
          <a:xfrm flipH="1">
            <a:off x="8848250" y="5501892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直接箭头连接符 1069">
            <a:extLst>
              <a:ext uri="{FF2B5EF4-FFF2-40B4-BE49-F238E27FC236}">
                <a16:creationId xmlns:a16="http://schemas.microsoft.com/office/drawing/2014/main" id="{926A6528-9EC2-3CC1-F4C1-DC12BE4ED436}"/>
              </a:ext>
            </a:extLst>
          </p:cNvPr>
          <p:cNvCxnSpPr>
            <a:cxnSpLocks/>
            <a:stCxn id="1065" idx="3"/>
            <a:endCxn id="1087" idx="1"/>
          </p:cNvCxnSpPr>
          <p:nvPr/>
        </p:nvCxnSpPr>
        <p:spPr>
          <a:xfrm flipV="1">
            <a:off x="2992717" y="6052231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直接箭头连接符 36">
            <a:extLst>
              <a:ext uri="{FF2B5EF4-FFF2-40B4-BE49-F238E27FC236}">
                <a16:creationId xmlns:a16="http://schemas.microsoft.com/office/drawing/2014/main" id="{3347539D-171C-A8B0-851D-439B1D116002}"/>
              </a:ext>
            </a:extLst>
          </p:cNvPr>
          <p:cNvCxnSpPr>
            <a:cxnSpLocks/>
            <a:stCxn id="1060" idx="1"/>
            <a:endCxn id="1088" idx="0"/>
          </p:cNvCxnSpPr>
          <p:nvPr/>
        </p:nvCxnSpPr>
        <p:spPr>
          <a:xfrm rot="10800000" flipV="1">
            <a:off x="3534028" y="3730001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连接符: 肘形 1071">
            <a:extLst>
              <a:ext uri="{FF2B5EF4-FFF2-40B4-BE49-F238E27FC236}">
                <a16:creationId xmlns:a16="http://schemas.microsoft.com/office/drawing/2014/main" id="{F9245604-80EF-0939-D797-139B6367DC08}"/>
              </a:ext>
            </a:extLst>
          </p:cNvPr>
          <p:cNvCxnSpPr>
            <a:cxnSpLocks/>
            <a:stCxn id="1051" idx="1"/>
            <a:endCxn id="1063" idx="0"/>
          </p:cNvCxnSpPr>
          <p:nvPr/>
        </p:nvCxnSpPr>
        <p:spPr>
          <a:xfrm rot="10800000" flipV="1">
            <a:off x="3534028" y="3256332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连接符: 肘形 1072">
            <a:extLst>
              <a:ext uri="{FF2B5EF4-FFF2-40B4-BE49-F238E27FC236}">
                <a16:creationId xmlns:a16="http://schemas.microsoft.com/office/drawing/2014/main" id="{5AE9C17B-DE6A-2F4E-AB15-612F077BBF4D}"/>
              </a:ext>
            </a:extLst>
          </p:cNvPr>
          <p:cNvCxnSpPr>
            <a:cxnSpLocks/>
            <a:stCxn id="1064" idx="1"/>
            <a:endCxn id="1065" idx="0"/>
          </p:cNvCxnSpPr>
          <p:nvPr/>
        </p:nvCxnSpPr>
        <p:spPr>
          <a:xfrm rot="10800000" flipV="1">
            <a:off x="2514307" y="5364752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4" name="连接符: 肘形 1073">
            <a:extLst>
              <a:ext uri="{FF2B5EF4-FFF2-40B4-BE49-F238E27FC236}">
                <a16:creationId xmlns:a16="http://schemas.microsoft.com/office/drawing/2014/main" id="{49835B68-339E-BE15-CCC1-6C856D91F8B7}"/>
              </a:ext>
            </a:extLst>
          </p:cNvPr>
          <p:cNvCxnSpPr>
            <a:cxnSpLocks/>
            <a:stCxn id="1051" idx="3"/>
            <a:endCxn id="1053" idx="0"/>
          </p:cNvCxnSpPr>
          <p:nvPr/>
        </p:nvCxnSpPr>
        <p:spPr>
          <a:xfrm flipV="1">
            <a:off x="5227499" y="2032818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连接符: 肘形 1074">
            <a:extLst>
              <a:ext uri="{FF2B5EF4-FFF2-40B4-BE49-F238E27FC236}">
                <a16:creationId xmlns:a16="http://schemas.microsoft.com/office/drawing/2014/main" id="{9877D85A-97EF-DFFC-C567-7018DB65FF4F}"/>
              </a:ext>
            </a:extLst>
          </p:cNvPr>
          <p:cNvCxnSpPr>
            <a:cxnSpLocks/>
            <a:stCxn id="1053" idx="1"/>
            <a:endCxn id="1052" idx="0"/>
          </p:cNvCxnSpPr>
          <p:nvPr/>
        </p:nvCxnSpPr>
        <p:spPr>
          <a:xfrm rot="10800000" flipV="1">
            <a:off x="6396864" y="2333819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6" name="连接符: 肘形 49">
            <a:extLst>
              <a:ext uri="{FF2B5EF4-FFF2-40B4-BE49-F238E27FC236}">
                <a16:creationId xmlns:a16="http://schemas.microsoft.com/office/drawing/2014/main" id="{212962EB-ABB3-EE51-D22D-ACB56836EFC3}"/>
              </a:ext>
            </a:extLst>
          </p:cNvPr>
          <p:cNvCxnSpPr>
            <a:cxnSpLocks/>
            <a:stCxn id="1060" idx="3"/>
            <a:endCxn id="1061" idx="0"/>
          </p:cNvCxnSpPr>
          <p:nvPr/>
        </p:nvCxnSpPr>
        <p:spPr>
          <a:xfrm>
            <a:off x="7005760" y="3730002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5F4FE44D-9EBE-18BB-1F34-E9D75F154607}"/>
              </a:ext>
            </a:extLst>
          </p:cNvPr>
          <p:cNvCxnSpPr>
            <a:cxnSpLocks/>
            <a:stCxn id="1064" idx="3"/>
            <a:endCxn id="1087" idx="0"/>
          </p:cNvCxnSpPr>
          <p:nvPr/>
        </p:nvCxnSpPr>
        <p:spPr>
          <a:xfrm>
            <a:off x="4143219" y="5364753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8" name="直接箭头连接符 1077">
            <a:extLst>
              <a:ext uri="{FF2B5EF4-FFF2-40B4-BE49-F238E27FC236}">
                <a16:creationId xmlns:a16="http://schemas.microsoft.com/office/drawing/2014/main" id="{6D3F1D91-C84E-891A-C1C4-9168764CB9D5}"/>
              </a:ext>
            </a:extLst>
          </p:cNvPr>
          <p:cNvCxnSpPr>
            <a:cxnSpLocks/>
            <a:stCxn id="1054" idx="2"/>
            <a:endCxn id="1051" idx="0"/>
          </p:cNvCxnSpPr>
          <p:nvPr/>
        </p:nvCxnSpPr>
        <p:spPr>
          <a:xfrm flipH="1">
            <a:off x="4695983" y="2618584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直接箭头连接符 1078">
            <a:extLst>
              <a:ext uri="{FF2B5EF4-FFF2-40B4-BE49-F238E27FC236}">
                <a16:creationId xmlns:a16="http://schemas.microsoft.com/office/drawing/2014/main" id="{ECDF1D04-66A7-9834-3AB7-7CE788F5224D}"/>
              </a:ext>
            </a:extLst>
          </p:cNvPr>
          <p:cNvCxnSpPr>
            <a:cxnSpLocks/>
            <a:stCxn id="1063" idx="2"/>
            <a:endCxn id="1088" idx="0"/>
          </p:cNvCxnSpPr>
          <p:nvPr/>
        </p:nvCxnSpPr>
        <p:spPr>
          <a:xfrm>
            <a:off x="3534028" y="3920665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直接箭头连接符 1079">
            <a:extLst>
              <a:ext uri="{FF2B5EF4-FFF2-40B4-BE49-F238E27FC236}">
                <a16:creationId xmlns:a16="http://schemas.microsoft.com/office/drawing/2014/main" id="{B16AA442-5531-C38E-3C2F-02E65FBE8DE9}"/>
              </a:ext>
            </a:extLst>
          </p:cNvPr>
          <p:cNvCxnSpPr>
            <a:cxnSpLocks/>
            <a:stCxn id="1052" idx="2"/>
            <a:endCxn id="1060" idx="0"/>
          </p:cNvCxnSpPr>
          <p:nvPr/>
        </p:nvCxnSpPr>
        <p:spPr>
          <a:xfrm flipH="1">
            <a:off x="6396343" y="3096918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直接箭头连接符 1080">
            <a:extLst>
              <a:ext uri="{FF2B5EF4-FFF2-40B4-BE49-F238E27FC236}">
                <a16:creationId xmlns:a16="http://schemas.microsoft.com/office/drawing/2014/main" id="{A9DA3D4D-9C83-7503-39B7-F82C82CC4F9E}"/>
              </a:ext>
            </a:extLst>
          </p:cNvPr>
          <p:cNvCxnSpPr>
            <a:cxnSpLocks/>
            <a:stCxn id="1055" idx="2"/>
            <a:endCxn id="1061" idx="0"/>
          </p:cNvCxnSpPr>
          <p:nvPr/>
        </p:nvCxnSpPr>
        <p:spPr>
          <a:xfrm>
            <a:off x="8848771" y="3125505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BF4758BA-CE6A-8495-6CA3-6A1921B80563}"/>
              </a:ext>
            </a:extLst>
          </p:cNvPr>
          <p:cNvCxnSpPr>
            <a:cxnSpLocks/>
            <a:stCxn id="1053" idx="3"/>
            <a:endCxn id="1055" idx="0"/>
          </p:cNvCxnSpPr>
          <p:nvPr/>
        </p:nvCxnSpPr>
        <p:spPr>
          <a:xfrm>
            <a:off x="8224910" y="2333820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3" name="文本框 1082">
            <a:extLst>
              <a:ext uri="{FF2B5EF4-FFF2-40B4-BE49-F238E27FC236}">
                <a16:creationId xmlns:a16="http://schemas.microsoft.com/office/drawing/2014/main" id="{0D5C76F5-3392-C183-EB71-3897859916AC}"/>
              </a:ext>
            </a:extLst>
          </p:cNvPr>
          <p:cNvSpPr txBox="1"/>
          <p:nvPr/>
        </p:nvSpPr>
        <p:spPr>
          <a:xfrm>
            <a:off x="5489779" y="350380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4" name="文本框 1083">
            <a:extLst>
              <a:ext uri="{FF2B5EF4-FFF2-40B4-BE49-F238E27FC236}">
                <a16:creationId xmlns:a16="http://schemas.microsoft.com/office/drawing/2014/main" id="{F23F5DBF-B6B9-0E8E-3719-C86BD5400EE7}"/>
              </a:ext>
            </a:extLst>
          </p:cNvPr>
          <p:cNvSpPr txBox="1"/>
          <p:nvPr/>
        </p:nvSpPr>
        <p:spPr>
          <a:xfrm>
            <a:off x="6655794" y="210269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5" name="文本框 1084">
            <a:extLst>
              <a:ext uri="{FF2B5EF4-FFF2-40B4-BE49-F238E27FC236}">
                <a16:creationId xmlns:a16="http://schemas.microsoft.com/office/drawing/2014/main" id="{6762583F-5F5C-6D75-9F53-E542412942DB}"/>
              </a:ext>
            </a:extLst>
          </p:cNvPr>
          <p:cNvSpPr txBox="1"/>
          <p:nvPr/>
        </p:nvSpPr>
        <p:spPr>
          <a:xfrm>
            <a:off x="6959072" y="35004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6" name="文本框 1085">
            <a:extLst>
              <a:ext uri="{FF2B5EF4-FFF2-40B4-BE49-F238E27FC236}">
                <a16:creationId xmlns:a16="http://schemas.microsoft.com/office/drawing/2014/main" id="{5A92DF3E-7C2C-E5C1-07F8-C69DB23D8052}"/>
              </a:ext>
            </a:extLst>
          </p:cNvPr>
          <p:cNvSpPr txBox="1"/>
          <p:nvPr/>
        </p:nvSpPr>
        <p:spPr>
          <a:xfrm>
            <a:off x="8213784" y="20750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7" name="矩形: 圆角 1086">
            <a:extLst>
              <a:ext uri="{FF2B5EF4-FFF2-40B4-BE49-F238E27FC236}">
                <a16:creationId xmlns:a16="http://schemas.microsoft.com/office/drawing/2014/main" id="{EF0B6FE3-9279-0E75-D491-8E5DAB370B97}"/>
              </a:ext>
            </a:extLst>
          </p:cNvPr>
          <p:cNvSpPr/>
          <p:nvPr/>
        </p:nvSpPr>
        <p:spPr>
          <a:xfrm>
            <a:off x="4226447" y="5889482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88" name="矩形: 圆角 1087">
            <a:extLst>
              <a:ext uri="{FF2B5EF4-FFF2-40B4-BE49-F238E27FC236}">
                <a16:creationId xmlns:a16="http://schemas.microsoft.com/office/drawing/2014/main" id="{A1E1535D-8BEC-EDFD-7D1F-9720336F82FA}"/>
              </a:ext>
            </a:extLst>
          </p:cNvPr>
          <p:cNvSpPr/>
          <p:nvPr/>
        </p:nvSpPr>
        <p:spPr>
          <a:xfrm>
            <a:off x="3100184" y="4320103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89" name="直接箭头连接符 1088">
            <a:extLst>
              <a:ext uri="{FF2B5EF4-FFF2-40B4-BE49-F238E27FC236}">
                <a16:creationId xmlns:a16="http://schemas.microsoft.com/office/drawing/2014/main" id="{CA912EDC-5DB6-00D4-D9E8-10257E119663}"/>
              </a:ext>
            </a:extLst>
          </p:cNvPr>
          <p:cNvCxnSpPr>
            <a:cxnSpLocks/>
            <a:stCxn id="1088" idx="2"/>
            <a:endCxn id="1064" idx="0"/>
          </p:cNvCxnSpPr>
          <p:nvPr/>
        </p:nvCxnSpPr>
        <p:spPr>
          <a:xfrm flipH="1">
            <a:off x="3533802" y="4706624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标注: 双弯曲线形(带强调线) 1089">
            <a:extLst>
              <a:ext uri="{FF2B5EF4-FFF2-40B4-BE49-F238E27FC236}">
                <a16:creationId xmlns:a16="http://schemas.microsoft.com/office/drawing/2014/main" id="{4F6483D3-FA0A-9969-F5F9-B4ACEEFB16BB}"/>
              </a:ext>
            </a:extLst>
          </p:cNvPr>
          <p:cNvSpPr/>
          <p:nvPr/>
        </p:nvSpPr>
        <p:spPr>
          <a:xfrm>
            <a:off x="6191040" y="4482083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4" name="连接符: 肘形 1093">
            <a:extLst>
              <a:ext uri="{FF2B5EF4-FFF2-40B4-BE49-F238E27FC236}">
                <a16:creationId xmlns:a16="http://schemas.microsoft.com/office/drawing/2014/main" id="{430E4D23-0EA3-AB7D-3D9F-95EF81FE6A07}"/>
              </a:ext>
            </a:extLst>
          </p:cNvPr>
          <p:cNvCxnSpPr>
            <a:stCxn id="1053" idx="1"/>
            <a:endCxn id="1052" idx="0"/>
          </p:cNvCxnSpPr>
          <p:nvPr/>
        </p:nvCxnSpPr>
        <p:spPr>
          <a:xfrm rot="10800000" flipV="1">
            <a:off x="6396864" y="2333819"/>
            <a:ext cx="609212" cy="376577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5" name="连接符: 肘形 1094">
            <a:extLst>
              <a:ext uri="{FF2B5EF4-FFF2-40B4-BE49-F238E27FC236}">
                <a16:creationId xmlns:a16="http://schemas.microsoft.com/office/drawing/2014/main" id="{C9D90AC5-A281-F8FD-A450-37250A66C6BA}"/>
              </a:ext>
            </a:extLst>
          </p:cNvPr>
          <p:cNvCxnSpPr>
            <a:cxnSpLocks/>
            <a:stCxn id="1052" idx="2"/>
            <a:endCxn id="1060" idx="0"/>
          </p:cNvCxnSpPr>
          <p:nvPr/>
        </p:nvCxnSpPr>
        <p:spPr>
          <a:xfrm flipH="1">
            <a:off x="6396343" y="3096918"/>
            <a:ext cx="521" cy="3320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8" name="连接符: 肘形 1097">
            <a:extLst>
              <a:ext uri="{FF2B5EF4-FFF2-40B4-BE49-F238E27FC236}">
                <a16:creationId xmlns:a16="http://schemas.microsoft.com/office/drawing/2014/main" id="{A681AC84-8936-54D3-51F4-4EEBED9A44AF}"/>
              </a:ext>
            </a:extLst>
          </p:cNvPr>
          <p:cNvCxnSpPr>
            <a:cxnSpLocks/>
            <a:stCxn id="1060" idx="3"/>
            <a:endCxn id="1061" idx="0"/>
          </p:cNvCxnSpPr>
          <p:nvPr/>
        </p:nvCxnSpPr>
        <p:spPr>
          <a:xfrm>
            <a:off x="7005760" y="3730002"/>
            <a:ext cx="1846873" cy="62357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2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合并写请求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4022BB60-3ACE-DD4C-9846-0ACD2334B00E}"/>
              </a:ext>
            </a:extLst>
          </p:cNvPr>
          <p:cNvSpPr/>
          <p:nvPr/>
        </p:nvSpPr>
        <p:spPr>
          <a:xfrm>
            <a:off x="1073614" y="2152861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587BB4-88AD-0308-D0E3-99ADB61D3000}"/>
              </a:ext>
            </a:extLst>
          </p:cNvPr>
          <p:cNvSpPr/>
          <p:nvPr/>
        </p:nvSpPr>
        <p:spPr>
          <a:xfrm>
            <a:off x="3673479" y="1998955"/>
            <a:ext cx="836081" cy="357611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7326142-1BA1-553C-99A8-7956DF2FA08B}"/>
              </a:ext>
            </a:extLst>
          </p:cNvPr>
          <p:cNvCxnSpPr/>
          <p:nvPr/>
        </p:nvCxnSpPr>
        <p:spPr>
          <a:xfrm>
            <a:off x="1489572" y="2379110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3392639-3989-188A-21D5-0A77F56317E6}"/>
              </a:ext>
            </a:extLst>
          </p:cNvPr>
          <p:cNvSpPr txBox="1"/>
          <p:nvPr/>
        </p:nvSpPr>
        <p:spPr>
          <a:xfrm>
            <a:off x="1638935" y="2132367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EF921-E4C6-3DFA-D414-EFD48B2F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73" y="1891015"/>
            <a:ext cx="1005476" cy="9761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0B05D0-3DA5-47E8-551A-A81BAE41E9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16145" y="2377631"/>
            <a:ext cx="3130128" cy="14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BC2F81-3304-2852-575F-D1CE8366CBB0}"/>
              </a:ext>
            </a:extLst>
          </p:cNvPr>
          <p:cNvSpPr txBox="1"/>
          <p:nvPr/>
        </p:nvSpPr>
        <p:spPr>
          <a:xfrm>
            <a:off x="5675163" y="212519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6A0ADB2A-B0F5-289A-499A-6142095DF982}"/>
              </a:ext>
            </a:extLst>
          </p:cNvPr>
          <p:cNvSpPr/>
          <p:nvPr/>
        </p:nvSpPr>
        <p:spPr>
          <a:xfrm>
            <a:off x="10784373" y="202155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3" name="iconfont-11244-5317059">
            <a:extLst>
              <a:ext uri="{FF2B5EF4-FFF2-40B4-BE49-F238E27FC236}">
                <a16:creationId xmlns:a16="http://schemas.microsoft.com/office/drawing/2014/main" id="{521E818A-4415-76C8-43FC-C82116B95009}"/>
              </a:ext>
            </a:extLst>
          </p:cNvPr>
          <p:cNvSpPr/>
          <p:nvPr/>
        </p:nvSpPr>
        <p:spPr>
          <a:xfrm>
            <a:off x="1064650" y="2886174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AC933-D456-299B-0313-EDBEE1FEA930}"/>
              </a:ext>
            </a:extLst>
          </p:cNvPr>
          <p:cNvCxnSpPr/>
          <p:nvPr/>
        </p:nvCxnSpPr>
        <p:spPr>
          <a:xfrm>
            <a:off x="1480608" y="3112423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06FAEC-962B-F0EE-7527-C1292F65C4B3}"/>
              </a:ext>
            </a:extLst>
          </p:cNvPr>
          <p:cNvSpPr txBox="1"/>
          <p:nvPr/>
        </p:nvSpPr>
        <p:spPr>
          <a:xfrm>
            <a:off x="1653207" y="2898836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moment=25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iconfont-11244-5317059">
            <a:extLst>
              <a:ext uri="{FF2B5EF4-FFF2-40B4-BE49-F238E27FC236}">
                <a16:creationId xmlns:a16="http://schemas.microsoft.com/office/drawing/2014/main" id="{220F2AF8-3C5D-0475-CA9A-FC7B7B916F8F}"/>
              </a:ext>
            </a:extLst>
          </p:cNvPr>
          <p:cNvSpPr/>
          <p:nvPr/>
        </p:nvSpPr>
        <p:spPr>
          <a:xfrm>
            <a:off x="1055686" y="3586332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6E1509-914A-4CF6-6D57-8F74A1DB4CEB}"/>
              </a:ext>
            </a:extLst>
          </p:cNvPr>
          <p:cNvCxnSpPr/>
          <p:nvPr/>
        </p:nvCxnSpPr>
        <p:spPr>
          <a:xfrm>
            <a:off x="1471644" y="3812581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91E4D2-F938-6B08-87E5-637C56E23518}"/>
              </a:ext>
            </a:extLst>
          </p:cNvPr>
          <p:cNvSpPr txBox="1"/>
          <p:nvPr/>
        </p:nvSpPr>
        <p:spPr>
          <a:xfrm>
            <a:off x="1636583" y="3586460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moment=40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confont-11244-5317059">
            <a:extLst>
              <a:ext uri="{FF2B5EF4-FFF2-40B4-BE49-F238E27FC236}">
                <a16:creationId xmlns:a16="http://schemas.microsoft.com/office/drawing/2014/main" id="{620FAAAA-E539-9EBF-A13D-ADBB1B89BF37}"/>
              </a:ext>
            </a:extLst>
          </p:cNvPr>
          <p:cNvSpPr/>
          <p:nvPr/>
        </p:nvSpPr>
        <p:spPr>
          <a:xfrm>
            <a:off x="1046722" y="4286490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72E5ED9-59B5-1BE4-A7CD-81DF39E8B186}"/>
              </a:ext>
            </a:extLst>
          </p:cNvPr>
          <p:cNvCxnSpPr/>
          <p:nvPr/>
        </p:nvCxnSpPr>
        <p:spPr>
          <a:xfrm>
            <a:off x="1462680" y="4512739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8279B97-1BA7-F0EB-9047-371E0FF3984A}"/>
              </a:ext>
            </a:extLst>
          </p:cNvPr>
          <p:cNvSpPr txBox="1"/>
          <p:nvPr/>
        </p:nvSpPr>
        <p:spPr>
          <a:xfrm>
            <a:off x="2260526" y="421122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。。。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iconfont-11244-5317059">
            <a:extLst>
              <a:ext uri="{FF2B5EF4-FFF2-40B4-BE49-F238E27FC236}">
                <a16:creationId xmlns:a16="http://schemas.microsoft.com/office/drawing/2014/main" id="{FABE5055-542F-2967-16D8-258814EA1A20}"/>
              </a:ext>
            </a:extLst>
          </p:cNvPr>
          <p:cNvSpPr/>
          <p:nvPr/>
        </p:nvSpPr>
        <p:spPr>
          <a:xfrm>
            <a:off x="1037758" y="4986648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011F87-7171-9055-8E06-7876A86B479C}"/>
              </a:ext>
            </a:extLst>
          </p:cNvPr>
          <p:cNvCxnSpPr/>
          <p:nvPr/>
        </p:nvCxnSpPr>
        <p:spPr>
          <a:xfrm>
            <a:off x="1453716" y="5212897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DA9CFB-4C16-9A53-5BEB-DE4E6CF70AE2}"/>
              </a:ext>
            </a:extLst>
          </p:cNvPr>
          <p:cNvSpPr txBox="1"/>
          <p:nvPr/>
        </p:nvSpPr>
        <p:spPr>
          <a:xfrm>
            <a:off x="1642525" y="4970990"/>
            <a:ext cx="2013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N:moment=280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F86F6C5-113D-4675-36AE-E61BD61AB89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06479" y="2379110"/>
            <a:ext cx="3139794" cy="7212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1100282-76E1-2B79-36F5-8B73F21EF7D3}"/>
              </a:ext>
            </a:extLst>
          </p:cNvPr>
          <p:cNvSpPr txBox="1"/>
          <p:nvPr/>
        </p:nvSpPr>
        <p:spPr>
          <a:xfrm rot="20878262">
            <a:off x="4807142" y="2638009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23AF444-9C8A-78DB-B495-7E6016ACC45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45728" y="2379110"/>
            <a:ext cx="3100545" cy="13747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9172C2A-4F50-0CBA-DE57-1BC8E653FF3F}"/>
              </a:ext>
            </a:extLst>
          </p:cNvPr>
          <p:cNvSpPr txBox="1"/>
          <p:nvPr/>
        </p:nvSpPr>
        <p:spPr>
          <a:xfrm rot="20193417">
            <a:off x="4807141" y="315082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07C6CF-FFD9-698B-0A84-410E58C610B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31889" y="2379110"/>
            <a:ext cx="3114384" cy="21336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914AA55-5482-D57D-59F7-6869E114BF8F}"/>
              </a:ext>
            </a:extLst>
          </p:cNvPr>
          <p:cNvSpPr txBox="1"/>
          <p:nvPr/>
        </p:nvSpPr>
        <p:spPr>
          <a:xfrm rot="19881103">
            <a:off x="4913583" y="384024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95DBA4-D453-69D6-425D-D2E2075CC8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84852" y="2379110"/>
            <a:ext cx="3161421" cy="2861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986C33C-A2F2-1684-A6B0-33489050D1CA}"/>
              </a:ext>
            </a:extLst>
          </p:cNvPr>
          <p:cNvSpPr txBox="1"/>
          <p:nvPr/>
        </p:nvSpPr>
        <p:spPr>
          <a:xfrm rot="19147962">
            <a:off x="4756264" y="465611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78B083-B326-E707-4FD5-D30897A4C29E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8651749" y="2376152"/>
            <a:ext cx="2132624" cy="29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30B690C-F70A-0F27-D791-9C552BBFFA69}"/>
              </a:ext>
            </a:extLst>
          </p:cNvPr>
          <p:cNvSpPr txBox="1"/>
          <p:nvPr/>
        </p:nvSpPr>
        <p:spPr>
          <a:xfrm>
            <a:off x="9336081" y="1998955"/>
            <a:ext cx="1216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将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moment=280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CD020099-CDDE-5A2A-2275-D58CFB2F1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6738"/>
              </p:ext>
            </p:extLst>
          </p:nvPr>
        </p:nvGraphicFramePr>
        <p:xfrm>
          <a:off x="7268302" y="3074967"/>
          <a:ext cx="1984077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3913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820164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sectionId</a:t>
                      </a:r>
                      <a:endParaRPr lang="zh-CN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F8589D4-9D18-59E1-64EC-2FD50446899E}"/>
              </a:ext>
            </a:extLst>
          </p:cNvPr>
          <p:cNvSpPr txBox="1"/>
          <p:nvPr/>
        </p:nvSpPr>
        <p:spPr>
          <a:xfrm>
            <a:off x="8699741" y="337654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EA03B4-A003-91F5-18DE-0364C16CCDAD}"/>
              </a:ext>
            </a:extLst>
          </p:cNvPr>
          <p:cNvSpPr txBox="1"/>
          <p:nvPr/>
        </p:nvSpPr>
        <p:spPr>
          <a:xfrm>
            <a:off x="8646041" y="336731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EBFA5A-EC58-FBF0-F366-5D64A0367530}"/>
              </a:ext>
            </a:extLst>
          </p:cNvPr>
          <p:cNvSpPr txBox="1"/>
          <p:nvPr/>
        </p:nvSpPr>
        <p:spPr>
          <a:xfrm>
            <a:off x="8665478" y="335967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9A42A8-067C-E550-48C4-164C070F0F3E}"/>
              </a:ext>
            </a:extLst>
          </p:cNvPr>
          <p:cNvSpPr txBox="1"/>
          <p:nvPr/>
        </p:nvSpPr>
        <p:spPr>
          <a:xfrm>
            <a:off x="8646041" y="337496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2C77C2-BC2B-86D8-C951-4FE7CC1E8CF5}"/>
              </a:ext>
            </a:extLst>
          </p:cNvPr>
          <p:cNvSpPr txBox="1"/>
          <p:nvPr/>
        </p:nvSpPr>
        <p:spPr>
          <a:xfrm>
            <a:off x="8592340" y="336731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1B9782-5521-7D33-D35D-21BE19851E95}"/>
              </a:ext>
            </a:extLst>
          </p:cNvPr>
          <p:cNvGrpSpPr/>
          <p:nvPr/>
        </p:nvGrpSpPr>
        <p:grpSpPr>
          <a:xfrm>
            <a:off x="7617759" y="3974480"/>
            <a:ext cx="2700169" cy="3004448"/>
            <a:chOff x="828155" y="3667748"/>
            <a:chExt cx="2700169" cy="300444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A663B0D-0536-3C03-85F4-86163F9B6D84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00A0C9-174D-44FD-0A31-6D542B09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57425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50"/>
                            </p:stCondLst>
                            <p:childTnLst>
                              <p:par>
                                <p:cTn id="12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250"/>
                            </p:stCondLst>
                            <p:childTnLst>
                              <p:par>
                                <p:cTn id="15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3" grpId="0" animBg="1"/>
      <p:bldP spid="25" grpId="0"/>
      <p:bldP spid="26" grpId="0" animBg="1"/>
      <p:bldP spid="28" grpId="0"/>
      <p:bldP spid="29" grpId="0" animBg="1"/>
      <p:bldP spid="31" grpId="0"/>
      <p:bldP spid="32" grpId="0" animBg="1"/>
      <p:bldP spid="34" grpId="0"/>
      <p:bldP spid="36" grpId="0"/>
      <p:bldP spid="38" grpId="0"/>
      <p:bldP spid="40" grpId="0"/>
      <p:bldP spid="42" grpId="0"/>
      <p:bldP spid="50" grpId="0"/>
      <p:bldP spid="4" grpId="0"/>
      <p:bldP spid="4" grpId="1"/>
      <p:bldP spid="12" grpId="0"/>
      <p:bldP spid="12" grpId="1"/>
      <p:bldP spid="13" grpId="0"/>
      <p:bldP spid="13" grpId="1"/>
      <p:bldP spid="15" grpId="0"/>
      <p:bldP spid="15" grpId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FE67EB-52FB-8992-641E-2A6AA63A1166}"/>
              </a:ext>
            </a:extLst>
          </p:cNvPr>
          <p:cNvSpPr/>
          <p:nvPr/>
        </p:nvSpPr>
        <p:spPr>
          <a:xfrm>
            <a:off x="6357107" y="150503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4F6FC2B-8D67-0129-0C58-B75E1448A300}"/>
              </a:ext>
            </a:extLst>
          </p:cNvPr>
          <p:cNvSpPr/>
          <p:nvPr/>
        </p:nvSpPr>
        <p:spPr>
          <a:xfrm>
            <a:off x="6197452" y="285987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8ABA0BA-A360-0672-AD93-BBBD014A98C4}"/>
              </a:ext>
            </a:extLst>
          </p:cNvPr>
          <p:cNvSpPr/>
          <p:nvPr/>
        </p:nvSpPr>
        <p:spPr>
          <a:xfrm>
            <a:off x="8014503" y="260622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0D4A5449-FF2F-DB49-23C3-B49D59D757EC}"/>
              </a:ext>
            </a:extLst>
          </p:cNvPr>
          <p:cNvSpPr/>
          <p:nvPr/>
        </p:nvSpPr>
        <p:spPr>
          <a:xfrm>
            <a:off x="9039062" y="192864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2FE1605-3D3D-3229-2F2E-53F13F620234}"/>
              </a:ext>
            </a:extLst>
          </p:cNvPr>
          <p:cNvSpPr/>
          <p:nvPr/>
        </p:nvSpPr>
        <p:spPr>
          <a:xfrm>
            <a:off x="6326380" y="212789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7F2FD96-000A-E22A-CC32-879928BBEA31}"/>
              </a:ext>
            </a:extLst>
          </p:cNvPr>
          <p:cNvSpPr/>
          <p:nvPr/>
        </p:nvSpPr>
        <p:spPr>
          <a:xfrm>
            <a:off x="10466410" y="2634811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306378-32C6-5AB2-8001-400BF58515DF}"/>
              </a:ext>
            </a:extLst>
          </p:cNvPr>
          <p:cNvSpPr txBox="1"/>
          <p:nvPr/>
        </p:nvSpPr>
        <p:spPr>
          <a:xfrm>
            <a:off x="5841999" y="29196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D1790A-C344-369F-0308-F0C67443A2BB}"/>
              </a:ext>
            </a:extLst>
          </p:cNvPr>
          <p:cNvSpPr txBox="1"/>
          <p:nvPr/>
        </p:nvSpPr>
        <p:spPr>
          <a:xfrm>
            <a:off x="4693543" y="498312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C9BA8F-8BA7-2887-E6F4-EC0B9DD8B6A1}"/>
              </a:ext>
            </a:extLst>
          </p:cNvPr>
          <p:cNvSpPr txBox="1"/>
          <p:nvPr/>
        </p:nvSpPr>
        <p:spPr>
          <a:xfrm>
            <a:off x="7258399" y="28817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F1E41F-D943-03E6-ABEE-55720E2A1FDE}"/>
              </a:ext>
            </a:extLst>
          </p:cNvPr>
          <p:cNvSpPr txBox="1"/>
          <p:nvPr/>
        </p:nvSpPr>
        <p:spPr>
          <a:xfrm>
            <a:off x="6214935" y="498239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386322BA-58CA-7DD1-18AC-9A26BC711594}"/>
              </a:ext>
            </a:extLst>
          </p:cNvPr>
          <p:cNvSpPr/>
          <p:nvPr/>
        </p:nvSpPr>
        <p:spPr>
          <a:xfrm>
            <a:off x="7819912" y="332482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AB980F4-BBBA-CCDD-8A45-D33DEEA9B361}"/>
              </a:ext>
            </a:extLst>
          </p:cNvPr>
          <p:cNvSpPr/>
          <p:nvPr/>
        </p:nvSpPr>
        <p:spPr>
          <a:xfrm>
            <a:off x="10415788" y="424940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7B1D38-37FB-DCB7-109D-8F56F62AB7DA}"/>
              </a:ext>
            </a:extLst>
          </p:cNvPr>
          <p:cNvSpPr/>
          <p:nvPr/>
        </p:nvSpPr>
        <p:spPr>
          <a:xfrm>
            <a:off x="10509375" y="5778202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F8B14E6-E9D4-4EC1-0576-9CED36672585}"/>
              </a:ext>
            </a:extLst>
          </p:cNvPr>
          <p:cNvSpPr/>
          <p:nvPr/>
        </p:nvSpPr>
        <p:spPr>
          <a:xfrm>
            <a:off x="5147990" y="342997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5AB369F6-0B28-53B9-603E-78183EF3EB2F}"/>
              </a:ext>
            </a:extLst>
          </p:cNvPr>
          <p:cNvSpPr/>
          <p:nvPr/>
        </p:nvSpPr>
        <p:spPr>
          <a:xfrm>
            <a:off x="4957371" y="495957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B7CECDB-0A8A-F684-D634-E5E182623AFA}"/>
              </a:ext>
            </a:extLst>
          </p:cNvPr>
          <p:cNvSpPr/>
          <p:nvPr/>
        </p:nvSpPr>
        <p:spPr>
          <a:xfrm>
            <a:off x="4068881" y="574427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1024" name="矩形: 圆角 1023">
            <a:extLst>
              <a:ext uri="{FF2B5EF4-FFF2-40B4-BE49-F238E27FC236}">
                <a16:creationId xmlns:a16="http://schemas.microsoft.com/office/drawing/2014/main" id="{8C875240-BAA2-ECAE-357D-5B078CA6F7FB}"/>
              </a:ext>
            </a:extLst>
          </p:cNvPr>
          <p:cNvSpPr/>
          <p:nvPr/>
        </p:nvSpPr>
        <p:spPr>
          <a:xfrm>
            <a:off x="10407023" y="5011198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25" name="直接箭头连接符 9">
            <a:extLst>
              <a:ext uri="{FF2B5EF4-FFF2-40B4-BE49-F238E27FC236}">
                <a16:creationId xmlns:a16="http://schemas.microsoft.com/office/drawing/2014/main" id="{6CDBDB26-09A1-4D49-A7DC-04A753913D39}"/>
              </a:ext>
            </a:extLst>
          </p:cNvPr>
          <p:cNvCxnSpPr>
            <a:cxnSpLocks/>
            <a:stCxn id="27" idx="2"/>
            <a:endCxn id="1024" idx="0"/>
          </p:cNvCxnSpPr>
          <p:nvPr/>
        </p:nvCxnSpPr>
        <p:spPr>
          <a:xfrm rot="5400000">
            <a:off x="10697889" y="4823468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59ECE86D-4039-878F-B6C8-460CE8334C6E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728968" y="182550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直接箭头连接符 1027">
            <a:extLst>
              <a:ext uri="{FF2B5EF4-FFF2-40B4-BE49-F238E27FC236}">
                <a16:creationId xmlns:a16="http://schemas.microsoft.com/office/drawing/2014/main" id="{BABBAC44-3FB5-76E7-57DD-448B06F54664}"/>
              </a:ext>
            </a:extLst>
          </p:cNvPr>
          <p:cNvCxnSpPr>
            <a:cxnSpLocks/>
            <a:stCxn id="1024" idx="2"/>
            <a:endCxn id="28" idx="0"/>
          </p:cNvCxnSpPr>
          <p:nvPr/>
        </p:nvCxnSpPr>
        <p:spPr>
          <a:xfrm flipH="1">
            <a:off x="10881236" y="5397719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8E839D97-64D1-D7A8-8E7F-9E58A7080D62}"/>
              </a:ext>
            </a:extLst>
          </p:cNvPr>
          <p:cNvCxnSpPr>
            <a:cxnSpLocks/>
            <a:stCxn id="31" idx="3"/>
            <a:endCxn id="1046" idx="1"/>
          </p:cNvCxnSpPr>
          <p:nvPr/>
        </p:nvCxnSpPr>
        <p:spPr>
          <a:xfrm flipV="1">
            <a:off x="5025703" y="594805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直接箭头连接符 36">
            <a:extLst>
              <a:ext uri="{FF2B5EF4-FFF2-40B4-BE49-F238E27FC236}">
                <a16:creationId xmlns:a16="http://schemas.microsoft.com/office/drawing/2014/main" id="{A44418A8-80E8-F8EC-9086-3A7E6372887C}"/>
              </a:ext>
            </a:extLst>
          </p:cNvPr>
          <p:cNvCxnSpPr>
            <a:cxnSpLocks/>
            <a:stCxn id="26" idx="1"/>
            <a:endCxn id="1047" idx="0"/>
          </p:cNvCxnSpPr>
          <p:nvPr/>
        </p:nvCxnSpPr>
        <p:spPr>
          <a:xfrm rot="10800000" flipV="1">
            <a:off x="5567014" y="3625828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连接符: 肘形 1030">
            <a:extLst>
              <a:ext uri="{FF2B5EF4-FFF2-40B4-BE49-F238E27FC236}">
                <a16:creationId xmlns:a16="http://schemas.microsoft.com/office/drawing/2014/main" id="{8BEF8F8C-A153-66E5-682E-722FD3726F4E}"/>
              </a:ext>
            </a:extLst>
          </p:cNvPr>
          <p:cNvCxnSpPr>
            <a:cxnSpLocks/>
            <a:stCxn id="17" idx="1"/>
            <a:endCxn id="29" idx="0"/>
          </p:cNvCxnSpPr>
          <p:nvPr/>
        </p:nvCxnSpPr>
        <p:spPr>
          <a:xfrm rot="10800000" flipV="1">
            <a:off x="5567014" y="315215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连接符: 肘形 1031">
            <a:extLst>
              <a:ext uri="{FF2B5EF4-FFF2-40B4-BE49-F238E27FC236}">
                <a16:creationId xmlns:a16="http://schemas.microsoft.com/office/drawing/2014/main" id="{34E8A570-6D96-163A-1B45-CC571ABD76B1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4547293" y="526057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连接符: 肘形 1032">
            <a:extLst>
              <a:ext uri="{FF2B5EF4-FFF2-40B4-BE49-F238E27FC236}">
                <a16:creationId xmlns:a16="http://schemas.microsoft.com/office/drawing/2014/main" id="{08DEB15F-8D8A-C609-3F05-4C649491F2D7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V="1">
            <a:off x="7260485" y="1928645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连接符: 肘形 1033">
            <a:extLst>
              <a:ext uri="{FF2B5EF4-FFF2-40B4-BE49-F238E27FC236}">
                <a16:creationId xmlns:a16="http://schemas.microsoft.com/office/drawing/2014/main" id="{B94AD115-61DD-6B3D-1CBA-8EEEF0A5B7A3}"/>
              </a:ext>
            </a:extLst>
          </p:cNvPr>
          <p:cNvCxnSpPr>
            <a:cxnSpLocks/>
            <a:stCxn id="19" idx="1"/>
            <a:endCxn id="18" idx="0"/>
          </p:cNvCxnSpPr>
          <p:nvPr/>
        </p:nvCxnSpPr>
        <p:spPr>
          <a:xfrm rot="10800000" flipV="1">
            <a:off x="8429850" y="2229646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连接符: 肘形 49">
            <a:extLst>
              <a:ext uri="{FF2B5EF4-FFF2-40B4-BE49-F238E27FC236}">
                <a16:creationId xmlns:a16="http://schemas.microsoft.com/office/drawing/2014/main" id="{2633B00A-F75C-8636-4C74-369ACCD98FD8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038746" y="3625829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连接符: 肘形 1035">
            <a:extLst>
              <a:ext uri="{FF2B5EF4-FFF2-40B4-BE49-F238E27FC236}">
                <a16:creationId xmlns:a16="http://schemas.microsoft.com/office/drawing/2014/main" id="{839BA158-966C-7EA1-87F1-10D064D47007}"/>
              </a:ext>
            </a:extLst>
          </p:cNvPr>
          <p:cNvCxnSpPr>
            <a:cxnSpLocks/>
            <a:stCxn id="30" idx="3"/>
            <a:endCxn id="1046" idx="0"/>
          </p:cNvCxnSpPr>
          <p:nvPr/>
        </p:nvCxnSpPr>
        <p:spPr>
          <a:xfrm>
            <a:off x="6176205" y="526058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接箭头连接符 1036">
            <a:extLst>
              <a:ext uri="{FF2B5EF4-FFF2-40B4-BE49-F238E27FC236}">
                <a16:creationId xmlns:a16="http://schemas.microsoft.com/office/drawing/2014/main" id="{E025F6CC-9156-04AB-467D-1AE31F295624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6728969" y="251441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9384931F-BB7F-418A-6E43-0082DF1399E1}"/>
              </a:ext>
            </a:extLst>
          </p:cNvPr>
          <p:cNvCxnSpPr>
            <a:cxnSpLocks/>
            <a:stCxn id="29" idx="2"/>
            <a:endCxn id="1047" idx="0"/>
          </p:cNvCxnSpPr>
          <p:nvPr/>
        </p:nvCxnSpPr>
        <p:spPr>
          <a:xfrm>
            <a:off x="5567014" y="381649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CC82C49B-5768-3D45-0487-4FC34EB18EE9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429329" y="2992745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8B55E2DF-FB5A-AD7C-F62E-A86CFC68F042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10881757" y="3021332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A65AFE7D-6CC3-D304-069C-00E8E178F74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0257896" y="2229647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BA04CB63-835B-E571-9F0B-394C745112A7}"/>
              </a:ext>
            </a:extLst>
          </p:cNvPr>
          <p:cNvSpPr txBox="1"/>
          <p:nvPr/>
        </p:nvSpPr>
        <p:spPr>
          <a:xfrm>
            <a:off x="7522765" y="33996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09114868-6F59-AF7E-12BD-A592DC50DC15}"/>
              </a:ext>
            </a:extLst>
          </p:cNvPr>
          <p:cNvSpPr txBox="1"/>
          <p:nvPr/>
        </p:nvSpPr>
        <p:spPr>
          <a:xfrm>
            <a:off x="8688780" y="199852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AC06CBD5-1069-49B7-270D-5EA259EC495B}"/>
              </a:ext>
            </a:extLst>
          </p:cNvPr>
          <p:cNvSpPr txBox="1"/>
          <p:nvPr/>
        </p:nvSpPr>
        <p:spPr>
          <a:xfrm>
            <a:off x="8992058" y="33962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9074EC72-6895-B515-554F-23251D0794BF}"/>
              </a:ext>
            </a:extLst>
          </p:cNvPr>
          <p:cNvSpPr txBox="1"/>
          <p:nvPr/>
        </p:nvSpPr>
        <p:spPr>
          <a:xfrm>
            <a:off x="10246770" y="197091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6" name="矩形: 圆角 1045">
            <a:extLst>
              <a:ext uri="{FF2B5EF4-FFF2-40B4-BE49-F238E27FC236}">
                <a16:creationId xmlns:a16="http://schemas.microsoft.com/office/drawing/2014/main" id="{B48DA78D-03A3-4A9F-DB6B-601CCADA1BC8}"/>
              </a:ext>
            </a:extLst>
          </p:cNvPr>
          <p:cNvSpPr/>
          <p:nvPr/>
        </p:nvSpPr>
        <p:spPr>
          <a:xfrm>
            <a:off x="6259433" y="578530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29C36C36-A36F-255D-58F5-F4D912B21827}"/>
              </a:ext>
            </a:extLst>
          </p:cNvPr>
          <p:cNvSpPr/>
          <p:nvPr/>
        </p:nvSpPr>
        <p:spPr>
          <a:xfrm>
            <a:off x="5133170" y="421593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2C4A2EBB-F304-850C-FD44-50318A2DBEF7}"/>
              </a:ext>
            </a:extLst>
          </p:cNvPr>
          <p:cNvCxnSpPr>
            <a:cxnSpLocks/>
            <a:stCxn id="1047" idx="2"/>
            <a:endCxn id="30" idx="0"/>
          </p:cNvCxnSpPr>
          <p:nvPr/>
        </p:nvCxnSpPr>
        <p:spPr>
          <a:xfrm flipH="1">
            <a:off x="5566788" y="460245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标注: 双弯曲线形(带强调线) 1048">
            <a:extLst>
              <a:ext uri="{FF2B5EF4-FFF2-40B4-BE49-F238E27FC236}">
                <a16:creationId xmlns:a16="http://schemas.microsoft.com/office/drawing/2014/main" id="{5FA92C6C-B4B4-3932-AE11-D7CC7118EB8C}"/>
              </a:ext>
            </a:extLst>
          </p:cNvPr>
          <p:cNvSpPr/>
          <p:nvPr/>
        </p:nvSpPr>
        <p:spPr>
          <a:xfrm>
            <a:off x="8224026" y="4377910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C19F5A-5B5F-16F8-52CA-8153A2238576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C7B2CE7-CFDC-A498-623F-4214C93FCEE5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7F5431-4ADD-0BA4-D5E8-D78F2550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0166056E-557C-699F-F323-D8334F19F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56975"/>
              </p:ext>
            </p:extLst>
          </p:nvPr>
        </p:nvGraphicFramePr>
        <p:xfrm>
          <a:off x="1808943" y="1869924"/>
          <a:ext cx="1871402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5701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935701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moment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DEF4D9-E4BD-AC74-5581-F8781FF94CFE}"/>
              </a:ext>
            </a:extLst>
          </p:cNvPr>
          <p:cNvGrpSpPr/>
          <p:nvPr/>
        </p:nvGrpSpPr>
        <p:grpSpPr>
          <a:xfrm>
            <a:off x="1808943" y="2478390"/>
            <a:ext cx="1842557" cy="276999"/>
            <a:chOff x="1242538" y="2479911"/>
            <a:chExt cx="1842557" cy="27699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CDFC79-6D37-18F2-8FB3-474E76D995F8}"/>
                </a:ext>
              </a:extLst>
            </p:cNvPr>
            <p:cNvSpPr txBox="1"/>
            <p:nvPr/>
          </p:nvSpPr>
          <p:spPr>
            <a:xfrm>
              <a:off x="124253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26" name="文本框 1025">
              <a:extLst>
                <a:ext uri="{FF2B5EF4-FFF2-40B4-BE49-F238E27FC236}">
                  <a16:creationId xmlns:a16="http://schemas.microsoft.com/office/drawing/2014/main" id="{5418C569-7B76-599D-D705-0B1AA304F186}"/>
                </a:ext>
              </a:extLst>
            </p:cNvPr>
            <p:cNvSpPr txBox="1"/>
            <p:nvPr/>
          </p:nvSpPr>
          <p:spPr>
            <a:xfrm>
              <a:off x="215458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false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51C9FF1E-122E-1767-E709-7CE972C3572A}"/>
              </a:ext>
            </a:extLst>
          </p:cNvPr>
          <p:cNvGrpSpPr/>
          <p:nvPr/>
        </p:nvGrpSpPr>
        <p:grpSpPr>
          <a:xfrm>
            <a:off x="1808943" y="2771737"/>
            <a:ext cx="1842557" cy="276999"/>
            <a:chOff x="1242538" y="2479911"/>
            <a:chExt cx="1842557" cy="276999"/>
          </a:xfrm>
        </p:grpSpPr>
        <p:sp>
          <p:nvSpPr>
            <p:cNvPr id="1051" name="文本框 1050">
              <a:extLst>
                <a:ext uri="{FF2B5EF4-FFF2-40B4-BE49-F238E27FC236}">
                  <a16:creationId xmlns:a16="http://schemas.microsoft.com/office/drawing/2014/main" id="{DD157B7E-1DF7-D093-DE7D-EE755A49D83B}"/>
                </a:ext>
              </a:extLst>
            </p:cNvPr>
            <p:cNvSpPr txBox="1"/>
            <p:nvPr/>
          </p:nvSpPr>
          <p:spPr>
            <a:xfrm>
              <a:off x="124253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2" name="文本框 1051">
              <a:extLst>
                <a:ext uri="{FF2B5EF4-FFF2-40B4-BE49-F238E27FC236}">
                  <a16:creationId xmlns:a16="http://schemas.microsoft.com/office/drawing/2014/main" id="{EE95C968-3C9A-A68A-6883-600AFAF8E4D5}"/>
                </a:ext>
              </a:extLst>
            </p:cNvPr>
            <p:cNvSpPr txBox="1"/>
            <p:nvPr/>
          </p:nvSpPr>
          <p:spPr>
            <a:xfrm>
              <a:off x="215458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110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1053" name="表格 1053">
            <a:extLst>
              <a:ext uri="{FF2B5EF4-FFF2-40B4-BE49-F238E27FC236}">
                <a16:creationId xmlns:a16="http://schemas.microsoft.com/office/drawing/2014/main" id="{D8C6E776-D812-689A-7843-BB18BF74D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46526"/>
              </p:ext>
            </p:extLst>
          </p:nvPr>
        </p:nvGraphicFramePr>
        <p:xfrm>
          <a:off x="710880" y="1872480"/>
          <a:ext cx="1098063" cy="11972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063">
                  <a:extLst>
                    <a:ext uri="{9D8B030D-6E8A-4147-A177-3AD203B41FA5}">
                      <a16:colId xmlns:a16="http://schemas.microsoft.com/office/drawing/2014/main" val="380926145"/>
                    </a:ext>
                  </a:extLst>
                </a:gridCol>
              </a:tblGrid>
              <a:tr h="302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zh-CN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68326"/>
                  </a:ext>
                </a:extLst>
              </a:tr>
              <a:tr h="89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9504F"/>
                          </a:solidFill>
                        </a:rPr>
                        <a:t>sectionId</a:t>
                      </a:r>
                      <a:endParaRPr lang="zh-CN" altLang="en-US" sz="1200">
                        <a:solidFill>
                          <a:srgbClr val="49504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4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4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B3D4B1D4-EB64-BA48-EA72-D3FBA732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03065"/>
              </p:ext>
            </p:extLst>
          </p:nvPr>
        </p:nvGraphicFramePr>
        <p:xfrm>
          <a:off x="710879" y="1871445"/>
          <a:ext cx="5128303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4283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118796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3085224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0D8F070A-4408-ADF4-1CCB-878BDDD18966}"/>
              </a:ext>
            </a:extLst>
          </p:cNvPr>
          <p:cNvGrpSpPr/>
          <p:nvPr/>
        </p:nvGrpSpPr>
        <p:grpSpPr>
          <a:xfrm>
            <a:off x="1645735" y="2184969"/>
            <a:ext cx="4193446" cy="256753"/>
            <a:chOff x="1645735" y="2184969"/>
            <a:chExt cx="4193446" cy="25675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FF201F-2FA8-0D8E-1D11-851D496C583B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8715A0-F1AB-7613-47EE-5CDE8CE2913B}"/>
                </a:ext>
              </a:extLst>
            </p:cNvPr>
            <p:cNvSpPr txBox="1"/>
            <p:nvPr/>
          </p:nvSpPr>
          <p:spPr>
            <a:xfrm>
              <a:off x="2779331" y="2187806"/>
              <a:ext cx="305985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7E1992-2B0F-5F0F-F18A-777E065E4C51}"/>
              </a:ext>
            </a:extLst>
          </p:cNvPr>
          <p:cNvGrpSpPr/>
          <p:nvPr/>
        </p:nvGrpSpPr>
        <p:grpSpPr>
          <a:xfrm>
            <a:off x="1645735" y="2482702"/>
            <a:ext cx="4193446" cy="256753"/>
            <a:chOff x="1645735" y="2184969"/>
            <a:chExt cx="4193446" cy="25675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B32EB8-9D3F-B178-58F5-928975B7506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C66F2FA-1946-E6C6-B8FC-FA7F58D91D56}"/>
                </a:ext>
              </a:extLst>
            </p:cNvPr>
            <p:cNvSpPr txBox="1"/>
            <p:nvPr/>
          </p:nvSpPr>
          <p:spPr>
            <a:xfrm>
              <a:off x="2779331" y="2187806"/>
              <a:ext cx="305985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B6AB10-3F4B-61C9-9E86-C43E69679079}"/>
              </a:ext>
            </a:extLst>
          </p:cNvPr>
          <p:cNvGrpSpPr/>
          <p:nvPr/>
        </p:nvGrpSpPr>
        <p:grpSpPr>
          <a:xfrm>
            <a:off x="1645735" y="2775090"/>
            <a:ext cx="4193446" cy="256753"/>
            <a:chOff x="1645735" y="2184969"/>
            <a:chExt cx="4193446" cy="25675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FD9808-5E1F-E137-3AFA-F90CBF74C85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5F0909-418B-3930-E2C8-E47EFF28D171}"/>
                </a:ext>
              </a:extLst>
            </p:cNvPr>
            <p:cNvSpPr txBox="1"/>
            <p:nvPr/>
          </p:nvSpPr>
          <p:spPr>
            <a:xfrm>
              <a:off x="2779331" y="2187806"/>
              <a:ext cx="305985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98789E4-2B62-8A23-321E-B93CA0709845}"/>
              </a:ext>
            </a:extLst>
          </p:cNvPr>
          <p:cNvSpPr txBox="1"/>
          <p:nvPr/>
        </p:nvSpPr>
        <p:spPr>
          <a:xfrm>
            <a:off x="738050" y="2501502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6357107" y="150503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6197452" y="285987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549630-4325-EAE4-8883-A0FE12906164}"/>
              </a:ext>
            </a:extLst>
          </p:cNvPr>
          <p:cNvSpPr/>
          <p:nvPr/>
        </p:nvSpPr>
        <p:spPr>
          <a:xfrm>
            <a:off x="8014503" y="260622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9039062" y="192864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6326380" y="212789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78E9EBC-053E-4660-EC72-EF725BB7E94A}"/>
              </a:ext>
            </a:extLst>
          </p:cNvPr>
          <p:cNvSpPr/>
          <p:nvPr/>
        </p:nvSpPr>
        <p:spPr>
          <a:xfrm>
            <a:off x="10466410" y="2634811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5841999" y="29196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4693543" y="498312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7258399" y="28817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6214935" y="498239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5" name="菱形 1024">
            <a:extLst>
              <a:ext uri="{FF2B5EF4-FFF2-40B4-BE49-F238E27FC236}">
                <a16:creationId xmlns:a16="http://schemas.microsoft.com/office/drawing/2014/main" id="{7FC81964-39F6-26B5-E658-752E966CCBCC}"/>
              </a:ext>
            </a:extLst>
          </p:cNvPr>
          <p:cNvSpPr/>
          <p:nvPr/>
        </p:nvSpPr>
        <p:spPr>
          <a:xfrm>
            <a:off x="7819912" y="332482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B11F1AC9-EE13-C158-325F-0C5B7EC31D18}"/>
              </a:ext>
            </a:extLst>
          </p:cNvPr>
          <p:cNvSpPr/>
          <p:nvPr/>
        </p:nvSpPr>
        <p:spPr>
          <a:xfrm>
            <a:off x="10415788" y="424940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1028" name="矩形: 圆角 1027">
            <a:extLst>
              <a:ext uri="{FF2B5EF4-FFF2-40B4-BE49-F238E27FC236}">
                <a16:creationId xmlns:a16="http://schemas.microsoft.com/office/drawing/2014/main" id="{CB3D76B8-90A5-308F-B1EE-041F42CB4567}"/>
              </a:ext>
            </a:extLst>
          </p:cNvPr>
          <p:cNvSpPr/>
          <p:nvPr/>
        </p:nvSpPr>
        <p:spPr>
          <a:xfrm>
            <a:off x="10509375" y="5778202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5147990" y="342997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4957371" y="495957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4068881" y="574427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1032" name="矩形: 圆角 1031">
            <a:extLst>
              <a:ext uri="{FF2B5EF4-FFF2-40B4-BE49-F238E27FC236}">
                <a16:creationId xmlns:a16="http://schemas.microsoft.com/office/drawing/2014/main" id="{DFAA0828-F892-03D4-B3B6-C1C5CA6DF059}"/>
              </a:ext>
            </a:extLst>
          </p:cNvPr>
          <p:cNvSpPr/>
          <p:nvPr/>
        </p:nvSpPr>
        <p:spPr>
          <a:xfrm>
            <a:off x="10407023" y="5011198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33" name="直接箭头连接符 9">
            <a:extLst>
              <a:ext uri="{FF2B5EF4-FFF2-40B4-BE49-F238E27FC236}">
                <a16:creationId xmlns:a16="http://schemas.microsoft.com/office/drawing/2014/main" id="{5E9CD197-BF7D-D5FE-3A79-86CE68D7B82B}"/>
              </a:ext>
            </a:extLst>
          </p:cNvPr>
          <p:cNvCxnSpPr>
            <a:cxnSpLocks/>
            <a:stCxn id="1027" idx="2"/>
            <a:endCxn id="1032" idx="0"/>
          </p:cNvCxnSpPr>
          <p:nvPr/>
        </p:nvCxnSpPr>
        <p:spPr>
          <a:xfrm rot="5400000">
            <a:off x="10697889" y="4823468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6728968" y="182550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0CC90435-C991-A3AA-654C-DD46CAADA5B7}"/>
              </a:ext>
            </a:extLst>
          </p:cNvPr>
          <p:cNvCxnSpPr>
            <a:cxnSpLocks/>
            <a:stCxn id="1032" idx="2"/>
            <a:endCxn id="1028" idx="0"/>
          </p:cNvCxnSpPr>
          <p:nvPr/>
        </p:nvCxnSpPr>
        <p:spPr>
          <a:xfrm flipH="1">
            <a:off x="10881236" y="5397719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5025703" y="594805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接箭头连接符 36">
            <a:extLst>
              <a:ext uri="{FF2B5EF4-FFF2-40B4-BE49-F238E27FC236}">
                <a16:creationId xmlns:a16="http://schemas.microsoft.com/office/drawing/2014/main" id="{73081899-2498-523A-F6B2-F86D198EB97F}"/>
              </a:ext>
            </a:extLst>
          </p:cNvPr>
          <p:cNvCxnSpPr>
            <a:cxnSpLocks/>
            <a:stCxn id="1025" idx="1"/>
            <a:endCxn id="1054" idx="0"/>
          </p:cNvCxnSpPr>
          <p:nvPr/>
        </p:nvCxnSpPr>
        <p:spPr>
          <a:xfrm rot="10800000" flipV="1">
            <a:off x="5567014" y="3625828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5567014" y="315215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4547293" y="526057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7260485" y="1928645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8429850" y="2229646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连接符: 肘形 49">
            <a:extLst>
              <a:ext uri="{FF2B5EF4-FFF2-40B4-BE49-F238E27FC236}">
                <a16:creationId xmlns:a16="http://schemas.microsoft.com/office/drawing/2014/main" id="{B6080A7A-0E14-1281-F039-B11B77A347DD}"/>
              </a:ext>
            </a:extLst>
          </p:cNvPr>
          <p:cNvCxnSpPr>
            <a:cxnSpLocks/>
            <a:stCxn id="1025" idx="3"/>
            <a:endCxn id="1027" idx="0"/>
          </p:cNvCxnSpPr>
          <p:nvPr/>
        </p:nvCxnSpPr>
        <p:spPr>
          <a:xfrm>
            <a:off x="9038746" y="3625829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6176205" y="526058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6728969" y="251441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5567014" y="381649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5" idx="2"/>
            <a:endCxn id="1025" idx="0"/>
          </p:cNvCxnSpPr>
          <p:nvPr/>
        </p:nvCxnSpPr>
        <p:spPr>
          <a:xfrm flipH="1">
            <a:off x="8429329" y="2992745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B60FB8F5-DA62-7F45-0FA1-57E853AA6416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10881757" y="3021332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连接符: 肘形 1047">
            <a:extLst>
              <a:ext uri="{FF2B5EF4-FFF2-40B4-BE49-F238E27FC236}">
                <a16:creationId xmlns:a16="http://schemas.microsoft.com/office/drawing/2014/main" id="{1ECC674D-6B88-71D9-F8E1-52805A9DE6E1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10257896" y="2229647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522765" y="33996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8688780" y="199852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992058" y="33962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2" name="文本框 1051">
            <a:extLst>
              <a:ext uri="{FF2B5EF4-FFF2-40B4-BE49-F238E27FC236}">
                <a16:creationId xmlns:a16="http://schemas.microsoft.com/office/drawing/2014/main" id="{F84DAB82-C919-3A4E-8E27-22B0AA20771B}"/>
              </a:ext>
            </a:extLst>
          </p:cNvPr>
          <p:cNvSpPr txBox="1"/>
          <p:nvPr/>
        </p:nvSpPr>
        <p:spPr>
          <a:xfrm>
            <a:off x="10246770" y="197091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6259433" y="578530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5133170" y="421593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5566788" y="460245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6" name="标注: 双弯曲线形(带强调线) 1055">
            <a:extLst>
              <a:ext uri="{FF2B5EF4-FFF2-40B4-BE49-F238E27FC236}">
                <a16:creationId xmlns:a16="http://schemas.microsoft.com/office/drawing/2014/main" id="{CC1E3296-06D0-AFEB-A252-83C18F134F07}"/>
              </a:ext>
            </a:extLst>
          </p:cNvPr>
          <p:cNvSpPr/>
          <p:nvPr/>
        </p:nvSpPr>
        <p:spPr>
          <a:xfrm>
            <a:off x="8224026" y="4377910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CEA1FF-FD27-2BE9-AD53-9FA965A8BB28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FEB56C-7198-32EE-A76D-188F791B9165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0395536-5F46-BDD9-C669-710A41797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39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B3D4B1D4-EB64-BA48-EA72-D3FBA732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50493"/>
              </p:ext>
            </p:extLst>
          </p:nvPr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0D8F070A-4408-ADF4-1CCB-878BDDD18966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FF201F-2FA8-0D8E-1D11-851D496C583B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8715A0-F1AB-7613-47EE-5CDE8CE2913B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7E1992-2B0F-5F0F-F18A-777E065E4C5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B32EB8-9D3F-B178-58F5-928975B7506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C66F2FA-1946-E6C6-B8FC-FA7F58D91D56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B6AB10-3F4B-61C9-9E86-C43E6967907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FD9808-5E1F-E137-3AFA-F90CBF74C85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5F0909-418B-3930-E2C8-E47EFF28D171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98789E4-2B62-8A23-321E-B93CA0709845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44835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85180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549630-4325-EAE4-8883-A0FE12906164}"/>
              </a:ext>
            </a:extLst>
          </p:cNvPr>
          <p:cNvSpPr/>
          <p:nvPr/>
        </p:nvSpPr>
        <p:spPr>
          <a:xfrm>
            <a:off x="7002231" y="274607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87034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14108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29727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81271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46127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02663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5" name="菱形 1024">
            <a:extLst>
              <a:ext uri="{FF2B5EF4-FFF2-40B4-BE49-F238E27FC236}">
                <a16:creationId xmlns:a16="http://schemas.microsoft.com/office/drawing/2014/main" id="{7FC81964-39F6-26B5-E658-752E966CCBCC}"/>
              </a:ext>
            </a:extLst>
          </p:cNvPr>
          <p:cNvSpPr/>
          <p:nvPr/>
        </p:nvSpPr>
        <p:spPr>
          <a:xfrm>
            <a:off x="6807640" y="346467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35718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45099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56609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16696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13431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接箭头连接符 36">
            <a:extLst>
              <a:ext uri="{FF2B5EF4-FFF2-40B4-BE49-F238E27FC236}">
                <a16:creationId xmlns:a16="http://schemas.microsoft.com/office/drawing/2014/main" id="{73081899-2498-523A-F6B2-F86D198EB97F}"/>
              </a:ext>
            </a:extLst>
          </p:cNvPr>
          <p:cNvCxnSpPr>
            <a:cxnSpLocks/>
            <a:stCxn id="1025" idx="1"/>
            <a:endCxn id="1054" idx="0"/>
          </p:cNvCxnSpPr>
          <p:nvPr/>
        </p:nvCxnSpPr>
        <p:spPr>
          <a:xfrm rot="10800000" flipV="1">
            <a:off x="4554742" y="3765678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4554742" y="329200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35021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48213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7417578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63933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16697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54742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5" idx="2"/>
            <a:endCxn id="1025" idx="0"/>
          </p:cNvCxnSpPr>
          <p:nvPr/>
        </p:nvCxnSpPr>
        <p:spPr>
          <a:xfrm flipH="1">
            <a:off x="7417057" y="3132595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6510493" y="353948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76508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7979786" y="353612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47161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20898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54516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299525" y="274607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05868" y="2369497"/>
            <a:ext cx="509004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34498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3" idx="0"/>
          </p:cNvCxnSpPr>
          <p:nvPr/>
        </p:nvCxnSpPr>
        <p:spPr>
          <a:xfrm>
            <a:off x="9714872" y="3132595"/>
            <a:ext cx="0" cy="125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FBB87F-A815-F298-AA65-B7AC24547222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95C91B-9F66-1B72-BC59-6A717545733B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C25FAEC-CFD6-26A0-8896-A4308B77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F253F4-CCE4-B489-A408-752DE463E2F4}"/>
              </a:ext>
            </a:extLst>
          </p:cNvPr>
          <p:cNvSpPr/>
          <p:nvPr/>
        </p:nvSpPr>
        <p:spPr>
          <a:xfrm>
            <a:off x="9343011" y="4386291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20623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A899658-62B3-287E-8276-322B85DFBB2D}"/>
              </a:ext>
            </a:extLst>
          </p:cNvPr>
          <p:cNvSpPr/>
          <p:nvPr/>
        </p:nvSpPr>
        <p:spPr>
          <a:xfrm>
            <a:off x="10440131" y="2181918"/>
            <a:ext cx="1656983" cy="419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异步定时任务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54774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95119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96973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24047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39666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91210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56066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12602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45657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55038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66548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26635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23370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4564681" y="329200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44960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58152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427517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73872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26636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64681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7426996" y="3328266"/>
            <a:ext cx="2962" cy="3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154163" y="33390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86447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023405" y="27931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57100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30837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64455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303905" y="273610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15807" y="2369497"/>
            <a:ext cx="503445" cy="366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44437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25AFF6E9-0D65-893B-B0D6-961D79740050}"/>
              </a:ext>
            </a:extLst>
          </p:cNvPr>
          <p:cNvSpPr/>
          <p:nvPr/>
        </p:nvSpPr>
        <p:spPr>
          <a:xfrm>
            <a:off x="10808060" y="59545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cxnSp>
        <p:nvCxnSpPr>
          <p:cNvPr id="1082" name="直接箭头连接符 1081">
            <a:extLst>
              <a:ext uri="{FF2B5EF4-FFF2-40B4-BE49-F238E27FC236}">
                <a16:creationId xmlns:a16="http://schemas.microsoft.com/office/drawing/2014/main" id="{6E85BAB1-F408-62C4-F552-7FD59F6BE75A}"/>
              </a:ext>
            </a:extLst>
          </p:cNvPr>
          <p:cNvCxnSpPr>
            <a:cxnSpLocks/>
            <a:stCxn id="1085" idx="2"/>
            <a:endCxn id="1081" idx="0"/>
          </p:cNvCxnSpPr>
          <p:nvPr/>
        </p:nvCxnSpPr>
        <p:spPr>
          <a:xfrm>
            <a:off x="11179921" y="5673711"/>
            <a:ext cx="0" cy="28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矩形: 圆角 1084">
            <a:extLst>
              <a:ext uri="{FF2B5EF4-FFF2-40B4-BE49-F238E27FC236}">
                <a16:creationId xmlns:a16="http://schemas.microsoft.com/office/drawing/2014/main" id="{36737360-4EE9-DCA8-5E81-AF2418993CFE}"/>
              </a:ext>
            </a:extLst>
          </p:cNvPr>
          <p:cNvSpPr/>
          <p:nvPr/>
        </p:nvSpPr>
        <p:spPr>
          <a:xfrm>
            <a:off x="10701510" y="5071708"/>
            <a:ext cx="956822" cy="60200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小节、时间</a:t>
            </a:r>
          </a:p>
        </p:txBody>
      </p:sp>
      <p:cxnSp>
        <p:nvCxnSpPr>
          <p:cNvPr id="1086" name="直接箭头连接符 9">
            <a:extLst>
              <a:ext uri="{FF2B5EF4-FFF2-40B4-BE49-F238E27FC236}">
                <a16:creationId xmlns:a16="http://schemas.microsoft.com/office/drawing/2014/main" id="{D6768B6C-C02B-B1FD-406D-0DC80EE83E6D}"/>
              </a:ext>
            </a:extLst>
          </p:cNvPr>
          <p:cNvCxnSpPr>
            <a:cxnSpLocks/>
            <a:endCxn id="1085" idx="0"/>
          </p:cNvCxnSpPr>
          <p:nvPr/>
        </p:nvCxnSpPr>
        <p:spPr>
          <a:xfrm rot="5400000">
            <a:off x="11031015" y="4922613"/>
            <a:ext cx="298002" cy="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065" idx="0"/>
          </p:cNvCxnSpPr>
          <p:nvPr/>
        </p:nvCxnSpPr>
        <p:spPr>
          <a:xfrm>
            <a:off x="9719252" y="3122625"/>
            <a:ext cx="0" cy="12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2BB7B427-5CE0-36E8-4670-9B141DAECD73}"/>
              </a:ext>
            </a:extLst>
          </p:cNvPr>
          <p:cNvSpPr/>
          <p:nvPr/>
        </p:nvSpPr>
        <p:spPr>
          <a:xfrm>
            <a:off x="6817579" y="2726262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CDCD12FB-BAF1-128A-387E-1D54E3B445EF}"/>
              </a:ext>
            </a:extLst>
          </p:cNvPr>
          <p:cNvSpPr/>
          <p:nvPr/>
        </p:nvSpPr>
        <p:spPr>
          <a:xfrm>
            <a:off x="7014611" y="3636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42" name="连接符: 肘形 1041">
            <a:extLst>
              <a:ext uri="{FF2B5EF4-FFF2-40B4-BE49-F238E27FC236}">
                <a16:creationId xmlns:a16="http://schemas.microsoft.com/office/drawing/2014/main" id="{2E6EFA62-90EF-633F-897E-C823130E9198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>
            <a:off x="8036413" y="3027264"/>
            <a:ext cx="707678" cy="615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6DC83852-A216-E7E9-3C1A-8794405F5F13}"/>
              </a:ext>
            </a:extLst>
          </p:cNvPr>
          <p:cNvSpPr/>
          <p:nvPr/>
        </p:nvSpPr>
        <p:spPr>
          <a:xfrm>
            <a:off x="7014611" y="4355779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清理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8BB99DD0-DE75-D7F9-9082-45872FFC79DB}"/>
              </a:ext>
            </a:extLst>
          </p:cNvPr>
          <p:cNvCxnSpPr>
            <a:cxnSpLocks/>
            <a:stCxn id="1027" idx="2"/>
            <a:endCxn id="1047" idx="0"/>
          </p:cNvCxnSpPr>
          <p:nvPr/>
        </p:nvCxnSpPr>
        <p:spPr>
          <a:xfrm>
            <a:off x="7429958" y="4023144"/>
            <a:ext cx="0" cy="3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直接箭头连接符 1057">
            <a:extLst>
              <a:ext uri="{FF2B5EF4-FFF2-40B4-BE49-F238E27FC236}">
                <a16:creationId xmlns:a16="http://schemas.microsoft.com/office/drawing/2014/main" id="{11A034B8-66E7-1B20-0CA5-5FCDA641C5FF}"/>
              </a:ext>
            </a:extLst>
          </p:cNvPr>
          <p:cNvCxnSpPr>
            <a:stCxn id="1047" idx="1"/>
            <a:endCxn id="1054" idx="3"/>
          </p:cNvCxnSpPr>
          <p:nvPr/>
        </p:nvCxnSpPr>
        <p:spPr>
          <a:xfrm flipH="1">
            <a:off x="4998524" y="4549040"/>
            <a:ext cx="2016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619DA407-7E20-EAD9-6FFD-99180A0C09AA}"/>
              </a:ext>
            </a:extLst>
          </p:cNvPr>
          <p:cNvSpPr/>
          <p:nvPr/>
        </p:nvSpPr>
        <p:spPr>
          <a:xfrm>
            <a:off x="9347391" y="4375941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2A331089-4678-CD2A-C145-8C733A668080}"/>
              </a:ext>
            </a:extLst>
          </p:cNvPr>
          <p:cNvSpPr/>
          <p:nvPr/>
        </p:nvSpPr>
        <p:spPr>
          <a:xfrm>
            <a:off x="10701510" y="437594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graphicFrame>
        <p:nvGraphicFramePr>
          <p:cNvPr id="1069" name="表格 11">
            <a:extLst>
              <a:ext uri="{FF2B5EF4-FFF2-40B4-BE49-F238E27FC236}">
                <a16:creationId xmlns:a16="http://schemas.microsoft.com/office/drawing/2014/main" id="{64632DFA-42E8-9C4D-C3B8-10FAF7A8842A}"/>
              </a:ext>
            </a:extLst>
          </p:cNvPr>
          <p:cNvGraphicFramePr>
            <a:graphicFrameLocks noGrp="1"/>
          </p:cNvGraphicFramePr>
          <p:nvPr/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9B466038-9867-DB07-EFFA-BADDBD9EEFD4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1071" name="文本框 1070">
              <a:extLst>
                <a:ext uri="{FF2B5EF4-FFF2-40B4-BE49-F238E27FC236}">
                  <a16:creationId xmlns:a16="http://schemas.microsoft.com/office/drawing/2014/main" id="{B71D0E90-1EA9-F9DC-968A-8112122865DA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63AF345C-CFDA-EB62-598A-B6C6D9A63182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3" name="组合 1072">
            <a:extLst>
              <a:ext uri="{FF2B5EF4-FFF2-40B4-BE49-F238E27FC236}">
                <a16:creationId xmlns:a16="http://schemas.microsoft.com/office/drawing/2014/main" id="{CFF3FD9C-4DC7-0058-E1A6-817F07120A1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074" name="文本框 1073">
              <a:extLst>
                <a:ext uri="{FF2B5EF4-FFF2-40B4-BE49-F238E27FC236}">
                  <a16:creationId xmlns:a16="http://schemas.microsoft.com/office/drawing/2014/main" id="{926E9881-9653-3A98-6961-438FCA42577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5" name="文本框 1074">
              <a:extLst>
                <a:ext uri="{FF2B5EF4-FFF2-40B4-BE49-F238E27FC236}">
                  <a16:creationId xmlns:a16="http://schemas.microsoft.com/office/drawing/2014/main" id="{0AC67BF0-85EB-2B1D-84F5-7F66B78AAF78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6" name="组合 1075">
            <a:extLst>
              <a:ext uri="{FF2B5EF4-FFF2-40B4-BE49-F238E27FC236}">
                <a16:creationId xmlns:a16="http://schemas.microsoft.com/office/drawing/2014/main" id="{64A50871-DABD-3855-8ACE-5CD0C26C6F3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1077" name="文本框 1076">
              <a:extLst>
                <a:ext uri="{FF2B5EF4-FFF2-40B4-BE49-F238E27FC236}">
                  <a16:creationId xmlns:a16="http://schemas.microsoft.com/office/drawing/2014/main" id="{A4FA1944-B045-8C4D-D0D2-36BAE93107C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BB9860C5-60AE-4A58-86FE-C898BBD55EE8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9023E643-6FDD-EAF5-83A9-BDFC8A18B17F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8" name="菱形 1087">
            <a:extLst>
              <a:ext uri="{FF2B5EF4-FFF2-40B4-BE49-F238E27FC236}">
                <a16:creationId xmlns:a16="http://schemas.microsoft.com/office/drawing/2014/main" id="{A488BB45-B114-3E4F-3CBF-C3398D8AF7EB}"/>
              </a:ext>
            </a:extLst>
          </p:cNvPr>
          <p:cNvSpPr/>
          <p:nvPr/>
        </p:nvSpPr>
        <p:spPr>
          <a:xfrm>
            <a:off x="10560565" y="3462079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有数据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90" name="矩形: 圆角 1089">
            <a:extLst>
              <a:ext uri="{FF2B5EF4-FFF2-40B4-BE49-F238E27FC236}">
                <a16:creationId xmlns:a16="http://schemas.microsoft.com/office/drawing/2014/main" id="{C5B51571-3269-B5D3-3700-9749A9ED32AF}"/>
              </a:ext>
            </a:extLst>
          </p:cNvPr>
          <p:cNvSpPr/>
          <p:nvPr/>
        </p:nvSpPr>
        <p:spPr>
          <a:xfrm>
            <a:off x="10700151" y="2767217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93" name="直接箭头连接符 1092">
            <a:extLst>
              <a:ext uri="{FF2B5EF4-FFF2-40B4-BE49-F238E27FC236}">
                <a16:creationId xmlns:a16="http://schemas.microsoft.com/office/drawing/2014/main" id="{7E7AFFCA-6A51-1996-3FCB-9FC932D47EEA}"/>
              </a:ext>
            </a:extLst>
          </p:cNvPr>
          <p:cNvCxnSpPr>
            <a:stCxn id="1090" idx="2"/>
            <a:endCxn id="1088" idx="0"/>
          </p:cNvCxnSpPr>
          <p:nvPr/>
        </p:nvCxnSpPr>
        <p:spPr>
          <a:xfrm>
            <a:off x="11169982" y="3153738"/>
            <a:ext cx="0" cy="3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1822AA21-3727-7FED-2D05-ABDD57861BE4}"/>
              </a:ext>
            </a:extLst>
          </p:cNvPr>
          <p:cNvCxnSpPr>
            <a:stCxn id="1088" idx="2"/>
            <a:endCxn id="1068" idx="0"/>
          </p:cNvCxnSpPr>
          <p:nvPr/>
        </p:nvCxnSpPr>
        <p:spPr>
          <a:xfrm>
            <a:off x="11169982" y="4064083"/>
            <a:ext cx="1359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连接符: 肘形 1098">
            <a:extLst>
              <a:ext uri="{FF2B5EF4-FFF2-40B4-BE49-F238E27FC236}">
                <a16:creationId xmlns:a16="http://schemas.microsoft.com/office/drawing/2014/main" id="{6DE822FC-E9A5-9045-8B07-D5D6CD831DA1}"/>
              </a:ext>
            </a:extLst>
          </p:cNvPr>
          <p:cNvCxnSpPr>
            <a:stCxn id="1088" idx="3"/>
            <a:endCxn id="1081" idx="3"/>
          </p:cNvCxnSpPr>
          <p:nvPr/>
        </p:nvCxnSpPr>
        <p:spPr>
          <a:xfrm flipH="1">
            <a:off x="11551782" y="3763081"/>
            <a:ext cx="227617" cy="2354176"/>
          </a:xfrm>
          <a:prstGeom prst="bentConnector3">
            <a:avLst>
              <a:gd name="adj1" fmla="val -100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文本框 1101">
            <a:extLst>
              <a:ext uri="{FF2B5EF4-FFF2-40B4-BE49-F238E27FC236}">
                <a16:creationId xmlns:a16="http://schemas.microsoft.com/office/drawing/2014/main" id="{6C932ABE-3000-AEBA-EE34-0FB67ED2E7EC}"/>
              </a:ext>
            </a:extLst>
          </p:cNvPr>
          <p:cNvSpPr txBox="1"/>
          <p:nvPr/>
        </p:nvSpPr>
        <p:spPr>
          <a:xfrm>
            <a:off x="10878242" y="407790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9E8ED9F-48F8-78C7-1244-20DE63412EDF}"/>
              </a:ext>
            </a:extLst>
          </p:cNvPr>
          <p:cNvSpPr txBox="1"/>
          <p:nvPr/>
        </p:nvSpPr>
        <p:spPr>
          <a:xfrm>
            <a:off x="11779399" y="34953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716F5-11D8-DFEE-DD0F-3400571F4459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2AD88C2-BDB2-B65E-CEFB-E8D0DAE0E376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3C1189-8883-16E6-8183-ED433079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BD41CB-7245-5C2E-CFDB-404F1E81D669}"/>
              </a:ext>
            </a:extLst>
          </p:cNvPr>
          <p:cNvSpPr/>
          <p:nvPr/>
        </p:nvSpPr>
        <p:spPr>
          <a:xfrm>
            <a:off x="8328744" y="364258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缓存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到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561119-B732-6C84-0A09-12474DAF2FD5}"/>
              </a:ext>
            </a:extLst>
          </p:cNvPr>
          <p:cNvCxnSpPr>
            <a:cxnSpLocks/>
            <a:stCxn id="9" idx="2"/>
            <a:endCxn id="1065" idx="1"/>
          </p:cNvCxnSpPr>
          <p:nvPr/>
        </p:nvCxnSpPr>
        <p:spPr>
          <a:xfrm rot="16200000" flipH="1">
            <a:off x="8790948" y="3982247"/>
            <a:ext cx="509586" cy="603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C67EB5-5FEB-BFCD-AC80-CAFF3DCA5AD3}"/>
              </a:ext>
            </a:extLst>
          </p:cNvPr>
          <p:cNvSpPr txBox="1"/>
          <p:nvPr/>
        </p:nvSpPr>
        <p:spPr>
          <a:xfrm>
            <a:off x="10644092" y="192109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C000"/>
                </a:solidFill>
              </a:rPr>
              <a:t>间隔固定时间执行</a:t>
            </a:r>
            <a:endParaRPr lang="zh-CN" altLang="en-US" sz="1050" dirty="0">
              <a:solidFill>
                <a:srgbClr val="FFC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37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81" grpId="0" animBg="1"/>
      <p:bldP spid="1085" grpId="0" animBg="1"/>
      <p:bldP spid="1047" grpId="0" animBg="1"/>
      <p:bldP spid="1068" grpId="0" animBg="1"/>
      <p:bldP spid="1088" grpId="0" animBg="1"/>
      <p:bldP spid="1090" grpId="0" animBg="1"/>
      <p:bldP spid="1102" grpId="0"/>
      <p:bldP spid="1103" grpId="0"/>
      <p:bldP spid="9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A899658-62B3-287E-8276-322B85DFBB2D}"/>
              </a:ext>
            </a:extLst>
          </p:cNvPr>
          <p:cNvSpPr/>
          <p:nvPr/>
        </p:nvSpPr>
        <p:spPr>
          <a:xfrm>
            <a:off x="10440131" y="2181918"/>
            <a:ext cx="1656983" cy="419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异步延迟任务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54774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95119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96973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24047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39666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91210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56066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12602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45657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55038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66548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26635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23370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4564681" y="329200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44960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58152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427517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73872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26636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64681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7426996" y="3328266"/>
            <a:ext cx="2962" cy="3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154163" y="33390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86447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023405" y="27931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57100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30837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64455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303905" y="273610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15807" y="2369497"/>
            <a:ext cx="503445" cy="366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44437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25AFF6E9-0D65-893B-B0D6-961D79740050}"/>
              </a:ext>
            </a:extLst>
          </p:cNvPr>
          <p:cNvSpPr/>
          <p:nvPr/>
        </p:nvSpPr>
        <p:spPr>
          <a:xfrm>
            <a:off x="10808060" y="59545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cxnSp>
        <p:nvCxnSpPr>
          <p:cNvPr id="1082" name="直接箭头连接符 1081">
            <a:extLst>
              <a:ext uri="{FF2B5EF4-FFF2-40B4-BE49-F238E27FC236}">
                <a16:creationId xmlns:a16="http://schemas.microsoft.com/office/drawing/2014/main" id="{6E85BAB1-F408-62C4-F552-7FD59F6BE75A}"/>
              </a:ext>
            </a:extLst>
          </p:cNvPr>
          <p:cNvCxnSpPr>
            <a:cxnSpLocks/>
            <a:stCxn id="1085" idx="2"/>
            <a:endCxn id="1081" idx="0"/>
          </p:cNvCxnSpPr>
          <p:nvPr/>
        </p:nvCxnSpPr>
        <p:spPr>
          <a:xfrm>
            <a:off x="11179921" y="5673711"/>
            <a:ext cx="0" cy="28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矩形: 圆角 1084">
            <a:extLst>
              <a:ext uri="{FF2B5EF4-FFF2-40B4-BE49-F238E27FC236}">
                <a16:creationId xmlns:a16="http://schemas.microsoft.com/office/drawing/2014/main" id="{36737360-4EE9-DCA8-5E81-AF2418993CFE}"/>
              </a:ext>
            </a:extLst>
          </p:cNvPr>
          <p:cNvSpPr/>
          <p:nvPr/>
        </p:nvSpPr>
        <p:spPr>
          <a:xfrm>
            <a:off x="10701510" y="5071708"/>
            <a:ext cx="956822" cy="60200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小节、时间</a:t>
            </a:r>
          </a:p>
        </p:txBody>
      </p:sp>
      <p:cxnSp>
        <p:nvCxnSpPr>
          <p:cNvPr id="1086" name="直接箭头连接符 9">
            <a:extLst>
              <a:ext uri="{FF2B5EF4-FFF2-40B4-BE49-F238E27FC236}">
                <a16:creationId xmlns:a16="http://schemas.microsoft.com/office/drawing/2014/main" id="{D6768B6C-C02B-B1FD-406D-0DC80EE83E6D}"/>
              </a:ext>
            </a:extLst>
          </p:cNvPr>
          <p:cNvCxnSpPr>
            <a:cxnSpLocks/>
            <a:endCxn id="1085" idx="0"/>
          </p:cNvCxnSpPr>
          <p:nvPr/>
        </p:nvCxnSpPr>
        <p:spPr>
          <a:xfrm rot="5400000">
            <a:off x="11031015" y="4922613"/>
            <a:ext cx="298002" cy="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065" idx="0"/>
          </p:cNvCxnSpPr>
          <p:nvPr/>
        </p:nvCxnSpPr>
        <p:spPr>
          <a:xfrm>
            <a:off x="9719252" y="3122625"/>
            <a:ext cx="0" cy="20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2BB7B427-5CE0-36E8-4670-9B141DAECD73}"/>
              </a:ext>
            </a:extLst>
          </p:cNvPr>
          <p:cNvSpPr/>
          <p:nvPr/>
        </p:nvSpPr>
        <p:spPr>
          <a:xfrm>
            <a:off x="6817579" y="2726262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CDCD12FB-BAF1-128A-387E-1D54E3B445EF}"/>
              </a:ext>
            </a:extLst>
          </p:cNvPr>
          <p:cNvSpPr/>
          <p:nvPr/>
        </p:nvSpPr>
        <p:spPr>
          <a:xfrm>
            <a:off x="7014611" y="3636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42" name="连接符: 肘形 1041">
            <a:extLst>
              <a:ext uri="{FF2B5EF4-FFF2-40B4-BE49-F238E27FC236}">
                <a16:creationId xmlns:a16="http://schemas.microsoft.com/office/drawing/2014/main" id="{2E6EFA62-90EF-633F-897E-C823130E9198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>
            <a:off x="8036413" y="3027264"/>
            <a:ext cx="707678" cy="615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6DC83852-A216-E7E9-3C1A-8794405F5F13}"/>
              </a:ext>
            </a:extLst>
          </p:cNvPr>
          <p:cNvSpPr/>
          <p:nvPr/>
        </p:nvSpPr>
        <p:spPr>
          <a:xfrm>
            <a:off x="7014611" y="4355779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清理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8BB99DD0-DE75-D7F9-9082-45872FFC79DB}"/>
              </a:ext>
            </a:extLst>
          </p:cNvPr>
          <p:cNvCxnSpPr>
            <a:cxnSpLocks/>
            <a:stCxn id="1027" idx="2"/>
            <a:endCxn id="1047" idx="0"/>
          </p:cNvCxnSpPr>
          <p:nvPr/>
        </p:nvCxnSpPr>
        <p:spPr>
          <a:xfrm>
            <a:off x="7429958" y="4023144"/>
            <a:ext cx="0" cy="3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直接箭头连接符 1057">
            <a:extLst>
              <a:ext uri="{FF2B5EF4-FFF2-40B4-BE49-F238E27FC236}">
                <a16:creationId xmlns:a16="http://schemas.microsoft.com/office/drawing/2014/main" id="{11A034B8-66E7-1B20-0CA5-5FCDA641C5FF}"/>
              </a:ext>
            </a:extLst>
          </p:cNvPr>
          <p:cNvCxnSpPr>
            <a:stCxn id="1047" idx="1"/>
            <a:endCxn id="1054" idx="3"/>
          </p:cNvCxnSpPr>
          <p:nvPr/>
        </p:nvCxnSpPr>
        <p:spPr>
          <a:xfrm flipH="1">
            <a:off x="4998524" y="4549040"/>
            <a:ext cx="2016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619DA407-7E20-EAD9-6FFD-99180A0C09AA}"/>
              </a:ext>
            </a:extLst>
          </p:cNvPr>
          <p:cNvSpPr/>
          <p:nvPr/>
        </p:nvSpPr>
        <p:spPr>
          <a:xfrm>
            <a:off x="9347391" y="5161436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2A331089-4678-CD2A-C145-8C733A668080}"/>
              </a:ext>
            </a:extLst>
          </p:cNvPr>
          <p:cNvSpPr/>
          <p:nvPr/>
        </p:nvSpPr>
        <p:spPr>
          <a:xfrm>
            <a:off x="10701510" y="437594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graphicFrame>
        <p:nvGraphicFramePr>
          <p:cNvPr id="1069" name="表格 11">
            <a:extLst>
              <a:ext uri="{FF2B5EF4-FFF2-40B4-BE49-F238E27FC236}">
                <a16:creationId xmlns:a16="http://schemas.microsoft.com/office/drawing/2014/main" id="{64632DFA-42E8-9C4D-C3B8-10FAF7A8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8836"/>
              </p:ext>
            </p:extLst>
          </p:nvPr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9B466038-9867-DB07-EFFA-BADDBD9EEFD4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1071" name="文本框 1070">
              <a:extLst>
                <a:ext uri="{FF2B5EF4-FFF2-40B4-BE49-F238E27FC236}">
                  <a16:creationId xmlns:a16="http://schemas.microsoft.com/office/drawing/2014/main" id="{B71D0E90-1EA9-F9DC-968A-8112122865DA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63AF345C-CFDA-EB62-598A-B6C6D9A63182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3" name="组合 1072">
            <a:extLst>
              <a:ext uri="{FF2B5EF4-FFF2-40B4-BE49-F238E27FC236}">
                <a16:creationId xmlns:a16="http://schemas.microsoft.com/office/drawing/2014/main" id="{CFF3FD9C-4DC7-0058-E1A6-817F07120A1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074" name="文本框 1073">
              <a:extLst>
                <a:ext uri="{FF2B5EF4-FFF2-40B4-BE49-F238E27FC236}">
                  <a16:creationId xmlns:a16="http://schemas.microsoft.com/office/drawing/2014/main" id="{926E9881-9653-3A98-6961-438FCA42577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5" name="文本框 1074">
              <a:extLst>
                <a:ext uri="{FF2B5EF4-FFF2-40B4-BE49-F238E27FC236}">
                  <a16:creationId xmlns:a16="http://schemas.microsoft.com/office/drawing/2014/main" id="{0AC67BF0-85EB-2B1D-84F5-7F66B78AAF78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6" name="组合 1075">
            <a:extLst>
              <a:ext uri="{FF2B5EF4-FFF2-40B4-BE49-F238E27FC236}">
                <a16:creationId xmlns:a16="http://schemas.microsoft.com/office/drawing/2014/main" id="{64A50871-DABD-3855-8ACE-5CD0C26C6F3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1077" name="文本框 1076">
              <a:extLst>
                <a:ext uri="{FF2B5EF4-FFF2-40B4-BE49-F238E27FC236}">
                  <a16:creationId xmlns:a16="http://schemas.microsoft.com/office/drawing/2014/main" id="{A4FA1944-B045-8C4D-D0D2-36BAE93107C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BB9860C5-60AE-4A58-86FE-C898BBD55EE8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9023E643-6FDD-EAF5-83A9-BDFC8A18B17F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8" name="菱形 1087">
            <a:extLst>
              <a:ext uri="{FF2B5EF4-FFF2-40B4-BE49-F238E27FC236}">
                <a16:creationId xmlns:a16="http://schemas.microsoft.com/office/drawing/2014/main" id="{A488BB45-B114-3E4F-3CBF-C3398D8AF7EB}"/>
              </a:ext>
            </a:extLst>
          </p:cNvPr>
          <p:cNvSpPr/>
          <p:nvPr/>
        </p:nvSpPr>
        <p:spPr>
          <a:xfrm>
            <a:off x="10560565" y="3462079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数据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是否一致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90" name="矩形: 圆角 1089">
            <a:extLst>
              <a:ext uri="{FF2B5EF4-FFF2-40B4-BE49-F238E27FC236}">
                <a16:creationId xmlns:a16="http://schemas.microsoft.com/office/drawing/2014/main" id="{C5B51571-3269-B5D3-3700-9749A9ED32AF}"/>
              </a:ext>
            </a:extLst>
          </p:cNvPr>
          <p:cNvSpPr/>
          <p:nvPr/>
        </p:nvSpPr>
        <p:spPr>
          <a:xfrm>
            <a:off x="10700151" y="2767217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93" name="直接箭头连接符 1092">
            <a:extLst>
              <a:ext uri="{FF2B5EF4-FFF2-40B4-BE49-F238E27FC236}">
                <a16:creationId xmlns:a16="http://schemas.microsoft.com/office/drawing/2014/main" id="{7E7AFFCA-6A51-1996-3FCB-9FC932D47EEA}"/>
              </a:ext>
            </a:extLst>
          </p:cNvPr>
          <p:cNvCxnSpPr>
            <a:stCxn id="1090" idx="2"/>
            <a:endCxn id="1088" idx="0"/>
          </p:cNvCxnSpPr>
          <p:nvPr/>
        </p:nvCxnSpPr>
        <p:spPr>
          <a:xfrm>
            <a:off x="11169982" y="3153738"/>
            <a:ext cx="0" cy="3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1822AA21-3727-7FED-2D05-ABDD57861BE4}"/>
              </a:ext>
            </a:extLst>
          </p:cNvPr>
          <p:cNvCxnSpPr>
            <a:stCxn id="1088" idx="2"/>
            <a:endCxn id="1068" idx="0"/>
          </p:cNvCxnSpPr>
          <p:nvPr/>
        </p:nvCxnSpPr>
        <p:spPr>
          <a:xfrm>
            <a:off x="11169982" y="4064083"/>
            <a:ext cx="1359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连接符: 肘形 1098">
            <a:extLst>
              <a:ext uri="{FF2B5EF4-FFF2-40B4-BE49-F238E27FC236}">
                <a16:creationId xmlns:a16="http://schemas.microsoft.com/office/drawing/2014/main" id="{6DE822FC-E9A5-9045-8B07-D5D6CD831DA1}"/>
              </a:ext>
            </a:extLst>
          </p:cNvPr>
          <p:cNvCxnSpPr>
            <a:stCxn id="1088" idx="3"/>
            <a:endCxn id="1081" idx="3"/>
          </p:cNvCxnSpPr>
          <p:nvPr/>
        </p:nvCxnSpPr>
        <p:spPr>
          <a:xfrm flipH="1">
            <a:off x="11551782" y="3763081"/>
            <a:ext cx="227617" cy="2354176"/>
          </a:xfrm>
          <a:prstGeom prst="bentConnector3">
            <a:avLst>
              <a:gd name="adj1" fmla="val -100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文本框 1101">
            <a:extLst>
              <a:ext uri="{FF2B5EF4-FFF2-40B4-BE49-F238E27FC236}">
                <a16:creationId xmlns:a16="http://schemas.microsoft.com/office/drawing/2014/main" id="{6C932ABE-3000-AEBA-EE34-0FB67ED2E7EC}"/>
              </a:ext>
            </a:extLst>
          </p:cNvPr>
          <p:cNvSpPr txBox="1"/>
          <p:nvPr/>
        </p:nvSpPr>
        <p:spPr>
          <a:xfrm>
            <a:off x="10878242" y="407790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9E8ED9F-48F8-78C7-1244-20DE63412EDF}"/>
              </a:ext>
            </a:extLst>
          </p:cNvPr>
          <p:cNvSpPr txBox="1"/>
          <p:nvPr/>
        </p:nvSpPr>
        <p:spPr>
          <a:xfrm>
            <a:off x="11779399" y="34953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05" name="连接符: 肘形 1104">
            <a:extLst>
              <a:ext uri="{FF2B5EF4-FFF2-40B4-BE49-F238E27FC236}">
                <a16:creationId xmlns:a16="http://schemas.microsoft.com/office/drawing/2014/main" id="{EAA91B09-5283-4B4D-03C9-D83C6387C9ED}"/>
              </a:ext>
            </a:extLst>
          </p:cNvPr>
          <p:cNvCxnSpPr>
            <a:cxnSpLocks/>
            <a:stCxn id="10" idx="3"/>
            <a:endCxn id="1090" idx="1"/>
          </p:cNvCxnSpPr>
          <p:nvPr/>
        </p:nvCxnSpPr>
        <p:spPr>
          <a:xfrm flipV="1">
            <a:off x="9154410" y="2960478"/>
            <a:ext cx="1545741" cy="1813228"/>
          </a:xfrm>
          <a:prstGeom prst="curvedConnector3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6" name="文本框 1105">
            <a:extLst>
              <a:ext uri="{FF2B5EF4-FFF2-40B4-BE49-F238E27FC236}">
                <a16:creationId xmlns:a16="http://schemas.microsoft.com/office/drawing/2014/main" id="{F5336C5C-79FC-AAB2-FB59-4640FA2D68A6}"/>
              </a:ext>
            </a:extLst>
          </p:cNvPr>
          <p:cNvSpPr txBox="1"/>
          <p:nvPr/>
        </p:nvSpPr>
        <p:spPr>
          <a:xfrm>
            <a:off x="9904169" y="3662402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C000"/>
                </a:solidFill>
                <a:latin typeface="+mn-lt"/>
                <a:ea typeface="+mn-ea"/>
              </a:rPr>
              <a:t>20</a:t>
            </a:r>
            <a:r>
              <a:rPr lang="zh-CN" altLang="en-US" sz="1050">
                <a:solidFill>
                  <a:srgbClr val="FFC000"/>
                </a:solidFill>
                <a:latin typeface="+mn-lt"/>
                <a:ea typeface="+mn-ea"/>
              </a:rPr>
              <a:t>秒</a:t>
            </a:r>
            <a:r>
              <a:rPr lang="zh-CN" altLang="en-US" sz="1050">
                <a:solidFill>
                  <a:srgbClr val="FFC000"/>
                </a:solidFill>
              </a:rPr>
              <a:t>后</a:t>
            </a:r>
            <a:endParaRPr lang="en-US" altLang="zh-CN" sz="1050">
              <a:solidFill>
                <a:srgbClr val="FFC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C000"/>
                </a:solidFill>
                <a:latin typeface="+mn-lt"/>
                <a:ea typeface="+mn-ea"/>
              </a:rPr>
              <a:t>执行</a:t>
            </a:r>
            <a:endParaRPr lang="zh-CN" altLang="en-US" sz="105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716F5-11D8-DFEE-DD0F-3400571F4459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2AD88C2-BDB2-B65E-CEFB-E8D0DAE0E376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3C1189-8883-16E6-8183-ED433079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BD41CB-7245-5C2E-CFDB-404F1E81D669}"/>
              </a:ext>
            </a:extLst>
          </p:cNvPr>
          <p:cNvSpPr/>
          <p:nvPr/>
        </p:nvSpPr>
        <p:spPr>
          <a:xfrm>
            <a:off x="8328744" y="364258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缓存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到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7F3FD3-2F09-DB7C-2001-2998C115CE74}"/>
              </a:ext>
            </a:extLst>
          </p:cNvPr>
          <p:cNvSpPr/>
          <p:nvPr/>
        </p:nvSpPr>
        <p:spPr>
          <a:xfrm>
            <a:off x="8323716" y="4580445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提交延迟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检测任务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4350DA-232F-7C73-8ABC-6A43DD1932A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739063" y="4029104"/>
            <a:ext cx="5028" cy="55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561119-B732-6C84-0A09-12474DAF2FD5}"/>
              </a:ext>
            </a:extLst>
          </p:cNvPr>
          <p:cNvCxnSpPr>
            <a:cxnSpLocks/>
            <a:stCxn id="10" idx="2"/>
            <a:endCxn id="1065" idx="1"/>
          </p:cNvCxnSpPr>
          <p:nvPr/>
        </p:nvCxnSpPr>
        <p:spPr>
          <a:xfrm rot="16200000" flipH="1">
            <a:off x="8864618" y="4841411"/>
            <a:ext cx="357219" cy="608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63FB952-A3CB-242E-AD6F-A6644C4E4ECA}"/>
              </a:ext>
            </a:extLst>
          </p:cNvPr>
          <p:cNvSpPr txBox="1"/>
          <p:nvPr/>
        </p:nvSpPr>
        <p:spPr>
          <a:xfrm>
            <a:off x="8007508" y="411902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本地记录本次提交</a:t>
            </a:r>
            <a:endParaRPr lang="en-US" altLang="zh-CN" sz="1000">
              <a:solidFill>
                <a:schemeClr val="accent3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moment: 120</a:t>
            </a:r>
            <a:endParaRPr lang="zh-CN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5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81" grpId="0" animBg="1"/>
      <p:bldP spid="1085" grpId="0" animBg="1"/>
      <p:bldP spid="1068" grpId="0" animBg="1"/>
      <p:bldP spid="1088" grpId="0" animBg="1"/>
      <p:bldP spid="1090" grpId="0" animBg="1"/>
      <p:bldP spid="1102" grpId="0"/>
      <p:bldP spid="1103" grpId="0"/>
      <p:bldP spid="1106" grpId="0"/>
      <p:bldP spid="10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32458833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延迟任务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2FE3894-D4AE-3639-0843-3AC6306E8A82}"/>
              </a:ext>
            </a:extLst>
          </p:cNvPr>
          <p:cNvSpPr/>
          <p:nvPr/>
        </p:nvSpPr>
        <p:spPr>
          <a:xfrm>
            <a:off x="1101285" y="1905898"/>
            <a:ext cx="1612201" cy="1612201"/>
          </a:xfrm>
          <a:prstGeom prst="ellipse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01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05F95BD-3DD5-0AB7-FE3C-468E3D6311F8}"/>
              </a:ext>
            </a:extLst>
          </p:cNvPr>
          <p:cNvSpPr/>
          <p:nvPr/>
        </p:nvSpPr>
        <p:spPr>
          <a:xfrm>
            <a:off x="3841583" y="1905898"/>
            <a:ext cx="1612201" cy="1612201"/>
          </a:xfrm>
          <a:prstGeom prst="ellipse">
            <a:avLst/>
          </a:prstGeom>
          <a:solidFill>
            <a:srgbClr val="48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02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99B4F9-73CC-C12B-89DD-9D8C25C61E4B}"/>
              </a:ext>
            </a:extLst>
          </p:cNvPr>
          <p:cNvSpPr/>
          <p:nvPr/>
        </p:nvSpPr>
        <p:spPr>
          <a:xfrm>
            <a:off x="6581880" y="1905898"/>
            <a:ext cx="1612201" cy="1612201"/>
          </a:xfrm>
          <a:prstGeom prst="ellipse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03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B62BE-EE35-3B17-B970-7B8C557E3E60}"/>
              </a:ext>
            </a:extLst>
          </p:cNvPr>
          <p:cNvSpPr/>
          <p:nvPr/>
        </p:nvSpPr>
        <p:spPr>
          <a:xfrm>
            <a:off x="854792" y="3820953"/>
            <a:ext cx="2102967" cy="546230"/>
          </a:xfrm>
          <a:prstGeom prst="rect">
            <a:avLst/>
          </a:prstGeom>
          <a:solidFill>
            <a:srgbClr val="AD2A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DelayQueue</a:t>
            </a:r>
            <a:endParaRPr lang="zh-CN" altLang="en-US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9BF356-44C4-3D92-0105-113C5B7EFFBF}"/>
              </a:ext>
            </a:extLst>
          </p:cNvPr>
          <p:cNvSpPr/>
          <p:nvPr/>
        </p:nvSpPr>
        <p:spPr>
          <a:xfrm>
            <a:off x="3595090" y="3820953"/>
            <a:ext cx="2105188" cy="546230"/>
          </a:xfrm>
          <a:prstGeom prst="rect">
            <a:avLst/>
          </a:prstGeom>
          <a:solidFill>
            <a:srgbClr val="48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Redisson</a:t>
            </a:r>
            <a:endParaRPr lang="zh-CN" altLang="en-US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D38361-1E3A-E8AC-9A19-4C08883A2A5E}"/>
              </a:ext>
            </a:extLst>
          </p:cNvPr>
          <p:cNvSpPr/>
          <p:nvPr/>
        </p:nvSpPr>
        <p:spPr>
          <a:xfrm>
            <a:off x="6335387" y="3820953"/>
            <a:ext cx="2105188" cy="546230"/>
          </a:xfrm>
          <a:prstGeom prst="rect">
            <a:avLst/>
          </a:prstGeom>
          <a:solidFill>
            <a:srgbClr val="AD2A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MQ</a:t>
            </a:r>
            <a:endParaRPr lang="zh-CN" altLang="en-US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6BFAB61-8C62-3BC1-2D19-2421B0C5C4C5}"/>
              </a:ext>
            </a:extLst>
          </p:cNvPr>
          <p:cNvSpPr txBox="1"/>
          <p:nvPr/>
        </p:nvSpPr>
        <p:spPr>
          <a:xfrm>
            <a:off x="777140" y="4451369"/>
            <a:ext cx="2273959" cy="152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JDK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中自带的延迟队列功能，存入队列的元素可以指定延迟执行的时间。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5889DADF-EBB7-AADC-8B8F-37C10FA166F6}"/>
              </a:ext>
            </a:extLst>
          </p:cNvPr>
          <p:cNvSpPr txBox="1"/>
          <p:nvPr/>
        </p:nvSpPr>
        <p:spPr>
          <a:xfrm>
            <a:off x="3524244" y="4451369"/>
            <a:ext cx="2273959" cy="78752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Redis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数据结构模拟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JDK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DelayQueue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71C6BEB2-A83A-B1CE-69A7-9508486A5959}"/>
              </a:ext>
            </a:extLst>
          </p:cNvPr>
          <p:cNvSpPr txBox="1"/>
          <p:nvPr/>
        </p:nvSpPr>
        <p:spPr>
          <a:xfrm>
            <a:off x="6268983" y="4451369"/>
            <a:ext cx="2273959" cy="152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一些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MQ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本身支持延迟消息，例如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RocketMQ</a:t>
            </a:r>
          </a:p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RabbitMQ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则需要通过插件来实现延迟消息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6CDA610-82FE-39F9-F13F-EEAD09B56290}"/>
              </a:ext>
            </a:extLst>
          </p:cNvPr>
          <p:cNvSpPr/>
          <p:nvPr/>
        </p:nvSpPr>
        <p:spPr>
          <a:xfrm>
            <a:off x="9387396" y="1905898"/>
            <a:ext cx="1612201" cy="1612201"/>
          </a:xfrm>
          <a:prstGeom prst="ellipse">
            <a:avLst/>
          </a:prstGeom>
          <a:solidFill>
            <a:srgbClr val="48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01AF36-9830-7F58-47ED-E6C6EBB451B8}"/>
              </a:ext>
            </a:extLst>
          </p:cNvPr>
          <p:cNvSpPr/>
          <p:nvPr/>
        </p:nvSpPr>
        <p:spPr>
          <a:xfrm>
            <a:off x="9140903" y="3820953"/>
            <a:ext cx="2105188" cy="546230"/>
          </a:xfrm>
          <a:prstGeom prst="rect">
            <a:avLst/>
          </a:prstGeom>
          <a:solidFill>
            <a:srgbClr val="48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时间轮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C995E824-0A44-82E0-9178-79C8F369012B}"/>
              </a:ext>
            </a:extLst>
          </p:cNvPr>
          <p:cNvSpPr txBox="1"/>
          <p:nvPr/>
        </p:nvSpPr>
        <p:spPr>
          <a:xfrm>
            <a:off x="9070057" y="4451369"/>
            <a:ext cx="2273959" cy="152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时间轮算法可以实现延迟任务或定时任务。其中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Netty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中有开源的实现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24210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328424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9856936-FE3E-7CD3-ABCE-C993D1996CC7}"/>
              </a:ext>
            </a:extLst>
          </p:cNvPr>
          <p:cNvSpPr/>
          <p:nvPr/>
        </p:nvSpPr>
        <p:spPr>
          <a:xfrm>
            <a:off x="5263284" y="3429000"/>
            <a:ext cx="3628151" cy="1162687"/>
          </a:xfrm>
          <a:prstGeom prst="rect">
            <a:avLst/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3025808" y="1563947"/>
            <a:ext cx="8278841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2157473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43987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89606" y="3193042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购买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报名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3390287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是否有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89479" y="4326688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43974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610011" y="2629973"/>
            <a:ext cx="991342" cy="512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加入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7688456" y="549970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876754" y="2722167"/>
            <a:ext cx="0" cy="4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876627" y="3830308"/>
            <a:ext cx="127" cy="4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876627" y="4963954"/>
            <a:ext cx="0" cy="5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463775" y="2886092"/>
            <a:ext cx="1146236" cy="175922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E75F9FF-A1D2-0DD9-15FC-BC075E3D1E4D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821078" y="4056852"/>
            <a:ext cx="515186" cy="69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4919501" y="37247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4153736" y="447598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485711" y="3897287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5336264" y="3800919"/>
            <a:ext cx="1050006" cy="5118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开始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继续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7409941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学完</a:t>
            </a: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59DDD8D-FE0F-771D-F6C2-D8199069980C}"/>
              </a:ext>
            </a:extLst>
          </p:cNvPr>
          <p:cNvCxnSpPr>
            <a:cxnSpLocks/>
            <a:stCxn id="143" idx="3"/>
            <a:endCxn id="162" idx="1"/>
          </p:cNvCxnSpPr>
          <p:nvPr/>
        </p:nvCxnSpPr>
        <p:spPr>
          <a:xfrm>
            <a:off x="6386270" y="4056852"/>
            <a:ext cx="1023671" cy="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9502663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过期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4105682" y="3142210"/>
            <a:ext cx="1" cy="5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cxnSpLocks/>
            <a:stCxn id="162" idx="2"/>
            <a:endCxn id="86" idx="0"/>
          </p:cNvCxnSpPr>
          <p:nvPr/>
        </p:nvCxnSpPr>
        <p:spPr>
          <a:xfrm flipH="1">
            <a:off x="8125336" y="4454698"/>
            <a:ext cx="1" cy="10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8840732" y="4057542"/>
            <a:ext cx="661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H="1" flipV="1">
            <a:off x="7969396" y="1552256"/>
            <a:ext cx="140533" cy="4356792"/>
          </a:xfrm>
          <a:prstGeom prst="bentConnector3">
            <a:avLst>
              <a:gd name="adj1" fmla="val -3986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8184918" y="462228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10218058" y="45746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8926143" y="3772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10327586" y="335901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4367343" y="3277477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6576661" y="3562597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学习中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10315373" y="5175593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8188347" y="5175593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126F3-1ACD-91BF-F6A7-6A096239E69C}"/>
              </a:ext>
            </a:extLst>
          </p:cNvPr>
          <p:cNvSpPr/>
          <p:nvPr/>
        </p:nvSpPr>
        <p:spPr>
          <a:xfrm>
            <a:off x="3584646" y="5126403"/>
            <a:ext cx="1050006" cy="5118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49772A-3044-A82E-C371-B4E9BE707C69}"/>
              </a:ext>
            </a:extLst>
          </p:cNvPr>
          <p:cNvCxnSpPr>
            <a:stCxn id="7" idx="2"/>
            <a:endCxn id="3" idx="0"/>
          </p:cNvCxnSpPr>
          <p:nvPr/>
        </p:nvCxnSpPr>
        <p:spPr>
          <a:xfrm>
            <a:off x="4105683" y="4454698"/>
            <a:ext cx="3966" cy="67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08CE7DC-7C77-A315-E46A-E3A0853E0DBB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 flipV="1">
            <a:off x="4634652" y="4056852"/>
            <a:ext cx="701612" cy="132548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8AAD158-04D6-42BE-910B-6617F450EAB1}"/>
              </a:ext>
            </a:extLst>
          </p:cNvPr>
          <p:cNvSpPr/>
          <p:nvPr/>
        </p:nvSpPr>
        <p:spPr>
          <a:xfrm>
            <a:off x="9781178" y="549970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CDD6EB-6DCE-5002-33BD-751FEAB883D4}"/>
              </a:ext>
            </a:extLst>
          </p:cNvPr>
          <p:cNvCxnSpPr>
            <a:stCxn id="181" idx="2"/>
            <a:endCxn id="16" idx="0"/>
          </p:cNvCxnSpPr>
          <p:nvPr/>
        </p:nvCxnSpPr>
        <p:spPr>
          <a:xfrm flipH="1">
            <a:off x="10218058" y="4454698"/>
            <a:ext cx="1" cy="10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C36FED-96DA-51C6-68C8-ADCC03EBC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定义播放进度的延迟检测任务及缓存工具类，满足下列需求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47343-D386-D19C-E616-B88A56738B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提供方法，可以添加播放记录到</a:t>
            </a:r>
            <a:r>
              <a:rPr lang="en-US" altLang="zh-CN" sz="1400"/>
              <a:t>Redis</a:t>
            </a:r>
            <a:r>
              <a:rPr lang="zh-CN" altLang="en-US" sz="1400"/>
              <a:t>，并添加一个延迟检测任务到</a:t>
            </a:r>
            <a:r>
              <a:rPr lang="en-US" altLang="zh-CN" sz="1400"/>
              <a:t>DelayQueue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提供方法，可以查询</a:t>
            </a:r>
            <a:r>
              <a:rPr lang="en-US" altLang="zh-CN" sz="1400"/>
              <a:t>Redis</a:t>
            </a:r>
            <a:r>
              <a:rPr lang="zh-CN" altLang="en-US" sz="1400"/>
              <a:t>缓存中的指定小节的播放记录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提供方法，可以删除</a:t>
            </a:r>
            <a:r>
              <a:rPr lang="en-US" altLang="zh-CN" sz="1400"/>
              <a:t>Redis</a:t>
            </a:r>
            <a:r>
              <a:rPr lang="zh-CN" altLang="en-US" sz="1400"/>
              <a:t>缓存中的指定小节的播放记录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通过线程，异步执行</a:t>
            </a:r>
            <a:r>
              <a:rPr lang="en-US" altLang="zh-CN" sz="1400"/>
              <a:t>DelayQueue</a:t>
            </a:r>
            <a:r>
              <a:rPr lang="zh-CN" altLang="en-US" sz="1400"/>
              <a:t>中的延迟检测任务，检测播放进度是否变化，如果无变化则写入数据库</a:t>
            </a:r>
            <a:endParaRPr lang="en-US" altLang="zh-CN" sz="140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993764-6EDE-AFAC-FEA1-FC816153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87" y="3320406"/>
            <a:ext cx="6172955" cy="321671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DF3EB39-7F42-3F33-013F-3C571806EDD9}"/>
              </a:ext>
            </a:extLst>
          </p:cNvPr>
          <p:cNvSpPr/>
          <p:nvPr/>
        </p:nvSpPr>
        <p:spPr>
          <a:xfrm>
            <a:off x="5952675" y="4499795"/>
            <a:ext cx="781236" cy="11894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41C48A-E840-20C4-E7CA-4C21A9393170}"/>
              </a:ext>
            </a:extLst>
          </p:cNvPr>
          <p:cNvSpPr/>
          <p:nvPr/>
        </p:nvSpPr>
        <p:spPr>
          <a:xfrm>
            <a:off x="5712038" y="3489961"/>
            <a:ext cx="1226352" cy="53931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CA3FD5-9291-AAB2-A6BE-A109A689CAE5}"/>
              </a:ext>
            </a:extLst>
          </p:cNvPr>
          <p:cNvSpPr txBox="1"/>
          <p:nvPr/>
        </p:nvSpPr>
        <p:spPr>
          <a:xfrm>
            <a:off x="5917164" y="4499795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2964AB-9BA0-90C2-5E76-016797B8DCBA}"/>
              </a:ext>
            </a:extLst>
          </p:cNvPr>
          <p:cNvSpPr txBox="1"/>
          <p:nvPr/>
        </p:nvSpPr>
        <p:spPr>
          <a:xfrm>
            <a:off x="5658603" y="344926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②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BEFE1B-6422-7A2E-8420-D4FD5158ADF2}"/>
              </a:ext>
            </a:extLst>
          </p:cNvPr>
          <p:cNvSpPr/>
          <p:nvPr/>
        </p:nvSpPr>
        <p:spPr>
          <a:xfrm>
            <a:off x="4937761" y="5094529"/>
            <a:ext cx="888902" cy="420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050A63-61DA-C6F0-01DD-5810AF4AD2BF}"/>
              </a:ext>
            </a:extLst>
          </p:cNvPr>
          <p:cNvSpPr txBox="1"/>
          <p:nvPr/>
        </p:nvSpPr>
        <p:spPr>
          <a:xfrm>
            <a:off x="4937761" y="509452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③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AECF1A-FC86-778C-61F6-C39FA201C072}"/>
              </a:ext>
            </a:extLst>
          </p:cNvPr>
          <p:cNvSpPr/>
          <p:nvPr/>
        </p:nvSpPr>
        <p:spPr>
          <a:xfrm>
            <a:off x="7495513" y="3449265"/>
            <a:ext cx="1226352" cy="308785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3DEB5C-D129-5A2B-96BF-C1FB8E7E187B}"/>
              </a:ext>
            </a:extLst>
          </p:cNvPr>
          <p:cNvSpPr txBox="1"/>
          <p:nvPr/>
        </p:nvSpPr>
        <p:spPr>
          <a:xfrm>
            <a:off x="7460002" y="3449265"/>
            <a:ext cx="39786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④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330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4" grpId="0" animBg="1"/>
      <p:bldP spid="2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2D24BC-A755-30E1-02A6-C9F9DACDD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利用延迟任务工具类，改造提交学习记录接口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12D7BF2-2447-07EF-FE3C-7EDF99A3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711617"/>
            <a:ext cx="7443861" cy="473090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69A6E5F3-7FA9-9244-0886-B85B84BAD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4233" y="1620630"/>
            <a:ext cx="9102117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2D24BC-A755-30E1-02A6-C9F9DACDD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利用延迟任务工具类，改造提交学习记录接口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64BF39-178C-337F-59B1-F7293A45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13" y="1620630"/>
            <a:ext cx="9102117" cy="47430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E056613-3C2C-42AA-AC64-D290FB1ADC08}"/>
              </a:ext>
            </a:extLst>
          </p:cNvPr>
          <p:cNvSpPr/>
          <p:nvPr/>
        </p:nvSpPr>
        <p:spPr>
          <a:xfrm>
            <a:off x="6662666" y="3345242"/>
            <a:ext cx="1137166" cy="16382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705544-FDAA-991C-4C46-7CAA5557408D}"/>
              </a:ext>
            </a:extLst>
          </p:cNvPr>
          <p:cNvSpPr/>
          <p:nvPr/>
        </p:nvSpPr>
        <p:spPr>
          <a:xfrm>
            <a:off x="6149434" y="1934585"/>
            <a:ext cx="1807313" cy="77110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AF7D52-7CB8-163B-4BA2-F5A403E6DFEA}"/>
              </a:ext>
            </a:extLst>
          </p:cNvPr>
          <p:cNvSpPr txBox="1"/>
          <p:nvPr/>
        </p:nvSpPr>
        <p:spPr>
          <a:xfrm>
            <a:off x="6627155" y="33452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C4B13C-06F7-DA21-D309-6A10098A153C}"/>
              </a:ext>
            </a:extLst>
          </p:cNvPr>
          <p:cNvSpPr txBox="1"/>
          <p:nvPr/>
        </p:nvSpPr>
        <p:spPr>
          <a:xfrm>
            <a:off x="6096000" y="193458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③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8EC262-C8C8-7E76-9382-9ACD2F68B6A9}"/>
              </a:ext>
            </a:extLst>
          </p:cNvPr>
          <p:cNvSpPr/>
          <p:nvPr/>
        </p:nvSpPr>
        <p:spPr>
          <a:xfrm>
            <a:off x="5311558" y="4114274"/>
            <a:ext cx="1137166" cy="77110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074915-5B12-3690-DFE0-91D44CCABA87}"/>
              </a:ext>
            </a:extLst>
          </p:cNvPr>
          <p:cNvSpPr txBox="1"/>
          <p:nvPr/>
        </p:nvSpPr>
        <p:spPr>
          <a:xfrm>
            <a:off x="5311558" y="4114274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④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0128A7-8C46-7038-1049-02D7B80C5C46}"/>
              </a:ext>
            </a:extLst>
          </p:cNvPr>
          <p:cNvSpPr/>
          <p:nvPr/>
        </p:nvSpPr>
        <p:spPr>
          <a:xfrm>
            <a:off x="8806452" y="1934585"/>
            <a:ext cx="1892189" cy="45079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B4C4F4-16E2-5C04-DBE0-B9FAE0950100}"/>
              </a:ext>
            </a:extLst>
          </p:cNvPr>
          <p:cNvSpPr txBox="1"/>
          <p:nvPr/>
        </p:nvSpPr>
        <p:spPr>
          <a:xfrm>
            <a:off x="8770942" y="1934585"/>
            <a:ext cx="39786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②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92DD22B-BB9F-93D0-5591-3BB6DC2D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36230" y="1711617"/>
            <a:ext cx="7443861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D554BCD-9BB5-A527-3CEF-5630F5550390}"/>
              </a:ext>
            </a:extLst>
          </p:cNvPr>
          <p:cNvSpPr/>
          <p:nvPr/>
        </p:nvSpPr>
        <p:spPr>
          <a:xfrm>
            <a:off x="4269880" y="2213606"/>
            <a:ext cx="4241193" cy="3998657"/>
          </a:xfrm>
          <a:prstGeom prst="rect">
            <a:avLst/>
          </a:prstGeom>
          <a:solidFill>
            <a:srgbClr val="00B050">
              <a:alpha val="8000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2648224" y="1563947"/>
            <a:ext cx="8852476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1779889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28904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23615" y="3274246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购买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报名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2872787" y="3726237"/>
            <a:ext cx="1215612" cy="647663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是否有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23488" y="4407892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28891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057332" y="2784029"/>
            <a:ext cx="842253" cy="4176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加入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8786117" y="5562834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25924" y="2722167"/>
            <a:ext cx="5346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731143" y="3713483"/>
            <a:ext cx="127" cy="69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1725797" y="4847129"/>
            <a:ext cx="5346" cy="6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238797" y="2992862"/>
            <a:ext cx="818535" cy="1634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3883334" y="35073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3173202" y="45045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100565" y="3859330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4479739" y="3173574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继续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8719795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学完</a:t>
            </a:r>
          </a:p>
        </p:txBody>
      </p: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10190346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过期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3478459" y="3201695"/>
            <a:ext cx="2134" cy="5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cxnSpLocks/>
            <a:stCxn id="162" idx="2"/>
            <a:endCxn id="86" idx="0"/>
          </p:cNvCxnSpPr>
          <p:nvPr/>
        </p:nvCxnSpPr>
        <p:spPr>
          <a:xfrm>
            <a:off x="9222997" y="4815146"/>
            <a:ext cx="0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9726199" y="4551081"/>
            <a:ext cx="46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V="1">
            <a:off x="7252946" y="846414"/>
            <a:ext cx="1113442" cy="5767762"/>
          </a:xfrm>
          <a:prstGeom prst="bentConnector3">
            <a:avLst>
              <a:gd name="adj1" fmla="val 120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9248383" y="491496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10706525" y="486401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9626269" y="430955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10693548" y="40346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2770339" y="2213205"/>
            <a:ext cx="1499541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4269822" y="2213206"/>
            <a:ext cx="4241787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学习中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9856245" y="2213608"/>
            <a:ext cx="1429550" cy="291622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8508107" y="2213205"/>
            <a:ext cx="1348647" cy="296539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126F3-1ACD-91BF-F6A7-6A096239E69C}"/>
              </a:ext>
            </a:extLst>
          </p:cNvPr>
          <p:cNvSpPr/>
          <p:nvPr/>
        </p:nvSpPr>
        <p:spPr>
          <a:xfrm>
            <a:off x="3032411" y="5082338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49772A-3044-A82E-C371-B4E9BE707C69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478458" y="4373900"/>
            <a:ext cx="2135" cy="7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08CE7DC-7C77-A315-E46A-E3A0853E0DBB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 flipV="1">
            <a:off x="3924505" y="3382256"/>
            <a:ext cx="555234" cy="1908764"/>
          </a:xfrm>
          <a:prstGeom prst="curvedConnector3">
            <a:avLst>
              <a:gd name="adj1" fmla="val 61192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1237FDE-1D9C-73C6-48B3-1FEE197DAE9C}"/>
              </a:ext>
            </a:extLst>
          </p:cNvPr>
          <p:cNvSpPr/>
          <p:nvPr/>
        </p:nvSpPr>
        <p:spPr>
          <a:xfrm>
            <a:off x="10256668" y="554869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7FAF0F6-FA0A-3BC2-7C76-4E9ECCAF29EE}"/>
              </a:ext>
            </a:extLst>
          </p:cNvPr>
          <p:cNvCxnSpPr>
            <a:cxnSpLocks/>
            <a:stCxn id="181" idx="2"/>
            <a:endCxn id="78" idx="0"/>
          </p:cNvCxnSpPr>
          <p:nvPr/>
        </p:nvCxnSpPr>
        <p:spPr>
          <a:xfrm>
            <a:off x="10693548" y="4815146"/>
            <a:ext cx="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22167F8-2BC1-F6C2-903F-B08A5A6A3BA6}"/>
              </a:ext>
            </a:extLst>
          </p:cNvPr>
          <p:cNvSpPr/>
          <p:nvPr/>
        </p:nvSpPr>
        <p:spPr>
          <a:xfrm>
            <a:off x="2770205" y="2213607"/>
            <a:ext cx="1500049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389C9A8-A256-D460-6459-68D0373DBDFE}"/>
              </a:ext>
            </a:extLst>
          </p:cNvPr>
          <p:cNvSpPr/>
          <p:nvPr/>
        </p:nvSpPr>
        <p:spPr>
          <a:xfrm>
            <a:off x="8507995" y="2213204"/>
            <a:ext cx="1347738" cy="399905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85A248-0D64-80AE-2386-68849FD61DCF}"/>
              </a:ext>
            </a:extLst>
          </p:cNvPr>
          <p:cNvSpPr/>
          <p:nvPr/>
        </p:nvSpPr>
        <p:spPr>
          <a:xfrm>
            <a:off x="9855734" y="2214007"/>
            <a:ext cx="1430574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菱形 130">
            <a:extLst>
              <a:ext uri="{FF2B5EF4-FFF2-40B4-BE49-F238E27FC236}">
                <a16:creationId xmlns:a16="http://schemas.microsoft.com/office/drawing/2014/main" id="{6B710CCC-B5A7-F5E8-7018-4C074E7F6BEB}"/>
              </a:ext>
            </a:extLst>
          </p:cNvPr>
          <p:cNvSpPr/>
          <p:nvPr/>
        </p:nvSpPr>
        <p:spPr>
          <a:xfrm>
            <a:off x="6302137" y="4416419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3247DF9-EE6D-2EEC-B3B6-B5E000F3C03E}"/>
              </a:ext>
            </a:extLst>
          </p:cNvPr>
          <p:cNvSpPr/>
          <p:nvPr/>
        </p:nvSpPr>
        <p:spPr>
          <a:xfrm>
            <a:off x="4519548" y="4284444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记录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播放进度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A9F05395-3277-7E3B-2050-B57C38E29970}"/>
              </a:ext>
            </a:extLst>
          </p:cNvPr>
          <p:cNvSpPr/>
          <p:nvPr/>
        </p:nvSpPr>
        <p:spPr>
          <a:xfrm>
            <a:off x="5255237" y="5332386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进度是否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超过</a:t>
            </a:r>
            <a:r>
              <a:rPr lang="en-US" altLang="zh-CN" sz="1200">
                <a:solidFill>
                  <a:schemeClr val="bg1"/>
                </a:solidFill>
              </a:rPr>
              <a:t>50%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726B639-B336-B8F8-2ED4-F38FEA5A6743}"/>
              </a:ext>
            </a:extLst>
          </p:cNvPr>
          <p:cNvCxnSpPr>
            <a:cxnSpLocks/>
            <a:stCxn id="133" idx="3"/>
            <a:endCxn id="140" idx="1"/>
          </p:cNvCxnSpPr>
          <p:nvPr/>
        </p:nvCxnSpPr>
        <p:spPr>
          <a:xfrm flipV="1">
            <a:off x="6474071" y="5626717"/>
            <a:ext cx="941730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B8BD54DB-3020-51A9-2935-4CBE447C7646}"/>
              </a:ext>
            </a:extLst>
          </p:cNvPr>
          <p:cNvCxnSpPr>
            <a:cxnSpLocks/>
            <a:stCxn id="131" idx="3"/>
            <a:endCxn id="140" idx="0"/>
          </p:cNvCxnSpPr>
          <p:nvPr/>
        </p:nvCxnSpPr>
        <p:spPr>
          <a:xfrm>
            <a:off x="7365170" y="4708701"/>
            <a:ext cx="460477" cy="699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5C3DA7A-9C11-C1AC-39BA-B3F7F72BEBF3}"/>
              </a:ext>
            </a:extLst>
          </p:cNvPr>
          <p:cNvCxnSpPr>
            <a:cxnSpLocks/>
            <a:stCxn id="132" idx="0"/>
            <a:endCxn id="143" idx="2"/>
          </p:cNvCxnSpPr>
          <p:nvPr/>
        </p:nvCxnSpPr>
        <p:spPr>
          <a:xfrm flipH="1" flipV="1">
            <a:off x="4925786" y="3590937"/>
            <a:ext cx="3607" cy="69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17AD9BB-2FCC-A5D6-6ED2-9E6982B753F7}"/>
              </a:ext>
            </a:extLst>
          </p:cNvPr>
          <p:cNvSpPr/>
          <p:nvPr/>
        </p:nvSpPr>
        <p:spPr>
          <a:xfrm>
            <a:off x="6423809" y="3664116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B2C5C6F8-1BA8-0307-2689-F329BEE3519F}"/>
              </a:ext>
            </a:extLst>
          </p:cNvPr>
          <p:cNvCxnSpPr>
            <a:cxnSpLocks/>
            <a:stCxn id="131" idx="1"/>
            <a:endCxn id="133" idx="0"/>
          </p:cNvCxnSpPr>
          <p:nvPr/>
        </p:nvCxnSpPr>
        <p:spPr>
          <a:xfrm rot="10800000" flipV="1">
            <a:off x="5864655" y="4708700"/>
            <a:ext cx="437483" cy="62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FA9B35E-299C-8EBB-930D-598D75EEFCF9}"/>
              </a:ext>
            </a:extLst>
          </p:cNvPr>
          <p:cNvSpPr/>
          <p:nvPr/>
        </p:nvSpPr>
        <p:spPr>
          <a:xfrm>
            <a:off x="7415801" y="5408361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新增完成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AC3149BC-002B-BAA8-3A1F-0B518FF27DDB}"/>
              </a:ext>
            </a:extLst>
          </p:cNvPr>
          <p:cNvCxnSpPr>
            <a:cxnSpLocks/>
            <a:stCxn id="133" idx="1"/>
            <a:endCxn id="132" idx="2"/>
          </p:cNvCxnSpPr>
          <p:nvPr/>
        </p:nvCxnSpPr>
        <p:spPr>
          <a:xfrm rot="10800000">
            <a:off x="4929393" y="4721156"/>
            <a:ext cx="325844" cy="912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1427F84-C032-F579-24D2-9FBE089F9946}"/>
              </a:ext>
            </a:extLst>
          </p:cNvPr>
          <p:cNvSpPr txBox="1"/>
          <p:nvPr/>
        </p:nvSpPr>
        <p:spPr>
          <a:xfrm>
            <a:off x="6466413" y="537279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BC6B381-3A18-B282-53E2-A8CFA67DBFE9}"/>
              </a:ext>
            </a:extLst>
          </p:cNvPr>
          <p:cNvSpPr txBox="1"/>
          <p:nvPr/>
        </p:nvSpPr>
        <p:spPr>
          <a:xfrm>
            <a:off x="7436412" y="448348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482285E-9F69-B1CE-A93E-A2624BEFA180}"/>
              </a:ext>
            </a:extLst>
          </p:cNvPr>
          <p:cNvSpPr txBox="1"/>
          <p:nvPr/>
        </p:nvSpPr>
        <p:spPr>
          <a:xfrm>
            <a:off x="5961709" y="4502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A63794-4EA8-BF1E-875A-03DDC9506CC4}"/>
              </a:ext>
            </a:extLst>
          </p:cNvPr>
          <p:cNvSpPr txBox="1"/>
          <p:nvPr/>
        </p:nvSpPr>
        <p:spPr>
          <a:xfrm>
            <a:off x="5008292" y="53801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C322DDA-B520-B9AE-806A-CDE1F41B788B}"/>
              </a:ext>
            </a:extLst>
          </p:cNvPr>
          <p:cNvCxnSpPr>
            <a:cxnSpLocks/>
            <a:stCxn id="138" idx="2"/>
            <a:endCxn id="131" idx="0"/>
          </p:cNvCxnSpPr>
          <p:nvPr/>
        </p:nvCxnSpPr>
        <p:spPr>
          <a:xfrm flipH="1">
            <a:off x="6833654" y="4100827"/>
            <a:ext cx="1" cy="3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96E2F20A-200B-3CDC-6D9D-C95EB8D7EF24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088399" y="3382256"/>
            <a:ext cx="391340" cy="667813"/>
          </a:xfrm>
          <a:prstGeom prst="curvedConnector3">
            <a:avLst>
              <a:gd name="adj1" fmla="val 38657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7903E882-B4F4-C31D-871F-E7A0AAE09CDA}"/>
              </a:ext>
            </a:extLst>
          </p:cNvPr>
          <p:cNvCxnSpPr>
            <a:stCxn id="143" idx="3"/>
            <a:endCxn id="138" idx="0"/>
          </p:cNvCxnSpPr>
          <p:nvPr/>
        </p:nvCxnSpPr>
        <p:spPr>
          <a:xfrm>
            <a:off x="5371833" y="3382256"/>
            <a:ext cx="1461822" cy="281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33B52DA4-C0DC-AA63-7221-0E263970EB35}"/>
              </a:ext>
            </a:extLst>
          </p:cNvPr>
          <p:cNvSpPr/>
          <p:nvPr/>
        </p:nvSpPr>
        <p:spPr>
          <a:xfrm>
            <a:off x="8813246" y="3382249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统计总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已学课时数</a:t>
            </a: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AAF9DF52-3725-952D-BD94-77D1219F7CE8}"/>
              </a:ext>
            </a:extLst>
          </p:cNvPr>
          <p:cNvCxnSpPr>
            <a:cxnSpLocks/>
            <a:stCxn id="201" idx="2"/>
            <a:endCxn id="162" idx="0"/>
          </p:cNvCxnSpPr>
          <p:nvPr/>
        </p:nvCxnSpPr>
        <p:spPr>
          <a:xfrm flipH="1">
            <a:off x="9222997" y="3818960"/>
            <a:ext cx="95" cy="4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0C4E5C34-B372-E660-3C95-DA1E1B47960E}"/>
              </a:ext>
            </a:extLst>
          </p:cNvPr>
          <p:cNvCxnSpPr>
            <a:cxnSpLocks/>
            <a:stCxn id="140" idx="3"/>
            <a:endCxn id="201" idx="1"/>
          </p:cNvCxnSpPr>
          <p:nvPr/>
        </p:nvCxnSpPr>
        <p:spPr>
          <a:xfrm flipV="1">
            <a:off x="8235492" y="3600605"/>
            <a:ext cx="577754" cy="2026112"/>
          </a:xfrm>
          <a:prstGeom prst="curvedConnector3">
            <a:avLst>
              <a:gd name="adj1" fmla="val 4539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9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8" grpId="0" animBg="1"/>
      <p:bldP spid="140" grpId="0" animBg="1"/>
      <p:bldP spid="142" grpId="0"/>
      <p:bldP spid="144" grpId="0"/>
      <p:bldP spid="145" grpId="0"/>
      <p:bldP spid="146" grpId="0"/>
      <p:bldP spid="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432324" y="2335806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1254642" y="3383223"/>
            <a:ext cx="1218834" cy="665923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是否有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E75F9FF-A1D2-0DD9-15FC-BC075E3D1E4D}"/>
              </a:ext>
            </a:extLst>
          </p:cNvPr>
          <p:cNvCxnSpPr>
            <a:cxnSpLocks/>
            <a:stCxn id="7" idx="2"/>
            <a:endCxn id="143" idx="0"/>
          </p:cNvCxnSpPr>
          <p:nvPr/>
        </p:nvCxnSpPr>
        <p:spPr>
          <a:xfrm>
            <a:off x="1864059" y="4049146"/>
            <a:ext cx="5145" cy="7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2461583" y="341356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1880186" y="400995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1469130" y="4772774"/>
            <a:ext cx="800147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864059" y="2755094"/>
            <a:ext cx="5145" cy="62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菱形 88">
            <a:extLst>
              <a:ext uri="{FF2B5EF4-FFF2-40B4-BE49-F238E27FC236}">
                <a16:creationId xmlns:a16="http://schemas.microsoft.com/office/drawing/2014/main" id="{CCE5776E-E21D-21C0-B5E3-8B45EE99BB39}"/>
              </a:ext>
            </a:extLst>
          </p:cNvPr>
          <p:cNvSpPr/>
          <p:nvPr/>
        </p:nvSpPr>
        <p:spPr>
          <a:xfrm>
            <a:off x="5389578" y="4288746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7D3E014-6D77-893C-1910-1853BEE0592F}"/>
              </a:ext>
            </a:extLst>
          </p:cNvPr>
          <p:cNvSpPr/>
          <p:nvPr/>
        </p:nvSpPr>
        <p:spPr>
          <a:xfrm>
            <a:off x="3598390" y="4132073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记录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播放进度</a:t>
            </a:r>
          </a:p>
        </p:txBody>
      </p:sp>
      <p:sp>
        <p:nvSpPr>
          <p:cNvPr id="103" name="菱形 102">
            <a:extLst>
              <a:ext uri="{FF2B5EF4-FFF2-40B4-BE49-F238E27FC236}">
                <a16:creationId xmlns:a16="http://schemas.microsoft.com/office/drawing/2014/main" id="{5F024CC7-1147-F053-4580-CEFEC4BD7E3E}"/>
              </a:ext>
            </a:extLst>
          </p:cNvPr>
          <p:cNvSpPr/>
          <p:nvPr/>
        </p:nvSpPr>
        <p:spPr>
          <a:xfrm>
            <a:off x="4296135" y="5240123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进度是否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超过</a:t>
            </a:r>
            <a:r>
              <a:rPr lang="en-US" altLang="zh-CN" sz="1200">
                <a:solidFill>
                  <a:schemeClr val="bg1"/>
                </a:solidFill>
              </a:rPr>
              <a:t>50%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C700667E-0BC5-7E1A-AA5C-27024D72D478}"/>
              </a:ext>
            </a:extLst>
          </p:cNvPr>
          <p:cNvCxnSpPr>
            <a:cxnSpLocks/>
            <a:stCxn id="103" idx="3"/>
            <a:endCxn id="331" idx="1"/>
          </p:cNvCxnSpPr>
          <p:nvPr/>
        </p:nvCxnSpPr>
        <p:spPr>
          <a:xfrm>
            <a:off x="5514969" y="5573085"/>
            <a:ext cx="113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F400F81E-39BC-B7FC-D5BF-1FBF5EFBF4C3}"/>
              </a:ext>
            </a:extLst>
          </p:cNvPr>
          <p:cNvCxnSpPr>
            <a:cxnSpLocks/>
            <a:stCxn id="89" idx="3"/>
            <a:endCxn id="331" idx="0"/>
          </p:cNvCxnSpPr>
          <p:nvPr/>
        </p:nvCxnSpPr>
        <p:spPr>
          <a:xfrm>
            <a:off x="6608412" y="4621708"/>
            <a:ext cx="456101" cy="733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12120C3A-8100-F8B4-4110-6200D00E0749}"/>
              </a:ext>
            </a:extLst>
          </p:cNvPr>
          <p:cNvCxnSpPr>
            <a:cxnSpLocks/>
            <a:stCxn id="102" idx="0"/>
            <a:endCxn id="280" idx="2"/>
          </p:cNvCxnSpPr>
          <p:nvPr/>
        </p:nvCxnSpPr>
        <p:spPr>
          <a:xfrm flipV="1">
            <a:off x="4008235" y="3259448"/>
            <a:ext cx="0" cy="87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8E7E44BB-8414-0BA2-7458-43D2ECB2129A}"/>
              </a:ext>
            </a:extLst>
          </p:cNvPr>
          <p:cNvSpPr/>
          <p:nvPr/>
        </p:nvSpPr>
        <p:spPr>
          <a:xfrm>
            <a:off x="3598390" y="2822737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继续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5231560C-E55C-8153-B1AA-8F3C6781F3B3}"/>
              </a:ext>
            </a:extLst>
          </p:cNvPr>
          <p:cNvSpPr/>
          <p:nvPr/>
        </p:nvSpPr>
        <p:spPr>
          <a:xfrm>
            <a:off x="5587259" y="3449128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1E23109F-F7AE-2BA3-3ACD-85AA4C3B1927}"/>
              </a:ext>
            </a:extLst>
          </p:cNvPr>
          <p:cNvCxnSpPr>
            <a:cxnSpLocks/>
            <a:stCxn id="89" idx="1"/>
            <a:endCxn id="103" idx="0"/>
          </p:cNvCxnSpPr>
          <p:nvPr/>
        </p:nvCxnSpPr>
        <p:spPr>
          <a:xfrm rot="10800000" flipV="1">
            <a:off x="4905552" y="4621707"/>
            <a:ext cx="484026" cy="618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CF5231F0-A524-A1CD-D155-72B8671A200E}"/>
              </a:ext>
            </a:extLst>
          </p:cNvPr>
          <p:cNvSpPr/>
          <p:nvPr/>
        </p:nvSpPr>
        <p:spPr>
          <a:xfrm>
            <a:off x="6654667" y="5354730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355" name="连接符: 肘形 354">
            <a:extLst>
              <a:ext uri="{FF2B5EF4-FFF2-40B4-BE49-F238E27FC236}">
                <a16:creationId xmlns:a16="http://schemas.microsoft.com/office/drawing/2014/main" id="{C1F034E8-389E-BFD4-ED26-59AB684B061E}"/>
              </a:ext>
            </a:extLst>
          </p:cNvPr>
          <p:cNvCxnSpPr>
            <a:stCxn id="103" idx="1"/>
            <a:endCxn id="102" idx="2"/>
          </p:cNvCxnSpPr>
          <p:nvPr/>
        </p:nvCxnSpPr>
        <p:spPr>
          <a:xfrm rot="10800000">
            <a:off x="4008235" y="4568785"/>
            <a:ext cx="287900" cy="1004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42835631-74C0-CE8F-84DF-0893E367F7D6}"/>
              </a:ext>
            </a:extLst>
          </p:cNvPr>
          <p:cNvSpPr txBox="1"/>
          <p:nvPr/>
        </p:nvSpPr>
        <p:spPr>
          <a:xfrm>
            <a:off x="5629863" y="53191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8FA493FE-6555-A478-2FE4-1040415AD3D5}"/>
              </a:ext>
            </a:extLst>
          </p:cNvPr>
          <p:cNvSpPr txBox="1"/>
          <p:nvPr/>
        </p:nvSpPr>
        <p:spPr>
          <a:xfrm>
            <a:off x="6720807" y="43617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2CBA1A51-E031-A6A2-5047-61481FE87479}"/>
              </a:ext>
            </a:extLst>
          </p:cNvPr>
          <p:cNvSpPr txBox="1"/>
          <p:nvPr/>
        </p:nvSpPr>
        <p:spPr>
          <a:xfrm>
            <a:off x="5049228" y="43877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9297A750-5344-17C9-71BC-AEF691DB2269}"/>
              </a:ext>
            </a:extLst>
          </p:cNvPr>
          <p:cNvSpPr txBox="1"/>
          <p:nvPr/>
        </p:nvSpPr>
        <p:spPr>
          <a:xfrm>
            <a:off x="4076424" y="531819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8" name="菱形 367">
            <a:extLst>
              <a:ext uri="{FF2B5EF4-FFF2-40B4-BE49-F238E27FC236}">
                <a16:creationId xmlns:a16="http://schemas.microsoft.com/office/drawing/2014/main" id="{28A512F7-97EE-2817-8CE5-75897CB2DA28}"/>
              </a:ext>
            </a:extLst>
          </p:cNvPr>
          <p:cNvSpPr/>
          <p:nvPr/>
        </p:nvSpPr>
        <p:spPr>
          <a:xfrm>
            <a:off x="8148529" y="4129099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判断是否全部学完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673C8044-167B-FB88-688F-CF885B3383B5}"/>
              </a:ext>
            </a:extLst>
          </p:cNvPr>
          <p:cNvSpPr/>
          <p:nvPr/>
        </p:nvSpPr>
        <p:spPr>
          <a:xfrm>
            <a:off x="8321066" y="575026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sp>
        <p:nvSpPr>
          <p:cNvPr id="374" name="菱形 373">
            <a:extLst>
              <a:ext uri="{FF2B5EF4-FFF2-40B4-BE49-F238E27FC236}">
                <a16:creationId xmlns:a16="http://schemas.microsoft.com/office/drawing/2014/main" id="{209CE217-B6BF-7ED3-FCF6-382A247695DC}"/>
              </a:ext>
            </a:extLst>
          </p:cNvPr>
          <p:cNvSpPr/>
          <p:nvPr/>
        </p:nvSpPr>
        <p:spPr>
          <a:xfrm>
            <a:off x="10077698" y="4129099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过期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990DB080-5C28-49D8-A427-167C0CA98595}"/>
              </a:ext>
            </a:extLst>
          </p:cNvPr>
          <p:cNvSpPr/>
          <p:nvPr/>
        </p:nvSpPr>
        <p:spPr>
          <a:xfrm>
            <a:off x="10250235" y="5745543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8C27ACA-F930-1900-80BF-5F6129CC2B00}"/>
              </a:ext>
            </a:extLst>
          </p:cNvPr>
          <p:cNvCxnSpPr>
            <a:stCxn id="280" idx="3"/>
            <a:endCxn id="289" idx="0"/>
          </p:cNvCxnSpPr>
          <p:nvPr/>
        </p:nvCxnSpPr>
        <p:spPr>
          <a:xfrm>
            <a:off x="4418080" y="3041093"/>
            <a:ext cx="1579025" cy="40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2A33895F-0C92-411A-3388-C72838AC245B}"/>
              </a:ext>
            </a:extLst>
          </p:cNvPr>
          <p:cNvCxnSpPr>
            <a:stCxn id="289" idx="2"/>
            <a:endCxn id="89" idx="0"/>
          </p:cNvCxnSpPr>
          <p:nvPr/>
        </p:nvCxnSpPr>
        <p:spPr>
          <a:xfrm>
            <a:off x="5997105" y="3885839"/>
            <a:ext cx="1890" cy="4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连接符: 曲线 383">
            <a:extLst>
              <a:ext uri="{FF2B5EF4-FFF2-40B4-BE49-F238E27FC236}">
                <a16:creationId xmlns:a16="http://schemas.microsoft.com/office/drawing/2014/main" id="{B05312B5-A518-94B7-A493-E40396F1B84D}"/>
              </a:ext>
            </a:extLst>
          </p:cNvPr>
          <p:cNvCxnSpPr>
            <a:cxnSpLocks/>
            <a:stCxn id="143" idx="3"/>
            <a:endCxn id="280" idx="1"/>
          </p:cNvCxnSpPr>
          <p:nvPr/>
        </p:nvCxnSpPr>
        <p:spPr>
          <a:xfrm flipV="1">
            <a:off x="2269277" y="3041093"/>
            <a:ext cx="1329113" cy="195003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连接符: 曲线 386">
            <a:extLst>
              <a:ext uri="{FF2B5EF4-FFF2-40B4-BE49-F238E27FC236}">
                <a16:creationId xmlns:a16="http://schemas.microsoft.com/office/drawing/2014/main" id="{B229CAF2-9AEA-A3DF-6D5C-16E9D0DAE444}"/>
              </a:ext>
            </a:extLst>
          </p:cNvPr>
          <p:cNvCxnSpPr>
            <a:cxnSpLocks/>
            <a:stCxn id="331" idx="3"/>
            <a:endCxn id="417" idx="1"/>
          </p:cNvCxnSpPr>
          <p:nvPr/>
        </p:nvCxnSpPr>
        <p:spPr>
          <a:xfrm flipV="1">
            <a:off x="7474358" y="3463176"/>
            <a:ext cx="875606" cy="210991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AD7E9D4A-C926-7E9A-6A13-E5B6E8F97268}"/>
              </a:ext>
            </a:extLst>
          </p:cNvPr>
          <p:cNvCxnSpPr>
            <a:stCxn id="368" idx="2"/>
            <a:endCxn id="370" idx="0"/>
          </p:cNvCxnSpPr>
          <p:nvPr/>
        </p:nvCxnSpPr>
        <p:spPr>
          <a:xfrm>
            <a:off x="8757946" y="4795022"/>
            <a:ext cx="0" cy="9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B143D568-1454-B221-430E-2773B9B16283}"/>
              </a:ext>
            </a:extLst>
          </p:cNvPr>
          <p:cNvCxnSpPr>
            <a:stCxn id="368" idx="3"/>
            <a:endCxn id="374" idx="1"/>
          </p:cNvCxnSpPr>
          <p:nvPr/>
        </p:nvCxnSpPr>
        <p:spPr>
          <a:xfrm>
            <a:off x="9367363" y="4462061"/>
            <a:ext cx="71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7862F778-A103-17DA-D362-1A63BC030D83}"/>
              </a:ext>
            </a:extLst>
          </p:cNvPr>
          <p:cNvCxnSpPr>
            <a:stCxn id="374" idx="2"/>
            <a:endCxn id="375" idx="0"/>
          </p:cNvCxnSpPr>
          <p:nvPr/>
        </p:nvCxnSpPr>
        <p:spPr>
          <a:xfrm>
            <a:off x="10687115" y="4795022"/>
            <a:ext cx="0" cy="95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BA42EBA9-1CC7-E3B6-3DD2-9047929201E4}"/>
              </a:ext>
            </a:extLst>
          </p:cNvPr>
          <p:cNvCxnSpPr>
            <a:stCxn id="374" idx="0"/>
            <a:endCxn id="280" idx="0"/>
          </p:cNvCxnSpPr>
          <p:nvPr/>
        </p:nvCxnSpPr>
        <p:spPr>
          <a:xfrm rot="16200000" flipV="1">
            <a:off x="6694494" y="136478"/>
            <a:ext cx="1306362" cy="6678880"/>
          </a:xfrm>
          <a:prstGeom prst="bentConnector3">
            <a:avLst>
              <a:gd name="adj1" fmla="val 1174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185ACDA7-522D-D5AB-AECA-D08596AF1BE4}"/>
              </a:ext>
            </a:extLst>
          </p:cNvPr>
          <p:cNvGrpSpPr/>
          <p:nvPr/>
        </p:nvGrpSpPr>
        <p:grpSpPr>
          <a:xfrm>
            <a:off x="2952509" y="1716347"/>
            <a:ext cx="4965807" cy="4665599"/>
            <a:chOff x="2072962" y="1563947"/>
            <a:chExt cx="2510613" cy="4883152"/>
          </a:xfrm>
        </p:grpSpPr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E94C2B92-5FE6-C01A-E93F-4D7A270B95B0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学习中</a:t>
              </a: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1731E237-154C-D8A7-BEFC-AF2997FED83D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91181AAD-FB7A-2007-D152-A31C604568FE}"/>
              </a:ext>
            </a:extLst>
          </p:cNvPr>
          <p:cNvGrpSpPr/>
          <p:nvPr/>
        </p:nvGrpSpPr>
        <p:grpSpPr>
          <a:xfrm>
            <a:off x="7918317" y="1716347"/>
            <a:ext cx="1713073" cy="4665599"/>
            <a:chOff x="1741692" y="1563947"/>
            <a:chExt cx="2841883" cy="4883152"/>
          </a:xfrm>
        </p:grpSpPr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94D52C2B-CB85-2778-2688-35FBB229E731}"/>
                </a:ext>
              </a:extLst>
            </p:cNvPr>
            <p:cNvSpPr/>
            <p:nvPr/>
          </p:nvSpPr>
          <p:spPr>
            <a:xfrm>
              <a:off x="1741692" y="1563947"/>
              <a:ext cx="284188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已学完</a:t>
              </a: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2897DA6-5745-2E67-EAA0-9468EA3D7769}"/>
                </a:ext>
              </a:extLst>
            </p:cNvPr>
            <p:cNvSpPr/>
            <p:nvPr/>
          </p:nvSpPr>
          <p:spPr>
            <a:xfrm>
              <a:off x="1741692" y="2092075"/>
              <a:ext cx="284188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4E01B6BA-39D6-CB99-8856-8570E46AEAE4}"/>
              </a:ext>
            </a:extLst>
          </p:cNvPr>
          <p:cNvGrpSpPr/>
          <p:nvPr/>
        </p:nvGrpSpPr>
        <p:grpSpPr>
          <a:xfrm>
            <a:off x="698998" y="1716347"/>
            <a:ext cx="2253511" cy="4665599"/>
            <a:chOff x="1741692" y="1563947"/>
            <a:chExt cx="2841883" cy="4883152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A5189914-8C7B-9505-DA68-C8330A2C1252}"/>
                </a:ext>
              </a:extLst>
            </p:cNvPr>
            <p:cNvSpPr/>
            <p:nvPr/>
          </p:nvSpPr>
          <p:spPr>
            <a:xfrm>
              <a:off x="1741692" y="1563947"/>
              <a:ext cx="284188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未学习</a:t>
              </a: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28901649-E3E8-1304-72F2-FEC9061C5833}"/>
                </a:ext>
              </a:extLst>
            </p:cNvPr>
            <p:cNvSpPr/>
            <p:nvPr/>
          </p:nvSpPr>
          <p:spPr>
            <a:xfrm>
              <a:off x="1741692" y="2092075"/>
              <a:ext cx="284188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B0269527-4C71-14DE-DBA2-CD1A42A539F2}"/>
              </a:ext>
            </a:extLst>
          </p:cNvPr>
          <p:cNvGrpSpPr/>
          <p:nvPr/>
        </p:nvGrpSpPr>
        <p:grpSpPr>
          <a:xfrm>
            <a:off x="9630122" y="1716347"/>
            <a:ext cx="1756461" cy="4665599"/>
            <a:chOff x="1741692" y="1563947"/>
            <a:chExt cx="2841883" cy="4883152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89DFE182-5F74-3DDF-51E8-13AE6F3EF04C}"/>
                </a:ext>
              </a:extLst>
            </p:cNvPr>
            <p:cNvSpPr/>
            <p:nvPr/>
          </p:nvSpPr>
          <p:spPr>
            <a:xfrm>
              <a:off x="1741692" y="1563947"/>
              <a:ext cx="284188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已过期</a:t>
              </a: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053D59D8-259C-AE57-88E0-118E4D433298}"/>
                </a:ext>
              </a:extLst>
            </p:cNvPr>
            <p:cNvSpPr/>
            <p:nvPr/>
          </p:nvSpPr>
          <p:spPr>
            <a:xfrm>
              <a:off x="1741692" y="2092075"/>
              <a:ext cx="284188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CA97838-877B-CAB4-1538-34CEFC049D84}"/>
              </a:ext>
            </a:extLst>
          </p:cNvPr>
          <p:cNvSpPr txBox="1"/>
          <p:nvPr/>
        </p:nvSpPr>
        <p:spPr>
          <a:xfrm>
            <a:off x="8478201" y="483194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31DA52D9-1F81-E671-9FBC-86C4A342D974}"/>
              </a:ext>
            </a:extLst>
          </p:cNvPr>
          <p:cNvSpPr txBox="1"/>
          <p:nvPr/>
        </p:nvSpPr>
        <p:spPr>
          <a:xfrm>
            <a:off x="10434438" y="485721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AA6E161F-AD42-3BDB-2F4C-B0FD9D963CAA}"/>
              </a:ext>
            </a:extLst>
          </p:cNvPr>
          <p:cNvSpPr txBox="1"/>
          <p:nvPr/>
        </p:nvSpPr>
        <p:spPr>
          <a:xfrm>
            <a:off x="9329755" y="423428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0593E0DB-70B5-F54E-020A-2709DC259ADC}"/>
              </a:ext>
            </a:extLst>
          </p:cNvPr>
          <p:cNvSpPr txBox="1"/>
          <p:nvPr/>
        </p:nvSpPr>
        <p:spPr>
          <a:xfrm>
            <a:off x="10402207" y="387518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7" name="矩形: 圆角 416">
            <a:extLst>
              <a:ext uri="{FF2B5EF4-FFF2-40B4-BE49-F238E27FC236}">
                <a16:creationId xmlns:a16="http://schemas.microsoft.com/office/drawing/2014/main" id="{031B914B-C434-EAF3-1CB9-AE46B87CE689}"/>
              </a:ext>
            </a:extLst>
          </p:cNvPr>
          <p:cNvSpPr/>
          <p:nvPr/>
        </p:nvSpPr>
        <p:spPr>
          <a:xfrm>
            <a:off x="8349964" y="3244820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统计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已学课时数</a:t>
            </a:r>
          </a:p>
        </p:txBody>
      </p: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637BF459-2DAF-B2D8-17D9-5BD80B5D627A}"/>
              </a:ext>
            </a:extLst>
          </p:cNvPr>
          <p:cNvCxnSpPr>
            <a:stCxn id="417" idx="2"/>
            <a:endCxn id="368" idx="0"/>
          </p:cNvCxnSpPr>
          <p:nvPr/>
        </p:nvCxnSpPr>
        <p:spPr>
          <a:xfrm flipH="1">
            <a:off x="8757946" y="3681531"/>
            <a:ext cx="1864" cy="44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连接符: 曲线 421">
            <a:extLst>
              <a:ext uri="{FF2B5EF4-FFF2-40B4-BE49-F238E27FC236}">
                <a16:creationId xmlns:a16="http://schemas.microsoft.com/office/drawing/2014/main" id="{3B834C48-605B-8F0F-36DB-660DBAD52D19}"/>
              </a:ext>
            </a:extLst>
          </p:cNvPr>
          <p:cNvCxnSpPr>
            <a:cxnSpLocks/>
            <a:stCxn id="7" idx="3"/>
            <a:endCxn id="280" idx="1"/>
          </p:cNvCxnSpPr>
          <p:nvPr/>
        </p:nvCxnSpPr>
        <p:spPr>
          <a:xfrm flipV="1">
            <a:off x="2473476" y="3041093"/>
            <a:ext cx="1124914" cy="675092"/>
          </a:xfrm>
          <a:prstGeom prst="curvedConnector3">
            <a:avLst>
              <a:gd name="adj1" fmla="val 4245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1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D554BCD-9BB5-A527-3CEF-5630F5550390}"/>
              </a:ext>
            </a:extLst>
          </p:cNvPr>
          <p:cNvSpPr/>
          <p:nvPr/>
        </p:nvSpPr>
        <p:spPr>
          <a:xfrm>
            <a:off x="4269880" y="2213606"/>
            <a:ext cx="4241193" cy="3998657"/>
          </a:xfrm>
          <a:prstGeom prst="rect">
            <a:avLst/>
          </a:prstGeom>
          <a:solidFill>
            <a:srgbClr val="00B050">
              <a:alpha val="8000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2648224" y="1563947"/>
            <a:ext cx="8852476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1779889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28904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23615" y="3274246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购买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报名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2872787" y="3726237"/>
            <a:ext cx="1215612" cy="647663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是否有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23488" y="4407892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28891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057332" y="2784029"/>
            <a:ext cx="842253" cy="4176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加入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8786117" y="5562834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25924" y="2722167"/>
            <a:ext cx="5346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731143" y="3713483"/>
            <a:ext cx="127" cy="69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1725797" y="4847129"/>
            <a:ext cx="5346" cy="6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238797" y="2992862"/>
            <a:ext cx="818535" cy="1634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3883334" y="35073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3173202" y="45045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100565" y="3859330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4479739" y="3244598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继续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8719795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学完</a:t>
            </a:r>
          </a:p>
        </p:txBody>
      </p: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10190346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过期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3478459" y="3201695"/>
            <a:ext cx="2134" cy="5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cxnSpLocks/>
            <a:stCxn id="162" idx="2"/>
            <a:endCxn id="86" idx="0"/>
          </p:cNvCxnSpPr>
          <p:nvPr/>
        </p:nvCxnSpPr>
        <p:spPr>
          <a:xfrm>
            <a:off x="9222997" y="4815146"/>
            <a:ext cx="0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9726199" y="4551081"/>
            <a:ext cx="46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V="1">
            <a:off x="7288458" y="881926"/>
            <a:ext cx="1042418" cy="5767762"/>
          </a:xfrm>
          <a:prstGeom prst="bentConnector3">
            <a:avLst>
              <a:gd name="adj1" fmla="val 1219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9248383" y="491496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10706525" y="486401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9717053" y="429225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10693548" y="40346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2770339" y="2213205"/>
            <a:ext cx="1499541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4269822" y="2213206"/>
            <a:ext cx="4241787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学习中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9856245" y="2213608"/>
            <a:ext cx="1429550" cy="291622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8508107" y="2213205"/>
            <a:ext cx="1348647" cy="296539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126F3-1ACD-91BF-F6A7-6A096239E69C}"/>
              </a:ext>
            </a:extLst>
          </p:cNvPr>
          <p:cNvSpPr/>
          <p:nvPr/>
        </p:nvSpPr>
        <p:spPr>
          <a:xfrm>
            <a:off x="3032411" y="5082338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49772A-3044-A82E-C371-B4E9BE707C69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478458" y="4373900"/>
            <a:ext cx="2135" cy="7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08CE7DC-7C77-A315-E46A-E3A0853E0DBB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 flipV="1">
            <a:off x="3924505" y="3453280"/>
            <a:ext cx="555234" cy="1837740"/>
          </a:xfrm>
          <a:prstGeom prst="curvedConnector3">
            <a:avLst>
              <a:gd name="adj1" fmla="val 618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1237FDE-1D9C-73C6-48B3-1FEE197DAE9C}"/>
              </a:ext>
            </a:extLst>
          </p:cNvPr>
          <p:cNvSpPr/>
          <p:nvPr/>
        </p:nvSpPr>
        <p:spPr>
          <a:xfrm>
            <a:off x="10256668" y="554869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7FAF0F6-FA0A-3BC2-7C76-4E9ECCAF29EE}"/>
              </a:ext>
            </a:extLst>
          </p:cNvPr>
          <p:cNvCxnSpPr>
            <a:cxnSpLocks/>
            <a:stCxn id="181" idx="2"/>
            <a:endCxn id="78" idx="0"/>
          </p:cNvCxnSpPr>
          <p:nvPr/>
        </p:nvCxnSpPr>
        <p:spPr>
          <a:xfrm>
            <a:off x="10693548" y="4815146"/>
            <a:ext cx="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22167F8-2BC1-F6C2-903F-B08A5A6A3BA6}"/>
              </a:ext>
            </a:extLst>
          </p:cNvPr>
          <p:cNvSpPr/>
          <p:nvPr/>
        </p:nvSpPr>
        <p:spPr>
          <a:xfrm>
            <a:off x="2770205" y="2213607"/>
            <a:ext cx="1500049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389C9A8-A256-D460-6459-68D0373DBDFE}"/>
              </a:ext>
            </a:extLst>
          </p:cNvPr>
          <p:cNvSpPr/>
          <p:nvPr/>
        </p:nvSpPr>
        <p:spPr>
          <a:xfrm>
            <a:off x="8507995" y="2213204"/>
            <a:ext cx="1347738" cy="399905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85A248-0D64-80AE-2386-68849FD61DCF}"/>
              </a:ext>
            </a:extLst>
          </p:cNvPr>
          <p:cNvSpPr/>
          <p:nvPr/>
        </p:nvSpPr>
        <p:spPr>
          <a:xfrm>
            <a:off x="9855734" y="2214007"/>
            <a:ext cx="1430574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菱形 130">
            <a:extLst>
              <a:ext uri="{FF2B5EF4-FFF2-40B4-BE49-F238E27FC236}">
                <a16:creationId xmlns:a16="http://schemas.microsoft.com/office/drawing/2014/main" id="{6B710CCC-B5A7-F5E8-7018-4C074E7F6BEB}"/>
              </a:ext>
            </a:extLst>
          </p:cNvPr>
          <p:cNvSpPr/>
          <p:nvPr/>
        </p:nvSpPr>
        <p:spPr>
          <a:xfrm>
            <a:off x="5818201" y="4119752"/>
            <a:ext cx="1120214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3247DF9-EE6D-2EEC-B3B6-B5E000F3C03E}"/>
              </a:ext>
            </a:extLst>
          </p:cNvPr>
          <p:cNvSpPr/>
          <p:nvPr/>
        </p:nvSpPr>
        <p:spPr>
          <a:xfrm>
            <a:off x="4519527" y="4197562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记录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播放进度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A9F05395-3277-7E3B-2050-B57C38E29970}"/>
              </a:ext>
            </a:extLst>
          </p:cNvPr>
          <p:cNvSpPr/>
          <p:nvPr/>
        </p:nvSpPr>
        <p:spPr>
          <a:xfrm>
            <a:off x="5772180" y="5117933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进度是否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超过</a:t>
            </a:r>
            <a:r>
              <a:rPr lang="en-US" altLang="zh-CN" sz="1200">
                <a:solidFill>
                  <a:schemeClr val="bg1"/>
                </a:solidFill>
              </a:rPr>
              <a:t>50%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726B639-B336-B8F8-2ED4-F38FEA5A6743}"/>
              </a:ext>
            </a:extLst>
          </p:cNvPr>
          <p:cNvCxnSpPr>
            <a:cxnSpLocks/>
            <a:stCxn id="131" idx="3"/>
            <a:endCxn id="140" idx="1"/>
          </p:cNvCxnSpPr>
          <p:nvPr/>
        </p:nvCxnSpPr>
        <p:spPr>
          <a:xfrm flipV="1">
            <a:off x="6938415" y="4409155"/>
            <a:ext cx="476016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B8BD54DB-3020-51A9-2935-4CBE447C7646}"/>
              </a:ext>
            </a:extLst>
          </p:cNvPr>
          <p:cNvCxnSpPr>
            <a:cxnSpLocks/>
            <a:stCxn id="133" idx="3"/>
            <a:endCxn id="140" idx="2"/>
          </p:cNvCxnSpPr>
          <p:nvPr/>
        </p:nvCxnSpPr>
        <p:spPr>
          <a:xfrm flipV="1">
            <a:off x="6991014" y="4627510"/>
            <a:ext cx="833263" cy="791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5C3DA7A-9C11-C1AC-39BA-B3F7F72BEBF3}"/>
              </a:ext>
            </a:extLst>
          </p:cNvPr>
          <p:cNvCxnSpPr>
            <a:cxnSpLocks/>
            <a:stCxn id="132" idx="0"/>
            <a:endCxn id="143" idx="2"/>
          </p:cNvCxnSpPr>
          <p:nvPr/>
        </p:nvCxnSpPr>
        <p:spPr>
          <a:xfrm flipH="1" flipV="1">
            <a:off x="4925786" y="3661961"/>
            <a:ext cx="3586" cy="5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17AD9BB-2FCC-A5D6-6ED2-9E6982B753F7}"/>
              </a:ext>
            </a:extLst>
          </p:cNvPr>
          <p:cNvSpPr/>
          <p:nvPr/>
        </p:nvSpPr>
        <p:spPr>
          <a:xfrm>
            <a:off x="5967921" y="3238613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FA9B35E-299C-8EBB-930D-598D75EEFCF9}"/>
              </a:ext>
            </a:extLst>
          </p:cNvPr>
          <p:cNvSpPr/>
          <p:nvPr/>
        </p:nvSpPr>
        <p:spPr>
          <a:xfrm>
            <a:off x="7414431" y="4190799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AC3149BC-002B-BAA8-3A1F-0B518FF27DDB}"/>
              </a:ext>
            </a:extLst>
          </p:cNvPr>
          <p:cNvCxnSpPr>
            <a:cxnSpLocks/>
            <a:stCxn id="133" idx="1"/>
            <a:endCxn id="132" idx="2"/>
          </p:cNvCxnSpPr>
          <p:nvPr/>
        </p:nvCxnSpPr>
        <p:spPr>
          <a:xfrm rot="10800000">
            <a:off x="4929372" y="4634273"/>
            <a:ext cx="842808" cy="784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1427F84-C032-F579-24D2-9FBE089F9946}"/>
              </a:ext>
            </a:extLst>
          </p:cNvPr>
          <p:cNvSpPr txBox="1"/>
          <p:nvPr/>
        </p:nvSpPr>
        <p:spPr>
          <a:xfrm>
            <a:off x="6992816" y="519416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BC6B381-3A18-B282-53E2-A8CFA67DBFE9}"/>
              </a:ext>
            </a:extLst>
          </p:cNvPr>
          <p:cNvSpPr txBox="1"/>
          <p:nvPr/>
        </p:nvSpPr>
        <p:spPr>
          <a:xfrm>
            <a:off x="6915604" y="417020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482285E-9F69-B1CE-A93E-A2624BEFA180}"/>
              </a:ext>
            </a:extLst>
          </p:cNvPr>
          <p:cNvSpPr txBox="1"/>
          <p:nvPr/>
        </p:nvSpPr>
        <p:spPr>
          <a:xfrm>
            <a:off x="5961709" y="467963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A63794-4EA8-BF1E-875A-03DDC9506CC4}"/>
              </a:ext>
            </a:extLst>
          </p:cNvPr>
          <p:cNvSpPr txBox="1"/>
          <p:nvPr/>
        </p:nvSpPr>
        <p:spPr>
          <a:xfrm>
            <a:off x="5357621" y="52130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C322DDA-B520-B9AE-806A-CDE1F41B788B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6378308" y="4704315"/>
            <a:ext cx="3289" cy="41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96E2F20A-200B-3CDC-6D9D-C95EB8D7EF24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088399" y="3453280"/>
            <a:ext cx="391340" cy="59678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7AB51A-A0F5-562D-B5E4-8ED6B117460E}"/>
              </a:ext>
            </a:extLst>
          </p:cNvPr>
          <p:cNvCxnSpPr>
            <a:stCxn id="143" idx="3"/>
            <a:endCxn id="138" idx="1"/>
          </p:cNvCxnSpPr>
          <p:nvPr/>
        </p:nvCxnSpPr>
        <p:spPr>
          <a:xfrm>
            <a:off x="5371833" y="3453280"/>
            <a:ext cx="596088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94B7B3-36E9-E795-E7C2-78217A77A9AD}"/>
              </a:ext>
            </a:extLst>
          </p:cNvPr>
          <p:cNvCxnSpPr>
            <a:cxnSpLocks/>
            <a:stCxn id="138" idx="2"/>
            <a:endCxn id="131" idx="0"/>
          </p:cNvCxnSpPr>
          <p:nvPr/>
        </p:nvCxnSpPr>
        <p:spPr>
          <a:xfrm>
            <a:off x="6377767" y="3675324"/>
            <a:ext cx="541" cy="4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9B8A7285-A47C-2264-10F4-2288D97BE721}"/>
              </a:ext>
            </a:extLst>
          </p:cNvPr>
          <p:cNvSpPr/>
          <p:nvPr/>
        </p:nvSpPr>
        <p:spPr>
          <a:xfrm>
            <a:off x="8813019" y="3364052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统计总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已学课时数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09FE74E7-3E8A-A7CA-A913-C056239F5714}"/>
              </a:ext>
            </a:extLst>
          </p:cNvPr>
          <p:cNvCxnSpPr>
            <a:stCxn id="233" idx="2"/>
            <a:endCxn id="162" idx="0"/>
          </p:cNvCxnSpPr>
          <p:nvPr/>
        </p:nvCxnSpPr>
        <p:spPr>
          <a:xfrm>
            <a:off x="9222865" y="3800763"/>
            <a:ext cx="132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B2FE4455-9E55-A3A6-C48F-0F8F2C4511E2}"/>
              </a:ext>
            </a:extLst>
          </p:cNvPr>
          <p:cNvCxnSpPr>
            <a:cxnSpLocks/>
            <a:stCxn id="140" idx="3"/>
            <a:endCxn id="233" idx="1"/>
          </p:cNvCxnSpPr>
          <p:nvPr/>
        </p:nvCxnSpPr>
        <p:spPr>
          <a:xfrm flipV="1">
            <a:off x="8234122" y="3582408"/>
            <a:ext cx="578897" cy="82674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7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331803918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#393329;#6998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#393329;#6998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34173</TotalTime>
  <Words>3750</Words>
  <Application>Microsoft Office PowerPoint</Application>
  <PresentationFormat>宽屏</PresentationFormat>
  <Paragraphs>1153</Paragraphs>
  <Slides>53</Slides>
  <Notes>14</Notes>
  <HiddenSlides>5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9" baseType="lpstr">
      <vt:lpstr>Alibaba PuHuiTi B</vt:lpstr>
      <vt:lpstr>Alibaba PuHuiTi M</vt:lpstr>
      <vt:lpstr>Alibaba PuHuiTi Medium</vt:lpstr>
      <vt:lpstr>Alibaba PuHuiTi R</vt:lpstr>
      <vt:lpstr>阿里巴巴普惠体</vt:lpstr>
      <vt:lpstr>阿里巴巴普惠体 Medium</vt:lpstr>
      <vt:lpstr>大波浪圓體 CJK JP-Regular</vt:lpstr>
      <vt:lpstr>等线</vt:lpstr>
      <vt:lpstr>黑体</vt:lpstr>
      <vt:lpstr>华文楷体</vt:lpstr>
      <vt:lpstr>华文楷体</vt:lpstr>
      <vt:lpstr>清松手寫體1</vt:lpstr>
      <vt:lpstr>Arial</vt:lpstr>
      <vt:lpstr>Calibri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学习计划和进度</vt:lpstr>
      <vt:lpstr>PowerPoint 演示文稿</vt:lpstr>
      <vt:lpstr>分析产品原型</vt:lpstr>
      <vt:lpstr>PowerPoint 演示文稿</vt:lpstr>
      <vt:lpstr>分析业务流程</vt:lpstr>
      <vt:lpstr>分析业务流程</vt:lpstr>
      <vt:lpstr>分析业务流程</vt:lpstr>
      <vt:lpstr>分析业务流程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开发接口功能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高并发写优化</vt:lpstr>
      <vt:lpstr>PowerPoint 演示文稿</vt:lpstr>
      <vt:lpstr>高并发优化方案</vt:lpstr>
      <vt:lpstr>高并发优化方案</vt:lpstr>
      <vt:lpstr>高并发优化方案</vt:lpstr>
      <vt:lpstr>高并发优化方案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711</cp:revision>
  <dcterms:created xsi:type="dcterms:W3CDTF">2020-03-31T02:23:27Z</dcterms:created>
  <dcterms:modified xsi:type="dcterms:W3CDTF">2023-04-19T14:25:28Z</dcterms:modified>
</cp:coreProperties>
</file>