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6.xml" ContentType="application/vnd.openxmlformats-officedocument.theme+xml"/>
  <Override PartName="/ppt/slideLayouts/slideLayout2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53"/>
  </p:notesMasterIdLst>
  <p:handoutMasterIdLst>
    <p:handoutMasterId r:id="rId54"/>
  </p:handoutMasterIdLst>
  <p:sldIdLst>
    <p:sldId id="462" r:id="rId8"/>
    <p:sldId id="687" r:id="rId9"/>
    <p:sldId id="858" r:id="rId10"/>
    <p:sldId id="839" r:id="rId11"/>
    <p:sldId id="852" r:id="rId12"/>
    <p:sldId id="999" r:id="rId13"/>
    <p:sldId id="971" r:id="rId14"/>
    <p:sldId id="863" r:id="rId15"/>
    <p:sldId id="942" r:id="rId16"/>
    <p:sldId id="944" r:id="rId17"/>
    <p:sldId id="1024" r:id="rId18"/>
    <p:sldId id="1025" r:id="rId19"/>
    <p:sldId id="1000" r:id="rId20"/>
    <p:sldId id="861" r:id="rId21"/>
    <p:sldId id="1027" r:id="rId22"/>
    <p:sldId id="1001" r:id="rId23"/>
    <p:sldId id="1028" r:id="rId24"/>
    <p:sldId id="1029" r:id="rId25"/>
    <p:sldId id="1002" r:id="rId26"/>
    <p:sldId id="1030" r:id="rId27"/>
    <p:sldId id="1031" r:id="rId28"/>
    <p:sldId id="1033" r:id="rId29"/>
    <p:sldId id="953" r:id="rId30"/>
    <p:sldId id="954" r:id="rId31"/>
    <p:sldId id="663" r:id="rId32"/>
    <p:sldId id="1034" r:id="rId33"/>
    <p:sldId id="681" r:id="rId34"/>
    <p:sldId id="1035" r:id="rId35"/>
    <p:sldId id="1036" r:id="rId36"/>
    <p:sldId id="684" r:id="rId37"/>
    <p:sldId id="1003" r:id="rId38"/>
    <p:sldId id="988" r:id="rId39"/>
    <p:sldId id="1006" r:id="rId40"/>
    <p:sldId id="1007" r:id="rId41"/>
    <p:sldId id="1004" r:id="rId42"/>
    <p:sldId id="1014" r:id="rId43"/>
    <p:sldId id="1015" r:id="rId44"/>
    <p:sldId id="1016" r:id="rId45"/>
    <p:sldId id="1017" r:id="rId46"/>
    <p:sldId id="1018" r:id="rId47"/>
    <p:sldId id="1019" r:id="rId48"/>
    <p:sldId id="1020" r:id="rId49"/>
    <p:sldId id="1022" r:id="rId50"/>
    <p:sldId id="1021" r:id="rId51"/>
    <p:sldId id="264"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5252"/>
    <a:srgbClr val="F2F2F2"/>
    <a:srgbClr val="AD2B26"/>
    <a:srgbClr val="E7E7E7"/>
    <a:srgbClr val="F2F7FC"/>
    <a:srgbClr val="376092"/>
    <a:srgbClr val="FFFFFF"/>
    <a:srgbClr val="E6E6E6"/>
    <a:srgbClr val="49504F"/>
    <a:srgbClr val="FCF7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55" autoAdjust="0"/>
    <p:restoredTop sz="95244" autoAdjust="0"/>
  </p:normalViewPr>
  <p:slideViewPr>
    <p:cSldViewPr snapToGrid="0">
      <p:cViewPr varScale="1">
        <p:scale>
          <a:sx n="79" d="100"/>
          <a:sy n="79" d="100"/>
        </p:scale>
        <p:origin x="168" y="178"/>
      </p:cViewPr>
      <p:guideLst/>
    </p:cSldViewPr>
  </p:slideViewPr>
  <p:notesTextViewPr>
    <p:cViewPr>
      <p:scale>
        <a:sx n="66" d="100"/>
        <a:sy n="66" d="100"/>
      </p:scale>
      <p:origin x="0" y="0"/>
    </p:cViewPr>
  </p:notesTextViewPr>
  <p:sorterViewPr>
    <p:cViewPr>
      <p:scale>
        <a:sx n="100" d="100"/>
        <a:sy n="100" d="100"/>
      </p:scale>
      <p:origin x="0" y="0"/>
    </p:cViewPr>
  </p:sorterViewPr>
  <p:notesViewPr>
    <p:cSldViewPr snapToGrid="0" showGuides="1">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viewProps" Target="viewProps.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2023-03-08</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2023-03-08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CC63F50-FC71-46DD-9BDC-11F985EF414C}" type="slidenum">
              <a:rPr lang="zh-CN" altLang="en-US" smtClean="0"/>
              <a:t>14</a:t>
            </a:fld>
            <a:endParaRPr lang="zh-CN" altLang="en-US"/>
          </a:p>
        </p:txBody>
      </p:sp>
    </p:spTree>
    <p:extLst>
      <p:ext uri="{BB962C8B-B14F-4D97-AF65-F5344CB8AC3E}">
        <p14:creationId xmlns:p14="http://schemas.microsoft.com/office/powerpoint/2010/main" val="2321311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CC63F50-FC71-46DD-9BDC-11F985EF414C}" type="slidenum">
              <a:rPr lang="zh-CN" altLang="en-US" smtClean="0"/>
              <a:t>15</a:t>
            </a:fld>
            <a:endParaRPr lang="zh-CN" altLang="en-US"/>
          </a:p>
        </p:txBody>
      </p:sp>
    </p:spTree>
    <p:extLst>
      <p:ext uri="{BB962C8B-B14F-4D97-AF65-F5344CB8AC3E}">
        <p14:creationId xmlns:p14="http://schemas.microsoft.com/office/powerpoint/2010/main" val="514106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CC63F50-FC71-46DD-9BDC-11F985EF414C}" type="slidenum">
              <a:rPr lang="zh-CN" altLang="en-US" smtClean="0"/>
              <a:t>17</a:t>
            </a:fld>
            <a:endParaRPr lang="zh-CN" altLang="en-US"/>
          </a:p>
        </p:txBody>
      </p:sp>
    </p:spTree>
    <p:extLst>
      <p:ext uri="{BB962C8B-B14F-4D97-AF65-F5344CB8AC3E}">
        <p14:creationId xmlns:p14="http://schemas.microsoft.com/office/powerpoint/2010/main" val="2904738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CC63F50-FC71-46DD-9BDC-11F985EF414C}" type="slidenum">
              <a:rPr lang="zh-CN" altLang="en-US" smtClean="0"/>
              <a:t>18</a:t>
            </a:fld>
            <a:endParaRPr lang="zh-CN" altLang="en-US"/>
          </a:p>
        </p:txBody>
      </p:sp>
    </p:spTree>
    <p:extLst>
      <p:ext uri="{BB962C8B-B14F-4D97-AF65-F5344CB8AC3E}">
        <p14:creationId xmlns:p14="http://schemas.microsoft.com/office/powerpoint/2010/main" val="1386609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12212"/>
            <a:ext cx="9845675" cy="4547802"/>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1000749"/>
            <a:ext cx="984567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1002232"/>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1598036"/>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3"/>
            <a:ext cx="10748057"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1618707"/>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2"/>
            <a:ext cx="1074480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625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3440"/>
            <a:ext cx="9214230" cy="517190"/>
          </a:xfrm>
          <a:prstGeom prst="rect">
            <a:avLst/>
          </a:prstGeom>
        </p:spPr>
        <p:txBody>
          <a:bodyPr anchor="ctr" anchorCtr="0"/>
          <a:lstStyle>
            <a:lvl1pPr marL="0" indent="0">
              <a:buNone/>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spcBef>
                <a:spcPct val="0"/>
              </a:spcBef>
            </a:pPr>
            <a:r>
              <a:rPr lang="zh-CN" altLang="en-US" dirty="0"/>
              <a:t>案例标题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3280"/>
            <a:ext cx="9214230" cy="376237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455DD043-453D-F04F-965C-A5E686829A6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6948"/>
            <a:ext cx="201682" cy="201682"/>
          </a:xfrm>
          <a:prstGeom prst="rect">
            <a:avLst/>
          </a:prstGeom>
        </p:spPr>
      </p:pic>
    </p:spTree>
    <p:extLst>
      <p:ext uri="{BB962C8B-B14F-4D97-AF65-F5344CB8AC3E}">
        <p14:creationId xmlns:p14="http://schemas.microsoft.com/office/powerpoint/2010/main" val="2806330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60146"/>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7332"/>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步骤标题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7172"/>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A6C6B16B-7FC0-904C-B475-F9CF5C74E36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50840"/>
            <a:ext cx="201682" cy="201682"/>
          </a:xfrm>
          <a:prstGeom prst="rect">
            <a:avLst/>
          </a:prstGeom>
        </p:spPr>
      </p:pic>
    </p:spTree>
    <p:extLst>
      <p:ext uri="{BB962C8B-B14F-4D97-AF65-F5344CB8AC3E}">
        <p14:creationId xmlns:p14="http://schemas.microsoft.com/office/powerpoint/2010/main" val="2455844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4782"/>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1968"/>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练习标题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1808"/>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1FD7787D-704C-E74D-B53E-A392EAB4805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5476"/>
            <a:ext cx="201682" cy="201682"/>
          </a:xfrm>
          <a:prstGeom prst="rect">
            <a:avLst/>
          </a:prstGeom>
        </p:spPr>
      </p:pic>
    </p:spTree>
    <p:extLst>
      <p:ext uri="{BB962C8B-B14F-4D97-AF65-F5344CB8AC3E}">
        <p14:creationId xmlns:p14="http://schemas.microsoft.com/office/powerpoint/2010/main" val="1414583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5069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5274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8826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1491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1264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3852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7150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Tree>
    <p:extLst>
      <p:ext uri="{BB962C8B-B14F-4D97-AF65-F5344CB8AC3E}">
        <p14:creationId xmlns:p14="http://schemas.microsoft.com/office/powerpoint/2010/main" val="41700943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138371"/>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308178"/>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55362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3963112"/>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1924996"/>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255023"/>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82068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2953096"/>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3896183"/>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003998"/>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111232"/>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025081"/>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401118"/>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54311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329809"/>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D8126-EE02-F198-8993-1F8BCCDC6101}"/>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3256103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1002232"/>
            <a:ext cx="10698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24204"/>
            <a:ext cx="10698800" cy="386122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590102"/>
            <a:ext cx="10749598" cy="3850540"/>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1002119"/>
            <a:ext cx="1074959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03185"/>
            <a:ext cx="10719120" cy="3819718"/>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1002233"/>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1002232"/>
            <a:ext cx="10748056"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28517"/>
            <a:ext cx="10748057" cy="3922461"/>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image" Target="../media/image4.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theme" Target="../theme/theme6.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19" Type="http://schemas.openxmlformats.org/officeDocument/2006/relationships/image" Target="../media/image5.svg"/><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7.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5D63DA79-7D60-4A42-A1B3-9BB10C9E05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13018" y="5296483"/>
            <a:ext cx="3565964" cy="582073"/>
          </a:xfrm>
          <a:prstGeom prst="rect">
            <a:avLst/>
          </a:prstGeom>
        </p:spPr>
      </p:pic>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图形 8">
            <a:extLst>
              <a:ext uri="{FF2B5EF4-FFF2-40B4-BE49-F238E27FC236}">
                <a16:creationId xmlns:a16="http://schemas.microsoft.com/office/drawing/2014/main" id="{942E7471-620D-FA4E-A59B-D8C1A79C3F33}"/>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EACD341D-631E-1C41-AA57-E78DF51FD162}"/>
              </a:ext>
            </a:extLst>
          </p:cNvPr>
          <p:cNvSpPr/>
          <p:nvPr userDrawn="1"/>
        </p:nvSpPr>
        <p:spPr>
          <a:xfrm>
            <a:off x="4504267" y="260138"/>
            <a:ext cx="7687727" cy="430887"/>
          </a:xfrm>
          <a:prstGeom prst="rect">
            <a:avLst/>
          </a:prstGeom>
        </p:spPr>
        <p:txBody>
          <a:bodyPr wrap="square">
            <a:spAutoFit/>
          </a:bodyPr>
          <a:lstStyle/>
          <a:p>
            <a:r>
              <a:rPr lang="zh-CN" altLang="en-US" sz="2100" dirty="0">
                <a:solidFill>
                  <a:srgbClr val="49504F"/>
                </a:solidFill>
                <a:latin typeface="华文楷体" panose="02010600040101010101" pitchFamily="2" charset="-122"/>
                <a:ea typeface="华文楷体" panose="02010600040101010101" pitchFamily="2" charset="-122"/>
                <a:cs typeface="Alibaba PuHuiTi" pitchFamily="18" charset="-122"/>
              </a:rPr>
              <a:t>多一句没有，少一句不行，用更短时间，教会更实用的技术！</a:t>
            </a:r>
          </a:p>
        </p:txBody>
      </p:sp>
      <p:sp>
        <p:nvSpPr>
          <p:cNvPr id="21" name="矩形 20">
            <a:extLst>
              <a:ext uri="{FF2B5EF4-FFF2-40B4-BE49-F238E27FC236}">
                <a16:creationId xmlns:a16="http://schemas.microsoft.com/office/drawing/2014/main" id="{FA13C4AB-ADA7-6942-8140-5DC8E0577838}"/>
              </a:ext>
            </a:extLst>
          </p:cNvPr>
          <p:cNvSpPr/>
          <p:nvPr userDrawn="1"/>
        </p:nvSpPr>
        <p:spPr>
          <a:xfrm>
            <a:off x="-52550" y="0"/>
            <a:ext cx="224790" cy="694841"/>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a:extLst>
              <a:ext uri="{FF2B5EF4-FFF2-40B4-BE49-F238E27FC236}">
                <a16:creationId xmlns:a16="http://schemas.microsoft.com/office/drawing/2014/main" id="{D04C7863-89B5-3040-9FC7-D2B2A900C20B}"/>
              </a:ext>
            </a:extLst>
          </p:cNvPr>
          <p:cNvSpPr/>
          <p:nvPr userDrawn="1"/>
        </p:nvSpPr>
        <p:spPr>
          <a:xfrm>
            <a:off x="-52550" y="719892"/>
            <a:ext cx="223200" cy="315311"/>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3EF68358-2C42-514C-A18F-D22A7C3B0412}"/>
              </a:ext>
            </a:extLst>
          </p:cNvPr>
          <p:cNvSpPr/>
          <p:nvPr userDrawn="1"/>
        </p:nvSpPr>
        <p:spPr>
          <a:xfrm>
            <a:off x="2567066" y="719635"/>
            <a:ext cx="7023600" cy="21600"/>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a:extLst>
              <a:ext uri="{FF2B5EF4-FFF2-40B4-BE49-F238E27FC236}">
                <a16:creationId xmlns:a16="http://schemas.microsoft.com/office/drawing/2014/main" id="{D7A90E8C-99EA-674B-BE48-642DDFA26B82}"/>
              </a:ext>
            </a:extLst>
          </p:cNvPr>
          <p:cNvSpPr/>
          <p:nvPr userDrawn="1"/>
        </p:nvSpPr>
        <p:spPr>
          <a:xfrm>
            <a:off x="9481902" y="719635"/>
            <a:ext cx="2163600" cy="21600"/>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任意形状 24">
            <a:extLst>
              <a:ext uri="{FF2B5EF4-FFF2-40B4-BE49-F238E27FC236}">
                <a16:creationId xmlns:a16="http://schemas.microsoft.com/office/drawing/2014/main" id="{DC5CCC4C-800E-9040-97B5-C1E1BE251216}"/>
              </a:ext>
            </a:extLst>
          </p:cNvPr>
          <p:cNvSpPr/>
          <p:nvPr userDrawn="1"/>
        </p:nvSpPr>
        <p:spPr>
          <a:xfrm>
            <a:off x="9612588" y="6582369"/>
            <a:ext cx="400898" cy="208765"/>
          </a:xfrm>
          <a:custGeom>
            <a:avLst/>
            <a:gdLst>
              <a:gd name="connsiteX0" fmla="*/ 200449 w 400898"/>
              <a:gd name="connsiteY0" fmla="*/ 0 h 208765"/>
              <a:gd name="connsiteX1" fmla="*/ 400898 w 400898"/>
              <a:gd name="connsiteY1" fmla="*/ 200449 h 208765"/>
              <a:gd name="connsiteX2" fmla="*/ 392582 w 400898"/>
              <a:gd name="connsiteY2" fmla="*/ 208765 h 208765"/>
              <a:gd name="connsiteX3" fmla="*/ 8316 w 400898"/>
              <a:gd name="connsiteY3" fmla="*/ 208765 h 208765"/>
              <a:gd name="connsiteX4" fmla="*/ 0 w 400898"/>
              <a:gd name="connsiteY4" fmla="*/ 200449 h 208765"/>
              <a:gd name="connsiteX5" fmla="*/ 200449 w 400898"/>
              <a:gd name="connsiteY5" fmla="*/ 0 h 20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898" h="208765">
                <a:moveTo>
                  <a:pt x="200449" y="0"/>
                </a:moveTo>
                <a:lnTo>
                  <a:pt x="400898" y="200449"/>
                </a:lnTo>
                <a:lnTo>
                  <a:pt x="392582" y="208765"/>
                </a:lnTo>
                <a:lnTo>
                  <a:pt x="8316" y="208765"/>
                </a:lnTo>
                <a:lnTo>
                  <a:pt x="0" y="200449"/>
                </a:lnTo>
                <a:lnTo>
                  <a:pt x="200449" y="0"/>
                </a:lnTo>
                <a:close/>
              </a:path>
            </a:pathLst>
          </a:cu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6" name="矩形 22">
            <a:extLst>
              <a:ext uri="{FF2B5EF4-FFF2-40B4-BE49-F238E27FC236}">
                <a16:creationId xmlns:a16="http://schemas.microsoft.com/office/drawing/2014/main" id="{36B7D234-E207-414F-8E81-F360C01EFFF1}"/>
              </a:ext>
            </a:extLst>
          </p:cNvPr>
          <p:cNvSpPr>
            <a:spLocks noChangeArrowheads="1"/>
          </p:cNvSpPr>
          <p:nvPr userDrawn="1"/>
        </p:nvSpPr>
        <p:spPr bwMode="auto">
          <a:xfrm>
            <a:off x="-10583" y="6779344"/>
            <a:ext cx="10057936" cy="110793"/>
          </a:xfrm>
          <a:prstGeom prst="rect">
            <a:avLst/>
          </a:prstGeom>
          <a:solidFill>
            <a:srgbClr val="49504F"/>
          </a:solidFill>
          <a:ln w="9525" cap="flat" cmpd="sng" algn="ctr">
            <a:solidFill>
              <a:schemeClr val="bg1"/>
            </a:solidFill>
            <a:prstDash val="solid"/>
            <a:round/>
            <a:headEnd type="none" w="med" len="med"/>
            <a:tailEnd type="none" w="med" len="med"/>
          </a:ln>
          <a:effec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endParaRPr lang="zh-CN" altLang="en-US" sz="2400" dirty="0">
              <a:latin typeface="Segoe UI" pitchFamily="34" charset="0"/>
              <a:ea typeface="微软雅黑" pitchFamily="34" charset="-122"/>
            </a:endParaRPr>
          </a:p>
        </p:txBody>
      </p:sp>
      <p:sp>
        <p:nvSpPr>
          <p:cNvPr id="27" name="矩形 14">
            <a:extLst>
              <a:ext uri="{FF2B5EF4-FFF2-40B4-BE49-F238E27FC236}">
                <a16:creationId xmlns:a16="http://schemas.microsoft.com/office/drawing/2014/main" id="{CBF3DED2-69B0-F340-BDFB-E540327A7264}"/>
              </a:ext>
            </a:extLst>
          </p:cNvPr>
          <p:cNvSpPr/>
          <p:nvPr userDrawn="1"/>
        </p:nvSpPr>
        <p:spPr bwMode="auto">
          <a:xfrm>
            <a:off x="9813037" y="6582369"/>
            <a:ext cx="2378963" cy="307767"/>
          </a:xfrm>
          <a:custGeom>
            <a:avLst/>
            <a:gdLst>
              <a:gd name="connsiteX0" fmla="*/ 0 w 2202525"/>
              <a:gd name="connsiteY0" fmla="*/ 0 h 275631"/>
              <a:gd name="connsiteX1" fmla="*/ 2202525 w 2202525"/>
              <a:gd name="connsiteY1" fmla="*/ 0 h 275631"/>
              <a:gd name="connsiteX2" fmla="*/ 2202525 w 2202525"/>
              <a:gd name="connsiteY2" fmla="*/ 275631 h 275631"/>
              <a:gd name="connsiteX3" fmla="*/ 0 w 2202525"/>
              <a:gd name="connsiteY3" fmla="*/ 275631 h 275631"/>
              <a:gd name="connsiteX4" fmla="*/ 0 w 2202525"/>
              <a:gd name="connsiteY4" fmla="*/ 0 h 275631"/>
              <a:gd name="connsiteX0" fmla="*/ 0 w 2202525"/>
              <a:gd name="connsiteY0" fmla="*/ 0 h 275631"/>
              <a:gd name="connsiteX1" fmla="*/ 2202525 w 2202525"/>
              <a:gd name="connsiteY1" fmla="*/ 0 h 275631"/>
              <a:gd name="connsiteX2" fmla="*/ 2202525 w 2202525"/>
              <a:gd name="connsiteY2" fmla="*/ 275631 h 275631"/>
              <a:gd name="connsiteX3" fmla="*/ 104775 w 2202525"/>
              <a:gd name="connsiteY3" fmla="*/ 272456 h 275631"/>
              <a:gd name="connsiteX4" fmla="*/ 0 w 2202525"/>
              <a:gd name="connsiteY4" fmla="*/ 0 h 275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25" h="275631">
                <a:moveTo>
                  <a:pt x="0" y="0"/>
                </a:moveTo>
                <a:lnTo>
                  <a:pt x="2202525" y="0"/>
                </a:lnTo>
                <a:lnTo>
                  <a:pt x="2202525" y="275631"/>
                </a:lnTo>
                <a:lnTo>
                  <a:pt x="104775" y="272456"/>
                </a:lnTo>
                <a:lnTo>
                  <a:pt x="0" y="0"/>
                </a:lnTo>
                <a:close/>
              </a:path>
            </a:pathLst>
          </a:custGeom>
          <a:solidFill>
            <a:srgbClr val="B60004"/>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sz="2400">
              <a:latin typeface="Segoe UI" pitchFamily="34" charset="0"/>
              <a:ea typeface="微软雅黑" pitchFamily="34" charset="-122"/>
            </a:endParaRPr>
          </a:p>
        </p:txBody>
      </p:sp>
      <p:sp>
        <p:nvSpPr>
          <p:cNvPr id="28" name="矩形 27">
            <a:extLst>
              <a:ext uri="{FF2B5EF4-FFF2-40B4-BE49-F238E27FC236}">
                <a16:creationId xmlns:a16="http://schemas.microsoft.com/office/drawing/2014/main" id="{B5840A94-AFCB-F14C-AC1D-7BFA5CCE05BC}"/>
              </a:ext>
            </a:extLst>
          </p:cNvPr>
          <p:cNvSpPr/>
          <p:nvPr userDrawn="1"/>
        </p:nvSpPr>
        <p:spPr>
          <a:xfrm>
            <a:off x="9950236" y="6535935"/>
            <a:ext cx="2241763" cy="338554"/>
          </a:xfrm>
          <a:prstGeom prst="rect">
            <a:avLst/>
          </a:prstGeom>
        </p:spPr>
        <p:txBody>
          <a:bodyPr wrap="square">
            <a:spAutoFit/>
          </a:bodyPr>
          <a:lstStyle/>
          <a:p>
            <a:r>
              <a:rPr lang="zh-CN" altLang="en-US" sz="1600" dirty="0">
                <a:solidFill>
                  <a:schemeClr val="bg1"/>
                </a:solidFill>
                <a:latin typeface="STKaiti" panose="02010600040101010101" pitchFamily="2" charset="-122"/>
                <a:ea typeface="STKaiti" panose="02010600040101010101" pitchFamily="2" charset="-122"/>
                <a:cs typeface="Alibaba PuHuiTi" pitchFamily="18" charset="-122"/>
              </a:rPr>
              <a:t>高级软件人才培训专家</a:t>
            </a:r>
          </a:p>
        </p:txBody>
      </p:sp>
      <p:pic>
        <p:nvPicPr>
          <p:cNvPr id="12" name="图形 11">
            <a:extLst>
              <a:ext uri="{FF2B5EF4-FFF2-40B4-BE49-F238E27FC236}">
                <a16:creationId xmlns:a16="http://schemas.microsoft.com/office/drawing/2014/main" id="{B9BDD19A-C7FB-7D47-8606-6F7EF76E2F39}"/>
              </a:ext>
            </a:extLst>
          </p:cNvPr>
          <p:cNvPicPr>
            <a:picLocks noChangeAspect="1"/>
          </p:cNvPicPr>
          <p:nvPr userDrawn="1"/>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9871" y="-85784"/>
            <a:ext cx="2666725" cy="1174541"/>
          </a:xfrm>
          <a:prstGeom prst="rect">
            <a:avLst/>
          </a:prstGeom>
        </p:spPr>
      </p:pic>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9" r:id="rId10"/>
    <p:sldLayoutId id="2147483704" r:id="rId11"/>
    <p:sldLayoutId id="2147483681" r:id="rId12"/>
    <p:sldLayoutId id="2147483693" r:id="rId13"/>
    <p:sldLayoutId id="2147483710" r:id="rId14"/>
    <p:sldLayoutId id="2147483706" r:id="rId15"/>
    <p:sldLayoutId id="2147483711" r:id="rId16"/>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7227BF9-01FA-AE4B-9DB9-E3DAB164E50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11989" y="2322246"/>
            <a:ext cx="3168023" cy="1308460"/>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11.png"/><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11.png"/><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13.png"/><Relationship Id="rId1" Type="http://schemas.openxmlformats.org/officeDocument/2006/relationships/slideLayout" Target="../slideLayouts/slideLayout14.xml"/><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13.png"/><Relationship Id="rId1" Type="http://schemas.openxmlformats.org/officeDocument/2006/relationships/slideLayout" Target="../slideLayouts/slideLayout14.xml"/><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6EC87-9B0D-CD4B-997D-0A66FE90B29E}"/>
              </a:ext>
            </a:extLst>
          </p:cNvPr>
          <p:cNvSpPr>
            <a:spLocks noGrp="1"/>
          </p:cNvSpPr>
          <p:nvPr>
            <p:ph type="title"/>
          </p:nvPr>
        </p:nvSpPr>
        <p:spPr/>
        <p:txBody>
          <a:bodyPr/>
          <a:lstStyle/>
          <a:p>
            <a:r>
              <a:rPr kumimoji="1" lang="zh-CN" altLang="en-US"/>
              <a:t>领取优惠券</a:t>
            </a:r>
            <a:endParaRPr kumimoji="1" lang="zh-CN" altLang="en-US" dirty="0"/>
          </a:p>
        </p:txBody>
      </p:sp>
    </p:spTree>
    <p:extLst>
      <p:ext uri="{BB962C8B-B14F-4D97-AF65-F5344CB8AC3E}">
        <p14:creationId xmlns:p14="http://schemas.microsoft.com/office/powerpoint/2010/main" val="3833974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D3F931D-A746-3DBB-AB03-B5F0CB4F0DBA}"/>
              </a:ext>
            </a:extLst>
          </p:cNvPr>
          <p:cNvSpPr>
            <a:spLocks noGrp="1"/>
          </p:cNvSpPr>
          <p:nvPr>
            <p:ph type="body" sz="quarter" idx="10"/>
          </p:nvPr>
        </p:nvSpPr>
        <p:spPr/>
        <p:txBody>
          <a:bodyPr/>
          <a:lstStyle/>
          <a:p>
            <a:r>
              <a:rPr lang="zh-CN" altLang="en-US"/>
              <a:t>查询发放中的优惠券</a:t>
            </a:r>
          </a:p>
        </p:txBody>
      </p:sp>
      <p:sp>
        <p:nvSpPr>
          <p:cNvPr id="3" name="文本占位符 2">
            <a:extLst>
              <a:ext uri="{FF2B5EF4-FFF2-40B4-BE49-F238E27FC236}">
                <a16:creationId xmlns:a16="http://schemas.microsoft.com/office/drawing/2014/main" id="{2F4F429C-59C0-A5DE-47ED-C45E487CBE26}"/>
              </a:ext>
            </a:extLst>
          </p:cNvPr>
          <p:cNvSpPr>
            <a:spLocks noGrp="1"/>
          </p:cNvSpPr>
          <p:nvPr>
            <p:ph type="body" sz="quarter" idx="11"/>
          </p:nvPr>
        </p:nvSpPr>
        <p:spPr>
          <a:xfrm>
            <a:off x="2195450" y="1743280"/>
            <a:ext cx="9214230" cy="803159"/>
          </a:xfrm>
        </p:spPr>
        <p:txBody>
          <a:bodyPr/>
          <a:lstStyle/>
          <a:p>
            <a:r>
              <a:rPr lang="zh-CN" altLang="en-US"/>
              <a:t>需求：用户在首页可以查看所有发放中的并且领取方式为手动领取的优惠券列表</a:t>
            </a:r>
          </a:p>
        </p:txBody>
      </p:sp>
      <p:graphicFrame>
        <p:nvGraphicFramePr>
          <p:cNvPr id="9" name="表格 4">
            <a:extLst>
              <a:ext uri="{FF2B5EF4-FFF2-40B4-BE49-F238E27FC236}">
                <a16:creationId xmlns:a16="http://schemas.microsoft.com/office/drawing/2014/main" id="{160DD48C-974D-EC2E-07FA-3B1D0A35D945}"/>
              </a:ext>
            </a:extLst>
          </p:cNvPr>
          <p:cNvGraphicFramePr>
            <a:graphicFrameLocks noGrp="1"/>
          </p:cNvGraphicFramePr>
          <p:nvPr>
            <p:extLst>
              <p:ext uri="{D42A27DB-BD31-4B8C-83A1-F6EECF244321}">
                <p14:modId xmlns:p14="http://schemas.microsoft.com/office/powerpoint/2010/main" val="1428655275"/>
              </p:ext>
            </p:extLst>
          </p:nvPr>
        </p:nvGraphicFramePr>
        <p:xfrm>
          <a:off x="2195451" y="2213016"/>
          <a:ext cx="8411590" cy="3415624"/>
        </p:xfrm>
        <a:graphic>
          <a:graphicData uri="http://schemas.openxmlformats.org/drawingml/2006/table">
            <a:tbl>
              <a:tblPr firstRow="1" bandRow="1">
                <a:effectLst>
                  <a:outerShdw blurRad="50800" dist="38100" dir="5400000" algn="t" rotWithShape="0">
                    <a:prstClr val="black">
                      <a:alpha val="40000"/>
                    </a:prstClr>
                  </a:outerShdw>
                </a:effectLst>
                <a:tableStyleId>{073A0DAA-6AF3-43AB-8588-CEC1D06C72B9}</a:tableStyleId>
              </a:tblPr>
              <a:tblGrid>
                <a:gridCol w="1945815">
                  <a:extLst>
                    <a:ext uri="{9D8B030D-6E8A-4147-A177-3AD203B41FA5}">
                      <a16:colId xmlns:a16="http://schemas.microsoft.com/office/drawing/2014/main" val="3490649803"/>
                    </a:ext>
                  </a:extLst>
                </a:gridCol>
                <a:gridCol w="6465775">
                  <a:extLst>
                    <a:ext uri="{9D8B030D-6E8A-4147-A177-3AD203B41FA5}">
                      <a16:colId xmlns:a16="http://schemas.microsoft.com/office/drawing/2014/main" val="2611661621"/>
                    </a:ext>
                  </a:extLst>
                </a:gridCol>
              </a:tblGrid>
              <a:tr h="464454">
                <a:tc>
                  <a:txBody>
                    <a:bodyPr/>
                    <a:lstStyle/>
                    <a:p>
                      <a:pPr algn="ctr"/>
                      <a:r>
                        <a:rPr lang="zh-CN" altLang="en-US" sz="1600"/>
                        <a:t>参数</a:t>
                      </a:r>
                    </a:p>
                  </a:txBody>
                  <a:tcPr anchor="ctr">
                    <a:solidFill>
                      <a:srgbClr val="AD2B26"/>
                    </a:solidFill>
                  </a:tcPr>
                </a:tc>
                <a:tc>
                  <a:txBody>
                    <a:bodyPr/>
                    <a:lstStyle/>
                    <a:p>
                      <a:pPr algn="ctr"/>
                      <a:r>
                        <a:rPr lang="zh-CN" altLang="en-US" sz="1600"/>
                        <a:t>说明</a:t>
                      </a:r>
                    </a:p>
                  </a:txBody>
                  <a:tcPr anchor="ctr">
                    <a:solidFill>
                      <a:srgbClr val="AD2B26"/>
                    </a:solidFill>
                  </a:tcPr>
                </a:tc>
                <a:extLst>
                  <a:ext uri="{0D108BD9-81ED-4DB2-BD59-A6C34878D82A}">
                    <a16:rowId xmlns:a16="http://schemas.microsoft.com/office/drawing/2014/main" val="1747419205"/>
                  </a:ext>
                </a:extLst>
              </a:tr>
              <a:tr h="392518">
                <a:tc>
                  <a:txBody>
                    <a:bodyPr/>
                    <a:lstStyle/>
                    <a:p>
                      <a:pPr algn="ctr"/>
                      <a:r>
                        <a:rPr lang="zh-CN" altLang="en-US" sz="1200" b="1"/>
                        <a:t>请求方式</a:t>
                      </a:r>
                    </a:p>
                  </a:txBody>
                  <a:tcPr anchor="ctr">
                    <a:solidFill>
                      <a:schemeClr val="bg1">
                        <a:lumMod val="95000"/>
                      </a:schemeClr>
                    </a:solidFill>
                  </a:tcPr>
                </a:tc>
                <a:tc>
                  <a:txBody>
                    <a:bodyPr/>
                    <a:lstStyle/>
                    <a:p>
                      <a:pPr algn="ctr"/>
                      <a:endParaRPr lang="zh-CN" altLang="en-US" sz="1400"/>
                    </a:p>
                  </a:txBody>
                  <a:tcPr anchor="ctr">
                    <a:solidFill>
                      <a:schemeClr val="bg1">
                        <a:lumMod val="95000"/>
                      </a:schemeClr>
                    </a:solidFill>
                  </a:tcPr>
                </a:tc>
                <a:extLst>
                  <a:ext uri="{0D108BD9-81ED-4DB2-BD59-A6C34878D82A}">
                    <a16:rowId xmlns:a16="http://schemas.microsoft.com/office/drawing/2014/main" val="3879576160"/>
                  </a:ext>
                </a:extLst>
              </a:tr>
              <a:tr h="392812">
                <a:tc>
                  <a:txBody>
                    <a:bodyPr/>
                    <a:lstStyle/>
                    <a:p>
                      <a:pPr algn="ctr"/>
                      <a:r>
                        <a:rPr lang="zh-CN" altLang="en-US" sz="1200" b="1"/>
                        <a:t>请求路径</a:t>
                      </a:r>
                    </a:p>
                  </a:txBody>
                  <a:tcPr anchor="ctr"/>
                </a:tc>
                <a:tc>
                  <a:txBody>
                    <a:bodyPr/>
                    <a:lstStyle/>
                    <a:p>
                      <a:pPr algn="ctr"/>
                      <a:endParaRPr lang="zh-CN" altLang="en-US" sz="1400"/>
                    </a:p>
                  </a:txBody>
                  <a:tcPr anchor="ctr"/>
                </a:tc>
                <a:extLst>
                  <a:ext uri="{0D108BD9-81ED-4DB2-BD59-A6C34878D82A}">
                    <a16:rowId xmlns:a16="http://schemas.microsoft.com/office/drawing/2014/main" val="3493185947"/>
                  </a:ext>
                </a:extLst>
              </a:tr>
              <a:tr h="419376">
                <a:tc>
                  <a:txBody>
                    <a:bodyPr/>
                    <a:lstStyle/>
                    <a:p>
                      <a:pPr algn="ctr"/>
                      <a:r>
                        <a:rPr lang="zh-CN" altLang="en-US" sz="1200" b="1"/>
                        <a:t>请求参数</a:t>
                      </a:r>
                    </a:p>
                  </a:txBody>
                  <a:tcPr anchor="ctr">
                    <a:solidFill>
                      <a:schemeClr val="bg1">
                        <a:lumMod val="95000"/>
                      </a:schemeClr>
                    </a:solidFill>
                  </a:tcPr>
                </a:tc>
                <a:tc>
                  <a:txBody>
                    <a:bodyPr/>
                    <a:lstStyle/>
                    <a:p>
                      <a:pPr algn="ctr"/>
                      <a:endParaRPr lang="zh-CN" altLang="en-US" sz="1400"/>
                    </a:p>
                  </a:txBody>
                  <a:tcPr anchor="ctr">
                    <a:solidFill>
                      <a:schemeClr val="bg1">
                        <a:lumMod val="95000"/>
                      </a:schemeClr>
                    </a:solidFill>
                  </a:tcPr>
                </a:tc>
                <a:extLst>
                  <a:ext uri="{0D108BD9-81ED-4DB2-BD59-A6C34878D82A}">
                    <a16:rowId xmlns:a16="http://schemas.microsoft.com/office/drawing/2014/main" val="220250136"/>
                  </a:ext>
                </a:extLst>
              </a:tr>
              <a:tr h="1746464">
                <a:tc>
                  <a:txBody>
                    <a:bodyPr/>
                    <a:lstStyle/>
                    <a:p>
                      <a:pPr algn="ctr"/>
                      <a:r>
                        <a:rPr lang="zh-CN" altLang="en-US" sz="1200" b="1"/>
                        <a:t>返回值</a:t>
                      </a:r>
                    </a:p>
                  </a:txBody>
                  <a:tcPr anchor="ctr"/>
                </a:tc>
                <a:tc>
                  <a:txBody>
                    <a:bodyPr/>
                    <a:lstStyle/>
                    <a:p>
                      <a:pPr algn="ctr"/>
                      <a:endParaRPr lang="zh-CN" altLang="en-US" sz="1400"/>
                    </a:p>
                  </a:txBody>
                  <a:tcPr anchor="ctr"/>
                </a:tc>
                <a:extLst>
                  <a:ext uri="{0D108BD9-81ED-4DB2-BD59-A6C34878D82A}">
                    <a16:rowId xmlns:a16="http://schemas.microsoft.com/office/drawing/2014/main" val="228236267"/>
                  </a:ext>
                </a:extLst>
              </a:tr>
            </a:tbl>
          </a:graphicData>
        </a:graphic>
      </p:graphicFrame>
      <p:sp>
        <p:nvSpPr>
          <p:cNvPr id="10" name="文本框 9">
            <a:extLst>
              <a:ext uri="{FF2B5EF4-FFF2-40B4-BE49-F238E27FC236}">
                <a16:creationId xmlns:a16="http://schemas.microsoft.com/office/drawing/2014/main" id="{DDCFD113-DD73-C149-C34D-8C9F83AEDFB1}"/>
              </a:ext>
            </a:extLst>
          </p:cNvPr>
          <p:cNvSpPr txBox="1"/>
          <p:nvPr/>
        </p:nvSpPr>
        <p:spPr>
          <a:xfrm>
            <a:off x="6401246" y="2747975"/>
            <a:ext cx="1767017" cy="276999"/>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200">
                <a:solidFill>
                  <a:prstClr val="black"/>
                </a:solidFill>
                <a:latin typeface="Source Code Pro"/>
                <a:ea typeface="阿里巴巴普惠体"/>
              </a:rPr>
              <a:t>GET</a:t>
            </a:r>
            <a:endParaRPr kumimoji="0" lang="zh-CN" altLang="en-US" sz="1200" b="0" i="0" u="none" strike="noStrike" kern="1200" cap="none" spc="0" normalizeH="0" baseline="0" noProof="0">
              <a:ln>
                <a:noFill/>
              </a:ln>
              <a:solidFill>
                <a:prstClr val="black"/>
              </a:solidFill>
              <a:effectLst/>
              <a:uLnTx/>
              <a:uFillTx/>
              <a:latin typeface="Source Code Pro"/>
              <a:ea typeface="阿里巴巴普惠体"/>
            </a:endParaRPr>
          </a:p>
        </p:txBody>
      </p:sp>
      <p:sp>
        <p:nvSpPr>
          <p:cNvPr id="11" name="文本框 10">
            <a:extLst>
              <a:ext uri="{FF2B5EF4-FFF2-40B4-BE49-F238E27FC236}">
                <a16:creationId xmlns:a16="http://schemas.microsoft.com/office/drawing/2014/main" id="{E5E70BCF-1EF4-4D93-2632-19BA06B7D37C}"/>
              </a:ext>
            </a:extLst>
          </p:cNvPr>
          <p:cNvSpPr txBox="1"/>
          <p:nvPr/>
        </p:nvSpPr>
        <p:spPr>
          <a:xfrm>
            <a:off x="5716457" y="3112010"/>
            <a:ext cx="3138616" cy="276999"/>
          </a:xfrm>
          <a:prstGeom prst="rect">
            <a:avLst/>
          </a:prstGeom>
          <a:noFill/>
        </p:spPr>
        <p:txBody>
          <a:bodyPr wrap="square" rtlCol="0">
            <a:spAutoFit/>
          </a:bodyPr>
          <a:lstStyle/>
          <a:p>
            <a:pPr lvl="0" algn="ctr" defTabSz="1219170">
              <a:defRPr/>
            </a:pPr>
            <a:r>
              <a:rPr lang="en-US" altLang="zh-CN" sz="1200">
                <a:solidFill>
                  <a:prstClr val="black"/>
                </a:solidFill>
              </a:rPr>
              <a:t>/coupons/list</a:t>
            </a:r>
            <a:endParaRPr kumimoji="0" lang="zh-CN" altLang="en-US" sz="1200" b="0" i="0" u="none" strike="noStrike" kern="1200" cap="none" spc="0" normalizeH="0" baseline="0" noProof="0">
              <a:ln>
                <a:noFill/>
              </a:ln>
              <a:solidFill>
                <a:prstClr val="black"/>
              </a:solidFill>
              <a:effectLst/>
              <a:uLnTx/>
              <a:uFillTx/>
              <a:latin typeface="Source Code Pro"/>
              <a:ea typeface="阿里巴巴普惠体"/>
              <a:cs typeface="+mn-cs"/>
            </a:endParaRPr>
          </a:p>
        </p:txBody>
      </p:sp>
      <p:sp>
        <p:nvSpPr>
          <p:cNvPr id="33" name="文本框 32">
            <a:extLst>
              <a:ext uri="{FF2B5EF4-FFF2-40B4-BE49-F238E27FC236}">
                <a16:creationId xmlns:a16="http://schemas.microsoft.com/office/drawing/2014/main" id="{5294ED17-DDEF-9E07-E22F-092380CD6F16}"/>
              </a:ext>
            </a:extLst>
          </p:cNvPr>
          <p:cNvSpPr txBox="1"/>
          <p:nvPr/>
        </p:nvSpPr>
        <p:spPr>
          <a:xfrm>
            <a:off x="5656053" y="3563080"/>
            <a:ext cx="3138616" cy="276999"/>
          </a:xfrm>
          <a:prstGeom prst="rect">
            <a:avLst/>
          </a:prstGeom>
          <a:noFill/>
        </p:spPr>
        <p:txBody>
          <a:bodyPr wrap="square" rtlCol="0">
            <a:spAutoFit/>
          </a:bodyPr>
          <a:lstStyle/>
          <a:p>
            <a:pPr lvl="0" algn="ctr" defTabSz="1219170">
              <a:defRPr/>
            </a:pPr>
            <a:r>
              <a:rPr lang="zh-CN" altLang="en-US" sz="1200">
                <a:solidFill>
                  <a:prstClr val="black"/>
                </a:solidFill>
              </a:rPr>
              <a:t>无</a:t>
            </a:r>
            <a:endParaRPr kumimoji="0" lang="zh-CN" altLang="en-US" sz="1200" b="0" i="0" u="none" strike="noStrike" kern="1200" cap="none" spc="0" normalizeH="0" baseline="0" noProof="0">
              <a:ln>
                <a:noFill/>
              </a:ln>
              <a:solidFill>
                <a:prstClr val="black"/>
              </a:solidFill>
              <a:effectLst/>
              <a:uLnTx/>
              <a:uFillTx/>
              <a:latin typeface="Source Code Pro"/>
              <a:ea typeface="阿里巴巴普惠体"/>
              <a:cs typeface="+mn-cs"/>
            </a:endParaRPr>
          </a:p>
        </p:txBody>
      </p:sp>
      <mc:AlternateContent xmlns:mc="http://schemas.openxmlformats.org/markup-compatibility/2006" xmlns:pslz="http://schemas.microsoft.com/office/powerpoint/2016/slidezoom">
        <mc:Choice Requires="pslz">
          <p:graphicFrame>
            <p:nvGraphicFramePr>
              <p:cNvPr id="35" name="幻灯片缩放定位 34">
                <a:extLst>
                  <a:ext uri="{FF2B5EF4-FFF2-40B4-BE49-F238E27FC236}">
                    <a16:creationId xmlns:a16="http://schemas.microsoft.com/office/drawing/2014/main" id="{361696E9-B610-642D-A273-FC313EDAFB27}"/>
                  </a:ext>
                </a:extLst>
              </p:cNvPr>
              <p:cNvGraphicFramePr>
                <a:graphicFrameLocks noChangeAspect="1"/>
              </p:cNvGraphicFramePr>
              <p:nvPr>
                <p:extLst>
                  <p:ext uri="{D42A27DB-BD31-4B8C-83A1-F6EECF244321}">
                    <p14:modId xmlns:p14="http://schemas.microsoft.com/office/powerpoint/2010/main" val="1913754951"/>
                  </p:ext>
                </p:extLst>
              </p:nvPr>
            </p:nvGraphicFramePr>
            <p:xfrm>
              <a:off x="6532880" y="4348758"/>
              <a:ext cx="1259840" cy="708660"/>
            </p:xfrm>
            <a:graphic>
              <a:graphicData uri="http://schemas.microsoft.com/office/powerpoint/2016/slidezoom">
                <pslz:sldZm>
                  <pslz:sldZmObj sldId="1024" cId="1328884200">
                    <pslz:zmPr id="{349B09A3-B070-4D06-AB08-7D72C3AB5BCD}" returnToParent="0" transitionDur="1000">
                      <p166:blipFill xmlns:p166="http://schemas.microsoft.com/office/powerpoint/2016/6/main">
                        <a:blip r:embed="rId2"/>
                        <a:stretch>
                          <a:fillRect/>
                        </a:stretch>
                      </p166:blipFill>
                      <p166:spPr xmlns:p166="http://schemas.microsoft.com/office/powerpoint/2016/6/main">
                        <a:xfrm>
                          <a:off x="0" y="0"/>
                          <a:ext cx="1259840" cy="708660"/>
                        </a:xfrm>
                        <a:prstGeom prst="rect">
                          <a:avLst/>
                        </a:prstGeom>
                        <a:ln w="3175">
                          <a:solidFill>
                            <a:prstClr val="ltGray"/>
                          </a:solidFill>
                        </a:ln>
                      </p166:spPr>
                    </pslz:zmPr>
                  </pslz:sldZmObj>
                </pslz:sldZm>
              </a:graphicData>
            </a:graphic>
          </p:graphicFrame>
        </mc:Choice>
        <mc:Fallback xmlns="">
          <p:pic>
            <p:nvPicPr>
              <p:cNvPr id="35" name="幻灯片缩放定位 34">
                <a:hlinkClick r:id="rId3" action="ppaction://hlinksldjump"/>
                <a:extLst>
                  <a:ext uri="{FF2B5EF4-FFF2-40B4-BE49-F238E27FC236}">
                    <a16:creationId xmlns:a16="http://schemas.microsoft.com/office/drawing/2014/main" id="{361696E9-B610-642D-A273-FC313EDAFB27}"/>
                  </a:ext>
                </a:extLst>
              </p:cNvPr>
              <p:cNvPicPr>
                <a:picLocks noGrp="1" noRot="1" noChangeAspect="1" noMove="1" noResize="1" noEditPoints="1" noAdjustHandles="1" noChangeArrowheads="1" noChangeShapeType="1"/>
              </p:cNvPicPr>
              <p:nvPr/>
            </p:nvPicPr>
            <p:blipFill>
              <a:blip r:embed="rId4"/>
              <a:stretch>
                <a:fillRect/>
              </a:stretch>
            </p:blipFill>
            <p:spPr>
              <a:xfrm>
                <a:off x="6532880" y="4348758"/>
                <a:ext cx="1259840" cy="708660"/>
              </a:xfrm>
              <a:prstGeom prst="rect">
                <a:avLst/>
              </a:prstGeom>
              <a:ln w="3175">
                <a:solidFill>
                  <a:prstClr val="ltGray"/>
                </a:solidFill>
              </a:ln>
            </p:spPr>
          </p:pic>
        </mc:Fallback>
      </mc:AlternateContent>
    </p:spTree>
    <p:extLst>
      <p:ext uri="{BB962C8B-B14F-4D97-AF65-F5344CB8AC3E}">
        <p14:creationId xmlns:p14="http://schemas.microsoft.com/office/powerpoint/2010/main" val="28292890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randombar(horizontal)">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randombar(horizontal)">
                                      <p:cBhvr>
                                        <p:cTn id="2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036F24-0B98-0F94-443F-880AC16766BE}"/>
              </a:ext>
            </a:extLst>
          </p:cNvPr>
          <p:cNvSpPr>
            <a:spLocks noGrp="1"/>
          </p:cNvSpPr>
          <p:nvPr>
            <p:ph type="title"/>
          </p:nvPr>
        </p:nvSpPr>
        <p:spPr/>
        <p:txBody>
          <a:bodyPr/>
          <a:lstStyle/>
          <a:p>
            <a:r>
              <a:rPr lang="zh-CN" altLang="en-US"/>
              <a:t>用户端优惠券</a:t>
            </a:r>
            <a:r>
              <a:rPr lang="en-US" altLang="zh-CN"/>
              <a:t>VO</a:t>
            </a:r>
            <a:r>
              <a:rPr lang="zh-CN" altLang="en-US"/>
              <a:t>实体</a:t>
            </a:r>
          </a:p>
        </p:txBody>
      </p:sp>
      <p:graphicFrame>
        <p:nvGraphicFramePr>
          <p:cNvPr id="4" name="表格 4">
            <a:extLst>
              <a:ext uri="{FF2B5EF4-FFF2-40B4-BE49-F238E27FC236}">
                <a16:creationId xmlns:a16="http://schemas.microsoft.com/office/drawing/2014/main" id="{FDCE126A-CA86-2E2C-26D0-19D0C84DDBE6}"/>
              </a:ext>
            </a:extLst>
          </p:cNvPr>
          <p:cNvGraphicFramePr>
            <a:graphicFrameLocks noGrp="1"/>
          </p:cNvGraphicFramePr>
          <p:nvPr>
            <p:extLst>
              <p:ext uri="{D42A27DB-BD31-4B8C-83A1-F6EECF244321}">
                <p14:modId xmlns:p14="http://schemas.microsoft.com/office/powerpoint/2010/main" val="3432904822"/>
              </p:ext>
            </p:extLst>
          </p:nvPr>
        </p:nvGraphicFramePr>
        <p:xfrm>
          <a:off x="4772023" y="2035233"/>
          <a:ext cx="6359812" cy="3349567"/>
        </p:xfrm>
        <a:graphic>
          <a:graphicData uri="http://schemas.openxmlformats.org/drawingml/2006/table">
            <a:tbl>
              <a:tblPr firstRow="1" bandRow="1">
                <a:effectLst>
                  <a:outerShdw blurRad="50800" dist="38100" dir="5400000" algn="t" rotWithShape="0">
                    <a:prstClr val="black">
                      <a:alpha val="40000"/>
                    </a:prstClr>
                  </a:outerShdw>
                </a:effectLst>
                <a:tableStyleId>{073A0DAA-6AF3-43AB-8588-CEC1D06C72B9}</a:tableStyleId>
              </a:tblPr>
              <a:tblGrid>
                <a:gridCol w="1695452">
                  <a:extLst>
                    <a:ext uri="{9D8B030D-6E8A-4147-A177-3AD203B41FA5}">
                      <a16:colId xmlns:a16="http://schemas.microsoft.com/office/drawing/2014/main" val="2632288434"/>
                    </a:ext>
                  </a:extLst>
                </a:gridCol>
                <a:gridCol w="1158042">
                  <a:extLst>
                    <a:ext uri="{9D8B030D-6E8A-4147-A177-3AD203B41FA5}">
                      <a16:colId xmlns:a16="http://schemas.microsoft.com/office/drawing/2014/main" val="3810426350"/>
                    </a:ext>
                  </a:extLst>
                </a:gridCol>
                <a:gridCol w="3506318">
                  <a:extLst>
                    <a:ext uri="{9D8B030D-6E8A-4147-A177-3AD203B41FA5}">
                      <a16:colId xmlns:a16="http://schemas.microsoft.com/office/drawing/2014/main" val="3490649803"/>
                    </a:ext>
                  </a:extLst>
                </a:gridCol>
              </a:tblGrid>
              <a:tr h="306935">
                <a:tc>
                  <a:txBody>
                    <a:bodyPr/>
                    <a:lstStyle/>
                    <a:p>
                      <a:pPr algn="ctr"/>
                      <a:r>
                        <a:rPr lang="zh-CN" altLang="en-US" sz="1200"/>
                        <a:t>参数名</a:t>
                      </a:r>
                    </a:p>
                  </a:txBody>
                  <a:tcPr anchor="ctr">
                    <a:solidFill>
                      <a:srgbClr val="49504F"/>
                    </a:solidFill>
                  </a:tcPr>
                </a:tc>
                <a:tc>
                  <a:txBody>
                    <a:bodyPr/>
                    <a:lstStyle/>
                    <a:p>
                      <a:pPr algn="ctr"/>
                      <a:r>
                        <a:rPr lang="zh-CN" altLang="en-US" sz="1200"/>
                        <a:t>类型</a:t>
                      </a:r>
                    </a:p>
                  </a:txBody>
                  <a:tcPr anchor="ctr">
                    <a:solidFill>
                      <a:srgbClr val="49504F"/>
                    </a:solidFill>
                  </a:tcPr>
                </a:tc>
                <a:tc>
                  <a:txBody>
                    <a:bodyPr/>
                    <a:lstStyle/>
                    <a:p>
                      <a:pPr algn="ctr"/>
                      <a:r>
                        <a:rPr lang="zh-CN" altLang="en-US" sz="1200"/>
                        <a:t>说明</a:t>
                      </a:r>
                    </a:p>
                  </a:txBody>
                  <a:tcPr anchor="ctr">
                    <a:solidFill>
                      <a:srgbClr val="49504F"/>
                    </a:solidFill>
                  </a:tcPr>
                </a:tc>
                <a:extLst>
                  <a:ext uri="{0D108BD9-81ED-4DB2-BD59-A6C34878D82A}">
                    <a16:rowId xmlns:a16="http://schemas.microsoft.com/office/drawing/2014/main" val="1747419205"/>
                  </a:ext>
                </a:extLst>
              </a:tr>
              <a:tr h="277906">
                <a:tc>
                  <a:txBody>
                    <a:bodyPr/>
                    <a:lstStyle/>
                    <a:p>
                      <a:pPr algn="ctr"/>
                      <a:endParaRPr lang="zh-CN" altLang="en-US" sz="1200" b="0"/>
                    </a:p>
                  </a:txBody>
                  <a:tcPr anchor="ctr">
                    <a:solidFill>
                      <a:schemeClr val="bg1">
                        <a:lumMod val="95000"/>
                      </a:schemeClr>
                    </a:solidFill>
                  </a:tcPr>
                </a:tc>
                <a:tc>
                  <a:txBody>
                    <a:bodyPr/>
                    <a:lstStyle/>
                    <a:p>
                      <a:pPr algn="ctr"/>
                      <a:endParaRPr lang="zh-CN" altLang="en-US" sz="1200" b="0"/>
                    </a:p>
                  </a:txBody>
                  <a:tcPr anchor="ctr">
                    <a:solidFill>
                      <a:schemeClr val="bg1">
                        <a:lumMod val="95000"/>
                      </a:schemeClr>
                    </a:solidFill>
                  </a:tcPr>
                </a:tc>
                <a:tc>
                  <a:txBody>
                    <a:bodyPr/>
                    <a:lstStyle/>
                    <a:p>
                      <a:pPr algn="ctr"/>
                      <a:endParaRPr lang="zh-CN" altLang="en-US" sz="1200" b="0"/>
                    </a:p>
                  </a:txBody>
                  <a:tcPr anchor="ctr">
                    <a:solidFill>
                      <a:schemeClr val="bg1">
                        <a:lumMod val="95000"/>
                      </a:schemeClr>
                    </a:solidFill>
                  </a:tcPr>
                </a:tc>
                <a:extLst>
                  <a:ext uri="{0D108BD9-81ED-4DB2-BD59-A6C34878D82A}">
                    <a16:rowId xmlns:a16="http://schemas.microsoft.com/office/drawing/2014/main" val="3879576160"/>
                  </a:ext>
                </a:extLst>
              </a:tr>
              <a:tr h="277906">
                <a:tc>
                  <a:txBody>
                    <a:bodyPr/>
                    <a:lstStyle/>
                    <a:p>
                      <a:pPr algn="ctr"/>
                      <a:endParaRPr lang="zh-CN" altLang="en-US" sz="1200" b="0"/>
                    </a:p>
                  </a:txBody>
                  <a:tcPr anchor="ctr"/>
                </a:tc>
                <a:tc>
                  <a:txBody>
                    <a:bodyPr/>
                    <a:lstStyle/>
                    <a:p>
                      <a:pPr algn="ctr"/>
                      <a:endParaRPr lang="zh-CN" altLang="en-US" sz="1200" b="0"/>
                    </a:p>
                  </a:txBody>
                  <a:tcPr anchor="ctr"/>
                </a:tc>
                <a:tc>
                  <a:txBody>
                    <a:bodyPr/>
                    <a:lstStyle/>
                    <a:p>
                      <a:pPr algn="ctr"/>
                      <a:endParaRPr lang="zh-CN" altLang="en-US" sz="1200" b="0"/>
                    </a:p>
                  </a:txBody>
                  <a:tcPr anchor="ctr"/>
                </a:tc>
                <a:extLst>
                  <a:ext uri="{0D108BD9-81ED-4DB2-BD59-A6C34878D82A}">
                    <a16:rowId xmlns:a16="http://schemas.microsoft.com/office/drawing/2014/main" val="3493185947"/>
                  </a:ext>
                </a:extLst>
              </a:tr>
              <a:tr h="292260">
                <a:tc>
                  <a:txBody>
                    <a:bodyPr/>
                    <a:lstStyle/>
                    <a:p>
                      <a:pPr algn="ctr"/>
                      <a:endParaRPr lang="zh-CN" altLang="en-US" sz="1200" b="0"/>
                    </a:p>
                  </a:txBody>
                  <a:tcPr anchor="ctr">
                    <a:solidFill>
                      <a:schemeClr val="bg1">
                        <a:lumMod val="95000"/>
                      </a:schemeClr>
                    </a:solidFill>
                  </a:tcPr>
                </a:tc>
                <a:tc>
                  <a:txBody>
                    <a:bodyPr/>
                    <a:lstStyle/>
                    <a:p>
                      <a:pPr algn="ctr"/>
                      <a:endParaRPr lang="zh-CN" altLang="en-US" sz="1200" b="0"/>
                    </a:p>
                  </a:txBody>
                  <a:tcPr anchor="ctr">
                    <a:solidFill>
                      <a:schemeClr val="bg1">
                        <a:lumMod val="95000"/>
                      </a:schemeClr>
                    </a:solidFill>
                  </a:tcPr>
                </a:tc>
                <a:tc>
                  <a:txBody>
                    <a:bodyPr/>
                    <a:lstStyle/>
                    <a:p>
                      <a:pPr algn="ctr"/>
                      <a:endParaRPr lang="zh-CN" altLang="en-US" sz="1200" b="0"/>
                    </a:p>
                  </a:txBody>
                  <a:tcPr anchor="ctr">
                    <a:solidFill>
                      <a:schemeClr val="bg1">
                        <a:lumMod val="95000"/>
                      </a:schemeClr>
                    </a:solidFill>
                  </a:tcPr>
                </a:tc>
                <a:extLst>
                  <a:ext uri="{0D108BD9-81ED-4DB2-BD59-A6C34878D82A}">
                    <a16:rowId xmlns:a16="http://schemas.microsoft.com/office/drawing/2014/main" val="220250136"/>
                  </a:ext>
                </a:extLst>
              </a:tr>
              <a:tr h="268510">
                <a:tc>
                  <a:txBody>
                    <a:bodyPr/>
                    <a:lstStyle/>
                    <a:p>
                      <a:pPr algn="ctr"/>
                      <a:endParaRPr lang="zh-CN" altLang="en-US" sz="1200" b="0"/>
                    </a:p>
                  </a:txBody>
                  <a:tcPr anchor="ctr">
                    <a:solidFill>
                      <a:srgbClr val="E7E7E7"/>
                    </a:solidFill>
                  </a:tcPr>
                </a:tc>
                <a:tc>
                  <a:txBody>
                    <a:bodyPr/>
                    <a:lstStyle/>
                    <a:p>
                      <a:pPr algn="ctr"/>
                      <a:endParaRPr lang="zh-CN" altLang="en-US" sz="1200" b="0"/>
                    </a:p>
                  </a:txBody>
                  <a:tcPr anchor="ctr">
                    <a:solidFill>
                      <a:srgbClr val="E7E7E7"/>
                    </a:solidFill>
                  </a:tcPr>
                </a:tc>
                <a:tc>
                  <a:txBody>
                    <a:bodyPr/>
                    <a:lstStyle/>
                    <a:p>
                      <a:pPr algn="ctr"/>
                      <a:endParaRPr lang="zh-CN" altLang="en-US" sz="1200" b="0"/>
                    </a:p>
                  </a:txBody>
                  <a:tcPr anchor="ctr">
                    <a:solidFill>
                      <a:srgbClr val="E7E7E7"/>
                    </a:solidFill>
                  </a:tcPr>
                </a:tc>
                <a:extLst>
                  <a:ext uri="{0D108BD9-81ED-4DB2-BD59-A6C34878D82A}">
                    <a16:rowId xmlns:a16="http://schemas.microsoft.com/office/drawing/2014/main" val="3806145727"/>
                  </a:ext>
                </a:extLst>
              </a:tr>
              <a:tr h="268510">
                <a:tc>
                  <a:txBody>
                    <a:bodyPr/>
                    <a:lstStyle/>
                    <a:p>
                      <a:pPr algn="ctr"/>
                      <a:endParaRPr lang="zh-CN" altLang="en-US" sz="1200" b="0"/>
                    </a:p>
                  </a:txBody>
                  <a:tcPr anchor="ctr">
                    <a:solidFill>
                      <a:schemeClr val="bg1">
                        <a:lumMod val="95000"/>
                      </a:schemeClr>
                    </a:solidFill>
                  </a:tcPr>
                </a:tc>
                <a:tc>
                  <a:txBody>
                    <a:bodyPr/>
                    <a:lstStyle/>
                    <a:p>
                      <a:pPr algn="ctr"/>
                      <a:endParaRPr lang="zh-CN" altLang="en-US" sz="1200" b="0"/>
                    </a:p>
                  </a:txBody>
                  <a:tcPr anchor="ctr">
                    <a:solidFill>
                      <a:schemeClr val="bg1">
                        <a:lumMod val="95000"/>
                      </a:schemeClr>
                    </a:solidFill>
                  </a:tcPr>
                </a:tc>
                <a:tc>
                  <a:txBody>
                    <a:bodyPr/>
                    <a:lstStyle/>
                    <a:p>
                      <a:pPr algn="ctr"/>
                      <a:endParaRPr lang="zh-CN" altLang="en-US" sz="1200" b="0"/>
                    </a:p>
                  </a:txBody>
                  <a:tcPr anchor="ctr">
                    <a:solidFill>
                      <a:schemeClr val="bg1">
                        <a:lumMod val="95000"/>
                      </a:schemeClr>
                    </a:solidFill>
                  </a:tcPr>
                </a:tc>
                <a:extLst>
                  <a:ext uri="{0D108BD9-81ED-4DB2-BD59-A6C34878D82A}">
                    <a16:rowId xmlns:a16="http://schemas.microsoft.com/office/drawing/2014/main" val="108241600"/>
                  </a:ext>
                </a:extLst>
              </a:tr>
              <a:tr h="268510">
                <a:tc>
                  <a:txBody>
                    <a:bodyPr/>
                    <a:lstStyle/>
                    <a:p>
                      <a:pPr algn="ctr"/>
                      <a:endParaRPr lang="zh-CN" altLang="en-US" sz="1200" b="0"/>
                    </a:p>
                  </a:txBody>
                  <a:tcPr anchor="ctr">
                    <a:solidFill>
                      <a:srgbClr val="E7E7E7"/>
                    </a:solidFill>
                  </a:tcPr>
                </a:tc>
                <a:tc>
                  <a:txBody>
                    <a:bodyPr/>
                    <a:lstStyle/>
                    <a:p>
                      <a:pPr algn="ctr"/>
                      <a:endParaRPr lang="zh-CN" altLang="en-US" sz="1200" b="0"/>
                    </a:p>
                  </a:txBody>
                  <a:tcPr anchor="ctr">
                    <a:solidFill>
                      <a:srgbClr val="E7E7E7"/>
                    </a:solidFill>
                  </a:tcPr>
                </a:tc>
                <a:tc>
                  <a:txBody>
                    <a:bodyPr/>
                    <a:lstStyle/>
                    <a:p>
                      <a:pPr algn="ctr"/>
                      <a:endParaRPr lang="zh-CN" altLang="en-US" sz="1200" b="0"/>
                    </a:p>
                  </a:txBody>
                  <a:tcPr anchor="ctr">
                    <a:solidFill>
                      <a:srgbClr val="E7E7E7"/>
                    </a:solidFill>
                  </a:tcPr>
                </a:tc>
                <a:extLst>
                  <a:ext uri="{0D108BD9-81ED-4DB2-BD59-A6C34878D82A}">
                    <a16:rowId xmlns:a16="http://schemas.microsoft.com/office/drawing/2014/main" val="4142489795"/>
                  </a:ext>
                </a:extLst>
              </a:tr>
              <a:tr h="268510">
                <a:tc>
                  <a:txBody>
                    <a:bodyPr/>
                    <a:lstStyle/>
                    <a:p>
                      <a:pPr algn="ctr"/>
                      <a:endParaRPr lang="zh-CN" altLang="en-US" sz="1200" b="0"/>
                    </a:p>
                  </a:txBody>
                  <a:tcPr anchor="ctr">
                    <a:solidFill>
                      <a:schemeClr val="bg1">
                        <a:lumMod val="95000"/>
                      </a:schemeClr>
                    </a:solidFill>
                  </a:tcPr>
                </a:tc>
                <a:tc>
                  <a:txBody>
                    <a:bodyPr/>
                    <a:lstStyle/>
                    <a:p>
                      <a:pPr algn="ctr"/>
                      <a:endParaRPr lang="zh-CN" altLang="en-US" sz="1200" b="0"/>
                    </a:p>
                  </a:txBody>
                  <a:tcPr anchor="ctr">
                    <a:solidFill>
                      <a:schemeClr val="bg1">
                        <a:lumMod val="95000"/>
                      </a:schemeClr>
                    </a:solidFill>
                  </a:tcPr>
                </a:tc>
                <a:tc>
                  <a:txBody>
                    <a:bodyPr/>
                    <a:lstStyle/>
                    <a:p>
                      <a:pPr algn="ctr"/>
                      <a:endParaRPr lang="zh-CN" altLang="en-US" sz="1200" b="0"/>
                    </a:p>
                  </a:txBody>
                  <a:tcPr anchor="ctr">
                    <a:solidFill>
                      <a:schemeClr val="bg1">
                        <a:lumMod val="95000"/>
                      </a:schemeClr>
                    </a:solidFill>
                  </a:tcPr>
                </a:tc>
                <a:extLst>
                  <a:ext uri="{0D108BD9-81ED-4DB2-BD59-A6C34878D82A}">
                    <a16:rowId xmlns:a16="http://schemas.microsoft.com/office/drawing/2014/main" val="1160964471"/>
                  </a:ext>
                </a:extLst>
              </a:tr>
              <a:tr h="268510">
                <a:tc>
                  <a:txBody>
                    <a:bodyPr/>
                    <a:lstStyle/>
                    <a:p>
                      <a:pPr algn="ctr"/>
                      <a:endParaRPr lang="zh-CN" altLang="en-US" sz="1200" b="0"/>
                    </a:p>
                  </a:txBody>
                  <a:tcPr anchor="ctr">
                    <a:solidFill>
                      <a:srgbClr val="E7E7E7"/>
                    </a:solidFill>
                  </a:tcPr>
                </a:tc>
                <a:tc>
                  <a:txBody>
                    <a:bodyPr/>
                    <a:lstStyle/>
                    <a:p>
                      <a:pPr algn="ctr"/>
                      <a:endParaRPr lang="zh-CN" altLang="en-US" sz="1200" b="0"/>
                    </a:p>
                  </a:txBody>
                  <a:tcPr anchor="ctr">
                    <a:solidFill>
                      <a:srgbClr val="E7E7E7"/>
                    </a:solidFill>
                  </a:tcPr>
                </a:tc>
                <a:tc>
                  <a:txBody>
                    <a:bodyPr/>
                    <a:lstStyle/>
                    <a:p>
                      <a:pPr algn="ctr"/>
                      <a:endParaRPr lang="zh-CN" altLang="en-US" sz="1200" b="0"/>
                    </a:p>
                  </a:txBody>
                  <a:tcPr anchor="ctr">
                    <a:solidFill>
                      <a:srgbClr val="E7E7E7"/>
                    </a:solidFill>
                  </a:tcPr>
                </a:tc>
                <a:extLst>
                  <a:ext uri="{0D108BD9-81ED-4DB2-BD59-A6C34878D82A}">
                    <a16:rowId xmlns:a16="http://schemas.microsoft.com/office/drawing/2014/main" val="2640976734"/>
                  </a:ext>
                </a:extLst>
              </a:tr>
              <a:tr h="268510">
                <a:tc>
                  <a:txBody>
                    <a:bodyPr/>
                    <a:lstStyle/>
                    <a:p>
                      <a:pPr algn="ctr"/>
                      <a:endParaRPr lang="zh-CN" altLang="en-US" sz="1200" b="0"/>
                    </a:p>
                  </a:txBody>
                  <a:tcPr anchor="ctr">
                    <a:solidFill>
                      <a:schemeClr val="bg1">
                        <a:lumMod val="95000"/>
                      </a:schemeClr>
                    </a:solidFill>
                  </a:tcPr>
                </a:tc>
                <a:tc>
                  <a:txBody>
                    <a:bodyPr/>
                    <a:lstStyle/>
                    <a:p>
                      <a:pPr algn="ctr"/>
                      <a:endParaRPr lang="zh-CN" altLang="en-US" sz="1200" b="0"/>
                    </a:p>
                  </a:txBody>
                  <a:tcPr anchor="ctr">
                    <a:solidFill>
                      <a:schemeClr val="bg1">
                        <a:lumMod val="95000"/>
                      </a:schemeClr>
                    </a:solidFill>
                  </a:tcPr>
                </a:tc>
                <a:tc>
                  <a:txBody>
                    <a:bodyPr/>
                    <a:lstStyle/>
                    <a:p>
                      <a:pPr algn="ctr"/>
                      <a:endParaRPr lang="zh-CN" altLang="en-US" sz="1200" b="0"/>
                    </a:p>
                  </a:txBody>
                  <a:tcPr anchor="ctr">
                    <a:solidFill>
                      <a:schemeClr val="bg1">
                        <a:lumMod val="95000"/>
                      </a:schemeClr>
                    </a:solidFill>
                  </a:tcPr>
                </a:tc>
                <a:extLst>
                  <a:ext uri="{0D108BD9-81ED-4DB2-BD59-A6C34878D82A}">
                    <a16:rowId xmlns:a16="http://schemas.microsoft.com/office/drawing/2014/main" val="351320057"/>
                  </a:ext>
                </a:extLst>
              </a:tr>
              <a:tr h="268510">
                <a:tc>
                  <a:txBody>
                    <a:bodyPr/>
                    <a:lstStyle/>
                    <a:p>
                      <a:pPr algn="ctr"/>
                      <a:endParaRPr lang="zh-CN" altLang="en-US" sz="1200" b="0"/>
                    </a:p>
                  </a:txBody>
                  <a:tcPr anchor="ctr">
                    <a:solidFill>
                      <a:srgbClr val="E7E7E7"/>
                    </a:solidFill>
                  </a:tcPr>
                </a:tc>
                <a:tc>
                  <a:txBody>
                    <a:bodyPr/>
                    <a:lstStyle/>
                    <a:p>
                      <a:pPr algn="ctr"/>
                      <a:endParaRPr lang="zh-CN" altLang="en-US" sz="1200" b="0"/>
                    </a:p>
                  </a:txBody>
                  <a:tcPr anchor="ctr">
                    <a:solidFill>
                      <a:srgbClr val="E7E7E7"/>
                    </a:solidFill>
                  </a:tcPr>
                </a:tc>
                <a:tc>
                  <a:txBody>
                    <a:bodyPr/>
                    <a:lstStyle/>
                    <a:p>
                      <a:pPr algn="ctr"/>
                      <a:endParaRPr lang="zh-CN" altLang="en-US" sz="1200" b="0"/>
                    </a:p>
                  </a:txBody>
                  <a:tcPr anchor="ctr">
                    <a:solidFill>
                      <a:srgbClr val="E7E7E7"/>
                    </a:solidFill>
                  </a:tcPr>
                </a:tc>
                <a:extLst>
                  <a:ext uri="{0D108BD9-81ED-4DB2-BD59-A6C34878D82A}">
                    <a16:rowId xmlns:a16="http://schemas.microsoft.com/office/drawing/2014/main" val="3204508711"/>
                  </a:ext>
                </a:extLst>
              </a:tr>
              <a:tr h="268510">
                <a:tc>
                  <a:txBody>
                    <a:bodyPr/>
                    <a:lstStyle/>
                    <a:p>
                      <a:pPr algn="ctr"/>
                      <a:endParaRPr lang="zh-CN" altLang="en-US" sz="1200" b="0"/>
                    </a:p>
                  </a:txBody>
                  <a:tcPr anchor="ctr">
                    <a:solidFill>
                      <a:schemeClr val="bg1">
                        <a:lumMod val="95000"/>
                      </a:schemeClr>
                    </a:solidFill>
                  </a:tcPr>
                </a:tc>
                <a:tc>
                  <a:txBody>
                    <a:bodyPr/>
                    <a:lstStyle/>
                    <a:p>
                      <a:pPr algn="ctr"/>
                      <a:endParaRPr lang="zh-CN" altLang="en-US" sz="1200" b="0"/>
                    </a:p>
                  </a:txBody>
                  <a:tcPr anchor="ctr">
                    <a:solidFill>
                      <a:schemeClr val="bg1">
                        <a:lumMod val="95000"/>
                      </a:schemeClr>
                    </a:solidFill>
                  </a:tcPr>
                </a:tc>
                <a:tc>
                  <a:txBody>
                    <a:bodyPr/>
                    <a:lstStyle/>
                    <a:p>
                      <a:pPr algn="ctr"/>
                      <a:endParaRPr lang="zh-CN" altLang="en-US" sz="1200" b="0"/>
                    </a:p>
                  </a:txBody>
                  <a:tcPr anchor="ctr">
                    <a:solidFill>
                      <a:schemeClr val="bg1">
                        <a:lumMod val="95000"/>
                      </a:schemeClr>
                    </a:solidFill>
                  </a:tcPr>
                </a:tc>
                <a:extLst>
                  <a:ext uri="{0D108BD9-81ED-4DB2-BD59-A6C34878D82A}">
                    <a16:rowId xmlns:a16="http://schemas.microsoft.com/office/drawing/2014/main" val="3269718302"/>
                  </a:ext>
                </a:extLst>
              </a:tr>
            </a:tbl>
          </a:graphicData>
        </a:graphic>
      </p:graphicFrame>
      <p:grpSp>
        <p:nvGrpSpPr>
          <p:cNvPr id="5" name="组合 4">
            <a:extLst>
              <a:ext uri="{FF2B5EF4-FFF2-40B4-BE49-F238E27FC236}">
                <a16:creationId xmlns:a16="http://schemas.microsoft.com/office/drawing/2014/main" id="{340A077F-18C4-9FB0-F9AB-0039A79FFEF2}"/>
              </a:ext>
            </a:extLst>
          </p:cNvPr>
          <p:cNvGrpSpPr/>
          <p:nvPr/>
        </p:nvGrpSpPr>
        <p:grpSpPr>
          <a:xfrm>
            <a:off x="4838699" y="2604964"/>
            <a:ext cx="6293136" cy="308764"/>
            <a:chOff x="3785908" y="3790194"/>
            <a:chExt cx="5543380" cy="286456"/>
          </a:xfrm>
        </p:grpSpPr>
        <p:sp>
          <p:nvSpPr>
            <p:cNvPr id="6" name="文本框 5">
              <a:extLst>
                <a:ext uri="{FF2B5EF4-FFF2-40B4-BE49-F238E27FC236}">
                  <a16:creationId xmlns:a16="http://schemas.microsoft.com/office/drawing/2014/main" id="{79F45830-5BE9-2F13-CED8-BCA653F37E95}"/>
                </a:ext>
              </a:extLst>
            </p:cNvPr>
            <p:cNvSpPr txBox="1"/>
            <p:nvPr/>
          </p:nvSpPr>
          <p:spPr>
            <a:xfrm>
              <a:off x="3785908" y="3790544"/>
              <a:ext cx="1363633" cy="286106"/>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latin typeface="+mn-lt"/>
                  <a:ea typeface="+mn-ea"/>
                </a:rPr>
                <a:t>name</a:t>
              </a:r>
              <a:endParaRPr lang="zh-CN" altLang="en-US" sz="1200" dirty="0">
                <a:solidFill>
                  <a:schemeClr val="tx1">
                    <a:lumMod val="65000"/>
                    <a:lumOff val="35000"/>
                  </a:schemeClr>
                </a:solidFill>
                <a:latin typeface="+mn-lt"/>
                <a:ea typeface="+mn-ea"/>
              </a:endParaRPr>
            </a:p>
          </p:txBody>
        </p:sp>
        <p:sp>
          <p:nvSpPr>
            <p:cNvPr id="7" name="文本框 6">
              <a:extLst>
                <a:ext uri="{FF2B5EF4-FFF2-40B4-BE49-F238E27FC236}">
                  <a16:creationId xmlns:a16="http://schemas.microsoft.com/office/drawing/2014/main" id="{EFC632BE-A603-4421-5D11-81A94CF1D249}"/>
                </a:ext>
              </a:extLst>
            </p:cNvPr>
            <p:cNvSpPr txBox="1"/>
            <p:nvPr/>
          </p:nvSpPr>
          <p:spPr>
            <a:xfrm>
              <a:off x="5149542" y="3790194"/>
              <a:ext cx="1145936" cy="276999"/>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rPr>
                <a:t>String</a:t>
              </a:r>
              <a:endParaRPr lang="zh-CN" altLang="en-US" sz="1200" dirty="0">
                <a:solidFill>
                  <a:schemeClr val="tx1">
                    <a:lumMod val="65000"/>
                    <a:lumOff val="35000"/>
                  </a:schemeClr>
                </a:solidFill>
                <a:latin typeface="+mn-lt"/>
                <a:ea typeface="+mn-ea"/>
              </a:endParaRPr>
            </a:p>
          </p:txBody>
        </p:sp>
        <p:sp>
          <p:nvSpPr>
            <p:cNvPr id="8" name="文本框 7">
              <a:extLst>
                <a:ext uri="{FF2B5EF4-FFF2-40B4-BE49-F238E27FC236}">
                  <a16:creationId xmlns:a16="http://schemas.microsoft.com/office/drawing/2014/main" id="{8B569C2C-6B90-1B07-0B88-0969BB8E193E}"/>
                </a:ext>
              </a:extLst>
            </p:cNvPr>
            <p:cNvSpPr txBox="1"/>
            <p:nvPr/>
          </p:nvSpPr>
          <p:spPr>
            <a:xfrm>
              <a:off x="6221655" y="3803617"/>
              <a:ext cx="3107633" cy="256986"/>
            </a:xfrm>
            <a:prstGeom prst="rect">
              <a:avLst/>
            </a:prstGeom>
            <a:noFill/>
          </p:spPr>
          <p:txBody>
            <a:bodyPr wrap="square" rtlCol="0" anchor="ctr">
              <a:spAutoFit/>
            </a:bodyPr>
            <a:lstStyle/>
            <a:p>
              <a:pPr algn="ctr" fontAlgn="auto">
                <a:spcBef>
                  <a:spcPts val="0"/>
                </a:spcBef>
                <a:spcAft>
                  <a:spcPts val="0"/>
                </a:spcAft>
              </a:pPr>
              <a:r>
                <a:rPr lang="zh-CN" altLang="en-US" sz="1200">
                  <a:solidFill>
                    <a:schemeClr val="tx1">
                      <a:lumMod val="65000"/>
                      <a:lumOff val="35000"/>
                    </a:schemeClr>
                  </a:solidFill>
                </a:rPr>
                <a:t>优惠券名称</a:t>
              </a:r>
              <a:endParaRPr lang="zh-CN" altLang="en-US" sz="1200" dirty="0">
                <a:solidFill>
                  <a:schemeClr val="tx1">
                    <a:lumMod val="65000"/>
                    <a:lumOff val="35000"/>
                  </a:schemeClr>
                </a:solidFill>
                <a:latin typeface="+mn-lt"/>
                <a:ea typeface="+mn-ea"/>
              </a:endParaRPr>
            </a:p>
          </p:txBody>
        </p:sp>
      </p:grpSp>
      <p:grpSp>
        <p:nvGrpSpPr>
          <p:cNvPr id="9" name="组合 8">
            <a:extLst>
              <a:ext uri="{FF2B5EF4-FFF2-40B4-BE49-F238E27FC236}">
                <a16:creationId xmlns:a16="http://schemas.microsoft.com/office/drawing/2014/main" id="{B26D0ED2-653E-1242-CA0F-0A3353D11CE3}"/>
              </a:ext>
            </a:extLst>
          </p:cNvPr>
          <p:cNvGrpSpPr/>
          <p:nvPr/>
        </p:nvGrpSpPr>
        <p:grpSpPr>
          <a:xfrm>
            <a:off x="4772022" y="2896394"/>
            <a:ext cx="6359812" cy="304878"/>
            <a:chOff x="3694190" y="3814116"/>
            <a:chExt cx="5635098" cy="289095"/>
          </a:xfrm>
        </p:grpSpPr>
        <p:sp>
          <p:nvSpPr>
            <p:cNvPr id="10" name="文本框 9">
              <a:extLst>
                <a:ext uri="{FF2B5EF4-FFF2-40B4-BE49-F238E27FC236}">
                  <a16:creationId xmlns:a16="http://schemas.microsoft.com/office/drawing/2014/main" id="{DA4E127B-499E-C1A3-8F6C-3B20FEE7830B}"/>
                </a:ext>
              </a:extLst>
            </p:cNvPr>
            <p:cNvSpPr txBox="1"/>
            <p:nvPr/>
          </p:nvSpPr>
          <p:spPr>
            <a:xfrm>
              <a:off x="3694190" y="3814116"/>
              <a:ext cx="1529584" cy="276999"/>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latin typeface="+mn-lt"/>
                  <a:ea typeface="+mn-ea"/>
                </a:rPr>
                <a:t>specific</a:t>
              </a:r>
              <a:endParaRPr lang="zh-CN" altLang="en-US" sz="1200" dirty="0">
                <a:solidFill>
                  <a:schemeClr val="tx1">
                    <a:lumMod val="65000"/>
                    <a:lumOff val="35000"/>
                  </a:schemeClr>
                </a:solidFill>
                <a:latin typeface="+mn-lt"/>
                <a:ea typeface="+mn-ea"/>
              </a:endParaRPr>
            </a:p>
          </p:txBody>
        </p:sp>
        <p:sp>
          <p:nvSpPr>
            <p:cNvPr id="11" name="文本框 10">
              <a:extLst>
                <a:ext uri="{FF2B5EF4-FFF2-40B4-BE49-F238E27FC236}">
                  <a16:creationId xmlns:a16="http://schemas.microsoft.com/office/drawing/2014/main" id="{A221AE7D-1329-67FA-839A-0BE48AB17F0C}"/>
                </a:ext>
              </a:extLst>
            </p:cNvPr>
            <p:cNvSpPr txBox="1"/>
            <p:nvPr/>
          </p:nvSpPr>
          <p:spPr>
            <a:xfrm>
              <a:off x="5145601" y="3817105"/>
              <a:ext cx="1145936" cy="286106"/>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rPr>
                <a:t>boolean</a:t>
              </a:r>
              <a:endParaRPr lang="zh-CN" altLang="en-US" sz="1200" dirty="0">
                <a:solidFill>
                  <a:schemeClr val="tx1">
                    <a:lumMod val="65000"/>
                    <a:lumOff val="35000"/>
                  </a:schemeClr>
                </a:solidFill>
                <a:latin typeface="+mn-lt"/>
                <a:ea typeface="+mn-ea"/>
              </a:endParaRPr>
            </a:p>
          </p:txBody>
        </p:sp>
        <p:sp>
          <p:nvSpPr>
            <p:cNvPr id="12" name="文本框 11">
              <a:extLst>
                <a:ext uri="{FF2B5EF4-FFF2-40B4-BE49-F238E27FC236}">
                  <a16:creationId xmlns:a16="http://schemas.microsoft.com/office/drawing/2014/main" id="{8FAAB907-93BA-C808-1866-C386E430D6AE}"/>
                </a:ext>
              </a:extLst>
            </p:cNvPr>
            <p:cNvSpPr txBox="1"/>
            <p:nvPr/>
          </p:nvSpPr>
          <p:spPr>
            <a:xfrm>
              <a:off x="6311254" y="3819915"/>
              <a:ext cx="3018034" cy="262659"/>
            </a:xfrm>
            <a:prstGeom prst="rect">
              <a:avLst/>
            </a:prstGeom>
            <a:noFill/>
          </p:spPr>
          <p:txBody>
            <a:bodyPr wrap="square" rtlCol="0" anchor="ctr">
              <a:spAutoFit/>
            </a:bodyPr>
            <a:lstStyle/>
            <a:p>
              <a:pPr algn="ctr" fontAlgn="auto">
                <a:spcBef>
                  <a:spcPts val="0"/>
                </a:spcBef>
                <a:spcAft>
                  <a:spcPts val="0"/>
                </a:spcAft>
              </a:pPr>
              <a:r>
                <a:rPr lang="zh-CN" altLang="en-US" sz="1200">
                  <a:solidFill>
                    <a:schemeClr val="tx1">
                      <a:lumMod val="65000"/>
                      <a:lumOff val="35000"/>
                    </a:schemeClr>
                  </a:solidFill>
                </a:rPr>
                <a:t>使用范围，</a:t>
              </a:r>
              <a:r>
                <a:rPr lang="en-US" altLang="zh-CN" sz="1200">
                  <a:solidFill>
                    <a:schemeClr val="tx1">
                      <a:lumMod val="65000"/>
                      <a:lumOff val="35000"/>
                    </a:schemeClr>
                  </a:solidFill>
                </a:rPr>
                <a:t>0-</a:t>
              </a:r>
              <a:r>
                <a:rPr lang="zh-CN" altLang="en-US" sz="1200">
                  <a:solidFill>
                    <a:schemeClr val="tx1">
                      <a:lumMod val="65000"/>
                      <a:lumOff val="35000"/>
                    </a:schemeClr>
                  </a:solidFill>
                </a:rPr>
                <a:t>全部课程，</a:t>
              </a:r>
              <a:r>
                <a:rPr lang="en-US" altLang="zh-CN" sz="1200">
                  <a:solidFill>
                    <a:schemeClr val="tx1">
                      <a:lumMod val="65000"/>
                      <a:lumOff val="35000"/>
                    </a:schemeClr>
                  </a:solidFill>
                </a:rPr>
                <a:t>1-</a:t>
              </a:r>
              <a:r>
                <a:rPr lang="zh-CN" altLang="en-US" sz="1200">
                  <a:solidFill>
                    <a:schemeClr val="tx1">
                      <a:lumMod val="65000"/>
                      <a:lumOff val="35000"/>
                    </a:schemeClr>
                  </a:solidFill>
                </a:rPr>
                <a:t>指定课程</a:t>
              </a:r>
              <a:endParaRPr lang="zh-CN" altLang="en-US" sz="1200" dirty="0">
                <a:solidFill>
                  <a:schemeClr val="tx1">
                    <a:lumMod val="65000"/>
                    <a:lumOff val="35000"/>
                  </a:schemeClr>
                </a:solidFill>
                <a:latin typeface="+mn-lt"/>
                <a:ea typeface="+mn-ea"/>
              </a:endParaRPr>
            </a:p>
          </p:txBody>
        </p:sp>
      </p:grpSp>
      <p:grpSp>
        <p:nvGrpSpPr>
          <p:cNvPr id="91" name="组合 90">
            <a:extLst>
              <a:ext uri="{FF2B5EF4-FFF2-40B4-BE49-F238E27FC236}">
                <a16:creationId xmlns:a16="http://schemas.microsoft.com/office/drawing/2014/main" id="{8E181F58-944E-374A-DD91-8C34EF93D12D}"/>
              </a:ext>
            </a:extLst>
          </p:cNvPr>
          <p:cNvGrpSpPr/>
          <p:nvPr/>
        </p:nvGrpSpPr>
        <p:grpSpPr>
          <a:xfrm>
            <a:off x="4838698" y="2342592"/>
            <a:ext cx="6293136" cy="282843"/>
            <a:chOff x="3785908" y="3794780"/>
            <a:chExt cx="5543380" cy="262407"/>
          </a:xfrm>
        </p:grpSpPr>
        <p:sp>
          <p:nvSpPr>
            <p:cNvPr id="92" name="文本框 91">
              <a:extLst>
                <a:ext uri="{FF2B5EF4-FFF2-40B4-BE49-F238E27FC236}">
                  <a16:creationId xmlns:a16="http://schemas.microsoft.com/office/drawing/2014/main" id="{CBC2550D-1D7E-C829-69DF-91DC0C391148}"/>
                </a:ext>
              </a:extLst>
            </p:cNvPr>
            <p:cNvSpPr txBox="1"/>
            <p:nvPr/>
          </p:nvSpPr>
          <p:spPr>
            <a:xfrm>
              <a:off x="3785908" y="3796269"/>
              <a:ext cx="1363633" cy="256986"/>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latin typeface="+mn-lt"/>
                  <a:ea typeface="+mn-ea"/>
                </a:rPr>
                <a:t>id</a:t>
              </a:r>
              <a:endParaRPr lang="zh-CN" altLang="en-US" sz="1200" dirty="0">
                <a:solidFill>
                  <a:schemeClr val="tx1">
                    <a:lumMod val="65000"/>
                    <a:lumOff val="35000"/>
                  </a:schemeClr>
                </a:solidFill>
                <a:latin typeface="+mn-lt"/>
                <a:ea typeface="+mn-ea"/>
              </a:endParaRPr>
            </a:p>
          </p:txBody>
        </p:sp>
        <p:sp>
          <p:nvSpPr>
            <p:cNvPr id="93" name="文本框 92">
              <a:extLst>
                <a:ext uri="{FF2B5EF4-FFF2-40B4-BE49-F238E27FC236}">
                  <a16:creationId xmlns:a16="http://schemas.microsoft.com/office/drawing/2014/main" id="{9F011F63-0591-3A0E-97F2-CEB8AF0DDF32}"/>
                </a:ext>
              </a:extLst>
            </p:cNvPr>
            <p:cNvSpPr txBox="1"/>
            <p:nvPr/>
          </p:nvSpPr>
          <p:spPr>
            <a:xfrm>
              <a:off x="5149542" y="3800201"/>
              <a:ext cx="1145936" cy="256986"/>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rPr>
                <a:t>long</a:t>
              </a:r>
              <a:endParaRPr lang="zh-CN" altLang="en-US" sz="1200" dirty="0">
                <a:solidFill>
                  <a:schemeClr val="tx1">
                    <a:lumMod val="65000"/>
                    <a:lumOff val="35000"/>
                  </a:schemeClr>
                </a:solidFill>
                <a:latin typeface="+mn-lt"/>
                <a:ea typeface="+mn-ea"/>
              </a:endParaRPr>
            </a:p>
          </p:txBody>
        </p:sp>
        <p:sp>
          <p:nvSpPr>
            <p:cNvPr id="94" name="文本框 93">
              <a:extLst>
                <a:ext uri="{FF2B5EF4-FFF2-40B4-BE49-F238E27FC236}">
                  <a16:creationId xmlns:a16="http://schemas.microsoft.com/office/drawing/2014/main" id="{64B0376B-3441-BB23-EE03-E7F8E74DFFEA}"/>
                </a:ext>
              </a:extLst>
            </p:cNvPr>
            <p:cNvSpPr txBox="1"/>
            <p:nvPr/>
          </p:nvSpPr>
          <p:spPr>
            <a:xfrm>
              <a:off x="6221655" y="3794780"/>
              <a:ext cx="3107633" cy="256986"/>
            </a:xfrm>
            <a:prstGeom prst="rect">
              <a:avLst/>
            </a:prstGeom>
            <a:noFill/>
          </p:spPr>
          <p:txBody>
            <a:bodyPr wrap="square" rtlCol="0" anchor="ctr">
              <a:spAutoFit/>
            </a:bodyPr>
            <a:lstStyle/>
            <a:p>
              <a:pPr algn="ctr" fontAlgn="auto">
                <a:spcBef>
                  <a:spcPts val="0"/>
                </a:spcBef>
                <a:spcAft>
                  <a:spcPts val="0"/>
                </a:spcAft>
              </a:pPr>
              <a:r>
                <a:rPr lang="zh-CN" altLang="en-US" sz="1200">
                  <a:solidFill>
                    <a:schemeClr val="tx1">
                      <a:lumMod val="65000"/>
                      <a:lumOff val="35000"/>
                    </a:schemeClr>
                  </a:solidFill>
                </a:rPr>
                <a:t>优惠券</a:t>
              </a:r>
              <a:r>
                <a:rPr lang="en-US" altLang="zh-CN" sz="1200">
                  <a:solidFill>
                    <a:schemeClr val="tx1">
                      <a:lumMod val="65000"/>
                      <a:lumOff val="35000"/>
                    </a:schemeClr>
                  </a:solidFill>
                </a:rPr>
                <a:t>id</a:t>
              </a:r>
              <a:endParaRPr lang="zh-CN" altLang="en-US" sz="1200" dirty="0">
                <a:solidFill>
                  <a:schemeClr val="tx1">
                    <a:lumMod val="65000"/>
                    <a:lumOff val="35000"/>
                  </a:schemeClr>
                </a:solidFill>
                <a:latin typeface="+mn-lt"/>
                <a:ea typeface="+mn-ea"/>
              </a:endParaRPr>
            </a:p>
          </p:txBody>
        </p:sp>
      </p:grpSp>
      <p:grpSp>
        <p:nvGrpSpPr>
          <p:cNvPr id="20" name="组合 19">
            <a:extLst>
              <a:ext uri="{FF2B5EF4-FFF2-40B4-BE49-F238E27FC236}">
                <a16:creationId xmlns:a16="http://schemas.microsoft.com/office/drawing/2014/main" id="{C8CE10DC-1EB0-AE3C-1FFC-198F98BB5C15}"/>
              </a:ext>
            </a:extLst>
          </p:cNvPr>
          <p:cNvGrpSpPr/>
          <p:nvPr/>
        </p:nvGrpSpPr>
        <p:grpSpPr>
          <a:xfrm>
            <a:off x="4724400" y="4841214"/>
            <a:ext cx="6445535" cy="294960"/>
            <a:chOff x="3669411" y="3850181"/>
            <a:chExt cx="5668253" cy="250673"/>
          </a:xfrm>
        </p:grpSpPr>
        <p:sp>
          <p:nvSpPr>
            <p:cNvPr id="21" name="文本框 20">
              <a:extLst>
                <a:ext uri="{FF2B5EF4-FFF2-40B4-BE49-F238E27FC236}">
                  <a16:creationId xmlns:a16="http://schemas.microsoft.com/office/drawing/2014/main" id="{40E54BED-49FA-9DD6-32CE-5906EFDB09A0}"/>
                </a:ext>
              </a:extLst>
            </p:cNvPr>
            <p:cNvSpPr txBox="1"/>
            <p:nvPr/>
          </p:nvSpPr>
          <p:spPr>
            <a:xfrm>
              <a:off x="3669411" y="3850181"/>
              <a:ext cx="1608913" cy="235408"/>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latin typeface="+mn-lt"/>
                  <a:ea typeface="+mn-ea"/>
                </a:rPr>
                <a:t>available</a:t>
              </a:r>
              <a:endParaRPr lang="zh-CN" altLang="en-US" sz="1200" dirty="0">
                <a:solidFill>
                  <a:schemeClr val="tx1">
                    <a:lumMod val="65000"/>
                    <a:lumOff val="35000"/>
                  </a:schemeClr>
                </a:solidFill>
                <a:latin typeface="+mn-lt"/>
                <a:ea typeface="+mn-ea"/>
              </a:endParaRPr>
            </a:p>
          </p:txBody>
        </p:sp>
        <p:sp>
          <p:nvSpPr>
            <p:cNvPr id="22" name="文本框 21">
              <a:extLst>
                <a:ext uri="{FF2B5EF4-FFF2-40B4-BE49-F238E27FC236}">
                  <a16:creationId xmlns:a16="http://schemas.microsoft.com/office/drawing/2014/main" id="{11A0160C-CF44-ACFF-509F-42945E548550}"/>
                </a:ext>
              </a:extLst>
            </p:cNvPr>
            <p:cNvSpPr txBox="1"/>
            <p:nvPr/>
          </p:nvSpPr>
          <p:spPr>
            <a:xfrm>
              <a:off x="5210661" y="3857706"/>
              <a:ext cx="1007746" cy="243148"/>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rPr>
                <a:t>boolean</a:t>
              </a:r>
              <a:endParaRPr lang="zh-CN" altLang="en-US" sz="1200" dirty="0">
                <a:solidFill>
                  <a:schemeClr val="tx1">
                    <a:lumMod val="65000"/>
                    <a:lumOff val="35000"/>
                  </a:schemeClr>
                </a:solidFill>
                <a:latin typeface="+mn-lt"/>
                <a:ea typeface="+mn-ea"/>
              </a:endParaRPr>
            </a:p>
          </p:txBody>
        </p:sp>
        <p:sp>
          <p:nvSpPr>
            <p:cNvPr id="23" name="文本框 22">
              <a:extLst>
                <a:ext uri="{FF2B5EF4-FFF2-40B4-BE49-F238E27FC236}">
                  <a16:creationId xmlns:a16="http://schemas.microsoft.com/office/drawing/2014/main" id="{3FF10DAD-332B-8FF8-CF44-75C089C06A23}"/>
                </a:ext>
              </a:extLst>
            </p:cNvPr>
            <p:cNvSpPr txBox="1"/>
            <p:nvPr/>
          </p:nvSpPr>
          <p:spPr>
            <a:xfrm>
              <a:off x="6226783" y="3867514"/>
              <a:ext cx="3110881" cy="217196"/>
            </a:xfrm>
            <a:prstGeom prst="rect">
              <a:avLst/>
            </a:prstGeom>
            <a:noFill/>
          </p:spPr>
          <p:txBody>
            <a:bodyPr wrap="square" rtlCol="0" anchor="ctr">
              <a:spAutoFit/>
            </a:bodyPr>
            <a:lstStyle/>
            <a:p>
              <a:pPr algn="ctr" fontAlgn="auto">
                <a:spcBef>
                  <a:spcPts val="0"/>
                </a:spcBef>
                <a:spcAft>
                  <a:spcPts val="0"/>
                </a:spcAft>
              </a:pPr>
              <a:r>
                <a:rPr lang="zh-CN" altLang="en-US" sz="1050">
                  <a:solidFill>
                    <a:schemeClr val="tx1">
                      <a:lumMod val="65000"/>
                      <a:lumOff val="35000"/>
                    </a:schemeClr>
                  </a:solidFill>
                  <a:latin typeface="+mn-lt"/>
                  <a:ea typeface="+mn-ea"/>
                </a:rPr>
                <a:t>是否可领取</a:t>
              </a:r>
              <a:endParaRPr lang="zh-CN" altLang="en-US" sz="1050" dirty="0">
                <a:solidFill>
                  <a:schemeClr val="tx1">
                    <a:lumMod val="65000"/>
                    <a:lumOff val="35000"/>
                  </a:schemeClr>
                </a:solidFill>
                <a:latin typeface="+mn-lt"/>
                <a:ea typeface="+mn-ea"/>
              </a:endParaRPr>
            </a:p>
          </p:txBody>
        </p:sp>
      </p:grpSp>
      <p:grpSp>
        <p:nvGrpSpPr>
          <p:cNvPr id="24" name="组合 23">
            <a:extLst>
              <a:ext uri="{FF2B5EF4-FFF2-40B4-BE49-F238E27FC236}">
                <a16:creationId xmlns:a16="http://schemas.microsoft.com/office/drawing/2014/main" id="{3FD8FA61-98C5-CF00-5816-A77FDC866C19}"/>
              </a:ext>
            </a:extLst>
          </p:cNvPr>
          <p:cNvGrpSpPr/>
          <p:nvPr/>
        </p:nvGrpSpPr>
        <p:grpSpPr>
          <a:xfrm>
            <a:off x="4800598" y="5123000"/>
            <a:ext cx="6369337" cy="286105"/>
            <a:chOff x="3736420" y="3857706"/>
            <a:chExt cx="5601244" cy="243148"/>
          </a:xfrm>
        </p:grpSpPr>
        <p:sp>
          <p:nvSpPr>
            <p:cNvPr id="25" name="文本框 24">
              <a:extLst>
                <a:ext uri="{FF2B5EF4-FFF2-40B4-BE49-F238E27FC236}">
                  <a16:creationId xmlns:a16="http://schemas.microsoft.com/office/drawing/2014/main" id="{264D250D-B993-CB55-CA16-3AD3854868A6}"/>
                </a:ext>
              </a:extLst>
            </p:cNvPr>
            <p:cNvSpPr txBox="1"/>
            <p:nvPr/>
          </p:nvSpPr>
          <p:spPr>
            <a:xfrm>
              <a:off x="3736420" y="3859419"/>
              <a:ext cx="1533527" cy="235409"/>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latin typeface="+mn-lt"/>
                  <a:ea typeface="+mn-ea"/>
                </a:rPr>
                <a:t>received</a:t>
              </a:r>
              <a:endParaRPr lang="zh-CN" altLang="en-US" sz="1200" dirty="0">
                <a:solidFill>
                  <a:schemeClr val="tx1">
                    <a:lumMod val="65000"/>
                    <a:lumOff val="35000"/>
                  </a:schemeClr>
                </a:solidFill>
                <a:latin typeface="+mn-lt"/>
                <a:ea typeface="+mn-ea"/>
              </a:endParaRPr>
            </a:p>
          </p:txBody>
        </p:sp>
        <p:sp>
          <p:nvSpPr>
            <p:cNvPr id="26" name="文本框 25">
              <a:extLst>
                <a:ext uri="{FF2B5EF4-FFF2-40B4-BE49-F238E27FC236}">
                  <a16:creationId xmlns:a16="http://schemas.microsoft.com/office/drawing/2014/main" id="{EDE2AD1E-38FA-48B1-578D-D9CDCB261C50}"/>
                </a:ext>
              </a:extLst>
            </p:cNvPr>
            <p:cNvSpPr txBox="1"/>
            <p:nvPr/>
          </p:nvSpPr>
          <p:spPr>
            <a:xfrm>
              <a:off x="5210661" y="3857706"/>
              <a:ext cx="1007746" cy="243148"/>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rPr>
                <a:t>boolean</a:t>
              </a:r>
              <a:endParaRPr lang="zh-CN" altLang="en-US" sz="1200" dirty="0">
                <a:solidFill>
                  <a:schemeClr val="tx1">
                    <a:lumMod val="65000"/>
                    <a:lumOff val="35000"/>
                  </a:schemeClr>
                </a:solidFill>
                <a:latin typeface="+mn-lt"/>
                <a:ea typeface="+mn-ea"/>
              </a:endParaRPr>
            </a:p>
          </p:txBody>
        </p:sp>
        <p:sp>
          <p:nvSpPr>
            <p:cNvPr id="27" name="文本框 26">
              <a:extLst>
                <a:ext uri="{FF2B5EF4-FFF2-40B4-BE49-F238E27FC236}">
                  <a16:creationId xmlns:a16="http://schemas.microsoft.com/office/drawing/2014/main" id="{297384D1-6DEA-8B0D-E044-755920218EB8}"/>
                </a:ext>
              </a:extLst>
            </p:cNvPr>
            <p:cNvSpPr txBox="1"/>
            <p:nvPr/>
          </p:nvSpPr>
          <p:spPr>
            <a:xfrm>
              <a:off x="6226783" y="3867514"/>
              <a:ext cx="3110881" cy="217196"/>
            </a:xfrm>
            <a:prstGeom prst="rect">
              <a:avLst/>
            </a:prstGeom>
            <a:noFill/>
          </p:spPr>
          <p:txBody>
            <a:bodyPr wrap="square" rtlCol="0" anchor="ctr">
              <a:spAutoFit/>
            </a:bodyPr>
            <a:lstStyle/>
            <a:p>
              <a:pPr algn="ctr" fontAlgn="auto">
                <a:spcBef>
                  <a:spcPts val="0"/>
                </a:spcBef>
                <a:spcAft>
                  <a:spcPts val="0"/>
                </a:spcAft>
              </a:pPr>
              <a:r>
                <a:rPr lang="zh-CN" altLang="en-US" sz="1050">
                  <a:solidFill>
                    <a:schemeClr val="tx1">
                      <a:lumMod val="65000"/>
                      <a:lumOff val="35000"/>
                    </a:schemeClr>
                  </a:solidFill>
                  <a:latin typeface="+mn-lt"/>
                  <a:ea typeface="+mn-ea"/>
                </a:rPr>
                <a:t>是否已经领取</a:t>
              </a:r>
              <a:endParaRPr lang="zh-CN" altLang="en-US" sz="1050" dirty="0">
                <a:solidFill>
                  <a:schemeClr val="tx1">
                    <a:lumMod val="65000"/>
                    <a:lumOff val="35000"/>
                  </a:schemeClr>
                </a:solidFill>
                <a:latin typeface="+mn-lt"/>
                <a:ea typeface="+mn-ea"/>
              </a:endParaRPr>
            </a:p>
          </p:txBody>
        </p:sp>
      </p:grpSp>
      <p:grpSp>
        <p:nvGrpSpPr>
          <p:cNvPr id="44" name="组合 43">
            <a:extLst>
              <a:ext uri="{FF2B5EF4-FFF2-40B4-BE49-F238E27FC236}">
                <a16:creationId xmlns:a16="http://schemas.microsoft.com/office/drawing/2014/main" id="{09851996-1F5D-86A8-FE15-2B47C76AF65C}"/>
              </a:ext>
            </a:extLst>
          </p:cNvPr>
          <p:cNvGrpSpPr/>
          <p:nvPr/>
        </p:nvGrpSpPr>
        <p:grpSpPr>
          <a:xfrm>
            <a:off x="4781548" y="4284353"/>
            <a:ext cx="6369337" cy="286105"/>
            <a:chOff x="3736420" y="3857706"/>
            <a:chExt cx="5601244" cy="243148"/>
          </a:xfrm>
        </p:grpSpPr>
        <p:sp>
          <p:nvSpPr>
            <p:cNvPr id="45" name="文本框 44">
              <a:extLst>
                <a:ext uri="{FF2B5EF4-FFF2-40B4-BE49-F238E27FC236}">
                  <a16:creationId xmlns:a16="http://schemas.microsoft.com/office/drawing/2014/main" id="{A5AE4751-6778-DF37-A6B0-D718DF1CFFAA}"/>
                </a:ext>
              </a:extLst>
            </p:cNvPr>
            <p:cNvSpPr txBox="1"/>
            <p:nvPr/>
          </p:nvSpPr>
          <p:spPr>
            <a:xfrm>
              <a:off x="3736420" y="3859419"/>
              <a:ext cx="1533527" cy="235409"/>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latin typeface="+mn-lt"/>
                  <a:ea typeface="+mn-ea"/>
                </a:rPr>
                <a:t>termEndTime</a:t>
              </a:r>
              <a:endParaRPr lang="zh-CN" altLang="en-US" sz="1200" dirty="0">
                <a:solidFill>
                  <a:schemeClr val="tx1">
                    <a:lumMod val="65000"/>
                    <a:lumOff val="35000"/>
                  </a:schemeClr>
                </a:solidFill>
                <a:latin typeface="+mn-lt"/>
                <a:ea typeface="+mn-ea"/>
              </a:endParaRPr>
            </a:p>
          </p:txBody>
        </p:sp>
        <p:sp>
          <p:nvSpPr>
            <p:cNvPr id="46" name="文本框 45">
              <a:extLst>
                <a:ext uri="{FF2B5EF4-FFF2-40B4-BE49-F238E27FC236}">
                  <a16:creationId xmlns:a16="http://schemas.microsoft.com/office/drawing/2014/main" id="{522CD273-4E9A-EAFD-0743-5F5D4D1DEFEC}"/>
                </a:ext>
              </a:extLst>
            </p:cNvPr>
            <p:cNvSpPr txBox="1"/>
            <p:nvPr/>
          </p:nvSpPr>
          <p:spPr>
            <a:xfrm>
              <a:off x="5210661" y="3857706"/>
              <a:ext cx="1007746" cy="243148"/>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rPr>
                <a:t>Date</a:t>
              </a:r>
              <a:endParaRPr lang="zh-CN" altLang="en-US" sz="1200" dirty="0">
                <a:solidFill>
                  <a:schemeClr val="tx1">
                    <a:lumMod val="65000"/>
                    <a:lumOff val="35000"/>
                  </a:schemeClr>
                </a:solidFill>
                <a:latin typeface="+mn-lt"/>
                <a:ea typeface="+mn-ea"/>
              </a:endParaRPr>
            </a:p>
          </p:txBody>
        </p:sp>
        <p:sp>
          <p:nvSpPr>
            <p:cNvPr id="47" name="文本框 46">
              <a:extLst>
                <a:ext uri="{FF2B5EF4-FFF2-40B4-BE49-F238E27FC236}">
                  <a16:creationId xmlns:a16="http://schemas.microsoft.com/office/drawing/2014/main" id="{B769FBB4-4068-400B-1CA3-5A04AD98D6AD}"/>
                </a:ext>
              </a:extLst>
            </p:cNvPr>
            <p:cNvSpPr txBox="1"/>
            <p:nvPr/>
          </p:nvSpPr>
          <p:spPr>
            <a:xfrm>
              <a:off x="6226783" y="3867514"/>
              <a:ext cx="3110881" cy="217196"/>
            </a:xfrm>
            <a:prstGeom prst="rect">
              <a:avLst/>
            </a:prstGeom>
            <a:noFill/>
          </p:spPr>
          <p:txBody>
            <a:bodyPr wrap="square" rtlCol="0" anchor="ctr">
              <a:spAutoFit/>
            </a:bodyPr>
            <a:lstStyle/>
            <a:p>
              <a:pPr algn="ctr" fontAlgn="auto">
                <a:spcBef>
                  <a:spcPts val="0"/>
                </a:spcBef>
                <a:spcAft>
                  <a:spcPts val="0"/>
                </a:spcAft>
              </a:pPr>
              <a:r>
                <a:rPr lang="zh-CN" altLang="en-US" sz="1050">
                  <a:solidFill>
                    <a:schemeClr val="tx1">
                      <a:lumMod val="65000"/>
                      <a:lumOff val="35000"/>
                    </a:schemeClr>
                  </a:solidFill>
                </a:rPr>
                <a:t>使用有效期结束时间</a:t>
              </a:r>
              <a:endParaRPr lang="zh-CN" altLang="en-US" sz="1050" dirty="0">
                <a:solidFill>
                  <a:schemeClr val="tx1">
                    <a:lumMod val="65000"/>
                    <a:lumOff val="35000"/>
                  </a:schemeClr>
                </a:solidFill>
                <a:latin typeface="+mn-lt"/>
                <a:ea typeface="+mn-ea"/>
              </a:endParaRPr>
            </a:p>
          </p:txBody>
        </p:sp>
      </p:grpSp>
      <p:grpSp>
        <p:nvGrpSpPr>
          <p:cNvPr id="48" name="组合 47">
            <a:extLst>
              <a:ext uri="{FF2B5EF4-FFF2-40B4-BE49-F238E27FC236}">
                <a16:creationId xmlns:a16="http://schemas.microsoft.com/office/drawing/2014/main" id="{F6A34BBB-FFAC-001B-8D59-472BDA0CEA59}"/>
              </a:ext>
            </a:extLst>
          </p:cNvPr>
          <p:cNvGrpSpPr/>
          <p:nvPr/>
        </p:nvGrpSpPr>
        <p:grpSpPr>
          <a:xfrm>
            <a:off x="4781548" y="4554546"/>
            <a:ext cx="6369337" cy="286105"/>
            <a:chOff x="3736420" y="3857706"/>
            <a:chExt cx="5601244" cy="243148"/>
          </a:xfrm>
        </p:grpSpPr>
        <p:sp>
          <p:nvSpPr>
            <p:cNvPr id="49" name="文本框 48">
              <a:extLst>
                <a:ext uri="{FF2B5EF4-FFF2-40B4-BE49-F238E27FC236}">
                  <a16:creationId xmlns:a16="http://schemas.microsoft.com/office/drawing/2014/main" id="{25922E1B-B40A-F637-6B52-BD7CA80A1AA3}"/>
                </a:ext>
              </a:extLst>
            </p:cNvPr>
            <p:cNvSpPr txBox="1"/>
            <p:nvPr/>
          </p:nvSpPr>
          <p:spPr>
            <a:xfrm>
              <a:off x="3736420" y="3859419"/>
              <a:ext cx="1533527" cy="235409"/>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latin typeface="+mn-lt"/>
                  <a:ea typeface="+mn-ea"/>
                </a:rPr>
                <a:t>termDays</a:t>
              </a:r>
              <a:endParaRPr lang="zh-CN" altLang="en-US" sz="1200" dirty="0">
                <a:solidFill>
                  <a:schemeClr val="tx1">
                    <a:lumMod val="65000"/>
                    <a:lumOff val="35000"/>
                  </a:schemeClr>
                </a:solidFill>
                <a:latin typeface="+mn-lt"/>
                <a:ea typeface="+mn-ea"/>
              </a:endParaRPr>
            </a:p>
          </p:txBody>
        </p:sp>
        <p:sp>
          <p:nvSpPr>
            <p:cNvPr id="50" name="文本框 49">
              <a:extLst>
                <a:ext uri="{FF2B5EF4-FFF2-40B4-BE49-F238E27FC236}">
                  <a16:creationId xmlns:a16="http://schemas.microsoft.com/office/drawing/2014/main" id="{DCFC50BB-E1D7-7F4D-875D-5E37F5311E9D}"/>
                </a:ext>
              </a:extLst>
            </p:cNvPr>
            <p:cNvSpPr txBox="1"/>
            <p:nvPr/>
          </p:nvSpPr>
          <p:spPr>
            <a:xfrm>
              <a:off x="5210661" y="3857706"/>
              <a:ext cx="1007746" cy="243148"/>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rPr>
                <a:t>int</a:t>
              </a:r>
              <a:endParaRPr lang="zh-CN" altLang="en-US" sz="1200" dirty="0">
                <a:solidFill>
                  <a:schemeClr val="tx1">
                    <a:lumMod val="65000"/>
                    <a:lumOff val="35000"/>
                  </a:schemeClr>
                </a:solidFill>
                <a:latin typeface="+mn-lt"/>
                <a:ea typeface="+mn-ea"/>
              </a:endParaRPr>
            </a:p>
          </p:txBody>
        </p:sp>
        <p:sp>
          <p:nvSpPr>
            <p:cNvPr id="51" name="文本框 50">
              <a:extLst>
                <a:ext uri="{FF2B5EF4-FFF2-40B4-BE49-F238E27FC236}">
                  <a16:creationId xmlns:a16="http://schemas.microsoft.com/office/drawing/2014/main" id="{4E7B5EC3-210D-8D31-79E1-F4932E309507}"/>
                </a:ext>
              </a:extLst>
            </p:cNvPr>
            <p:cNvSpPr txBox="1"/>
            <p:nvPr/>
          </p:nvSpPr>
          <p:spPr>
            <a:xfrm>
              <a:off x="6226783" y="3867514"/>
              <a:ext cx="3110881" cy="217196"/>
            </a:xfrm>
            <a:prstGeom prst="rect">
              <a:avLst/>
            </a:prstGeom>
            <a:noFill/>
          </p:spPr>
          <p:txBody>
            <a:bodyPr wrap="square" rtlCol="0" anchor="ctr">
              <a:spAutoFit/>
            </a:bodyPr>
            <a:lstStyle/>
            <a:p>
              <a:pPr algn="ctr" fontAlgn="auto">
                <a:spcBef>
                  <a:spcPts val="0"/>
                </a:spcBef>
                <a:spcAft>
                  <a:spcPts val="0"/>
                </a:spcAft>
              </a:pPr>
              <a:r>
                <a:rPr lang="zh-CN" altLang="en-US" sz="1050">
                  <a:solidFill>
                    <a:schemeClr val="tx1">
                      <a:lumMod val="65000"/>
                      <a:lumOff val="35000"/>
                    </a:schemeClr>
                  </a:solidFill>
                  <a:latin typeface="+mn-lt"/>
                  <a:ea typeface="+mn-ea"/>
                </a:rPr>
                <a:t>有效天数</a:t>
              </a:r>
              <a:endParaRPr lang="zh-CN" altLang="en-US" sz="1050" dirty="0">
                <a:solidFill>
                  <a:schemeClr val="tx1">
                    <a:lumMod val="65000"/>
                    <a:lumOff val="35000"/>
                  </a:schemeClr>
                </a:solidFill>
                <a:latin typeface="+mn-lt"/>
                <a:ea typeface="+mn-ea"/>
              </a:endParaRPr>
            </a:p>
          </p:txBody>
        </p:sp>
      </p:grpSp>
      <p:grpSp>
        <p:nvGrpSpPr>
          <p:cNvPr id="56" name="组合 55">
            <a:extLst>
              <a:ext uri="{FF2B5EF4-FFF2-40B4-BE49-F238E27FC236}">
                <a16:creationId xmlns:a16="http://schemas.microsoft.com/office/drawing/2014/main" id="{04127483-29BE-0848-BCD7-26D30AF74C11}"/>
              </a:ext>
            </a:extLst>
          </p:cNvPr>
          <p:cNvGrpSpPr/>
          <p:nvPr/>
        </p:nvGrpSpPr>
        <p:grpSpPr>
          <a:xfrm>
            <a:off x="4810121" y="3160562"/>
            <a:ext cx="6369337" cy="325937"/>
            <a:chOff x="3736420" y="3838624"/>
            <a:chExt cx="5601244" cy="276999"/>
          </a:xfrm>
        </p:grpSpPr>
        <p:sp>
          <p:nvSpPr>
            <p:cNvPr id="57" name="文本框 56">
              <a:extLst>
                <a:ext uri="{FF2B5EF4-FFF2-40B4-BE49-F238E27FC236}">
                  <a16:creationId xmlns:a16="http://schemas.microsoft.com/office/drawing/2014/main" id="{EEE76DB4-2EE1-9B27-EB54-EAE8735C27F7}"/>
                </a:ext>
              </a:extLst>
            </p:cNvPr>
            <p:cNvSpPr txBox="1"/>
            <p:nvPr/>
          </p:nvSpPr>
          <p:spPr>
            <a:xfrm>
              <a:off x="3736420" y="3838624"/>
              <a:ext cx="1533527" cy="276999"/>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latin typeface="+mn-lt"/>
                  <a:ea typeface="+mn-ea"/>
                </a:rPr>
                <a:t>discountType</a:t>
              </a:r>
              <a:endParaRPr lang="zh-CN" altLang="en-US" sz="1200" dirty="0">
                <a:solidFill>
                  <a:schemeClr val="tx1">
                    <a:lumMod val="65000"/>
                    <a:lumOff val="35000"/>
                  </a:schemeClr>
                </a:solidFill>
                <a:latin typeface="+mn-lt"/>
                <a:ea typeface="+mn-ea"/>
              </a:endParaRPr>
            </a:p>
          </p:txBody>
        </p:sp>
        <p:sp>
          <p:nvSpPr>
            <p:cNvPr id="58" name="文本框 57">
              <a:extLst>
                <a:ext uri="{FF2B5EF4-FFF2-40B4-BE49-F238E27FC236}">
                  <a16:creationId xmlns:a16="http://schemas.microsoft.com/office/drawing/2014/main" id="{FE47B2D9-F3AC-731F-5B4D-E3922F2EEF21}"/>
                </a:ext>
              </a:extLst>
            </p:cNvPr>
            <p:cNvSpPr txBox="1"/>
            <p:nvPr/>
          </p:nvSpPr>
          <p:spPr>
            <a:xfrm>
              <a:off x="5210661" y="3857706"/>
              <a:ext cx="1007746" cy="243148"/>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rPr>
                <a:t>int</a:t>
              </a:r>
              <a:endParaRPr lang="zh-CN" altLang="en-US" sz="1200" dirty="0">
                <a:solidFill>
                  <a:schemeClr val="tx1">
                    <a:lumMod val="65000"/>
                    <a:lumOff val="35000"/>
                  </a:schemeClr>
                </a:solidFill>
                <a:latin typeface="+mn-lt"/>
                <a:ea typeface="+mn-ea"/>
              </a:endParaRPr>
            </a:p>
          </p:txBody>
        </p:sp>
        <p:sp>
          <p:nvSpPr>
            <p:cNvPr id="59" name="文本框 58">
              <a:extLst>
                <a:ext uri="{FF2B5EF4-FFF2-40B4-BE49-F238E27FC236}">
                  <a16:creationId xmlns:a16="http://schemas.microsoft.com/office/drawing/2014/main" id="{D900B588-13A9-8B85-827A-81FBDF090162}"/>
                </a:ext>
              </a:extLst>
            </p:cNvPr>
            <p:cNvSpPr txBox="1"/>
            <p:nvPr/>
          </p:nvSpPr>
          <p:spPr>
            <a:xfrm>
              <a:off x="6226783" y="3875609"/>
              <a:ext cx="3110881" cy="217196"/>
            </a:xfrm>
            <a:prstGeom prst="rect">
              <a:avLst/>
            </a:prstGeom>
            <a:noFill/>
          </p:spPr>
          <p:txBody>
            <a:bodyPr wrap="square" rtlCol="0" anchor="ctr">
              <a:spAutoFit/>
            </a:bodyPr>
            <a:lstStyle/>
            <a:p>
              <a:pPr algn="ctr" fontAlgn="auto">
                <a:spcBef>
                  <a:spcPts val="0"/>
                </a:spcBef>
                <a:spcAft>
                  <a:spcPts val="0"/>
                </a:spcAft>
              </a:pPr>
              <a:r>
                <a:rPr lang="zh-CN" altLang="en-US" sz="1050">
                  <a:solidFill>
                    <a:schemeClr val="tx1">
                      <a:lumMod val="65000"/>
                      <a:lumOff val="35000"/>
                    </a:schemeClr>
                  </a:solidFill>
                  <a:latin typeface="+mn-lt"/>
                  <a:ea typeface="+mn-ea"/>
                </a:rPr>
                <a:t>折扣类型，</a:t>
              </a:r>
              <a:r>
                <a:rPr lang="en-US" altLang="zh-CN" sz="1050">
                  <a:solidFill>
                    <a:schemeClr val="tx1">
                      <a:lumMod val="65000"/>
                      <a:lumOff val="35000"/>
                    </a:schemeClr>
                  </a:solidFill>
                  <a:latin typeface="+mn-lt"/>
                  <a:ea typeface="+mn-ea"/>
                </a:rPr>
                <a:t>1</a:t>
              </a:r>
              <a:r>
                <a:rPr lang="zh-CN" altLang="en-US" sz="1050">
                  <a:solidFill>
                    <a:schemeClr val="tx1">
                      <a:lumMod val="65000"/>
                      <a:lumOff val="35000"/>
                    </a:schemeClr>
                  </a:solidFill>
                  <a:latin typeface="+mn-lt"/>
                  <a:ea typeface="+mn-ea"/>
                </a:rPr>
                <a:t>：满减，</a:t>
              </a:r>
              <a:r>
                <a:rPr lang="en-US" altLang="zh-CN" sz="1050">
                  <a:solidFill>
                    <a:schemeClr val="tx1">
                      <a:lumMod val="65000"/>
                      <a:lumOff val="35000"/>
                    </a:schemeClr>
                  </a:solidFill>
                  <a:latin typeface="+mn-lt"/>
                  <a:ea typeface="+mn-ea"/>
                </a:rPr>
                <a:t>2</a:t>
              </a:r>
              <a:r>
                <a:rPr lang="zh-CN" altLang="en-US" sz="1050">
                  <a:solidFill>
                    <a:schemeClr val="tx1">
                      <a:lumMod val="65000"/>
                      <a:lumOff val="35000"/>
                    </a:schemeClr>
                  </a:solidFill>
                  <a:latin typeface="+mn-lt"/>
                  <a:ea typeface="+mn-ea"/>
                </a:rPr>
                <a:t>：每满减，</a:t>
              </a:r>
              <a:r>
                <a:rPr lang="en-US" altLang="zh-CN" sz="1050">
                  <a:solidFill>
                    <a:schemeClr val="tx1">
                      <a:lumMod val="65000"/>
                      <a:lumOff val="35000"/>
                    </a:schemeClr>
                  </a:solidFill>
                  <a:latin typeface="+mn-lt"/>
                  <a:ea typeface="+mn-ea"/>
                </a:rPr>
                <a:t>3</a:t>
              </a:r>
              <a:r>
                <a:rPr lang="zh-CN" altLang="en-US" sz="1050">
                  <a:solidFill>
                    <a:schemeClr val="tx1">
                      <a:lumMod val="65000"/>
                      <a:lumOff val="35000"/>
                    </a:schemeClr>
                  </a:solidFill>
                  <a:latin typeface="+mn-lt"/>
                  <a:ea typeface="+mn-ea"/>
                </a:rPr>
                <a:t>：折扣，</a:t>
              </a:r>
              <a:r>
                <a:rPr lang="en-US" altLang="zh-CN" sz="1050">
                  <a:solidFill>
                    <a:schemeClr val="tx1">
                      <a:lumMod val="65000"/>
                      <a:lumOff val="35000"/>
                    </a:schemeClr>
                  </a:solidFill>
                  <a:latin typeface="+mn-lt"/>
                  <a:ea typeface="+mn-ea"/>
                </a:rPr>
                <a:t>4</a:t>
              </a:r>
              <a:r>
                <a:rPr lang="zh-CN" altLang="en-US" sz="1050">
                  <a:solidFill>
                    <a:schemeClr val="tx1">
                      <a:lumMod val="65000"/>
                      <a:lumOff val="35000"/>
                    </a:schemeClr>
                  </a:solidFill>
                  <a:latin typeface="+mn-lt"/>
                  <a:ea typeface="+mn-ea"/>
                </a:rPr>
                <a:t>：无门槛</a:t>
              </a:r>
              <a:endParaRPr lang="zh-CN" altLang="en-US" sz="1050" dirty="0">
                <a:solidFill>
                  <a:schemeClr val="tx1">
                    <a:lumMod val="65000"/>
                    <a:lumOff val="35000"/>
                  </a:schemeClr>
                </a:solidFill>
                <a:latin typeface="+mn-lt"/>
                <a:ea typeface="+mn-ea"/>
              </a:endParaRPr>
            </a:p>
          </p:txBody>
        </p:sp>
      </p:grpSp>
      <p:grpSp>
        <p:nvGrpSpPr>
          <p:cNvPr id="60" name="组合 59">
            <a:extLst>
              <a:ext uri="{FF2B5EF4-FFF2-40B4-BE49-F238E27FC236}">
                <a16:creationId xmlns:a16="http://schemas.microsoft.com/office/drawing/2014/main" id="{F1C1A775-534B-B35A-4C46-91EF8016319C}"/>
              </a:ext>
            </a:extLst>
          </p:cNvPr>
          <p:cNvGrpSpPr/>
          <p:nvPr/>
        </p:nvGrpSpPr>
        <p:grpSpPr>
          <a:xfrm>
            <a:off x="4810121" y="3455948"/>
            <a:ext cx="6369337" cy="286105"/>
            <a:chOff x="3736420" y="3857706"/>
            <a:chExt cx="5601244" cy="243148"/>
          </a:xfrm>
        </p:grpSpPr>
        <p:sp>
          <p:nvSpPr>
            <p:cNvPr id="61" name="文本框 60">
              <a:extLst>
                <a:ext uri="{FF2B5EF4-FFF2-40B4-BE49-F238E27FC236}">
                  <a16:creationId xmlns:a16="http://schemas.microsoft.com/office/drawing/2014/main" id="{46029E47-B293-AC1D-AAF2-6AFA6D5CA6E9}"/>
                </a:ext>
              </a:extLst>
            </p:cNvPr>
            <p:cNvSpPr txBox="1"/>
            <p:nvPr/>
          </p:nvSpPr>
          <p:spPr>
            <a:xfrm>
              <a:off x="3736420" y="3859419"/>
              <a:ext cx="1533527" cy="235409"/>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latin typeface="+mn-lt"/>
                  <a:ea typeface="+mn-ea"/>
                </a:rPr>
                <a:t>thresholdAmount</a:t>
              </a:r>
              <a:endParaRPr lang="zh-CN" altLang="en-US" sz="1200" dirty="0">
                <a:solidFill>
                  <a:schemeClr val="tx1">
                    <a:lumMod val="65000"/>
                    <a:lumOff val="35000"/>
                  </a:schemeClr>
                </a:solidFill>
                <a:latin typeface="+mn-lt"/>
                <a:ea typeface="+mn-ea"/>
              </a:endParaRPr>
            </a:p>
          </p:txBody>
        </p:sp>
        <p:sp>
          <p:nvSpPr>
            <p:cNvPr id="87" name="文本框 86">
              <a:extLst>
                <a:ext uri="{FF2B5EF4-FFF2-40B4-BE49-F238E27FC236}">
                  <a16:creationId xmlns:a16="http://schemas.microsoft.com/office/drawing/2014/main" id="{6ECA4D86-6AA7-33C6-2C3E-745A8D8F01E2}"/>
                </a:ext>
              </a:extLst>
            </p:cNvPr>
            <p:cNvSpPr txBox="1"/>
            <p:nvPr/>
          </p:nvSpPr>
          <p:spPr>
            <a:xfrm>
              <a:off x="5210661" y="3857706"/>
              <a:ext cx="1007746" cy="243148"/>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rPr>
                <a:t>int</a:t>
              </a:r>
              <a:endParaRPr lang="zh-CN" altLang="en-US" sz="1200" dirty="0">
                <a:solidFill>
                  <a:schemeClr val="tx1">
                    <a:lumMod val="65000"/>
                    <a:lumOff val="35000"/>
                  </a:schemeClr>
                </a:solidFill>
                <a:latin typeface="+mn-lt"/>
                <a:ea typeface="+mn-ea"/>
              </a:endParaRPr>
            </a:p>
          </p:txBody>
        </p:sp>
        <p:sp>
          <p:nvSpPr>
            <p:cNvPr id="88" name="文本框 87">
              <a:extLst>
                <a:ext uri="{FF2B5EF4-FFF2-40B4-BE49-F238E27FC236}">
                  <a16:creationId xmlns:a16="http://schemas.microsoft.com/office/drawing/2014/main" id="{19B4F422-6BB4-DF3D-254F-10F33DC5D5BA}"/>
                </a:ext>
              </a:extLst>
            </p:cNvPr>
            <p:cNvSpPr txBox="1"/>
            <p:nvPr/>
          </p:nvSpPr>
          <p:spPr>
            <a:xfrm>
              <a:off x="6226783" y="3867514"/>
              <a:ext cx="3110881" cy="217196"/>
            </a:xfrm>
            <a:prstGeom prst="rect">
              <a:avLst/>
            </a:prstGeom>
            <a:noFill/>
          </p:spPr>
          <p:txBody>
            <a:bodyPr wrap="square" rtlCol="0" anchor="ctr">
              <a:spAutoFit/>
            </a:bodyPr>
            <a:lstStyle/>
            <a:p>
              <a:pPr algn="ctr" fontAlgn="auto">
                <a:spcBef>
                  <a:spcPts val="0"/>
                </a:spcBef>
                <a:spcAft>
                  <a:spcPts val="0"/>
                </a:spcAft>
              </a:pPr>
              <a:r>
                <a:rPr lang="zh-CN" altLang="en-US" sz="1050">
                  <a:solidFill>
                    <a:schemeClr val="tx1">
                      <a:lumMod val="65000"/>
                      <a:lumOff val="35000"/>
                    </a:schemeClr>
                  </a:solidFill>
                  <a:latin typeface="+mn-lt"/>
                  <a:ea typeface="+mn-ea"/>
                </a:rPr>
                <a:t>折扣门槛，</a:t>
              </a:r>
              <a:r>
                <a:rPr lang="en-US" altLang="zh-CN" sz="1050">
                  <a:solidFill>
                    <a:schemeClr val="tx1">
                      <a:lumMod val="65000"/>
                      <a:lumOff val="35000"/>
                    </a:schemeClr>
                  </a:solidFill>
                  <a:latin typeface="+mn-lt"/>
                  <a:ea typeface="+mn-ea"/>
                </a:rPr>
                <a:t>0</a:t>
              </a:r>
              <a:r>
                <a:rPr lang="zh-CN" altLang="en-US" sz="1050">
                  <a:solidFill>
                    <a:schemeClr val="tx1">
                      <a:lumMod val="65000"/>
                      <a:lumOff val="35000"/>
                    </a:schemeClr>
                  </a:solidFill>
                  <a:latin typeface="+mn-lt"/>
                  <a:ea typeface="+mn-ea"/>
                </a:rPr>
                <a:t>代表无门槛</a:t>
              </a:r>
              <a:endParaRPr lang="zh-CN" altLang="en-US" sz="1050" dirty="0">
                <a:solidFill>
                  <a:schemeClr val="tx1">
                    <a:lumMod val="65000"/>
                    <a:lumOff val="35000"/>
                  </a:schemeClr>
                </a:solidFill>
                <a:latin typeface="+mn-lt"/>
                <a:ea typeface="+mn-ea"/>
              </a:endParaRPr>
            </a:p>
          </p:txBody>
        </p:sp>
      </p:grpSp>
      <p:grpSp>
        <p:nvGrpSpPr>
          <p:cNvPr id="89" name="组合 88">
            <a:extLst>
              <a:ext uri="{FF2B5EF4-FFF2-40B4-BE49-F238E27FC236}">
                <a16:creationId xmlns:a16="http://schemas.microsoft.com/office/drawing/2014/main" id="{96C89931-E215-562C-0C2B-837E52398E0B}"/>
              </a:ext>
            </a:extLst>
          </p:cNvPr>
          <p:cNvGrpSpPr/>
          <p:nvPr/>
        </p:nvGrpSpPr>
        <p:grpSpPr>
          <a:xfrm>
            <a:off x="4810121" y="3738413"/>
            <a:ext cx="6369337" cy="286105"/>
            <a:chOff x="3736420" y="3857706"/>
            <a:chExt cx="5601244" cy="243148"/>
          </a:xfrm>
        </p:grpSpPr>
        <p:sp>
          <p:nvSpPr>
            <p:cNvPr id="90" name="文本框 89">
              <a:extLst>
                <a:ext uri="{FF2B5EF4-FFF2-40B4-BE49-F238E27FC236}">
                  <a16:creationId xmlns:a16="http://schemas.microsoft.com/office/drawing/2014/main" id="{E0277603-8C80-DCBB-3E06-2FB030E93B4A}"/>
                </a:ext>
              </a:extLst>
            </p:cNvPr>
            <p:cNvSpPr txBox="1"/>
            <p:nvPr/>
          </p:nvSpPr>
          <p:spPr>
            <a:xfrm>
              <a:off x="3736420" y="3859419"/>
              <a:ext cx="1533527" cy="235409"/>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latin typeface="+mn-lt"/>
                  <a:ea typeface="+mn-ea"/>
                </a:rPr>
                <a:t>discountValue</a:t>
              </a:r>
              <a:endParaRPr lang="zh-CN" altLang="en-US" sz="1200" dirty="0">
                <a:solidFill>
                  <a:schemeClr val="tx1">
                    <a:lumMod val="65000"/>
                    <a:lumOff val="35000"/>
                  </a:schemeClr>
                </a:solidFill>
                <a:latin typeface="+mn-lt"/>
                <a:ea typeface="+mn-ea"/>
              </a:endParaRPr>
            </a:p>
          </p:txBody>
        </p:sp>
        <p:sp>
          <p:nvSpPr>
            <p:cNvPr id="95" name="文本框 94">
              <a:extLst>
                <a:ext uri="{FF2B5EF4-FFF2-40B4-BE49-F238E27FC236}">
                  <a16:creationId xmlns:a16="http://schemas.microsoft.com/office/drawing/2014/main" id="{082B145C-8FA1-5350-FBCC-E1E0A48BEDBE}"/>
                </a:ext>
              </a:extLst>
            </p:cNvPr>
            <p:cNvSpPr txBox="1"/>
            <p:nvPr/>
          </p:nvSpPr>
          <p:spPr>
            <a:xfrm>
              <a:off x="5210661" y="3857706"/>
              <a:ext cx="1007746" cy="243148"/>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rPr>
                <a:t>int</a:t>
              </a:r>
              <a:endParaRPr lang="zh-CN" altLang="en-US" sz="1200" dirty="0">
                <a:solidFill>
                  <a:schemeClr val="tx1">
                    <a:lumMod val="65000"/>
                    <a:lumOff val="35000"/>
                  </a:schemeClr>
                </a:solidFill>
                <a:latin typeface="+mn-lt"/>
                <a:ea typeface="+mn-ea"/>
              </a:endParaRPr>
            </a:p>
          </p:txBody>
        </p:sp>
        <p:sp>
          <p:nvSpPr>
            <p:cNvPr id="112" name="文本框 111">
              <a:extLst>
                <a:ext uri="{FF2B5EF4-FFF2-40B4-BE49-F238E27FC236}">
                  <a16:creationId xmlns:a16="http://schemas.microsoft.com/office/drawing/2014/main" id="{D2C0D290-0A2B-6D01-F521-A700476D5072}"/>
                </a:ext>
              </a:extLst>
            </p:cNvPr>
            <p:cNvSpPr txBox="1"/>
            <p:nvPr/>
          </p:nvSpPr>
          <p:spPr>
            <a:xfrm>
              <a:off x="6226783" y="3867514"/>
              <a:ext cx="3110881" cy="217196"/>
            </a:xfrm>
            <a:prstGeom prst="rect">
              <a:avLst/>
            </a:prstGeom>
            <a:noFill/>
          </p:spPr>
          <p:txBody>
            <a:bodyPr wrap="square" rtlCol="0" anchor="ctr">
              <a:spAutoFit/>
            </a:bodyPr>
            <a:lstStyle/>
            <a:p>
              <a:pPr algn="ctr" fontAlgn="auto">
                <a:spcBef>
                  <a:spcPts val="0"/>
                </a:spcBef>
                <a:spcAft>
                  <a:spcPts val="0"/>
                </a:spcAft>
              </a:pPr>
              <a:r>
                <a:rPr lang="zh-CN" altLang="en-US" sz="1050">
                  <a:solidFill>
                    <a:schemeClr val="tx1">
                      <a:lumMod val="65000"/>
                      <a:lumOff val="35000"/>
                    </a:schemeClr>
                  </a:solidFill>
                  <a:latin typeface="+mn-lt"/>
                  <a:ea typeface="+mn-ea"/>
                </a:rPr>
                <a:t>折扣值，满减填抵扣金额；打折填折扣值</a:t>
              </a:r>
              <a:endParaRPr lang="zh-CN" altLang="en-US" sz="1050" dirty="0">
                <a:solidFill>
                  <a:schemeClr val="tx1">
                    <a:lumMod val="65000"/>
                    <a:lumOff val="35000"/>
                  </a:schemeClr>
                </a:solidFill>
                <a:latin typeface="+mn-lt"/>
                <a:ea typeface="+mn-ea"/>
              </a:endParaRPr>
            </a:p>
          </p:txBody>
        </p:sp>
      </p:grpSp>
      <p:grpSp>
        <p:nvGrpSpPr>
          <p:cNvPr id="113" name="组合 112">
            <a:extLst>
              <a:ext uri="{FF2B5EF4-FFF2-40B4-BE49-F238E27FC236}">
                <a16:creationId xmlns:a16="http://schemas.microsoft.com/office/drawing/2014/main" id="{60D78BF9-1190-98C6-E073-BA7305ECDE7B}"/>
              </a:ext>
            </a:extLst>
          </p:cNvPr>
          <p:cNvGrpSpPr/>
          <p:nvPr/>
        </p:nvGrpSpPr>
        <p:grpSpPr>
          <a:xfrm>
            <a:off x="4733923" y="4002507"/>
            <a:ext cx="6445535" cy="294960"/>
            <a:chOff x="3669411" y="3850181"/>
            <a:chExt cx="5668253" cy="250673"/>
          </a:xfrm>
        </p:grpSpPr>
        <p:sp>
          <p:nvSpPr>
            <p:cNvPr id="114" name="文本框 113">
              <a:extLst>
                <a:ext uri="{FF2B5EF4-FFF2-40B4-BE49-F238E27FC236}">
                  <a16:creationId xmlns:a16="http://schemas.microsoft.com/office/drawing/2014/main" id="{620B5FA6-F671-14AE-B2BB-6D750183D9C5}"/>
                </a:ext>
              </a:extLst>
            </p:cNvPr>
            <p:cNvSpPr txBox="1"/>
            <p:nvPr/>
          </p:nvSpPr>
          <p:spPr>
            <a:xfrm>
              <a:off x="3669411" y="3850181"/>
              <a:ext cx="1608913" cy="235408"/>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latin typeface="+mn-lt"/>
                  <a:ea typeface="+mn-ea"/>
                </a:rPr>
                <a:t>maxDiscountAmount</a:t>
              </a:r>
              <a:endParaRPr lang="zh-CN" altLang="en-US" sz="1200" dirty="0">
                <a:solidFill>
                  <a:schemeClr val="tx1">
                    <a:lumMod val="65000"/>
                    <a:lumOff val="35000"/>
                  </a:schemeClr>
                </a:solidFill>
                <a:latin typeface="+mn-lt"/>
                <a:ea typeface="+mn-ea"/>
              </a:endParaRPr>
            </a:p>
          </p:txBody>
        </p:sp>
        <p:sp>
          <p:nvSpPr>
            <p:cNvPr id="115" name="文本框 114">
              <a:extLst>
                <a:ext uri="{FF2B5EF4-FFF2-40B4-BE49-F238E27FC236}">
                  <a16:creationId xmlns:a16="http://schemas.microsoft.com/office/drawing/2014/main" id="{CEE43EF6-2F94-10E9-AB81-70D6D9E97044}"/>
                </a:ext>
              </a:extLst>
            </p:cNvPr>
            <p:cNvSpPr txBox="1"/>
            <p:nvPr/>
          </p:nvSpPr>
          <p:spPr>
            <a:xfrm>
              <a:off x="5210661" y="3857706"/>
              <a:ext cx="1007746" cy="243148"/>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rPr>
                <a:t>int</a:t>
              </a:r>
              <a:endParaRPr lang="zh-CN" altLang="en-US" sz="1200" dirty="0">
                <a:solidFill>
                  <a:schemeClr val="tx1">
                    <a:lumMod val="65000"/>
                    <a:lumOff val="35000"/>
                  </a:schemeClr>
                </a:solidFill>
                <a:latin typeface="+mn-lt"/>
                <a:ea typeface="+mn-ea"/>
              </a:endParaRPr>
            </a:p>
          </p:txBody>
        </p:sp>
        <p:sp>
          <p:nvSpPr>
            <p:cNvPr id="116" name="文本框 115">
              <a:extLst>
                <a:ext uri="{FF2B5EF4-FFF2-40B4-BE49-F238E27FC236}">
                  <a16:creationId xmlns:a16="http://schemas.microsoft.com/office/drawing/2014/main" id="{19AA9BAA-B35C-764E-AB86-CAEED7A3CB31}"/>
                </a:ext>
              </a:extLst>
            </p:cNvPr>
            <p:cNvSpPr txBox="1"/>
            <p:nvPr/>
          </p:nvSpPr>
          <p:spPr>
            <a:xfrm>
              <a:off x="6226783" y="3867514"/>
              <a:ext cx="3110881" cy="217196"/>
            </a:xfrm>
            <a:prstGeom prst="rect">
              <a:avLst/>
            </a:prstGeom>
            <a:noFill/>
          </p:spPr>
          <p:txBody>
            <a:bodyPr wrap="square" rtlCol="0" anchor="ctr">
              <a:spAutoFit/>
            </a:bodyPr>
            <a:lstStyle/>
            <a:p>
              <a:pPr algn="ctr" fontAlgn="auto">
                <a:spcBef>
                  <a:spcPts val="0"/>
                </a:spcBef>
                <a:spcAft>
                  <a:spcPts val="0"/>
                </a:spcAft>
              </a:pPr>
              <a:r>
                <a:rPr lang="zh-CN" altLang="en-US" sz="1050">
                  <a:solidFill>
                    <a:schemeClr val="tx1">
                      <a:lumMod val="65000"/>
                      <a:lumOff val="35000"/>
                    </a:schemeClr>
                  </a:solidFill>
                  <a:latin typeface="+mn-lt"/>
                  <a:ea typeface="+mn-ea"/>
                </a:rPr>
                <a:t>最大优惠金额</a:t>
              </a:r>
              <a:endParaRPr lang="zh-CN" altLang="en-US" sz="1050" dirty="0">
                <a:solidFill>
                  <a:schemeClr val="tx1">
                    <a:lumMod val="65000"/>
                    <a:lumOff val="35000"/>
                  </a:schemeClr>
                </a:solidFill>
                <a:latin typeface="+mn-lt"/>
                <a:ea typeface="+mn-ea"/>
              </a:endParaRPr>
            </a:p>
          </p:txBody>
        </p:sp>
      </p:grpSp>
      <p:pic>
        <p:nvPicPr>
          <p:cNvPr id="63" name="图片 62">
            <a:extLst>
              <a:ext uri="{FF2B5EF4-FFF2-40B4-BE49-F238E27FC236}">
                <a16:creationId xmlns:a16="http://schemas.microsoft.com/office/drawing/2014/main" id="{7292B309-C65B-4071-995E-7D23AEB5EF48}"/>
              </a:ext>
            </a:extLst>
          </p:cNvPr>
          <p:cNvPicPr>
            <a:picLocks noChangeAspect="1"/>
          </p:cNvPicPr>
          <p:nvPr/>
        </p:nvPicPr>
        <p:blipFill>
          <a:blip r:embed="rId2"/>
          <a:stretch>
            <a:fillRect/>
          </a:stretch>
        </p:blipFill>
        <p:spPr>
          <a:xfrm>
            <a:off x="229137" y="2504821"/>
            <a:ext cx="4056778" cy="196335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2888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randombar(horizontal)">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randombar(horizontal)">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randombar(horizontal)">
                                      <p:cBhvr>
                                        <p:cTn id="27" dur="500"/>
                                        <p:tgtEl>
                                          <p:spTgt spid="60"/>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89"/>
                                        </p:tgtEl>
                                        <p:attrNameLst>
                                          <p:attrName>style.visibility</p:attrName>
                                        </p:attrNameLst>
                                      </p:cBhvr>
                                      <p:to>
                                        <p:strVal val="visible"/>
                                      </p:to>
                                    </p:set>
                                    <p:animEffect transition="in" filter="randombar(horizontal)">
                                      <p:cBhvr>
                                        <p:cTn id="32" dur="500"/>
                                        <p:tgtEl>
                                          <p:spTgt spid="89"/>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113"/>
                                        </p:tgtEl>
                                        <p:attrNameLst>
                                          <p:attrName>style.visibility</p:attrName>
                                        </p:attrNameLst>
                                      </p:cBhvr>
                                      <p:to>
                                        <p:strVal val="visible"/>
                                      </p:to>
                                    </p:set>
                                    <p:animEffect transition="in" filter="randombar(horizontal)">
                                      <p:cBhvr>
                                        <p:cTn id="37" dur="500"/>
                                        <p:tgtEl>
                                          <p:spTgt spid="113"/>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randombar(horizontal)">
                                      <p:cBhvr>
                                        <p:cTn id="42" dur="500"/>
                                        <p:tgtEl>
                                          <p:spTgt spid="44"/>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randombar(horizontal)">
                                      <p:cBhvr>
                                        <p:cTn id="47" dur="500"/>
                                        <p:tgtEl>
                                          <p:spTgt spid="48"/>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randombar(horizontal)">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randombar(horizontal)">
                                      <p:cBhvr>
                                        <p:cTn id="5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D3F931D-A746-3DBB-AB03-B5F0CB4F0DBA}"/>
              </a:ext>
            </a:extLst>
          </p:cNvPr>
          <p:cNvSpPr>
            <a:spLocks noGrp="1"/>
          </p:cNvSpPr>
          <p:nvPr>
            <p:ph type="body" sz="quarter" idx="10"/>
          </p:nvPr>
        </p:nvSpPr>
        <p:spPr/>
        <p:txBody>
          <a:bodyPr/>
          <a:lstStyle/>
          <a:p>
            <a:r>
              <a:rPr lang="zh-CN" altLang="en-US"/>
              <a:t>查询发放中的优惠券</a:t>
            </a:r>
          </a:p>
        </p:txBody>
      </p:sp>
      <p:sp>
        <p:nvSpPr>
          <p:cNvPr id="3" name="文本占位符 2">
            <a:extLst>
              <a:ext uri="{FF2B5EF4-FFF2-40B4-BE49-F238E27FC236}">
                <a16:creationId xmlns:a16="http://schemas.microsoft.com/office/drawing/2014/main" id="{2F4F429C-59C0-A5DE-47ED-C45E487CBE26}"/>
              </a:ext>
            </a:extLst>
          </p:cNvPr>
          <p:cNvSpPr>
            <a:spLocks noGrp="1"/>
          </p:cNvSpPr>
          <p:nvPr>
            <p:ph type="body" sz="quarter" idx="11"/>
          </p:nvPr>
        </p:nvSpPr>
        <p:spPr>
          <a:xfrm>
            <a:off x="2195450" y="1743280"/>
            <a:ext cx="9214230" cy="803159"/>
          </a:xfrm>
        </p:spPr>
        <p:txBody>
          <a:bodyPr/>
          <a:lstStyle/>
          <a:p>
            <a:r>
              <a:rPr lang="zh-CN" altLang="en-US"/>
              <a:t>需求：用户在首页可以查看所有发放中的优惠券列表</a:t>
            </a:r>
          </a:p>
        </p:txBody>
      </p:sp>
      <p:graphicFrame>
        <p:nvGraphicFramePr>
          <p:cNvPr id="9" name="表格 4">
            <a:extLst>
              <a:ext uri="{FF2B5EF4-FFF2-40B4-BE49-F238E27FC236}">
                <a16:creationId xmlns:a16="http://schemas.microsoft.com/office/drawing/2014/main" id="{160DD48C-974D-EC2E-07FA-3B1D0A35D945}"/>
              </a:ext>
            </a:extLst>
          </p:cNvPr>
          <p:cNvGraphicFramePr>
            <a:graphicFrameLocks noGrp="1"/>
          </p:cNvGraphicFramePr>
          <p:nvPr/>
        </p:nvGraphicFramePr>
        <p:xfrm>
          <a:off x="2195451" y="2213016"/>
          <a:ext cx="8411590" cy="3415624"/>
        </p:xfrm>
        <a:graphic>
          <a:graphicData uri="http://schemas.openxmlformats.org/drawingml/2006/table">
            <a:tbl>
              <a:tblPr firstRow="1" bandRow="1">
                <a:effectLst>
                  <a:outerShdw blurRad="50800" dist="38100" dir="5400000" algn="t" rotWithShape="0">
                    <a:prstClr val="black">
                      <a:alpha val="40000"/>
                    </a:prstClr>
                  </a:outerShdw>
                </a:effectLst>
                <a:tableStyleId>{073A0DAA-6AF3-43AB-8588-CEC1D06C72B9}</a:tableStyleId>
              </a:tblPr>
              <a:tblGrid>
                <a:gridCol w="1945815">
                  <a:extLst>
                    <a:ext uri="{9D8B030D-6E8A-4147-A177-3AD203B41FA5}">
                      <a16:colId xmlns:a16="http://schemas.microsoft.com/office/drawing/2014/main" val="3490649803"/>
                    </a:ext>
                  </a:extLst>
                </a:gridCol>
                <a:gridCol w="6465775">
                  <a:extLst>
                    <a:ext uri="{9D8B030D-6E8A-4147-A177-3AD203B41FA5}">
                      <a16:colId xmlns:a16="http://schemas.microsoft.com/office/drawing/2014/main" val="2611661621"/>
                    </a:ext>
                  </a:extLst>
                </a:gridCol>
              </a:tblGrid>
              <a:tr h="464454">
                <a:tc>
                  <a:txBody>
                    <a:bodyPr/>
                    <a:lstStyle/>
                    <a:p>
                      <a:pPr algn="ctr"/>
                      <a:r>
                        <a:rPr lang="zh-CN" altLang="en-US" sz="1600"/>
                        <a:t>参数</a:t>
                      </a:r>
                    </a:p>
                  </a:txBody>
                  <a:tcPr anchor="ctr">
                    <a:solidFill>
                      <a:srgbClr val="AD2B26"/>
                    </a:solidFill>
                  </a:tcPr>
                </a:tc>
                <a:tc>
                  <a:txBody>
                    <a:bodyPr/>
                    <a:lstStyle/>
                    <a:p>
                      <a:pPr algn="ctr"/>
                      <a:r>
                        <a:rPr lang="zh-CN" altLang="en-US" sz="1600"/>
                        <a:t>说明</a:t>
                      </a:r>
                    </a:p>
                  </a:txBody>
                  <a:tcPr anchor="ctr">
                    <a:solidFill>
                      <a:srgbClr val="AD2B26"/>
                    </a:solidFill>
                  </a:tcPr>
                </a:tc>
                <a:extLst>
                  <a:ext uri="{0D108BD9-81ED-4DB2-BD59-A6C34878D82A}">
                    <a16:rowId xmlns:a16="http://schemas.microsoft.com/office/drawing/2014/main" val="1747419205"/>
                  </a:ext>
                </a:extLst>
              </a:tr>
              <a:tr h="392518">
                <a:tc>
                  <a:txBody>
                    <a:bodyPr/>
                    <a:lstStyle/>
                    <a:p>
                      <a:pPr algn="ctr"/>
                      <a:r>
                        <a:rPr lang="zh-CN" altLang="en-US" sz="1200" b="1"/>
                        <a:t>请求方式</a:t>
                      </a:r>
                    </a:p>
                  </a:txBody>
                  <a:tcPr anchor="ctr">
                    <a:solidFill>
                      <a:schemeClr val="bg1">
                        <a:lumMod val="95000"/>
                      </a:schemeClr>
                    </a:solidFill>
                  </a:tcPr>
                </a:tc>
                <a:tc>
                  <a:txBody>
                    <a:bodyPr/>
                    <a:lstStyle/>
                    <a:p>
                      <a:pPr algn="ctr"/>
                      <a:endParaRPr lang="zh-CN" altLang="en-US" sz="1400"/>
                    </a:p>
                  </a:txBody>
                  <a:tcPr anchor="ctr">
                    <a:solidFill>
                      <a:schemeClr val="bg1">
                        <a:lumMod val="95000"/>
                      </a:schemeClr>
                    </a:solidFill>
                  </a:tcPr>
                </a:tc>
                <a:extLst>
                  <a:ext uri="{0D108BD9-81ED-4DB2-BD59-A6C34878D82A}">
                    <a16:rowId xmlns:a16="http://schemas.microsoft.com/office/drawing/2014/main" val="3879576160"/>
                  </a:ext>
                </a:extLst>
              </a:tr>
              <a:tr h="392812">
                <a:tc>
                  <a:txBody>
                    <a:bodyPr/>
                    <a:lstStyle/>
                    <a:p>
                      <a:pPr algn="ctr"/>
                      <a:r>
                        <a:rPr lang="zh-CN" altLang="en-US" sz="1200" b="1"/>
                        <a:t>请求路径</a:t>
                      </a:r>
                    </a:p>
                  </a:txBody>
                  <a:tcPr anchor="ctr"/>
                </a:tc>
                <a:tc>
                  <a:txBody>
                    <a:bodyPr/>
                    <a:lstStyle/>
                    <a:p>
                      <a:pPr algn="ctr"/>
                      <a:endParaRPr lang="zh-CN" altLang="en-US" sz="1400"/>
                    </a:p>
                  </a:txBody>
                  <a:tcPr anchor="ctr"/>
                </a:tc>
                <a:extLst>
                  <a:ext uri="{0D108BD9-81ED-4DB2-BD59-A6C34878D82A}">
                    <a16:rowId xmlns:a16="http://schemas.microsoft.com/office/drawing/2014/main" val="3493185947"/>
                  </a:ext>
                </a:extLst>
              </a:tr>
              <a:tr h="419376">
                <a:tc>
                  <a:txBody>
                    <a:bodyPr/>
                    <a:lstStyle/>
                    <a:p>
                      <a:pPr algn="ctr"/>
                      <a:r>
                        <a:rPr lang="zh-CN" altLang="en-US" sz="1200" b="1"/>
                        <a:t>请求参数</a:t>
                      </a:r>
                    </a:p>
                  </a:txBody>
                  <a:tcPr anchor="ctr">
                    <a:solidFill>
                      <a:schemeClr val="bg1">
                        <a:lumMod val="95000"/>
                      </a:schemeClr>
                    </a:solidFill>
                  </a:tcPr>
                </a:tc>
                <a:tc>
                  <a:txBody>
                    <a:bodyPr/>
                    <a:lstStyle/>
                    <a:p>
                      <a:pPr algn="ctr"/>
                      <a:endParaRPr lang="zh-CN" altLang="en-US" sz="1400"/>
                    </a:p>
                  </a:txBody>
                  <a:tcPr anchor="ctr">
                    <a:solidFill>
                      <a:schemeClr val="bg1">
                        <a:lumMod val="95000"/>
                      </a:schemeClr>
                    </a:solidFill>
                  </a:tcPr>
                </a:tc>
                <a:extLst>
                  <a:ext uri="{0D108BD9-81ED-4DB2-BD59-A6C34878D82A}">
                    <a16:rowId xmlns:a16="http://schemas.microsoft.com/office/drawing/2014/main" val="220250136"/>
                  </a:ext>
                </a:extLst>
              </a:tr>
              <a:tr h="1746464">
                <a:tc>
                  <a:txBody>
                    <a:bodyPr/>
                    <a:lstStyle/>
                    <a:p>
                      <a:pPr algn="ctr"/>
                      <a:r>
                        <a:rPr lang="zh-CN" altLang="en-US" sz="1200" b="1"/>
                        <a:t>返回值</a:t>
                      </a:r>
                    </a:p>
                  </a:txBody>
                  <a:tcPr anchor="ctr"/>
                </a:tc>
                <a:tc>
                  <a:txBody>
                    <a:bodyPr/>
                    <a:lstStyle/>
                    <a:p>
                      <a:pPr algn="ctr"/>
                      <a:endParaRPr lang="zh-CN" altLang="en-US" sz="1400"/>
                    </a:p>
                  </a:txBody>
                  <a:tcPr anchor="ctr"/>
                </a:tc>
                <a:extLst>
                  <a:ext uri="{0D108BD9-81ED-4DB2-BD59-A6C34878D82A}">
                    <a16:rowId xmlns:a16="http://schemas.microsoft.com/office/drawing/2014/main" val="228236267"/>
                  </a:ext>
                </a:extLst>
              </a:tr>
            </a:tbl>
          </a:graphicData>
        </a:graphic>
      </p:graphicFrame>
      <p:sp>
        <p:nvSpPr>
          <p:cNvPr id="10" name="文本框 9">
            <a:extLst>
              <a:ext uri="{FF2B5EF4-FFF2-40B4-BE49-F238E27FC236}">
                <a16:creationId xmlns:a16="http://schemas.microsoft.com/office/drawing/2014/main" id="{DDCFD113-DD73-C149-C34D-8C9F83AEDFB1}"/>
              </a:ext>
            </a:extLst>
          </p:cNvPr>
          <p:cNvSpPr txBox="1"/>
          <p:nvPr/>
        </p:nvSpPr>
        <p:spPr>
          <a:xfrm>
            <a:off x="6401246" y="2747975"/>
            <a:ext cx="1767017" cy="276999"/>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200">
                <a:solidFill>
                  <a:prstClr val="black"/>
                </a:solidFill>
                <a:latin typeface="Source Code Pro"/>
                <a:ea typeface="阿里巴巴普惠体"/>
              </a:rPr>
              <a:t>GET</a:t>
            </a:r>
            <a:endParaRPr kumimoji="0" lang="zh-CN" altLang="en-US" sz="1200" b="0" i="0" u="none" strike="noStrike" kern="1200" cap="none" spc="0" normalizeH="0" baseline="0" noProof="0">
              <a:ln>
                <a:noFill/>
              </a:ln>
              <a:solidFill>
                <a:prstClr val="black"/>
              </a:solidFill>
              <a:effectLst/>
              <a:uLnTx/>
              <a:uFillTx/>
              <a:latin typeface="Source Code Pro"/>
              <a:ea typeface="阿里巴巴普惠体"/>
            </a:endParaRPr>
          </a:p>
        </p:txBody>
      </p:sp>
      <p:sp>
        <p:nvSpPr>
          <p:cNvPr id="11" name="文本框 10">
            <a:extLst>
              <a:ext uri="{FF2B5EF4-FFF2-40B4-BE49-F238E27FC236}">
                <a16:creationId xmlns:a16="http://schemas.microsoft.com/office/drawing/2014/main" id="{E5E70BCF-1EF4-4D93-2632-19BA06B7D37C}"/>
              </a:ext>
            </a:extLst>
          </p:cNvPr>
          <p:cNvSpPr txBox="1"/>
          <p:nvPr/>
        </p:nvSpPr>
        <p:spPr>
          <a:xfrm>
            <a:off x="5716457" y="3112010"/>
            <a:ext cx="3138616" cy="276999"/>
          </a:xfrm>
          <a:prstGeom prst="rect">
            <a:avLst/>
          </a:prstGeom>
          <a:noFill/>
        </p:spPr>
        <p:txBody>
          <a:bodyPr wrap="square" rtlCol="0">
            <a:spAutoFit/>
          </a:bodyPr>
          <a:lstStyle/>
          <a:p>
            <a:pPr lvl="0" algn="ctr" defTabSz="1219170">
              <a:defRPr/>
            </a:pPr>
            <a:r>
              <a:rPr lang="en-US" altLang="zh-CN" sz="1200">
                <a:solidFill>
                  <a:prstClr val="black"/>
                </a:solidFill>
              </a:rPr>
              <a:t>/coupons/list</a:t>
            </a:r>
            <a:endParaRPr kumimoji="0" lang="zh-CN" altLang="en-US" sz="1200" b="0" i="0" u="none" strike="noStrike" kern="1200" cap="none" spc="0" normalizeH="0" baseline="0" noProof="0">
              <a:ln>
                <a:noFill/>
              </a:ln>
              <a:solidFill>
                <a:prstClr val="black"/>
              </a:solidFill>
              <a:effectLst/>
              <a:uLnTx/>
              <a:uFillTx/>
              <a:latin typeface="Source Code Pro"/>
              <a:ea typeface="阿里巴巴普惠体"/>
              <a:cs typeface="+mn-cs"/>
            </a:endParaRPr>
          </a:p>
        </p:txBody>
      </p:sp>
      <p:sp>
        <p:nvSpPr>
          <p:cNvPr id="33" name="文本框 32">
            <a:extLst>
              <a:ext uri="{FF2B5EF4-FFF2-40B4-BE49-F238E27FC236}">
                <a16:creationId xmlns:a16="http://schemas.microsoft.com/office/drawing/2014/main" id="{5294ED17-DDEF-9E07-E22F-092380CD6F16}"/>
              </a:ext>
            </a:extLst>
          </p:cNvPr>
          <p:cNvSpPr txBox="1"/>
          <p:nvPr/>
        </p:nvSpPr>
        <p:spPr>
          <a:xfrm>
            <a:off x="5656053" y="3563080"/>
            <a:ext cx="3138616" cy="276999"/>
          </a:xfrm>
          <a:prstGeom prst="rect">
            <a:avLst/>
          </a:prstGeom>
          <a:noFill/>
        </p:spPr>
        <p:txBody>
          <a:bodyPr wrap="square" rtlCol="0">
            <a:spAutoFit/>
          </a:bodyPr>
          <a:lstStyle/>
          <a:p>
            <a:pPr lvl="0" algn="ctr" defTabSz="1219170">
              <a:defRPr/>
            </a:pPr>
            <a:r>
              <a:rPr lang="zh-CN" altLang="en-US" sz="1200">
                <a:solidFill>
                  <a:prstClr val="black"/>
                </a:solidFill>
              </a:rPr>
              <a:t>无</a:t>
            </a:r>
            <a:endParaRPr kumimoji="0" lang="zh-CN" altLang="en-US" sz="1200" b="0" i="0" u="none" strike="noStrike" kern="1200" cap="none" spc="0" normalizeH="0" baseline="0" noProof="0">
              <a:ln>
                <a:noFill/>
              </a:ln>
              <a:solidFill>
                <a:prstClr val="black"/>
              </a:solidFill>
              <a:effectLst/>
              <a:uLnTx/>
              <a:uFillTx/>
              <a:latin typeface="Source Code Pro"/>
              <a:ea typeface="阿里巴巴普惠体"/>
              <a:cs typeface="+mn-cs"/>
            </a:endParaRPr>
          </a:p>
        </p:txBody>
      </p:sp>
      <mc:AlternateContent xmlns:mc="http://schemas.openxmlformats.org/markup-compatibility/2006" xmlns:pslz="http://schemas.microsoft.com/office/powerpoint/2016/slidezoom">
        <mc:Choice Requires="pslz">
          <p:graphicFrame>
            <p:nvGraphicFramePr>
              <p:cNvPr id="35" name="幻灯片缩放定位 34">
                <a:extLst>
                  <a:ext uri="{FF2B5EF4-FFF2-40B4-BE49-F238E27FC236}">
                    <a16:creationId xmlns:a16="http://schemas.microsoft.com/office/drawing/2014/main" id="{361696E9-B610-642D-A273-FC313EDAFB27}"/>
                  </a:ext>
                </a:extLst>
              </p:cNvPr>
              <p:cNvGraphicFramePr>
                <a:graphicFrameLocks noChangeAspect="1"/>
              </p:cNvGraphicFramePr>
              <p:nvPr/>
            </p:nvGraphicFramePr>
            <p:xfrm>
              <a:off x="6532880" y="4348758"/>
              <a:ext cx="1259840" cy="708660"/>
            </p:xfrm>
            <a:graphic>
              <a:graphicData uri="http://schemas.microsoft.com/office/powerpoint/2016/slidezoom">
                <pslz:sldZm>
                  <pslz:sldZmObj sldId="1024" cId="1328884200">
                    <pslz:zmPr id="{349B09A3-B070-4D06-AB08-7D72C3AB5BCD}" returnToParent="0" transitionDur="1000">
                      <p166:blipFill xmlns:p166="http://schemas.microsoft.com/office/powerpoint/2016/6/main">
                        <a:blip r:embed="rId2"/>
                        <a:stretch>
                          <a:fillRect/>
                        </a:stretch>
                      </p166:blipFill>
                      <p166:spPr xmlns:p166="http://schemas.microsoft.com/office/powerpoint/2016/6/main">
                        <a:xfrm>
                          <a:off x="0" y="0"/>
                          <a:ext cx="1259840" cy="708660"/>
                        </a:xfrm>
                        <a:prstGeom prst="rect">
                          <a:avLst/>
                        </a:prstGeom>
                        <a:ln w="3175">
                          <a:solidFill>
                            <a:prstClr val="ltGray"/>
                          </a:solidFill>
                        </a:ln>
                      </p166:spPr>
                    </pslz:zmPr>
                  </pslz:sldZmObj>
                </pslz:sldZm>
              </a:graphicData>
            </a:graphic>
          </p:graphicFrame>
        </mc:Choice>
        <mc:Fallback xmlns="">
          <p:pic>
            <p:nvPicPr>
              <p:cNvPr id="35" name="幻灯片缩放定位 34">
                <a:hlinkClick r:id="rId3" action="ppaction://hlinksldjump"/>
                <a:extLst>
                  <a:ext uri="{FF2B5EF4-FFF2-40B4-BE49-F238E27FC236}">
                    <a16:creationId xmlns:a16="http://schemas.microsoft.com/office/drawing/2014/main" id="{361696E9-B610-642D-A273-FC313EDAFB27}"/>
                  </a:ext>
                </a:extLst>
              </p:cNvPr>
              <p:cNvPicPr>
                <a:picLocks noGrp="1" noRot="1" noChangeAspect="1" noMove="1" noResize="1" noEditPoints="1" noAdjustHandles="1" noChangeArrowheads="1" noChangeShapeType="1"/>
              </p:cNvPicPr>
              <p:nvPr/>
            </p:nvPicPr>
            <p:blipFill>
              <a:blip r:embed="rId4"/>
              <a:stretch>
                <a:fillRect/>
              </a:stretch>
            </p:blipFill>
            <p:spPr>
              <a:xfrm>
                <a:off x="6532880" y="4348758"/>
                <a:ext cx="1259840" cy="708660"/>
              </a:xfrm>
              <a:prstGeom prst="rect">
                <a:avLst/>
              </a:prstGeom>
              <a:ln w="3175">
                <a:solidFill>
                  <a:prstClr val="ltGray"/>
                </a:solidFill>
              </a:ln>
            </p:spPr>
          </p:pic>
        </mc:Fallback>
      </mc:AlternateContent>
    </p:spTree>
    <p:extLst>
      <p:ext uri="{BB962C8B-B14F-4D97-AF65-F5344CB8AC3E}">
        <p14:creationId xmlns:p14="http://schemas.microsoft.com/office/powerpoint/2010/main" val="218771906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C27D2CA-4199-2FF9-8E8A-C2AE1931305C}"/>
              </a:ext>
            </a:extLst>
          </p:cNvPr>
          <p:cNvSpPr>
            <a:spLocks noGrp="1"/>
          </p:cNvSpPr>
          <p:nvPr>
            <p:ph type="body" sz="quarter" idx="10"/>
          </p:nvPr>
        </p:nvSpPr>
        <p:spPr>
          <a:xfrm>
            <a:off x="4958429" y="1903454"/>
            <a:ext cx="5973761" cy="637267"/>
          </a:xfrm>
        </p:spPr>
        <p:txBody>
          <a:bodyPr/>
          <a:lstStyle/>
          <a:p>
            <a:r>
              <a:rPr lang="zh-CN" altLang="en-US">
                <a:solidFill>
                  <a:srgbClr val="4C5252"/>
                </a:solidFill>
              </a:rPr>
              <a:t>查询发放中的优惠券</a:t>
            </a:r>
          </a:p>
        </p:txBody>
      </p:sp>
      <p:sp>
        <p:nvSpPr>
          <p:cNvPr id="3" name="文本占位符 1">
            <a:extLst>
              <a:ext uri="{FF2B5EF4-FFF2-40B4-BE49-F238E27FC236}">
                <a16:creationId xmlns:a16="http://schemas.microsoft.com/office/drawing/2014/main" id="{714FCE93-9C74-AA09-E094-3BABF1D38B7E}"/>
              </a:ext>
            </a:extLst>
          </p:cNvPr>
          <p:cNvSpPr txBox="1">
            <a:spLocks/>
          </p:cNvSpPr>
          <p:nvPr/>
        </p:nvSpPr>
        <p:spPr>
          <a:xfrm>
            <a:off x="4958428" y="2540721"/>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solidFill>
                  <a:srgbClr val="AD2B26"/>
                </a:solidFill>
              </a:rPr>
              <a:t>领取优惠券</a:t>
            </a:r>
          </a:p>
        </p:txBody>
      </p:sp>
      <p:sp>
        <p:nvSpPr>
          <p:cNvPr id="6" name="文本占位符 1">
            <a:extLst>
              <a:ext uri="{FF2B5EF4-FFF2-40B4-BE49-F238E27FC236}">
                <a16:creationId xmlns:a16="http://schemas.microsoft.com/office/drawing/2014/main" id="{DDFA0AF5-9240-8DD8-FB10-3B052205BD4F}"/>
              </a:ext>
            </a:extLst>
          </p:cNvPr>
          <p:cNvSpPr txBox="1">
            <a:spLocks/>
          </p:cNvSpPr>
          <p:nvPr/>
        </p:nvSpPr>
        <p:spPr>
          <a:xfrm>
            <a:off x="4958428" y="3177988"/>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solidFill>
                  <a:srgbClr val="4C5252"/>
                </a:solidFill>
              </a:rPr>
              <a:t>兑换码兑换优惠券</a:t>
            </a:r>
          </a:p>
        </p:txBody>
      </p:sp>
      <p:sp>
        <p:nvSpPr>
          <p:cNvPr id="4" name="文本占位符 1">
            <a:extLst>
              <a:ext uri="{FF2B5EF4-FFF2-40B4-BE49-F238E27FC236}">
                <a16:creationId xmlns:a16="http://schemas.microsoft.com/office/drawing/2014/main" id="{F96FB036-EC1A-C71C-6D64-FE455DEF2309}"/>
              </a:ext>
            </a:extLst>
          </p:cNvPr>
          <p:cNvSpPr txBox="1">
            <a:spLocks/>
          </p:cNvSpPr>
          <p:nvPr/>
        </p:nvSpPr>
        <p:spPr>
          <a:xfrm>
            <a:off x="4958428" y="3815255"/>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solidFill>
                  <a:srgbClr val="4C5252"/>
                </a:solidFill>
              </a:rPr>
              <a:t>查询我的优惠券</a:t>
            </a:r>
          </a:p>
        </p:txBody>
      </p:sp>
    </p:spTree>
    <p:extLst>
      <p:ext uri="{BB962C8B-B14F-4D97-AF65-F5344CB8AC3E}">
        <p14:creationId xmlns:p14="http://schemas.microsoft.com/office/powerpoint/2010/main" val="139877386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1">
            <a:extLst>
              <a:ext uri="{FF2B5EF4-FFF2-40B4-BE49-F238E27FC236}">
                <a16:creationId xmlns:a16="http://schemas.microsoft.com/office/drawing/2014/main" id="{2AFC25D5-128A-D9F7-EFC9-F1C36636A33C}"/>
              </a:ext>
            </a:extLst>
          </p:cNvPr>
          <p:cNvSpPr txBox="1">
            <a:spLocks/>
          </p:cNvSpPr>
          <p:nvPr/>
        </p:nvSpPr>
        <p:spPr>
          <a:xfrm>
            <a:off x="2195450" y="938713"/>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zh-CN" altLang="en-US" sz="2000">
                <a:solidFill>
                  <a:srgbClr val="AD2B2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领取优惠券</a:t>
            </a:r>
          </a:p>
        </p:txBody>
      </p:sp>
      <p:sp>
        <p:nvSpPr>
          <p:cNvPr id="65" name="文本占位符 2">
            <a:extLst>
              <a:ext uri="{FF2B5EF4-FFF2-40B4-BE49-F238E27FC236}">
                <a16:creationId xmlns:a16="http://schemas.microsoft.com/office/drawing/2014/main" id="{73B92004-267C-84FA-4C5C-537778B9263F}"/>
              </a:ext>
            </a:extLst>
          </p:cNvPr>
          <p:cNvSpPr txBox="1">
            <a:spLocks/>
          </p:cNvSpPr>
          <p:nvPr/>
        </p:nvSpPr>
        <p:spPr>
          <a:xfrm>
            <a:off x="2195450" y="1617054"/>
            <a:ext cx="9214230" cy="652679"/>
          </a:xfrm>
          <a:prstGeom prst="rect">
            <a:avLst/>
          </a:prstGeom>
        </p:spPr>
        <p:txBody>
          <a:bodyPr lIns="0" tIns="45720" rIns="0" bIns="45720"/>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t>需求：用户在优惠券列表页可以领取优惠券，实现接口根据券</a:t>
            </a:r>
            <a:r>
              <a:rPr lang="en-US" altLang="zh-CN"/>
              <a:t>id</a:t>
            </a:r>
            <a:r>
              <a:rPr lang="zh-CN" altLang="en-US"/>
              <a:t>给用户添加一张优惠券</a:t>
            </a:r>
          </a:p>
        </p:txBody>
      </p:sp>
      <p:graphicFrame>
        <p:nvGraphicFramePr>
          <p:cNvPr id="66" name="表格 4">
            <a:extLst>
              <a:ext uri="{FF2B5EF4-FFF2-40B4-BE49-F238E27FC236}">
                <a16:creationId xmlns:a16="http://schemas.microsoft.com/office/drawing/2014/main" id="{1B3EB4FB-5409-D08A-F9C2-11A265D5AB2E}"/>
              </a:ext>
            </a:extLst>
          </p:cNvPr>
          <p:cNvGraphicFramePr>
            <a:graphicFrameLocks noGrp="1"/>
          </p:cNvGraphicFramePr>
          <p:nvPr>
            <p:extLst>
              <p:ext uri="{D42A27DB-BD31-4B8C-83A1-F6EECF244321}">
                <p14:modId xmlns:p14="http://schemas.microsoft.com/office/powerpoint/2010/main" val="3348451124"/>
              </p:ext>
            </p:extLst>
          </p:nvPr>
        </p:nvGraphicFramePr>
        <p:xfrm>
          <a:off x="2195450" y="2431456"/>
          <a:ext cx="8445798" cy="3195570"/>
        </p:xfrm>
        <a:graphic>
          <a:graphicData uri="http://schemas.openxmlformats.org/drawingml/2006/table">
            <a:tbl>
              <a:tblPr firstRow="1" bandRow="1">
                <a:effectLst>
                  <a:outerShdw blurRad="50800" dist="38100" dir="5400000" algn="t" rotWithShape="0">
                    <a:prstClr val="black">
                      <a:alpha val="40000"/>
                    </a:prstClr>
                  </a:outerShdw>
                </a:effectLst>
                <a:tableStyleId>{073A0DAA-6AF3-43AB-8588-CEC1D06C72B9}</a:tableStyleId>
              </a:tblPr>
              <a:tblGrid>
                <a:gridCol w="1953728">
                  <a:extLst>
                    <a:ext uri="{9D8B030D-6E8A-4147-A177-3AD203B41FA5}">
                      <a16:colId xmlns:a16="http://schemas.microsoft.com/office/drawing/2014/main" val="3490649803"/>
                    </a:ext>
                  </a:extLst>
                </a:gridCol>
                <a:gridCol w="6492070">
                  <a:extLst>
                    <a:ext uri="{9D8B030D-6E8A-4147-A177-3AD203B41FA5}">
                      <a16:colId xmlns:a16="http://schemas.microsoft.com/office/drawing/2014/main" val="2611661621"/>
                    </a:ext>
                  </a:extLst>
                </a:gridCol>
              </a:tblGrid>
              <a:tr h="480939">
                <a:tc>
                  <a:txBody>
                    <a:bodyPr/>
                    <a:lstStyle/>
                    <a:p>
                      <a:pPr algn="ctr"/>
                      <a:r>
                        <a:rPr lang="zh-CN" altLang="en-US" sz="1600"/>
                        <a:t>参数</a:t>
                      </a:r>
                    </a:p>
                  </a:txBody>
                  <a:tcPr anchor="ctr">
                    <a:solidFill>
                      <a:srgbClr val="AD2B26"/>
                    </a:solidFill>
                  </a:tcPr>
                </a:tc>
                <a:tc>
                  <a:txBody>
                    <a:bodyPr/>
                    <a:lstStyle/>
                    <a:p>
                      <a:pPr algn="ctr"/>
                      <a:r>
                        <a:rPr lang="zh-CN" altLang="en-US" sz="1600"/>
                        <a:t>说明</a:t>
                      </a:r>
                    </a:p>
                  </a:txBody>
                  <a:tcPr anchor="ctr">
                    <a:solidFill>
                      <a:srgbClr val="AD2B26"/>
                    </a:solidFill>
                  </a:tcPr>
                </a:tc>
                <a:extLst>
                  <a:ext uri="{0D108BD9-81ED-4DB2-BD59-A6C34878D82A}">
                    <a16:rowId xmlns:a16="http://schemas.microsoft.com/office/drawing/2014/main" val="1747419205"/>
                  </a:ext>
                </a:extLst>
              </a:tr>
              <a:tr h="406450">
                <a:tc>
                  <a:txBody>
                    <a:bodyPr/>
                    <a:lstStyle/>
                    <a:p>
                      <a:pPr algn="ctr"/>
                      <a:r>
                        <a:rPr lang="zh-CN" altLang="en-US" sz="1200" b="1"/>
                        <a:t>请求方式</a:t>
                      </a:r>
                    </a:p>
                  </a:txBody>
                  <a:tcPr anchor="ctr">
                    <a:solidFill>
                      <a:schemeClr val="bg1">
                        <a:lumMod val="95000"/>
                      </a:schemeClr>
                    </a:solidFill>
                  </a:tcPr>
                </a:tc>
                <a:tc>
                  <a:txBody>
                    <a:bodyPr/>
                    <a:lstStyle/>
                    <a:p>
                      <a:pPr algn="ctr"/>
                      <a:endParaRPr lang="zh-CN" altLang="en-US" sz="1400"/>
                    </a:p>
                  </a:txBody>
                  <a:tcPr anchor="ctr">
                    <a:solidFill>
                      <a:schemeClr val="bg1">
                        <a:lumMod val="95000"/>
                      </a:schemeClr>
                    </a:solidFill>
                  </a:tcPr>
                </a:tc>
                <a:extLst>
                  <a:ext uri="{0D108BD9-81ED-4DB2-BD59-A6C34878D82A}">
                    <a16:rowId xmlns:a16="http://schemas.microsoft.com/office/drawing/2014/main" val="3879576160"/>
                  </a:ext>
                </a:extLst>
              </a:tr>
              <a:tr h="406754">
                <a:tc>
                  <a:txBody>
                    <a:bodyPr/>
                    <a:lstStyle/>
                    <a:p>
                      <a:pPr algn="ctr"/>
                      <a:r>
                        <a:rPr lang="zh-CN" altLang="en-US" sz="1200" b="1"/>
                        <a:t>请求路径</a:t>
                      </a:r>
                    </a:p>
                  </a:txBody>
                  <a:tcPr anchor="ctr"/>
                </a:tc>
                <a:tc>
                  <a:txBody>
                    <a:bodyPr/>
                    <a:lstStyle/>
                    <a:p>
                      <a:pPr algn="ctr"/>
                      <a:endParaRPr lang="zh-CN" altLang="en-US" sz="1400"/>
                    </a:p>
                  </a:txBody>
                  <a:tcPr anchor="ctr"/>
                </a:tc>
                <a:extLst>
                  <a:ext uri="{0D108BD9-81ED-4DB2-BD59-A6C34878D82A}">
                    <a16:rowId xmlns:a16="http://schemas.microsoft.com/office/drawing/2014/main" val="3493185947"/>
                  </a:ext>
                </a:extLst>
              </a:tr>
              <a:tr h="428390">
                <a:tc>
                  <a:txBody>
                    <a:bodyPr/>
                    <a:lstStyle/>
                    <a:p>
                      <a:pPr algn="ctr"/>
                      <a:r>
                        <a:rPr lang="zh-CN" altLang="en-US" sz="1200" b="1"/>
                        <a:t>请求参数</a:t>
                      </a:r>
                    </a:p>
                  </a:txBody>
                  <a:tcPr anchor="ctr">
                    <a:solidFill>
                      <a:schemeClr val="bg1">
                        <a:lumMod val="95000"/>
                      </a:schemeClr>
                    </a:solidFill>
                  </a:tcPr>
                </a:tc>
                <a:tc>
                  <a:txBody>
                    <a:bodyPr/>
                    <a:lstStyle/>
                    <a:p>
                      <a:pPr algn="ctr"/>
                      <a:endParaRPr lang="zh-CN" altLang="en-US" sz="1400"/>
                    </a:p>
                  </a:txBody>
                  <a:tcPr anchor="ctr">
                    <a:solidFill>
                      <a:schemeClr val="bg1">
                        <a:lumMod val="95000"/>
                      </a:schemeClr>
                    </a:solidFill>
                  </a:tcPr>
                </a:tc>
                <a:extLst>
                  <a:ext uri="{0D108BD9-81ED-4DB2-BD59-A6C34878D82A}">
                    <a16:rowId xmlns:a16="http://schemas.microsoft.com/office/drawing/2014/main" val="220250136"/>
                  </a:ext>
                </a:extLst>
              </a:tr>
              <a:tr h="493214">
                <a:tc>
                  <a:txBody>
                    <a:bodyPr/>
                    <a:lstStyle/>
                    <a:p>
                      <a:pPr algn="ctr"/>
                      <a:r>
                        <a:rPr lang="zh-CN" altLang="en-US" sz="1200" b="1"/>
                        <a:t>返回值</a:t>
                      </a:r>
                    </a:p>
                  </a:txBody>
                  <a:tcPr anchor="ctr"/>
                </a:tc>
                <a:tc>
                  <a:txBody>
                    <a:bodyPr/>
                    <a:lstStyle/>
                    <a:p>
                      <a:pPr algn="ctr"/>
                      <a:endParaRPr lang="zh-CN" altLang="en-US" sz="1400"/>
                    </a:p>
                  </a:txBody>
                  <a:tcPr anchor="ctr"/>
                </a:tc>
                <a:extLst>
                  <a:ext uri="{0D108BD9-81ED-4DB2-BD59-A6C34878D82A}">
                    <a16:rowId xmlns:a16="http://schemas.microsoft.com/office/drawing/2014/main" val="228236267"/>
                  </a:ext>
                </a:extLst>
              </a:tr>
              <a:tr h="979823">
                <a:tc>
                  <a:txBody>
                    <a:bodyPr/>
                    <a:lstStyle/>
                    <a:p>
                      <a:pPr algn="ctr"/>
                      <a:r>
                        <a:rPr lang="zh-CN" altLang="en-US" sz="1200" b="1"/>
                        <a:t>描述</a:t>
                      </a:r>
                    </a:p>
                  </a:txBody>
                  <a:tcPr anchor="ctr">
                    <a:solidFill>
                      <a:srgbClr val="F2F2F2"/>
                    </a:solidFill>
                  </a:tcPr>
                </a:tc>
                <a:tc>
                  <a:txBody>
                    <a:bodyPr/>
                    <a:lstStyle/>
                    <a:p>
                      <a:pPr algn="ctr"/>
                      <a:endParaRPr lang="zh-CN" altLang="en-US" sz="1400"/>
                    </a:p>
                  </a:txBody>
                  <a:tcPr anchor="ctr">
                    <a:solidFill>
                      <a:srgbClr val="F2F2F2"/>
                    </a:solidFill>
                  </a:tcPr>
                </a:tc>
                <a:extLst>
                  <a:ext uri="{0D108BD9-81ED-4DB2-BD59-A6C34878D82A}">
                    <a16:rowId xmlns:a16="http://schemas.microsoft.com/office/drawing/2014/main" val="473482167"/>
                  </a:ext>
                </a:extLst>
              </a:tr>
            </a:tbl>
          </a:graphicData>
        </a:graphic>
      </p:graphicFrame>
      <p:sp>
        <p:nvSpPr>
          <p:cNvPr id="67" name="文本框 66">
            <a:extLst>
              <a:ext uri="{FF2B5EF4-FFF2-40B4-BE49-F238E27FC236}">
                <a16:creationId xmlns:a16="http://schemas.microsoft.com/office/drawing/2014/main" id="{0BB64395-1DD0-6EE8-602B-1DC4763D63C0}"/>
              </a:ext>
            </a:extLst>
          </p:cNvPr>
          <p:cNvSpPr txBox="1"/>
          <p:nvPr/>
        </p:nvSpPr>
        <p:spPr>
          <a:xfrm>
            <a:off x="6402255" y="2959363"/>
            <a:ext cx="1767017" cy="276999"/>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200">
                <a:solidFill>
                  <a:prstClr val="black"/>
                </a:solidFill>
                <a:latin typeface="Source Code Pro"/>
                <a:ea typeface="阿里巴巴普惠体"/>
              </a:rPr>
              <a:t>POST</a:t>
            </a:r>
            <a:endParaRPr kumimoji="0" lang="zh-CN" altLang="en-US" sz="1200" b="0" i="0" u="none" strike="noStrike" kern="1200" cap="none" spc="0" normalizeH="0" baseline="0" noProof="0">
              <a:ln>
                <a:noFill/>
              </a:ln>
              <a:solidFill>
                <a:prstClr val="black"/>
              </a:solidFill>
              <a:effectLst/>
              <a:uLnTx/>
              <a:uFillTx/>
              <a:latin typeface="Source Code Pro"/>
              <a:ea typeface="阿里巴巴普惠体"/>
            </a:endParaRPr>
          </a:p>
        </p:txBody>
      </p:sp>
      <p:sp>
        <p:nvSpPr>
          <p:cNvPr id="68" name="文本框 67">
            <a:extLst>
              <a:ext uri="{FF2B5EF4-FFF2-40B4-BE49-F238E27FC236}">
                <a16:creationId xmlns:a16="http://schemas.microsoft.com/office/drawing/2014/main" id="{9B881FA6-26A9-E793-D667-4D1EAAF7AA38}"/>
              </a:ext>
            </a:extLst>
          </p:cNvPr>
          <p:cNvSpPr txBox="1"/>
          <p:nvPr/>
        </p:nvSpPr>
        <p:spPr>
          <a:xfrm>
            <a:off x="5716458" y="3387685"/>
            <a:ext cx="3138616" cy="276999"/>
          </a:xfrm>
          <a:prstGeom prst="rect">
            <a:avLst/>
          </a:prstGeom>
          <a:noFill/>
        </p:spPr>
        <p:txBody>
          <a:bodyPr wrap="square" rtlCol="0">
            <a:spAutoFit/>
          </a:bodyPr>
          <a:lstStyle/>
          <a:p>
            <a:pPr lvl="0" algn="ctr" defTabSz="1219170">
              <a:defRPr/>
            </a:pPr>
            <a:r>
              <a:rPr lang="en-US" altLang="zh-CN" sz="1200">
                <a:solidFill>
                  <a:prstClr val="black"/>
                </a:solidFill>
              </a:rPr>
              <a:t>/user-coupons/{id}/receive</a:t>
            </a:r>
            <a:endParaRPr kumimoji="0" lang="zh-CN" altLang="en-US" sz="1200" b="0" i="0" u="none" strike="noStrike" kern="1200" cap="none" spc="0" normalizeH="0" baseline="0" noProof="0">
              <a:ln>
                <a:noFill/>
              </a:ln>
              <a:solidFill>
                <a:prstClr val="black"/>
              </a:solidFill>
              <a:effectLst/>
              <a:uLnTx/>
              <a:uFillTx/>
              <a:latin typeface="Source Code Pro"/>
              <a:ea typeface="阿里巴巴普惠体"/>
              <a:cs typeface="+mn-cs"/>
            </a:endParaRPr>
          </a:p>
        </p:txBody>
      </p:sp>
      <p:sp>
        <p:nvSpPr>
          <p:cNvPr id="2" name="文本框 1">
            <a:extLst>
              <a:ext uri="{FF2B5EF4-FFF2-40B4-BE49-F238E27FC236}">
                <a16:creationId xmlns:a16="http://schemas.microsoft.com/office/drawing/2014/main" id="{8FC54C71-1785-5E28-DBE2-9CC65D7FFD33}"/>
              </a:ext>
            </a:extLst>
          </p:cNvPr>
          <p:cNvSpPr txBox="1"/>
          <p:nvPr/>
        </p:nvSpPr>
        <p:spPr>
          <a:xfrm>
            <a:off x="5716458" y="3803183"/>
            <a:ext cx="3138616" cy="276999"/>
          </a:xfrm>
          <a:prstGeom prst="rect">
            <a:avLst/>
          </a:prstGeom>
          <a:noFill/>
        </p:spPr>
        <p:txBody>
          <a:bodyPr wrap="square" rtlCol="0">
            <a:spAutoFit/>
          </a:bodyPr>
          <a:lstStyle/>
          <a:p>
            <a:pPr lvl="0" algn="ctr" defTabSz="1219170">
              <a:defRPr/>
            </a:pPr>
            <a:r>
              <a:rPr lang="zh-CN" altLang="en-US" sz="1200" noProof="0">
                <a:solidFill>
                  <a:prstClr val="black"/>
                </a:solidFill>
              </a:rPr>
              <a:t>路径占位符，优惠券</a:t>
            </a:r>
            <a:r>
              <a:rPr lang="en-US" altLang="zh-CN" sz="1200" noProof="0">
                <a:solidFill>
                  <a:prstClr val="black"/>
                </a:solidFill>
              </a:rPr>
              <a:t>id</a:t>
            </a:r>
            <a:endParaRPr kumimoji="0" lang="zh-CN" altLang="en-US" sz="1200" b="0" i="0" u="none" strike="noStrike" kern="1200" cap="none" spc="0" normalizeH="0" baseline="0" noProof="0">
              <a:ln>
                <a:noFill/>
              </a:ln>
              <a:solidFill>
                <a:prstClr val="black"/>
              </a:solidFill>
              <a:effectLst/>
              <a:uLnTx/>
              <a:uFillTx/>
              <a:latin typeface="Source Code Pro"/>
              <a:ea typeface="阿里巴巴普惠体"/>
              <a:cs typeface="+mn-cs"/>
            </a:endParaRPr>
          </a:p>
        </p:txBody>
      </p:sp>
      <p:sp>
        <p:nvSpPr>
          <p:cNvPr id="3" name="文本框 2">
            <a:extLst>
              <a:ext uri="{FF2B5EF4-FFF2-40B4-BE49-F238E27FC236}">
                <a16:creationId xmlns:a16="http://schemas.microsoft.com/office/drawing/2014/main" id="{AB7DCB15-B421-658C-FC24-0DA1D06C6ADC}"/>
              </a:ext>
            </a:extLst>
          </p:cNvPr>
          <p:cNvSpPr txBox="1"/>
          <p:nvPr/>
        </p:nvSpPr>
        <p:spPr>
          <a:xfrm>
            <a:off x="4489495" y="4264406"/>
            <a:ext cx="5592539" cy="276999"/>
          </a:xfrm>
          <a:prstGeom prst="rect">
            <a:avLst/>
          </a:prstGeom>
          <a:noFill/>
        </p:spPr>
        <p:txBody>
          <a:bodyPr wrap="square" rtlCol="0">
            <a:spAutoFit/>
          </a:bodyPr>
          <a:lstStyle/>
          <a:p>
            <a:pPr lvl="0" algn="ctr" defTabSz="1219170">
              <a:defRPr/>
            </a:pPr>
            <a:r>
              <a:rPr kumimoji="0" lang="zh-CN" altLang="en-US" sz="1200" b="0" i="0" u="none" strike="noStrike" kern="1200" cap="none" spc="0" normalizeH="0" baseline="0" noProof="0">
                <a:ln>
                  <a:noFill/>
                </a:ln>
                <a:solidFill>
                  <a:prstClr val="black"/>
                </a:solidFill>
                <a:effectLst/>
                <a:uLnTx/>
                <a:uFillTx/>
                <a:latin typeface="Source Code Pro"/>
                <a:ea typeface="阿里巴巴普惠体"/>
                <a:cs typeface="+mn-cs"/>
              </a:rPr>
              <a:t>无</a:t>
            </a:r>
          </a:p>
        </p:txBody>
      </p:sp>
      <p:sp>
        <p:nvSpPr>
          <p:cNvPr id="5" name="文本框 4">
            <a:extLst>
              <a:ext uri="{FF2B5EF4-FFF2-40B4-BE49-F238E27FC236}">
                <a16:creationId xmlns:a16="http://schemas.microsoft.com/office/drawing/2014/main" id="{F988E7C3-3D92-8852-F5E1-750F7A28BEDB}"/>
              </a:ext>
            </a:extLst>
          </p:cNvPr>
          <p:cNvSpPr txBox="1"/>
          <p:nvPr/>
        </p:nvSpPr>
        <p:spPr>
          <a:xfrm>
            <a:off x="4789501" y="4719345"/>
            <a:ext cx="5262466" cy="830997"/>
          </a:xfrm>
          <a:prstGeom prst="rect">
            <a:avLst/>
          </a:prstGeom>
          <a:noFill/>
        </p:spPr>
        <p:txBody>
          <a:bodyPr wrap="square" rtlCol="0">
            <a:spAutoFit/>
          </a:bodyPr>
          <a:lstStyle/>
          <a:p>
            <a:pPr lvl="0" defTabSz="1219170">
              <a:defRPr/>
            </a:pPr>
            <a:r>
              <a:rPr kumimoji="0" lang="zh-CN" altLang="en-US" sz="1200" b="0" i="0" u="none" strike="noStrike" kern="1200" cap="none" spc="0" normalizeH="0" baseline="0" noProof="0">
                <a:ln>
                  <a:noFill/>
                </a:ln>
                <a:solidFill>
                  <a:prstClr val="black"/>
                </a:solidFill>
                <a:effectLst/>
                <a:uLnTx/>
                <a:uFillTx/>
                <a:latin typeface="Source Code Pro"/>
                <a:ea typeface="阿里巴巴普惠体"/>
                <a:cs typeface="+mn-cs"/>
              </a:rPr>
              <a:t>注意校验优惠券信息：</a:t>
            </a:r>
            <a:endParaRPr kumimoji="0" lang="en-US" altLang="zh-CN" sz="1200" b="0" i="0" u="none" strike="noStrike" kern="1200" cap="none" spc="0" normalizeH="0" baseline="0" noProof="0">
              <a:ln>
                <a:noFill/>
              </a:ln>
              <a:solidFill>
                <a:prstClr val="black"/>
              </a:solidFill>
              <a:effectLst/>
              <a:uLnTx/>
              <a:uFillTx/>
              <a:latin typeface="Source Code Pro"/>
              <a:ea typeface="阿里巴巴普惠体"/>
              <a:cs typeface="+mn-cs"/>
            </a:endParaRPr>
          </a:p>
          <a:p>
            <a:pPr marL="171450" lvl="0" indent="-171450" defTabSz="1219170">
              <a:buFont typeface="Arial" panose="020B0604020202020204" pitchFamily="34" charset="0"/>
              <a:buChar char="•"/>
              <a:defRPr/>
            </a:pPr>
            <a:r>
              <a:rPr kumimoji="0" lang="zh-CN" altLang="en-US" sz="1200" b="0" i="0" u="none" strike="noStrike" kern="1200" cap="none" spc="0" normalizeH="0" baseline="0" noProof="0">
                <a:ln>
                  <a:noFill/>
                </a:ln>
                <a:solidFill>
                  <a:prstClr val="black"/>
                </a:solidFill>
                <a:effectLst/>
                <a:uLnTx/>
                <a:uFillTx/>
                <a:latin typeface="Source Code Pro"/>
                <a:ea typeface="阿里巴巴普惠体"/>
                <a:cs typeface="+mn-cs"/>
              </a:rPr>
              <a:t>优惠券发放时间</a:t>
            </a:r>
            <a:endParaRPr kumimoji="0" lang="en-US" altLang="zh-CN" sz="1200" b="0" i="0" u="none" strike="noStrike" kern="1200" cap="none" spc="0" normalizeH="0" baseline="0" noProof="0">
              <a:ln>
                <a:noFill/>
              </a:ln>
              <a:solidFill>
                <a:prstClr val="black"/>
              </a:solidFill>
              <a:effectLst/>
              <a:uLnTx/>
              <a:uFillTx/>
              <a:latin typeface="Source Code Pro"/>
              <a:ea typeface="阿里巴巴普惠体"/>
              <a:cs typeface="+mn-cs"/>
            </a:endParaRPr>
          </a:p>
          <a:p>
            <a:pPr marL="171450" lvl="0" indent="-171450" defTabSz="1219170">
              <a:buFont typeface="Arial" panose="020B0604020202020204" pitchFamily="34" charset="0"/>
              <a:buChar char="•"/>
              <a:defRPr/>
            </a:pPr>
            <a:r>
              <a:rPr lang="zh-CN" altLang="en-US" sz="1200">
                <a:solidFill>
                  <a:prstClr val="black"/>
                </a:solidFill>
                <a:latin typeface="Source Code Pro"/>
                <a:ea typeface="阿里巴巴普惠体"/>
              </a:rPr>
              <a:t>优惠券库存</a:t>
            </a:r>
            <a:endParaRPr lang="en-US" altLang="zh-CN" sz="1200">
              <a:solidFill>
                <a:prstClr val="black"/>
              </a:solidFill>
              <a:latin typeface="Source Code Pro"/>
              <a:ea typeface="阿里巴巴普惠体"/>
            </a:endParaRPr>
          </a:p>
          <a:p>
            <a:pPr marL="171450" lvl="0" indent="-171450" defTabSz="1219170">
              <a:buFont typeface="Arial" panose="020B0604020202020204" pitchFamily="34" charset="0"/>
              <a:buChar char="•"/>
              <a:defRPr/>
            </a:pPr>
            <a:r>
              <a:rPr lang="zh-CN" altLang="en-US" sz="1200">
                <a:solidFill>
                  <a:prstClr val="black"/>
                </a:solidFill>
                <a:latin typeface="Source Code Pro"/>
                <a:ea typeface="阿里巴巴普惠体"/>
              </a:rPr>
              <a:t>每人限领数量</a:t>
            </a:r>
            <a:endParaRPr lang="en-US" altLang="zh-CN" sz="1200">
              <a:solidFill>
                <a:prstClr val="black"/>
              </a:solidFill>
              <a:latin typeface="Source Code Pro"/>
              <a:ea typeface="阿里巴巴普惠体"/>
            </a:endParaRPr>
          </a:p>
        </p:txBody>
      </p:sp>
    </p:spTree>
    <p:extLst>
      <p:ext uri="{BB962C8B-B14F-4D97-AF65-F5344CB8AC3E}">
        <p14:creationId xmlns:p14="http://schemas.microsoft.com/office/powerpoint/2010/main" val="30270459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randombar(horizontal)">
                                      <p:cBhvr>
                                        <p:cTn id="7" dur="50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randombar(horizontal)">
                                      <p:cBhvr>
                                        <p:cTn id="12" dur="500"/>
                                        <p:tgtEl>
                                          <p:spTgt spid="6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randombar(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randombar(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randombar(horizont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2" grpId="0"/>
      <p:bldP spid="3"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1">
            <a:extLst>
              <a:ext uri="{FF2B5EF4-FFF2-40B4-BE49-F238E27FC236}">
                <a16:creationId xmlns:a16="http://schemas.microsoft.com/office/drawing/2014/main" id="{2AFC25D5-128A-D9F7-EFC9-F1C36636A33C}"/>
              </a:ext>
            </a:extLst>
          </p:cNvPr>
          <p:cNvSpPr txBox="1">
            <a:spLocks/>
          </p:cNvSpPr>
          <p:nvPr/>
        </p:nvSpPr>
        <p:spPr>
          <a:xfrm>
            <a:off x="2195450" y="938713"/>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zh-CN" altLang="en-US" sz="2000">
                <a:solidFill>
                  <a:srgbClr val="AD2B2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领取优惠券</a:t>
            </a:r>
          </a:p>
        </p:txBody>
      </p:sp>
      <p:sp>
        <p:nvSpPr>
          <p:cNvPr id="65" name="文本占位符 2">
            <a:extLst>
              <a:ext uri="{FF2B5EF4-FFF2-40B4-BE49-F238E27FC236}">
                <a16:creationId xmlns:a16="http://schemas.microsoft.com/office/drawing/2014/main" id="{73B92004-267C-84FA-4C5C-537778B9263F}"/>
              </a:ext>
            </a:extLst>
          </p:cNvPr>
          <p:cNvSpPr txBox="1">
            <a:spLocks/>
          </p:cNvSpPr>
          <p:nvPr/>
        </p:nvSpPr>
        <p:spPr>
          <a:xfrm>
            <a:off x="2195450" y="1617054"/>
            <a:ext cx="9214230" cy="652679"/>
          </a:xfrm>
          <a:prstGeom prst="rect">
            <a:avLst/>
          </a:prstGeom>
        </p:spPr>
        <p:txBody>
          <a:bodyPr lIns="0" tIns="45720" rIns="0" bIns="45720"/>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t>需求：用户在优惠券列表页可以领取优惠券，实现接口根据券</a:t>
            </a:r>
            <a:r>
              <a:rPr lang="en-US" altLang="zh-CN"/>
              <a:t>id</a:t>
            </a:r>
            <a:r>
              <a:rPr lang="zh-CN" altLang="en-US"/>
              <a:t>给用户添加一张优惠券</a:t>
            </a:r>
          </a:p>
        </p:txBody>
      </p:sp>
      <p:graphicFrame>
        <p:nvGraphicFramePr>
          <p:cNvPr id="66" name="表格 4">
            <a:extLst>
              <a:ext uri="{FF2B5EF4-FFF2-40B4-BE49-F238E27FC236}">
                <a16:creationId xmlns:a16="http://schemas.microsoft.com/office/drawing/2014/main" id="{1B3EB4FB-5409-D08A-F9C2-11A265D5AB2E}"/>
              </a:ext>
            </a:extLst>
          </p:cNvPr>
          <p:cNvGraphicFramePr>
            <a:graphicFrameLocks noGrp="1"/>
          </p:cNvGraphicFramePr>
          <p:nvPr>
            <p:extLst>
              <p:ext uri="{D42A27DB-BD31-4B8C-83A1-F6EECF244321}">
                <p14:modId xmlns:p14="http://schemas.microsoft.com/office/powerpoint/2010/main" val="1457108394"/>
              </p:ext>
            </p:extLst>
          </p:nvPr>
        </p:nvGraphicFramePr>
        <p:xfrm>
          <a:off x="-8655430" y="2431456"/>
          <a:ext cx="8445798" cy="3195570"/>
        </p:xfrm>
        <a:graphic>
          <a:graphicData uri="http://schemas.openxmlformats.org/drawingml/2006/table">
            <a:tbl>
              <a:tblPr firstRow="1" bandRow="1">
                <a:effectLst>
                  <a:outerShdw blurRad="50800" dist="38100" dir="5400000" algn="t" rotWithShape="0">
                    <a:prstClr val="black">
                      <a:alpha val="40000"/>
                    </a:prstClr>
                  </a:outerShdw>
                </a:effectLst>
                <a:tableStyleId>{073A0DAA-6AF3-43AB-8588-CEC1D06C72B9}</a:tableStyleId>
              </a:tblPr>
              <a:tblGrid>
                <a:gridCol w="1953728">
                  <a:extLst>
                    <a:ext uri="{9D8B030D-6E8A-4147-A177-3AD203B41FA5}">
                      <a16:colId xmlns:a16="http://schemas.microsoft.com/office/drawing/2014/main" val="3490649803"/>
                    </a:ext>
                  </a:extLst>
                </a:gridCol>
                <a:gridCol w="6492070">
                  <a:extLst>
                    <a:ext uri="{9D8B030D-6E8A-4147-A177-3AD203B41FA5}">
                      <a16:colId xmlns:a16="http://schemas.microsoft.com/office/drawing/2014/main" val="2611661621"/>
                    </a:ext>
                  </a:extLst>
                </a:gridCol>
              </a:tblGrid>
              <a:tr h="480939">
                <a:tc>
                  <a:txBody>
                    <a:bodyPr/>
                    <a:lstStyle/>
                    <a:p>
                      <a:pPr algn="ctr"/>
                      <a:r>
                        <a:rPr lang="zh-CN" altLang="en-US" sz="1600"/>
                        <a:t>参数</a:t>
                      </a:r>
                    </a:p>
                  </a:txBody>
                  <a:tcPr anchor="ctr">
                    <a:solidFill>
                      <a:srgbClr val="AD2B26"/>
                    </a:solidFill>
                  </a:tcPr>
                </a:tc>
                <a:tc>
                  <a:txBody>
                    <a:bodyPr/>
                    <a:lstStyle/>
                    <a:p>
                      <a:pPr algn="ctr"/>
                      <a:r>
                        <a:rPr lang="zh-CN" altLang="en-US" sz="1600"/>
                        <a:t>说明</a:t>
                      </a:r>
                    </a:p>
                  </a:txBody>
                  <a:tcPr anchor="ctr">
                    <a:solidFill>
                      <a:srgbClr val="AD2B26"/>
                    </a:solidFill>
                  </a:tcPr>
                </a:tc>
                <a:extLst>
                  <a:ext uri="{0D108BD9-81ED-4DB2-BD59-A6C34878D82A}">
                    <a16:rowId xmlns:a16="http://schemas.microsoft.com/office/drawing/2014/main" val="1747419205"/>
                  </a:ext>
                </a:extLst>
              </a:tr>
              <a:tr h="406450">
                <a:tc>
                  <a:txBody>
                    <a:bodyPr/>
                    <a:lstStyle/>
                    <a:p>
                      <a:pPr algn="ctr"/>
                      <a:r>
                        <a:rPr lang="zh-CN" altLang="en-US" sz="1200" b="1"/>
                        <a:t>请求方式</a:t>
                      </a:r>
                    </a:p>
                  </a:txBody>
                  <a:tcPr anchor="ctr">
                    <a:solidFill>
                      <a:schemeClr val="bg1">
                        <a:lumMod val="95000"/>
                      </a:schemeClr>
                    </a:solidFill>
                  </a:tcPr>
                </a:tc>
                <a:tc>
                  <a:txBody>
                    <a:bodyPr/>
                    <a:lstStyle/>
                    <a:p>
                      <a:pPr algn="ctr"/>
                      <a:endParaRPr lang="zh-CN" altLang="en-US" sz="1400"/>
                    </a:p>
                  </a:txBody>
                  <a:tcPr anchor="ctr">
                    <a:solidFill>
                      <a:schemeClr val="bg1">
                        <a:lumMod val="95000"/>
                      </a:schemeClr>
                    </a:solidFill>
                  </a:tcPr>
                </a:tc>
                <a:extLst>
                  <a:ext uri="{0D108BD9-81ED-4DB2-BD59-A6C34878D82A}">
                    <a16:rowId xmlns:a16="http://schemas.microsoft.com/office/drawing/2014/main" val="3879576160"/>
                  </a:ext>
                </a:extLst>
              </a:tr>
              <a:tr h="406754">
                <a:tc>
                  <a:txBody>
                    <a:bodyPr/>
                    <a:lstStyle/>
                    <a:p>
                      <a:pPr algn="ctr"/>
                      <a:r>
                        <a:rPr lang="zh-CN" altLang="en-US" sz="1200" b="1"/>
                        <a:t>请求路径</a:t>
                      </a:r>
                    </a:p>
                  </a:txBody>
                  <a:tcPr anchor="ctr"/>
                </a:tc>
                <a:tc>
                  <a:txBody>
                    <a:bodyPr/>
                    <a:lstStyle/>
                    <a:p>
                      <a:pPr algn="ctr"/>
                      <a:endParaRPr lang="zh-CN" altLang="en-US" sz="1400"/>
                    </a:p>
                  </a:txBody>
                  <a:tcPr anchor="ctr"/>
                </a:tc>
                <a:extLst>
                  <a:ext uri="{0D108BD9-81ED-4DB2-BD59-A6C34878D82A}">
                    <a16:rowId xmlns:a16="http://schemas.microsoft.com/office/drawing/2014/main" val="3493185947"/>
                  </a:ext>
                </a:extLst>
              </a:tr>
              <a:tr h="428390">
                <a:tc>
                  <a:txBody>
                    <a:bodyPr/>
                    <a:lstStyle/>
                    <a:p>
                      <a:pPr algn="ctr"/>
                      <a:r>
                        <a:rPr lang="zh-CN" altLang="en-US" sz="1200" b="1"/>
                        <a:t>请求参数</a:t>
                      </a:r>
                    </a:p>
                  </a:txBody>
                  <a:tcPr anchor="ctr">
                    <a:solidFill>
                      <a:schemeClr val="bg1">
                        <a:lumMod val="95000"/>
                      </a:schemeClr>
                    </a:solidFill>
                  </a:tcPr>
                </a:tc>
                <a:tc>
                  <a:txBody>
                    <a:bodyPr/>
                    <a:lstStyle/>
                    <a:p>
                      <a:pPr algn="ctr"/>
                      <a:endParaRPr lang="zh-CN" altLang="en-US" sz="1400"/>
                    </a:p>
                  </a:txBody>
                  <a:tcPr anchor="ctr">
                    <a:solidFill>
                      <a:schemeClr val="bg1">
                        <a:lumMod val="95000"/>
                      </a:schemeClr>
                    </a:solidFill>
                  </a:tcPr>
                </a:tc>
                <a:extLst>
                  <a:ext uri="{0D108BD9-81ED-4DB2-BD59-A6C34878D82A}">
                    <a16:rowId xmlns:a16="http://schemas.microsoft.com/office/drawing/2014/main" val="220250136"/>
                  </a:ext>
                </a:extLst>
              </a:tr>
              <a:tr h="493214">
                <a:tc>
                  <a:txBody>
                    <a:bodyPr/>
                    <a:lstStyle/>
                    <a:p>
                      <a:pPr algn="ctr"/>
                      <a:r>
                        <a:rPr lang="zh-CN" altLang="en-US" sz="1200" b="1"/>
                        <a:t>返回值</a:t>
                      </a:r>
                    </a:p>
                  </a:txBody>
                  <a:tcPr anchor="ctr"/>
                </a:tc>
                <a:tc>
                  <a:txBody>
                    <a:bodyPr/>
                    <a:lstStyle/>
                    <a:p>
                      <a:pPr algn="ctr"/>
                      <a:endParaRPr lang="zh-CN" altLang="en-US" sz="1400"/>
                    </a:p>
                  </a:txBody>
                  <a:tcPr anchor="ctr"/>
                </a:tc>
                <a:extLst>
                  <a:ext uri="{0D108BD9-81ED-4DB2-BD59-A6C34878D82A}">
                    <a16:rowId xmlns:a16="http://schemas.microsoft.com/office/drawing/2014/main" val="228236267"/>
                  </a:ext>
                </a:extLst>
              </a:tr>
              <a:tr h="979823">
                <a:tc>
                  <a:txBody>
                    <a:bodyPr/>
                    <a:lstStyle/>
                    <a:p>
                      <a:pPr algn="ctr"/>
                      <a:r>
                        <a:rPr lang="zh-CN" altLang="en-US" sz="1200" b="1"/>
                        <a:t>描述</a:t>
                      </a:r>
                    </a:p>
                  </a:txBody>
                  <a:tcPr anchor="ctr">
                    <a:solidFill>
                      <a:srgbClr val="F2F2F2"/>
                    </a:solidFill>
                  </a:tcPr>
                </a:tc>
                <a:tc>
                  <a:txBody>
                    <a:bodyPr/>
                    <a:lstStyle/>
                    <a:p>
                      <a:pPr algn="ctr"/>
                      <a:endParaRPr lang="zh-CN" altLang="en-US" sz="1400"/>
                    </a:p>
                  </a:txBody>
                  <a:tcPr anchor="ctr">
                    <a:solidFill>
                      <a:srgbClr val="F2F2F2"/>
                    </a:solidFill>
                  </a:tcPr>
                </a:tc>
                <a:extLst>
                  <a:ext uri="{0D108BD9-81ED-4DB2-BD59-A6C34878D82A}">
                    <a16:rowId xmlns:a16="http://schemas.microsoft.com/office/drawing/2014/main" val="473482167"/>
                  </a:ext>
                </a:extLst>
              </a:tr>
            </a:tbl>
          </a:graphicData>
        </a:graphic>
      </p:graphicFrame>
      <p:sp>
        <p:nvSpPr>
          <p:cNvPr id="67" name="文本框 66">
            <a:extLst>
              <a:ext uri="{FF2B5EF4-FFF2-40B4-BE49-F238E27FC236}">
                <a16:creationId xmlns:a16="http://schemas.microsoft.com/office/drawing/2014/main" id="{0BB64395-1DD0-6EE8-602B-1DC4763D63C0}"/>
              </a:ext>
            </a:extLst>
          </p:cNvPr>
          <p:cNvSpPr txBox="1"/>
          <p:nvPr/>
        </p:nvSpPr>
        <p:spPr>
          <a:xfrm>
            <a:off x="-4448625" y="2959363"/>
            <a:ext cx="1767017" cy="276999"/>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200">
                <a:solidFill>
                  <a:prstClr val="black"/>
                </a:solidFill>
                <a:latin typeface="Source Code Pro"/>
                <a:ea typeface="阿里巴巴普惠体"/>
              </a:rPr>
              <a:t>GET</a:t>
            </a:r>
            <a:endParaRPr kumimoji="0" lang="zh-CN" altLang="en-US" sz="1200" b="0" i="0" u="none" strike="noStrike" kern="1200" cap="none" spc="0" normalizeH="0" baseline="0" noProof="0">
              <a:ln>
                <a:noFill/>
              </a:ln>
              <a:solidFill>
                <a:prstClr val="black"/>
              </a:solidFill>
              <a:effectLst/>
              <a:uLnTx/>
              <a:uFillTx/>
              <a:latin typeface="Source Code Pro"/>
              <a:ea typeface="阿里巴巴普惠体"/>
            </a:endParaRPr>
          </a:p>
        </p:txBody>
      </p:sp>
      <p:sp>
        <p:nvSpPr>
          <p:cNvPr id="68" name="文本框 67">
            <a:extLst>
              <a:ext uri="{FF2B5EF4-FFF2-40B4-BE49-F238E27FC236}">
                <a16:creationId xmlns:a16="http://schemas.microsoft.com/office/drawing/2014/main" id="{9B881FA6-26A9-E793-D667-4D1EAAF7AA38}"/>
              </a:ext>
            </a:extLst>
          </p:cNvPr>
          <p:cNvSpPr txBox="1"/>
          <p:nvPr/>
        </p:nvSpPr>
        <p:spPr>
          <a:xfrm>
            <a:off x="-5134422" y="3387685"/>
            <a:ext cx="3138616" cy="276999"/>
          </a:xfrm>
          <a:prstGeom prst="rect">
            <a:avLst/>
          </a:prstGeom>
          <a:noFill/>
        </p:spPr>
        <p:txBody>
          <a:bodyPr wrap="square" rtlCol="0">
            <a:spAutoFit/>
          </a:bodyPr>
          <a:lstStyle/>
          <a:p>
            <a:pPr lvl="0" algn="ctr" defTabSz="1219170">
              <a:defRPr/>
            </a:pPr>
            <a:r>
              <a:rPr lang="en-US" altLang="zh-CN" sz="1200">
                <a:solidFill>
                  <a:prstClr val="black"/>
                </a:solidFill>
              </a:rPr>
              <a:t>/coupons/{id}/receive</a:t>
            </a:r>
            <a:endParaRPr kumimoji="0" lang="zh-CN" altLang="en-US" sz="1200" b="0" i="0" u="none" strike="noStrike" kern="1200" cap="none" spc="0" normalizeH="0" baseline="0" noProof="0">
              <a:ln>
                <a:noFill/>
              </a:ln>
              <a:solidFill>
                <a:prstClr val="black"/>
              </a:solidFill>
              <a:effectLst/>
              <a:uLnTx/>
              <a:uFillTx/>
              <a:latin typeface="Source Code Pro"/>
              <a:ea typeface="阿里巴巴普惠体"/>
              <a:cs typeface="+mn-cs"/>
            </a:endParaRPr>
          </a:p>
        </p:txBody>
      </p:sp>
      <p:sp>
        <p:nvSpPr>
          <p:cNvPr id="2" name="文本框 1">
            <a:extLst>
              <a:ext uri="{FF2B5EF4-FFF2-40B4-BE49-F238E27FC236}">
                <a16:creationId xmlns:a16="http://schemas.microsoft.com/office/drawing/2014/main" id="{8FC54C71-1785-5E28-DBE2-9CC65D7FFD33}"/>
              </a:ext>
            </a:extLst>
          </p:cNvPr>
          <p:cNvSpPr txBox="1"/>
          <p:nvPr/>
        </p:nvSpPr>
        <p:spPr>
          <a:xfrm>
            <a:off x="-5134422" y="3803183"/>
            <a:ext cx="3138616" cy="276999"/>
          </a:xfrm>
          <a:prstGeom prst="rect">
            <a:avLst/>
          </a:prstGeom>
          <a:noFill/>
        </p:spPr>
        <p:txBody>
          <a:bodyPr wrap="square" rtlCol="0">
            <a:spAutoFit/>
          </a:bodyPr>
          <a:lstStyle/>
          <a:p>
            <a:pPr lvl="0" algn="ctr" defTabSz="1219170">
              <a:defRPr/>
            </a:pPr>
            <a:r>
              <a:rPr lang="zh-CN" altLang="en-US" sz="1200" noProof="0">
                <a:solidFill>
                  <a:prstClr val="black"/>
                </a:solidFill>
              </a:rPr>
              <a:t>路径占位符，优惠券</a:t>
            </a:r>
            <a:r>
              <a:rPr lang="en-US" altLang="zh-CN" sz="1200" noProof="0">
                <a:solidFill>
                  <a:prstClr val="black"/>
                </a:solidFill>
              </a:rPr>
              <a:t>id</a:t>
            </a:r>
            <a:endParaRPr kumimoji="0" lang="zh-CN" altLang="en-US" sz="1200" b="0" i="0" u="none" strike="noStrike" kern="1200" cap="none" spc="0" normalizeH="0" baseline="0" noProof="0">
              <a:ln>
                <a:noFill/>
              </a:ln>
              <a:solidFill>
                <a:prstClr val="black"/>
              </a:solidFill>
              <a:effectLst/>
              <a:uLnTx/>
              <a:uFillTx/>
              <a:latin typeface="Source Code Pro"/>
              <a:ea typeface="阿里巴巴普惠体"/>
              <a:cs typeface="+mn-cs"/>
            </a:endParaRPr>
          </a:p>
        </p:txBody>
      </p:sp>
      <p:sp>
        <p:nvSpPr>
          <p:cNvPr id="3" name="文本框 2">
            <a:extLst>
              <a:ext uri="{FF2B5EF4-FFF2-40B4-BE49-F238E27FC236}">
                <a16:creationId xmlns:a16="http://schemas.microsoft.com/office/drawing/2014/main" id="{AB7DCB15-B421-658C-FC24-0DA1D06C6ADC}"/>
              </a:ext>
            </a:extLst>
          </p:cNvPr>
          <p:cNvSpPr txBox="1"/>
          <p:nvPr/>
        </p:nvSpPr>
        <p:spPr>
          <a:xfrm>
            <a:off x="-6361385" y="4264406"/>
            <a:ext cx="5592539" cy="276999"/>
          </a:xfrm>
          <a:prstGeom prst="rect">
            <a:avLst/>
          </a:prstGeom>
          <a:noFill/>
        </p:spPr>
        <p:txBody>
          <a:bodyPr wrap="square" rtlCol="0">
            <a:spAutoFit/>
          </a:bodyPr>
          <a:lstStyle/>
          <a:p>
            <a:pPr lvl="0" algn="ctr" defTabSz="1219170">
              <a:defRPr/>
            </a:pPr>
            <a:r>
              <a:rPr kumimoji="0" lang="zh-CN" altLang="en-US" sz="1200" b="0" i="0" u="none" strike="noStrike" kern="1200" cap="none" spc="0" normalizeH="0" baseline="0" noProof="0">
                <a:ln>
                  <a:noFill/>
                </a:ln>
                <a:solidFill>
                  <a:prstClr val="black"/>
                </a:solidFill>
                <a:effectLst/>
                <a:uLnTx/>
                <a:uFillTx/>
                <a:latin typeface="Source Code Pro"/>
                <a:ea typeface="阿里巴巴普惠体"/>
                <a:cs typeface="+mn-cs"/>
              </a:rPr>
              <a:t>无</a:t>
            </a:r>
          </a:p>
        </p:txBody>
      </p:sp>
      <p:sp>
        <p:nvSpPr>
          <p:cNvPr id="5" name="文本框 4">
            <a:extLst>
              <a:ext uri="{FF2B5EF4-FFF2-40B4-BE49-F238E27FC236}">
                <a16:creationId xmlns:a16="http://schemas.microsoft.com/office/drawing/2014/main" id="{F988E7C3-3D92-8852-F5E1-750F7A28BEDB}"/>
              </a:ext>
            </a:extLst>
          </p:cNvPr>
          <p:cNvSpPr txBox="1"/>
          <p:nvPr/>
        </p:nvSpPr>
        <p:spPr>
          <a:xfrm>
            <a:off x="-6061379" y="4719345"/>
            <a:ext cx="5262466" cy="830997"/>
          </a:xfrm>
          <a:prstGeom prst="rect">
            <a:avLst/>
          </a:prstGeom>
          <a:noFill/>
        </p:spPr>
        <p:txBody>
          <a:bodyPr wrap="square" rtlCol="0">
            <a:spAutoFit/>
          </a:bodyPr>
          <a:lstStyle/>
          <a:p>
            <a:pPr lvl="0" defTabSz="1219170">
              <a:defRPr/>
            </a:pPr>
            <a:r>
              <a:rPr kumimoji="0" lang="zh-CN" altLang="en-US" sz="1200" b="0" i="0" u="none" strike="noStrike" kern="1200" cap="none" spc="0" normalizeH="0" baseline="0" noProof="0">
                <a:ln>
                  <a:noFill/>
                </a:ln>
                <a:solidFill>
                  <a:prstClr val="black"/>
                </a:solidFill>
                <a:effectLst/>
                <a:uLnTx/>
                <a:uFillTx/>
                <a:latin typeface="Source Code Pro"/>
                <a:ea typeface="阿里巴巴普惠体"/>
                <a:cs typeface="+mn-cs"/>
              </a:rPr>
              <a:t>注意校验优惠券信息：</a:t>
            </a:r>
            <a:endParaRPr kumimoji="0" lang="en-US" altLang="zh-CN" sz="1200" b="0" i="0" u="none" strike="noStrike" kern="1200" cap="none" spc="0" normalizeH="0" baseline="0" noProof="0">
              <a:ln>
                <a:noFill/>
              </a:ln>
              <a:solidFill>
                <a:prstClr val="black"/>
              </a:solidFill>
              <a:effectLst/>
              <a:uLnTx/>
              <a:uFillTx/>
              <a:latin typeface="Source Code Pro"/>
              <a:ea typeface="阿里巴巴普惠体"/>
              <a:cs typeface="+mn-cs"/>
            </a:endParaRPr>
          </a:p>
          <a:p>
            <a:pPr marL="171450" lvl="0" indent="-171450" defTabSz="1219170">
              <a:buFont typeface="Arial" panose="020B0604020202020204" pitchFamily="34" charset="0"/>
              <a:buChar char="•"/>
              <a:defRPr/>
            </a:pPr>
            <a:r>
              <a:rPr kumimoji="0" lang="zh-CN" altLang="en-US" sz="1200" b="0" i="0" u="none" strike="noStrike" kern="1200" cap="none" spc="0" normalizeH="0" baseline="0" noProof="0">
                <a:ln>
                  <a:noFill/>
                </a:ln>
                <a:solidFill>
                  <a:prstClr val="black"/>
                </a:solidFill>
                <a:effectLst/>
                <a:uLnTx/>
                <a:uFillTx/>
                <a:latin typeface="Source Code Pro"/>
                <a:ea typeface="阿里巴巴普惠体"/>
                <a:cs typeface="+mn-cs"/>
              </a:rPr>
              <a:t>优惠券发放时间</a:t>
            </a:r>
            <a:endParaRPr kumimoji="0" lang="en-US" altLang="zh-CN" sz="1200" b="0" i="0" u="none" strike="noStrike" kern="1200" cap="none" spc="0" normalizeH="0" baseline="0" noProof="0">
              <a:ln>
                <a:noFill/>
              </a:ln>
              <a:solidFill>
                <a:prstClr val="black"/>
              </a:solidFill>
              <a:effectLst/>
              <a:uLnTx/>
              <a:uFillTx/>
              <a:latin typeface="Source Code Pro"/>
              <a:ea typeface="阿里巴巴普惠体"/>
              <a:cs typeface="+mn-cs"/>
            </a:endParaRPr>
          </a:p>
          <a:p>
            <a:pPr marL="171450" lvl="0" indent="-171450" defTabSz="1219170">
              <a:buFont typeface="Arial" panose="020B0604020202020204" pitchFamily="34" charset="0"/>
              <a:buChar char="•"/>
              <a:defRPr/>
            </a:pPr>
            <a:r>
              <a:rPr lang="zh-CN" altLang="en-US" sz="1200">
                <a:solidFill>
                  <a:prstClr val="black"/>
                </a:solidFill>
                <a:latin typeface="Source Code Pro"/>
                <a:ea typeface="阿里巴巴普惠体"/>
              </a:rPr>
              <a:t>优惠券库存</a:t>
            </a:r>
            <a:endParaRPr lang="en-US" altLang="zh-CN" sz="1200">
              <a:solidFill>
                <a:prstClr val="black"/>
              </a:solidFill>
              <a:latin typeface="Source Code Pro"/>
              <a:ea typeface="阿里巴巴普惠体"/>
            </a:endParaRPr>
          </a:p>
          <a:p>
            <a:pPr marL="171450" lvl="0" indent="-171450" defTabSz="1219170">
              <a:buFont typeface="Arial" panose="020B0604020202020204" pitchFamily="34" charset="0"/>
              <a:buChar char="•"/>
              <a:defRPr/>
            </a:pPr>
            <a:r>
              <a:rPr lang="zh-CN" altLang="en-US" sz="1200">
                <a:solidFill>
                  <a:prstClr val="black"/>
                </a:solidFill>
                <a:latin typeface="Source Code Pro"/>
                <a:ea typeface="阿里巴巴普惠体"/>
              </a:rPr>
              <a:t>每人限领数量</a:t>
            </a:r>
            <a:endParaRPr lang="en-US" altLang="zh-CN" sz="1200">
              <a:solidFill>
                <a:prstClr val="black"/>
              </a:solidFill>
              <a:latin typeface="Source Code Pro"/>
              <a:ea typeface="阿里巴巴普惠体"/>
            </a:endParaRPr>
          </a:p>
        </p:txBody>
      </p:sp>
      <p:sp>
        <p:nvSpPr>
          <p:cNvPr id="4" name="椭圆 3">
            <a:extLst>
              <a:ext uri="{FF2B5EF4-FFF2-40B4-BE49-F238E27FC236}">
                <a16:creationId xmlns:a16="http://schemas.microsoft.com/office/drawing/2014/main" id="{1D38F58E-10C7-C8BD-2F95-E23934CC4D04}"/>
              </a:ext>
            </a:extLst>
          </p:cNvPr>
          <p:cNvSpPr/>
          <p:nvPr/>
        </p:nvSpPr>
        <p:spPr>
          <a:xfrm>
            <a:off x="2401089" y="2335703"/>
            <a:ext cx="530002" cy="301720"/>
          </a:xfrm>
          <a:prstGeom prst="ellipse">
            <a:avLst/>
          </a:prstGeom>
          <a:solidFill>
            <a:schemeClr val="accent2"/>
          </a:solidFill>
          <a:ln>
            <a:noFill/>
          </a:ln>
        </p:spPr>
        <p:style>
          <a:lnRef idx="2">
            <a:schemeClr val="accent3"/>
          </a:lnRef>
          <a:fillRef idx="1">
            <a:schemeClr val="lt1"/>
          </a:fillRef>
          <a:effectRef idx="0">
            <a:schemeClr val="accent3"/>
          </a:effectRef>
          <a:fontRef idx="minor">
            <a:schemeClr val="dk1"/>
          </a:fontRef>
        </p:style>
        <p:txBody>
          <a:bodyPr lIns="0" tIns="45720" rIns="0" bIns="45720" rtlCol="0" anchor="ctr"/>
          <a:lstStyle/>
          <a:p>
            <a:pPr algn="ctr"/>
            <a:r>
              <a:rPr lang="zh-CN" altLang="en-US" sz="1050">
                <a:solidFill>
                  <a:schemeClr val="bg1"/>
                </a:solidFill>
              </a:rPr>
              <a:t>开始</a:t>
            </a:r>
          </a:p>
        </p:txBody>
      </p:sp>
      <p:sp>
        <p:nvSpPr>
          <p:cNvPr id="6" name="矩形: 圆角 5">
            <a:extLst>
              <a:ext uri="{FF2B5EF4-FFF2-40B4-BE49-F238E27FC236}">
                <a16:creationId xmlns:a16="http://schemas.microsoft.com/office/drawing/2014/main" id="{D287F93E-68F0-52BB-BA4D-8CAFF50CFC06}"/>
              </a:ext>
            </a:extLst>
          </p:cNvPr>
          <p:cNvSpPr/>
          <p:nvPr/>
        </p:nvSpPr>
        <p:spPr>
          <a:xfrm>
            <a:off x="2299467" y="3042535"/>
            <a:ext cx="729843" cy="400110"/>
          </a:xfrm>
          <a:prstGeom prst="roundRect">
            <a:avLst/>
          </a:prstGeom>
          <a:ln w="9525">
            <a:solidFill>
              <a:srgbClr val="AD2A26"/>
            </a:solidFill>
          </a:ln>
        </p:spPr>
        <p:style>
          <a:lnRef idx="2">
            <a:schemeClr val="dk1"/>
          </a:lnRef>
          <a:fillRef idx="1">
            <a:schemeClr val="lt1"/>
          </a:fillRef>
          <a:effectRef idx="0">
            <a:schemeClr val="dk1"/>
          </a:effectRef>
          <a:fontRef idx="minor">
            <a:schemeClr val="dk1"/>
          </a:fontRef>
        </p:style>
        <p:txBody>
          <a:bodyPr lIns="0" tIns="45720" rIns="0" bIns="45720" rtlCol="0" anchor="ctr"/>
          <a:lstStyle/>
          <a:p>
            <a:pPr algn="ctr"/>
            <a:r>
              <a:rPr lang="zh-CN" altLang="en-US" sz="1050">
                <a:solidFill>
                  <a:srgbClr val="49504F"/>
                </a:solidFill>
              </a:rPr>
              <a:t>查询优惠券</a:t>
            </a:r>
          </a:p>
        </p:txBody>
      </p:sp>
      <p:cxnSp>
        <p:nvCxnSpPr>
          <p:cNvPr id="7" name="直接箭头连接符 6">
            <a:extLst>
              <a:ext uri="{FF2B5EF4-FFF2-40B4-BE49-F238E27FC236}">
                <a16:creationId xmlns:a16="http://schemas.microsoft.com/office/drawing/2014/main" id="{21BD10E3-9693-41BE-E1B6-F93197788630}"/>
              </a:ext>
            </a:extLst>
          </p:cNvPr>
          <p:cNvCxnSpPr>
            <a:cxnSpLocks/>
            <a:stCxn id="4" idx="4"/>
            <a:endCxn id="6" idx="0"/>
          </p:cNvCxnSpPr>
          <p:nvPr/>
        </p:nvCxnSpPr>
        <p:spPr>
          <a:xfrm flipH="1">
            <a:off x="2664389" y="2637423"/>
            <a:ext cx="1701" cy="4051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菱形 7">
            <a:extLst>
              <a:ext uri="{FF2B5EF4-FFF2-40B4-BE49-F238E27FC236}">
                <a16:creationId xmlns:a16="http://schemas.microsoft.com/office/drawing/2014/main" id="{66C3F91A-49F1-2B1B-8B69-F00A1F4D309A}"/>
              </a:ext>
            </a:extLst>
          </p:cNvPr>
          <p:cNvSpPr/>
          <p:nvPr/>
        </p:nvSpPr>
        <p:spPr>
          <a:xfrm>
            <a:off x="3817161" y="3856941"/>
            <a:ext cx="1159951" cy="479188"/>
          </a:xfrm>
          <a:prstGeom prst="diamond">
            <a:avLst/>
          </a:prstGeom>
          <a:ln w="9525">
            <a:solidFill>
              <a:srgbClr val="AD2A26"/>
            </a:solidFill>
          </a:ln>
        </p:spPr>
        <p:style>
          <a:lnRef idx="2">
            <a:schemeClr val="dk1"/>
          </a:lnRef>
          <a:fillRef idx="1">
            <a:schemeClr val="lt1"/>
          </a:fillRef>
          <a:effectRef idx="0">
            <a:schemeClr val="dk1"/>
          </a:effectRef>
          <a:fontRef idx="minor">
            <a:schemeClr val="dk1"/>
          </a:fontRef>
        </p:style>
        <p:txBody>
          <a:bodyPr lIns="0" tIns="45720" rIns="0" bIns="45720" rtlCol="0" anchor="ctr"/>
          <a:lstStyle/>
          <a:p>
            <a:pPr algn="ctr"/>
            <a:r>
              <a:rPr lang="zh-CN" altLang="en-US" sz="1050">
                <a:solidFill>
                  <a:srgbClr val="49504F"/>
                </a:solidFill>
              </a:rPr>
              <a:t>是否</a:t>
            </a:r>
            <a:endParaRPr lang="en-US" altLang="zh-CN" sz="1050">
              <a:solidFill>
                <a:srgbClr val="49504F"/>
              </a:solidFill>
            </a:endParaRPr>
          </a:p>
          <a:p>
            <a:pPr algn="ctr"/>
            <a:r>
              <a:rPr lang="zh-CN" altLang="en-US" sz="1050">
                <a:solidFill>
                  <a:srgbClr val="49504F"/>
                </a:solidFill>
              </a:rPr>
              <a:t>正在发放</a:t>
            </a:r>
          </a:p>
        </p:txBody>
      </p:sp>
      <p:sp>
        <p:nvSpPr>
          <p:cNvPr id="9" name="文本框 8">
            <a:extLst>
              <a:ext uri="{FF2B5EF4-FFF2-40B4-BE49-F238E27FC236}">
                <a16:creationId xmlns:a16="http://schemas.microsoft.com/office/drawing/2014/main" id="{7AF44C36-FB7E-43F9-2D36-BE1AD80B041C}"/>
              </a:ext>
            </a:extLst>
          </p:cNvPr>
          <p:cNvSpPr txBox="1"/>
          <p:nvPr/>
        </p:nvSpPr>
        <p:spPr>
          <a:xfrm>
            <a:off x="3147984" y="3836165"/>
            <a:ext cx="317716" cy="253916"/>
          </a:xfrm>
          <a:prstGeom prst="rect">
            <a:avLst/>
          </a:prstGeom>
          <a:noFill/>
        </p:spPr>
        <p:txBody>
          <a:bodyPr wrap="none" rtlCol="0">
            <a:spAutoFit/>
          </a:bodyPr>
          <a:lstStyle/>
          <a:p>
            <a:pPr fontAlgn="auto">
              <a:spcBef>
                <a:spcPts val="0"/>
              </a:spcBef>
              <a:spcAft>
                <a:spcPts val="0"/>
              </a:spcAft>
            </a:pPr>
            <a:r>
              <a:rPr lang="zh-CN" altLang="en-US" sz="1050">
                <a:solidFill>
                  <a:srgbClr val="49504F"/>
                </a:solidFill>
                <a:latin typeface="+mn-lt"/>
                <a:ea typeface="+mn-ea"/>
              </a:rPr>
              <a:t>是</a:t>
            </a:r>
            <a:endParaRPr lang="zh-CN" altLang="en-US" sz="1050" dirty="0">
              <a:solidFill>
                <a:srgbClr val="49504F"/>
              </a:solidFill>
              <a:latin typeface="+mn-lt"/>
              <a:ea typeface="+mn-ea"/>
            </a:endParaRPr>
          </a:p>
        </p:txBody>
      </p:sp>
      <p:cxnSp>
        <p:nvCxnSpPr>
          <p:cNvPr id="11" name="直接箭头连接符 10">
            <a:extLst>
              <a:ext uri="{FF2B5EF4-FFF2-40B4-BE49-F238E27FC236}">
                <a16:creationId xmlns:a16="http://schemas.microsoft.com/office/drawing/2014/main" id="{1B676777-6049-86CA-680F-935067060329}"/>
              </a:ext>
            </a:extLst>
          </p:cNvPr>
          <p:cNvCxnSpPr>
            <a:cxnSpLocks/>
            <a:stCxn id="8" idx="2"/>
            <a:endCxn id="98" idx="3"/>
          </p:cNvCxnSpPr>
          <p:nvPr/>
        </p:nvCxnSpPr>
        <p:spPr>
          <a:xfrm rot="5400000">
            <a:off x="3327567" y="3998487"/>
            <a:ext cx="731928" cy="140721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a:extLst>
              <a:ext uri="{FF2B5EF4-FFF2-40B4-BE49-F238E27FC236}">
                <a16:creationId xmlns:a16="http://schemas.microsoft.com/office/drawing/2014/main" id="{61126696-FA14-DC57-AAB5-21C92FE4971B}"/>
              </a:ext>
            </a:extLst>
          </p:cNvPr>
          <p:cNvSpPr txBox="1"/>
          <p:nvPr/>
        </p:nvSpPr>
        <p:spPr>
          <a:xfrm>
            <a:off x="2670973" y="4336703"/>
            <a:ext cx="317716" cy="253916"/>
          </a:xfrm>
          <a:prstGeom prst="rect">
            <a:avLst/>
          </a:prstGeom>
          <a:noFill/>
        </p:spPr>
        <p:txBody>
          <a:bodyPr wrap="none" rtlCol="0">
            <a:spAutoFit/>
          </a:bodyPr>
          <a:lstStyle/>
          <a:p>
            <a:pPr fontAlgn="auto">
              <a:spcBef>
                <a:spcPts val="0"/>
              </a:spcBef>
              <a:spcAft>
                <a:spcPts val="0"/>
              </a:spcAft>
            </a:pPr>
            <a:r>
              <a:rPr lang="zh-CN" altLang="en-US" sz="1050">
                <a:solidFill>
                  <a:srgbClr val="49504F"/>
                </a:solidFill>
                <a:latin typeface="+mn-lt"/>
                <a:ea typeface="+mn-ea"/>
              </a:rPr>
              <a:t>否</a:t>
            </a:r>
            <a:endParaRPr lang="zh-CN" altLang="en-US" sz="1050" dirty="0">
              <a:solidFill>
                <a:srgbClr val="49504F"/>
              </a:solidFill>
              <a:latin typeface="+mn-lt"/>
              <a:ea typeface="+mn-ea"/>
            </a:endParaRPr>
          </a:p>
        </p:txBody>
      </p:sp>
      <p:cxnSp>
        <p:nvCxnSpPr>
          <p:cNvPr id="15" name="直接箭头连接符 14">
            <a:extLst>
              <a:ext uri="{FF2B5EF4-FFF2-40B4-BE49-F238E27FC236}">
                <a16:creationId xmlns:a16="http://schemas.microsoft.com/office/drawing/2014/main" id="{ABC89783-4259-ED4A-7C78-05C17C03C5E3}"/>
              </a:ext>
            </a:extLst>
          </p:cNvPr>
          <p:cNvCxnSpPr>
            <a:cxnSpLocks/>
            <a:stCxn id="98" idx="2"/>
            <a:endCxn id="77" idx="0"/>
          </p:cNvCxnSpPr>
          <p:nvPr/>
        </p:nvCxnSpPr>
        <p:spPr>
          <a:xfrm>
            <a:off x="2664388" y="5268112"/>
            <a:ext cx="6585" cy="4822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CB097FCD-2485-05B9-8803-42696A425330}"/>
              </a:ext>
            </a:extLst>
          </p:cNvPr>
          <p:cNvCxnSpPr>
            <a:cxnSpLocks/>
            <a:stCxn id="6" idx="2"/>
            <a:endCxn id="74" idx="0"/>
          </p:cNvCxnSpPr>
          <p:nvPr/>
        </p:nvCxnSpPr>
        <p:spPr>
          <a:xfrm>
            <a:off x="2664389" y="3442645"/>
            <a:ext cx="0" cy="4078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连接符: 肘形 18">
            <a:extLst>
              <a:ext uri="{FF2B5EF4-FFF2-40B4-BE49-F238E27FC236}">
                <a16:creationId xmlns:a16="http://schemas.microsoft.com/office/drawing/2014/main" id="{2A701B3E-BB70-FC6E-CD3A-5BCA584AF039}"/>
              </a:ext>
            </a:extLst>
          </p:cNvPr>
          <p:cNvCxnSpPr>
            <a:cxnSpLocks/>
            <a:stCxn id="20" idx="2"/>
            <a:endCxn id="77" idx="6"/>
          </p:cNvCxnSpPr>
          <p:nvPr/>
        </p:nvCxnSpPr>
        <p:spPr>
          <a:xfrm rot="5400000">
            <a:off x="6240117" y="2292781"/>
            <a:ext cx="293385" cy="691143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0" name="矩形: 圆角 19">
            <a:extLst>
              <a:ext uri="{FF2B5EF4-FFF2-40B4-BE49-F238E27FC236}">
                <a16:creationId xmlns:a16="http://schemas.microsoft.com/office/drawing/2014/main" id="{51FD3351-6761-A3B2-CD0E-9641364B383C}"/>
              </a:ext>
            </a:extLst>
          </p:cNvPr>
          <p:cNvSpPr/>
          <p:nvPr/>
        </p:nvSpPr>
        <p:spPr>
          <a:xfrm>
            <a:off x="9516989" y="5201697"/>
            <a:ext cx="651075" cy="400110"/>
          </a:xfrm>
          <a:prstGeom prst="roundRect">
            <a:avLst/>
          </a:prstGeom>
          <a:solidFill>
            <a:schemeClr val="bg1"/>
          </a:solidFill>
          <a:ln w="9525">
            <a:solidFill>
              <a:srgbClr val="AD2A26"/>
            </a:solidFill>
          </a:ln>
        </p:spPr>
        <p:style>
          <a:lnRef idx="2">
            <a:schemeClr val="dk1"/>
          </a:lnRef>
          <a:fillRef idx="1">
            <a:schemeClr val="lt1"/>
          </a:fillRef>
          <a:effectRef idx="0">
            <a:schemeClr val="dk1"/>
          </a:effectRef>
          <a:fontRef idx="minor">
            <a:schemeClr val="dk1"/>
          </a:fontRef>
        </p:style>
        <p:txBody>
          <a:bodyPr lIns="0" tIns="45720" rIns="0" bIns="45720" rtlCol="0" anchor="ctr"/>
          <a:lstStyle/>
          <a:p>
            <a:pPr algn="ctr"/>
            <a:r>
              <a:rPr lang="zh-CN" altLang="en-US" sz="1050">
                <a:solidFill>
                  <a:srgbClr val="49504F"/>
                </a:solidFill>
              </a:rPr>
              <a:t>生成</a:t>
            </a:r>
            <a:endParaRPr lang="en-US" altLang="zh-CN" sz="1050">
              <a:solidFill>
                <a:srgbClr val="49504F"/>
              </a:solidFill>
            </a:endParaRPr>
          </a:p>
          <a:p>
            <a:pPr algn="ctr"/>
            <a:r>
              <a:rPr lang="zh-CN" altLang="en-US" sz="1050">
                <a:solidFill>
                  <a:srgbClr val="49504F"/>
                </a:solidFill>
              </a:rPr>
              <a:t>用户券</a:t>
            </a:r>
          </a:p>
        </p:txBody>
      </p:sp>
      <p:cxnSp>
        <p:nvCxnSpPr>
          <p:cNvPr id="21" name="连接符: 肘形 20">
            <a:extLst>
              <a:ext uri="{FF2B5EF4-FFF2-40B4-BE49-F238E27FC236}">
                <a16:creationId xmlns:a16="http://schemas.microsoft.com/office/drawing/2014/main" id="{0F9565D4-B4FC-5024-C281-D384B5A35918}"/>
              </a:ext>
            </a:extLst>
          </p:cNvPr>
          <p:cNvCxnSpPr>
            <a:cxnSpLocks/>
            <a:stCxn id="31" idx="3"/>
            <a:endCxn id="23" idx="0"/>
          </p:cNvCxnSpPr>
          <p:nvPr/>
        </p:nvCxnSpPr>
        <p:spPr>
          <a:xfrm>
            <a:off x="8831786" y="4085379"/>
            <a:ext cx="1010740" cy="34457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3" name="矩形: 圆角 22">
            <a:extLst>
              <a:ext uri="{FF2B5EF4-FFF2-40B4-BE49-F238E27FC236}">
                <a16:creationId xmlns:a16="http://schemas.microsoft.com/office/drawing/2014/main" id="{D3F2816A-7F3D-FD3C-A268-9460A70ACDCC}"/>
              </a:ext>
            </a:extLst>
          </p:cNvPr>
          <p:cNvSpPr/>
          <p:nvPr/>
        </p:nvSpPr>
        <p:spPr>
          <a:xfrm>
            <a:off x="9356391" y="4429958"/>
            <a:ext cx="972270" cy="400110"/>
          </a:xfrm>
          <a:prstGeom prst="roundRect">
            <a:avLst/>
          </a:prstGeom>
          <a:solidFill>
            <a:schemeClr val="bg1"/>
          </a:solidFill>
          <a:ln w="9525">
            <a:solidFill>
              <a:srgbClr val="AD2A26"/>
            </a:solidFill>
          </a:ln>
        </p:spPr>
        <p:style>
          <a:lnRef idx="2">
            <a:schemeClr val="dk1"/>
          </a:lnRef>
          <a:fillRef idx="1">
            <a:schemeClr val="lt1"/>
          </a:fillRef>
          <a:effectRef idx="0">
            <a:schemeClr val="dk1"/>
          </a:effectRef>
          <a:fontRef idx="minor">
            <a:schemeClr val="dk1"/>
          </a:fontRef>
        </p:style>
        <p:txBody>
          <a:bodyPr lIns="0" tIns="45720" rIns="0" bIns="45720" rtlCol="0" anchor="ctr"/>
          <a:lstStyle/>
          <a:p>
            <a:pPr algn="ctr"/>
            <a:r>
              <a:rPr lang="zh-CN" altLang="en-US" sz="1050">
                <a:solidFill>
                  <a:srgbClr val="49504F"/>
                </a:solidFill>
              </a:rPr>
              <a:t>优惠券</a:t>
            </a:r>
            <a:endParaRPr lang="en-US" altLang="zh-CN" sz="1050">
              <a:solidFill>
                <a:srgbClr val="49504F"/>
              </a:solidFill>
            </a:endParaRPr>
          </a:p>
          <a:p>
            <a:pPr algn="ctr"/>
            <a:r>
              <a:rPr lang="zh-CN" altLang="en-US" sz="1050">
                <a:solidFill>
                  <a:srgbClr val="49504F"/>
                </a:solidFill>
              </a:rPr>
              <a:t>已发放数量</a:t>
            </a:r>
            <a:r>
              <a:rPr lang="en-US" altLang="zh-CN" sz="1050">
                <a:solidFill>
                  <a:srgbClr val="49504F"/>
                </a:solidFill>
              </a:rPr>
              <a:t>+1</a:t>
            </a:r>
            <a:endParaRPr lang="zh-CN" altLang="en-US" sz="1050">
              <a:solidFill>
                <a:srgbClr val="49504F"/>
              </a:solidFill>
            </a:endParaRPr>
          </a:p>
        </p:txBody>
      </p:sp>
      <p:sp>
        <p:nvSpPr>
          <p:cNvPr id="26" name="菱形 25">
            <a:extLst>
              <a:ext uri="{FF2B5EF4-FFF2-40B4-BE49-F238E27FC236}">
                <a16:creationId xmlns:a16="http://schemas.microsoft.com/office/drawing/2014/main" id="{E72AA6F9-186A-5DF1-B6CA-929FC3C9BBF6}"/>
              </a:ext>
            </a:extLst>
          </p:cNvPr>
          <p:cNvSpPr/>
          <p:nvPr/>
        </p:nvSpPr>
        <p:spPr>
          <a:xfrm>
            <a:off x="5599238" y="3855479"/>
            <a:ext cx="1159951" cy="479188"/>
          </a:xfrm>
          <a:prstGeom prst="diamond">
            <a:avLst/>
          </a:prstGeom>
          <a:ln w="9525">
            <a:solidFill>
              <a:srgbClr val="AD2A26"/>
            </a:solidFill>
          </a:ln>
        </p:spPr>
        <p:style>
          <a:lnRef idx="2">
            <a:schemeClr val="dk1"/>
          </a:lnRef>
          <a:fillRef idx="1">
            <a:schemeClr val="lt1"/>
          </a:fillRef>
          <a:effectRef idx="0">
            <a:schemeClr val="dk1"/>
          </a:effectRef>
          <a:fontRef idx="minor">
            <a:schemeClr val="dk1"/>
          </a:fontRef>
        </p:style>
        <p:txBody>
          <a:bodyPr lIns="0" tIns="45720" rIns="0" bIns="45720" rtlCol="0" anchor="ctr"/>
          <a:lstStyle/>
          <a:p>
            <a:pPr algn="ctr"/>
            <a:r>
              <a:rPr lang="zh-CN" altLang="en-US" sz="1050">
                <a:solidFill>
                  <a:srgbClr val="49504F"/>
                </a:solidFill>
              </a:rPr>
              <a:t>库存</a:t>
            </a:r>
            <a:endParaRPr lang="en-US" altLang="zh-CN" sz="1050">
              <a:solidFill>
                <a:srgbClr val="49504F"/>
              </a:solidFill>
            </a:endParaRPr>
          </a:p>
          <a:p>
            <a:pPr algn="ctr"/>
            <a:r>
              <a:rPr lang="zh-CN" altLang="en-US" sz="1050">
                <a:solidFill>
                  <a:srgbClr val="49504F"/>
                </a:solidFill>
              </a:rPr>
              <a:t>是否充足</a:t>
            </a:r>
          </a:p>
        </p:txBody>
      </p:sp>
      <p:sp>
        <p:nvSpPr>
          <p:cNvPr id="27" name="文本框 26">
            <a:extLst>
              <a:ext uri="{FF2B5EF4-FFF2-40B4-BE49-F238E27FC236}">
                <a16:creationId xmlns:a16="http://schemas.microsoft.com/office/drawing/2014/main" id="{F13C837A-F3F0-A2E8-543B-1217AD07B0B0}"/>
              </a:ext>
            </a:extLst>
          </p:cNvPr>
          <p:cNvSpPr txBox="1"/>
          <p:nvPr/>
        </p:nvSpPr>
        <p:spPr>
          <a:xfrm>
            <a:off x="6807642" y="3832231"/>
            <a:ext cx="317716" cy="253916"/>
          </a:xfrm>
          <a:prstGeom prst="rect">
            <a:avLst/>
          </a:prstGeom>
          <a:noFill/>
        </p:spPr>
        <p:txBody>
          <a:bodyPr wrap="none" rtlCol="0">
            <a:spAutoFit/>
          </a:bodyPr>
          <a:lstStyle/>
          <a:p>
            <a:pPr fontAlgn="auto">
              <a:spcBef>
                <a:spcPts val="0"/>
              </a:spcBef>
              <a:spcAft>
                <a:spcPts val="0"/>
              </a:spcAft>
            </a:pPr>
            <a:r>
              <a:rPr lang="zh-CN" altLang="en-US" sz="1050">
                <a:solidFill>
                  <a:srgbClr val="49504F"/>
                </a:solidFill>
                <a:latin typeface="+mn-lt"/>
                <a:ea typeface="+mn-ea"/>
              </a:rPr>
              <a:t>是</a:t>
            </a:r>
            <a:endParaRPr lang="zh-CN" altLang="en-US" sz="1050" dirty="0">
              <a:solidFill>
                <a:srgbClr val="49504F"/>
              </a:solidFill>
              <a:latin typeface="+mn-lt"/>
              <a:ea typeface="+mn-ea"/>
            </a:endParaRPr>
          </a:p>
        </p:txBody>
      </p:sp>
      <p:cxnSp>
        <p:nvCxnSpPr>
          <p:cNvPr id="28" name="连接符: 肘形 27">
            <a:extLst>
              <a:ext uri="{FF2B5EF4-FFF2-40B4-BE49-F238E27FC236}">
                <a16:creationId xmlns:a16="http://schemas.microsoft.com/office/drawing/2014/main" id="{87B4799D-8B7F-4781-FBB5-081D871164B6}"/>
              </a:ext>
            </a:extLst>
          </p:cNvPr>
          <p:cNvCxnSpPr>
            <a:cxnSpLocks/>
            <a:stCxn id="26" idx="2"/>
            <a:endCxn id="98" idx="3"/>
          </p:cNvCxnSpPr>
          <p:nvPr/>
        </p:nvCxnSpPr>
        <p:spPr>
          <a:xfrm rot="5400000">
            <a:off x="4217875" y="3106718"/>
            <a:ext cx="733390" cy="318928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31" name="菱形 30">
            <a:extLst>
              <a:ext uri="{FF2B5EF4-FFF2-40B4-BE49-F238E27FC236}">
                <a16:creationId xmlns:a16="http://schemas.microsoft.com/office/drawing/2014/main" id="{1EA2EEDA-3C69-446F-3FAB-00A807EE3CE8}"/>
              </a:ext>
            </a:extLst>
          </p:cNvPr>
          <p:cNvSpPr/>
          <p:nvPr/>
        </p:nvSpPr>
        <p:spPr>
          <a:xfrm>
            <a:off x="7460416" y="3830236"/>
            <a:ext cx="1371370" cy="510286"/>
          </a:xfrm>
          <a:prstGeom prst="diamond">
            <a:avLst/>
          </a:prstGeom>
          <a:ln w="9525">
            <a:solidFill>
              <a:srgbClr val="AD2A26"/>
            </a:solidFill>
          </a:ln>
        </p:spPr>
        <p:style>
          <a:lnRef idx="2">
            <a:schemeClr val="dk1"/>
          </a:lnRef>
          <a:fillRef idx="1">
            <a:schemeClr val="lt1"/>
          </a:fillRef>
          <a:effectRef idx="0">
            <a:schemeClr val="dk1"/>
          </a:effectRef>
          <a:fontRef idx="minor">
            <a:schemeClr val="dk1"/>
          </a:fontRef>
        </p:style>
        <p:txBody>
          <a:bodyPr lIns="0" tIns="45720" rIns="0" bIns="45720" rtlCol="0" anchor="ctr"/>
          <a:lstStyle/>
          <a:p>
            <a:pPr algn="ctr"/>
            <a:r>
              <a:rPr lang="zh-CN" altLang="en-US" sz="1050">
                <a:solidFill>
                  <a:srgbClr val="49504F"/>
                </a:solidFill>
              </a:rPr>
              <a:t>是否超出</a:t>
            </a:r>
            <a:endParaRPr lang="en-US" altLang="zh-CN" sz="1050">
              <a:solidFill>
                <a:srgbClr val="49504F"/>
              </a:solidFill>
            </a:endParaRPr>
          </a:p>
          <a:p>
            <a:pPr algn="ctr"/>
            <a:r>
              <a:rPr lang="zh-CN" altLang="en-US" sz="1050">
                <a:solidFill>
                  <a:srgbClr val="49504F"/>
                </a:solidFill>
              </a:rPr>
              <a:t>每人限领数</a:t>
            </a:r>
          </a:p>
        </p:txBody>
      </p:sp>
      <p:cxnSp>
        <p:nvCxnSpPr>
          <p:cNvPr id="69" name="连接符: 肘形 68">
            <a:extLst>
              <a:ext uri="{FF2B5EF4-FFF2-40B4-BE49-F238E27FC236}">
                <a16:creationId xmlns:a16="http://schemas.microsoft.com/office/drawing/2014/main" id="{5805A1A5-A8D9-3944-FFA6-0716FB91DD84}"/>
              </a:ext>
            </a:extLst>
          </p:cNvPr>
          <p:cNvCxnSpPr>
            <a:cxnSpLocks/>
            <a:stCxn id="23" idx="2"/>
            <a:endCxn id="20" idx="0"/>
          </p:cNvCxnSpPr>
          <p:nvPr/>
        </p:nvCxnSpPr>
        <p:spPr>
          <a:xfrm>
            <a:off x="9842526" y="4830068"/>
            <a:ext cx="1" cy="3716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连接符: 肘形 69">
            <a:extLst>
              <a:ext uri="{FF2B5EF4-FFF2-40B4-BE49-F238E27FC236}">
                <a16:creationId xmlns:a16="http://schemas.microsoft.com/office/drawing/2014/main" id="{519494F7-E5A8-4BCB-933E-7FE27D062A43}"/>
              </a:ext>
            </a:extLst>
          </p:cNvPr>
          <p:cNvCxnSpPr>
            <a:cxnSpLocks/>
            <a:stCxn id="31" idx="2"/>
            <a:endCxn id="98" idx="3"/>
          </p:cNvCxnSpPr>
          <p:nvPr/>
        </p:nvCxnSpPr>
        <p:spPr>
          <a:xfrm rot="5400000">
            <a:off x="5204246" y="2126201"/>
            <a:ext cx="727535" cy="515617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接箭头连接符 70">
            <a:extLst>
              <a:ext uri="{FF2B5EF4-FFF2-40B4-BE49-F238E27FC236}">
                <a16:creationId xmlns:a16="http://schemas.microsoft.com/office/drawing/2014/main" id="{A49D1190-F2C3-8334-42B1-3B550A994BE5}"/>
              </a:ext>
            </a:extLst>
          </p:cNvPr>
          <p:cNvCxnSpPr>
            <a:cxnSpLocks/>
            <a:stCxn id="26" idx="3"/>
            <a:endCxn id="31" idx="1"/>
          </p:cNvCxnSpPr>
          <p:nvPr/>
        </p:nvCxnSpPr>
        <p:spPr>
          <a:xfrm flipV="1">
            <a:off x="6759189" y="4085379"/>
            <a:ext cx="701227" cy="9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文本框 71">
            <a:extLst>
              <a:ext uri="{FF2B5EF4-FFF2-40B4-BE49-F238E27FC236}">
                <a16:creationId xmlns:a16="http://schemas.microsoft.com/office/drawing/2014/main" id="{DFD60E79-2FA5-E94C-26B1-88AD4252EA1A}"/>
              </a:ext>
            </a:extLst>
          </p:cNvPr>
          <p:cNvSpPr txBox="1"/>
          <p:nvPr/>
        </p:nvSpPr>
        <p:spPr>
          <a:xfrm>
            <a:off x="8876324" y="3754771"/>
            <a:ext cx="317716" cy="253916"/>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latin typeface="+mn-lt"/>
                <a:ea typeface="+mn-ea"/>
              </a:rPr>
              <a:t>否</a:t>
            </a:r>
            <a:endParaRPr lang="zh-CN" altLang="en-US" sz="1050" dirty="0">
              <a:solidFill>
                <a:schemeClr val="tx1">
                  <a:lumMod val="65000"/>
                  <a:lumOff val="35000"/>
                </a:schemeClr>
              </a:solidFill>
              <a:latin typeface="+mn-lt"/>
              <a:ea typeface="+mn-ea"/>
            </a:endParaRPr>
          </a:p>
        </p:txBody>
      </p:sp>
      <p:sp>
        <p:nvSpPr>
          <p:cNvPr id="73" name="文本框 72">
            <a:extLst>
              <a:ext uri="{FF2B5EF4-FFF2-40B4-BE49-F238E27FC236}">
                <a16:creationId xmlns:a16="http://schemas.microsoft.com/office/drawing/2014/main" id="{B6D20498-EBF8-3422-4742-1E2CA5F21304}"/>
              </a:ext>
            </a:extLst>
          </p:cNvPr>
          <p:cNvSpPr txBox="1"/>
          <p:nvPr/>
        </p:nvSpPr>
        <p:spPr>
          <a:xfrm>
            <a:off x="8246970" y="4440804"/>
            <a:ext cx="317716" cy="253916"/>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latin typeface="+mn-lt"/>
                <a:ea typeface="+mn-ea"/>
              </a:rPr>
              <a:t>是</a:t>
            </a:r>
            <a:endParaRPr lang="zh-CN" altLang="en-US" sz="1050" dirty="0">
              <a:solidFill>
                <a:schemeClr val="tx1">
                  <a:lumMod val="65000"/>
                  <a:lumOff val="35000"/>
                </a:schemeClr>
              </a:solidFill>
              <a:latin typeface="+mn-lt"/>
              <a:ea typeface="+mn-ea"/>
            </a:endParaRPr>
          </a:p>
        </p:txBody>
      </p:sp>
      <p:sp>
        <p:nvSpPr>
          <p:cNvPr id="74" name="菱形 73">
            <a:extLst>
              <a:ext uri="{FF2B5EF4-FFF2-40B4-BE49-F238E27FC236}">
                <a16:creationId xmlns:a16="http://schemas.microsoft.com/office/drawing/2014/main" id="{68327AD9-CE0D-6D61-B202-10D1A07B69C0}"/>
              </a:ext>
            </a:extLst>
          </p:cNvPr>
          <p:cNvSpPr/>
          <p:nvPr/>
        </p:nvSpPr>
        <p:spPr>
          <a:xfrm>
            <a:off x="2084413" y="3850487"/>
            <a:ext cx="1159951" cy="479188"/>
          </a:xfrm>
          <a:prstGeom prst="diamond">
            <a:avLst/>
          </a:prstGeom>
          <a:ln w="9525">
            <a:solidFill>
              <a:srgbClr val="AD2A26"/>
            </a:solidFill>
          </a:ln>
        </p:spPr>
        <p:style>
          <a:lnRef idx="2">
            <a:schemeClr val="dk1"/>
          </a:lnRef>
          <a:fillRef idx="1">
            <a:schemeClr val="lt1"/>
          </a:fillRef>
          <a:effectRef idx="0">
            <a:schemeClr val="dk1"/>
          </a:effectRef>
          <a:fontRef idx="minor">
            <a:schemeClr val="dk1"/>
          </a:fontRef>
        </p:style>
        <p:txBody>
          <a:bodyPr lIns="0" tIns="45720" rIns="0" bIns="45720" rtlCol="0" anchor="ctr"/>
          <a:lstStyle/>
          <a:p>
            <a:pPr algn="ctr"/>
            <a:r>
              <a:rPr lang="zh-CN" altLang="en-US" sz="1050">
                <a:solidFill>
                  <a:srgbClr val="49504F"/>
                </a:solidFill>
              </a:rPr>
              <a:t>判断</a:t>
            </a:r>
            <a:endParaRPr lang="en-US" altLang="zh-CN" sz="1050">
              <a:solidFill>
                <a:srgbClr val="49504F"/>
              </a:solidFill>
            </a:endParaRPr>
          </a:p>
          <a:p>
            <a:pPr algn="ctr"/>
            <a:r>
              <a:rPr lang="zh-CN" altLang="en-US" sz="1050">
                <a:solidFill>
                  <a:srgbClr val="49504F"/>
                </a:solidFill>
              </a:rPr>
              <a:t>是否存在</a:t>
            </a:r>
          </a:p>
        </p:txBody>
      </p:sp>
      <p:sp>
        <p:nvSpPr>
          <p:cNvPr id="77" name="椭圆 76">
            <a:extLst>
              <a:ext uri="{FF2B5EF4-FFF2-40B4-BE49-F238E27FC236}">
                <a16:creationId xmlns:a16="http://schemas.microsoft.com/office/drawing/2014/main" id="{202A88A9-CED2-A90F-F8AD-C3073CE9ABA0}"/>
              </a:ext>
            </a:extLst>
          </p:cNvPr>
          <p:cNvSpPr/>
          <p:nvPr/>
        </p:nvSpPr>
        <p:spPr>
          <a:xfrm>
            <a:off x="2410855" y="5750397"/>
            <a:ext cx="520236" cy="289590"/>
          </a:xfrm>
          <a:prstGeom prst="ellipse">
            <a:avLst/>
          </a:prstGeom>
          <a:solidFill>
            <a:schemeClr val="bg1">
              <a:lumMod val="65000"/>
            </a:schemeClr>
          </a:solidFill>
          <a:ln w="12700">
            <a:noFill/>
          </a:ln>
        </p:spPr>
        <p:style>
          <a:lnRef idx="2">
            <a:schemeClr val="dk1"/>
          </a:lnRef>
          <a:fillRef idx="1">
            <a:schemeClr val="lt1"/>
          </a:fillRef>
          <a:effectRef idx="0">
            <a:schemeClr val="dk1"/>
          </a:effectRef>
          <a:fontRef idx="minor">
            <a:schemeClr val="dk1"/>
          </a:fontRef>
        </p:style>
        <p:txBody>
          <a:bodyPr lIns="0" tIns="45720" rIns="0" bIns="45720" rtlCol="0" anchor="ctr"/>
          <a:lstStyle/>
          <a:p>
            <a:pPr algn="ctr"/>
            <a:r>
              <a:rPr lang="zh-CN" altLang="en-US" sz="1050">
                <a:solidFill>
                  <a:srgbClr val="4C5252"/>
                </a:solidFill>
              </a:rPr>
              <a:t>结束</a:t>
            </a:r>
          </a:p>
        </p:txBody>
      </p:sp>
      <p:cxnSp>
        <p:nvCxnSpPr>
          <p:cNvPr id="78" name="直接箭头连接符 77">
            <a:extLst>
              <a:ext uri="{FF2B5EF4-FFF2-40B4-BE49-F238E27FC236}">
                <a16:creationId xmlns:a16="http://schemas.microsoft.com/office/drawing/2014/main" id="{84487B7F-4BF2-33F6-719D-745DFDF4B4A3}"/>
              </a:ext>
            </a:extLst>
          </p:cNvPr>
          <p:cNvCxnSpPr>
            <a:cxnSpLocks/>
            <a:stCxn id="74" idx="2"/>
            <a:endCxn id="98" idx="0"/>
          </p:cNvCxnSpPr>
          <p:nvPr/>
        </p:nvCxnSpPr>
        <p:spPr>
          <a:xfrm flipH="1">
            <a:off x="2664388" y="4329675"/>
            <a:ext cx="1" cy="5383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连接符: 肘形 80">
            <a:extLst>
              <a:ext uri="{FF2B5EF4-FFF2-40B4-BE49-F238E27FC236}">
                <a16:creationId xmlns:a16="http://schemas.microsoft.com/office/drawing/2014/main" id="{80DA6C5A-22F7-D8A1-0D21-9F2DDA02A148}"/>
              </a:ext>
            </a:extLst>
          </p:cNvPr>
          <p:cNvCxnSpPr>
            <a:cxnSpLocks/>
            <a:stCxn id="74" idx="3"/>
            <a:endCxn id="8" idx="1"/>
          </p:cNvCxnSpPr>
          <p:nvPr/>
        </p:nvCxnSpPr>
        <p:spPr>
          <a:xfrm>
            <a:off x="3244364" y="4090081"/>
            <a:ext cx="572797" cy="64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8" name="文本框 87">
            <a:extLst>
              <a:ext uri="{FF2B5EF4-FFF2-40B4-BE49-F238E27FC236}">
                <a16:creationId xmlns:a16="http://schemas.microsoft.com/office/drawing/2014/main" id="{1B0E81FD-1DFF-6517-2F38-332C794E315E}"/>
              </a:ext>
            </a:extLst>
          </p:cNvPr>
          <p:cNvSpPr txBox="1"/>
          <p:nvPr/>
        </p:nvSpPr>
        <p:spPr>
          <a:xfrm>
            <a:off x="4403740" y="4341424"/>
            <a:ext cx="317716" cy="253916"/>
          </a:xfrm>
          <a:prstGeom prst="rect">
            <a:avLst/>
          </a:prstGeom>
          <a:noFill/>
        </p:spPr>
        <p:txBody>
          <a:bodyPr wrap="none" rtlCol="0">
            <a:spAutoFit/>
          </a:bodyPr>
          <a:lstStyle/>
          <a:p>
            <a:pPr fontAlgn="auto">
              <a:spcBef>
                <a:spcPts val="0"/>
              </a:spcBef>
              <a:spcAft>
                <a:spcPts val="0"/>
              </a:spcAft>
            </a:pPr>
            <a:r>
              <a:rPr lang="zh-CN" altLang="en-US" sz="1050">
                <a:solidFill>
                  <a:srgbClr val="49504F"/>
                </a:solidFill>
                <a:latin typeface="+mn-lt"/>
                <a:ea typeface="+mn-ea"/>
              </a:rPr>
              <a:t>否</a:t>
            </a:r>
            <a:endParaRPr lang="zh-CN" altLang="en-US" sz="1050" dirty="0">
              <a:solidFill>
                <a:srgbClr val="49504F"/>
              </a:solidFill>
              <a:latin typeface="+mn-lt"/>
              <a:ea typeface="+mn-ea"/>
            </a:endParaRPr>
          </a:p>
        </p:txBody>
      </p:sp>
      <p:sp>
        <p:nvSpPr>
          <p:cNvPr id="98" name="矩形: 圆角 97">
            <a:extLst>
              <a:ext uri="{FF2B5EF4-FFF2-40B4-BE49-F238E27FC236}">
                <a16:creationId xmlns:a16="http://schemas.microsoft.com/office/drawing/2014/main" id="{642109E3-51A8-6ED9-3C67-E2B820BD16E7}"/>
              </a:ext>
            </a:extLst>
          </p:cNvPr>
          <p:cNvSpPr/>
          <p:nvPr/>
        </p:nvSpPr>
        <p:spPr>
          <a:xfrm>
            <a:off x="2338850" y="4868002"/>
            <a:ext cx="651075" cy="400110"/>
          </a:xfrm>
          <a:prstGeom prst="roundRect">
            <a:avLst/>
          </a:prstGeom>
          <a:solidFill>
            <a:schemeClr val="bg1"/>
          </a:solidFill>
          <a:ln w="9525">
            <a:solidFill>
              <a:srgbClr val="AD2A26"/>
            </a:solidFill>
          </a:ln>
        </p:spPr>
        <p:style>
          <a:lnRef idx="2">
            <a:schemeClr val="dk1"/>
          </a:lnRef>
          <a:fillRef idx="1">
            <a:schemeClr val="lt1"/>
          </a:fillRef>
          <a:effectRef idx="0">
            <a:schemeClr val="dk1"/>
          </a:effectRef>
          <a:fontRef idx="minor">
            <a:schemeClr val="dk1"/>
          </a:fontRef>
        </p:style>
        <p:txBody>
          <a:bodyPr lIns="0" tIns="45720" rIns="0" bIns="45720" rtlCol="0" anchor="ctr"/>
          <a:lstStyle/>
          <a:p>
            <a:pPr algn="ctr"/>
            <a:r>
              <a:rPr lang="zh-CN" altLang="en-US" sz="1050">
                <a:solidFill>
                  <a:srgbClr val="49504F"/>
                </a:solidFill>
              </a:rPr>
              <a:t>返回异常结果</a:t>
            </a:r>
          </a:p>
        </p:txBody>
      </p:sp>
      <p:cxnSp>
        <p:nvCxnSpPr>
          <p:cNvPr id="112" name="直接箭头连接符 111">
            <a:extLst>
              <a:ext uri="{FF2B5EF4-FFF2-40B4-BE49-F238E27FC236}">
                <a16:creationId xmlns:a16="http://schemas.microsoft.com/office/drawing/2014/main" id="{D5B53D14-8581-4D60-90B0-F25876B05113}"/>
              </a:ext>
            </a:extLst>
          </p:cNvPr>
          <p:cNvCxnSpPr>
            <a:stCxn id="8" idx="3"/>
            <a:endCxn id="26" idx="1"/>
          </p:cNvCxnSpPr>
          <p:nvPr/>
        </p:nvCxnSpPr>
        <p:spPr>
          <a:xfrm flipV="1">
            <a:off x="4977112" y="4095073"/>
            <a:ext cx="622126" cy="14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3" name="文本框 112">
            <a:extLst>
              <a:ext uri="{FF2B5EF4-FFF2-40B4-BE49-F238E27FC236}">
                <a16:creationId xmlns:a16="http://schemas.microsoft.com/office/drawing/2014/main" id="{6869732B-015F-B468-D094-88D356B005D8}"/>
              </a:ext>
            </a:extLst>
          </p:cNvPr>
          <p:cNvSpPr txBox="1"/>
          <p:nvPr/>
        </p:nvSpPr>
        <p:spPr>
          <a:xfrm>
            <a:off x="4915353" y="3763837"/>
            <a:ext cx="317716" cy="253916"/>
          </a:xfrm>
          <a:prstGeom prst="rect">
            <a:avLst/>
          </a:prstGeom>
          <a:noFill/>
        </p:spPr>
        <p:txBody>
          <a:bodyPr wrap="none" rtlCol="0">
            <a:spAutoFit/>
          </a:bodyPr>
          <a:lstStyle/>
          <a:p>
            <a:pPr fontAlgn="auto">
              <a:spcBef>
                <a:spcPts val="0"/>
              </a:spcBef>
              <a:spcAft>
                <a:spcPts val="0"/>
              </a:spcAft>
            </a:pPr>
            <a:r>
              <a:rPr lang="zh-CN" altLang="en-US" sz="1050">
                <a:solidFill>
                  <a:srgbClr val="49504F"/>
                </a:solidFill>
                <a:latin typeface="+mn-lt"/>
                <a:ea typeface="+mn-ea"/>
              </a:rPr>
              <a:t>是</a:t>
            </a:r>
            <a:endParaRPr lang="zh-CN" altLang="en-US" sz="1050" dirty="0">
              <a:solidFill>
                <a:srgbClr val="49504F"/>
              </a:solidFill>
              <a:latin typeface="+mn-lt"/>
              <a:ea typeface="+mn-ea"/>
            </a:endParaRPr>
          </a:p>
        </p:txBody>
      </p:sp>
      <p:sp>
        <p:nvSpPr>
          <p:cNvPr id="156" name="文本框 155">
            <a:extLst>
              <a:ext uri="{FF2B5EF4-FFF2-40B4-BE49-F238E27FC236}">
                <a16:creationId xmlns:a16="http://schemas.microsoft.com/office/drawing/2014/main" id="{2BD92C4A-E0F5-2848-DEBB-8F20AA06E9F6}"/>
              </a:ext>
            </a:extLst>
          </p:cNvPr>
          <p:cNvSpPr txBox="1"/>
          <p:nvPr/>
        </p:nvSpPr>
        <p:spPr>
          <a:xfrm>
            <a:off x="6185817" y="4366288"/>
            <a:ext cx="317716" cy="253916"/>
          </a:xfrm>
          <a:prstGeom prst="rect">
            <a:avLst/>
          </a:prstGeom>
          <a:noFill/>
        </p:spPr>
        <p:txBody>
          <a:bodyPr wrap="none" rtlCol="0">
            <a:spAutoFit/>
          </a:bodyPr>
          <a:lstStyle/>
          <a:p>
            <a:pPr fontAlgn="auto">
              <a:spcBef>
                <a:spcPts val="0"/>
              </a:spcBef>
              <a:spcAft>
                <a:spcPts val="0"/>
              </a:spcAft>
            </a:pPr>
            <a:r>
              <a:rPr lang="zh-CN" altLang="en-US" sz="1050">
                <a:solidFill>
                  <a:srgbClr val="49504F"/>
                </a:solidFill>
                <a:latin typeface="+mn-lt"/>
                <a:ea typeface="+mn-ea"/>
              </a:rPr>
              <a:t>否</a:t>
            </a:r>
            <a:endParaRPr lang="zh-CN" altLang="en-US" sz="1050" dirty="0">
              <a:solidFill>
                <a:srgbClr val="49504F"/>
              </a:solidFill>
              <a:latin typeface="+mn-lt"/>
              <a:ea typeface="+mn-ea"/>
            </a:endParaRPr>
          </a:p>
        </p:txBody>
      </p:sp>
    </p:spTree>
    <p:extLst>
      <p:ext uri="{BB962C8B-B14F-4D97-AF65-F5344CB8AC3E}">
        <p14:creationId xmlns:p14="http://schemas.microsoft.com/office/powerpoint/2010/main" val="2395055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up)">
                                      <p:cBhvr>
                                        <p:cTn id="20" dur="500"/>
                                        <p:tgtEl>
                                          <p:spTgt spid="17"/>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wipe(up)">
                                      <p:cBhvr>
                                        <p:cTn id="24" dur="500"/>
                                        <p:tgtEl>
                                          <p:spTgt spid="7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78"/>
                                        </p:tgtEl>
                                        <p:attrNameLst>
                                          <p:attrName>style.visibility</p:attrName>
                                        </p:attrNameLst>
                                      </p:cBhvr>
                                      <p:to>
                                        <p:strVal val="visible"/>
                                      </p:to>
                                    </p:set>
                                    <p:animEffect transition="in" filter="wipe(up)">
                                      <p:cBhvr>
                                        <p:cTn id="29" dur="500"/>
                                        <p:tgtEl>
                                          <p:spTgt spid="78"/>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98"/>
                                        </p:tgtEl>
                                        <p:attrNameLst>
                                          <p:attrName>style.visibility</p:attrName>
                                        </p:attrNameLst>
                                      </p:cBhvr>
                                      <p:to>
                                        <p:strVal val="visible"/>
                                      </p:to>
                                    </p:set>
                                    <p:animEffect transition="in" filter="wipe(up)">
                                      <p:cBhvr>
                                        <p:cTn id="36" dur="500"/>
                                        <p:tgtEl>
                                          <p:spTgt spid="98"/>
                                        </p:tgtEl>
                                      </p:cBhvr>
                                    </p:animEffect>
                                  </p:childTnLst>
                                </p:cTn>
                              </p:par>
                            </p:childTnLst>
                          </p:cTn>
                        </p:par>
                        <p:par>
                          <p:cTn id="37" fill="hold">
                            <p:stCondLst>
                              <p:cond delay="1000"/>
                            </p:stCondLst>
                            <p:childTnLst>
                              <p:par>
                                <p:cTn id="38" presetID="22" presetClass="entr" presetSubtype="1" fill="hold"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up)">
                                      <p:cBhvr>
                                        <p:cTn id="40" dur="500"/>
                                        <p:tgtEl>
                                          <p:spTgt spid="15"/>
                                        </p:tgtEl>
                                      </p:cBhvr>
                                    </p:animEffect>
                                  </p:childTnLst>
                                </p:cTn>
                              </p:par>
                            </p:childTnLst>
                          </p:cTn>
                        </p:par>
                        <p:par>
                          <p:cTn id="41" fill="hold">
                            <p:stCondLst>
                              <p:cond delay="1500"/>
                            </p:stCondLst>
                            <p:childTnLst>
                              <p:par>
                                <p:cTn id="42" presetID="22" presetClass="entr" presetSubtype="1" fill="hold" grpId="0" nodeType="afterEffect">
                                  <p:stCondLst>
                                    <p:cond delay="0"/>
                                  </p:stCondLst>
                                  <p:childTnLst>
                                    <p:set>
                                      <p:cBhvr>
                                        <p:cTn id="43" dur="1" fill="hold">
                                          <p:stCondLst>
                                            <p:cond delay="0"/>
                                          </p:stCondLst>
                                        </p:cTn>
                                        <p:tgtEl>
                                          <p:spTgt spid="77"/>
                                        </p:tgtEl>
                                        <p:attrNameLst>
                                          <p:attrName>style.visibility</p:attrName>
                                        </p:attrNameLst>
                                      </p:cBhvr>
                                      <p:to>
                                        <p:strVal val="visible"/>
                                      </p:to>
                                    </p:set>
                                    <p:animEffect transition="in" filter="wipe(up)">
                                      <p:cBhvr>
                                        <p:cTn id="44" dur="500"/>
                                        <p:tgtEl>
                                          <p:spTgt spid="7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81"/>
                                        </p:tgtEl>
                                        <p:attrNameLst>
                                          <p:attrName>style.visibility</p:attrName>
                                        </p:attrNameLst>
                                      </p:cBhvr>
                                      <p:to>
                                        <p:strVal val="visible"/>
                                      </p:to>
                                    </p:set>
                                    <p:animEffect transition="in" filter="wipe(left)">
                                      <p:cBhvr>
                                        <p:cTn id="49" dur="500"/>
                                        <p:tgtEl>
                                          <p:spTgt spid="8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left)">
                                      <p:cBhvr>
                                        <p:cTn id="52" dur="500"/>
                                        <p:tgtEl>
                                          <p:spTgt spid="9"/>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wipe(left)">
                                      <p:cBhvr>
                                        <p:cTn id="56" dur="500"/>
                                        <p:tgtEl>
                                          <p:spTgt spid="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nodeType="click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wipe(right)">
                                      <p:cBhvr>
                                        <p:cTn id="61" dur="500"/>
                                        <p:tgtEl>
                                          <p:spTgt spid="11"/>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88"/>
                                        </p:tgtEl>
                                        <p:attrNameLst>
                                          <p:attrName>style.visibility</p:attrName>
                                        </p:attrNameLst>
                                      </p:cBhvr>
                                      <p:to>
                                        <p:strVal val="visible"/>
                                      </p:to>
                                    </p:set>
                                    <p:animEffect transition="in" filter="wipe(up)">
                                      <p:cBhvr>
                                        <p:cTn id="64" dur="250"/>
                                        <p:tgtEl>
                                          <p:spTgt spid="8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112"/>
                                        </p:tgtEl>
                                        <p:attrNameLst>
                                          <p:attrName>style.visibility</p:attrName>
                                        </p:attrNameLst>
                                      </p:cBhvr>
                                      <p:to>
                                        <p:strVal val="visible"/>
                                      </p:to>
                                    </p:set>
                                    <p:animEffect transition="in" filter="wipe(left)">
                                      <p:cBhvr>
                                        <p:cTn id="69" dur="500"/>
                                        <p:tgtEl>
                                          <p:spTgt spid="112"/>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113"/>
                                        </p:tgtEl>
                                        <p:attrNameLst>
                                          <p:attrName>style.visibility</p:attrName>
                                        </p:attrNameLst>
                                      </p:cBhvr>
                                      <p:to>
                                        <p:strVal val="visible"/>
                                      </p:to>
                                    </p:set>
                                    <p:animEffect transition="in" filter="wipe(left)">
                                      <p:cBhvr>
                                        <p:cTn id="72" dur="500"/>
                                        <p:tgtEl>
                                          <p:spTgt spid="113"/>
                                        </p:tgtEl>
                                      </p:cBhvr>
                                    </p:animEffect>
                                  </p:childTnLst>
                                </p:cTn>
                              </p:par>
                            </p:childTnLst>
                          </p:cTn>
                        </p:par>
                        <p:par>
                          <p:cTn id="73" fill="hold">
                            <p:stCondLst>
                              <p:cond delay="500"/>
                            </p:stCondLst>
                            <p:childTnLst>
                              <p:par>
                                <p:cTn id="74" presetID="22" presetClass="entr" presetSubtype="8" fill="hold" grpId="0" nodeType="after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wipe(left)">
                                      <p:cBhvr>
                                        <p:cTn id="76" dur="500"/>
                                        <p:tgtEl>
                                          <p:spTgt spid="26"/>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2" fill="hold" nodeType="click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wipe(right)">
                                      <p:cBhvr>
                                        <p:cTn id="81" dur="500"/>
                                        <p:tgtEl>
                                          <p:spTgt spid="28"/>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156"/>
                                        </p:tgtEl>
                                        <p:attrNameLst>
                                          <p:attrName>style.visibility</p:attrName>
                                        </p:attrNameLst>
                                      </p:cBhvr>
                                      <p:to>
                                        <p:strVal val="visible"/>
                                      </p:to>
                                    </p:set>
                                    <p:animEffect transition="in" filter="wipe(left)">
                                      <p:cBhvr>
                                        <p:cTn id="84" dur="250"/>
                                        <p:tgtEl>
                                          <p:spTgt spid="156"/>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71"/>
                                        </p:tgtEl>
                                        <p:attrNameLst>
                                          <p:attrName>style.visibility</p:attrName>
                                        </p:attrNameLst>
                                      </p:cBhvr>
                                      <p:to>
                                        <p:strVal val="visible"/>
                                      </p:to>
                                    </p:set>
                                    <p:animEffect transition="in" filter="wipe(left)">
                                      <p:cBhvr>
                                        <p:cTn id="89" dur="500"/>
                                        <p:tgtEl>
                                          <p:spTgt spid="71"/>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wipe(left)">
                                      <p:cBhvr>
                                        <p:cTn id="92" dur="500"/>
                                        <p:tgtEl>
                                          <p:spTgt spid="27"/>
                                        </p:tgtEl>
                                      </p:cBhvr>
                                    </p:animEffect>
                                  </p:childTnLst>
                                </p:cTn>
                              </p:par>
                            </p:childTnLst>
                          </p:cTn>
                        </p:par>
                        <p:par>
                          <p:cTn id="93" fill="hold">
                            <p:stCondLst>
                              <p:cond delay="500"/>
                            </p:stCondLst>
                            <p:childTnLst>
                              <p:par>
                                <p:cTn id="94" presetID="22" presetClass="entr" presetSubtype="8" fill="hold" grpId="0" nodeType="afterEffect">
                                  <p:stCondLst>
                                    <p:cond delay="0"/>
                                  </p:stCondLst>
                                  <p:childTnLst>
                                    <p:set>
                                      <p:cBhvr>
                                        <p:cTn id="95" dur="1" fill="hold">
                                          <p:stCondLst>
                                            <p:cond delay="0"/>
                                          </p:stCondLst>
                                        </p:cTn>
                                        <p:tgtEl>
                                          <p:spTgt spid="31"/>
                                        </p:tgtEl>
                                        <p:attrNameLst>
                                          <p:attrName>style.visibility</p:attrName>
                                        </p:attrNameLst>
                                      </p:cBhvr>
                                      <p:to>
                                        <p:strVal val="visible"/>
                                      </p:to>
                                    </p:set>
                                    <p:animEffect transition="in" filter="wipe(left)">
                                      <p:cBhvr>
                                        <p:cTn id="96" dur="500"/>
                                        <p:tgtEl>
                                          <p:spTgt spid="31"/>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2" fill="hold" nodeType="clickEffect">
                                  <p:stCondLst>
                                    <p:cond delay="0"/>
                                  </p:stCondLst>
                                  <p:childTnLst>
                                    <p:set>
                                      <p:cBhvr>
                                        <p:cTn id="100" dur="1" fill="hold">
                                          <p:stCondLst>
                                            <p:cond delay="0"/>
                                          </p:stCondLst>
                                        </p:cTn>
                                        <p:tgtEl>
                                          <p:spTgt spid="70"/>
                                        </p:tgtEl>
                                        <p:attrNameLst>
                                          <p:attrName>style.visibility</p:attrName>
                                        </p:attrNameLst>
                                      </p:cBhvr>
                                      <p:to>
                                        <p:strVal val="visible"/>
                                      </p:to>
                                    </p:set>
                                    <p:animEffect transition="in" filter="wipe(right)">
                                      <p:cBhvr>
                                        <p:cTn id="101" dur="500"/>
                                        <p:tgtEl>
                                          <p:spTgt spid="70"/>
                                        </p:tgtEl>
                                      </p:cBhvr>
                                    </p:animEffect>
                                  </p:childTnLst>
                                </p:cTn>
                              </p:par>
                              <p:par>
                                <p:cTn id="102" presetID="22" presetClass="entr" presetSubtype="1" fill="hold" grpId="0" nodeType="withEffect">
                                  <p:stCondLst>
                                    <p:cond delay="0"/>
                                  </p:stCondLst>
                                  <p:childTnLst>
                                    <p:set>
                                      <p:cBhvr>
                                        <p:cTn id="103" dur="1" fill="hold">
                                          <p:stCondLst>
                                            <p:cond delay="0"/>
                                          </p:stCondLst>
                                        </p:cTn>
                                        <p:tgtEl>
                                          <p:spTgt spid="73"/>
                                        </p:tgtEl>
                                        <p:attrNameLst>
                                          <p:attrName>style.visibility</p:attrName>
                                        </p:attrNameLst>
                                      </p:cBhvr>
                                      <p:to>
                                        <p:strVal val="visible"/>
                                      </p:to>
                                    </p:set>
                                    <p:animEffect transition="in" filter="wipe(up)">
                                      <p:cBhvr>
                                        <p:cTn id="104" dur="250"/>
                                        <p:tgtEl>
                                          <p:spTgt spid="73"/>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21"/>
                                        </p:tgtEl>
                                        <p:attrNameLst>
                                          <p:attrName>style.visibility</p:attrName>
                                        </p:attrNameLst>
                                      </p:cBhvr>
                                      <p:to>
                                        <p:strVal val="visible"/>
                                      </p:to>
                                    </p:set>
                                    <p:animEffect transition="in" filter="wipe(left)">
                                      <p:cBhvr>
                                        <p:cTn id="109" dur="500"/>
                                        <p:tgtEl>
                                          <p:spTgt spid="21"/>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72"/>
                                        </p:tgtEl>
                                        <p:attrNameLst>
                                          <p:attrName>style.visibility</p:attrName>
                                        </p:attrNameLst>
                                      </p:cBhvr>
                                      <p:to>
                                        <p:strVal val="visible"/>
                                      </p:to>
                                    </p:set>
                                    <p:animEffect transition="in" filter="wipe(left)">
                                      <p:cBhvr>
                                        <p:cTn id="112" dur="250"/>
                                        <p:tgtEl>
                                          <p:spTgt spid="72"/>
                                        </p:tgtEl>
                                      </p:cBhvr>
                                    </p:animEffect>
                                  </p:childTnLst>
                                </p:cTn>
                              </p:par>
                            </p:childTnLst>
                          </p:cTn>
                        </p:par>
                        <p:par>
                          <p:cTn id="113" fill="hold">
                            <p:stCondLst>
                              <p:cond delay="500"/>
                            </p:stCondLst>
                            <p:childTnLst>
                              <p:par>
                                <p:cTn id="114" presetID="22" presetClass="entr" presetSubtype="1" fill="hold" grpId="0" nodeType="afterEffect">
                                  <p:stCondLst>
                                    <p:cond delay="0"/>
                                  </p:stCondLst>
                                  <p:childTnLst>
                                    <p:set>
                                      <p:cBhvr>
                                        <p:cTn id="115" dur="1" fill="hold">
                                          <p:stCondLst>
                                            <p:cond delay="0"/>
                                          </p:stCondLst>
                                        </p:cTn>
                                        <p:tgtEl>
                                          <p:spTgt spid="23"/>
                                        </p:tgtEl>
                                        <p:attrNameLst>
                                          <p:attrName>style.visibility</p:attrName>
                                        </p:attrNameLst>
                                      </p:cBhvr>
                                      <p:to>
                                        <p:strVal val="visible"/>
                                      </p:to>
                                    </p:set>
                                    <p:animEffect transition="in" filter="wipe(up)">
                                      <p:cBhvr>
                                        <p:cTn id="116" dur="500"/>
                                        <p:tgtEl>
                                          <p:spTgt spid="23"/>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1" fill="hold" nodeType="clickEffect">
                                  <p:stCondLst>
                                    <p:cond delay="0"/>
                                  </p:stCondLst>
                                  <p:childTnLst>
                                    <p:set>
                                      <p:cBhvr>
                                        <p:cTn id="120" dur="1" fill="hold">
                                          <p:stCondLst>
                                            <p:cond delay="0"/>
                                          </p:stCondLst>
                                        </p:cTn>
                                        <p:tgtEl>
                                          <p:spTgt spid="69"/>
                                        </p:tgtEl>
                                        <p:attrNameLst>
                                          <p:attrName>style.visibility</p:attrName>
                                        </p:attrNameLst>
                                      </p:cBhvr>
                                      <p:to>
                                        <p:strVal val="visible"/>
                                      </p:to>
                                    </p:set>
                                    <p:animEffect transition="in" filter="wipe(up)">
                                      <p:cBhvr>
                                        <p:cTn id="121" dur="500"/>
                                        <p:tgtEl>
                                          <p:spTgt spid="69"/>
                                        </p:tgtEl>
                                      </p:cBhvr>
                                    </p:animEffect>
                                  </p:childTnLst>
                                </p:cTn>
                              </p:par>
                            </p:childTnLst>
                          </p:cTn>
                        </p:par>
                        <p:par>
                          <p:cTn id="122" fill="hold">
                            <p:stCondLst>
                              <p:cond delay="500"/>
                            </p:stCondLst>
                            <p:childTnLst>
                              <p:par>
                                <p:cTn id="123" presetID="22" presetClass="entr" presetSubtype="1" fill="hold" grpId="0" nodeType="afterEffect">
                                  <p:stCondLst>
                                    <p:cond delay="0"/>
                                  </p:stCondLst>
                                  <p:childTnLst>
                                    <p:set>
                                      <p:cBhvr>
                                        <p:cTn id="124" dur="1" fill="hold">
                                          <p:stCondLst>
                                            <p:cond delay="0"/>
                                          </p:stCondLst>
                                        </p:cTn>
                                        <p:tgtEl>
                                          <p:spTgt spid="20"/>
                                        </p:tgtEl>
                                        <p:attrNameLst>
                                          <p:attrName>style.visibility</p:attrName>
                                        </p:attrNameLst>
                                      </p:cBhvr>
                                      <p:to>
                                        <p:strVal val="visible"/>
                                      </p:to>
                                    </p:set>
                                    <p:animEffect transition="in" filter="wipe(up)">
                                      <p:cBhvr>
                                        <p:cTn id="125" dur="500"/>
                                        <p:tgtEl>
                                          <p:spTgt spid="20"/>
                                        </p:tgtEl>
                                      </p:cBhvr>
                                    </p:animEffect>
                                  </p:childTnLst>
                                </p:cTn>
                              </p:par>
                            </p:childTnLst>
                          </p:cTn>
                        </p:par>
                        <p:par>
                          <p:cTn id="126" fill="hold">
                            <p:stCondLst>
                              <p:cond delay="1000"/>
                            </p:stCondLst>
                            <p:childTnLst>
                              <p:par>
                                <p:cTn id="127" presetID="22" presetClass="entr" presetSubtype="2" fill="hold" nodeType="afterEffect">
                                  <p:stCondLst>
                                    <p:cond delay="0"/>
                                  </p:stCondLst>
                                  <p:childTnLst>
                                    <p:set>
                                      <p:cBhvr>
                                        <p:cTn id="128" dur="1" fill="hold">
                                          <p:stCondLst>
                                            <p:cond delay="0"/>
                                          </p:stCondLst>
                                        </p:cTn>
                                        <p:tgtEl>
                                          <p:spTgt spid="19"/>
                                        </p:tgtEl>
                                        <p:attrNameLst>
                                          <p:attrName>style.visibility</p:attrName>
                                        </p:attrNameLst>
                                      </p:cBhvr>
                                      <p:to>
                                        <p:strVal val="visible"/>
                                      </p:to>
                                    </p:set>
                                    <p:animEffect transition="in" filter="wipe(right)">
                                      <p:cBhvr>
                                        <p:cTn id="12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p:bldP spid="12" grpId="0"/>
      <p:bldP spid="20" grpId="0" animBg="1"/>
      <p:bldP spid="23" grpId="0" animBg="1"/>
      <p:bldP spid="26" grpId="0" animBg="1"/>
      <p:bldP spid="27" grpId="0"/>
      <p:bldP spid="31" grpId="0" animBg="1"/>
      <p:bldP spid="72" grpId="0"/>
      <p:bldP spid="73" grpId="0"/>
      <p:bldP spid="74" grpId="0" animBg="1"/>
      <p:bldP spid="77" grpId="0" animBg="1"/>
      <p:bldP spid="88" grpId="0"/>
      <p:bldP spid="98" grpId="0" animBg="1"/>
      <p:bldP spid="113" grpId="0"/>
      <p:bldP spid="15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C27D2CA-4199-2FF9-8E8A-C2AE1931305C}"/>
              </a:ext>
            </a:extLst>
          </p:cNvPr>
          <p:cNvSpPr>
            <a:spLocks noGrp="1"/>
          </p:cNvSpPr>
          <p:nvPr>
            <p:ph type="body" sz="quarter" idx="10"/>
          </p:nvPr>
        </p:nvSpPr>
        <p:spPr>
          <a:xfrm>
            <a:off x="4958429" y="1903454"/>
            <a:ext cx="5973761" cy="637267"/>
          </a:xfrm>
        </p:spPr>
        <p:txBody>
          <a:bodyPr/>
          <a:lstStyle/>
          <a:p>
            <a:r>
              <a:rPr lang="zh-CN" altLang="en-US">
                <a:solidFill>
                  <a:srgbClr val="4C5252"/>
                </a:solidFill>
              </a:rPr>
              <a:t>查询发放中的优惠券</a:t>
            </a:r>
          </a:p>
        </p:txBody>
      </p:sp>
      <p:sp>
        <p:nvSpPr>
          <p:cNvPr id="3" name="文本占位符 1">
            <a:extLst>
              <a:ext uri="{FF2B5EF4-FFF2-40B4-BE49-F238E27FC236}">
                <a16:creationId xmlns:a16="http://schemas.microsoft.com/office/drawing/2014/main" id="{714FCE93-9C74-AA09-E094-3BABF1D38B7E}"/>
              </a:ext>
            </a:extLst>
          </p:cNvPr>
          <p:cNvSpPr txBox="1">
            <a:spLocks/>
          </p:cNvSpPr>
          <p:nvPr/>
        </p:nvSpPr>
        <p:spPr>
          <a:xfrm>
            <a:off x="4958428" y="2540721"/>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t>领取优惠券</a:t>
            </a:r>
          </a:p>
        </p:txBody>
      </p:sp>
      <p:sp>
        <p:nvSpPr>
          <p:cNvPr id="6" name="文本占位符 1">
            <a:extLst>
              <a:ext uri="{FF2B5EF4-FFF2-40B4-BE49-F238E27FC236}">
                <a16:creationId xmlns:a16="http://schemas.microsoft.com/office/drawing/2014/main" id="{DDFA0AF5-9240-8DD8-FB10-3B052205BD4F}"/>
              </a:ext>
            </a:extLst>
          </p:cNvPr>
          <p:cNvSpPr txBox="1">
            <a:spLocks/>
          </p:cNvSpPr>
          <p:nvPr/>
        </p:nvSpPr>
        <p:spPr>
          <a:xfrm>
            <a:off x="4958428" y="3177988"/>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solidFill>
                  <a:srgbClr val="AD2B26"/>
                </a:solidFill>
              </a:rPr>
              <a:t>兑换码兑换优惠券</a:t>
            </a:r>
          </a:p>
        </p:txBody>
      </p:sp>
      <p:sp>
        <p:nvSpPr>
          <p:cNvPr id="4" name="文本占位符 1">
            <a:extLst>
              <a:ext uri="{FF2B5EF4-FFF2-40B4-BE49-F238E27FC236}">
                <a16:creationId xmlns:a16="http://schemas.microsoft.com/office/drawing/2014/main" id="{F96FB036-EC1A-C71C-6D64-FE455DEF2309}"/>
              </a:ext>
            </a:extLst>
          </p:cNvPr>
          <p:cNvSpPr txBox="1">
            <a:spLocks/>
          </p:cNvSpPr>
          <p:nvPr/>
        </p:nvSpPr>
        <p:spPr>
          <a:xfrm>
            <a:off x="4958428" y="3815255"/>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solidFill>
                  <a:srgbClr val="4C5252"/>
                </a:solidFill>
              </a:rPr>
              <a:t>查询我的优惠券</a:t>
            </a:r>
          </a:p>
        </p:txBody>
      </p:sp>
    </p:spTree>
    <p:extLst>
      <p:ext uri="{BB962C8B-B14F-4D97-AF65-F5344CB8AC3E}">
        <p14:creationId xmlns:p14="http://schemas.microsoft.com/office/powerpoint/2010/main" val="381010335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 name="表格 4">
            <a:extLst>
              <a:ext uri="{FF2B5EF4-FFF2-40B4-BE49-F238E27FC236}">
                <a16:creationId xmlns:a16="http://schemas.microsoft.com/office/drawing/2014/main" id="{1B3EB4FB-5409-D08A-F9C2-11A265D5AB2E}"/>
              </a:ext>
            </a:extLst>
          </p:cNvPr>
          <p:cNvGraphicFramePr>
            <a:graphicFrameLocks noGrp="1"/>
          </p:cNvGraphicFramePr>
          <p:nvPr>
            <p:extLst>
              <p:ext uri="{D42A27DB-BD31-4B8C-83A1-F6EECF244321}">
                <p14:modId xmlns:p14="http://schemas.microsoft.com/office/powerpoint/2010/main" val="1697418963"/>
              </p:ext>
            </p:extLst>
          </p:nvPr>
        </p:nvGraphicFramePr>
        <p:xfrm>
          <a:off x="2195450" y="2431456"/>
          <a:ext cx="8445798" cy="3471633"/>
        </p:xfrm>
        <a:graphic>
          <a:graphicData uri="http://schemas.openxmlformats.org/drawingml/2006/table">
            <a:tbl>
              <a:tblPr firstRow="1" bandRow="1">
                <a:effectLst>
                  <a:outerShdw blurRad="50800" dist="38100" dir="5400000" algn="t" rotWithShape="0">
                    <a:prstClr val="black">
                      <a:alpha val="40000"/>
                    </a:prstClr>
                  </a:outerShdw>
                </a:effectLst>
                <a:tableStyleId>{073A0DAA-6AF3-43AB-8588-CEC1D06C72B9}</a:tableStyleId>
              </a:tblPr>
              <a:tblGrid>
                <a:gridCol w="1953728">
                  <a:extLst>
                    <a:ext uri="{9D8B030D-6E8A-4147-A177-3AD203B41FA5}">
                      <a16:colId xmlns:a16="http://schemas.microsoft.com/office/drawing/2014/main" val="3490649803"/>
                    </a:ext>
                  </a:extLst>
                </a:gridCol>
                <a:gridCol w="6492070">
                  <a:extLst>
                    <a:ext uri="{9D8B030D-6E8A-4147-A177-3AD203B41FA5}">
                      <a16:colId xmlns:a16="http://schemas.microsoft.com/office/drawing/2014/main" val="2611661621"/>
                    </a:ext>
                  </a:extLst>
                </a:gridCol>
              </a:tblGrid>
              <a:tr h="480939">
                <a:tc>
                  <a:txBody>
                    <a:bodyPr/>
                    <a:lstStyle/>
                    <a:p>
                      <a:pPr algn="ctr"/>
                      <a:r>
                        <a:rPr lang="zh-CN" altLang="en-US" sz="1600"/>
                        <a:t>参数</a:t>
                      </a:r>
                    </a:p>
                  </a:txBody>
                  <a:tcPr anchor="ctr">
                    <a:solidFill>
                      <a:srgbClr val="AD2B26"/>
                    </a:solidFill>
                  </a:tcPr>
                </a:tc>
                <a:tc>
                  <a:txBody>
                    <a:bodyPr/>
                    <a:lstStyle/>
                    <a:p>
                      <a:pPr algn="ctr"/>
                      <a:r>
                        <a:rPr lang="zh-CN" altLang="en-US" sz="1600"/>
                        <a:t>说明</a:t>
                      </a:r>
                    </a:p>
                  </a:txBody>
                  <a:tcPr anchor="ctr">
                    <a:solidFill>
                      <a:srgbClr val="AD2B26"/>
                    </a:solidFill>
                  </a:tcPr>
                </a:tc>
                <a:extLst>
                  <a:ext uri="{0D108BD9-81ED-4DB2-BD59-A6C34878D82A}">
                    <a16:rowId xmlns:a16="http://schemas.microsoft.com/office/drawing/2014/main" val="1747419205"/>
                  </a:ext>
                </a:extLst>
              </a:tr>
              <a:tr h="406450">
                <a:tc>
                  <a:txBody>
                    <a:bodyPr/>
                    <a:lstStyle/>
                    <a:p>
                      <a:pPr algn="ctr"/>
                      <a:r>
                        <a:rPr lang="zh-CN" altLang="en-US" sz="1200" b="1"/>
                        <a:t>请求方式</a:t>
                      </a:r>
                    </a:p>
                  </a:txBody>
                  <a:tcPr anchor="ctr">
                    <a:solidFill>
                      <a:schemeClr val="bg1">
                        <a:lumMod val="95000"/>
                      </a:schemeClr>
                    </a:solidFill>
                  </a:tcPr>
                </a:tc>
                <a:tc>
                  <a:txBody>
                    <a:bodyPr/>
                    <a:lstStyle/>
                    <a:p>
                      <a:pPr algn="ctr"/>
                      <a:endParaRPr lang="zh-CN" altLang="en-US" sz="1400"/>
                    </a:p>
                  </a:txBody>
                  <a:tcPr anchor="ctr">
                    <a:solidFill>
                      <a:schemeClr val="bg1">
                        <a:lumMod val="95000"/>
                      </a:schemeClr>
                    </a:solidFill>
                  </a:tcPr>
                </a:tc>
                <a:extLst>
                  <a:ext uri="{0D108BD9-81ED-4DB2-BD59-A6C34878D82A}">
                    <a16:rowId xmlns:a16="http://schemas.microsoft.com/office/drawing/2014/main" val="3879576160"/>
                  </a:ext>
                </a:extLst>
              </a:tr>
              <a:tr h="406754">
                <a:tc>
                  <a:txBody>
                    <a:bodyPr/>
                    <a:lstStyle/>
                    <a:p>
                      <a:pPr algn="ctr"/>
                      <a:r>
                        <a:rPr lang="zh-CN" altLang="en-US" sz="1200" b="1"/>
                        <a:t>请求路径</a:t>
                      </a:r>
                    </a:p>
                  </a:txBody>
                  <a:tcPr anchor="ctr"/>
                </a:tc>
                <a:tc>
                  <a:txBody>
                    <a:bodyPr/>
                    <a:lstStyle/>
                    <a:p>
                      <a:pPr algn="ctr"/>
                      <a:endParaRPr lang="zh-CN" altLang="en-US" sz="1400"/>
                    </a:p>
                  </a:txBody>
                  <a:tcPr anchor="ctr"/>
                </a:tc>
                <a:extLst>
                  <a:ext uri="{0D108BD9-81ED-4DB2-BD59-A6C34878D82A}">
                    <a16:rowId xmlns:a16="http://schemas.microsoft.com/office/drawing/2014/main" val="3493185947"/>
                  </a:ext>
                </a:extLst>
              </a:tr>
              <a:tr h="428390">
                <a:tc>
                  <a:txBody>
                    <a:bodyPr/>
                    <a:lstStyle/>
                    <a:p>
                      <a:pPr algn="ctr"/>
                      <a:r>
                        <a:rPr lang="zh-CN" altLang="en-US" sz="1200" b="1"/>
                        <a:t>请求参数</a:t>
                      </a:r>
                    </a:p>
                  </a:txBody>
                  <a:tcPr anchor="ctr">
                    <a:solidFill>
                      <a:schemeClr val="bg1">
                        <a:lumMod val="95000"/>
                      </a:schemeClr>
                    </a:solidFill>
                  </a:tcPr>
                </a:tc>
                <a:tc>
                  <a:txBody>
                    <a:bodyPr/>
                    <a:lstStyle/>
                    <a:p>
                      <a:pPr algn="ctr"/>
                      <a:endParaRPr lang="zh-CN" altLang="en-US" sz="1400"/>
                    </a:p>
                  </a:txBody>
                  <a:tcPr anchor="ctr">
                    <a:solidFill>
                      <a:schemeClr val="bg1">
                        <a:lumMod val="95000"/>
                      </a:schemeClr>
                    </a:solidFill>
                  </a:tcPr>
                </a:tc>
                <a:extLst>
                  <a:ext uri="{0D108BD9-81ED-4DB2-BD59-A6C34878D82A}">
                    <a16:rowId xmlns:a16="http://schemas.microsoft.com/office/drawing/2014/main" val="220250136"/>
                  </a:ext>
                </a:extLst>
              </a:tr>
              <a:tr h="493214">
                <a:tc>
                  <a:txBody>
                    <a:bodyPr/>
                    <a:lstStyle/>
                    <a:p>
                      <a:pPr algn="ctr"/>
                      <a:r>
                        <a:rPr lang="zh-CN" altLang="en-US" sz="1200" b="1"/>
                        <a:t>返回值</a:t>
                      </a:r>
                    </a:p>
                  </a:txBody>
                  <a:tcPr anchor="ctr"/>
                </a:tc>
                <a:tc>
                  <a:txBody>
                    <a:bodyPr/>
                    <a:lstStyle/>
                    <a:p>
                      <a:pPr algn="ctr"/>
                      <a:endParaRPr lang="zh-CN" altLang="en-US" sz="1400"/>
                    </a:p>
                  </a:txBody>
                  <a:tcPr anchor="ctr"/>
                </a:tc>
                <a:extLst>
                  <a:ext uri="{0D108BD9-81ED-4DB2-BD59-A6C34878D82A}">
                    <a16:rowId xmlns:a16="http://schemas.microsoft.com/office/drawing/2014/main" val="228236267"/>
                  </a:ext>
                </a:extLst>
              </a:tr>
              <a:tr h="1255886">
                <a:tc>
                  <a:txBody>
                    <a:bodyPr/>
                    <a:lstStyle/>
                    <a:p>
                      <a:pPr algn="ctr"/>
                      <a:r>
                        <a:rPr lang="zh-CN" altLang="en-US" sz="1200" b="1"/>
                        <a:t>描述</a:t>
                      </a:r>
                    </a:p>
                  </a:txBody>
                  <a:tcPr anchor="ctr">
                    <a:solidFill>
                      <a:srgbClr val="F2F2F2"/>
                    </a:solidFill>
                  </a:tcPr>
                </a:tc>
                <a:tc>
                  <a:txBody>
                    <a:bodyPr/>
                    <a:lstStyle/>
                    <a:p>
                      <a:pPr algn="ctr"/>
                      <a:endParaRPr lang="zh-CN" altLang="en-US" sz="1400"/>
                    </a:p>
                  </a:txBody>
                  <a:tcPr anchor="ctr">
                    <a:solidFill>
                      <a:srgbClr val="F2F2F2"/>
                    </a:solidFill>
                  </a:tcPr>
                </a:tc>
                <a:extLst>
                  <a:ext uri="{0D108BD9-81ED-4DB2-BD59-A6C34878D82A}">
                    <a16:rowId xmlns:a16="http://schemas.microsoft.com/office/drawing/2014/main" val="473482167"/>
                  </a:ext>
                </a:extLst>
              </a:tr>
            </a:tbl>
          </a:graphicData>
        </a:graphic>
      </p:graphicFrame>
      <p:sp>
        <p:nvSpPr>
          <p:cNvPr id="72" name="矩形 71">
            <a:extLst>
              <a:ext uri="{FF2B5EF4-FFF2-40B4-BE49-F238E27FC236}">
                <a16:creationId xmlns:a16="http://schemas.microsoft.com/office/drawing/2014/main" id="{AF57C606-3045-634C-BBCC-62F8F121CCB0}"/>
              </a:ext>
            </a:extLst>
          </p:cNvPr>
          <p:cNvSpPr/>
          <p:nvPr/>
        </p:nvSpPr>
        <p:spPr>
          <a:xfrm>
            <a:off x="7498080" y="4888400"/>
            <a:ext cx="4132580" cy="1614411"/>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占位符 1">
            <a:extLst>
              <a:ext uri="{FF2B5EF4-FFF2-40B4-BE49-F238E27FC236}">
                <a16:creationId xmlns:a16="http://schemas.microsoft.com/office/drawing/2014/main" id="{2AFC25D5-128A-D9F7-EFC9-F1C36636A33C}"/>
              </a:ext>
            </a:extLst>
          </p:cNvPr>
          <p:cNvSpPr txBox="1">
            <a:spLocks/>
          </p:cNvSpPr>
          <p:nvPr/>
        </p:nvSpPr>
        <p:spPr>
          <a:xfrm>
            <a:off x="2195450" y="938713"/>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zh-CN" altLang="en-US" sz="2000">
                <a:solidFill>
                  <a:srgbClr val="AD2B2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兑换码兑换优惠券</a:t>
            </a:r>
          </a:p>
        </p:txBody>
      </p:sp>
      <p:sp>
        <p:nvSpPr>
          <p:cNvPr id="65" name="文本占位符 2">
            <a:extLst>
              <a:ext uri="{FF2B5EF4-FFF2-40B4-BE49-F238E27FC236}">
                <a16:creationId xmlns:a16="http://schemas.microsoft.com/office/drawing/2014/main" id="{73B92004-267C-84FA-4C5C-537778B9263F}"/>
              </a:ext>
            </a:extLst>
          </p:cNvPr>
          <p:cNvSpPr txBox="1">
            <a:spLocks/>
          </p:cNvSpPr>
          <p:nvPr/>
        </p:nvSpPr>
        <p:spPr>
          <a:xfrm>
            <a:off x="2195450" y="1617054"/>
            <a:ext cx="9214230" cy="652679"/>
          </a:xfrm>
          <a:prstGeom prst="rect">
            <a:avLst/>
          </a:prstGeom>
        </p:spPr>
        <p:txBody>
          <a:bodyPr lIns="0" tIns="45720" rIns="0" bIns="45720"/>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t>需求：实现接口根据兑换码给用户添加一张优惠券</a:t>
            </a:r>
          </a:p>
        </p:txBody>
      </p:sp>
      <p:sp>
        <p:nvSpPr>
          <p:cNvPr id="67" name="文本框 66">
            <a:extLst>
              <a:ext uri="{FF2B5EF4-FFF2-40B4-BE49-F238E27FC236}">
                <a16:creationId xmlns:a16="http://schemas.microsoft.com/office/drawing/2014/main" id="{0BB64395-1DD0-6EE8-602B-1DC4763D63C0}"/>
              </a:ext>
            </a:extLst>
          </p:cNvPr>
          <p:cNvSpPr txBox="1"/>
          <p:nvPr/>
        </p:nvSpPr>
        <p:spPr>
          <a:xfrm>
            <a:off x="6402255" y="2959363"/>
            <a:ext cx="1767017" cy="276999"/>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200">
                <a:solidFill>
                  <a:prstClr val="black"/>
                </a:solidFill>
                <a:latin typeface="Source Code Pro"/>
                <a:ea typeface="阿里巴巴普惠体"/>
              </a:rPr>
              <a:t>POST</a:t>
            </a:r>
            <a:endParaRPr kumimoji="0" lang="zh-CN" altLang="en-US" sz="1200" b="0" i="0" u="none" strike="noStrike" kern="1200" cap="none" spc="0" normalizeH="0" baseline="0" noProof="0">
              <a:ln>
                <a:noFill/>
              </a:ln>
              <a:solidFill>
                <a:prstClr val="black"/>
              </a:solidFill>
              <a:effectLst/>
              <a:uLnTx/>
              <a:uFillTx/>
              <a:latin typeface="Source Code Pro"/>
              <a:ea typeface="阿里巴巴普惠体"/>
            </a:endParaRPr>
          </a:p>
        </p:txBody>
      </p:sp>
      <p:sp>
        <p:nvSpPr>
          <p:cNvPr id="68" name="文本框 67">
            <a:extLst>
              <a:ext uri="{FF2B5EF4-FFF2-40B4-BE49-F238E27FC236}">
                <a16:creationId xmlns:a16="http://schemas.microsoft.com/office/drawing/2014/main" id="{9B881FA6-26A9-E793-D667-4D1EAAF7AA38}"/>
              </a:ext>
            </a:extLst>
          </p:cNvPr>
          <p:cNvSpPr txBox="1"/>
          <p:nvPr/>
        </p:nvSpPr>
        <p:spPr>
          <a:xfrm>
            <a:off x="5716458" y="3387685"/>
            <a:ext cx="3138616" cy="276999"/>
          </a:xfrm>
          <a:prstGeom prst="rect">
            <a:avLst/>
          </a:prstGeom>
          <a:noFill/>
        </p:spPr>
        <p:txBody>
          <a:bodyPr wrap="square" rtlCol="0">
            <a:spAutoFit/>
          </a:bodyPr>
          <a:lstStyle/>
          <a:p>
            <a:pPr lvl="0" algn="ctr" defTabSz="1219170">
              <a:defRPr/>
            </a:pPr>
            <a:r>
              <a:rPr lang="en-US" altLang="zh-CN" sz="1200">
                <a:solidFill>
                  <a:prstClr val="black"/>
                </a:solidFill>
              </a:rPr>
              <a:t>/user-coupons/{code}/exchange</a:t>
            </a:r>
            <a:endParaRPr kumimoji="0" lang="zh-CN" altLang="en-US" sz="1200" b="0" i="0" u="none" strike="noStrike" kern="1200" cap="none" spc="0" normalizeH="0" baseline="0" noProof="0">
              <a:ln>
                <a:noFill/>
              </a:ln>
              <a:solidFill>
                <a:prstClr val="black"/>
              </a:solidFill>
              <a:effectLst/>
              <a:uLnTx/>
              <a:uFillTx/>
              <a:latin typeface="Source Code Pro"/>
              <a:ea typeface="阿里巴巴普惠体"/>
              <a:cs typeface="+mn-cs"/>
            </a:endParaRPr>
          </a:p>
        </p:txBody>
      </p:sp>
      <p:sp>
        <p:nvSpPr>
          <p:cNvPr id="2" name="文本框 1">
            <a:extLst>
              <a:ext uri="{FF2B5EF4-FFF2-40B4-BE49-F238E27FC236}">
                <a16:creationId xmlns:a16="http://schemas.microsoft.com/office/drawing/2014/main" id="{8FC54C71-1785-5E28-DBE2-9CC65D7FFD33}"/>
              </a:ext>
            </a:extLst>
          </p:cNvPr>
          <p:cNvSpPr txBox="1"/>
          <p:nvPr/>
        </p:nvSpPr>
        <p:spPr>
          <a:xfrm>
            <a:off x="5716458" y="3803183"/>
            <a:ext cx="3138616" cy="276999"/>
          </a:xfrm>
          <a:prstGeom prst="rect">
            <a:avLst/>
          </a:prstGeom>
          <a:noFill/>
        </p:spPr>
        <p:txBody>
          <a:bodyPr wrap="square" rtlCol="0">
            <a:spAutoFit/>
          </a:bodyPr>
          <a:lstStyle/>
          <a:p>
            <a:pPr lvl="0" algn="ctr" defTabSz="1219170">
              <a:defRPr/>
            </a:pPr>
            <a:r>
              <a:rPr lang="zh-CN" altLang="en-US" sz="1200" noProof="0">
                <a:solidFill>
                  <a:prstClr val="black"/>
                </a:solidFill>
              </a:rPr>
              <a:t>路径占位符，</a:t>
            </a:r>
            <a:r>
              <a:rPr lang="zh-CN" altLang="en-US" sz="1200">
                <a:solidFill>
                  <a:prstClr val="black"/>
                </a:solidFill>
              </a:rPr>
              <a:t>兑换码</a:t>
            </a:r>
            <a:endParaRPr kumimoji="0" lang="zh-CN" altLang="en-US" sz="1200" b="0" i="0" u="none" strike="noStrike" kern="1200" cap="none" spc="0" normalizeH="0" baseline="0" noProof="0">
              <a:ln>
                <a:noFill/>
              </a:ln>
              <a:solidFill>
                <a:prstClr val="black"/>
              </a:solidFill>
              <a:effectLst/>
              <a:uLnTx/>
              <a:uFillTx/>
              <a:latin typeface="Source Code Pro"/>
              <a:ea typeface="阿里巴巴普惠体"/>
              <a:cs typeface="+mn-cs"/>
            </a:endParaRPr>
          </a:p>
        </p:txBody>
      </p:sp>
      <p:sp>
        <p:nvSpPr>
          <p:cNvPr id="3" name="文本框 2">
            <a:extLst>
              <a:ext uri="{FF2B5EF4-FFF2-40B4-BE49-F238E27FC236}">
                <a16:creationId xmlns:a16="http://schemas.microsoft.com/office/drawing/2014/main" id="{AB7DCB15-B421-658C-FC24-0DA1D06C6ADC}"/>
              </a:ext>
            </a:extLst>
          </p:cNvPr>
          <p:cNvSpPr txBox="1"/>
          <p:nvPr/>
        </p:nvSpPr>
        <p:spPr>
          <a:xfrm>
            <a:off x="4489495" y="4264406"/>
            <a:ext cx="5592539" cy="276999"/>
          </a:xfrm>
          <a:prstGeom prst="rect">
            <a:avLst/>
          </a:prstGeom>
          <a:noFill/>
        </p:spPr>
        <p:txBody>
          <a:bodyPr wrap="square" rtlCol="0">
            <a:spAutoFit/>
          </a:bodyPr>
          <a:lstStyle/>
          <a:p>
            <a:pPr lvl="0" algn="ctr" defTabSz="1219170">
              <a:defRPr/>
            </a:pPr>
            <a:r>
              <a:rPr kumimoji="0" lang="zh-CN" altLang="en-US" sz="1200" b="0" i="0" u="none" strike="noStrike" kern="1200" cap="none" spc="0" normalizeH="0" baseline="0" noProof="0">
                <a:ln>
                  <a:noFill/>
                </a:ln>
                <a:solidFill>
                  <a:prstClr val="black"/>
                </a:solidFill>
                <a:effectLst/>
                <a:uLnTx/>
                <a:uFillTx/>
                <a:latin typeface="Source Code Pro"/>
                <a:ea typeface="阿里巴巴普惠体"/>
                <a:cs typeface="+mn-cs"/>
              </a:rPr>
              <a:t>无</a:t>
            </a:r>
          </a:p>
        </p:txBody>
      </p:sp>
      <p:sp>
        <p:nvSpPr>
          <p:cNvPr id="5" name="文本框 4">
            <a:extLst>
              <a:ext uri="{FF2B5EF4-FFF2-40B4-BE49-F238E27FC236}">
                <a16:creationId xmlns:a16="http://schemas.microsoft.com/office/drawing/2014/main" id="{F988E7C3-3D92-8852-F5E1-750F7A28BEDB}"/>
              </a:ext>
            </a:extLst>
          </p:cNvPr>
          <p:cNvSpPr txBox="1"/>
          <p:nvPr/>
        </p:nvSpPr>
        <p:spPr>
          <a:xfrm>
            <a:off x="4789501" y="4719345"/>
            <a:ext cx="5262466" cy="1200329"/>
          </a:xfrm>
          <a:prstGeom prst="rect">
            <a:avLst/>
          </a:prstGeom>
          <a:noFill/>
        </p:spPr>
        <p:txBody>
          <a:bodyPr wrap="square" rtlCol="0">
            <a:spAutoFit/>
          </a:bodyPr>
          <a:lstStyle/>
          <a:p>
            <a:pPr lvl="0" defTabSz="1219170">
              <a:defRPr/>
            </a:pPr>
            <a:r>
              <a:rPr kumimoji="0" lang="zh-CN" altLang="en-US" sz="1200" b="0" i="0" u="none" strike="noStrike" kern="1200" cap="none" spc="0" normalizeH="0" baseline="0" noProof="0">
                <a:ln>
                  <a:noFill/>
                </a:ln>
                <a:solidFill>
                  <a:prstClr val="black"/>
                </a:solidFill>
                <a:effectLst/>
                <a:uLnTx/>
                <a:uFillTx/>
                <a:latin typeface="Source Code Pro"/>
                <a:ea typeface="阿里巴巴普惠体"/>
                <a:cs typeface="+mn-cs"/>
              </a:rPr>
              <a:t>注意校验兑换码和优惠券信息：</a:t>
            </a:r>
            <a:endParaRPr kumimoji="0" lang="en-US" altLang="zh-CN" sz="1200" b="0" i="0" u="none" strike="noStrike" kern="1200" cap="none" spc="0" normalizeH="0" baseline="0" noProof="0">
              <a:ln>
                <a:noFill/>
              </a:ln>
              <a:solidFill>
                <a:prstClr val="black"/>
              </a:solidFill>
              <a:effectLst/>
              <a:uLnTx/>
              <a:uFillTx/>
              <a:latin typeface="Source Code Pro"/>
              <a:ea typeface="阿里巴巴普惠体"/>
              <a:cs typeface="+mn-cs"/>
            </a:endParaRPr>
          </a:p>
          <a:p>
            <a:pPr marL="171450" lvl="0" indent="-171450" defTabSz="1219170">
              <a:buFont typeface="Arial" panose="020B0604020202020204" pitchFamily="34" charset="0"/>
              <a:buChar char="•"/>
              <a:defRPr/>
            </a:pPr>
            <a:r>
              <a:rPr lang="zh-CN" altLang="en-US" sz="1200">
                <a:solidFill>
                  <a:prstClr val="black"/>
                </a:solidFill>
                <a:latin typeface="Source Code Pro"/>
                <a:ea typeface="阿里巴巴普惠体"/>
              </a:rPr>
              <a:t>兑换码格式</a:t>
            </a:r>
            <a:endParaRPr kumimoji="0" lang="en-US" altLang="zh-CN" sz="1200" b="0" i="0" u="none" strike="noStrike" kern="1200" cap="none" spc="0" normalizeH="0" baseline="0" noProof="0">
              <a:ln>
                <a:noFill/>
              </a:ln>
              <a:solidFill>
                <a:prstClr val="black"/>
              </a:solidFill>
              <a:effectLst/>
              <a:uLnTx/>
              <a:uFillTx/>
              <a:latin typeface="Source Code Pro"/>
              <a:ea typeface="阿里巴巴普惠体"/>
              <a:cs typeface="+mn-cs"/>
            </a:endParaRPr>
          </a:p>
          <a:p>
            <a:pPr marL="171450" lvl="0" indent="-171450" defTabSz="1219170">
              <a:buFont typeface="Arial" panose="020B0604020202020204" pitchFamily="34" charset="0"/>
              <a:buChar char="•"/>
              <a:defRPr/>
            </a:pPr>
            <a:r>
              <a:rPr lang="zh-CN" altLang="en-US" sz="1200">
                <a:solidFill>
                  <a:prstClr val="black"/>
                </a:solidFill>
                <a:latin typeface="Source Code Pro"/>
                <a:ea typeface="阿里巴巴普惠体"/>
              </a:rPr>
              <a:t>是否已经兑换</a:t>
            </a:r>
            <a:endParaRPr lang="en-US" altLang="zh-CN" sz="1200">
              <a:solidFill>
                <a:prstClr val="black"/>
              </a:solidFill>
              <a:latin typeface="Source Code Pro"/>
              <a:ea typeface="阿里巴巴普惠体"/>
            </a:endParaRPr>
          </a:p>
          <a:p>
            <a:pPr marL="171450" lvl="0" indent="-171450" defTabSz="1219170">
              <a:buFont typeface="Arial" panose="020B0604020202020204" pitchFamily="34" charset="0"/>
              <a:buChar char="•"/>
              <a:defRPr/>
            </a:pPr>
            <a:r>
              <a:rPr lang="zh-CN" altLang="en-US" sz="1200">
                <a:solidFill>
                  <a:prstClr val="black"/>
                </a:solidFill>
                <a:latin typeface="Source Code Pro"/>
                <a:ea typeface="阿里巴巴普惠体"/>
              </a:rPr>
              <a:t>兑换码是否存在</a:t>
            </a:r>
            <a:endParaRPr lang="en-US" altLang="zh-CN" sz="1200">
              <a:solidFill>
                <a:prstClr val="black"/>
              </a:solidFill>
              <a:latin typeface="Source Code Pro"/>
              <a:ea typeface="阿里巴巴普惠体"/>
            </a:endParaRPr>
          </a:p>
          <a:p>
            <a:pPr marL="171450" lvl="0" indent="-171450" defTabSz="1219170">
              <a:buFont typeface="Arial" panose="020B0604020202020204" pitchFamily="34" charset="0"/>
              <a:buChar char="•"/>
              <a:defRPr/>
            </a:pPr>
            <a:r>
              <a:rPr lang="zh-CN" altLang="en-US" sz="1200">
                <a:solidFill>
                  <a:prstClr val="black"/>
                </a:solidFill>
                <a:latin typeface="Source Code Pro"/>
                <a:ea typeface="阿里巴巴普惠体"/>
              </a:rPr>
              <a:t>兑换码是否过期</a:t>
            </a:r>
            <a:endParaRPr lang="en-US" altLang="zh-CN" sz="1200">
              <a:solidFill>
                <a:prstClr val="black"/>
              </a:solidFill>
              <a:latin typeface="Source Code Pro"/>
              <a:ea typeface="阿里巴巴普惠体"/>
            </a:endParaRPr>
          </a:p>
          <a:p>
            <a:pPr marL="171450" lvl="0" indent="-171450" defTabSz="1219170">
              <a:buFont typeface="Arial" panose="020B0604020202020204" pitchFamily="34" charset="0"/>
              <a:buChar char="•"/>
              <a:defRPr/>
            </a:pPr>
            <a:r>
              <a:rPr lang="zh-CN" altLang="en-US" sz="1200">
                <a:solidFill>
                  <a:prstClr val="black"/>
                </a:solidFill>
                <a:latin typeface="Source Code Pro"/>
                <a:ea typeface="阿里巴巴普惠体"/>
              </a:rPr>
              <a:t>每人限领数量</a:t>
            </a:r>
            <a:endParaRPr lang="en-US" altLang="zh-CN" sz="1200">
              <a:solidFill>
                <a:prstClr val="black"/>
              </a:solidFill>
              <a:latin typeface="Source Code Pro"/>
              <a:ea typeface="阿里巴巴普惠体"/>
            </a:endParaRPr>
          </a:p>
        </p:txBody>
      </p:sp>
      <p:sp>
        <p:nvSpPr>
          <p:cNvPr id="6" name="矩形 5">
            <a:extLst>
              <a:ext uri="{FF2B5EF4-FFF2-40B4-BE49-F238E27FC236}">
                <a16:creationId xmlns:a16="http://schemas.microsoft.com/office/drawing/2014/main" id="{61273D49-A071-FC40-9C87-8ABD505F3307}"/>
              </a:ext>
            </a:extLst>
          </p:cNvPr>
          <p:cNvSpPr/>
          <p:nvPr/>
        </p:nvSpPr>
        <p:spPr>
          <a:xfrm>
            <a:off x="7776764" y="5871912"/>
            <a:ext cx="159798" cy="217536"/>
          </a:xfrm>
          <a:prstGeom prst="rect">
            <a:avLst/>
          </a:prstGeom>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bg1"/>
              </a:solidFill>
            </a:endParaRPr>
          </a:p>
        </p:txBody>
      </p:sp>
      <p:sp>
        <p:nvSpPr>
          <p:cNvPr id="7" name="文本框 6">
            <a:extLst>
              <a:ext uri="{FF2B5EF4-FFF2-40B4-BE49-F238E27FC236}">
                <a16:creationId xmlns:a16="http://schemas.microsoft.com/office/drawing/2014/main" id="{4BF96165-4457-93F3-7B06-B5E594F18EDD}"/>
              </a:ext>
            </a:extLst>
          </p:cNvPr>
          <p:cNvSpPr txBox="1"/>
          <p:nvPr/>
        </p:nvSpPr>
        <p:spPr>
          <a:xfrm>
            <a:off x="7776764" y="5842181"/>
            <a:ext cx="159798" cy="276999"/>
          </a:xfrm>
          <a:prstGeom prst="rect">
            <a:avLst/>
          </a:prstGeom>
          <a:noFill/>
        </p:spPr>
        <p:txBody>
          <a:bodyPr wrap="square" lIns="0" tIns="45720" rIns="0" bIns="45720" rtlCol="0">
            <a:spAutoFit/>
          </a:bodyPr>
          <a:lstStyle/>
          <a:p>
            <a:pPr algn="ctr" fontAlgn="auto">
              <a:spcBef>
                <a:spcPts val="0"/>
              </a:spcBef>
              <a:spcAft>
                <a:spcPts val="0"/>
              </a:spcAft>
            </a:pPr>
            <a:r>
              <a:rPr lang="en-US" altLang="zh-CN" sz="1200">
                <a:solidFill>
                  <a:schemeClr val="bg1"/>
                </a:solidFill>
                <a:latin typeface="+mn-lt"/>
                <a:ea typeface="+mn-ea"/>
              </a:rPr>
              <a:t>0</a:t>
            </a:r>
            <a:endParaRPr lang="zh-CN" altLang="en-US" sz="1200" dirty="0">
              <a:solidFill>
                <a:schemeClr val="bg1"/>
              </a:solidFill>
              <a:latin typeface="+mn-lt"/>
              <a:ea typeface="+mn-ea"/>
            </a:endParaRPr>
          </a:p>
        </p:txBody>
      </p:sp>
      <p:sp>
        <p:nvSpPr>
          <p:cNvPr id="71" name="文本框 70">
            <a:extLst>
              <a:ext uri="{FF2B5EF4-FFF2-40B4-BE49-F238E27FC236}">
                <a16:creationId xmlns:a16="http://schemas.microsoft.com/office/drawing/2014/main" id="{700C313D-08CA-727F-487F-E67450F34776}"/>
              </a:ext>
            </a:extLst>
          </p:cNvPr>
          <p:cNvSpPr txBox="1"/>
          <p:nvPr/>
        </p:nvSpPr>
        <p:spPr>
          <a:xfrm>
            <a:off x="7582053" y="5064518"/>
            <a:ext cx="1138500" cy="276999"/>
          </a:xfrm>
          <a:prstGeom prst="rect">
            <a:avLst/>
          </a:prstGeom>
          <a:noFill/>
        </p:spPr>
        <p:txBody>
          <a:bodyPr wrap="square" rtlCol="0">
            <a:spAutoFit/>
          </a:bodyPr>
          <a:lstStyle/>
          <a:p>
            <a:pPr algn="ctr" fontAlgn="auto">
              <a:spcBef>
                <a:spcPts val="0"/>
              </a:spcBef>
              <a:spcAft>
                <a:spcPts val="0"/>
              </a:spcAft>
            </a:pPr>
            <a:r>
              <a:rPr lang="en-US" altLang="zh-CN" sz="1200">
                <a:solidFill>
                  <a:schemeClr val="tx1">
                    <a:lumMod val="65000"/>
                    <a:lumOff val="35000"/>
                  </a:schemeClr>
                </a:solidFill>
                <a:latin typeface="+mn-lt"/>
                <a:ea typeface="+mn-ea"/>
              </a:rPr>
              <a:t>QVGWGCRBH5</a:t>
            </a:r>
            <a:endParaRPr lang="zh-CN" altLang="en-US" sz="1200" dirty="0">
              <a:solidFill>
                <a:schemeClr val="tx1">
                  <a:lumMod val="65000"/>
                  <a:lumOff val="35000"/>
                </a:schemeClr>
              </a:solidFill>
              <a:latin typeface="+mn-lt"/>
              <a:ea typeface="+mn-ea"/>
            </a:endParaRPr>
          </a:p>
        </p:txBody>
      </p:sp>
      <p:cxnSp>
        <p:nvCxnSpPr>
          <p:cNvPr id="81" name="直接箭头连接符 80">
            <a:extLst>
              <a:ext uri="{FF2B5EF4-FFF2-40B4-BE49-F238E27FC236}">
                <a16:creationId xmlns:a16="http://schemas.microsoft.com/office/drawing/2014/main" id="{2C39FF50-6E96-C5B4-686E-6E1E73F1EB03}"/>
              </a:ext>
            </a:extLst>
          </p:cNvPr>
          <p:cNvCxnSpPr/>
          <p:nvPr/>
        </p:nvCxnSpPr>
        <p:spPr>
          <a:xfrm>
            <a:off x="8806845" y="5199961"/>
            <a:ext cx="38942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2" name="文本框 81">
            <a:extLst>
              <a:ext uri="{FF2B5EF4-FFF2-40B4-BE49-F238E27FC236}">
                <a16:creationId xmlns:a16="http://schemas.microsoft.com/office/drawing/2014/main" id="{925D4E3C-4A9B-821F-945F-11EF5705D26D}"/>
              </a:ext>
            </a:extLst>
          </p:cNvPr>
          <p:cNvSpPr txBox="1"/>
          <p:nvPr/>
        </p:nvSpPr>
        <p:spPr>
          <a:xfrm>
            <a:off x="9109973" y="5061462"/>
            <a:ext cx="579429" cy="276999"/>
          </a:xfrm>
          <a:prstGeom prst="rect">
            <a:avLst/>
          </a:prstGeom>
          <a:noFill/>
        </p:spPr>
        <p:txBody>
          <a:bodyPr wrap="square" rtlCol="0">
            <a:spAutoFit/>
          </a:bodyPr>
          <a:lstStyle/>
          <a:p>
            <a:pPr algn="ctr" fontAlgn="auto">
              <a:spcBef>
                <a:spcPts val="0"/>
              </a:spcBef>
              <a:spcAft>
                <a:spcPts val="0"/>
              </a:spcAft>
            </a:pPr>
            <a:r>
              <a:rPr lang="en-US" altLang="zh-CN" sz="1200">
                <a:solidFill>
                  <a:schemeClr val="tx1">
                    <a:lumMod val="65000"/>
                    <a:lumOff val="35000"/>
                  </a:schemeClr>
                </a:solidFill>
                <a:latin typeface="+mn-lt"/>
                <a:ea typeface="+mn-ea"/>
              </a:rPr>
              <a:t>5</a:t>
            </a:r>
            <a:endParaRPr lang="zh-CN" altLang="en-US" sz="1200" dirty="0">
              <a:solidFill>
                <a:schemeClr val="tx1">
                  <a:lumMod val="65000"/>
                  <a:lumOff val="35000"/>
                </a:schemeClr>
              </a:solidFill>
              <a:latin typeface="+mn-lt"/>
              <a:ea typeface="+mn-ea"/>
            </a:endParaRPr>
          </a:p>
        </p:txBody>
      </p:sp>
      <p:cxnSp>
        <p:nvCxnSpPr>
          <p:cNvPr id="84" name="直接箭头连接符 83">
            <a:extLst>
              <a:ext uri="{FF2B5EF4-FFF2-40B4-BE49-F238E27FC236}">
                <a16:creationId xmlns:a16="http://schemas.microsoft.com/office/drawing/2014/main" id="{1670F9AC-0B4B-DD6A-5632-BC7CC419A6CE}"/>
              </a:ext>
            </a:extLst>
          </p:cNvPr>
          <p:cNvCxnSpPr>
            <a:cxnSpLocks/>
          </p:cNvCxnSpPr>
          <p:nvPr/>
        </p:nvCxnSpPr>
        <p:spPr>
          <a:xfrm>
            <a:off x="9603311" y="5199962"/>
            <a:ext cx="3775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5" name="文本框 84">
            <a:extLst>
              <a:ext uri="{FF2B5EF4-FFF2-40B4-BE49-F238E27FC236}">
                <a16:creationId xmlns:a16="http://schemas.microsoft.com/office/drawing/2014/main" id="{DCE919B0-D41A-D40D-B5CE-28A091EAF718}"/>
              </a:ext>
            </a:extLst>
          </p:cNvPr>
          <p:cNvSpPr txBox="1"/>
          <p:nvPr/>
        </p:nvSpPr>
        <p:spPr>
          <a:xfrm>
            <a:off x="9992530" y="5061462"/>
            <a:ext cx="1646312" cy="276999"/>
          </a:xfrm>
          <a:prstGeom prst="rect">
            <a:avLst/>
          </a:prstGeom>
          <a:noFill/>
        </p:spPr>
        <p:txBody>
          <a:bodyPr wrap="square" rtlCol="0">
            <a:spAutoFit/>
          </a:bodyPr>
          <a:lstStyle/>
          <a:p>
            <a:pPr algn="ctr" fontAlgn="auto">
              <a:spcBef>
                <a:spcPts val="0"/>
              </a:spcBef>
              <a:spcAft>
                <a:spcPts val="0"/>
              </a:spcAft>
            </a:pPr>
            <a:r>
              <a:rPr lang="en-US" altLang="zh-CN" sz="1200">
                <a:solidFill>
                  <a:schemeClr val="tx1">
                    <a:lumMod val="65000"/>
                    <a:lumOff val="35000"/>
                  </a:schemeClr>
                </a:solidFill>
                <a:latin typeface="+mn-lt"/>
                <a:ea typeface="+mn-ea"/>
              </a:rPr>
              <a:t>setbit KEY 4 1</a:t>
            </a:r>
            <a:endParaRPr lang="zh-CN" altLang="en-US" sz="1200" dirty="0">
              <a:solidFill>
                <a:schemeClr val="tx1">
                  <a:lumMod val="65000"/>
                  <a:lumOff val="35000"/>
                </a:schemeClr>
              </a:solidFill>
              <a:latin typeface="+mn-lt"/>
              <a:ea typeface="+mn-ea"/>
            </a:endParaRPr>
          </a:p>
        </p:txBody>
      </p:sp>
      <p:sp>
        <p:nvSpPr>
          <p:cNvPr id="87" name="矩形 86">
            <a:extLst>
              <a:ext uri="{FF2B5EF4-FFF2-40B4-BE49-F238E27FC236}">
                <a16:creationId xmlns:a16="http://schemas.microsoft.com/office/drawing/2014/main" id="{C1D86753-3E23-29CD-0F1D-74D145845963}"/>
              </a:ext>
            </a:extLst>
          </p:cNvPr>
          <p:cNvSpPr/>
          <p:nvPr/>
        </p:nvSpPr>
        <p:spPr>
          <a:xfrm>
            <a:off x="8055448" y="5871912"/>
            <a:ext cx="159798" cy="217536"/>
          </a:xfrm>
          <a:prstGeom prst="rect">
            <a:avLst/>
          </a:prstGeom>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bg1"/>
              </a:solidFill>
            </a:endParaRPr>
          </a:p>
        </p:txBody>
      </p:sp>
      <p:sp>
        <p:nvSpPr>
          <p:cNvPr id="88" name="文本框 87">
            <a:extLst>
              <a:ext uri="{FF2B5EF4-FFF2-40B4-BE49-F238E27FC236}">
                <a16:creationId xmlns:a16="http://schemas.microsoft.com/office/drawing/2014/main" id="{636AF6C5-4C20-1585-A959-E02CCCC893B0}"/>
              </a:ext>
            </a:extLst>
          </p:cNvPr>
          <p:cNvSpPr txBox="1"/>
          <p:nvPr/>
        </p:nvSpPr>
        <p:spPr>
          <a:xfrm>
            <a:off x="8055448" y="5842181"/>
            <a:ext cx="159798" cy="276999"/>
          </a:xfrm>
          <a:prstGeom prst="rect">
            <a:avLst/>
          </a:prstGeom>
          <a:noFill/>
        </p:spPr>
        <p:txBody>
          <a:bodyPr wrap="square" lIns="0" tIns="45720" rIns="0" bIns="45720" rtlCol="0">
            <a:spAutoFit/>
          </a:bodyPr>
          <a:lstStyle/>
          <a:p>
            <a:pPr algn="ctr" fontAlgn="auto">
              <a:spcBef>
                <a:spcPts val="0"/>
              </a:spcBef>
              <a:spcAft>
                <a:spcPts val="0"/>
              </a:spcAft>
            </a:pPr>
            <a:r>
              <a:rPr lang="en-US" altLang="zh-CN" sz="1200">
                <a:solidFill>
                  <a:schemeClr val="bg1"/>
                </a:solidFill>
                <a:latin typeface="+mn-lt"/>
                <a:ea typeface="+mn-ea"/>
              </a:rPr>
              <a:t>0</a:t>
            </a:r>
            <a:endParaRPr lang="zh-CN" altLang="en-US" sz="1200" dirty="0">
              <a:solidFill>
                <a:schemeClr val="bg1"/>
              </a:solidFill>
              <a:latin typeface="+mn-lt"/>
              <a:ea typeface="+mn-ea"/>
            </a:endParaRPr>
          </a:p>
        </p:txBody>
      </p:sp>
      <p:sp>
        <p:nvSpPr>
          <p:cNvPr id="89" name="矩形 88">
            <a:extLst>
              <a:ext uri="{FF2B5EF4-FFF2-40B4-BE49-F238E27FC236}">
                <a16:creationId xmlns:a16="http://schemas.microsoft.com/office/drawing/2014/main" id="{87C9808A-5EEC-F4E8-F79A-F11371605A13}"/>
              </a:ext>
            </a:extLst>
          </p:cNvPr>
          <p:cNvSpPr/>
          <p:nvPr/>
        </p:nvSpPr>
        <p:spPr>
          <a:xfrm>
            <a:off x="8334132" y="5871912"/>
            <a:ext cx="159798" cy="217536"/>
          </a:xfrm>
          <a:prstGeom prst="rect">
            <a:avLst/>
          </a:prstGeom>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bg1"/>
              </a:solidFill>
            </a:endParaRPr>
          </a:p>
        </p:txBody>
      </p:sp>
      <p:sp>
        <p:nvSpPr>
          <p:cNvPr id="90" name="文本框 89">
            <a:extLst>
              <a:ext uri="{FF2B5EF4-FFF2-40B4-BE49-F238E27FC236}">
                <a16:creationId xmlns:a16="http://schemas.microsoft.com/office/drawing/2014/main" id="{683B8261-244E-B700-710F-4993D63B2EF2}"/>
              </a:ext>
            </a:extLst>
          </p:cNvPr>
          <p:cNvSpPr txBox="1"/>
          <p:nvPr/>
        </p:nvSpPr>
        <p:spPr>
          <a:xfrm>
            <a:off x="8334132" y="5842181"/>
            <a:ext cx="159798" cy="276999"/>
          </a:xfrm>
          <a:prstGeom prst="rect">
            <a:avLst/>
          </a:prstGeom>
          <a:noFill/>
        </p:spPr>
        <p:txBody>
          <a:bodyPr wrap="square" lIns="0" tIns="45720" rIns="0" bIns="45720" rtlCol="0">
            <a:spAutoFit/>
          </a:bodyPr>
          <a:lstStyle/>
          <a:p>
            <a:pPr algn="ctr" fontAlgn="auto">
              <a:spcBef>
                <a:spcPts val="0"/>
              </a:spcBef>
              <a:spcAft>
                <a:spcPts val="0"/>
              </a:spcAft>
            </a:pPr>
            <a:r>
              <a:rPr lang="en-US" altLang="zh-CN" sz="1200">
                <a:solidFill>
                  <a:schemeClr val="bg1"/>
                </a:solidFill>
                <a:latin typeface="+mn-lt"/>
                <a:ea typeface="+mn-ea"/>
              </a:rPr>
              <a:t>0</a:t>
            </a:r>
            <a:endParaRPr lang="zh-CN" altLang="en-US" sz="1200" dirty="0">
              <a:solidFill>
                <a:schemeClr val="bg1"/>
              </a:solidFill>
              <a:latin typeface="+mn-lt"/>
              <a:ea typeface="+mn-ea"/>
            </a:endParaRPr>
          </a:p>
        </p:txBody>
      </p:sp>
      <p:sp>
        <p:nvSpPr>
          <p:cNvPr id="91" name="矩形 90">
            <a:extLst>
              <a:ext uri="{FF2B5EF4-FFF2-40B4-BE49-F238E27FC236}">
                <a16:creationId xmlns:a16="http://schemas.microsoft.com/office/drawing/2014/main" id="{9421B1B3-B1C5-AF00-88E9-F6ED2030CCD6}"/>
              </a:ext>
            </a:extLst>
          </p:cNvPr>
          <p:cNvSpPr/>
          <p:nvPr/>
        </p:nvSpPr>
        <p:spPr>
          <a:xfrm>
            <a:off x="8612816" y="5871912"/>
            <a:ext cx="159798" cy="217536"/>
          </a:xfrm>
          <a:prstGeom prst="rect">
            <a:avLst/>
          </a:prstGeom>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bg1"/>
              </a:solidFill>
            </a:endParaRPr>
          </a:p>
        </p:txBody>
      </p:sp>
      <p:sp>
        <p:nvSpPr>
          <p:cNvPr id="92" name="文本框 91">
            <a:extLst>
              <a:ext uri="{FF2B5EF4-FFF2-40B4-BE49-F238E27FC236}">
                <a16:creationId xmlns:a16="http://schemas.microsoft.com/office/drawing/2014/main" id="{C96701E3-CCE9-80BB-C39C-E143462DED16}"/>
              </a:ext>
            </a:extLst>
          </p:cNvPr>
          <p:cNvSpPr txBox="1"/>
          <p:nvPr/>
        </p:nvSpPr>
        <p:spPr>
          <a:xfrm>
            <a:off x="8612816" y="5842181"/>
            <a:ext cx="159798" cy="276999"/>
          </a:xfrm>
          <a:prstGeom prst="rect">
            <a:avLst/>
          </a:prstGeom>
          <a:noFill/>
        </p:spPr>
        <p:txBody>
          <a:bodyPr wrap="square" lIns="0" tIns="45720" rIns="0" bIns="45720" rtlCol="0">
            <a:spAutoFit/>
          </a:bodyPr>
          <a:lstStyle/>
          <a:p>
            <a:pPr algn="ctr" fontAlgn="auto">
              <a:spcBef>
                <a:spcPts val="0"/>
              </a:spcBef>
              <a:spcAft>
                <a:spcPts val="0"/>
              </a:spcAft>
            </a:pPr>
            <a:r>
              <a:rPr lang="en-US" altLang="zh-CN" sz="1200">
                <a:solidFill>
                  <a:schemeClr val="bg1"/>
                </a:solidFill>
                <a:latin typeface="+mn-lt"/>
                <a:ea typeface="+mn-ea"/>
              </a:rPr>
              <a:t>0</a:t>
            </a:r>
            <a:endParaRPr lang="zh-CN" altLang="en-US" sz="1200" dirty="0">
              <a:solidFill>
                <a:schemeClr val="bg1"/>
              </a:solidFill>
              <a:latin typeface="+mn-lt"/>
              <a:ea typeface="+mn-ea"/>
            </a:endParaRPr>
          </a:p>
        </p:txBody>
      </p:sp>
      <p:sp>
        <p:nvSpPr>
          <p:cNvPr id="93" name="矩形 92">
            <a:extLst>
              <a:ext uri="{FF2B5EF4-FFF2-40B4-BE49-F238E27FC236}">
                <a16:creationId xmlns:a16="http://schemas.microsoft.com/office/drawing/2014/main" id="{283E2196-1E0F-405A-07C7-D8F03EABFE1C}"/>
              </a:ext>
            </a:extLst>
          </p:cNvPr>
          <p:cNvSpPr/>
          <p:nvPr/>
        </p:nvSpPr>
        <p:spPr>
          <a:xfrm>
            <a:off x="8891500" y="5871912"/>
            <a:ext cx="159798" cy="217536"/>
          </a:xfrm>
          <a:prstGeom prst="rect">
            <a:avLst/>
          </a:prstGeom>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bg1"/>
              </a:solidFill>
            </a:endParaRPr>
          </a:p>
        </p:txBody>
      </p:sp>
      <p:sp>
        <p:nvSpPr>
          <p:cNvPr id="94" name="文本框 93">
            <a:extLst>
              <a:ext uri="{FF2B5EF4-FFF2-40B4-BE49-F238E27FC236}">
                <a16:creationId xmlns:a16="http://schemas.microsoft.com/office/drawing/2014/main" id="{BB536F54-7A6F-E753-9547-78502ACB009E}"/>
              </a:ext>
            </a:extLst>
          </p:cNvPr>
          <p:cNvSpPr txBox="1"/>
          <p:nvPr/>
        </p:nvSpPr>
        <p:spPr>
          <a:xfrm>
            <a:off x="8891500" y="5842181"/>
            <a:ext cx="159798" cy="276999"/>
          </a:xfrm>
          <a:prstGeom prst="rect">
            <a:avLst/>
          </a:prstGeom>
          <a:noFill/>
        </p:spPr>
        <p:txBody>
          <a:bodyPr wrap="square" lIns="0" tIns="45720" rIns="0" bIns="45720" rtlCol="0">
            <a:spAutoFit/>
          </a:bodyPr>
          <a:lstStyle/>
          <a:p>
            <a:pPr algn="ctr" fontAlgn="auto">
              <a:spcBef>
                <a:spcPts val="0"/>
              </a:spcBef>
              <a:spcAft>
                <a:spcPts val="0"/>
              </a:spcAft>
            </a:pPr>
            <a:r>
              <a:rPr lang="en-US" altLang="zh-CN" sz="1200">
                <a:solidFill>
                  <a:schemeClr val="bg1"/>
                </a:solidFill>
                <a:latin typeface="+mn-lt"/>
                <a:ea typeface="+mn-ea"/>
              </a:rPr>
              <a:t>0</a:t>
            </a:r>
            <a:endParaRPr lang="zh-CN" altLang="en-US" sz="1200" dirty="0">
              <a:solidFill>
                <a:schemeClr val="bg1"/>
              </a:solidFill>
              <a:latin typeface="+mn-lt"/>
              <a:ea typeface="+mn-ea"/>
            </a:endParaRPr>
          </a:p>
        </p:txBody>
      </p:sp>
      <p:sp>
        <p:nvSpPr>
          <p:cNvPr id="95" name="矩形 94">
            <a:extLst>
              <a:ext uri="{FF2B5EF4-FFF2-40B4-BE49-F238E27FC236}">
                <a16:creationId xmlns:a16="http://schemas.microsoft.com/office/drawing/2014/main" id="{0B8A135C-CAB6-EF5A-77EA-8A83C2BD1571}"/>
              </a:ext>
            </a:extLst>
          </p:cNvPr>
          <p:cNvSpPr/>
          <p:nvPr/>
        </p:nvSpPr>
        <p:spPr>
          <a:xfrm>
            <a:off x="9170184" y="5871912"/>
            <a:ext cx="159798" cy="217536"/>
          </a:xfrm>
          <a:prstGeom prst="rect">
            <a:avLst/>
          </a:prstGeom>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bg1"/>
              </a:solidFill>
            </a:endParaRPr>
          </a:p>
        </p:txBody>
      </p:sp>
      <p:sp>
        <p:nvSpPr>
          <p:cNvPr id="96" name="文本框 95">
            <a:extLst>
              <a:ext uri="{FF2B5EF4-FFF2-40B4-BE49-F238E27FC236}">
                <a16:creationId xmlns:a16="http://schemas.microsoft.com/office/drawing/2014/main" id="{397E9E85-29C3-E6F5-1C65-11E3565C7D90}"/>
              </a:ext>
            </a:extLst>
          </p:cNvPr>
          <p:cNvSpPr txBox="1"/>
          <p:nvPr/>
        </p:nvSpPr>
        <p:spPr>
          <a:xfrm>
            <a:off x="9170184" y="5842181"/>
            <a:ext cx="159798" cy="276999"/>
          </a:xfrm>
          <a:prstGeom prst="rect">
            <a:avLst/>
          </a:prstGeom>
          <a:noFill/>
        </p:spPr>
        <p:txBody>
          <a:bodyPr wrap="square" lIns="0" tIns="45720" rIns="0" bIns="45720" rtlCol="0">
            <a:spAutoFit/>
          </a:bodyPr>
          <a:lstStyle/>
          <a:p>
            <a:pPr algn="ctr" fontAlgn="auto">
              <a:spcBef>
                <a:spcPts val="0"/>
              </a:spcBef>
              <a:spcAft>
                <a:spcPts val="0"/>
              </a:spcAft>
            </a:pPr>
            <a:r>
              <a:rPr lang="en-US" altLang="zh-CN" sz="1200">
                <a:solidFill>
                  <a:schemeClr val="bg1"/>
                </a:solidFill>
                <a:latin typeface="+mn-lt"/>
                <a:ea typeface="+mn-ea"/>
              </a:rPr>
              <a:t>0</a:t>
            </a:r>
            <a:endParaRPr lang="zh-CN" altLang="en-US" sz="1200" dirty="0">
              <a:solidFill>
                <a:schemeClr val="bg1"/>
              </a:solidFill>
              <a:latin typeface="+mn-lt"/>
              <a:ea typeface="+mn-ea"/>
            </a:endParaRPr>
          </a:p>
        </p:txBody>
      </p:sp>
      <p:sp>
        <p:nvSpPr>
          <p:cNvPr id="97" name="矩形 96">
            <a:extLst>
              <a:ext uri="{FF2B5EF4-FFF2-40B4-BE49-F238E27FC236}">
                <a16:creationId xmlns:a16="http://schemas.microsoft.com/office/drawing/2014/main" id="{AF3F3A8B-D484-059B-60B1-FA43B55DB310}"/>
              </a:ext>
            </a:extLst>
          </p:cNvPr>
          <p:cNvSpPr/>
          <p:nvPr/>
        </p:nvSpPr>
        <p:spPr>
          <a:xfrm>
            <a:off x="9448868" y="5871912"/>
            <a:ext cx="159798" cy="217536"/>
          </a:xfrm>
          <a:prstGeom prst="rect">
            <a:avLst/>
          </a:prstGeom>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bg1"/>
              </a:solidFill>
            </a:endParaRPr>
          </a:p>
        </p:txBody>
      </p:sp>
      <p:sp>
        <p:nvSpPr>
          <p:cNvPr id="98" name="文本框 97">
            <a:extLst>
              <a:ext uri="{FF2B5EF4-FFF2-40B4-BE49-F238E27FC236}">
                <a16:creationId xmlns:a16="http://schemas.microsoft.com/office/drawing/2014/main" id="{202415AC-43B0-FCFB-7F5C-44EE617121A6}"/>
              </a:ext>
            </a:extLst>
          </p:cNvPr>
          <p:cNvSpPr txBox="1"/>
          <p:nvPr/>
        </p:nvSpPr>
        <p:spPr>
          <a:xfrm>
            <a:off x="9448868" y="5842181"/>
            <a:ext cx="159798" cy="276999"/>
          </a:xfrm>
          <a:prstGeom prst="rect">
            <a:avLst/>
          </a:prstGeom>
          <a:noFill/>
        </p:spPr>
        <p:txBody>
          <a:bodyPr wrap="square" lIns="0" tIns="45720" rIns="0" bIns="45720" rtlCol="0">
            <a:spAutoFit/>
          </a:bodyPr>
          <a:lstStyle/>
          <a:p>
            <a:pPr algn="ctr" fontAlgn="auto">
              <a:spcBef>
                <a:spcPts val="0"/>
              </a:spcBef>
              <a:spcAft>
                <a:spcPts val="0"/>
              </a:spcAft>
            </a:pPr>
            <a:r>
              <a:rPr lang="en-US" altLang="zh-CN" sz="1200">
                <a:solidFill>
                  <a:schemeClr val="bg1"/>
                </a:solidFill>
                <a:latin typeface="+mn-lt"/>
                <a:ea typeface="+mn-ea"/>
              </a:rPr>
              <a:t>0</a:t>
            </a:r>
            <a:endParaRPr lang="zh-CN" altLang="en-US" sz="1200" dirty="0">
              <a:solidFill>
                <a:schemeClr val="bg1"/>
              </a:solidFill>
              <a:latin typeface="+mn-lt"/>
              <a:ea typeface="+mn-ea"/>
            </a:endParaRPr>
          </a:p>
        </p:txBody>
      </p:sp>
      <p:sp>
        <p:nvSpPr>
          <p:cNvPr id="99" name="矩形 98">
            <a:extLst>
              <a:ext uri="{FF2B5EF4-FFF2-40B4-BE49-F238E27FC236}">
                <a16:creationId xmlns:a16="http://schemas.microsoft.com/office/drawing/2014/main" id="{BB6C280F-1C7F-B4D0-51DD-08CB7DA6AD86}"/>
              </a:ext>
            </a:extLst>
          </p:cNvPr>
          <p:cNvSpPr/>
          <p:nvPr/>
        </p:nvSpPr>
        <p:spPr>
          <a:xfrm>
            <a:off x="9727552" y="5871912"/>
            <a:ext cx="159798" cy="217536"/>
          </a:xfrm>
          <a:prstGeom prst="rect">
            <a:avLst/>
          </a:prstGeom>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bg1"/>
              </a:solidFill>
            </a:endParaRPr>
          </a:p>
        </p:txBody>
      </p:sp>
      <p:sp>
        <p:nvSpPr>
          <p:cNvPr id="100" name="文本框 99">
            <a:extLst>
              <a:ext uri="{FF2B5EF4-FFF2-40B4-BE49-F238E27FC236}">
                <a16:creationId xmlns:a16="http://schemas.microsoft.com/office/drawing/2014/main" id="{9AC2FB4D-05F5-B763-978C-FCFF995C9A5B}"/>
              </a:ext>
            </a:extLst>
          </p:cNvPr>
          <p:cNvSpPr txBox="1"/>
          <p:nvPr/>
        </p:nvSpPr>
        <p:spPr>
          <a:xfrm>
            <a:off x="9727552" y="5842181"/>
            <a:ext cx="159798" cy="276999"/>
          </a:xfrm>
          <a:prstGeom prst="rect">
            <a:avLst/>
          </a:prstGeom>
          <a:noFill/>
        </p:spPr>
        <p:txBody>
          <a:bodyPr wrap="square" lIns="0" tIns="45720" rIns="0" bIns="45720" rtlCol="0">
            <a:spAutoFit/>
          </a:bodyPr>
          <a:lstStyle/>
          <a:p>
            <a:pPr algn="ctr" fontAlgn="auto">
              <a:spcBef>
                <a:spcPts val="0"/>
              </a:spcBef>
              <a:spcAft>
                <a:spcPts val="0"/>
              </a:spcAft>
            </a:pPr>
            <a:r>
              <a:rPr lang="en-US" altLang="zh-CN" sz="1200">
                <a:solidFill>
                  <a:schemeClr val="bg1"/>
                </a:solidFill>
                <a:latin typeface="+mn-lt"/>
                <a:ea typeface="+mn-ea"/>
              </a:rPr>
              <a:t>0</a:t>
            </a:r>
            <a:endParaRPr lang="zh-CN" altLang="en-US" sz="1200" dirty="0">
              <a:solidFill>
                <a:schemeClr val="bg1"/>
              </a:solidFill>
              <a:latin typeface="+mn-lt"/>
              <a:ea typeface="+mn-ea"/>
            </a:endParaRPr>
          </a:p>
        </p:txBody>
      </p:sp>
      <p:sp>
        <p:nvSpPr>
          <p:cNvPr id="101" name="矩形 100">
            <a:extLst>
              <a:ext uri="{FF2B5EF4-FFF2-40B4-BE49-F238E27FC236}">
                <a16:creationId xmlns:a16="http://schemas.microsoft.com/office/drawing/2014/main" id="{E126D066-0ADD-BF1C-E869-3A290EFAC08D}"/>
              </a:ext>
            </a:extLst>
          </p:cNvPr>
          <p:cNvSpPr/>
          <p:nvPr/>
        </p:nvSpPr>
        <p:spPr>
          <a:xfrm>
            <a:off x="10006236" y="5871912"/>
            <a:ext cx="159798" cy="217536"/>
          </a:xfrm>
          <a:prstGeom prst="rect">
            <a:avLst/>
          </a:prstGeom>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bg1"/>
              </a:solidFill>
            </a:endParaRPr>
          </a:p>
        </p:txBody>
      </p:sp>
      <p:sp>
        <p:nvSpPr>
          <p:cNvPr id="102" name="文本框 101">
            <a:extLst>
              <a:ext uri="{FF2B5EF4-FFF2-40B4-BE49-F238E27FC236}">
                <a16:creationId xmlns:a16="http://schemas.microsoft.com/office/drawing/2014/main" id="{006C4435-6BA3-D26F-B68B-8387CCF7E752}"/>
              </a:ext>
            </a:extLst>
          </p:cNvPr>
          <p:cNvSpPr txBox="1"/>
          <p:nvPr/>
        </p:nvSpPr>
        <p:spPr>
          <a:xfrm>
            <a:off x="10006236" y="5842181"/>
            <a:ext cx="159798" cy="276999"/>
          </a:xfrm>
          <a:prstGeom prst="rect">
            <a:avLst/>
          </a:prstGeom>
          <a:noFill/>
        </p:spPr>
        <p:txBody>
          <a:bodyPr wrap="square" lIns="0" tIns="45720" rIns="0" bIns="45720" rtlCol="0">
            <a:spAutoFit/>
          </a:bodyPr>
          <a:lstStyle/>
          <a:p>
            <a:pPr algn="ctr" fontAlgn="auto">
              <a:spcBef>
                <a:spcPts val="0"/>
              </a:spcBef>
              <a:spcAft>
                <a:spcPts val="0"/>
              </a:spcAft>
            </a:pPr>
            <a:r>
              <a:rPr lang="en-US" altLang="zh-CN" sz="1200">
                <a:solidFill>
                  <a:schemeClr val="bg1"/>
                </a:solidFill>
                <a:latin typeface="+mn-lt"/>
                <a:ea typeface="+mn-ea"/>
              </a:rPr>
              <a:t>0</a:t>
            </a:r>
            <a:endParaRPr lang="zh-CN" altLang="en-US" sz="1200" dirty="0">
              <a:solidFill>
                <a:schemeClr val="bg1"/>
              </a:solidFill>
              <a:latin typeface="+mn-lt"/>
              <a:ea typeface="+mn-ea"/>
            </a:endParaRPr>
          </a:p>
        </p:txBody>
      </p:sp>
      <p:sp>
        <p:nvSpPr>
          <p:cNvPr id="103" name="矩形 102">
            <a:extLst>
              <a:ext uri="{FF2B5EF4-FFF2-40B4-BE49-F238E27FC236}">
                <a16:creationId xmlns:a16="http://schemas.microsoft.com/office/drawing/2014/main" id="{257F289F-8EAA-F6CB-2B7A-91BCBC122EB7}"/>
              </a:ext>
            </a:extLst>
          </p:cNvPr>
          <p:cNvSpPr/>
          <p:nvPr/>
        </p:nvSpPr>
        <p:spPr>
          <a:xfrm>
            <a:off x="10284920" y="5871912"/>
            <a:ext cx="159798" cy="217536"/>
          </a:xfrm>
          <a:prstGeom prst="rect">
            <a:avLst/>
          </a:prstGeom>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bg1"/>
              </a:solidFill>
            </a:endParaRPr>
          </a:p>
        </p:txBody>
      </p:sp>
      <p:sp>
        <p:nvSpPr>
          <p:cNvPr id="104" name="文本框 103">
            <a:extLst>
              <a:ext uri="{FF2B5EF4-FFF2-40B4-BE49-F238E27FC236}">
                <a16:creationId xmlns:a16="http://schemas.microsoft.com/office/drawing/2014/main" id="{D38E0A1B-5118-89C3-A58A-7BC945E44296}"/>
              </a:ext>
            </a:extLst>
          </p:cNvPr>
          <p:cNvSpPr txBox="1"/>
          <p:nvPr/>
        </p:nvSpPr>
        <p:spPr>
          <a:xfrm>
            <a:off x="10284920" y="5842181"/>
            <a:ext cx="159798" cy="276999"/>
          </a:xfrm>
          <a:prstGeom prst="rect">
            <a:avLst/>
          </a:prstGeom>
          <a:noFill/>
        </p:spPr>
        <p:txBody>
          <a:bodyPr wrap="square" lIns="0" tIns="45720" rIns="0" bIns="45720" rtlCol="0">
            <a:spAutoFit/>
          </a:bodyPr>
          <a:lstStyle/>
          <a:p>
            <a:pPr algn="ctr" fontAlgn="auto">
              <a:spcBef>
                <a:spcPts val="0"/>
              </a:spcBef>
              <a:spcAft>
                <a:spcPts val="0"/>
              </a:spcAft>
            </a:pPr>
            <a:r>
              <a:rPr lang="en-US" altLang="zh-CN" sz="1200">
                <a:solidFill>
                  <a:schemeClr val="bg1"/>
                </a:solidFill>
                <a:latin typeface="+mn-lt"/>
                <a:ea typeface="+mn-ea"/>
              </a:rPr>
              <a:t>0</a:t>
            </a:r>
            <a:endParaRPr lang="zh-CN" altLang="en-US" sz="1200" dirty="0">
              <a:solidFill>
                <a:schemeClr val="bg1"/>
              </a:solidFill>
              <a:latin typeface="+mn-lt"/>
              <a:ea typeface="+mn-ea"/>
            </a:endParaRPr>
          </a:p>
        </p:txBody>
      </p:sp>
      <p:sp>
        <p:nvSpPr>
          <p:cNvPr id="105" name="矩形 104">
            <a:extLst>
              <a:ext uri="{FF2B5EF4-FFF2-40B4-BE49-F238E27FC236}">
                <a16:creationId xmlns:a16="http://schemas.microsoft.com/office/drawing/2014/main" id="{9FF679E7-D792-28ED-94B8-2E9680122C24}"/>
              </a:ext>
            </a:extLst>
          </p:cNvPr>
          <p:cNvSpPr/>
          <p:nvPr/>
        </p:nvSpPr>
        <p:spPr>
          <a:xfrm>
            <a:off x="10563604" y="5871912"/>
            <a:ext cx="159798" cy="217536"/>
          </a:xfrm>
          <a:prstGeom prst="rect">
            <a:avLst/>
          </a:prstGeom>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bg1"/>
              </a:solidFill>
            </a:endParaRPr>
          </a:p>
        </p:txBody>
      </p:sp>
      <p:sp>
        <p:nvSpPr>
          <p:cNvPr id="106" name="文本框 105">
            <a:extLst>
              <a:ext uri="{FF2B5EF4-FFF2-40B4-BE49-F238E27FC236}">
                <a16:creationId xmlns:a16="http://schemas.microsoft.com/office/drawing/2014/main" id="{13B4CE21-A741-9540-06A2-C364CBA5BF38}"/>
              </a:ext>
            </a:extLst>
          </p:cNvPr>
          <p:cNvSpPr txBox="1"/>
          <p:nvPr/>
        </p:nvSpPr>
        <p:spPr>
          <a:xfrm>
            <a:off x="10563604" y="5842181"/>
            <a:ext cx="159798" cy="276999"/>
          </a:xfrm>
          <a:prstGeom prst="rect">
            <a:avLst/>
          </a:prstGeom>
          <a:noFill/>
        </p:spPr>
        <p:txBody>
          <a:bodyPr wrap="square" lIns="0" tIns="45720" rIns="0" bIns="45720" rtlCol="0">
            <a:spAutoFit/>
          </a:bodyPr>
          <a:lstStyle/>
          <a:p>
            <a:pPr algn="ctr" fontAlgn="auto">
              <a:spcBef>
                <a:spcPts val="0"/>
              </a:spcBef>
              <a:spcAft>
                <a:spcPts val="0"/>
              </a:spcAft>
            </a:pPr>
            <a:r>
              <a:rPr lang="en-US" altLang="zh-CN" sz="1200">
                <a:solidFill>
                  <a:schemeClr val="bg1"/>
                </a:solidFill>
                <a:latin typeface="+mn-lt"/>
                <a:ea typeface="+mn-ea"/>
              </a:rPr>
              <a:t>0</a:t>
            </a:r>
            <a:endParaRPr lang="zh-CN" altLang="en-US" sz="1200" dirty="0">
              <a:solidFill>
                <a:schemeClr val="bg1"/>
              </a:solidFill>
              <a:latin typeface="+mn-lt"/>
              <a:ea typeface="+mn-ea"/>
            </a:endParaRPr>
          </a:p>
        </p:txBody>
      </p:sp>
      <p:sp>
        <p:nvSpPr>
          <p:cNvPr id="107" name="矩形 106">
            <a:extLst>
              <a:ext uri="{FF2B5EF4-FFF2-40B4-BE49-F238E27FC236}">
                <a16:creationId xmlns:a16="http://schemas.microsoft.com/office/drawing/2014/main" id="{4DF98F82-9B55-64EC-ADED-6AB940396AA8}"/>
              </a:ext>
            </a:extLst>
          </p:cNvPr>
          <p:cNvSpPr/>
          <p:nvPr/>
        </p:nvSpPr>
        <p:spPr>
          <a:xfrm>
            <a:off x="10842288" y="5871912"/>
            <a:ext cx="159798" cy="217536"/>
          </a:xfrm>
          <a:prstGeom prst="rect">
            <a:avLst/>
          </a:prstGeom>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bg1"/>
              </a:solidFill>
            </a:endParaRPr>
          </a:p>
        </p:txBody>
      </p:sp>
      <p:sp>
        <p:nvSpPr>
          <p:cNvPr id="108" name="文本框 107">
            <a:extLst>
              <a:ext uri="{FF2B5EF4-FFF2-40B4-BE49-F238E27FC236}">
                <a16:creationId xmlns:a16="http://schemas.microsoft.com/office/drawing/2014/main" id="{3F2BB962-A914-11B7-4CAF-BA7A5ECAF453}"/>
              </a:ext>
            </a:extLst>
          </p:cNvPr>
          <p:cNvSpPr txBox="1"/>
          <p:nvPr/>
        </p:nvSpPr>
        <p:spPr>
          <a:xfrm>
            <a:off x="10842288" y="5842181"/>
            <a:ext cx="159798" cy="276999"/>
          </a:xfrm>
          <a:prstGeom prst="rect">
            <a:avLst/>
          </a:prstGeom>
          <a:noFill/>
        </p:spPr>
        <p:txBody>
          <a:bodyPr wrap="square" lIns="0" tIns="45720" rIns="0" bIns="45720" rtlCol="0">
            <a:spAutoFit/>
          </a:bodyPr>
          <a:lstStyle/>
          <a:p>
            <a:pPr algn="ctr" fontAlgn="auto">
              <a:spcBef>
                <a:spcPts val="0"/>
              </a:spcBef>
              <a:spcAft>
                <a:spcPts val="0"/>
              </a:spcAft>
            </a:pPr>
            <a:r>
              <a:rPr lang="en-US" altLang="zh-CN" sz="1200">
                <a:solidFill>
                  <a:schemeClr val="bg1"/>
                </a:solidFill>
                <a:latin typeface="+mn-lt"/>
                <a:ea typeface="+mn-ea"/>
              </a:rPr>
              <a:t>0</a:t>
            </a:r>
            <a:endParaRPr lang="zh-CN" altLang="en-US" sz="1200" dirty="0">
              <a:solidFill>
                <a:schemeClr val="bg1"/>
              </a:solidFill>
              <a:latin typeface="+mn-lt"/>
              <a:ea typeface="+mn-ea"/>
            </a:endParaRPr>
          </a:p>
        </p:txBody>
      </p:sp>
      <p:sp>
        <p:nvSpPr>
          <p:cNvPr id="109" name="矩形 108">
            <a:extLst>
              <a:ext uri="{FF2B5EF4-FFF2-40B4-BE49-F238E27FC236}">
                <a16:creationId xmlns:a16="http://schemas.microsoft.com/office/drawing/2014/main" id="{579D1A26-F350-ED72-8830-30FB4D93CFA4}"/>
              </a:ext>
            </a:extLst>
          </p:cNvPr>
          <p:cNvSpPr/>
          <p:nvPr/>
        </p:nvSpPr>
        <p:spPr>
          <a:xfrm>
            <a:off x="11120972" y="5871912"/>
            <a:ext cx="159798" cy="217536"/>
          </a:xfrm>
          <a:prstGeom prst="rect">
            <a:avLst/>
          </a:prstGeom>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bg1"/>
              </a:solidFill>
            </a:endParaRPr>
          </a:p>
        </p:txBody>
      </p:sp>
      <p:sp>
        <p:nvSpPr>
          <p:cNvPr id="110" name="文本框 109">
            <a:extLst>
              <a:ext uri="{FF2B5EF4-FFF2-40B4-BE49-F238E27FC236}">
                <a16:creationId xmlns:a16="http://schemas.microsoft.com/office/drawing/2014/main" id="{346C0FAB-B5F6-FFCA-3018-4E798676C611}"/>
              </a:ext>
            </a:extLst>
          </p:cNvPr>
          <p:cNvSpPr txBox="1"/>
          <p:nvPr/>
        </p:nvSpPr>
        <p:spPr>
          <a:xfrm>
            <a:off x="11120972" y="5842181"/>
            <a:ext cx="159798" cy="276999"/>
          </a:xfrm>
          <a:prstGeom prst="rect">
            <a:avLst/>
          </a:prstGeom>
          <a:noFill/>
        </p:spPr>
        <p:txBody>
          <a:bodyPr wrap="square" lIns="0" tIns="45720" rIns="0" bIns="45720" rtlCol="0">
            <a:spAutoFit/>
          </a:bodyPr>
          <a:lstStyle/>
          <a:p>
            <a:pPr algn="ctr" fontAlgn="auto">
              <a:spcBef>
                <a:spcPts val="0"/>
              </a:spcBef>
              <a:spcAft>
                <a:spcPts val="0"/>
              </a:spcAft>
            </a:pPr>
            <a:r>
              <a:rPr lang="en-US" altLang="zh-CN" sz="1200">
                <a:solidFill>
                  <a:schemeClr val="bg1"/>
                </a:solidFill>
                <a:latin typeface="+mn-lt"/>
                <a:ea typeface="+mn-ea"/>
              </a:rPr>
              <a:t>0</a:t>
            </a:r>
            <a:endParaRPr lang="zh-CN" altLang="en-US" sz="1200" dirty="0">
              <a:solidFill>
                <a:schemeClr val="bg1"/>
              </a:solidFill>
              <a:latin typeface="+mn-lt"/>
              <a:ea typeface="+mn-ea"/>
            </a:endParaRPr>
          </a:p>
        </p:txBody>
      </p:sp>
      <p:cxnSp>
        <p:nvCxnSpPr>
          <p:cNvPr id="112" name="直接箭头连接符 111">
            <a:extLst>
              <a:ext uri="{FF2B5EF4-FFF2-40B4-BE49-F238E27FC236}">
                <a16:creationId xmlns:a16="http://schemas.microsoft.com/office/drawing/2014/main" id="{8B839F33-746B-3F75-F181-9FDF8068E915}"/>
              </a:ext>
            </a:extLst>
          </p:cNvPr>
          <p:cNvCxnSpPr>
            <a:cxnSpLocks/>
            <a:stCxn id="82" idx="2"/>
            <a:endCxn id="94" idx="0"/>
          </p:cNvCxnSpPr>
          <p:nvPr/>
        </p:nvCxnSpPr>
        <p:spPr>
          <a:xfrm rot="5400000">
            <a:off x="8933684" y="5376177"/>
            <a:ext cx="503720" cy="428289"/>
          </a:xfrm>
          <a:prstGeom prst="curvedConnector3">
            <a:avLst>
              <a:gd name="adj1" fmla="val 50000"/>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115" name="文本框 114">
            <a:extLst>
              <a:ext uri="{FF2B5EF4-FFF2-40B4-BE49-F238E27FC236}">
                <a16:creationId xmlns:a16="http://schemas.microsoft.com/office/drawing/2014/main" id="{04C0D05F-D3BE-2B1D-3968-DC2136A7B5BB}"/>
              </a:ext>
            </a:extLst>
          </p:cNvPr>
          <p:cNvSpPr txBox="1"/>
          <p:nvPr/>
        </p:nvSpPr>
        <p:spPr>
          <a:xfrm>
            <a:off x="8891500" y="5842180"/>
            <a:ext cx="159798" cy="276999"/>
          </a:xfrm>
          <a:prstGeom prst="rect">
            <a:avLst/>
          </a:prstGeom>
          <a:noFill/>
        </p:spPr>
        <p:txBody>
          <a:bodyPr wrap="square" lIns="0" tIns="45720" rIns="0" bIns="45720" rtlCol="0">
            <a:spAutoFit/>
          </a:bodyPr>
          <a:lstStyle/>
          <a:p>
            <a:pPr algn="ctr" fontAlgn="auto">
              <a:spcBef>
                <a:spcPts val="0"/>
              </a:spcBef>
              <a:spcAft>
                <a:spcPts val="0"/>
              </a:spcAft>
            </a:pPr>
            <a:r>
              <a:rPr lang="en-US" altLang="zh-CN" sz="1200">
                <a:latin typeface="+mn-lt"/>
                <a:ea typeface="+mn-ea"/>
              </a:rPr>
              <a:t>1</a:t>
            </a:r>
            <a:endParaRPr lang="zh-CN" altLang="en-US" sz="1200" dirty="0">
              <a:latin typeface="+mn-lt"/>
              <a:ea typeface="+mn-ea"/>
            </a:endParaRPr>
          </a:p>
        </p:txBody>
      </p:sp>
    </p:spTree>
    <p:extLst>
      <p:ext uri="{BB962C8B-B14F-4D97-AF65-F5344CB8AC3E}">
        <p14:creationId xmlns:p14="http://schemas.microsoft.com/office/powerpoint/2010/main" val="12383872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randombar(horizontal)">
                                      <p:cBhvr>
                                        <p:cTn id="7" dur="50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randombar(horizontal)">
                                      <p:cBhvr>
                                        <p:cTn id="12" dur="500"/>
                                        <p:tgtEl>
                                          <p:spTgt spid="6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randombar(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randombar(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randombar(horizontal)">
                                      <p:cBhvr>
                                        <p:cTn id="27" dur="500"/>
                                        <p:tgtEl>
                                          <p:spTgt spid="5"/>
                                        </p:tgtEl>
                                      </p:cBhvr>
                                    </p:animEffect>
                                  </p:childTnLst>
                                </p:cTn>
                              </p:par>
                              <p:par>
                                <p:cTn id="28" presetID="14" presetClass="entr" presetSubtype="10" fill="hold" nodeType="withEffect">
                                  <p:stCondLst>
                                    <p:cond delay="0"/>
                                  </p:stCondLst>
                                  <p:childTnLst>
                                    <p:set>
                                      <p:cBhvr>
                                        <p:cTn id="29" dur="1" fill="hold">
                                          <p:stCondLst>
                                            <p:cond delay="0"/>
                                          </p:stCondLst>
                                        </p:cTn>
                                        <p:tgtEl>
                                          <p:spTgt spid="5">
                                            <p:txEl>
                                              <p:pRg st="0" end="0"/>
                                            </p:txEl>
                                          </p:spTgt>
                                        </p:tgtEl>
                                        <p:attrNameLst>
                                          <p:attrName>style.visibility</p:attrName>
                                        </p:attrNameLst>
                                      </p:cBhvr>
                                      <p:to>
                                        <p:strVal val="visible"/>
                                      </p:to>
                                    </p:set>
                                    <p:animEffect transition="in" filter="randombar(horizontal)">
                                      <p:cBhvr>
                                        <p:cTn id="30" dur="500"/>
                                        <p:tgtEl>
                                          <p:spTgt spid="5">
                                            <p:txEl>
                                              <p:pRg st="0" end="0"/>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animEffect transition="in" filter="randombar(horizontal)">
                                      <p:cBhvr>
                                        <p:cTn id="33" dur="500"/>
                                        <p:tgtEl>
                                          <p:spTgt spid="5">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5">
                                            <p:txEl>
                                              <p:pRg st="2" end="2"/>
                                            </p:txEl>
                                          </p:spTgt>
                                        </p:tgtEl>
                                        <p:attrNameLst>
                                          <p:attrName>style.visibility</p:attrName>
                                        </p:attrNameLst>
                                      </p:cBhvr>
                                      <p:to>
                                        <p:strVal val="visible"/>
                                      </p:to>
                                    </p:set>
                                    <p:animEffect transition="in" filter="randombar(horizontal)">
                                      <p:cBhvr>
                                        <p:cTn id="38" dur="500"/>
                                        <p:tgtEl>
                                          <p:spTgt spid="5">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72"/>
                                        </p:tgtEl>
                                        <p:attrNameLst>
                                          <p:attrName>style.visibility</p:attrName>
                                        </p:attrNameLst>
                                      </p:cBhvr>
                                      <p:to>
                                        <p:strVal val="visible"/>
                                      </p:to>
                                    </p:set>
                                    <p:animEffect transition="in" filter="fade">
                                      <p:cBhvr>
                                        <p:cTn id="43" dur="500"/>
                                        <p:tgtEl>
                                          <p:spTgt spid="72"/>
                                        </p:tgtEl>
                                      </p:cBhvr>
                                    </p:animEffect>
                                    <p:anim calcmode="lin" valueType="num">
                                      <p:cBhvr>
                                        <p:cTn id="44" dur="500" fill="hold"/>
                                        <p:tgtEl>
                                          <p:spTgt spid="72"/>
                                        </p:tgtEl>
                                        <p:attrNameLst>
                                          <p:attrName>ppt_x</p:attrName>
                                        </p:attrNameLst>
                                      </p:cBhvr>
                                      <p:tavLst>
                                        <p:tav tm="0">
                                          <p:val>
                                            <p:strVal val="#ppt_x"/>
                                          </p:val>
                                        </p:tav>
                                        <p:tav tm="100000">
                                          <p:val>
                                            <p:strVal val="#ppt_x"/>
                                          </p:val>
                                        </p:tav>
                                      </p:tavLst>
                                    </p:anim>
                                    <p:anim calcmode="lin" valueType="num">
                                      <p:cBhvr>
                                        <p:cTn id="45" dur="500" fill="hold"/>
                                        <p:tgtEl>
                                          <p:spTgt spid="72"/>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3" presetClass="entr" presetSubtype="32" fill="hold" grpId="0" nodeType="clickEffect">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cBhvr>
                                        <p:cTn id="50" dur="500" fill="hold"/>
                                        <p:tgtEl>
                                          <p:spTgt spid="6"/>
                                        </p:tgtEl>
                                        <p:attrNameLst>
                                          <p:attrName>ppt_w</p:attrName>
                                        </p:attrNameLst>
                                      </p:cBhvr>
                                      <p:tavLst>
                                        <p:tav tm="0">
                                          <p:val>
                                            <p:strVal val="4*#ppt_w"/>
                                          </p:val>
                                        </p:tav>
                                        <p:tav tm="100000">
                                          <p:val>
                                            <p:strVal val="#ppt_w"/>
                                          </p:val>
                                        </p:tav>
                                      </p:tavLst>
                                    </p:anim>
                                    <p:anim calcmode="lin" valueType="num">
                                      <p:cBhvr>
                                        <p:cTn id="51" dur="500" fill="hold"/>
                                        <p:tgtEl>
                                          <p:spTgt spid="6"/>
                                        </p:tgtEl>
                                        <p:attrNameLst>
                                          <p:attrName>ppt_h</p:attrName>
                                        </p:attrNameLst>
                                      </p:cBhvr>
                                      <p:tavLst>
                                        <p:tav tm="0">
                                          <p:val>
                                            <p:strVal val="4*#ppt_h"/>
                                          </p:val>
                                        </p:tav>
                                        <p:tav tm="100000">
                                          <p:val>
                                            <p:strVal val="#ppt_h"/>
                                          </p:val>
                                        </p:tav>
                                      </p:tavLst>
                                    </p:anim>
                                  </p:childTnLst>
                                </p:cTn>
                              </p:par>
                              <p:par>
                                <p:cTn id="52" presetID="23" presetClass="entr" presetSubtype="32" fill="hold" grpId="0" nodeType="withEffect">
                                  <p:stCondLst>
                                    <p:cond delay="0"/>
                                  </p:stCondLst>
                                  <p:childTnLst>
                                    <p:set>
                                      <p:cBhvr>
                                        <p:cTn id="53" dur="1" fill="hold">
                                          <p:stCondLst>
                                            <p:cond delay="0"/>
                                          </p:stCondLst>
                                        </p:cTn>
                                        <p:tgtEl>
                                          <p:spTgt spid="7"/>
                                        </p:tgtEl>
                                        <p:attrNameLst>
                                          <p:attrName>style.visibility</p:attrName>
                                        </p:attrNameLst>
                                      </p:cBhvr>
                                      <p:to>
                                        <p:strVal val="visible"/>
                                      </p:to>
                                    </p:set>
                                    <p:anim calcmode="lin" valueType="num">
                                      <p:cBhvr>
                                        <p:cTn id="54" dur="500" fill="hold"/>
                                        <p:tgtEl>
                                          <p:spTgt spid="7"/>
                                        </p:tgtEl>
                                        <p:attrNameLst>
                                          <p:attrName>ppt_w</p:attrName>
                                        </p:attrNameLst>
                                      </p:cBhvr>
                                      <p:tavLst>
                                        <p:tav tm="0">
                                          <p:val>
                                            <p:strVal val="4*#ppt_w"/>
                                          </p:val>
                                        </p:tav>
                                        <p:tav tm="100000">
                                          <p:val>
                                            <p:strVal val="#ppt_w"/>
                                          </p:val>
                                        </p:tav>
                                      </p:tavLst>
                                    </p:anim>
                                    <p:anim calcmode="lin" valueType="num">
                                      <p:cBhvr>
                                        <p:cTn id="55" dur="500" fill="hold"/>
                                        <p:tgtEl>
                                          <p:spTgt spid="7"/>
                                        </p:tgtEl>
                                        <p:attrNameLst>
                                          <p:attrName>ppt_h</p:attrName>
                                        </p:attrNameLst>
                                      </p:cBhvr>
                                      <p:tavLst>
                                        <p:tav tm="0">
                                          <p:val>
                                            <p:strVal val="4*#ppt_h"/>
                                          </p:val>
                                        </p:tav>
                                        <p:tav tm="100000">
                                          <p:val>
                                            <p:strVal val="#ppt_h"/>
                                          </p:val>
                                        </p:tav>
                                      </p:tavLst>
                                    </p:anim>
                                  </p:childTnLst>
                                </p:cTn>
                              </p:par>
                              <p:par>
                                <p:cTn id="56" presetID="23" presetClass="entr" presetSubtype="32" fill="hold" grpId="0" nodeType="withEffect">
                                  <p:stCondLst>
                                    <p:cond delay="100"/>
                                  </p:stCondLst>
                                  <p:childTnLst>
                                    <p:set>
                                      <p:cBhvr>
                                        <p:cTn id="57" dur="1" fill="hold">
                                          <p:stCondLst>
                                            <p:cond delay="0"/>
                                          </p:stCondLst>
                                        </p:cTn>
                                        <p:tgtEl>
                                          <p:spTgt spid="87"/>
                                        </p:tgtEl>
                                        <p:attrNameLst>
                                          <p:attrName>style.visibility</p:attrName>
                                        </p:attrNameLst>
                                      </p:cBhvr>
                                      <p:to>
                                        <p:strVal val="visible"/>
                                      </p:to>
                                    </p:set>
                                    <p:anim calcmode="lin" valueType="num">
                                      <p:cBhvr>
                                        <p:cTn id="58" dur="500" fill="hold"/>
                                        <p:tgtEl>
                                          <p:spTgt spid="87"/>
                                        </p:tgtEl>
                                        <p:attrNameLst>
                                          <p:attrName>ppt_w</p:attrName>
                                        </p:attrNameLst>
                                      </p:cBhvr>
                                      <p:tavLst>
                                        <p:tav tm="0">
                                          <p:val>
                                            <p:strVal val="4*#ppt_w"/>
                                          </p:val>
                                        </p:tav>
                                        <p:tav tm="100000">
                                          <p:val>
                                            <p:strVal val="#ppt_w"/>
                                          </p:val>
                                        </p:tav>
                                      </p:tavLst>
                                    </p:anim>
                                    <p:anim calcmode="lin" valueType="num">
                                      <p:cBhvr>
                                        <p:cTn id="59" dur="500" fill="hold"/>
                                        <p:tgtEl>
                                          <p:spTgt spid="87"/>
                                        </p:tgtEl>
                                        <p:attrNameLst>
                                          <p:attrName>ppt_h</p:attrName>
                                        </p:attrNameLst>
                                      </p:cBhvr>
                                      <p:tavLst>
                                        <p:tav tm="0">
                                          <p:val>
                                            <p:strVal val="4*#ppt_h"/>
                                          </p:val>
                                        </p:tav>
                                        <p:tav tm="100000">
                                          <p:val>
                                            <p:strVal val="#ppt_h"/>
                                          </p:val>
                                        </p:tav>
                                      </p:tavLst>
                                    </p:anim>
                                  </p:childTnLst>
                                </p:cTn>
                              </p:par>
                              <p:par>
                                <p:cTn id="60" presetID="23" presetClass="entr" presetSubtype="32" fill="hold" grpId="0" nodeType="withEffect">
                                  <p:stCondLst>
                                    <p:cond delay="100"/>
                                  </p:stCondLst>
                                  <p:childTnLst>
                                    <p:set>
                                      <p:cBhvr>
                                        <p:cTn id="61" dur="1" fill="hold">
                                          <p:stCondLst>
                                            <p:cond delay="0"/>
                                          </p:stCondLst>
                                        </p:cTn>
                                        <p:tgtEl>
                                          <p:spTgt spid="88"/>
                                        </p:tgtEl>
                                        <p:attrNameLst>
                                          <p:attrName>style.visibility</p:attrName>
                                        </p:attrNameLst>
                                      </p:cBhvr>
                                      <p:to>
                                        <p:strVal val="visible"/>
                                      </p:to>
                                    </p:set>
                                    <p:anim calcmode="lin" valueType="num">
                                      <p:cBhvr>
                                        <p:cTn id="62" dur="500" fill="hold"/>
                                        <p:tgtEl>
                                          <p:spTgt spid="88"/>
                                        </p:tgtEl>
                                        <p:attrNameLst>
                                          <p:attrName>ppt_w</p:attrName>
                                        </p:attrNameLst>
                                      </p:cBhvr>
                                      <p:tavLst>
                                        <p:tav tm="0">
                                          <p:val>
                                            <p:strVal val="4*#ppt_w"/>
                                          </p:val>
                                        </p:tav>
                                        <p:tav tm="100000">
                                          <p:val>
                                            <p:strVal val="#ppt_w"/>
                                          </p:val>
                                        </p:tav>
                                      </p:tavLst>
                                    </p:anim>
                                    <p:anim calcmode="lin" valueType="num">
                                      <p:cBhvr>
                                        <p:cTn id="63" dur="500" fill="hold"/>
                                        <p:tgtEl>
                                          <p:spTgt spid="88"/>
                                        </p:tgtEl>
                                        <p:attrNameLst>
                                          <p:attrName>ppt_h</p:attrName>
                                        </p:attrNameLst>
                                      </p:cBhvr>
                                      <p:tavLst>
                                        <p:tav tm="0">
                                          <p:val>
                                            <p:strVal val="4*#ppt_h"/>
                                          </p:val>
                                        </p:tav>
                                        <p:tav tm="100000">
                                          <p:val>
                                            <p:strVal val="#ppt_h"/>
                                          </p:val>
                                        </p:tav>
                                      </p:tavLst>
                                    </p:anim>
                                  </p:childTnLst>
                                </p:cTn>
                              </p:par>
                              <p:par>
                                <p:cTn id="64" presetID="23" presetClass="entr" presetSubtype="32" fill="hold" grpId="0" nodeType="withEffect">
                                  <p:stCondLst>
                                    <p:cond delay="200"/>
                                  </p:stCondLst>
                                  <p:childTnLst>
                                    <p:set>
                                      <p:cBhvr>
                                        <p:cTn id="65" dur="1" fill="hold">
                                          <p:stCondLst>
                                            <p:cond delay="0"/>
                                          </p:stCondLst>
                                        </p:cTn>
                                        <p:tgtEl>
                                          <p:spTgt spid="89"/>
                                        </p:tgtEl>
                                        <p:attrNameLst>
                                          <p:attrName>style.visibility</p:attrName>
                                        </p:attrNameLst>
                                      </p:cBhvr>
                                      <p:to>
                                        <p:strVal val="visible"/>
                                      </p:to>
                                    </p:set>
                                    <p:anim calcmode="lin" valueType="num">
                                      <p:cBhvr>
                                        <p:cTn id="66" dur="500" fill="hold"/>
                                        <p:tgtEl>
                                          <p:spTgt spid="89"/>
                                        </p:tgtEl>
                                        <p:attrNameLst>
                                          <p:attrName>ppt_w</p:attrName>
                                        </p:attrNameLst>
                                      </p:cBhvr>
                                      <p:tavLst>
                                        <p:tav tm="0">
                                          <p:val>
                                            <p:strVal val="4*#ppt_w"/>
                                          </p:val>
                                        </p:tav>
                                        <p:tav tm="100000">
                                          <p:val>
                                            <p:strVal val="#ppt_w"/>
                                          </p:val>
                                        </p:tav>
                                      </p:tavLst>
                                    </p:anim>
                                    <p:anim calcmode="lin" valueType="num">
                                      <p:cBhvr>
                                        <p:cTn id="67" dur="500" fill="hold"/>
                                        <p:tgtEl>
                                          <p:spTgt spid="89"/>
                                        </p:tgtEl>
                                        <p:attrNameLst>
                                          <p:attrName>ppt_h</p:attrName>
                                        </p:attrNameLst>
                                      </p:cBhvr>
                                      <p:tavLst>
                                        <p:tav tm="0">
                                          <p:val>
                                            <p:strVal val="4*#ppt_h"/>
                                          </p:val>
                                        </p:tav>
                                        <p:tav tm="100000">
                                          <p:val>
                                            <p:strVal val="#ppt_h"/>
                                          </p:val>
                                        </p:tav>
                                      </p:tavLst>
                                    </p:anim>
                                  </p:childTnLst>
                                </p:cTn>
                              </p:par>
                              <p:par>
                                <p:cTn id="68" presetID="23" presetClass="entr" presetSubtype="32" fill="hold" grpId="0" nodeType="withEffect">
                                  <p:stCondLst>
                                    <p:cond delay="200"/>
                                  </p:stCondLst>
                                  <p:childTnLst>
                                    <p:set>
                                      <p:cBhvr>
                                        <p:cTn id="69" dur="1" fill="hold">
                                          <p:stCondLst>
                                            <p:cond delay="0"/>
                                          </p:stCondLst>
                                        </p:cTn>
                                        <p:tgtEl>
                                          <p:spTgt spid="90"/>
                                        </p:tgtEl>
                                        <p:attrNameLst>
                                          <p:attrName>style.visibility</p:attrName>
                                        </p:attrNameLst>
                                      </p:cBhvr>
                                      <p:to>
                                        <p:strVal val="visible"/>
                                      </p:to>
                                    </p:set>
                                    <p:anim calcmode="lin" valueType="num">
                                      <p:cBhvr>
                                        <p:cTn id="70" dur="500" fill="hold"/>
                                        <p:tgtEl>
                                          <p:spTgt spid="90"/>
                                        </p:tgtEl>
                                        <p:attrNameLst>
                                          <p:attrName>ppt_w</p:attrName>
                                        </p:attrNameLst>
                                      </p:cBhvr>
                                      <p:tavLst>
                                        <p:tav tm="0">
                                          <p:val>
                                            <p:strVal val="4*#ppt_w"/>
                                          </p:val>
                                        </p:tav>
                                        <p:tav tm="100000">
                                          <p:val>
                                            <p:strVal val="#ppt_w"/>
                                          </p:val>
                                        </p:tav>
                                      </p:tavLst>
                                    </p:anim>
                                    <p:anim calcmode="lin" valueType="num">
                                      <p:cBhvr>
                                        <p:cTn id="71" dur="500" fill="hold"/>
                                        <p:tgtEl>
                                          <p:spTgt spid="90"/>
                                        </p:tgtEl>
                                        <p:attrNameLst>
                                          <p:attrName>ppt_h</p:attrName>
                                        </p:attrNameLst>
                                      </p:cBhvr>
                                      <p:tavLst>
                                        <p:tav tm="0">
                                          <p:val>
                                            <p:strVal val="4*#ppt_h"/>
                                          </p:val>
                                        </p:tav>
                                        <p:tav tm="100000">
                                          <p:val>
                                            <p:strVal val="#ppt_h"/>
                                          </p:val>
                                        </p:tav>
                                      </p:tavLst>
                                    </p:anim>
                                  </p:childTnLst>
                                </p:cTn>
                              </p:par>
                              <p:par>
                                <p:cTn id="72" presetID="23" presetClass="entr" presetSubtype="32" fill="hold" grpId="0" nodeType="withEffect">
                                  <p:stCondLst>
                                    <p:cond delay="300"/>
                                  </p:stCondLst>
                                  <p:childTnLst>
                                    <p:set>
                                      <p:cBhvr>
                                        <p:cTn id="73" dur="1" fill="hold">
                                          <p:stCondLst>
                                            <p:cond delay="0"/>
                                          </p:stCondLst>
                                        </p:cTn>
                                        <p:tgtEl>
                                          <p:spTgt spid="91"/>
                                        </p:tgtEl>
                                        <p:attrNameLst>
                                          <p:attrName>style.visibility</p:attrName>
                                        </p:attrNameLst>
                                      </p:cBhvr>
                                      <p:to>
                                        <p:strVal val="visible"/>
                                      </p:to>
                                    </p:set>
                                    <p:anim calcmode="lin" valueType="num">
                                      <p:cBhvr>
                                        <p:cTn id="74" dur="500" fill="hold"/>
                                        <p:tgtEl>
                                          <p:spTgt spid="91"/>
                                        </p:tgtEl>
                                        <p:attrNameLst>
                                          <p:attrName>ppt_w</p:attrName>
                                        </p:attrNameLst>
                                      </p:cBhvr>
                                      <p:tavLst>
                                        <p:tav tm="0">
                                          <p:val>
                                            <p:strVal val="4*#ppt_w"/>
                                          </p:val>
                                        </p:tav>
                                        <p:tav tm="100000">
                                          <p:val>
                                            <p:strVal val="#ppt_w"/>
                                          </p:val>
                                        </p:tav>
                                      </p:tavLst>
                                    </p:anim>
                                    <p:anim calcmode="lin" valueType="num">
                                      <p:cBhvr>
                                        <p:cTn id="75" dur="500" fill="hold"/>
                                        <p:tgtEl>
                                          <p:spTgt spid="91"/>
                                        </p:tgtEl>
                                        <p:attrNameLst>
                                          <p:attrName>ppt_h</p:attrName>
                                        </p:attrNameLst>
                                      </p:cBhvr>
                                      <p:tavLst>
                                        <p:tav tm="0">
                                          <p:val>
                                            <p:strVal val="4*#ppt_h"/>
                                          </p:val>
                                        </p:tav>
                                        <p:tav tm="100000">
                                          <p:val>
                                            <p:strVal val="#ppt_h"/>
                                          </p:val>
                                        </p:tav>
                                      </p:tavLst>
                                    </p:anim>
                                  </p:childTnLst>
                                </p:cTn>
                              </p:par>
                              <p:par>
                                <p:cTn id="76" presetID="23" presetClass="entr" presetSubtype="32" fill="hold" grpId="0" nodeType="withEffect">
                                  <p:stCondLst>
                                    <p:cond delay="300"/>
                                  </p:stCondLst>
                                  <p:childTnLst>
                                    <p:set>
                                      <p:cBhvr>
                                        <p:cTn id="77" dur="1" fill="hold">
                                          <p:stCondLst>
                                            <p:cond delay="0"/>
                                          </p:stCondLst>
                                        </p:cTn>
                                        <p:tgtEl>
                                          <p:spTgt spid="92"/>
                                        </p:tgtEl>
                                        <p:attrNameLst>
                                          <p:attrName>style.visibility</p:attrName>
                                        </p:attrNameLst>
                                      </p:cBhvr>
                                      <p:to>
                                        <p:strVal val="visible"/>
                                      </p:to>
                                    </p:set>
                                    <p:anim calcmode="lin" valueType="num">
                                      <p:cBhvr>
                                        <p:cTn id="78" dur="500" fill="hold"/>
                                        <p:tgtEl>
                                          <p:spTgt spid="92"/>
                                        </p:tgtEl>
                                        <p:attrNameLst>
                                          <p:attrName>ppt_w</p:attrName>
                                        </p:attrNameLst>
                                      </p:cBhvr>
                                      <p:tavLst>
                                        <p:tav tm="0">
                                          <p:val>
                                            <p:strVal val="4*#ppt_w"/>
                                          </p:val>
                                        </p:tav>
                                        <p:tav tm="100000">
                                          <p:val>
                                            <p:strVal val="#ppt_w"/>
                                          </p:val>
                                        </p:tav>
                                      </p:tavLst>
                                    </p:anim>
                                    <p:anim calcmode="lin" valueType="num">
                                      <p:cBhvr>
                                        <p:cTn id="79" dur="500" fill="hold"/>
                                        <p:tgtEl>
                                          <p:spTgt spid="92"/>
                                        </p:tgtEl>
                                        <p:attrNameLst>
                                          <p:attrName>ppt_h</p:attrName>
                                        </p:attrNameLst>
                                      </p:cBhvr>
                                      <p:tavLst>
                                        <p:tav tm="0">
                                          <p:val>
                                            <p:strVal val="4*#ppt_h"/>
                                          </p:val>
                                        </p:tav>
                                        <p:tav tm="100000">
                                          <p:val>
                                            <p:strVal val="#ppt_h"/>
                                          </p:val>
                                        </p:tav>
                                      </p:tavLst>
                                    </p:anim>
                                  </p:childTnLst>
                                </p:cTn>
                              </p:par>
                              <p:par>
                                <p:cTn id="80" presetID="23" presetClass="entr" presetSubtype="32" fill="hold" grpId="0" nodeType="withEffect">
                                  <p:stCondLst>
                                    <p:cond delay="400"/>
                                  </p:stCondLst>
                                  <p:childTnLst>
                                    <p:set>
                                      <p:cBhvr>
                                        <p:cTn id="81" dur="1" fill="hold">
                                          <p:stCondLst>
                                            <p:cond delay="0"/>
                                          </p:stCondLst>
                                        </p:cTn>
                                        <p:tgtEl>
                                          <p:spTgt spid="93"/>
                                        </p:tgtEl>
                                        <p:attrNameLst>
                                          <p:attrName>style.visibility</p:attrName>
                                        </p:attrNameLst>
                                      </p:cBhvr>
                                      <p:to>
                                        <p:strVal val="visible"/>
                                      </p:to>
                                    </p:set>
                                    <p:anim calcmode="lin" valueType="num">
                                      <p:cBhvr>
                                        <p:cTn id="82" dur="500" fill="hold"/>
                                        <p:tgtEl>
                                          <p:spTgt spid="93"/>
                                        </p:tgtEl>
                                        <p:attrNameLst>
                                          <p:attrName>ppt_w</p:attrName>
                                        </p:attrNameLst>
                                      </p:cBhvr>
                                      <p:tavLst>
                                        <p:tav tm="0">
                                          <p:val>
                                            <p:strVal val="4*#ppt_w"/>
                                          </p:val>
                                        </p:tav>
                                        <p:tav tm="100000">
                                          <p:val>
                                            <p:strVal val="#ppt_w"/>
                                          </p:val>
                                        </p:tav>
                                      </p:tavLst>
                                    </p:anim>
                                    <p:anim calcmode="lin" valueType="num">
                                      <p:cBhvr>
                                        <p:cTn id="83" dur="500" fill="hold"/>
                                        <p:tgtEl>
                                          <p:spTgt spid="93"/>
                                        </p:tgtEl>
                                        <p:attrNameLst>
                                          <p:attrName>ppt_h</p:attrName>
                                        </p:attrNameLst>
                                      </p:cBhvr>
                                      <p:tavLst>
                                        <p:tav tm="0">
                                          <p:val>
                                            <p:strVal val="4*#ppt_h"/>
                                          </p:val>
                                        </p:tav>
                                        <p:tav tm="100000">
                                          <p:val>
                                            <p:strVal val="#ppt_h"/>
                                          </p:val>
                                        </p:tav>
                                      </p:tavLst>
                                    </p:anim>
                                  </p:childTnLst>
                                </p:cTn>
                              </p:par>
                              <p:par>
                                <p:cTn id="84" presetID="23" presetClass="entr" presetSubtype="32" fill="hold" grpId="3" nodeType="withEffect">
                                  <p:stCondLst>
                                    <p:cond delay="400"/>
                                  </p:stCondLst>
                                  <p:childTnLst>
                                    <p:set>
                                      <p:cBhvr>
                                        <p:cTn id="85" dur="1" fill="hold">
                                          <p:stCondLst>
                                            <p:cond delay="0"/>
                                          </p:stCondLst>
                                        </p:cTn>
                                        <p:tgtEl>
                                          <p:spTgt spid="94"/>
                                        </p:tgtEl>
                                        <p:attrNameLst>
                                          <p:attrName>style.visibility</p:attrName>
                                        </p:attrNameLst>
                                      </p:cBhvr>
                                      <p:to>
                                        <p:strVal val="visible"/>
                                      </p:to>
                                    </p:set>
                                    <p:anim calcmode="lin" valueType="num">
                                      <p:cBhvr>
                                        <p:cTn id="86" dur="500" fill="hold"/>
                                        <p:tgtEl>
                                          <p:spTgt spid="94"/>
                                        </p:tgtEl>
                                        <p:attrNameLst>
                                          <p:attrName>ppt_w</p:attrName>
                                        </p:attrNameLst>
                                      </p:cBhvr>
                                      <p:tavLst>
                                        <p:tav tm="0">
                                          <p:val>
                                            <p:strVal val="4*#ppt_w"/>
                                          </p:val>
                                        </p:tav>
                                        <p:tav tm="100000">
                                          <p:val>
                                            <p:strVal val="#ppt_w"/>
                                          </p:val>
                                        </p:tav>
                                      </p:tavLst>
                                    </p:anim>
                                    <p:anim calcmode="lin" valueType="num">
                                      <p:cBhvr>
                                        <p:cTn id="87" dur="500" fill="hold"/>
                                        <p:tgtEl>
                                          <p:spTgt spid="94"/>
                                        </p:tgtEl>
                                        <p:attrNameLst>
                                          <p:attrName>ppt_h</p:attrName>
                                        </p:attrNameLst>
                                      </p:cBhvr>
                                      <p:tavLst>
                                        <p:tav tm="0">
                                          <p:val>
                                            <p:strVal val="4*#ppt_h"/>
                                          </p:val>
                                        </p:tav>
                                        <p:tav tm="100000">
                                          <p:val>
                                            <p:strVal val="#ppt_h"/>
                                          </p:val>
                                        </p:tav>
                                      </p:tavLst>
                                    </p:anim>
                                  </p:childTnLst>
                                </p:cTn>
                              </p:par>
                              <p:par>
                                <p:cTn id="88" presetID="23" presetClass="entr" presetSubtype="32" fill="hold" grpId="0" nodeType="withEffect">
                                  <p:stCondLst>
                                    <p:cond delay="500"/>
                                  </p:stCondLst>
                                  <p:childTnLst>
                                    <p:set>
                                      <p:cBhvr>
                                        <p:cTn id="89" dur="1" fill="hold">
                                          <p:stCondLst>
                                            <p:cond delay="0"/>
                                          </p:stCondLst>
                                        </p:cTn>
                                        <p:tgtEl>
                                          <p:spTgt spid="95"/>
                                        </p:tgtEl>
                                        <p:attrNameLst>
                                          <p:attrName>style.visibility</p:attrName>
                                        </p:attrNameLst>
                                      </p:cBhvr>
                                      <p:to>
                                        <p:strVal val="visible"/>
                                      </p:to>
                                    </p:set>
                                    <p:anim calcmode="lin" valueType="num">
                                      <p:cBhvr>
                                        <p:cTn id="90" dur="500" fill="hold"/>
                                        <p:tgtEl>
                                          <p:spTgt spid="95"/>
                                        </p:tgtEl>
                                        <p:attrNameLst>
                                          <p:attrName>ppt_w</p:attrName>
                                        </p:attrNameLst>
                                      </p:cBhvr>
                                      <p:tavLst>
                                        <p:tav tm="0">
                                          <p:val>
                                            <p:strVal val="4*#ppt_w"/>
                                          </p:val>
                                        </p:tav>
                                        <p:tav tm="100000">
                                          <p:val>
                                            <p:strVal val="#ppt_w"/>
                                          </p:val>
                                        </p:tav>
                                      </p:tavLst>
                                    </p:anim>
                                    <p:anim calcmode="lin" valueType="num">
                                      <p:cBhvr>
                                        <p:cTn id="91" dur="500" fill="hold"/>
                                        <p:tgtEl>
                                          <p:spTgt spid="95"/>
                                        </p:tgtEl>
                                        <p:attrNameLst>
                                          <p:attrName>ppt_h</p:attrName>
                                        </p:attrNameLst>
                                      </p:cBhvr>
                                      <p:tavLst>
                                        <p:tav tm="0">
                                          <p:val>
                                            <p:strVal val="4*#ppt_h"/>
                                          </p:val>
                                        </p:tav>
                                        <p:tav tm="100000">
                                          <p:val>
                                            <p:strVal val="#ppt_h"/>
                                          </p:val>
                                        </p:tav>
                                      </p:tavLst>
                                    </p:anim>
                                  </p:childTnLst>
                                </p:cTn>
                              </p:par>
                              <p:par>
                                <p:cTn id="92" presetID="23" presetClass="entr" presetSubtype="32" fill="hold" grpId="0" nodeType="withEffect">
                                  <p:stCondLst>
                                    <p:cond delay="500"/>
                                  </p:stCondLst>
                                  <p:childTnLst>
                                    <p:set>
                                      <p:cBhvr>
                                        <p:cTn id="93" dur="1" fill="hold">
                                          <p:stCondLst>
                                            <p:cond delay="0"/>
                                          </p:stCondLst>
                                        </p:cTn>
                                        <p:tgtEl>
                                          <p:spTgt spid="96"/>
                                        </p:tgtEl>
                                        <p:attrNameLst>
                                          <p:attrName>style.visibility</p:attrName>
                                        </p:attrNameLst>
                                      </p:cBhvr>
                                      <p:to>
                                        <p:strVal val="visible"/>
                                      </p:to>
                                    </p:set>
                                    <p:anim calcmode="lin" valueType="num">
                                      <p:cBhvr>
                                        <p:cTn id="94" dur="500" fill="hold"/>
                                        <p:tgtEl>
                                          <p:spTgt spid="96"/>
                                        </p:tgtEl>
                                        <p:attrNameLst>
                                          <p:attrName>ppt_w</p:attrName>
                                        </p:attrNameLst>
                                      </p:cBhvr>
                                      <p:tavLst>
                                        <p:tav tm="0">
                                          <p:val>
                                            <p:strVal val="4*#ppt_w"/>
                                          </p:val>
                                        </p:tav>
                                        <p:tav tm="100000">
                                          <p:val>
                                            <p:strVal val="#ppt_w"/>
                                          </p:val>
                                        </p:tav>
                                      </p:tavLst>
                                    </p:anim>
                                    <p:anim calcmode="lin" valueType="num">
                                      <p:cBhvr>
                                        <p:cTn id="95" dur="500" fill="hold"/>
                                        <p:tgtEl>
                                          <p:spTgt spid="96"/>
                                        </p:tgtEl>
                                        <p:attrNameLst>
                                          <p:attrName>ppt_h</p:attrName>
                                        </p:attrNameLst>
                                      </p:cBhvr>
                                      <p:tavLst>
                                        <p:tav tm="0">
                                          <p:val>
                                            <p:strVal val="4*#ppt_h"/>
                                          </p:val>
                                        </p:tav>
                                        <p:tav tm="100000">
                                          <p:val>
                                            <p:strVal val="#ppt_h"/>
                                          </p:val>
                                        </p:tav>
                                      </p:tavLst>
                                    </p:anim>
                                  </p:childTnLst>
                                </p:cTn>
                              </p:par>
                              <p:par>
                                <p:cTn id="96" presetID="23" presetClass="entr" presetSubtype="32" fill="hold" grpId="0" nodeType="withEffect">
                                  <p:stCondLst>
                                    <p:cond delay="600"/>
                                  </p:stCondLst>
                                  <p:childTnLst>
                                    <p:set>
                                      <p:cBhvr>
                                        <p:cTn id="97" dur="1" fill="hold">
                                          <p:stCondLst>
                                            <p:cond delay="0"/>
                                          </p:stCondLst>
                                        </p:cTn>
                                        <p:tgtEl>
                                          <p:spTgt spid="97"/>
                                        </p:tgtEl>
                                        <p:attrNameLst>
                                          <p:attrName>style.visibility</p:attrName>
                                        </p:attrNameLst>
                                      </p:cBhvr>
                                      <p:to>
                                        <p:strVal val="visible"/>
                                      </p:to>
                                    </p:set>
                                    <p:anim calcmode="lin" valueType="num">
                                      <p:cBhvr>
                                        <p:cTn id="98" dur="500" fill="hold"/>
                                        <p:tgtEl>
                                          <p:spTgt spid="97"/>
                                        </p:tgtEl>
                                        <p:attrNameLst>
                                          <p:attrName>ppt_w</p:attrName>
                                        </p:attrNameLst>
                                      </p:cBhvr>
                                      <p:tavLst>
                                        <p:tav tm="0">
                                          <p:val>
                                            <p:strVal val="4*#ppt_w"/>
                                          </p:val>
                                        </p:tav>
                                        <p:tav tm="100000">
                                          <p:val>
                                            <p:strVal val="#ppt_w"/>
                                          </p:val>
                                        </p:tav>
                                      </p:tavLst>
                                    </p:anim>
                                    <p:anim calcmode="lin" valueType="num">
                                      <p:cBhvr>
                                        <p:cTn id="99" dur="500" fill="hold"/>
                                        <p:tgtEl>
                                          <p:spTgt spid="97"/>
                                        </p:tgtEl>
                                        <p:attrNameLst>
                                          <p:attrName>ppt_h</p:attrName>
                                        </p:attrNameLst>
                                      </p:cBhvr>
                                      <p:tavLst>
                                        <p:tav tm="0">
                                          <p:val>
                                            <p:strVal val="4*#ppt_h"/>
                                          </p:val>
                                        </p:tav>
                                        <p:tav tm="100000">
                                          <p:val>
                                            <p:strVal val="#ppt_h"/>
                                          </p:val>
                                        </p:tav>
                                      </p:tavLst>
                                    </p:anim>
                                  </p:childTnLst>
                                </p:cTn>
                              </p:par>
                              <p:par>
                                <p:cTn id="100" presetID="23" presetClass="entr" presetSubtype="32" fill="hold" grpId="0" nodeType="withEffect">
                                  <p:stCondLst>
                                    <p:cond delay="600"/>
                                  </p:stCondLst>
                                  <p:childTnLst>
                                    <p:set>
                                      <p:cBhvr>
                                        <p:cTn id="101" dur="1" fill="hold">
                                          <p:stCondLst>
                                            <p:cond delay="0"/>
                                          </p:stCondLst>
                                        </p:cTn>
                                        <p:tgtEl>
                                          <p:spTgt spid="98"/>
                                        </p:tgtEl>
                                        <p:attrNameLst>
                                          <p:attrName>style.visibility</p:attrName>
                                        </p:attrNameLst>
                                      </p:cBhvr>
                                      <p:to>
                                        <p:strVal val="visible"/>
                                      </p:to>
                                    </p:set>
                                    <p:anim calcmode="lin" valueType="num">
                                      <p:cBhvr>
                                        <p:cTn id="102" dur="500" fill="hold"/>
                                        <p:tgtEl>
                                          <p:spTgt spid="98"/>
                                        </p:tgtEl>
                                        <p:attrNameLst>
                                          <p:attrName>ppt_w</p:attrName>
                                        </p:attrNameLst>
                                      </p:cBhvr>
                                      <p:tavLst>
                                        <p:tav tm="0">
                                          <p:val>
                                            <p:strVal val="4*#ppt_w"/>
                                          </p:val>
                                        </p:tav>
                                        <p:tav tm="100000">
                                          <p:val>
                                            <p:strVal val="#ppt_w"/>
                                          </p:val>
                                        </p:tav>
                                      </p:tavLst>
                                    </p:anim>
                                    <p:anim calcmode="lin" valueType="num">
                                      <p:cBhvr>
                                        <p:cTn id="103" dur="500" fill="hold"/>
                                        <p:tgtEl>
                                          <p:spTgt spid="98"/>
                                        </p:tgtEl>
                                        <p:attrNameLst>
                                          <p:attrName>ppt_h</p:attrName>
                                        </p:attrNameLst>
                                      </p:cBhvr>
                                      <p:tavLst>
                                        <p:tav tm="0">
                                          <p:val>
                                            <p:strVal val="4*#ppt_h"/>
                                          </p:val>
                                        </p:tav>
                                        <p:tav tm="100000">
                                          <p:val>
                                            <p:strVal val="#ppt_h"/>
                                          </p:val>
                                        </p:tav>
                                      </p:tavLst>
                                    </p:anim>
                                  </p:childTnLst>
                                </p:cTn>
                              </p:par>
                              <p:par>
                                <p:cTn id="104" presetID="23" presetClass="entr" presetSubtype="32" fill="hold" grpId="0" nodeType="withEffect">
                                  <p:stCondLst>
                                    <p:cond delay="700"/>
                                  </p:stCondLst>
                                  <p:childTnLst>
                                    <p:set>
                                      <p:cBhvr>
                                        <p:cTn id="105" dur="1" fill="hold">
                                          <p:stCondLst>
                                            <p:cond delay="0"/>
                                          </p:stCondLst>
                                        </p:cTn>
                                        <p:tgtEl>
                                          <p:spTgt spid="99"/>
                                        </p:tgtEl>
                                        <p:attrNameLst>
                                          <p:attrName>style.visibility</p:attrName>
                                        </p:attrNameLst>
                                      </p:cBhvr>
                                      <p:to>
                                        <p:strVal val="visible"/>
                                      </p:to>
                                    </p:set>
                                    <p:anim calcmode="lin" valueType="num">
                                      <p:cBhvr>
                                        <p:cTn id="106" dur="500" fill="hold"/>
                                        <p:tgtEl>
                                          <p:spTgt spid="99"/>
                                        </p:tgtEl>
                                        <p:attrNameLst>
                                          <p:attrName>ppt_w</p:attrName>
                                        </p:attrNameLst>
                                      </p:cBhvr>
                                      <p:tavLst>
                                        <p:tav tm="0">
                                          <p:val>
                                            <p:strVal val="4*#ppt_w"/>
                                          </p:val>
                                        </p:tav>
                                        <p:tav tm="100000">
                                          <p:val>
                                            <p:strVal val="#ppt_w"/>
                                          </p:val>
                                        </p:tav>
                                      </p:tavLst>
                                    </p:anim>
                                    <p:anim calcmode="lin" valueType="num">
                                      <p:cBhvr>
                                        <p:cTn id="107" dur="500" fill="hold"/>
                                        <p:tgtEl>
                                          <p:spTgt spid="99"/>
                                        </p:tgtEl>
                                        <p:attrNameLst>
                                          <p:attrName>ppt_h</p:attrName>
                                        </p:attrNameLst>
                                      </p:cBhvr>
                                      <p:tavLst>
                                        <p:tav tm="0">
                                          <p:val>
                                            <p:strVal val="4*#ppt_h"/>
                                          </p:val>
                                        </p:tav>
                                        <p:tav tm="100000">
                                          <p:val>
                                            <p:strVal val="#ppt_h"/>
                                          </p:val>
                                        </p:tav>
                                      </p:tavLst>
                                    </p:anim>
                                  </p:childTnLst>
                                </p:cTn>
                              </p:par>
                              <p:par>
                                <p:cTn id="108" presetID="23" presetClass="entr" presetSubtype="32" fill="hold" grpId="0" nodeType="withEffect">
                                  <p:stCondLst>
                                    <p:cond delay="700"/>
                                  </p:stCondLst>
                                  <p:childTnLst>
                                    <p:set>
                                      <p:cBhvr>
                                        <p:cTn id="109" dur="1" fill="hold">
                                          <p:stCondLst>
                                            <p:cond delay="0"/>
                                          </p:stCondLst>
                                        </p:cTn>
                                        <p:tgtEl>
                                          <p:spTgt spid="100"/>
                                        </p:tgtEl>
                                        <p:attrNameLst>
                                          <p:attrName>style.visibility</p:attrName>
                                        </p:attrNameLst>
                                      </p:cBhvr>
                                      <p:to>
                                        <p:strVal val="visible"/>
                                      </p:to>
                                    </p:set>
                                    <p:anim calcmode="lin" valueType="num">
                                      <p:cBhvr>
                                        <p:cTn id="110" dur="500" fill="hold"/>
                                        <p:tgtEl>
                                          <p:spTgt spid="100"/>
                                        </p:tgtEl>
                                        <p:attrNameLst>
                                          <p:attrName>ppt_w</p:attrName>
                                        </p:attrNameLst>
                                      </p:cBhvr>
                                      <p:tavLst>
                                        <p:tav tm="0">
                                          <p:val>
                                            <p:strVal val="4*#ppt_w"/>
                                          </p:val>
                                        </p:tav>
                                        <p:tav tm="100000">
                                          <p:val>
                                            <p:strVal val="#ppt_w"/>
                                          </p:val>
                                        </p:tav>
                                      </p:tavLst>
                                    </p:anim>
                                    <p:anim calcmode="lin" valueType="num">
                                      <p:cBhvr>
                                        <p:cTn id="111" dur="500" fill="hold"/>
                                        <p:tgtEl>
                                          <p:spTgt spid="100"/>
                                        </p:tgtEl>
                                        <p:attrNameLst>
                                          <p:attrName>ppt_h</p:attrName>
                                        </p:attrNameLst>
                                      </p:cBhvr>
                                      <p:tavLst>
                                        <p:tav tm="0">
                                          <p:val>
                                            <p:strVal val="4*#ppt_h"/>
                                          </p:val>
                                        </p:tav>
                                        <p:tav tm="100000">
                                          <p:val>
                                            <p:strVal val="#ppt_h"/>
                                          </p:val>
                                        </p:tav>
                                      </p:tavLst>
                                    </p:anim>
                                  </p:childTnLst>
                                </p:cTn>
                              </p:par>
                              <p:par>
                                <p:cTn id="112" presetID="23" presetClass="entr" presetSubtype="32" fill="hold" grpId="0" nodeType="withEffect">
                                  <p:stCondLst>
                                    <p:cond delay="800"/>
                                  </p:stCondLst>
                                  <p:childTnLst>
                                    <p:set>
                                      <p:cBhvr>
                                        <p:cTn id="113" dur="1" fill="hold">
                                          <p:stCondLst>
                                            <p:cond delay="0"/>
                                          </p:stCondLst>
                                        </p:cTn>
                                        <p:tgtEl>
                                          <p:spTgt spid="101"/>
                                        </p:tgtEl>
                                        <p:attrNameLst>
                                          <p:attrName>style.visibility</p:attrName>
                                        </p:attrNameLst>
                                      </p:cBhvr>
                                      <p:to>
                                        <p:strVal val="visible"/>
                                      </p:to>
                                    </p:set>
                                    <p:anim calcmode="lin" valueType="num">
                                      <p:cBhvr>
                                        <p:cTn id="114" dur="500" fill="hold"/>
                                        <p:tgtEl>
                                          <p:spTgt spid="101"/>
                                        </p:tgtEl>
                                        <p:attrNameLst>
                                          <p:attrName>ppt_w</p:attrName>
                                        </p:attrNameLst>
                                      </p:cBhvr>
                                      <p:tavLst>
                                        <p:tav tm="0">
                                          <p:val>
                                            <p:strVal val="4*#ppt_w"/>
                                          </p:val>
                                        </p:tav>
                                        <p:tav tm="100000">
                                          <p:val>
                                            <p:strVal val="#ppt_w"/>
                                          </p:val>
                                        </p:tav>
                                      </p:tavLst>
                                    </p:anim>
                                    <p:anim calcmode="lin" valueType="num">
                                      <p:cBhvr>
                                        <p:cTn id="115" dur="500" fill="hold"/>
                                        <p:tgtEl>
                                          <p:spTgt spid="101"/>
                                        </p:tgtEl>
                                        <p:attrNameLst>
                                          <p:attrName>ppt_h</p:attrName>
                                        </p:attrNameLst>
                                      </p:cBhvr>
                                      <p:tavLst>
                                        <p:tav tm="0">
                                          <p:val>
                                            <p:strVal val="4*#ppt_h"/>
                                          </p:val>
                                        </p:tav>
                                        <p:tav tm="100000">
                                          <p:val>
                                            <p:strVal val="#ppt_h"/>
                                          </p:val>
                                        </p:tav>
                                      </p:tavLst>
                                    </p:anim>
                                  </p:childTnLst>
                                </p:cTn>
                              </p:par>
                              <p:par>
                                <p:cTn id="116" presetID="23" presetClass="entr" presetSubtype="32" fill="hold" grpId="0" nodeType="withEffect">
                                  <p:stCondLst>
                                    <p:cond delay="800"/>
                                  </p:stCondLst>
                                  <p:childTnLst>
                                    <p:set>
                                      <p:cBhvr>
                                        <p:cTn id="117" dur="1" fill="hold">
                                          <p:stCondLst>
                                            <p:cond delay="0"/>
                                          </p:stCondLst>
                                        </p:cTn>
                                        <p:tgtEl>
                                          <p:spTgt spid="102"/>
                                        </p:tgtEl>
                                        <p:attrNameLst>
                                          <p:attrName>style.visibility</p:attrName>
                                        </p:attrNameLst>
                                      </p:cBhvr>
                                      <p:to>
                                        <p:strVal val="visible"/>
                                      </p:to>
                                    </p:set>
                                    <p:anim calcmode="lin" valueType="num">
                                      <p:cBhvr>
                                        <p:cTn id="118" dur="500" fill="hold"/>
                                        <p:tgtEl>
                                          <p:spTgt spid="102"/>
                                        </p:tgtEl>
                                        <p:attrNameLst>
                                          <p:attrName>ppt_w</p:attrName>
                                        </p:attrNameLst>
                                      </p:cBhvr>
                                      <p:tavLst>
                                        <p:tav tm="0">
                                          <p:val>
                                            <p:strVal val="4*#ppt_w"/>
                                          </p:val>
                                        </p:tav>
                                        <p:tav tm="100000">
                                          <p:val>
                                            <p:strVal val="#ppt_w"/>
                                          </p:val>
                                        </p:tav>
                                      </p:tavLst>
                                    </p:anim>
                                    <p:anim calcmode="lin" valueType="num">
                                      <p:cBhvr>
                                        <p:cTn id="119" dur="500" fill="hold"/>
                                        <p:tgtEl>
                                          <p:spTgt spid="102"/>
                                        </p:tgtEl>
                                        <p:attrNameLst>
                                          <p:attrName>ppt_h</p:attrName>
                                        </p:attrNameLst>
                                      </p:cBhvr>
                                      <p:tavLst>
                                        <p:tav tm="0">
                                          <p:val>
                                            <p:strVal val="4*#ppt_h"/>
                                          </p:val>
                                        </p:tav>
                                        <p:tav tm="100000">
                                          <p:val>
                                            <p:strVal val="#ppt_h"/>
                                          </p:val>
                                        </p:tav>
                                      </p:tavLst>
                                    </p:anim>
                                  </p:childTnLst>
                                </p:cTn>
                              </p:par>
                              <p:par>
                                <p:cTn id="120" presetID="23" presetClass="entr" presetSubtype="32" fill="hold" grpId="0" nodeType="withEffect">
                                  <p:stCondLst>
                                    <p:cond delay="900"/>
                                  </p:stCondLst>
                                  <p:childTnLst>
                                    <p:set>
                                      <p:cBhvr>
                                        <p:cTn id="121" dur="1" fill="hold">
                                          <p:stCondLst>
                                            <p:cond delay="0"/>
                                          </p:stCondLst>
                                        </p:cTn>
                                        <p:tgtEl>
                                          <p:spTgt spid="103"/>
                                        </p:tgtEl>
                                        <p:attrNameLst>
                                          <p:attrName>style.visibility</p:attrName>
                                        </p:attrNameLst>
                                      </p:cBhvr>
                                      <p:to>
                                        <p:strVal val="visible"/>
                                      </p:to>
                                    </p:set>
                                    <p:anim calcmode="lin" valueType="num">
                                      <p:cBhvr>
                                        <p:cTn id="122" dur="500" fill="hold"/>
                                        <p:tgtEl>
                                          <p:spTgt spid="103"/>
                                        </p:tgtEl>
                                        <p:attrNameLst>
                                          <p:attrName>ppt_w</p:attrName>
                                        </p:attrNameLst>
                                      </p:cBhvr>
                                      <p:tavLst>
                                        <p:tav tm="0">
                                          <p:val>
                                            <p:strVal val="4*#ppt_w"/>
                                          </p:val>
                                        </p:tav>
                                        <p:tav tm="100000">
                                          <p:val>
                                            <p:strVal val="#ppt_w"/>
                                          </p:val>
                                        </p:tav>
                                      </p:tavLst>
                                    </p:anim>
                                    <p:anim calcmode="lin" valueType="num">
                                      <p:cBhvr>
                                        <p:cTn id="123" dur="500" fill="hold"/>
                                        <p:tgtEl>
                                          <p:spTgt spid="103"/>
                                        </p:tgtEl>
                                        <p:attrNameLst>
                                          <p:attrName>ppt_h</p:attrName>
                                        </p:attrNameLst>
                                      </p:cBhvr>
                                      <p:tavLst>
                                        <p:tav tm="0">
                                          <p:val>
                                            <p:strVal val="4*#ppt_h"/>
                                          </p:val>
                                        </p:tav>
                                        <p:tav tm="100000">
                                          <p:val>
                                            <p:strVal val="#ppt_h"/>
                                          </p:val>
                                        </p:tav>
                                      </p:tavLst>
                                    </p:anim>
                                  </p:childTnLst>
                                </p:cTn>
                              </p:par>
                              <p:par>
                                <p:cTn id="124" presetID="23" presetClass="entr" presetSubtype="32" fill="hold" grpId="0" nodeType="withEffect">
                                  <p:stCondLst>
                                    <p:cond delay="900"/>
                                  </p:stCondLst>
                                  <p:childTnLst>
                                    <p:set>
                                      <p:cBhvr>
                                        <p:cTn id="125" dur="1" fill="hold">
                                          <p:stCondLst>
                                            <p:cond delay="0"/>
                                          </p:stCondLst>
                                        </p:cTn>
                                        <p:tgtEl>
                                          <p:spTgt spid="104"/>
                                        </p:tgtEl>
                                        <p:attrNameLst>
                                          <p:attrName>style.visibility</p:attrName>
                                        </p:attrNameLst>
                                      </p:cBhvr>
                                      <p:to>
                                        <p:strVal val="visible"/>
                                      </p:to>
                                    </p:set>
                                    <p:anim calcmode="lin" valueType="num">
                                      <p:cBhvr>
                                        <p:cTn id="126" dur="500" fill="hold"/>
                                        <p:tgtEl>
                                          <p:spTgt spid="104"/>
                                        </p:tgtEl>
                                        <p:attrNameLst>
                                          <p:attrName>ppt_w</p:attrName>
                                        </p:attrNameLst>
                                      </p:cBhvr>
                                      <p:tavLst>
                                        <p:tav tm="0">
                                          <p:val>
                                            <p:strVal val="4*#ppt_w"/>
                                          </p:val>
                                        </p:tav>
                                        <p:tav tm="100000">
                                          <p:val>
                                            <p:strVal val="#ppt_w"/>
                                          </p:val>
                                        </p:tav>
                                      </p:tavLst>
                                    </p:anim>
                                    <p:anim calcmode="lin" valueType="num">
                                      <p:cBhvr>
                                        <p:cTn id="127" dur="500" fill="hold"/>
                                        <p:tgtEl>
                                          <p:spTgt spid="104"/>
                                        </p:tgtEl>
                                        <p:attrNameLst>
                                          <p:attrName>ppt_h</p:attrName>
                                        </p:attrNameLst>
                                      </p:cBhvr>
                                      <p:tavLst>
                                        <p:tav tm="0">
                                          <p:val>
                                            <p:strVal val="4*#ppt_h"/>
                                          </p:val>
                                        </p:tav>
                                        <p:tav tm="100000">
                                          <p:val>
                                            <p:strVal val="#ppt_h"/>
                                          </p:val>
                                        </p:tav>
                                      </p:tavLst>
                                    </p:anim>
                                  </p:childTnLst>
                                </p:cTn>
                              </p:par>
                              <p:par>
                                <p:cTn id="128" presetID="23" presetClass="entr" presetSubtype="32" fill="hold" grpId="0" nodeType="withEffect">
                                  <p:stCondLst>
                                    <p:cond delay="1000"/>
                                  </p:stCondLst>
                                  <p:childTnLst>
                                    <p:set>
                                      <p:cBhvr>
                                        <p:cTn id="129" dur="1" fill="hold">
                                          <p:stCondLst>
                                            <p:cond delay="0"/>
                                          </p:stCondLst>
                                        </p:cTn>
                                        <p:tgtEl>
                                          <p:spTgt spid="105"/>
                                        </p:tgtEl>
                                        <p:attrNameLst>
                                          <p:attrName>style.visibility</p:attrName>
                                        </p:attrNameLst>
                                      </p:cBhvr>
                                      <p:to>
                                        <p:strVal val="visible"/>
                                      </p:to>
                                    </p:set>
                                    <p:anim calcmode="lin" valueType="num">
                                      <p:cBhvr>
                                        <p:cTn id="130" dur="500" fill="hold"/>
                                        <p:tgtEl>
                                          <p:spTgt spid="105"/>
                                        </p:tgtEl>
                                        <p:attrNameLst>
                                          <p:attrName>ppt_w</p:attrName>
                                        </p:attrNameLst>
                                      </p:cBhvr>
                                      <p:tavLst>
                                        <p:tav tm="0">
                                          <p:val>
                                            <p:strVal val="4*#ppt_w"/>
                                          </p:val>
                                        </p:tav>
                                        <p:tav tm="100000">
                                          <p:val>
                                            <p:strVal val="#ppt_w"/>
                                          </p:val>
                                        </p:tav>
                                      </p:tavLst>
                                    </p:anim>
                                    <p:anim calcmode="lin" valueType="num">
                                      <p:cBhvr>
                                        <p:cTn id="131" dur="500" fill="hold"/>
                                        <p:tgtEl>
                                          <p:spTgt spid="105"/>
                                        </p:tgtEl>
                                        <p:attrNameLst>
                                          <p:attrName>ppt_h</p:attrName>
                                        </p:attrNameLst>
                                      </p:cBhvr>
                                      <p:tavLst>
                                        <p:tav tm="0">
                                          <p:val>
                                            <p:strVal val="4*#ppt_h"/>
                                          </p:val>
                                        </p:tav>
                                        <p:tav tm="100000">
                                          <p:val>
                                            <p:strVal val="#ppt_h"/>
                                          </p:val>
                                        </p:tav>
                                      </p:tavLst>
                                    </p:anim>
                                  </p:childTnLst>
                                </p:cTn>
                              </p:par>
                              <p:par>
                                <p:cTn id="132" presetID="23" presetClass="entr" presetSubtype="32" fill="hold" grpId="0" nodeType="withEffect">
                                  <p:stCondLst>
                                    <p:cond delay="1000"/>
                                  </p:stCondLst>
                                  <p:childTnLst>
                                    <p:set>
                                      <p:cBhvr>
                                        <p:cTn id="133" dur="1" fill="hold">
                                          <p:stCondLst>
                                            <p:cond delay="0"/>
                                          </p:stCondLst>
                                        </p:cTn>
                                        <p:tgtEl>
                                          <p:spTgt spid="106"/>
                                        </p:tgtEl>
                                        <p:attrNameLst>
                                          <p:attrName>style.visibility</p:attrName>
                                        </p:attrNameLst>
                                      </p:cBhvr>
                                      <p:to>
                                        <p:strVal val="visible"/>
                                      </p:to>
                                    </p:set>
                                    <p:anim calcmode="lin" valueType="num">
                                      <p:cBhvr>
                                        <p:cTn id="134" dur="500" fill="hold"/>
                                        <p:tgtEl>
                                          <p:spTgt spid="106"/>
                                        </p:tgtEl>
                                        <p:attrNameLst>
                                          <p:attrName>ppt_w</p:attrName>
                                        </p:attrNameLst>
                                      </p:cBhvr>
                                      <p:tavLst>
                                        <p:tav tm="0">
                                          <p:val>
                                            <p:strVal val="4*#ppt_w"/>
                                          </p:val>
                                        </p:tav>
                                        <p:tav tm="100000">
                                          <p:val>
                                            <p:strVal val="#ppt_w"/>
                                          </p:val>
                                        </p:tav>
                                      </p:tavLst>
                                    </p:anim>
                                    <p:anim calcmode="lin" valueType="num">
                                      <p:cBhvr>
                                        <p:cTn id="135" dur="500" fill="hold"/>
                                        <p:tgtEl>
                                          <p:spTgt spid="106"/>
                                        </p:tgtEl>
                                        <p:attrNameLst>
                                          <p:attrName>ppt_h</p:attrName>
                                        </p:attrNameLst>
                                      </p:cBhvr>
                                      <p:tavLst>
                                        <p:tav tm="0">
                                          <p:val>
                                            <p:strVal val="4*#ppt_h"/>
                                          </p:val>
                                        </p:tav>
                                        <p:tav tm="100000">
                                          <p:val>
                                            <p:strVal val="#ppt_h"/>
                                          </p:val>
                                        </p:tav>
                                      </p:tavLst>
                                    </p:anim>
                                  </p:childTnLst>
                                </p:cTn>
                              </p:par>
                              <p:par>
                                <p:cTn id="136" presetID="23" presetClass="entr" presetSubtype="32" fill="hold" grpId="0" nodeType="withEffect">
                                  <p:stCondLst>
                                    <p:cond delay="1100"/>
                                  </p:stCondLst>
                                  <p:childTnLst>
                                    <p:set>
                                      <p:cBhvr>
                                        <p:cTn id="137" dur="1" fill="hold">
                                          <p:stCondLst>
                                            <p:cond delay="0"/>
                                          </p:stCondLst>
                                        </p:cTn>
                                        <p:tgtEl>
                                          <p:spTgt spid="107"/>
                                        </p:tgtEl>
                                        <p:attrNameLst>
                                          <p:attrName>style.visibility</p:attrName>
                                        </p:attrNameLst>
                                      </p:cBhvr>
                                      <p:to>
                                        <p:strVal val="visible"/>
                                      </p:to>
                                    </p:set>
                                    <p:anim calcmode="lin" valueType="num">
                                      <p:cBhvr>
                                        <p:cTn id="138" dur="500" fill="hold"/>
                                        <p:tgtEl>
                                          <p:spTgt spid="107"/>
                                        </p:tgtEl>
                                        <p:attrNameLst>
                                          <p:attrName>ppt_w</p:attrName>
                                        </p:attrNameLst>
                                      </p:cBhvr>
                                      <p:tavLst>
                                        <p:tav tm="0">
                                          <p:val>
                                            <p:strVal val="4*#ppt_w"/>
                                          </p:val>
                                        </p:tav>
                                        <p:tav tm="100000">
                                          <p:val>
                                            <p:strVal val="#ppt_w"/>
                                          </p:val>
                                        </p:tav>
                                      </p:tavLst>
                                    </p:anim>
                                    <p:anim calcmode="lin" valueType="num">
                                      <p:cBhvr>
                                        <p:cTn id="139" dur="500" fill="hold"/>
                                        <p:tgtEl>
                                          <p:spTgt spid="107"/>
                                        </p:tgtEl>
                                        <p:attrNameLst>
                                          <p:attrName>ppt_h</p:attrName>
                                        </p:attrNameLst>
                                      </p:cBhvr>
                                      <p:tavLst>
                                        <p:tav tm="0">
                                          <p:val>
                                            <p:strVal val="4*#ppt_h"/>
                                          </p:val>
                                        </p:tav>
                                        <p:tav tm="100000">
                                          <p:val>
                                            <p:strVal val="#ppt_h"/>
                                          </p:val>
                                        </p:tav>
                                      </p:tavLst>
                                    </p:anim>
                                  </p:childTnLst>
                                </p:cTn>
                              </p:par>
                              <p:par>
                                <p:cTn id="140" presetID="23" presetClass="entr" presetSubtype="32" fill="hold" grpId="0" nodeType="withEffect">
                                  <p:stCondLst>
                                    <p:cond delay="1100"/>
                                  </p:stCondLst>
                                  <p:childTnLst>
                                    <p:set>
                                      <p:cBhvr>
                                        <p:cTn id="141" dur="1" fill="hold">
                                          <p:stCondLst>
                                            <p:cond delay="0"/>
                                          </p:stCondLst>
                                        </p:cTn>
                                        <p:tgtEl>
                                          <p:spTgt spid="108"/>
                                        </p:tgtEl>
                                        <p:attrNameLst>
                                          <p:attrName>style.visibility</p:attrName>
                                        </p:attrNameLst>
                                      </p:cBhvr>
                                      <p:to>
                                        <p:strVal val="visible"/>
                                      </p:to>
                                    </p:set>
                                    <p:anim calcmode="lin" valueType="num">
                                      <p:cBhvr>
                                        <p:cTn id="142" dur="500" fill="hold"/>
                                        <p:tgtEl>
                                          <p:spTgt spid="108"/>
                                        </p:tgtEl>
                                        <p:attrNameLst>
                                          <p:attrName>ppt_w</p:attrName>
                                        </p:attrNameLst>
                                      </p:cBhvr>
                                      <p:tavLst>
                                        <p:tav tm="0">
                                          <p:val>
                                            <p:strVal val="4*#ppt_w"/>
                                          </p:val>
                                        </p:tav>
                                        <p:tav tm="100000">
                                          <p:val>
                                            <p:strVal val="#ppt_w"/>
                                          </p:val>
                                        </p:tav>
                                      </p:tavLst>
                                    </p:anim>
                                    <p:anim calcmode="lin" valueType="num">
                                      <p:cBhvr>
                                        <p:cTn id="143" dur="500" fill="hold"/>
                                        <p:tgtEl>
                                          <p:spTgt spid="108"/>
                                        </p:tgtEl>
                                        <p:attrNameLst>
                                          <p:attrName>ppt_h</p:attrName>
                                        </p:attrNameLst>
                                      </p:cBhvr>
                                      <p:tavLst>
                                        <p:tav tm="0">
                                          <p:val>
                                            <p:strVal val="4*#ppt_h"/>
                                          </p:val>
                                        </p:tav>
                                        <p:tav tm="100000">
                                          <p:val>
                                            <p:strVal val="#ppt_h"/>
                                          </p:val>
                                        </p:tav>
                                      </p:tavLst>
                                    </p:anim>
                                  </p:childTnLst>
                                </p:cTn>
                              </p:par>
                              <p:par>
                                <p:cTn id="144" presetID="23" presetClass="entr" presetSubtype="32" fill="hold" grpId="0" nodeType="withEffect">
                                  <p:stCondLst>
                                    <p:cond delay="1200"/>
                                  </p:stCondLst>
                                  <p:childTnLst>
                                    <p:set>
                                      <p:cBhvr>
                                        <p:cTn id="145" dur="1" fill="hold">
                                          <p:stCondLst>
                                            <p:cond delay="0"/>
                                          </p:stCondLst>
                                        </p:cTn>
                                        <p:tgtEl>
                                          <p:spTgt spid="109"/>
                                        </p:tgtEl>
                                        <p:attrNameLst>
                                          <p:attrName>style.visibility</p:attrName>
                                        </p:attrNameLst>
                                      </p:cBhvr>
                                      <p:to>
                                        <p:strVal val="visible"/>
                                      </p:to>
                                    </p:set>
                                    <p:anim calcmode="lin" valueType="num">
                                      <p:cBhvr>
                                        <p:cTn id="146" dur="500" fill="hold"/>
                                        <p:tgtEl>
                                          <p:spTgt spid="109"/>
                                        </p:tgtEl>
                                        <p:attrNameLst>
                                          <p:attrName>ppt_w</p:attrName>
                                        </p:attrNameLst>
                                      </p:cBhvr>
                                      <p:tavLst>
                                        <p:tav tm="0">
                                          <p:val>
                                            <p:strVal val="4*#ppt_w"/>
                                          </p:val>
                                        </p:tav>
                                        <p:tav tm="100000">
                                          <p:val>
                                            <p:strVal val="#ppt_w"/>
                                          </p:val>
                                        </p:tav>
                                      </p:tavLst>
                                    </p:anim>
                                    <p:anim calcmode="lin" valueType="num">
                                      <p:cBhvr>
                                        <p:cTn id="147" dur="500" fill="hold"/>
                                        <p:tgtEl>
                                          <p:spTgt spid="109"/>
                                        </p:tgtEl>
                                        <p:attrNameLst>
                                          <p:attrName>ppt_h</p:attrName>
                                        </p:attrNameLst>
                                      </p:cBhvr>
                                      <p:tavLst>
                                        <p:tav tm="0">
                                          <p:val>
                                            <p:strVal val="4*#ppt_h"/>
                                          </p:val>
                                        </p:tav>
                                        <p:tav tm="100000">
                                          <p:val>
                                            <p:strVal val="#ppt_h"/>
                                          </p:val>
                                        </p:tav>
                                      </p:tavLst>
                                    </p:anim>
                                  </p:childTnLst>
                                </p:cTn>
                              </p:par>
                              <p:par>
                                <p:cTn id="148" presetID="23" presetClass="entr" presetSubtype="32" fill="hold" grpId="0" nodeType="withEffect">
                                  <p:stCondLst>
                                    <p:cond delay="1200"/>
                                  </p:stCondLst>
                                  <p:childTnLst>
                                    <p:set>
                                      <p:cBhvr>
                                        <p:cTn id="149" dur="1" fill="hold">
                                          <p:stCondLst>
                                            <p:cond delay="0"/>
                                          </p:stCondLst>
                                        </p:cTn>
                                        <p:tgtEl>
                                          <p:spTgt spid="110"/>
                                        </p:tgtEl>
                                        <p:attrNameLst>
                                          <p:attrName>style.visibility</p:attrName>
                                        </p:attrNameLst>
                                      </p:cBhvr>
                                      <p:to>
                                        <p:strVal val="visible"/>
                                      </p:to>
                                    </p:set>
                                    <p:anim calcmode="lin" valueType="num">
                                      <p:cBhvr>
                                        <p:cTn id="150" dur="500" fill="hold"/>
                                        <p:tgtEl>
                                          <p:spTgt spid="110"/>
                                        </p:tgtEl>
                                        <p:attrNameLst>
                                          <p:attrName>ppt_w</p:attrName>
                                        </p:attrNameLst>
                                      </p:cBhvr>
                                      <p:tavLst>
                                        <p:tav tm="0">
                                          <p:val>
                                            <p:strVal val="4*#ppt_w"/>
                                          </p:val>
                                        </p:tav>
                                        <p:tav tm="100000">
                                          <p:val>
                                            <p:strVal val="#ppt_w"/>
                                          </p:val>
                                        </p:tav>
                                      </p:tavLst>
                                    </p:anim>
                                    <p:anim calcmode="lin" valueType="num">
                                      <p:cBhvr>
                                        <p:cTn id="151" dur="500" fill="hold"/>
                                        <p:tgtEl>
                                          <p:spTgt spid="110"/>
                                        </p:tgtEl>
                                        <p:attrNameLst>
                                          <p:attrName>ppt_h</p:attrName>
                                        </p:attrNameLst>
                                      </p:cBhvr>
                                      <p:tavLst>
                                        <p:tav tm="0">
                                          <p:val>
                                            <p:strVal val="4*#ppt_h"/>
                                          </p:val>
                                        </p:tav>
                                        <p:tav tm="100000">
                                          <p:val>
                                            <p:strVal val="#ppt_h"/>
                                          </p:val>
                                        </p:tav>
                                      </p:tavLst>
                                    </p:anim>
                                  </p:childTnLst>
                                </p:cTn>
                              </p:par>
                            </p:childTnLst>
                          </p:cTn>
                        </p:par>
                      </p:childTnLst>
                    </p:cTn>
                  </p:par>
                  <p:par>
                    <p:cTn id="152" fill="hold">
                      <p:stCondLst>
                        <p:cond delay="indefinite"/>
                      </p:stCondLst>
                      <p:childTnLst>
                        <p:par>
                          <p:cTn id="153" fill="hold">
                            <p:stCondLst>
                              <p:cond delay="0"/>
                            </p:stCondLst>
                            <p:childTnLst>
                              <p:par>
                                <p:cTn id="154" presetID="14" presetClass="entr" presetSubtype="10" fill="hold" grpId="0" nodeType="clickEffect">
                                  <p:stCondLst>
                                    <p:cond delay="0"/>
                                  </p:stCondLst>
                                  <p:childTnLst>
                                    <p:set>
                                      <p:cBhvr>
                                        <p:cTn id="155" dur="1" fill="hold">
                                          <p:stCondLst>
                                            <p:cond delay="0"/>
                                          </p:stCondLst>
                                        </p:cTn>
                                        <p:tgtEl>
                                          <p:spTgt spid="71"/>
                                        </p:tgtEl>
                                        <p:attrNameLst>
                                          <p:attrName>style.visibility</p:attrName>
                                        </p:attrNameLst>
                                      </p:cBhvr>
                                      <p:to>
                                        <p:strVal val="visible"/>
                                      </p:to>
                                    </p:set>
                                    <p:animEffect transition="in" filter="randombar(horizontal)">
                                      <p:cBhvr>
                                        <p:cTn id="156" dur="500"/>
                                        <p:tgtEl>
                                          <p:spTgt spid="71"/>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8" fill="hold" nodeType="clickEffect">
                                  <p:stCondLst>
                                    <p:cond delay="0"/>
                                  </p:stCondLst>
                                  <p:childTnLst>
                                    <p:set>
                                      <p:cBhvr>
                                        <p:cTn id="160" dur="1" fill="hold">
                                          <p:stCondLst>
                                            <p:cond delay="0"/>
                                          </p:stCondLst>
                                        </p:cTn>
                                        <p:tgtEl>
                                          <p:spTgt spid="81"/>
                                        </p:tgtEl>
                                        <p:attrNameLst>
                                          <p:attrName>style.visibility</p:attrName>
                                        </p:attrNameLst>
                                      </p:cBhvr>
                                      <p:to>
                                        <p:strVal val="visible"/>
                                      </p:to>
                                    </p:set>
                                    <p:animEffect transition="in" filter="wipe(left)">
                                      <p:cBhvr>
                                        <p:cTn id="161" dur="500"/>
                                        <p:tgtEl>
                                          <p:spTgt spid="81"/>
                                        </p:tgtEl>
                                      </p:cBhvr>
                                    </p:animEffect>
                                  </p:childTnLst>
                                </p:cTn>
                              </p:par>
                            </p:childTnLst>
                          </p:cTn>
                        </p:par>
                        <p:par>
                          <p:cTn id="162" fill="hold">
                            <p:stCondLst>
                              <p:cond delay="500"/>
                            </p:stCondLst>
                            <p:childTnLst>
                              <p:par>
                                <p:cTn id="163" presetID="14" presetClass="entr" presetSubtype="10" fill="hold" grpId="0" nodeType="afterEffect">
                                  <p:stCondLst>
                                    <p:cond delay="0"/>
                                  </p:stCondLst>
                                  <p:childTnLst>
                                    <p:set>
                                      <p:cBhvr>
                                        <p:cTn id="164" dur="1" fill="hold">
                                          <p:stCondLst>
                                            <p:cond delay="0"/>
                                          </p:stCondLst>
                                        </p:cTn>
                                        <p:tgtEl>
                                          <p:spTgt spid="82"/>
                                        </p:tgtEl>
                                        <p:attrNameLst>
                                          <p:attrName>style.visibility</p:attrName>
                                        </p:attrNameLst>
                                      </p:cBhvr>
                                      <p:to>
                                        <p:strVal val="visible"/>
                                      </p:to>
                                    </p:set>
                                    <p:animEffect transition="in" filter="randombar(horizontal)">
                                      <p:cBhvr>
                                        <p:cTn id="165" dur="500"/>
                                        <p:tgtEl>
                                          <p:spTgt spid="82"/>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1" fill="hold" nodeType="clickEffect">
                                  <p:stCondLst>
                                    <p:cond delay="0"/>
                                  </p:stCondLst>
                                  <p:childTnLst>
                                    <p:set>
                                      <p:cBhvr>
                                        <p:cTn id="169" dur="1" fill="hold">
                                          <p:stCondLst>
                                            <p:cond delay="0"/>
                                          </p:stCondLst>
                                        </p:cTn>
                                        <p:tgtEl>
                                          <p:spTgt spid="112"/>
                                        </p:tgtEl>
                                        <p:attrNameLst>
                                          <p:attrName>style.visibility</p:attrName>
                                        </p:attrNameLst>
                                      </p:cBhvr>
                                      <p:to>
                                        <p:strVal val="visible"/>
                                      </p:to>
                                    </p:set>
                                    <p:animEffect transition="in" filter="wipe(up)">
                                      <p:cBhvr>
                                        <p:cTn id="170" dur="500"/>
                                        <p:tgtEl>
                                          <p:spTgt spid="112"/>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8" fill="hold" nodeType="clickEffect">
                                  <p:stCondLst>
                                    <p:cond delay="0"/>
                                  </p:stCondLst>
                                  <p:childTnLst>
                                    <p:set>
                                      <p:cBhvr>
                                        <p:cTn id="174" dur="1" fill="hold">
                                          <p:stCondLst>
                                            <p:cond delay="0"/>
                                          </p:stCondLst>
                                        </p:cTn>
                                        <p:tgtEl>
                                          <p:spTgt spid="84"/>
                                        </p:tgtEl>
                                        <p:attrNameLst>
                                          <p:attrName>style.visibility</p:attrName>
                                        </p:attrNameLst>
                                      </p:cBhvr>
                                      <p:to>
                                        <p:strVal val="visible"/>
                                      </p:to>
                                    </p:set>
                                    <p:animEffect transition="in" filter="wipe(left)">
                                      <p:cBhvr>
                                        <p:cTn id="175" dur="500"/>
                                        <p:tgtEl>
                                          <p:spTgt spid="84"/>
                                        </p:tgtEl>
                                      </p:cBhvr>
                                    </p:animEffect>
                                  </p:childTnLst>
                                </p:cTn>
                              </p:par>
                            </p:childTnLst>
                          </p:cTn>
                        </p:par>
                        <p:par>
                          <p:cTn id="176" fill="hold">
                            <p:stCondLst>
                              <p:cond delay="500"/>
                            </p:stCondLst>
                            <p:childTnLst>
                              <p:par>
                                <p:cTn id="177" presetID="14" presetClass="entr" presetSubtype="10" fill="hold" grpId="0" nodeType="afterEffect">
                                  <p:stCondLst>
                                    <p:cond delay="0"/>
                                  </p:stCondLst>
                                  <p:childTnLst>
                                    <p:set>
                                      <p:cBhvr>
                                        <p:cTn id="178" dur="1" fill="hold">
                                          <p:stCondLst>
                                            <p:cond delay="0"/>
                                          </p:stCondLst>
                                        </p:cTn>
                                        <p:tgtEl>
                                          <p:spTgt spid="85"/>
                                        </p:tgtEl>
                                        <p:attrNameLst>
                                          <p:attrName>style.visibility</p:attrName>
                                        </p:attrNameLst>
                                      </p:cBhvr>
                                      <p:to>
                                        <p:strVal val="visible"/>
                                      </p:to>
                                    </p:set>
                                    <p:animEffect transition="in" filter="randombar(horizontal)">
                                      <p:cBhvr>
                                        <p:cTn id="179" dur="500"/>
                                        <p:tgtEl>
                                          <p:spTgt spid="85"/>
                                        </p:tgtEl>
                                      </p:cBhvr>
                                    </p:animEffect>
                                  </p:childTnLst>
                                </p:cTn>
                              </p:par>
                            </p:childTnLst>
                          </p:cTn>
                        </p:par>
                      </p:childTnLst>
                    </p:cTn>
                  </p:par>
                  <p:par>
                    <p:cTn id="180" fill="hold">
                      <p:stCondLst>
                        <p:cond delay="indefinite"/>
                      </p:stCondLst>
                      <p:childTnLst>
                        <p:par>
                          <p:cTn id="181" fill="hold">
                            <p:stCondLst>
                              <p:cond delay="0"/>
                            </p:stCondLst>
                            <p:childTnLst>
                              <p:par>
                                <p:cTn id="182" presetID="47" presetClass="exit" presetSubtype="0" fill="hold" grpId="1" nodeType="clickEffect">
                                  <p:stCondLst>
                                    <p:cond delay="0"/>
                                  </p:stCondLst>
                                  <p:childTnLst>
                                    <p:animEffect transition="out" filter="fade">
                                      <p:cBhvr>
                                        <p:cTn id="183" dur="500"/>
                                        <p:tgtEl>
                                          <p:spTgt spid="94"/>
                                        </p:tgtEl>
                                      </p:cBhvr>
                                    </p:animEffect>
                                    <p:anim calcmode="lin" valueType="num">
                                      <p:cBhvr>
                                        <p:cTn id="184" dur="500"/>
                                        <p:tgtEl>
                                          <p:spTgt spid="94"/>
                                        </p:tgtEl>
                                        <p:attrNameLst>
                                          <p:attrName>ppt_x</p:attrName>
                                        </p:attrNameLst>
                                      </p:cBhvr>
                                      <p:tavLst>
                                        <p:tav tm="0">
                                          <p:val>
                                            <p:strVal val="ppt_x"/>
                                          </p:val>
                                        </p:tav>
                                        <p:tav tm="100000">
                                          <p:val>
                                            <p:strVal val="ppt_x"/>
                                          </p:val>
                                        </p:tav>
                                      </p:tavLst>
                                    </p:anim>
                                    <p:anim calcmode="lin" valueType="num">
                                      <p:cBhvr>
                                        <p:cTn id="185" dur="500"/>
                                        <p:tgtEl>
                                          <p:spTgt spid="94"/>
                                        </p:tgtEl>
                                        <p:attrNameLst>
                                          <p:attrName>ppt_y</p:attrName>
                                        </p:attrNameLst>
                                      </p:cBhvr>
                                      <p:tavLst>
                                        <p:tav tm="0">
                                          <p:val>
                                            <p:strVal val="ppt_y"/>
                                          </p:val>
                                        </p:tav>
                                        <p:tav tm="100000">
                                          <p:val>
                                            <p:strVal val="ppt_y-.1"/>
                                          </p:val>
                                        </p:tav>
                                      </p:tavLst>
                                    </p:anim>
                                    <p:set>
                                      <p:cBhvr>
                                        <p:cTn id="186" dur="1" fill="hold">
                                          <p:stCondLst>
                                            <p:cond delay="499"/>
                                          </p:stCondLst>
                                        </p:cTn>
                                        <p:tgtEl>
                                          <p:spTgt spid="94"/>
                                        </p:tgtEl>
                                        <p:attrNameLst>
                                          <p:attrName>style.visibility</p:attrName>
                                        </p:attrNameLst>
                                      </p:cBhvr>
                                      <p:to>
                                        <p:strVal val="hidden"/>
                                      </p:to>
                                    </p:set>
                                  </p:childTnLst>
                                </p:cTn>
                              </p:par>
                              <p:par>
                                <p:cTn id="187" presetID="3" presetClass="emph" presetSubtype="2" fill="hold" grpId="2" nodeType="withEffect">
                                  <p:stCondLst>
                                    <p:cond delay="0"/>
                                  </p:stCondLst>
                                  <p:childTnLst>
                                    <p:animClr clrSpc="rgb" dir="cw">
                                      <p:cBhvr override="childStyle">
                                        <p:cTn id="188" dur="500" fill="hold"/>
                                        <p:tgtEl>
                                          <p:spTgt spid="94"/>
                                        </p:tgtEl>
                                        <p:attrNameLst>
                                          <p:attrName>style.color</p:attrName>
                                        </p:attrNameLst>
                                      </p:cBhvr>
                                      <p:to>
                                        <a:srgbClr val="000000"/>
                                      </p:to>
                                    </p:animClr>
                                  </p:childTnLst>
                                </p:cTn>
                              </p:par>
                              <p:par>
                                <p:cTn id="189" presetID="42" presetClass="entr" presetSubtype="0" fill="hold" grpId="0" nodeType="withEffect">
                                  <p:stCondLst>
                                    <p:cond delay="0"/>
                                  </p:stCondLst>
                                  <p:childTnLst>
                                    <p:set>
                                      <p:cBhvr>
                                        <p:cTn id="190" dur="1" fill="hold">
                                          <p:stCondLst>
                                            <p:cond delay="0"/>
                                          </p:stCondLst>
                                        </p:cTn>
                                        <p:tgtEl>
                                          <p:spTgt spid="115"/>
                                        </p:tgtEl>
                                        <p:attrNameLst>
                                          <p:attrName>style.visibility</p:attrName>
                                        </p:attrNameLst>
                                      </p:cBhvr>
                                      <p:to>
                                        <p:strVal val="visible"/>
                                      </p:to>
                                    </p:set>
                                    <p:animEffect transition="in" filter="fade">
                                      <p:cBhvr>
                                        <p:cTn id="191" dur="500"/>
                                        <p:tgtEl>
                                          <p:spTgt spid="115"/>
                                        </p:tgtEl>
                                      </p:cBhvr>
                                    </p:animEffect>
                                    <p:anim calcmode="lin" valueType="num">
                                      <p:cBhvr>
                                        <p:cTn id="192" dur="500" fill="hold"/>
                                        <p:tgtEl>
                                          <p:spTgt spid="115"/>
                                        </p:tgtEl>
                                        <p:attrNameLst>
                                          <p:attrName>ppt_x</p:attrName>
                                        </p:attrNameLst>
                                      </p:cBhvr>
                                      <p:tavLst>
                                        <p:tav tm="0">
                                          <p:val>
                                            <p:strVal val="#ppt_x"/>
                                          </p:val>
                                        </p:tav>
                                        <p:tav tm="100000">
                                          <p:val>
                                            <p:strVal val="#ppt_x"/>
                                          </p:val>
                                        </p:tav>
                                      </p:tavLst>
                                    </p:anim>
                                    <p:anim calcmode="lin" valueType="num">
                                      <p:cBhvr>
                                        <p:cTn id="193" dur="500" fill="hold"/>
                                        <p:tgtEl>
                                          <p:spTgt spid="115"/>
                                        </p:tgtEl>
                                        <p:attrNameLst>
                                          <p:attrName>ppt_y</p:attrName>
                                        </p:attrNameLst>
                                      </p:cBhvr>
                                      <p:tavLst>
                                        <p:tav tm="0">
                                          <p:val>
                                            <p:strVal val="#ppt_y+.1"/>
                                          </p:val>
                                        </p:tav>
                                        <p:tav tm="100000">
                                          <p:val>
                                            <p:strVal val="#ppt_y"/>
                                          </p:val>
                                        </p:tav>
                                      </p:tavLst>
                                    </p:anim>
                                  </p:childTnLst>
                                </p:cTn>
                              </p:par>
                              <p:par>
                                <p:cTn id="194" presetID="3" presetClass="emph" presetSubtype="2" fill="hold" grpId="1" nodeType="withEffect">
                                  <p:stCondLst>
                                    <p:cond delay="0"/>
                                  </p:stCondLst>
                                  <p:childTnLst>
                                    <p:animClr clrSpc="rgb" dir="cw">
                                      <p:cBhvr override="childStyle">
                                        <p:cTn id="195" dur="500" fill="hold"/>
                                        <p:tgtEl>
                                          <p:spTgt spid="115"/>
                                        </p:tgtEl>
                                        <p:attrNameLst>
                                          <p:attrName>style.color</p:attrName>
                                        </p:attrNameLst>
                                      </p:cBhvr>
                                      <p:to>
                                        <a:srgbClr val="FFFFFF"/>
                                      </p:to>
                                    </p:animClr>
                                  </p:childTnLst>
                                </p:cTn>
                              </p:par>
                            </p:childTnLst>
                          </p:cTn>
                        </p:par>
                      </p:childTnLst>
                    </p:cTn>
                  </p:par>
                  <p:par>
                    <p:cTn id="196" fill="hold">
                      <p:stCondLst>
                        <p:cond delay="indefinite"/>
                      </p:stCondLst>
                      <p:childTnLst>
                        <p:par>
                          <p:cTn id="197" fill="hold">
                            <p:stCondLst>
                              <p:cond delay="0"/>
                            </p:stCondLst>
                            <p:childTnLst>
                              <p:par>
                                <p:cTn id="198" presetID="14" presetClass="entr" presetSubtype="10" fill="hold" nodeType="clickEffect">
                                  <p:stCondLst>
                                    <p:cond delay="0"/>
                                  </p:stCondLst>
                                  <p:childTnLst>
                                    <p:set>
                                      <p:cBhvr>
                                        <p:cTn id="199"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00" dur="500"/>
                                        <p:tgtEl>
                                          <p:spTgt spid="5">
                                            <p:txEl>
                                              <p:pRg st="3" end="3"/>
                                            </p:txEl>
                                          </p:spTgt>
                                        </p:tgtEl>
                                      </p:cBhvr>
                                    </p:animEffect>
                                  </p:childTnLst>
                                </p:cTn>
                              </p:par>
                            </p:childTnLst>
                          </p:cTn>
                        </p:par>
                      </p:childTnLst>
                    </p:cTn>
                  </p:par>
                  <p:par>
                    <p:cTn id="201" fill="hold">
                      <p:stCondLst>
                        <p:cond delay="indefinite"/>
                      </p:stCondLst>
                      <p:childTnLst>
                        <p:par>
                          <p:cTn id="202" fill="hold">
                            <p:stCondLst>
                              <p:cond delay="0"/>
                            </p:stCondLst>
                            <p:childTnLst>
                              <p:par>
                                <p:cTn id="203" presetID="14" presetClass="entr" presetSubtype="10" fill="hold" nodeType="clickEffect">
                                  <p:stCondLst>
                                    <p:cond delay="0"/>
                                  </p:stCondLst>
                                  <p:childTnLst>
                                    <p:set>
                                      <p:cBhvr>
                                        <p:cTn id="204"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05" dur="500"/>
                                        <p:tgtEl>
                                          <p:spTgt spid="5">
                                            <p:txEl>
                                              <p:pRg st="4" end="4"/>
                                            </p:txEl>
                                          </p:spTgt>
                                        </p:tgtEl>
                                      </p:cBhvr>
                                    </p:animEffect>
                                  </p:childTnLst>
                                </p:cTn>
                              </p:par>
                            </p:childTnLst>
                          </p:cTn>
                        </p:par>
                      </p:childTnLst>
                    </p:cTn>
                  </p:par>
                  <p:par>
                    <p:cTn id="206" fill="hold">
                      <p:stCondLst>
                        <p:cond delay="indefinite"/>
                      </p:stCondLst>
                      <p:childTnLst>
                        <p:par>
                          <p:cTn id="207" fill="hold">
                            <p:stCondLst>
                              <p:cond delay="0"/>
                            </p:stCondLst>
                            <p:childTnLst>
                              <p:par>
                                <p:cTn id="208" presetID="14" presetClass="entr" presetSubtype="10" fill="hold" nodeType="clickEffect">
                                  <p:stCondLst>
                                    <p:cond delay="0"/>
                                  </p:stCondLst>
                                  <p:childTnLst>
                                    <p:set>
                                      <p:cBhvr>
                                        <p:cTn id="209" dur="1" fill="hold">
                                          <p:stCondLst>
                                            <p:cond delay="0"/>
                                          </p:stCondLst>
                                        </p:cTn>
                                        <p:tgtEl>
                                          <p:spTgt spid="5">
                                            <p:txEl>
                                              <p:pRg st="5" end="5"/>
                                            </p:txEl>
                                          </p:spTgt>
                                        </p:tgtEl>
                                        <p:attrNameLst>
                                          <p:attrName>style.visibility</p:attrName>
                                        </p:attrNameLst>
                                      </p:cBhvr>
                                      <p:to>
                                        <p:strVal val="visible"/>
                                      </p:to>
                                    </p:set>
                                    <p:animEffect transition="in" filter="randombar(horizontal)">
                                      <p:cBhvr>
                                        <p:cTn id="210"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67" grpId="0"/>
      <p:bldP spid="68" grpId="0"/>
      <p:bldP spid="2" grpId="0"/>
      <p:bldP spid="3" grpId="0"/>
      <p:bldP spid="5" grpId="0"/>
      <p:bldP spid="6" grpId="0" animBg="1"/>
      <p:bldP spid="7" grpId="0"/>
      <p:bldP spid="71" grpId="0"/>
      <p:bldP spid="82" grpId="0"/>
      <p:bldP spid="85" grpId="0"/>
      <p:bldP spid="87" grpId="0" animBg="1"/>
      <p:bldP spid="88" grpId="0"/>
      <p:bldP spid="89" grpId="0" animBg="1"/>
      <p:bldP spid="90" grpId="0"/>
      <p:bldP spid="91" grpId="0" animBg="1"/>
      <p:bldP spid="92" grpId="0"/>
      <p:bldP spid="93" grpId="0" animBg="1"/>
      <p:bldP spid="94" grpId="1"/>
      <p:bldP spid="94" grpId="2"/>
      <p:bldP spid="94" grpId="3"/>
      <p:bldP spid="95" grpId="0" animBg="1"/>
      <p:bldP spid="96" grpId="0"/>
      <p:bldP spid="97" grpId="0" animBg="1"/>
      <p:bldP spid="98" grpId="0"/>
      <p:bldP spid="99" grpId="0" animBg="1"/>
      <p:bldP spid="100" grpId="0"/>
      <p:bldP spid="101" grpId="0" animBg="1"/>
      <p:bldP spid="102" grpId="0"/>
      <p:bldP spid="103" grpId="0" animBg="1"/>
      <p:bldP spid="104" grpId="0"/>
      <p:bldP spid="105" grpId="0" animBg="1"/>
      <p:bldP spid="106" grpId="0"/>
      <p:bldP spid="107" grpId="0" animBg="1"/>
      <p:bldP spid="108" grpId="0"/>
      <p:bldP spid="109" grpId="0" animBg="1"/>
      <p:bldP spid="110" grpId="0"/>
      <p:bldP spid="115" grpId="0"/>
      <p:bldP spid="115"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1">
            <a:extLst>
              <a:ext uri="{FF2B5EF4-FFF2-40B4-BE49-F238E27FC236}">
                <a16:creationId xmlns:a16="http://schemas.microsoft.com/office/drawing/2014/main" id="{2AFC25D5-128A-D9F7-EFC9-F1C36636A33C}"/>
              </a:ext>
            </a:extLst>
          </p:cNvPr>
          <p:cNvSpPr txBox="1">
            <a:spLocks/>
          </p:cNvSpPr>
          <p:nvPr/>
        </p:nvSpPr>
        <p:spPr>
          <a:xfrm>
            <a:off x="2195450" y="938713"/>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zh-CN" altLang="en-US" sz="2000">
                <a:solidFill>
                  <a:srgbClr val="AD2B2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兑换码兑换优惠券</a:t>
            </a:r>
          </a:p>
        </p:txBody>
      </p:sp>
      <p:sp>
        <p:nvSpPr>
          <p:cNvPr id="65" name="文本占位符 2">
            <a:extLst>
              <a:ext uri="{FF2B5EF4-FFF2-40B4-BE49-F238E27FC236}">
                <a16:creationId xmlns:a16="http://schemas.microsoft.com/office/drawing/2014/main" id="{73B92004-267C-84FA-4C5C-537778B9263F}"/>
              </a:ext>
            </a:extLst>
          </p:cNvPr>
          <p:cNvSpPr txBox="1">
            <a:spLocks/>
          </p:cNvSpPr>
          <p:nvPr/>
        </p:nvSpPr>
        <p:spPr>
          <a:xfrm>
            <a:off x="2195450" y="1617054"/>
            <a:ext cx="9214230" cy="652679"/>
          </a:xfrm>
          <a:prstGeom prst="rect">
            <a:avLst/>
          </a:prstGeom>
        </p:spPr>
        <p:txBody>
          <a:bodyPr lIns="0" tIns="45720" rIns="0" bIns="45720"/>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t>需求：实现接口根据兑换码给用户添加一张优惠券</a:t>
            </a:r>
          </a:p>
        </p:txBody>
      </p:sp>
      <p:sp>
        <p:nvSpPr>
          <p:cNvPr id="4" name="椭圆 3">
            <a:extLst>
              <a:ext uri="{FF2B5EF4-FFF2-40B4-BE49-F238E27FC236}">
                <a16:creationId xmlns:a16="http://schemas.microsoft.com/office/drawing/2014/main" id="{1D38F58E-10C7-C8BD-2F95-E23934CC4D04}"/>
              </a:ext>
            </a:extLst>
          </p:cNvPr>
          <p:cNvSpPr/>
          <p:nvPr/>
        </p:nvSpPr>
        <p:spPr>
          <a:xfrm>
            <a:off x="2484445" y="2457875"/>
            <a:ext cx="530002" cy="301720"/>
          </a:xfrm>
          <a:prstGeom prst="ellipse">
            <a:avLst/>
          </a:prstGeom>
          <a:solidFill>
            <a:schemeClr val="accent2"/>
          </a:solidFill>
          <a:ln>
            <a:noFill/>
          </a:ln>
        </p:spPr>
        <p:style>
          <a:lnRef idx="2">
            <a:schemeClr val="accent3"/>
          </a:lnRef>
          <a:fillRef idx="1">
            <a:schemeClr val="lt1"/>
          </a:fillRef>
          <a:effectRef idx="0">
            <a:schemeClr val="accent3"/>
          </a:effectRef>
          <a:fontRef idx="minor">
            <a:schemeClr val="dk1"/>
          </a:fontRef>
        </p:style>
        <p:txBody>
          <a:bodyPr lIns="0" tIns="45720" rIns="0" bIns="45720" rtlCol="0" anchor="ctr"/>
          <a:lstStyle/>
          <a:p>
            <a:pPr algn="ctr"/>
            <a:r>
              <a:rPr lang="zh-CN" altLang="en-US" sz="1050">
                <a:solidFill>
                  <a:schemeClr val="bg1"/>
                </a:solidFill>
              </a:rPr>
              <a:t>开始</a:t>
            </a:r>
          </a:p>
        </p:txBody>
      </p:sp>
      <p:sp>
        <p:nvSpPr>
          <p:cNvPr id="6" name="矩形: 圆角 5">
            <a:extLst>
              <a:ext uri="{FF2B5EF4-FFF2-40B4-BE49-F238E27FC236}">
                <a16:creationId xmlns:a16="http://schemas.microsoft.com/office/drawing/2014/main" id="{D287F93E-68F0-52BB-BA4D-8CAFF50CFC06}"/>
              </a:ext>
            </a:extLst>
          </p:cNvPr>
          <p:cNvSpPr/>
          <p:nvPr/>
        </p:nvSpPr>
        <p:spPr>
          <a:xfrm>
            <a:off x="2382823" y="3164707"/>
            <a:ext cx="729843" cy="400110"/>
          </a:xfrm>
          <a:prstGeom prst="roundRect">
            <a:avLst/>
          </a:prstGeom>
          <a:ln w="9525">
            <a:solidFill>
              <a:srgbClr val="AD2A26"/>
            </a:solidFill>
          </a:ln>
        </p:spPr>
        <p:style>
          <a:lnRef idx="2">
            <a:schemeClr val="dk1"/>
          </a:lnRef>
          <a:fillRef idx="1">
            <a:schemeClr val="lt1"/>
          </a:fillRef>
          <a:effectRef idx="0">
            <a:schemeClr val="dk1"/>
          </a:effectRef>
          <a:fontRef idx="minor">
            <a:schemeClr val="dk1"/>
          </a:fontRef>
        </p:style>
        <p:txBody>
          <a:bodyPr lIns="0" tIns="45720" rIns="0" bIns="45720" rtlCol="0" anchor="ctr"/>
          <a:lstStyle/>
          <a:p>
            <a:pPr algn="ctr"/>
            <a:r>
              <a:rPr lang="zh-CN" altLang="en-US" sz="1050">
                <a:solidFill>
                  <a:srgbClr val="49504F"/>
                </a:solidFill>
              </a:rPr>
              <a:t>解析兑换码</a:t>
            </a:r>
          </a:p>
        </p:txBody>
      </p:sp>
      <p:cxnSp>
        <p:nvCxnSpPr>
          <p:cNvPr id="7" name="直接箭头连接符 6">
            <a:extLst>
              <a:ext uri="{FF2B5EF4-FFF2-40B4-BE49-F238E27FC236}">
                <a16:creationId xmlns:a16="http://schemas.microsoft.com/office/drawing/2014/main" id="{21BD10E3-9693-41BE-E1B6-F93197788630}"/>
              </a:ext>
            </a:extLst>
          </p:cNvPr>
          <p:cNvCxnSpPr>
            <a:cxnSpLocks/>
            <a:stCxn id="4" idx="4"/>
            <a:endCxn id="6" idx="0"/>
          </p:cNvCxnSpPr>
          <p:nvPr/>
        </p:nvCxnSpPr>
        <p:spPr>
          <a:xfrm flipH="1">
            <a:off x="2747745" y="2759595"/>
            <a:ext cx="1701" cy="4051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菱形 7">
            <a:extLst>
              <a:ext uri="{FF2B5EF4-FFF2-40B4-BE49-F238E27FC236}">
                <a16:creationId xmlns:a16="http://schemas.microsoft.com/office/drawing/2014/main" id="{66C3F91A-49F1-2B1B-8B69-F00A1F4D309A}"/>
              </a:ext>
            </a:extLst>
          </p:cNvPr>
          <p:cNvSpPr/>
          <p:nvPr/>
        </p:nvSpPr>
        <p:spPr>
          <a:xfrm>
            <a:off x="5104835" y="3136645"/>
            <a:ext cx="827676" cy="479188"/>
          </a:xfrm>
          <a:prstGeom prst="diamond">
            <a:avLst/>
          </a:prstGeom>
          <a:ln w="9525">
            <a:solidFill>
              <a:srgbClr val="AD2A26"/>
            </a:solidFill>
          </a:ln>
        </p:spPr>
        <p:style>
          <a:lnRef idx="2">
            <a:schemeClr val="dk1"/>
          </a:lnRef>
          <a:fillRef idx="1">
            <a:schemeClr val="lt1"/>
          </a:fillRef>
          <a:effectRef idx="0">
            <a:schemeClr val="dk1"/>
          </a:effectRef>
          <a:fontRef idx="minor">
            <a:schemeClr val="dk1"/>
          </a:fontRef>
        </p:style>
        <p:txBody>
          <a:bodyPr lIns="0" tIns="45720" rIns="0" bIns="45720" rtlCol="0" anchor="ctr"/>
          <a:lstStyle/>
          <a:p>
            <a:pPr algn="ctr"/>
            <a:r>
              <a:rPr lang="zh-CN" altLang="en-US" sz="1050">
                <a:solidFill>
                  <a:srgbClr val="49504F"/>
                </a:solidFill>
              </a:rPr>
              <a:t>是否</a:t>
            </a:r>
            <a:endParaRPr lang="en-US" altLang="zh-CN" sz="1050">
              <a:solidFill>
                <a:srgbClr val="49504F"/>
              </a:solidFill>
            </a:endParaRPr>
          </a:p>
          <a:p>
            <a:pPr algn="ctr"/>
            <a:r>
              <a:rPr lang="zh-CN" altLang="en-US" sz="1050">
                <a:solidFill>
                  <a:srgbClr val="49504F"/>
                </a:solidFill>
              </a:rPr>
              <a:t>存在</a:t>
            </a:r>
          </a:p>
        </p:txBody>
      </p:sp>
      <p:sp>
        <p:nvSpPr>
          <p:cNvPr id="9" name="文本框 8">
            <a:extLst>
              <a:ext uri="{FF2B5EF4-FFF2-40B4-BE49-F238E27FC236}">
                <a16:creationId xmlns:a16="http://schemas.microsoft.com/office/drawing/2014/main" id="{7AF44C36-FB7E-43F9-2D36-BE1AD80B041C}"/>
              </a:ext>
            </a:extLst>
          </p:cNvPr>
          <p:cNvSpPr txBox="1"/>
          <p:nvPr/>
        </p:nvSpPr>
        <p:spPr>
          <a:xfrm>
            <a:off x="3323479" y="3902428"/>
            <a:ext cx="317716" cy="253916"/>
          </a:xfrm>
          <a:prstGeom prst="rect">
            <a:avLst/>
          </a:prstGeom>
          <a:noFill/>
        </p:spPr>
        <p:txBody>
          <a:bodyPr wrap="none" rtlCol="0">
            <a:spAutoFit/>
          </a:bodyPr>
          <a:lstStyle/>
          <a:p>
            <a:pPr fontAlgn="auto">
              <a:spcBef>
                <a:spcPts val="0"/>
              </a:spcBef>
              <a:spcAft>
                <a:spcPts val="0"/>
              </a:spcAft>
            </a:pPr>
            <a:r>
              <a:rPr lang="zh-CN" altLang="en-US" sz="1050">
                <a:solidFill>
                  <a:srgbClr val="49504F"/>
                </a:solidFill>
                <a:latin typeface="+mn-lt"/>
                <a:ea typeface="+mn-ea"/>
              </a:rPr>
              <a:t>否</a:t>
            </a:r>
            <a:endParaRPr lang="zh-CN" altLang="en-US" sz="1050" dirty="0">
              <a:solidFill>
                <a:srgbClr val="49504F"/>
              </a:solidFill>
              <a:latin typeface="+mn-lt"/>
              <a:ea typeface="+mn-ea"/>
            </a:endParaRPr>
          </a:p>
        </p:txBody>
      </p:sp>
      <p:cxnSp>
        <p:nvCxnSpPr>
          <p:cNvPr id="11" name="直接箭头连接符 10">
            <a:extLst>
              <a:ext uri="{FF2B5EF4-FFF2-40B4-BE49-F238E27FC236}">
                <a16:creationId xmlns:a16="http://schemas.microsoft.com/office/drawing/2014/main" id="{1B676777-6049-86CA-680F-935067060329}"/>
              </a:ext>
            </a:extLst>
          </p:cNvPr>
          <p:cNvCxnSpPr>
            <a:cxnSpLocks/>
            <a:stCxn id="8" idx="2"/>
            <a:endCxn id="98" idx="0"/>
          </p:cNvCxnSpPr>
          <p:nvPr/>
        </p:nvCxnSpPr>
        <p:spPr>
          <a:xfrm rot="5400000">
            <a:off x="3446039" y="2917539"/>
            <a:ext cx="1374341" cy="2770929"/>
          </a:xfrm>
          <a:prstGeom prst="curvedConnector3">
            <a:avLst>
              <a:gd name="adj1" fmla="val 68803"/>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a:extLst>
              <a:ext uri="{FF2B5EF4-FFF2-40B4-BE49-F238E27FC236}">
                <a16:creationId xmlns:a16="http://schemas.microsoft.com/office/drawing/2014/main" id="{61126696-FA14-DC57-AAB5-21C92FE4971B}"/>
              </a:ext>
            </a:extLst>
          </p:cNvPr>
          <p:cNvSpPr txBox="1"/>
          <p:nvPr/>
        </p:nvSpPr>
        <p:spPr>
          <a:xfrm>
            <a:off x="2754329" y="4458875"/>
            <a:ext cx="317716" cy="253916"/>
          </a:xfrm>
          <a:prstGeom prst="rect">
            <a:avLst/>
          </a:prstGeom>
          <a:noFill/>
        </p:spPr>
        <p:txBody>
          <a:bodyPr wrap="none" rtlCol="0">
            <a:spAutoFit/>
          </a:bodyPr>
          <a:lstStyle/>
          <a:p>
            <a:pPr fontAlgn="auto">
              <a:spcBef>
                <a:spcPts val="0"/>
              </a:spcBef>
              <a:spcAft>
                <a:spcPts val="0"/>
              </a:spcAft>
            </a:pPr>
            <a:r>
              <a:rPr lang="zh-CN" altLang="en-US" sz="1050">
                <a:solidFill>
                  <a:srgbClr val="49504F"/>
                </a:solidFill>
              </a:rPr>
              <a:t>是</a:t>
            </a:r>
            <a:endParaRPr lang="zh-CN" altLang="en-US" sz="1050" dirty="0">
              <a:solidFill>
                <a:srgbClr val="49504F"/>
              </a:solidFill>
              <a:latin typeface="+mn-lt"/>
              <a:ea typeface="+mn-ea"/>
            </a:endParaRPr>
          </a:p>
        </p:txBody>
      </p:sp>
      <p:cxnSp>
        <p:nvCxnSpPr>
          <p:cNvPr id="15" name="直接箭头连接符 14">
            <a:extLst>
              <a:ext uri="{FF2B5EF4-FFF2-40B4-BE49-F238E27FC236}">
                <a16:creationId xmlns:a16="http://schemas.microsoft.com/office/drawing/2014/main" id="{ABC89783-4259-ED4A-7C78-05C17C03C5E3}"/>
              </a:ext>
            </a:extLst>
          </p:cNvPr>
          <p:cNvCxnSpPr>
            <a:cxnSpLocks/>
            <a:stCxn id="98" idx="2"/>
            <a:endCxn id="77" idx="0"/>
          </p:cNvCxnSpPr>
          <p:nvPr/>
        </p:nvCxnSpPr>
        <p:spPr>
          <a:xfrm>
            <a:off x="2747744" y="5390284"/>
            <a:ext cx="6585" cy="4822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CB097FCD-2485-05B9-8803-42696A425330}"/>
              </a:ext>
            </a:extLst>
          </p:cNvPr>
          <p:cNvCxnSpPr>
            <a:cxnSpLocks/>
            <a:stCxn id="6" idx="2"/>
            <a:endCxn id="74" idx="0"/>
          </p:cNvCxnSpPr>
          <p:nvPr/>
        </p:nvCxnSpPr>
        <p:spPr>
          <a:xfrm>
            <a:off x="2747745" y="3564817"/>
            <a:ext cx="0" cy="4078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连接符: 肘形 18">
            <a:extLst>
              <a:ext uri="{FF2B5EF4-FFF2-40B4-BE49-F238E27FC236}">
                <a16:creationId xmlns:a16="http://schemas.microsoft.com/office/drawing/2014/main" id="{2A701B3E-BB70-FC6E-CD3A-5BCA584AF039}"/>
              </a:ext>
            </a:extLst>
          </p:cNvPr>
          <p:cNvCxnSpPr>
            <a:cxnSpLocks/>
            <a:stCxn id="154" idx="2"/>
            <a:endCxn id="77" idx="6"/>
          </p:cNvCxnSpPr>
          <p:nvPr/>
        </p:nvCxnSpPr>
        <p:spPr>
          <a:xfrm rot="5400000">
            <a:off x="6336950" y="2400501"/>
            <a:ext cx="294360" cy="693936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0" name="矩形: 圆角 19">
            <a:extLst>
              <a:ext uri="{FF2B5EF4-FFF2-40B4-BE49-F238E27FC236}">
                <a16:creationId xmlns:a16="http://schemas.microsoft.com/office/drawing/2014/main" id="{51FD3351-6761-A3B2-CD0E-9641364B383C}"/>
              </a:ext>
            </a:extLst>
          </p:cNvPr>
          <p:cNvSpPr/>
          <p:nvPr/>
        </p:nvSpPr>
        <p:spPr>
          <a:xfrm>
            <a:off x="9467677" y="4568183"/>
            <a:ext cx="972270" cy="400110"/>
          </a:xfrm>
          <a:prstGeom prst="roundRect">
            <a:avLst/>
          </a:prstGeom>
          <a:solidFill>
            <a:schemeClr val="bg1"/>
          </a:solidFill>
          <a:ln w="9525">
            <a:solidFill>
              <a:srgbClr val="AD2A26"/>
            </a:solidFill>
          </a:ln>
        </p:spPr>
        <p:style>
          <a:lnRef idx="2">
            <a:schemeClr val="dk1"/>
          </a:lnRef>
          <a:fillRef idx="1">
            <a:schemeClr val="lt1"/>
          </a:fillRef>
          <a:effectRef idx="0">
            <a:schemeClr val="dk1"/>
          </a:effectRef>
          <a:fontRef idx="minor">
            <a:schemeClr val="dk1"/>
          </a:fontRef>
        </p:style>
        <p:txBody>
          <a:bodyPr lIns="0" tIns="45720" rIns="0" bIns="45720" rtlCol="0" anchor="ctr"/>
          <a:lstStyle/>
          <a:p>
            <a:pPr algn="ctr"/>
            <a:r>
              <a:rPr lang="zh-CN" altLang="en-US" sz="1050">
                <a:solidFill>
                  <a:srgbClr val="49504F"/>
                </a:solidFill>
              </a:rPr>
              <a:t>生成</a:t>
            </a:r>
            <a:endParaRPr lang="en-US" altLang="zh-CN" sz="1050">
              <a:solidFill>
                <a:srgbClr val="49504F"/>
              </a:solidFill>
            </a:endParaRPr>
          </a:p>
          <a:p>
            <a:pPr algn="ctr"/>
            <a:r>
              <a:rPr lang="zh-CN" altLang="en-US" sz="1050">
                <a:solidFill>
                  <a:srgbClr val="49504F"/>
                </a:solidFill>
              </a:rPr>
              <a:t>用户券</a:t>
            </a:r>
          </a:p>
        </p:txBody>
      </p:sp>
      <p:cxnSp>
        <p:nvCxnSpPr>
          <p:cNvPr id="21" name="连接符: 肘形 20">
            <a:extLst>
              <a:ext uri="{FF2B5EF4-FFF2-40B4-BE49-F238E27FC236}">
                <a16:creationId xmlns:a16="http://schemas.microsoft.com/office/drawing/2014/main" id="{0F9565D4-B4FC-5024-C281-D384B5A35918}"/>
              </a:ext>
            </a:extLst>
          </p:cNvPr>
          <p:cNvCxnSpPr>
            <a:cxnSpLocks/>
            <a:stCxn id="31" idx="3"/>
            <a:endCxn id="23" idx="0"/>
          </p:cNvCxnSpPr>
          <p:nvPr/>
        </p:nvCxnSpPr>
        <p:spPr>
          <a:xfrm>
            <a:off x="9062436" y="3376239"/>
            <a:ext cx="891376" cy="36793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3" name="矩形: 圆角 22">
            <a:extLst>
              <a:ext uri="{FF2B5EF4-FFF2-40B4-BE49-F238E27FC236}">
                <a16:creationId xmlns:a16="http://schemas.microsoft.com/office/drawing/2014/main" id="{D3F2816A-7F3D-FD3C-A268-9460A70ACDCC}"/>
              </a:ext>
            </a:extLst>
          </p:cNvPr>
          <p:cNvSpPr/>
          <p:nvPr/>
        </p:nvSpPr>
        <p:spPr>
          <a:xfrm>
            <a:off x="9467677" y="3744172"/>
            <a:ext cx="972270" cy="400110"/>
          </a:xfrm>
          <a:prstGeom prst="roundRect">
            <a:avLst/>
          </a:prstGeom>
          <a:solidFill>
            <a:schemeClr val="bg1"/>
          </a:solidFill>
          <a:ln w="9525">
            <a:solidFill>
              <a:srgbClr val="AD2A26"/>
            </a:solidFill>
          </a:ln>
        </p:spPr>
        <p:style>
          <a:lnRef idx="2">
            <a:schemeClr val="dk1"/>
          </a:lnRef>
          <a:fillRef idx="1">
            <a:schemeClr val="lt1"/>
          </a:fillRef>
          <a:effectRef idx="0">
            <a:schemeClr val="dk1"/>
          </a:effectRef>
          <a:fontRef idx="minor">
            <a:schemeClr val="dk1"/>
          </a:fontRef>
        </p:style>
        <p:txBody>
          <a:bodyPr lIns="0" tIns="45720" rIns="0" bIns="45720" rtlCol="0" anchor="ctr"/>
          <a:lstStyle/>
          <a:p>
            <a:pPr algn="ctr"/>
            <a:r>
              <a:rPr lang="zh-CN" altLang="en-US" sz="1050">
                <a:solidFill>
                  <a:srgbClr val="49504F"/>
                </a:solidFill>
              </a:rPr>
              <a:t>优惠券</a:t>
            </a:r>
            <a:endParaRPr lang="en-US" altLang="zh-CN" sz="1050">
              <a:solidFill>
                <a:srgbClr val="49504F"/>
              </a:solidFill>
            </a:endParaRPr>
          </a:p>
          <a:p>
            <a:pPr algn="ctr"/>
            <a:r>
              <a:rPr lang="zh-CN" altLang="en-US" sz="1050">
                <a:solidFill>
                  <a:srgbClr val="49504F"/>
                </a:solidFill>
              </a:rPr>
              <a:t>已发放数量</a:t>
            </a:r>
            <a:r>
              <a:rPr lang="en-US" altLang="zh-CN" sz="1050">
                <a:solidFill>
                  <a:srgbClr val="49504F"/>
                </a:solidFill>
              </a:rPr>
              <a:t>+1</a:t>
            </a:r>
            <a:endParaRPr lang="zh-CN" altLang="en-US" sz="1050">
              <a:solidFill>
                <a:srgbClr val="49504F"/>
              </a:solidFill>
            </a:endParaRPr>
          </a:p>
        </p:txBody>
      </p:sp>
      <p:sp>
        <p:nvSpPr>
          <p:cNvPr id="31" name="菱形 30">
            <a:extLst>
              <a:ext uri="{FF2B5EF4-FFF2-40B4-BE49-F238E27FC236}">
                <a16:creationId xmlns:a16="http://schemas.microsoft.com/office/drawing/2014/main" id="{1EA2EEDA-3C69-446F-3FAB-00A807EE3CE8}"/>
              </a:ext>
            </a:extLst>
          </p:cNvPr>
          <p:cNvSpPr/>
          <p:nvPr/>
        </p:nvSpPr>
        <p:spPr>
          <a:xfrm>
            <a:off x="7836742" y="3136645"/>
            <a:ext cx="1225694" cy="479188"/>
          </a:xfrm>
          <a:prstGeom prst="diamond">
            <a:avLst/>
          </a:prstGeom>
          <a:ln w="9525">
            <a:solidFill>
              <a:srgbClr val="AD2A26"/>
            </a:solidFill>
          </a:ln>
        </p:spPr>
        <p:style>
          <a:lnRef idx="2">
            <a:schemeClr val="dk1"/>
          </a:lnRef>
          <a:fillRef idx="1">
            <a:schemeClr val="lt1"/>
          </a:fillRef>
          <a:effectRef idx="0">
            <a:schemeClr val="dk1"/>
          </a:effectRef>
          <a:fontRef idx="minor">
            <a:schemeClr val="dk1"/>
          </a:fontRef>
        </p:style>
        <p:txBody>
          <a:bodyPr lIns="0" tIns="45720" rIns="0" bIns="45720" rtlCol="0" anchor="ctr"/>
          <a:lstStyle/>
          <a:p>
            <a:pPr algn="ctr"/>
            <a:r>
              <a:rPr lang="zh-CN" altLang="en-US" sz="1050">
                <a:solidFill>
                  <a:srgbClr val="49504F"/>
                </a:solidFill>
              </a:rPr>
              <a:t>是否超出</a:t>
            </a:r>
            <a:endParaRPr lang="en-US" altLang="zh-CN" sz="1050">
              <a:solidFill>
                <a:srgbClr val="49504F"/>
              </a:solidFill>
            </a:endParaRPr>
          </a:p>
          <a:p>
            <a:pPr algn="ctr"/>
            <a:r>
              <a:rPr lang="zh-CN" altLang="en-US" sz="1050">
                <a:solidFill>
                  <a:srgbClr val="49504F"/>
                </a:solidFill>
              </a:rPr>
              <a:t>限领数量</a:t>
            </a:r>
          </a:p>
        </p:txBody>
      </p:sp>
      <p:cxnSp>
        <p:nvCxnSpPr>
          <p:cNvPr id="64" name="直接箭头连接符 63">
            <a:extLst>
              <a:ext uri="{FF2B5EF4-FFF2-40B4-BE49-F238E27FC236}">
                <a16:creationId xmlns:a16="http://schemas.microsoft.com/office/drawing/2014/main" id="{D2E7AF55-EB78-41B0-5A7D-2CB899C031E3}"/>
              </a:ext>
            </a:extLst>
          </p:cNvPr>
          <p:cNvCxnSpPr>
            <a:cxnSpLocks/>
            <a:stCxn id="99" idx="3"/>
            <a:endCxn id="31" idx="1"/>
          </p:cNvCxnSpPr>
          <p:nvPr/>
        </p:nvCxnSpPr>
        <p:spPr>
          <a:xfrm flipV="1">
            <a:off x="7313416" y="3376239"/>
            <a:ext cx="523326" cy="7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连接符: 肘形 68">
            <a:extLst>
              <a:ext uri="{FF2B5EF4-FFF2-40B4-BE49-F238E27FC236}">
                <a16:creationId xmlns:a16="http://schemas.microsoft.com/office/drawing/2014/main" id="{5805A1A5-A8D9-3944-FFA6-0716FB91DD84}"/>
              </a:ext>
            </a:extLst>
          </p:cNvPr>
          <p:cNvCxnSpPr>
            <a:cxnSpLocks/>
            <a:stCxn id="23" idx="2"/>
            <a:endCxn id="20" idx="0"/>
          </p:cNvCxnSpPr>
          <p:nvPr/>
        </p:nvCxnSpPr>
        <p:spPr>
          <a:xfrm>
            <a:off x="9953812" y="4144282"/>
            <a:ext cx="0" cy="4239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连接符: 肘形 69">
            <a:extLst>
              <a:ext uri="{FF2B5EF4-FFF2-40B4-BE49-F238E27FC236}">
                <a16:creationId xmlns:a16="http://schemas.microsoft.com/office/drawing/2014/main" id="{519494F7-E5A8-4BCB-933E-7FE27D062A43}"/>
              </a:ext>
            </a:extLst>
          </p:cNvPr>
          <p:cNvCxnSpPr>
            <a:cxnSpLocks/>
            <a:stCxn id="31" idx="2"/>
            <a:endCxn id="98" idx="3"/>
          </p:cNvCxnSpPr>
          <p:nvPr/>
        </p:nvCxnSpPr>
        <p:spPr>
          <a:xfrm rot="5400000">
            <a:off x="4974237" y="1714877"/>
            <a:ext cx="1574396" cy="537630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72" name="文本框 71">
            <a:extLst>
              <a:ext uri="{FF2B5EF4-FFF2-40B4-BE49-F238E27FC236}">
                <a16:creationId xmlns:a16="http://schemas.microsoft.com/office/drawing/2014/main" id="{DFD60E79-2FA5-E94C-26B1-88AD4252EA1A}"/>
              </a:ext>
            </a:extLst>
          </p:cNvPr>
          <p:cNvSpPr txBox="1"/>
          <p:nvPr/>
        </p:nvSpPr>
        <p:spPr>
          <a:xfrm>
            <a:off x="9074731" y="3122828"/>
            <a:ext cx="317716" cy="253916"/>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latin typeface="+mn-lt"/>
                <a:ea typeface="+mn-ea"/>
              </a:rPr>
              <a:t>否</a:t>
            </a:r>
            <a:endParaRPr lang="zh-CN" altLang="en-US" sz="1050" dirty="0">
              <a:solidFill>
                <a:schemeClr val="tx1">
                  <a:lumMod val="65000"/>
                  <a:lumOff val="35000"/>
                </a:schemeClr>
              </a:solidFill>
              <a:latin typeface="+mn-lt"/>
              <a:ea typeface="+mn-ea"/>
            </a:endParaRPr>
          </a:p>
        </p:txBody>
      </p:sp>
      <p:sp>
        <p:nvSpPr>
          <p:cNvPr id="73" name="文本框 72">
            <a:extLst>
              <a:ext uri="{FF2B5EF4-FFF2-40B4-BE49-F238E27FC236}">
                <a16:creationId xmlns:a16="http://schemas.microsoft.com/office/drawing/2014/main" id="{B6D20498-EBF8-3422-4742-1E2CA5F21304}"/>
              </a:ext>
            </a:extLst>
          </p:cNvPr>
          <p:cNvSpPr txBox="1"/>
          <p:nvPr/>
        </p:nvSpPr>
        <p:spPr>
          <a:xfrm>
            <a:off x="8455717" y="3646099"/>
            <a:ext cx="317716" cy="253916"/>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latin typeface="+mn-lt"/>
                <a:ea typeface="+mn-ea"/>
              </a:rPr>
              <a:t>是</a:t>
            </a:r>
            <a:endParaRPr lang="zh-CN" altLang="en-US" sz="1050" dirty="0">
              <a:solidFill>
                <a:schemeClr val="tx1">
                  <a:lumMod val="65000"/>
                  <a:lumOff val="35000"/>
                </a:schemeClr>
              </a:solidFill>
              <a:latin typeface="+mn-lt"/>
              <a:ea typeface="+mn-ea"/>
            </a:endParaRPr>
          </a:p>
        </p:txBody>
      </p:sp>
      <p:sp>
        <p:nvSpPr>
          <p:cNvPr id="74" name="菱形 73">
            <a:extLst>
              <a:ext uri="{FF2B5EF4-FFF2-40B4-BE49-F238E27FC236}">
                <a16:creationId xmlns:a16="http://schemas.microsoft.com/office/drawing/2014/main" id="{68327AD9-CE0D-6D61-B202-10D1A07B69C0}"/>
              </a:ext>
            </a:extLst>
          </p:cNvPr>
          <p:cNvSpPr/>
          <p:nvPr/>
        </p:nvSpPr>
        <p:spPr>
          <a:xfrm>
            <a:off x="2167769" y="3972659"/>
            <a:ext cx="1159951" cy="479188"/>
          </a:xfrm>
          <a:prstGeom prst="diamond">
            <a:avLst/>
          </a:prstGeom>
          <a:ln w="9525">
            <a:solidFill>
              <a:srgbClr val="AD2A26"/>
            </a:solidFill>
          </a:ln>
        </p:spPr>
        <p:style>
          <a:lnRef idx="2">
            <a:schemeClr val="dk1"/>
          </a:lnRef>
          <a:fillRef idx="1">
            <a:schemeClr val="lt1"/>
          </a:fillRef>
          <a:effectRef idx="0">
            <a:schemeClr val="dk1"/>
          </a:effectRef>
          <a:fontRef idx="minor">
            <a:schemeClr val="dk1"/>
          </a:fontRef>
        </p:style>
        <p:txBody>
          <a:bodyPr lIns="0" tIns="45720" rIns="0" bIns="45720" rtlCol="0" anchor="ctr"/>
          <a:lstStyle/>
          <a:p>
            <a:pPr algn="ctr"/>
            <a:r>
              <a:rPr lang="zh-CN" altLang="en-US" sz="1050">
                <a:solidFill>
                  <a:srgbClr val="49504F"/>
                </a:solidFill>
              </a:rPr>
              <a:t>是否</a:t>
            </a:r>
            <a:endParaRPr lang="en-US" altLang="zh-CN" sz="1050">
              <a:solidFill>
                <a:srgbClr val="49504F"/>
              </a:solidFill>
            </a:endParaRPr>
          </a:p>
          <a:p>
            <a:pPr algn="ctr"/>
            <a:r>
              <a:rPr lang="zh-CN" altLang="en-US" sz="1050">
                <a:solidFill>
                  <a:srgbClr val="49504F"/>
                </a:solidFill>
              </a:rPr>
              <a:t>已兑换</a:t>
            </a:r>
          </a:p>
        </p:txBody>
      </p:sp>
      <p:sp>
        <p:nvSpPr>
          <p:cNvPr id="77" name="椭圆 76">
            <a:extLst>
              <a:ext uri="{FF2B5EF4-FFF2-40B4-BE49-F238E27FC236}">
                <a16:creationId xmlns:a16="http://schemas.microsoft.com/office/drawing/2014/main" id="{202A88A9-CED2-A90F-F8AD-C3073CE9ABA0}"/>
              </a:ext>
            </a:extLst>
          </p:cNvPr>
          <p:cNvSpPr/>
          <p:nvPr/>
        </p:nvSpPr>
        <p:spPr>
          <a:xfrm>
            <a:off x="2494211" y="5872569"/>
            <a:ext cx="520236" cy="289590"/>
          </a:xfrm>
          <a:prstGeom prst="ellipse">
            <a:avLst/>
          </a:prstGeom>
          <a:solidFill>
            <a:schemeClr val="bg1">
              <a:lumMod val="65000"/>
            </a:schemeClr>
          </a:solidFill>
          <a:ln w="12700">
            <a:noFill/>
          </a:ln>
        </p:spPr>
        <p:style>
          <a:lnRef idx="2">
            <a:schemeClr val="dk1"/>
          </a:lnRef>
          <a:fillRef idx="1">
            <a:schemeClr val="lt1"/>
          </a:fillRef>
          <a:effectRef idx="0">
            <a:schemeClr val="dk1"/>
          </a:effectRef>
          <a:fontRef idx="minor">
            <a:schemeClr val="dk1"/>
          </a:fontRef>
        </p:style>
        <p:txBody>
          <a:bodyPr lIns="0" tIns="45720" rIns="0" bIns="45720" rtlCol="0" anchor="ctr"/>
          <a:lstStyle/>
          <a:p>
            <a:pPr algn="ctr"/>
            <a:r>
              <a:rPr lang="zh-CN" altLang="en-US" sz="1050">
                <a:solidFill>
                  <a:srgbClr val="4C5252"/>
                </a:solidFill>
              </a:rPr>
              <a:t>结束</a:t>
            </a:r>
          </a:p>
        </p:txBody>
      </p:sp>
      <p:cxnSp>
        <p:nvCxnSpPr>
          <p:cNvPr id="78" name="直接箭头连接符 77">
            <a:extLst>
              <a:ext uri="{FF2B5EF4-FFF2-40B4-BE49-F238E27FC236}">
                <a16:creationId xmlns:a16="http://schemas.microsoft.com/office/drawing/2014/main" id="{84487B7F-4BF2-33F6-719D-745DFDF4B4A3}"/>
              </a:ext>
            </a:extLst>
          </p:cNvPr>
          <p:cNvCxnSpPr>
            <a:cxnSpLocks/>
            <a:stCxn id="74" idx="2"/>
            <a:endCxn id="98" idx="0"/>
          </p:cNvCxnSpPr>
          <p:nvPr/>
        </p:nvCxnSpPr>
        <p:spPr>
          <a:xfrm flipH="1">
            <a:off x="2747744" y="4451847"/>
            <a:ext cx="1" cy="5383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连接符: 肘形 80">
            <a:extLst>
              <a:ext uri="{FF2B5EF4-FFF2-40B4-BE49-F238E27FC236}">
                <a16:creationId xmlns:a16="http://schemas.microsoft.com/office/drawing/2014/main" id="{80DA6C5A-22F7-D8A1-0D21-9F2DDA02A148}"/>
              </a:ext>
            </a:extLst>
          </p:cNvPr>
          <p:cNvCxnSpPr>
            <a:cxnSpLocks/>
            <a:stCxn id="74" idx="3"/>
            <a:endCxn id="14" idx="1"/>
          </p:cNvCxnSpPr>
          <p:nvPr/>
        </p:nvCxnSpPr>
        <p:spPr>
          <a:xfrm flipV="1">
            <a:off x="3327720" y="3376572"/>
            <a:ext cx="608500" cy="83568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88" name="文本框 87">
            <a:extLst>
              <a:ext uri="{FF2B5EF4-FFF2-40B4-BE49-F238E27FC236}">
                <a16:creationId xmlns:a16="http://schemas.microsoft.com/office/drawing/2014/main" id="{1B0E81FD-1DFF-6517-2F38-332C794E315E}"/>
              </a:ext>
            </a:extLst>
          </p:cNvPr>
          <p:cNvSpPr txBox="1"/>
          <p:nvPr/>
        </p:nvSpPr>
        <p:spPr>
          <a:xfrm>
            <a:off x="5496922" y="3607013"/>
            <a:ext cx="317716" cy="253916"/>
          </a:xfrm>
          <a:prstGeom prst="rect">
            <a:avLst/>
          </a:prstGeom>
          <a:noFill/>
        </p:spPr>
        <p:txBody>
          <a:bodyPr wrap="none" rtlCol="0">
            <a:spAutoFit/>
          </a:bodyPr>
          <a:lstStyle/>
          <a:p>
            <a:pPr fontAlgn="auto">
              <a:spcBef>
                <a:spcPts val="0"/>
              </a:spcBef>
              <a:spcAft>
                <a:spcPts val="0"/>
              </a:spcAft>
            </a:pPr>
            <a:r>
              <a:rPr lang="zh-CN" altLang="en-US" sz="1050">
                <a:solidFill>
                  <a:srgbClr val="49504F"/>
                </a:solidFill>
                <a:latin typeface="+mn-lt"/>
                <a:ea typeface="+mn-ea"/>
              </a:rPr>
              <a:t>否</a:t>
            </a:r>
            <a:endParaRPr lang="zh-CN" altLang="en-US" sz="1050" dirty="0">
              <a:solidFill>
                <a:srgbClr val="49504F"/>
              </a:solidFill>
              <a:latin typeface="+mn-lt"/>
              <a:ea typeface="+mn-ea"/>
            </a:endParaRPr>
          </a:p>
        </p:txBody>
      </p:sp>
      <p:sp>
        <p:nvSpPr>
          <p:cNvPr id="98" name="矩形: 圆角 97">
            <a:extLst>
              <a:ext uri="{FF2B5EF4-FFF2-40B4-BE49-F238E27FC236}">
                <a16:creationId xmlns:a16="http://schemas.microsoft.com/office/drawing/2014/main" id="{642109E3-51A8-6ED9-3C67-E2B820BD16E7}"/>
              </a:ext>
            </a:extLst>
          </p:cNvPr>
          <p:cNvSpPr/>
          <p:nvPr/>
        </p:nvSpPr>
        <p:spPr>
          <a:xfrm>
            <a:off x="2422206" y="4990174"/>
            <a:ext cx="651075" cy="400110"/>
          </a:xfrm>
          <a:prstGeom prst="roundRect">
            <a:avLst/>
          </a:prstGeom>
          <a:solidFill>
            <a:schemeClr val="bg1"/>
          </a:solidFill>
          <a:ln w="9525">
            <a:solidFill>
              <a:srgbClr val="AD2A26"/>
            </a:solidFill>
          </a:ln>
        </p:spPr>
        <p:style>
          <a:lnRef idx="2">
            <a:schemeClr val="dk1"/>
          </a:lnRef>
          <a:fillRef idx="1">
            <a:schemeClr val="lt1"/>
          </a:fillRef>
          <a:effectRef idx="0">
            <a:schemeClr val="dk1"/>
          </a:effectRef>
          <a:fontRef idx="minor">
            <a:schemeClr val="dk1"/>
          </a:fontRef>
        </p:style>
        <p:txBody>
          <a:bodyPr lIns="0" tIns="45720" rIns="0" bIns="45720" rtlCol="0" anchor="ctr"/>
          <a:lstStyle/>
          <a:p>
            <a:pPr algn="ctr"/>
            <a:r>
              <a:rPr lang="zh-CN" altLang="en-US" sz="1050">
                <a:solidFill>
                  <a:srgbClr val="49504F"/>
                </a:solidFill>
              </a:rPr>
              <a:t>返回异常结果</a:t>
            </a:r>
          </a:p>
        </p:txBody>
      </p:sp>
      <p:cxnSp>
        <p:nvCxnSpPr>
          <p:cNvPr id="112" name="直接箭头连接符 111">
            <a:extLst>
              <a:ext uri="{FF2B5EF4-FFF2-40B4-BE49-F238E27FC236}">
                <a16:creationId xmlns:a16="http://schemas.microsoft.com/office/drawing/2014/main" id="{D5B53D14-8581-4D60-90B0-F25876B05113}"/>
              </a:ext>
            </a:extLst>
          </p:cNvPr>
          <p:cNvCxnSpPr>
            <a:cxnSpLocks/>
            <a:stCxn id="8" idx="3"/>
            <a:endCxn id="99" idx="1"/>
          </p:cNvCxnSpPr>
          <p:nvPr/>
        </p:nvCxnSpPr>
        <p:spPr>
          <a:xfrm>
            <a:off x="5932511" y="3376239"/>
            <a:ext cx="553229" cy="7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3" name="文本框 112">
            <a:extLst>
              <a:ext uri="{FF2B5EF4-FFF2-40B4-BE49-F238E27FC236}">
                <a16:creationId xmlns:a16="http://schemas.microsoft.com/office/drawing/2014/main" id="{6869732B-015F-B468-D094-88D356B005D8}"/>
              </a:ext>
            </a:extLst>
          </p:cNvPr>
          <p:cNvSpPr txBox="1"/>
          <p:nvPr/>
        </p:nvSpPr>
        <p:spPr>
          <a:xfrm>
            <a:off x="5871441" y="3134951"/>
            <a:ext cx="317716" cy="253916"/>
          </a:xfrm>
          <a:prstGeom prst="rect">
            <a:avLst/>
          </a:prstGeom>
          <a:noFill/>
        </p:spPr>
        <p:txBody>
          <a:bodyPr wrap="none" rtlCol="0">
            <a:spAutoFit/>
          </a:bodyPr>
          <a:lstStyle/>
          <a:p>
            <a:pPr fontAlgn="auto">
              <a:spcBef>
                <a:spcPts val="0"/>
              </a:spcBef>
              <a:spcAft>
                <a:spcPts val="0"/>
              </a:spcAft>
            </a:pPr>
            <a:r>
              <a:rPr lang="zh-CN" altLang="en-US" sz="1050">
                <a:solidFill>
                  <a:srgbClr val="49504F"/>
                </a:solidFill>
                <a:latin typeface="+mn-lt"/>
                <a:ea typeface="+mn-ea"/>
              </a:rPr>
              <a:t>是</a:t>
            </a:r>
            <a:endParaRPr lang="zh-CN" altLang="en-US" sz="1050" dirty="0">
              <a:solidFill>
                <a:srgbClr val="49504F"/>
              </a:solidFill>
              <a:latin typeface="+mn-lt"/>
              <a:ea typeface="+mn-ea"/>
            </a:endParaRPr>
          </a:p>
        </p:txBody>
      </p:sp>
      <p:graphicFrame>
        <p:nvGraphicFramePr>
          <p:cNvPr id="75" name="表格 4">
            <a:extLst>
              <a:ext uri="{FF2B5EF4-FFF2-40B4-BE49-F238E27FC236}">
                <a16:creationId xmlns:a16="http://schemas.microsoft.com/office/drawing/2014/main" id="{2D6ED0E0-8F5E-3322-08B3-22AB8D06141F}"/>
              </a:ext>
            </a:extLst>
          </p:cNvPr>
          <p:cNvGraphicFramePr>
            <a:graphicFrameLocks noGrp="1"/>
          </p:cNvGraphicFramePr>
          <p:nvPr>
            <p:extLst>
              <p:ext uri="{D42A27DB-BD31-4B8C-83A1-F6EECF244321}">
                <p14:modId xmlns:p14="http://schemas.microsoft.com/office/powerpoint/2010/main" val="2638899233"/>
              </p:ext>
            </p:extLst>
          </p:nvPr>
        </p:nvGraphicFramePr>
        <p:xfrm>
          <a:off x="-8822901" y="2485671"/>
          <a:ext cx="8445798" cy="3471633"/>
        </p:xfrm>
        <a:graphic>
          <a:graphicData uri="http://schemas.openxmlformats.org/drawingml/2006/table">
            <a:tbl>
              <a:tblPr firstRow="1" bandRow="1">
                <a:effectLst>
                  <a:outerShdw blurRad="50800" dist="38100" dir="5400000" algn="t" rotWithShape="0">
                    <a:prstClr val="black">
                      <a:alpha val="40000"/>
                    </a:prstClr>
                  </a:outerShdw>
                </a:effectLst>
                <a:tableStyleId>{073A0DAA-6AF3-43AB-8588-CEC1D06C72B9}</a:tableStyleId>
              </a:tblPr>
              <a:tblGrid>
                <a:gridCol w="1953728">
                  <a:extLst>
                    <a:ext uri="{9D8B030D-6E8A-4147-A177-3AD203B41FA5}">
                      <a16:colId xmlns:a16="http://schemas.microsoft.com/office/drawing/2014/main" val="3490649803"/>
                    </a:ext>
                  </a:extLst>
                </a:gridCol>
                <a:gridCol w="6492070">
                  <a:extLst>
                    <a:ext uri="{9D8B030D-6E8A-4147-A177-3AD203B41FA5}">
                      <a16:colId xmlns:a16="http://schemas.microsoft.com/office/drawing/2014/main" val="2611661621"/>
                    </a:ext>
                  </a:extLst>
                </a:gridCol>
              </a:tblGrid>
              <a:tr h="480939">
                <a:tc>
                  <a:txBody>
                    <a:bodyPr/>
                    <a:lstStyle/>
                    <a:p>
                      <a:pPr algn="ctr"/>
                      <a:r>
                        <a:rPr lang="zh-CN" altLang="en-US" sz="1600"/>
                        <a:t>参数</a:t>
                      </a:r>
                    </a:p>
                  </a:txBody>
                  <a:tcPr anchor="ctr">
                    <a:solidFill>
                      <a:srgbClr val="AD2B26"/>
                    </a:solidFill>
                  </a:tcPr>
                </a:tc>
                <a:tc>
                  <a:txBody>
                    <a:bodyPr/>
                    <a:lstStyle/>
                    <a:p>
                      <a:pPr algn="ctr"/>
                      <a:r>
                        <a:rPr lang="zh-CN" altLang="en-US" sz="1600"/>
                        <a:t>说明</a:t>
                      </a:r>
                    </a:p>
                  </a:txBody>
                  <a:tcPr anchor="ctr">
                    <a:solidFill>
                      <a:srgbClr val="AD2B26"/>
                    </a:solidFill>
                  </a:tcPr>
                </a:tc>
                <a:extLst>
                  <a:ext uri="{0D108BD9-81ED-4DB2-BD59-A6C34878D82A}">
                    <a16:rowId xmlns:a16="http://schemas.microsoft.com/office/drawing/2014/main" val="1747419205"/>
                  </a:ext>
                </a:extLst>
              </a:tr>
              <a:tr h="406450">
                <a:tc>
                  <a:txBody>
                    <a:bodyPr/>
                    <a:lstStyle/>
                    <a:p>
                      <a:pPr algn="ctr"/>
                      <a:r>
                        <a:rPr lang="zh-CN" altLang="en-US" sz="1200" b="1"/>
                        <a:t>请求方式</a:t>
                      </a:r>
                    </a:p>
                  </a:txBody>
                  <a:tcPr anchor="ctr">
                    <a:solidFill>
                      <a:schemeClr val="bg1">
                        <a:lumMod val="95000"/>
                      </a:schemeClr>
                    </a:solidFill>
                  </a:tcPr>
                </a:tc>
                <a:tc>
                  <a:txBody>
                    <a:bodyPr/>
                    <a:lstStyle/>
                    <a:p>
                      <a:pPr algn="ctr"/>
                      <a:endParaRPr lang="zh-CN" altLang="en-US" sz="1400"/>
                    </a:p>
                  </a:txBody>
                  <a:tcPr anchor="ctr">
                    <a:solidFill>
                      <a:schemeClr val="bg1">
                        <a:lumMod val="95000"/>
                      </a:schemeClr>
                    </a:solidFill>
                  </a:tcPr>
                </a:tc>
                <a:extLst>
                  <a:ext uri="{0D108BD9-81ED-4DB2-BD59-A6C34878D82A}">
                    <a16:rowId xmlns:a16="http://schemas.microsoft.com/office/drawing/2014/main" val="3879576160"/>
                  </a:ext>
                </a:extLst>
              </a:tr>
              <a:tr h="406754">
                <a:tc>
                  <a:txBody>
                    <a:bodyPr/>
                    <a:lstStyle/>
                    <a:p>
                      <a:pPr algn="ctr"/>
                      <a:r>
                        <a:rPr lang="zh-CN" altLang="en-US" sz="1200" b="1"/>
                        <a:t>请求路径</a:t>
                      </a:r>
                    </a:p>
                  </a:txBody>
                  <a:tcPr anchor="ctr"/>
                </a:tc>
                <a:tc>
                  <a:txBody>
                    <a:bodyPr/>
                    <a:lstStyle/>
                    <a:p>
                      <a:pPr algn="ctr"/>
                      <a:endParaRPr lang="zh-CN" altLang="en-US" sz="1400"/>
                    </a:p>
                  </a:txBody>
                  <a:tcPr anchor="ctr"/>
                </a:tc>
                <a:extLst>
                  <a:ext uri="{0D108BD9-81ED-4DB2-BD59-A6C34878D82A}">
                    <a16:rowId xmlns:a16="http://schemas.microsoft.com/office/drawing/2014/main" val="3493185947"/>
                  </a:ext>
                </a:extLst>
              </a:tr>
              <a:tr h="428390">
                <a:tc>
                  <a:txBody>
                    <a:bodyPr/>
                    <a:lstStyle/>
                    <a:p>
                      <a:pPr algn="ctr"/>
                      <a:r>
                        <a:rPr lang="zh-CN" altLang="en-US" sz="1200" b="1"/>
                        <a:t>请求参数</a:t>
                      </a:r>
                    </a:p>
                  </a:txBody>
                  <a:tcPr anchor="ctr">
                    <a:solidFill>
                      <a:schemeClr val="bg1">
                        <a:lumMod val="95000"/>
                      </a:schemeClr>
                    </a:solidFill>
                  </a:tcPr>
                </a:tc>
                <a:tc>
                  <a:txBody>
                    <a:bodyPr/>
                    <a:lstStyle/>
                    <a:p>
                      <a:pPr algn="ctr"/>
                      <a:endParaRPr lang="zh-CN" altLang="en-US" sz="1400"/>
                    </a:p>
                  </a:txBody>
                  <a:tcPr anchor="ctr">
                    <a:solidFill>
                      <a:schemeClr val="bg1">
                        <a:lumMod val="95000"/>
                      </a:schemeClr>
                    </a:solidFill>
                  </a:tcPr>
                </a:tc>
                <a:extLst>
                  <a:ext uri="{0D108BD9-81ED-4DB2-BD59-A6C34878D82A}">
                    <a16:rowId xmlns:a16="http://schemas.microsoft.com/office/drawing/2014/main" val="220250136"/>
                  </a:ext>
                </a:extLst>
              </a:tr>
              <a:tr h="493214">
                <a:tc>
                  <a:txBody>
                    <a:bodyPr/>
                    <a:lstStyle/>
                    <a:p>
                      <a:pPr algn="ctr"/>
                      <a:r>
                        <a:rPr lang="zh-CN" altLang="en-US" sz="1200" b="1"/>
                        <a:t>返回值</a:t>
                      </a:r>
                    </a:p>
                  </a:txBody>
                  <a:tcPr anchor="ctr"/>
                </a:tc>
                <a:tc>
                  <a:txBody>
                    <a:bodyPr/>
                    <a:lstStyle/>
                    <a:p>
                      <a:pPr algn="ctr"/>
                      <a:endParaRPr lang="zh-CN" altLang="en-US" sz="1400"/>
                    </a:p>
                  </a:txBody>
                  <a:tcPr anchor="ctr"/>
                </a:tc>
                <a:extLst>
                  <a:ext uri="{0D108BD9-81ED-4DB2-BD59-A6C34878D82A}">
                    <a16:rowId xmlns:a16="http://schemas.microsoft.com/office/drawing/2014/main" val="228236267"/>
                  </a:ext>
                </a:extLst>
              </a:tr>
              <a:tr h="1255886">
                <a:tc>
                  <a:txBody>
                    <a:bodyPr/>
                    <a:lstStyle/>
                    <a:p>
                      <a:pPr algn="ctr"/>
                      <a:r>
                        <a:rPr lang="zh-CN" altLang="en-US" sz="1200" b="1"/>
                        <a:t>描述</a:t>
                      </a:r>
                    </a:p>
                  </a:txBody>
                  <a:tcPr anchor="ctr">
                    <a:solidFill>
                      <a:srgbClr val="F2F2F2"/>
                    </a:solidFill>
                  </a:tcPr>
                </a:tc>
                <a:tc>
                  <a:txBody>
                    <a:bodyPr/>
                    <a:lstStyle/>
                    <a:p>
                      <a:pPr algn="ctr"/>
                      <a:endParaRPr lang="zh-CN" altLang="en-US" sz="1400"/>
                    </a:p>
                  </a:txBody>
                  <a:tcPr anchor="ctr">
                    <a:solidFill>
                      <a:srgbClr val="F2F2F2"/>
                    </a:solidFill>
                  </a:tcPr>
                </a:tc>
                <a:extLst>
                  <a:ext uri="{0D108BD9-81ED-4DB2-BD59-A6C34878D82A}">
                    <a16:rowId xmlns:a16="http://schemas.microsoft.com/office/drawing/2014/main" val="473482167"/>
                  </a:ext>
                </a:extLst>
              </a:tr>
            </a:tbl>
          </a:graphicData>
        </a:graphic>
      </p:graphicFrame>
      <p:sp>
        <p:nvSpPr>
          <p:cNvPr id="76" name="文本框 75">
            <a:extLst>
              <a:ext uri="{FF2B5EF4-FFF2-40B4-BE49-F238E27FC236}">
                <a16:creationId xmlns:a16="http://schemas.microsoft.com/office/drawing/2014/main" id="{B1B90D25-1074-201A-B4E0-8EC212C224A8}"/>
              </a:ext>
            </a:extLst>
          </p:cNvPr>
          <p:cNvSpPr txBox="1"/>
          <p:nvPr/>
        </p:nvSpPr>
        <p:spPr>
          <a:xfrm>
            <a:off x="-4616096" y="3013578"/>
            <a:ext cx="1767017" cy="276999"/>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200">
                <a:solidFill>
                  <a:prstClr val="black"/>
                </a:solidFill>
                <a:latin typeface="Source Code Pro"/>
                <a:ea typeface="阿里巴巴普惠体"/>
              </a:rPr>
              <a:t>POST</a:t>
            </a:r>
            <a:endParaRPr kumimoji="0" lang="zh-CN" altLang="en-US" sz="1200" b="0" i="0" u="none" strike="noStrike" kern="1200" cap="none" spc="0" normalizeH="0" baseline="0" noProof="0">
              <a:ln>
                <a:noFill/>
              </a:ln>
              <a:solidFill>
                <a:prstClr val="black"/>
              </a:solidFill>
              <a:effectLst/>
              <a:uLnTx/>
              <a:uFillTx/>
              <a:latin typeface="Source Code Pro"/>
              <a:ea typeface="阿里巴巴普惠体"/>
            </a:endParaRPr>
          </a:p>
        </p:txBody>
      </p:sp>
      <p:sp>
        <p:nvSpPr>
          <p:cNvPr id="79" name="文本框 78">
            <a:extLst>
              <a:ext uri="{FF2B5EF4-FFF2-40B4-BE49-F238E27FC236}">
                <a16:creationId xmlns:a16="http://schemas.microsoft.com/office/drawing/2014/main" id="{AE72BF83-A19C-1CF2-A567-9D7E87C2D54A}"/>
              </a:ext>
            </a:extLst>
          </p:cNvPr>
          <p:cNvSpPr txBox="1"/>
          <p:nvPr/>
        </p:nvSpPr>
        <p:spPr>
          <a:xfrm>
            <a:off x="-5301893" y="3441900"/>
            <a:ext cx="3138616" cy="276999"/>
          </a:xfrm>
          <a:prstGeom prst="rect">
            <a:avLst/>
          </a:prstGeom>
          <a:noFill/>
        </p:spPr>
        <p:txBody>
          <a:bodyPr wrap="square" rtlCol="0">
            <a:spAutoFit/>
          </a:bodyPr>
          <a:lstStyle/>
          <a:p>
            <a:pPr lvl="0" algn="ctr" defTabSz="1219170">
              <a:defRPr/>
            </a:pPr>
            <a:r>
              <a:rPr lang="en-US" altLang="zh-CN" sz="1200">
                <a:solidFill>
                  <a:prstClr val="black"/>
                </a:solidFill>
              </a:rPr>
              <a:t>/user-coupons/{code}/exchange</a:t>
            </a:r>
            <a:endParaRPr lang="zh-CN" altLang="en-US" sz="1200">
              <a:solidFill>
                <a:prstClr val="black"/>
              </a:solidFill>
            </a:endParaRPr>
          </a:p>
        </p:txBody>
      </p:sp>
      <p:sp>
        <p:nvSpPr>
          <p:cNvPr id="80" name="文本框 79">
            <a:extLst>
              <a:ext uri="{FF2B5EF4-FFF2-40B4-BE49-F238E27FC236}">
                <a16:creationId xmlns:a16="http://schemas.microsoft.com/office/drawing/2014/main" id="{FD659465-3EDF-1F2E-9ED2-C166CF9592DB}"/>
              </a:ext>
            </a:extLst>
          </p:cNvPr>
          <p:cNvSpPr txBox="1"/>
          <p:nvPr/>
        </p:nvSpPr>
        <p:spPr>
          <a:xfrm>
            <a:off x="-5301893" y="3857398"/>
            <a:ext cx="3138616" cy="276999"/>
          </a:xfrm>
          <a:prstGeom prst="rect">
            <a:avLst/>
          </a:prstGeom>
          <a:noFill/>
        </p:spPr>
        <p:txBody>
          <a:bodyPr wrap="square" rtlCol="0">
            <a:spAutoFit/>
          </a:bodyPr>
          <a:lstStyle/>
          <a:p>
            <a:pPr lvl="0" algn="ctr" defTabSz="1219170">
              <a:defRPr/>
            </a:pPr>
            <a:r>
              <a:rPr lang="zh-CN" altLang="en-US" sz="1200" noProof="0">
                <a:solidFill>
                  <a:prstClr val="black"/>
                </a:solidFill>
              </a:rPr>
              <a:t>路径占位符，</a:t>
            </a:r>
            <a:r>
              <a:rPr lang="zh-CN" altLang="en-US" sz="1200">
                <a:solidFill>
                  <a:prstClr val="black"/>
                </a:solidFill>
              </a:rPr>
              <a:t>兑换码</a:t>
            </a:r>
            <a:endParaRPr kumimoji="0" lang="zh-CN" altLang="en-US" sz="1200" b="0" i="0" u="none" strike="noStrike" kern="1200" cap="none" spc="0" normalizeH="0" baseline="0" noProof="0">
              <a:ln>
                <a:noFill/>
              </a:ln>
              <a:solidFill>
                <a:prstClr val="black"/>
              </a:solidFill>
              <a:effectLst/>
              <a:uLnTx/>
              <a:uFillTx/>
              <a:latin typeface="Source Code Pro"/>
              <a:ea typeface="阿里巴巴普惠体"/>
              <a:cs typeface="+mn-cs"/>
            </a:endParaRPr>
          </a:p>
        </p:txBody>
      </p:sp>
      <p:sp>
        <p:nvSpPr>
          <p:cNvPr id="82" name="文本框 81">
            <a:extLst>
              <a:ext uri="{FF2B5EF4-FFF2-40B4-BE49-F238E27FC236}">
                <a16:creationId xmlns:a16="http://schemas.microsoft.com/office/drawing/2014/main" id="{CEA8C4AA-0766-6E6A-040E-1FFB6FEAA78F}"/>
              </a:ext>
            </a:extLst>
          </p:cNvPr>
          <p:cNvSpPr txBox="1"/>
          <p:nvPr/>
        </p:nvSpPr>
        <p:spPr>
          <a:xfrm>
            <a:off x="-6528856" y="4318621"/>
            <a:ext cx="5592539" cy="276999"/>
          </a:xfrm>
          <a:prstGeom prst="rect">
            <a:avLst/>
          </a:prstGeom>
          <a:noFill/>
        </p:spPr>
        <p:txBody>
          <a:bodyPr wrap="square" rtlCol="0">
            <a:spAutoFit/>
          </a:bodyPr>
          <a:lstStyle/>
          <a:p>
            <a:pPr lvl="0" algn="ctr" defTabSz="1219170">
              <a:defRPr/>
            </a:pPr>
            <a:r>
              <a:rPr kumimoji="0" lang="zh-CN" altLang="en-US" sz="1200" b="0" i="0" u="none" strike="noStrike" kern="1200" cap="none" spc="0" normalizeH="0" baseline="0" noProof="0">
                <a:ln>
                  <a:noFill/>
                </a:ln>
                <a:solidFill>
                  <a:prstClr val="black"/>
                </a:solidFill>
                <a:effectLst/>
                <a:uLnTx/>
                <a:uFillTx/>
                <a:latin typeface="Source Code Pro"/>
                <a:ea typeface="阿里巴巴普惠体"/>
                <a:cs typeface="+mn-cs"/>
              </a:rPr>
              <a:t>无</a:t>
            </a:r>
          </a:p>
        </p:txBody>
      </p:sp>
      <p:sp>
        <p:nvSpPr>
          <p:cNvPr id="14" name="矩形: 圆角 13">
            <a:extLst>
              <a:ext uri="{FF2B5EF4-FFF2-40B4-BE49-F238E27FC236}">
                <a16:creationId xmlns:a16="http://schemas.microsoft.com/office/drawing/2014/main" id="{E41992E5-4272-5BAE-B005-5E6234B6B0F6}"/>
              </a:ext>
            </a:extLst>
          </p:cNvPr>
          <p:cNvSpPr/>
          <p:nvPr/>
        </p:nvSpPr>
        <p:spPr>
          <a:xfrm>
            <a:off x="3936220" y="3176517"/>
            <a:ext cx="647687" cy="400110"/>
          </a:xfrm>
          <a:prstGeom prst="roundRect">
            <a:avLst/>
          </a:prstGeom>
          <a:solidFill>
            <a:schemeClr val="bg1"/>
          </a:solidFill>
          <a:ln w="9525">
            <a:solidFill>
              <a:srgbClr val="AD2A26"/>
            </a:solidFill>
          </a:ln>
        </p:spPr>
        <p:style>
          <a:lnRef idx="2">
            <a:schemeClr val="dk1"/>
          </a:lnRef>
          <a:fillRef idx="1">
            <a:schemeClr val="lt1"/>
          </a:fillRef>
          <a:effectRef idx="0">
            <a:schemeClr val="dk1"/>
          </a:effectRef>
          <a:fontRef idx="minor">
            <a:schemeClr val="dk1"/>
          </a:fontRef>
        </p:style>
        <p:txBody>
          <a:bodyPr lIns="0" tIns="45720" rIns="0" bIns="45720" rtlCol="0" anchor="ctr"/>
          <a:lstStyle/>
          <a:p>
            <a:pPr algn="ctr"/>
            <a:r>
              <a:rPr lang="zh-CN" altLang="en-US" sz="1050">
                <a:solidFill>
                  <a:srgbClr val="49504F"/>
                </a:solidFill>
              </a:rPr>
              <a:t>查询</a:t>
            </a:r>
            <a:endParaRPr lang="en-US" altLang="zh-CN" sz="1050">
              <a:solidFill>
                <a:srgbClr val="49504F"/>
              </a:solidFill>
            </a:endParaRPr>
          </a:p>
          <a:p>
            <a:pPr algn="ctr"/>
            <a:r>
              <a:rPr lang="zh-CN" altLang="en-US" sz="1050">
                <a:solidFill>
                  <a:srgbClr val="49504F"/>
                </a:solidFill>
              </a:rPr>
              <a:t>兑换码</a:t>
            </a:r>
          </a:p>
        </p:txBody>
      </p:sp>
      <p:cxnSp>
        <p:nvCxnSpPr>
          <p:cNvPr id="16" name="直接箭头连接符 15">
            <a:extLst>
              <a:ext uri="{FF2B5EF4-FFF2-40B4-BE49-F238E27FC236}">
                <a16:creationId xmlns:a16="http://schemas.microsoft.com/office/drawing/2014/main" id="{3F854728-C532-807E-520A-11D7612402AA}"/>
              </a:ext>
            </a:extLst>
          </p:cNvPr>
          <p:cNvCxnSpPr>
            <a:cxnSpLocks/>
            <a:stCxn id="14" idx="3"/>
            <a:endCxn id="8" idx="1"/>
          </p:cNvCxnSpPr>
          <p:nvPr/>
        </p:nvCxnSpPr>
        <p:spPr>
          <a:xfrm flipV="1">
            <a:off x="4583907" y="3376239"/>
            <a:ext cx="520928" cy="3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9" name="菱形 98">
            <a:extLst>
              <a:ext uri="{FF2B5EF4-FFF2-40B4-BE49-F238E27FC236}">
                <a16:creationId xmlns:a16="http://schemas.microsoft.com/office/drawing/2014/main" id="{98E04619-0FBD-A3F1-6AEA-443A27A20157}"/>
              </a:ext>
            </a:extLst>
          </p:cNvPr>
          <p:cNvSpPr/>
          <p:nvPr/>
        </p:nvSpPr>
        <p:spPr>
          <a:xfrm>
            <a:off x="6485740" y="3137370"/>
            <a:ext cx="827676" cy="479188"/>
          </a:xfrm>
          <a:prstGeom prst="diamond">
            <a:avLst/>
          </a:prstGeom>
          <a:ln w="9525">
            <a:solidFill>
              <a:srgbClr val="AD2A26"/>
            </a:solidFill>
          </a:ln>
        </p:spPr>
        <p:style>
          <a:lnRef idx="2">
            <a:schemeClr val="dk1"/>
          </a:lnRef>
          <a:fillRef idx="1">
            <a:schemeClr val="lt1"/>
          </a:fillRef>
          <a:effectRef idx="0">
            <a:schemeClr val="dk1"/>
          </a:effectRef>
          <a:fontRef idx="minor">
            <a:schemeClr val="dk1"/>
          </a:fontRef>
        </p:style>
        <p:txBody>
          <a:bodyPr lIns="0" tIns="45720" rIns="0" bIns="45720" rtlCol="0" anchor="ctr"/>
          <a:lstStyle/>
          <a:p>
            <a:pPr algn="ctr"/>
            <a:r>
              <a:rPr lang="zh-CN" altLang="en-US" sz="1050">
                <a:solidFill>
                  <a:srgbClr val="49504F"/>
                </a:solidFill>
              </a:rPr>
              <a:t>是否</a:t>
            </a:r>
            <a:endParaRPr lang="en-US" altLang="zh-CN" sz="1050">
              <a:solidFill>
                <a:srgbClr val="49504F"/>
              </a:solidFill>
            </a:endParaRPr>
          </a:p>
          <a:p>
            <a:pPr algn="ctr"/>
            <a:r>
              <a:rPr lang="zh-CN" altLang="en-US" sz="1050">
                <a:solidFill>
                  <a:srgbClr val="49504F"/>
                </a:solidFill>
              </a:rPr>
              <a:t>过期</a:t>
            </a:r>
          </a:p>
        </p:txBody>
      </p:sp>
      <p:cxnSp>
        <p:nvCxnSpPr>
          <p:cNvPr id="100" name="直接箭头连接符 10">
            <a:extLst>
              <a:ext uri="{FF2B5EF4-FFF2-40B4-BE49-F238E27FC236}">
                <a16:creationId xmlns:a16="http://schemas.microsoft.com/office/drawing/2014/main" id="{5F41957E-E3C4-856D-6BE8-7D2AA06CDFC0}"/>
              </a:ext>
            </a:extLst>
          </p:cNvPr>
          <p:cNvCxnSpPr>
            <a:cxnSpLocks/>
            <a:stCxn id="99" idx="2"/>
            <a:endCxn id="98" idx="3"/>
          </p:cNvCxnSpPr>
          <p:nvPr/>
        </p:nvCxnSpPr>
        <p:spPr>
          <a:xfrm rot="5400000">
            <a:off x="4199595" y="2490245"/>
            <a:ext cx="1573671" cy="382629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01" name="文本框 100">
            <a:extLst>
              <a:ext uri="{FF2B5EF4-FFF2-40B4-BE49-F238E27FC236}">
                <a16:creationId xmlns:a16="http://schemas.microsoft.com/office/drawing/2014/main" id="{978A9E5A-5043-C9C5-5985-4EF91FD1E3A5}"/>
              </a:ext>
            </a:extLst>
          </p:cNvPr>
          <p:cNvSpPr txBox="1"/>
          <p:nvPr/>
        </p:nvSpPr>
        <p:spPr>
          <a:xfrm>
            <a:off x="6916594" y="3665747"/>
            <a:ext cx="317716" cy="253916"/>
          </a:xfrm>
          <a:prstGeom prst="rect">
            <a:avLst/>
          </a:prstGeom>
          <a:noFill/>
        </p:spPr>
        <p:txBody>
          <a:bodyPr wrap="none" rtlCol="0">
            <a:spAutoFit/>
          </a:bodyPr>
          <a:lstStyle/>
          <a:p>
            <a:pPr fontAlgn="auto">
              <a:spcBef>
                <a:spcPts val="0"/>
              </a:spcBef>
              <a:spcAft>
                <a:spcPts val="0"/>
              </a:spcAft>
            </a:pPr>
            <a:r>
              <a:rPr lang="zh-CN" altLang="en-US" sz="1050">
                <a:solidFill>
                  <a:srgbClr val="49504F"/>
                </a:solidFill>
                <a:latin typeface="+mn-lt"/>
                <a:ea typeface="+mn-ea"/>
              </a:rPr>
              <a:t>否</a:t>
            </a:r>
            <a:endParaRPr lang="zh-CN" altLang="en-US" sz="1050" dirty="0">
              <a:solidFill>
                <a:srgbClr val="49504F"/>
              </a:solidFill>
              <a:latin typeface="+mn-lt"/>
              <a:ea typeface="+mn-ea"/>
            </a:endParaRPr>
          </a:p>
        </p:txBody>
      </p:sp>
      <p:sp>
        <p:nvSpPr>
          <p:cNvPr id="154" name="矩形: 圆角 153">
            <a:extLst>
              <a:ext uri="{FF2B5EF4-FFF2-40B4-BE49-F238E27FC236}">
                <a16:creationId xmlns:a16="http://schemas.microsoft.com/office/drawing/2014/main" id="{A73A1A7F-6F2F-E1AF-5A97-7775DC42B0C0}"/>
              </a:ext>
            </a:extLst>
          </p:cNvPr>
          <p:cNvSpPr/>
          <p:nvPr/>
        </p:nvSpPr>
        <p:spPr>
          <a:xfrm>
            <a:off x="9467678" y="5322894"/>
            <a:ext cx="972270" cy="400110"/>
          </a:xfrm>
          <a:prstGeom prst="roundRect">
            <a:avLst/>
          </a:prstGeom>
          <a:solidFill>
            <a:schemeClr val="bg1"/>
          </a:solidFill>
          <a:ln w="9525">
            <a:solidFill>
              <a:srgbClr val="AD2A26"/>
            </a:solidFill>
          </a:ln>
        </p:spPr>
        <p:style>
          <a:lnRef idx="2">
            <a:schemeClr val="dk1"/>
          </a:lnRef>
          <a:fillRef idx="1">
            <a:schemeClr val="lt1"/>
          </a:fillRef>
          <a:effectRef idx="0">
            <a:schemeClr val="dk1"/>
          </a:effectRef>
          <a:fontRef idx="minor">
            <a:schemeClr val="dk1"/>
          </a:fontRef>
        </p:style>
        <p:txBody>
          <a:bodyPr lIns="0" tIns="45720" rIns="0" bIns="45720" rtlCol="0" anchor="ctr"/>
          <a:lstStyle/>
          <a:p>
            <a:pPr algn="ctr"/>
            <a:r>
              <a:rPr lang="zh-CN" altLang="en-US" sz="1050">
                <a:solidFill>
                  <a:srgbClr val="49504F"/>
                </a:solidFill>
              </a:rPr>
              <a:t>更新</a:t>
            </a:r>
            <a:endParaRPr lang="en-US" altLang="zh-CN" sz="1050">
              <a:solidFill>
                <a:srgbClr val="49504F"/>
              </a:solidFill>
            </a:endParaRPr>
          </a:p>
          <a:p>
            <a:pPr algn="ctr"/>
            <a:r>
              <a:rPr lang="zh-CN" altLang="en-US" sz="1050">
                <a:solidFill>
                  <a:srgbClr val="49504F"/>
                </a:solidFill>
              </a:rPr>
              <a:t>兑换码状态</a:t>
            </a:r>
          </a:p>
        </p:txBody>
      </p:sp>
      <p:cxnSp>
        <p:nvCxnSpPr>
          <p:cNvPr id="155" name="直接箭头连接符 154">
            <a:extLst>
              <a:ext uri="{FF2B5EF4-FFF2-40B4-BE49-F238E27FC236}">
                <a16:creationId xmlns:a16="http://schemas.microsoft.com/office/drawing/2014/main" id="{D6F05F3C-669F-6325-EC2E-3B3EEBBC9581}"/>
              </a:ext>
            </a:extLst>
          </p:cNvPr>
          <p:cNvCxnSpPr>
            <a:cxnSpLocks/>
            <a:stCxn id="20" idx="2"/>
            <a:endCxn id="154" idx="0"/>
          </p:cNvCxnSpPr>
          <p:nvPr/>
        </p:nvCxnSpPr>
        <p:spPr>
          <a:xfrm>
            <a:off x="9953812" y="4968293"/>
            <a:ext cx="1" cy="3546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2" name="文本框 181">
            <a:extLst>
              <a:ext uri="{FF2B5EF4-FFF2-40B4-BE49-F238E27FC236}">
                <a16:creationId xmlns:a16="http://schemas.microsoft.com/office/drawing/2014/main" id="{F784BEB8-2DC0-E5C2-85FE-00AC6C870DC7}"/>
              </a:ext>
            </a:extLst>
          </p:cNvPr>
          <p:cNvSpPr txBox="1"/>
          <p:nvPr/>
        </p:nvSpPr>
        <p:spPr>
          <a:xfrm>
            <a:off x="-6528856" y="4779844"/>
            <a:ext cx="5262466" cy="1200329"/>
          </a:xfrm>
          <a:prstGeom prst="rect">
            <a:avLst/>
          </a:prstGeom>
          <a:noFill/>
        </p:spPr>
        <p:txBody>
          <a:bodyPr wrap="square" rtlCol="0">
            <a:spAutoFit/>
          </a:bodyPr>
          <a:lstStyle/>
          <a:p>
            <a:pPr lvl="0" defTabSz="1219170">
              <a:defRPr/>
            </a:pPr>
            <a:r>
              <a:rPr kumimoji="0" lang="zh-CN" altLang="en-US" sz="1200" b="0" i="0" u="none" strike="noStrike" kern="1200" cap="none" spc="0" normalizeH="0" baseline="0" noProof="0">
                <a:ln>
                  <a:noFill/>
                </a:ln>
                <a:solidFill>
                  <a:prstClr val="black"/>
                </a:solidFill>
                <a:effectLst/>
                <a:uLnTx/>
                <a:uFillTx/>
                <a:latin typeface="Source Code Pro"/>
                <a:ea typeface="阿里巴巴普惠体"/>
                <a:cs typeface="+mn-cs"/>
              </a:rPr>
              <a:t>注意校验兑换码和优惠券信息：</a:t>
            </a:r>
            <a:endParaRPr kumimoji="0" lang="en-US" altLang="zh-CN" sz="1200" b="0" i="0" u="none" strike="noStrike" kern="1200" cap="none" spc="0" normalizeH="0" baseline="0" noProof="0">
              <a:ln>
                <a:noFill/>
              </a:ln>
              <a:solidFill>
                <a:prstClr val="black"/>
              </a:solidFill>
              <a:effectLst/>
              <a:uLnTx/>
              <a:uFillTx/>
              <a:latin typeface="Source Code Pro"/>
              <a:ea typeface="阿里巴巴普惠体"/>
              <a:cs typeface="+mn-cs"/>
            </a:endParaRPr>
          </a:p>
          <a:p>
            <a:pPr marL="171450" lvl="0" indent="-171450" defTabSz="1219170">
              <a:buFont typeface="Arial" panose="020B0604020202020204" pitchFamily="34" charset="0"/>
              <a:buChar char="•"/>
              <a:defRPr/>
            </a:pPr>
            <a:r>
              <a:rPr lang="zh-CN" altLang="en-US" sz="1200">
                <a:solidFill>
                  <a:prstClr val="black"/>
                </a:solidFill>
                <a:latin typeface="Source Code Pro"/>
                <a:ea typeface="阿里巴巴普惠体"/>
              </a:rPr>
              <a:t>兑换码格式</a:t>
            </a:r>
            <a:endParaRPr kumimoji="0" lang="en-US" altLang="zh-CN" sz="1200" b="0" i="0" u="none" strike="noStrike" kern="1200" cap="none" spc="0" normalizeH="0" baseline="0" noProof="0">
              <a:ln>
                <a:noFill/>
              </a:ln>
              <a:solidFill>
                <a:prstClr val="black"/>
              </a:solidFill>
              <a:effectLst/>
              <a:uLnTx/>
              <a:uFillTx/>
              <a:latin typeface="Source Code Pro"/>
              <a:ea typeface="阿里巴巴普惠体"/>
              <a:cs typeface="+mn-cs"/>
            </a:endParaRPr>
          </a:p>
          <a:p>
            <a:pPr marL="171450" lvl="0" indent="-171450" defTabSz="1219170">
              <a:buFont typeface="Arial" panose="020B0604020202020204" pitchFamily="34" charset="0"/>
              <a:buChar char="•"/>
              <a:defRPr/>
            </a:pPr>
            <a:r>
              <a:rPr lang="zh-CN" altLang="en-US" sz="1200">
                <a:solidFill>
                  <a:prstClr val="black"/>
                </a:solidFill>
                <a:latin typeface="Source Code Pro"/>
                <a:ea typeface="阿里巴巴普惠体"/>
              </a:rPr>
              <a:t>是否已经兑换</a:t>
            </a:r>
            <a:endParaRPr lang="en-US" altLang="zh-CN" sz="1200">
              <a:solidFill>
                <a:prstClr val="black"/>
              </a:solidFill>
              <a:latin typeface="Source Code Pro"/>
              <a:ea typeface="阿里巴巴普惠体"/>
            </a:endParaRPr>
          </a:p>
          <a:p>
            <a:pPr marL="171450" lvl="0" indent="-171450" defTabSz="1219170">
              <a:buFont typeface="Arial" panose="020B0604020202020204" pitchFamily="34" charset="0"/>
              <a:buChar char="•"/>
              <a:defRPr/>
            </a:pPr>
            <a:r>
              <a:rPr lang="zh-CN" altLang="en-US" sz="1200">
                <a:solidFill>
                  <a:prstClr val="black"/>
                </a:solidFill>
                <a:latin typeface="Source Code Pro"/>
                <a:ea typeface="阿里巴巴普惠体"/>
              </a:rPr>
              <a:t>兑换码是否存在</a:t>
            </a:r>
            <a:endParaRPr lang="en-US" altLang="zh-CN" sz="1200">
              <a:solidFill>
                <a:prstClr val="black"/>
              </a:solidFill>
              <a:latin typeface="Source Code Pro"/>
              <a:ea typeface="阿里巴巴普惠体"/>
            </a:endParaRPr>
          </a:p>
          <a:p>
            <a:pPr marL="171450" lvl="0" indent="-171450" defTabSz="1219170">
              <a:buFont typeface="Arial" panose="020B0604020202020204" pitchFamily="34" charset="0"/>
              <a:buChar char="•"/>
              <a:defRPr/>
            </a:pPr>
            <a:r>
              <a:rPr lang="zh-CN" altLang="en-US" sz="1200">
                <a:solidFill>
                  <a:prstClr val="black"/>
                </a:solidFill>
                <a:latin typeface="Source Code Pro"/>
                <a:ea typeface="阿里巴巴普惠体"/>
              </a:rPr>
              <a:t>兑换码是否过期</a:t>
            </a:r>
            <a:endParaRPr lang="en-US" altLang="zh-CN" sz="1200">
              <a:solidFill>
                <a:prstClr val="black"/>
              </a:solidFill>
              <a:latin typeface="Source Code Pro"/>
              <a:ea typeface="阿里巴巴普惠体"/>
            </a:endParaRPr>
          </a:p>
          <a:p>
            <a:pPr marL="171450" lvl="0" indent="-171450" defTabSz="1219170">
              <a:buFont typeface="Arial" panose="020B0604020202020204" pitchFamily="34" charset="0"/>
              <a:buChar char="•"/>
              <a:defRPr/>
            </a:pPr>
            <a:r>
              <a:rPr lang="zh-CN" altLang="en-US" sz="1200">
                <a:solidFill>
                  <a:prstClr val="black"/>
                </a:solidFill>
                <a:latin typeface="Source Code Pro"/>
                <a:ea typeface="阿里巴巴普惠体"/>
              </a:rPr>
              <a:t>每人限领数量</a:t>
            </a:r>
            <a:endParaRPr lang="en-US" altLang="zh-CN" sz="1200">
              <a:solidFill>
                <a:prstClr val="black"/>
              </a:solidFill>
              <a:latin typeface="Source Code Pro"/>
              <a:ea typeface="阿里巴巴普惠体"/>
            </a:endParaRPr>
          </a:p>
        </p:txBody>
      </p:sp>
    </p:spTree>
    <p:extLst>
      <p:ext uri="{BB962C8B-B14F-4D97-AF65-F5344CB8AC3E}">
        <p14:creationId xmlns:p14="http://schemas.microsoft.com/office/powerpoint/2010/main" val="2700941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up)">
                                      <p:cBhvr>
                                        <p:cTn id="20" dur="500"/>
                                        <p:tgtEl>
                                          <p:spTgt spid="17"/>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wipe(up)">
                                      <p:cBhvr>
                                        <p:cTn id="24" dur="500"/>
                                        <p:tgtEl>
                                          <p:spTgt spid="7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78"/>
                                        </p:tgtEl>
                                        <p:attrNameLst>
                                          <p:attrName>style.visibility</p:attrName>
                                        </p:attrNameLst>
                                      </p:cBhvr>
                                      <p:to>
                                        <p:strVal val="visible"/>
                                      </p:to>
                                    </p:set>
                                    <p:animEffect transition="in" filter="wipe(up)">
                                      <p:cBhvr>
                                        <p:cTn id="29" dur="500"/>
                                        <p:tgtEl>
                                          <p:spTgt spid="78"/>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98"/>
                                        </p:tgtEl>
                                        <p:attrNameLst>
                                          <p:attrName>style.visibility</p:attrName>
                                        </p:attrNameLst>
                                      </p:cBhvr>
                                      <p:to>
                                        <p:strVal val="visible"/>
                                      </p:to>
                                    </p:set>
                                    <p:animEffect transition="in" filter="wipe(up)">
                                      <p:cBhvr>
                                        <p:cTn id="36" dur="500"/>
                                        <p:tgtEl>
                                          <p:spTgt spid="98"/>
                                        </p:tgtEl>
                                      </p:cBhvr>
                                    </p:animEffect>
                                  </p:childTnLst>
                                </p:cTn>
                              </p:par>
                            </p:childTnLst>
                          </p:cTn>
                        </p:par>
                        <p:par>
                          <p:cTn id="37" fill="hold">
                            <p:stCondLst>
                              <p:cond delay="1000"/>
                            </p:stCondLst>
                            <p:childTnLst>
                              <p:par>
                                <p:cTn id="38" presetID="22" presetClass="entr" presetSubtype="1" fill="hold"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up)">
                                      <p:cBhvr>
                                        <p:cTn id="40" dur="500"/>
                                        <p:tgtEl>
                                          <p:spTgt spid="15"/>
                                        </p:tgtEl>
                                      </p:cBhvr>
                                    </p:animEffect>
                                  </p:childTnLst>
                                </p:cTn>
                              </p:par>
                            </p:childTnLst>
                          </p:cTn>
                        </p:par>
                        <p:par>
                          <p:cTn id="41" fill="hold">
                            <p:stCondLst>
                              <p:cond delay="1500"/>
                            </p:stCondLst>
                            <p:childTnLst>
                              <p:par>
                                <p:cTn id="42" presetID="22" presetClass="entr" presetSubtype="1" fill="hold" grpId="0" nodeType="afterEffect">
                                  <p:stCondLst>
                                    <p:cond delay="0"/>
                                  </p:stCondLst>
                                  <p:childTnLst>
                                    <p:set>
                                      <p:cBhvr>
                                        <p:cTn id="43" dur="1" fill="hold">
                                          <p:stCondLst>
                                            <p:cond delay="0"/>
                                          </p:stCondLst>
                                        </p:cTn>
                                        <p:tgtEl>
                                          <p:spTgt spid="77"/>
                                        </p:tgtEl>
                                        <p:attrNameLst>
                                          <p:attrName>style.visibility</p:attrName>
                                        </p:attrNameLst>
                                      </p:cBhvr>
                                      <p:to>
                                        <p:strVal val="visible"/>
                                      </p:to>
                                    </p:set>
                                    <p:animEffect transition="in" filter="wipe(up)">
                                      <p:cBhvr>
                                        <p:cTn id="44" dur="500"/>
                                        <p:tgtEl>
                                          <p:spTgt spid="7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81"/>
                                        </p:tgtEl>
                                        <p:attrNameLst>
                                          <p:attrName>style.visibility</p:attrName>
                                        </p:attrNameLst>
                                      </p:cBhvr>
                                      <p:to>
                                        <p:strVal val="visible"/>
                                      </p:to>
                                    </p:set>
                                    <p:animEffect transition="in" filter="wipe(down)">
                                      <p:cBhvr>
                                        <p:cTn id="49" dur="500"/>
                                        <p:tgtEl>
                                          <p:spTgt spid="8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left)">
                                      <p:cBhvr>
                                        <p:cTn id="52" dur="500"/>
                                        <p:tgtEl>
                                          <p:spTgt spid="9"/>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wipe(left)">
                                      <p:cBhvr>
                                        <p:cTn id="56" dur="500"/>
                                        <p:tgtEl>
                                          <p:spTgt spid="14"/>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ipe(left)">
                                      <p:cBhvr>
                                        <p:cTn id="61" dur="500"/>
                                        <p:tgtEl>
                                          <p:spTgt spid="16"/>
                                        </p:tgtEl>
                                      </p:cBhvr>
                                    </p:animEffect>
                                  </p:childTnLst>
                                </p:cTn>
                              </p:par>
                            </p:childTnLst>
                          </p:cTn>
                        </p:par>
                        <p:par>
                          <p:cTn id="62" fill="hold">
                            <p:stCondLst>
                              <p:cond delay="500"/>
                            </p:stCondLst>
                            <p:childTnLst>
                              <p:par>
                                <p:cTn id="63" presetID="22" presetClass="entr" presetSubtype="8" fill="hold" grpId="0" nodeType="after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wipe(left)">
                                      <p:cBhvr>
                                        <p:cTn id="65" dur="500"/>
                                        <p:tgtEl>
                                          <p:spTgt spid="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2" fill="hold" nodeType="click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right)">
                                      <p:cBhvr>
                                        <p:cTn id="70" dur="500"/>
                                        <p:tgtEl>
                                          <p:spTgt spid="11"/>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88"/>
                                        </p:tgtEl>
                                        <p:attrNameLst>
                                          <p:attrName>style.visibility</p:attrName>
                                        </p:attrNameLst>
                                      </p:cBhvr>
                                      <p:to>
                                        <p:strVal val="visible"/>
                                      </p:to>
                                    </p:set>
                                    <p:animEffect transition="in" filter="wipe(up)">
                                      <p:cBhvr>
                                        <p:cTn id="73" dur="250"/>
                                        <p:tgtEl>
                                          <p:spTgt spid="88"/>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112"/>
                                        </p:tgtEl>
                                        <p:attrNameLst>
                                          <p:attrName>style.visibility</p:attrName>
                                        </p:attrNameLst>
                                      </p:cBhvr>
                                      <p:to>
                                        <p:strVal val="visible"/>
                                      </p:to>
                                    </p:set>
                                    <p:animEffect transition="in" filter="wipe(left)">
                                      <p:cBhvr>
                                        <p:cTn id="78" dur="500"/>
                                        <p:tgtEl>
                                          <p:spTgt spid="112"/>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113"/>
                                        </p:tgtEl>
                                        <p:attrNameLst>
                                          <p:attrName>style.visibility</p:attrName>
                                        </p:attrNameLst>
                                      </p:cBhvr>
                                      <p:to>
                                        <p:strVal val="visible"/>
                                      </p:to>
                                    </p:set>
                                    <p:animEffect transition="in" filter="wipe(left)">
                                      <p:cBhvr>
                                        <p:cTn id="81" dur="250"/>
                                        <p:tgtEl>
                                          <p:spTgt spid="113"/>
                                        </p:tgtEl>
                                      </p:cBhvr>
                                    </p:animEffect>
                                  </p:childTnLst>
                                </p:cTn>
                              </p:par>
                            </p:childTnLst>
                          </p:cTn>
                        </p:par>
                        <p:par>
                          <p:cTn id="82" fill="hold">
                            <p:stCondLst>
                              <p:cond delay="500"/>
                            </p:stCondLst>
                            <p:childTnLst>
                              <p:par>
                                <p:cTn id="83" presetID="22" presetClass="entr" presetSubtype="8" fill="hold" grpId="0" nodeType="afterEffect">
                                  <p:stCondLst>
                                    <p:cond delay="0"/>
                                  </p:stCondLst>
                                  <p:childTnLst>
                                    <p:set>
                                      <p:cBhvr>
                                        <p:cTn id="84" dur="1" fill="hold">
                                          <p:stCondLst>
                                            <p:cond delay="0"/>
                                          </p:stCondLst>
                                        </p:cTn>
                                        <p:tgtEl>
                                          <p:spTgt spid="99"/>
                                        </p:tgtEl>
                                        <p:attrNameLst>
                                          <p:attrName>style.visibility</p:attrName>
                                        </p:attrNameLst>
                                      </p:cBhvr>
                                      <p:to>
                                        <p:strVal val="visible"/>
                                      </p:to>
                                    </p:set>
                                    <p:animEffect transition="in" filter="wipe(left)">
                                      <p:cBhvr>
                                        <p:cTn id="85" dur="500"/>
                                        <p:tgtEl>
                                          <p:spTgt spid="99"/>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2" fill="hold" nodeType="clickEffect">
                                  <p:stCondLst>
                                    <p:cond delay="0"/>
                                  </p:stCondLst>
                                  <p:childTnLst>
                                    <p:set>
                                      <p:cBhvr>
                                        <p:cTn id="89" dur="1" fill="hold">
                                          <p:stCondLst>
                                            <p:cond delay="0"/>
                                          </p:stCondLst>
                                        </p:cTn>
                                        <p:tgtEl>
                                          <p:spTgt spid="100"/>
                                        </p:tgtEl>
                                        <p:attrNameLst>
                                          <p:attrName>style.visibility</p:attrName>
                                        </p:attrNameLst>
                                      </p:cBhvr>
                                      <p:to>
                                        <p:strVal val="visible"/>
                                      </p:to>
                                    </p:set>
                                    <p:animEffect transition="in" filter="wipe(right)">
                                      <p:cBhvr>
                                        <p:cTn id="90" dur="500"/>
                                        <p:tgtEl>
                                          <p:spTgt spid="100"/>
                                        </p:tgtEl>
                                      </p:cBhvr>
                                    </p:animEffect>
                                  </p:childTnLst>
                                </p:cTn>
                              </p:par>
                              <p:par>
                                <p:cTn id="91" presetID="22" presetClass="entr" presetSubtype="1" fill="hold" grpId="0" nodeType="withEffect">
                                  <p:stCondLst>
                                    <p:cond delay="0"/>
                                  </p:stCondLst>
                                  <p:childTnLst>
                                    <p:set>
                                      <p:cBhvr>
                                        <p:cTn id="92" dur="1" fill="hold">
                                          <p:stCondLst>
                                            <p:cond delay="0"/>
                                          </p:stCondLst>
                                        </p:cTn>
                                        <p:tgtEl>
                                          <p:spTgt spid="101"/>
                                        </p:tgtEl>
                                        <p:attrNameLst>
                                          <p:attrName>style.visibility</p:attrName>
                                        </p:attrNameLst>
                                      </p:cBhvr>
                                      <p:to>
                                        <p:strVal val="visible"/>
                                      </p:to>
                                    </p:set>
                                    <p:animEffect transition="in" filter="wipe(up)">
                                      <p:cBhvr>
                                        <p:cTn id="93" dur="250"/>
                                        <p:tgtEl>
                                          <p:spTgt spid="101"/>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64"/>
                                        </p:tgtEl>
                                        <p:attrNameLst>
                                          <p:attrName>style.visibility</p:attrName>
                                        </p:attrNameLst>
                                      </p:cBhvr>
                                      <p:to>
                                        <p:strVal val="visible"/>
                                      </p:to>
                                    </p:set>
                                    <p:animEffect transition="in" filter="wipe(left)">
                                      <p:cBhvr>
                                        <p:cTn id="98" dur="500"/>
                                        <p:tgtEl>
                                          <p:spTgt spid="64"/>
                                        </p:tgtEl>
                                      </p:cBhvr>
                                    </p:animEffect>
                                  </p:childTnLst>
                                </p:cTn>
                              </p:par>
                            </p:childTnLst>
                          </p:cTn>
                        </p:par>
                        <p:par>
                          <p:cTn id="99" fill="hold">
                            <p:stCondLst>
                              <p:cond delay="500"/>
                            </p:stCondLst>
                            <p:childTnLst>
                              <p:par>
                                <p:cTn id="100" presetID="22" presetClass="entr" presetSubtype="8" fill="hold" grpId="0" nodeType="afterEffect">
                                  <p:stCondLst>
                                    <p:cond delay="0"/>
                                  </p:stCondLst>
                                  <p:childTnLst>
                                    <p:set>
                                      <p:cBhvr>
                                        <p:cTn id="101" dur="1" fill="hold">
                                          <p:stCondLst>
                                            <p:cond delay="0"/>
                                          </p:stCondLst>
                                        </p:cTn>
                                        <p:tgtEl>
                                          <p:spTgt spid="31"/>
                                        </p:tgtEl>
                                        <p:attrNameLst>
                                          <p:attrName>style.visibility</p:attrName>
                                        </p:attrNameLst>
                                      </p:cBhvr>
                                      <p:to>
                                        <p:strVal val="visible"/>
                                      </p:to>
                                    </p:set>
                                    <p:animEffect transition="in" filter="wipe(left)">
                                      <p:cBhvr>
                                        <p:cTn id="102" dur="500"/>
                                        <p:tgtEl>
                                          <p:spTgt spid="31"/>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2" fill="hold" nodeType="clickEffect">
                                  <p:stCondLst>
                                    <p:cond delay="0"/>
                                  </p:stCondLst>
                                  <p:childTnLst>
                                    <p:set>
                                      <p:cBhvr>
                                        <p:cTn id="106" dur="1" fill="hold">
                                          <p:stCondLst>
                                            <p:cond delay="0"/>
                                          </p:stCondLst>
                                        </p:cTn>
                                        <p:tgtEl>
                                          <p:spTgt spid="70"/>
                                        </p:tgtEl>
                                        <p:attrNameLst>
                                          <p:attrName>style.visibility</p:attrName>
                                        </p:attrNameLst>
                                      </p:cBhvr>
                                      <p:to>
                                        <p:strVal val="visible"/>
                                      </p:to>
                                    </p:set>
                                    <p:animEffect transition="in" filter="wipe(right)">
                                      <p:cBhvr>
                                        <p:cTn id="107" dur="500"/>
                                        <p:tgtEl>
                                          <p:spTgt spid="70"/>
                                        </p:tgtEl>
                                      </p:cBhvr>
                                    </p:animEffect>
                                  </p:childTnLst>
                                </p:cTn>
                              </p:par>
                              <p:par>
                                <p:cTn id="108" presetID="22" presetClass="entr" presetSubtype="1" fill="hold" grpId="0" nodeType="withEffect">
                                  <p:stCondLst>
                                    <p:cond delay="0"/>
                                  </p:stCondLst>
                                  <p:childTnLst>
                                    <p:set>
                                      <p:cBhvr>
                                        <p:cTn id="109" dur="1" fill="hold">
                                          <p:stCondLst>
                                            <p:cond delay="0"/>
                                          </p:stCondLst>
                                        </p:cTn>
                                        <p:tgtEl>
                                          <p:spTgt spid="73"/>
                                        </p:tgtEl>
                                        <p:attrNameLst>
                                          <p:attrName>style.visibility</p:attrName>
                                        </p:attrNameLst>
                                      </p:cBhvr>
                                      <p:to>
                                        <p:strVal val="visible"/>
                                      </p:to>
                                    </p:set>
                                    <p:animEffect transition="in" filter="wipe(up)">
                                      <p:cBhvr>
                                        <p:cTn id="110" dur="250"/>
                                        <p:tgtEl>
                                          <p:spTgt spid="73"/>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nodeType="clickEffect">
                                  <p:stCondLst>
                                    <p:cond delay="0"/>
                                  </p:stCondLst>
                                  <p:childTnLst>
                                    <p:set>
                                      <p:cBhvr>
                                        <p:cTn id="114" dur="1" fill="hold">
                                          <p:stCondLst>
                                            <p:cond delay="0"/>
                                          </p:stCondLst>
                                        </p:cTn>
                                        <p:tgtEl>
                                          <p:spTgt spid="21"/>
                                        </p:tgtEl>
                                        <p:attrNameLst>
                                          <p:attrName>style.visibility</p:attrName>
                                        </p:attrNameLst>
                                      </p:cBhvr>
                                      <p:to>
                                        <p:strVal val="visible"/>
                                      </p:to>
                                    </p:set>
                                    <p:animEffect transition="in" filter="wipe(left)">
                                      <p:cBhvr>
                                        <p:cTn id="115" dur="500"/>
                                        <p:tgtEl>
                                          <p:spTgt spid="21"/>
                                        </p:tgtEl>
                                      </p:cBhvr>
                                    </p:animEffect>
                                  </p:childTnLst>
                                </p:cTn>
                              </p:par>
                              <p:par>
                                <p:cTn id="116" presetID="22" presetClass="entr" presetSubtype="8" fill="hold" grpId="0" nodeType="withEffect">
                                  <p:stCondLst>
                                    <p:cond delay="0"/>
                                  </p:stCondLst>
                                  <p:childTnLst>
                                    <p:set>
                                      <p:cBhvr>
                                        <p:cTn id="117" dur="1" fill="hold">
                                          <p:stCondLst>
                                            <p:cond delay="0"/>
                                          </p:stCondLst>
                                        </p:cTn>
                                        <p:tgtEl>
                                          <p:spTgt spid="72"/>
                                        </p:tgtEl>
                                        <p:attrNameLst>
                                          <p:attrName>style.visibility</p:attrName>
                                        </p:attrNameLst>
                                      </p:cBhvr>
                                      <p:to>
                                        <p:strVal val="visible"/>
                                      </p:to>
                                    </p:set>
                                    <p:animEffect transition="in" filter="wipe(left)">
                                      <p:cBhvr>
                                        <p:cTn id="118" dur="250"/>
                                        <p:tgtEl>
                                          <p:spTgt spid="72"/>
                                        </p:tgtEl>
                                      </p:cBhvr>
                                    </p:animEffect>
                                  </p:childTnLst>
                                </p:cTn>
                              </p:par>
                            </p:childTnLst>
                          </p:cTn>
                        </p:par>
                        <p:par>
                          <p:cTn id="119" fill="hold">
                            <p:stCondLst>
                              <p:cond delay="500"/>
                            </p:stCondLst>
                            <p:childTnLst>
                              <p:par>
                                <p:cTn id="120" presetID="22" presetClass="entr" presetSubtype="1" fill="hold" grpId="0" nodeType="afterEffect">
                                  <p:stCondLst>
                                    <p:cond delay="0"/>
                                  </p:stCondLst>
                                  <p:childTnLst>
                                    <p:set>
                                      <p:cBhvr>
                                        <p:cTn id="121" dur="1" fill="hold">
                                          <p:stCondLst>
                                            <p:cond delay="0"/>
                                          </p:stCondLst>
                                        </p:cTn>
                                        <p:tgtEl>
                                          <p:spTgt spid="23"/>
                                        </p:tgtEl>
                                        <p:attrNameLst>
                                          <p:attrName>style.visibility</p:attrName>
                                        </p:attrNameLst>
                                      </p:cBhvr>
                                      <p:to>
                                        <p:strVal val="visible"/>
                                      </p:to>
                                    </p:set>
                                    <p:animEffect transition="in" filter="wipe(up)">
                                      <p:cBhvr>
                                        <p:cTn id="122" dur="500"/>
                                        <p:tgtEl>
                                          <p:spTgt spid="23"/>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1" fill="hold" nodeType="clickEffect">
                                  <p:stCondLst>
                                    <p:cond delay="0"/>
                                  </p:stCondLst>
                                  <p:childTnLst>
                                    <p:set>
                                      <p:cBhvr>
                                        <p:cTn id="126" dur="1" fill="hold">
                                          <p:stCondLst>
                                            <p:cond delay="0"/>
                                          </p:stCondLst>
                                        </p:cTn>
                                        <p:tgtEl>
                                          <p:spTgt spid="69"/>
                                        </p:tgtEl>
                                        <p:attrNameLst>
                                          <p:attrName>style.visibility</p:attrName>
                                        </p:attrNameLst>
                                      </p:cBhvr>
                                      <p:to>
                                        <p:strVal val="visible"/>
                                      </p:to>
                                    </p:set>
                                    <p:animEffect transition="in" filter="wipe(up)">
                                      <p:cBhvr>
                                        <p:cTn id="127" dur="500"/>
                                        <p:tgtEl>
                                          <p:spTgt spid="69"/>
                                        </p:tgtEl>
                                      </p:cBhvr>
                                    </p:animEffect>
                                  </p:childTnLst>
                                </p:cTn>
                              </p:par>
                            </p:childTnLst>
                          </p:cTn>
                        </p:par>
                        <p:par>
                          <p:cTn id="128" fill="hold">
                            <p:stCondLst>
                              <p:cond delay="500"/>
                            </p:stCondLst>
                            <p:childTnLst>
                              <p:par>
                                <p:cTn id="129" presetID="22" presetClass="entr" presetSubtype="1" fill="hold" grpId="0" nodeType="afterEffect">
                                  <p:stCondLst>
                                    <p:cond delay="0"/>
                                  </p:stCondLst>
                                  <p:childTnLst>
                                    <p:set>
                                      <p:cBhvr>
                                        <p:cTn id="130" dur="1" fill="hold">
                                          <p:stCondLst>
                                            <p:cond delay="0"/>
                                          </p:stCondLst>
                                        </p:cTn>
                                        <p:tgtEl>
                                          <p:spTgt spid="20"/>
                                        </p:tgtEl>
                                        <p:attrNameLst>
                                          <p:attrName>style.visibility</p:attrName>
                                        </p:attrNameLst>
                                      </p:cBhvr>
                                      <p:to>
                                        <p:strVal val="visible"/>
                                      </p:to>
                                    </p:set>
                                    <p:animEffect transition="in" filter="wipe(up)">
                                      <p:cBhvr>
                                        <p:cTn id="131" dur="500"/>
                                        <p:tgtEl>
                                          <p:spTgt spid="20"/>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1" fill="hold" nodeType="clickEffect">
                                  <p:stCondLst>
                                    <p:cond delay="0"/>
                                  </p:stCondLst>
                                  <p:childTnLst>
                                    <p:set>
                                      <p:cBhvr>
                                        <p:cTn id="135" dur="1" fill="hold">
                                          <p:stCondLst>
                                            <p:cond delay="0"/>
                                          </p:stCondLst>
                                        </p:cTn>
                                        <p:tgtEl>
                                          <p:spTgt spid="155"/>
                                        </p:tgtEl>
                                        <p:attrNameLst>
                                          <p:attrName>style.visibility</p:attrName>
                                        </p:attrNameLst>
                                      </p:cBhvr>
                                      <p:to>
                                        <p:strVal val="visible"/>
                                      </p:to>
                                    </p:set>
                                    <p:animEffect transition="in" filter="wipe(up)">
                                      <p:cBhvr>
                                        <p:cTn id="136" dur="500"/>
                                        <p:tgtEl>
                                          <p:spTgt spid="155"/>
                                        </p:tgtEl>
                                      </p:cBhvr>
                                    </p:animEffect>
                                  </p:childTnLst>
                                </p:cTn>
                              </p:par>
                            </p:childTnLst>
                          </p:cTn>
                        </p:par>
                        <p:par>
                          <p:cTn id="137" fill="hold">
                            <p:stCondLst>
                              <p:cond delay="500"/>
                            </p:stCondLst>
                            <p:childTnLst>
                              <p:par>
                                <p:cTn id="138" presetID="22" presetClass="entr" presetSubtype="1" fill="hold" grpId="0" nodeType="afterEffect">
                                  <p:stCondLst>
                                    <p:cond delay="0"/>
                                  </p:stCondLst>
                                  <p:childTnLst>
                                    <p:set>
                                      <p:cBhvr>
                                        <p:cTn id="139" dur="1" fill="hold">
                                          <p:stCondLst>
                                            <p:cond delay="0"/>
                                          </p:stCondLst>
                                        </p:cTn>
                                        <p:tgtEl>
                                          <p:spTgt spid="154"/>
                                        </p:tgtEl>
                                        <p:attrNameLst>
                                          <p:attrName>style.visibility</p:attrName>
                                        </p:attrNameLst>
                                      </p:cBhvr>
                                      <p:to>
                                        <p:strVal val="visible"/>
                                      </p:to>
                                    </p:set>
                                    <p:animEffect transition="in" filter="wipe(up)">
                                      <p:cBhvr>
                                        <p:cTn id="140" dur="500"/>
                                        <p:tgtEl>
                                          <p:spTgt spid="154"/>
                                        </p:tgtEl>
                                      </p:cBhvr>
                                    </p:animEffect>
                                  </p:childTnLst>
                                </p:cTn>
                              </p:par>
                            </p:childTnLst>
                          </p:cTn>
                        </p:par>
                        <p:par>
                          <p:cTn id="141" fill="hold">
                            <p:stCondLst>
                              <p:cond delay="1000"/>
                            </p:stCondLst>
                            <p:childTnLst>
                              <p:par>
                                <p:cTn id="142" presetID="22" presetClass="entr" presetSubtype="2" fill="hold" nodeType="afterEffect">
                                  <p:stCondLst>
                                    <p:cond delay="0"/>
                                  </p:stCondLst>
                                  <p:childTnLst>
                                    <p:set>
                                      <p:cBhvr>
                                        <p:cTn id="143" dur="1" fill="hold">
                                          <p:stCondLst>
                                            <p:cond delay="0"/>
                                          </p:stCondLst>
                                        </p:cTn>
                                        <p:tgtEl>
                                          <p:spTgt spid="19"/>
                                        </p:tgtEl>
                                        <p:attrNameLst>
                                          <p:attrName>style.visibility</p:attrName>
                                        </p:attrNameLst>
                                      </p:cBhvr>
                                      <p:to>
                                        <p:strVal val="visible"/>
                                      </p:to>
                                    </p:set>
                                    <p:animEffect transition="in" filter="wipe(right)">
                                      <p:cBhvr>
                                        <p:cTn id="14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p:bldP spid="12" grpId="0"/>
      <p:bldP spid="20" grpId="0" animBg="1"/>
      <p:bldP spid="23" grpId="0" animBg="1"/>
      <p:bldP spid="31" grpId="0" animBg="1"/>
      <p:bldP spid="72" grpId="0"/>
      <p:bldP spid="73" grpId="0"/>
      <p:bldP spid="74" grpId="0" animBg="1"/>
      <p:bldP spid="77" grpId="0" animBg="1"/>
      <p:bldP spid="88" grpId="0"/>
      <p:bldP spid="98" grpId="0" animBg="1"/>
      <p:bldP spid="113" grpId="0"/>
      <p:bldP spid="14" grpId="0" animBg="1"/>
      <p:bldP spid="99" grpId="0" animBg="1"/>
      <p:bldP spid="101" grpId="0"/>
      <p:bldP spid="15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C27D2CA-4199-2FF9-8E8A-C2AE1931305C}"/>
              </a:ext>
            </a:extLst>
          </p:cNvPr>
          <p:cNvSpPr>
            <a:spLocks noGrp="1"/>
          </p:cNvSpPr>
          <p:nvPr>
            <p:ph type="body" sz="quarter" idx="10"/>
          </p:nvPr>
        </p:nvSpPr>
        <p:spPr>
          <a:xfrm>
            <a:off x="4958429" y="1903454"/>
            <a:ext cx="5973761" cy="637267"/>
          </a:xfrm>
        </p:spPr>
        <p:txBody>
          <a:bodyPr/>
          <a:lstStyle/>
          <a:p>
            <a:r>
              <a:rPr lang="zh-CN" altLang="en-US">
                <a:solidFill>
                  <a:srgbClr val="4C5252"/>
                </a:solidFill>
              </a:rPr>
              <a:t>查询发放中的优惠券</a:t>
            </a:r>
          </a:p>
        </p:txBody>
      </p:sp>
      <p:sp>
        <p:nvSpPr>
          <p:cNvPr id="3" name="文本占位符 1">
            <a:extLst>
              <a:ext uri="{FF2B5EF4-FFF2-40B4-BE49-F238E27FC236}">
                <a16:creationId xmlns:a16="http://schemas.microsoft.com/office/drawing/2014/main" id="{714FCE93-9C74-AA09-E094-3BABF1D38B7E}"/>
              </a:ext>
            </a:extLst>
          </p:cNvPr>
          <p:cNvSpPr txBox="1">
            <a:spLocks/>
          </p:cNvSpPr>
          <p:nvPr/>
        </p:nvSpPr>
        <p:spPr>
          <a:xfrm>
            <a:off x="4958428" y="2540721"/>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t>领取优惠券</a:t>
            </a:r>
          </a:p>
        </p:txBody>
      </p:sp>
      <p:sp>
        <p:nvSpPr>
          <p:cNvPr id="6" name="文本占位符 1">
            <a:extLst>
              <a:ext uri="{FF2B5EF4-FFF2-40B4-BE49-F238E27FC236}">
                <a16:creationId xmlns:a16="http://schemas.microsoft.com/office/drawing/2014/main" id="{DDFA0AF5-9240-8DD8-FB10-3B052205BD4F}"/>
              </a:ext>
            </a:extLst>
          </p:cNvPr>
          <p:cNvSpPr txBox="1">
            <a:spLocks/>
          </p:cNvSpPr>
          <p:nvPr/>
        </p:nvSpPr>
        <p:spPr>
          <a:xfrm>
            <a:off x="4958428" y="3177988"/>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solidFill>
                  <a:srgbClr val="4C5252"/>
                </a:solidFill>
              </a:rPr>
              <a:t>兑换码兑换优惠券</a:t>
            </a:r>
          </a:p>
        </p:txBody>
      </p:sp>
      <p:sp>
        <p:nvSpPr>
          <p:cNvPr id="4" name="文本占位符 1">
            <a:extLst>
              <a:ext uri="{FF2B5EF4-FFF2-40B4-BE49-F238E27FC236}">
                <a16:creationId xmlns:a16="http://schemas.microsoft.com/office/drawing/2014/main" id="{F96FB036-EC1A-C71C-6D64-FE455DEF2309}"/>
              </a:ext>
            </a:extLst>
          </p:cNvPr>
          <p:cNvSpPr txBox="1">
            <a:spLocks/>
          </p:cNvSpPr>
          <p:nvPr/>
        </p:nvSpPr>
        <p:spPr>
          <a:xfrm>
            <a:off x="4958428" y="3815255"/>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solidFill>
                  <a:srgbClr val="AD2B26"/>
                </a:solidFill>
              </a:rPr>
              <a:t>查询我的优惠券（练习）</a:t>
            </a:r>
          </a:p>
        </p:txBody>
      </p:sp>
    </p:spTree>
    <p:extLst>
      <p:ext uri="{BB962C8B-B14F-4D97-AF65-F5344CB8AC3E}">
        <p14:creationId xmlns:p14="http://schemas.microsoft.com/office/powerpoint/2010/main" val="382837115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19358" y="645460"/>
            <a:ext cx="5973761" cy="4429162"/>
          </a:xfrm>
        </p:spPr>
        <p:txBody>
          <a:bodyPr/>
          <a:lstStyle/>
          <a:p>
            <a:r>
              <a:rPr kumimoji="1" lang="zh-CN" altLang="en-US"/>
              <a:t>产品原型分析</a:t>
            </a:r>
            <a:endParaRPr kumimoji="1" lang="en-US" altLang="zh-CN" dirty="0"/>
          </a:p>
          <a:p>
            <a:r>
              <a:rPr kumimoji="1" lang="zh-CN" altLang="en-US"/>
              <a:t>开发接口功能</a:t>
            </a:r>
            <a:endParaRPr kumimoji="1" lang="en-US" altLang="zh-CN"/>
          </a:p>
          <a:p>
            <a:r>
              <a:rPr kumimoji="1" lang="zh-CN" altLang="en-US"/>
              <a:t>解决并发安全问题</a:t>
            </a:r>
            <a:endParaRPr kumimoji="1" lang="en-US" altLang="zh-CN"/>
          </a:p>
        </p:txBody>
      </p:sp>
    </p:spTree>
    <p:extLst>
      <p:ext uri="{BB962C8B-B14F-4D97-AF65-F5344CB8AC3E}">
        <p14:creationId xmlns:p14="http://schemas.microsoft.com/office/powerpoint/2010/main" val="678715419"/>
      </p:ext>
    </p:extLst>
  </p:cSld>
  <p:clrMapOvr>
    <a:masterClrMapping/>
  </p:clrMapOvr>
  <mc:AlternateContent xmlns:mc="http://schemas.openxmlformats.org/markup-compatibility/2006" xmlns:p15="http://schemas.microsoft.com/office/powerpoint/2012/main">
    <mc:Choice Requires="p15">
      <p:transition spd="med">
        <p15:prstTrans prst="peelOff"/>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2F4F429C-59C0-A5DE-47ED-C45E487CBE26}"/>
              </a:ext>
            </a:extLst>
          </p:cNvPr>
          <p:cNvSpPr>
            <a:spLocks noGrp="1"/>
          </p:cNvSpPr>
          <p:nvPr>
            <p:ph type="body" sz="quarter" idx="11"/>
          </p:nvPr>
        </p:nvSpPr>
        <p:spPr>
          <a:xfrm>
            <a:off x="2195450" y="1743280"/>
            <a:ext cx="9214230" cy="803159"/>
          </a:xfrm>
        </p:spPr>
        <p:txBody>
          <a:bodyPr/>
          <a:lstStyle/>
          <a:p>
            <a:r>
              <a:rPr lang="zh-CN" altLang="en-US"/>
              <a:t>需求：用户在个人中心可以分页查看已领取过的优惠券，实现分页查询接口，并且可以根据优惠券状态过滤</a:t>
            </a:r>
          </a:p>
        </p:txBody>
      </p:sp>
      <p:graphicFrame>
        <p:nvGraphicFramePr>
          <p:cNvPr id="9" name="表格 4">
            <a:extLst>
              <a:ext uri="{FF2B5EF4-FFF2-40B4-BE49-F238E27FC236}">
                <a16:creationId xmlns:a16="http://schemas.microsoft.com/office/drawing/2014/main" id="{160DD48C-974D-EC2E-07FA-3B1D0A35D945}"/>
              </a:ext>
            </a:extLst>
          </p:cNvPr>
          <p:cNvGraphicFramePr>
            <a:graphicFrameLocks noGrp="1"/>
          </p:cNvGraphicFramePr>
          <p:nvPr>
            <p:extLst>
              <p:ext uri="{D42A27DB-BD31-4B8C-83A1-F6EECF244321}">
                <p14:modId xmlns:p14="http://schemas.microsoft.com/office/powerpoint/2010/main" val="3367663076"/>
              </p:ext>
            </p:extLst>
          </p:nvPr>
        </p:nvGraphicFramePr>
        <p:xfrm>
          <a:off x="2286890" y="2546439"/>
          <a:ext cx="8442070" cy="3671481"/>
        </p:xfrm>
        <a:graphic>
          <a:graphicData uri="http://schemas.openxmlformats.org/drawingml/2006/table">
            <a:tbl>
              <a:tblPr firstRow="1" bandRow="1">
                <a:effectLst>
                  <a:outerShdw blurRad="50800" dist="38100" dir="5400000" algn="t" rotWithShape="0">
                    <a:prstClr val="black">
                      <a:alpha val="40000"/>
                    </a:prstClr>
                  </a:outerShdw>
                </a:effectLst>
                <a:tableStyleId>{073A0DAA-6AF3-43AB-8588-CEC1D06C72B9}</a:tableStyleId>
              </a:tblPr>
              <a:tblGrid>
                <a:gridCol w="1952866">
                  <a:extLst>
                    <a:ext uri="{9D8B030D-6E8A-4147-A177-3AD203B41FA5}">
                      <a16:colId xmlns:a16="http://schemas.microsoft.com/office/drawing/2014/main" val="3490649803"/>
                    </a:ext>
                  </a:extLst>
                </a:gridCol>
                <a:gridCol w="6489204">
                  <a:extLst>
                    <a:ext uri="{9D8B030D-6E8A-4147-A177-3AD203B41FA5}">
                      <a16:colId xmlns:a16="http://schemas.microsoft.com/office/drawing/2014/main" val="2611661621"/>
                    </a:ext>
                  </a:extLst>
                </a:gridCol>
              </a:tblGrid>
              <a:tr h="426945">
                <a:tc>
                  <a:txBody>
                    <a:bodyPr/>
                    <a:lstStyle/>
                    <a:p>
                      <a:pPr algn="ctr"/>
                      <a:r>
                        <a:rPr lang="zh-CN" altLang="en-US" sz="1600"/>
                        <a:t>参数</a:t>
                      </a:r>
                    </a:p>
                  </a:txBody>
                  <a:tcPr anchor="ctr">
                    <a:solidFill>
                      <a:srgbClr val="AD2B26"/>
                    </a:solidFill>
                  </a:tcPr>
                </a:tc>
                <a:tc>
                  <a:txBody>
                    <a:bodyPr/>
                    <a:lstStyle/>
                    <a:p>
                      <a:pPr algn="ctr"/>
                      <a:r>
                        <a:rPr lang="zh-CN" altLang="en-US" sz="1600"/>
                        <a:t>说明</a:t>
                      </a:r>
                    </a:p>
                  </a:txBody>
                  <a:tcPr anchor="ctr">
                    <a:solidFill>
                      <a:srgbClr val="AD2B26"/>
                    </a:solidFill>
                  </a:tcPr>
                </a:tc>
                <a:extLst>
                  <a:ext uri="{0D108BD9-81ED-4DB2-BD59-A6C34878D82A}">
                    <a16:rowId xmlns:a16="http://schemas.microsoft.com/office/drawing/2014/main" val="1747419205"/>
                  </a:ext>
                </a:extLst>
              </a:tr>
              <a:tr h="338776">
                <a:tc>
                  <a:txBody>
                    <a:bodyPr/>
                    <a:lstStyle/>
                    <a:p>
                      <a:pPr algn="ctr"/>
                      <a:r>
                        <a:rPr lang="zh-CN" altLang="en-US" sz="1200" b="1"/>
                        <a:t>请求方式</a:t>
                      </a:r>
                    </a:p>
                  </a:txBody>
                  <a:tcPr anchor="ctr">
                    <a:solidFill>
                      <a:schemeClr val="bg1">
                        <a:lumMod val="95000"/>
                      </a:schemeClr>
                    </a:solidFill>
                  </a:tcPr>
                </a:tc>
                <a:tc>
                  <a:txBody>
                    <a:bodyPr/>
                    <a:lstStyle/>
                    <a:p>
                      <a:pPr algn="ctr"/>
                      <a:endParaRPr lang="zh-CN" altLang="en-US" sz="1400"/>
                    </a:p>
                  </a:txBody>
                  <a:tcPr anchor="ctr">
                    <a:solidFill>
                      <a:schemeClr val="bg1">
                        <a:lumMod val="95000"/>
                      </a:schemeClr>
                    </a:solidFill>
                  </a:tcPr>
                </a:tc>
                <a:extLst>
                  <a:ext uri="{0D108BD9-81ED-4DB2-BD59-A6C34878D82A}">
                    <a16:rowId xmlns:a16="http://schemas.microsoft.com/office/drawing/2014/main" val="3879576160"/>
                  </a:ext>
                </a:extLst>
              </a:tr>
              <a:tr h="361088">
                <a:tc>
                  <a:txBody>
                    <a:bodyPr/>
                    <a:lstStyle/>
                    <a:p>
                      <a:pPr algn="ctr"/>
                      <a:r>
                        <a:rPr lang="zh-CN" altLang="en-US" sz="1200" b="1"/>
                        <a:t>请求路径</a:t>
                      </a:r>
                    </a:p>
                  </a:txBody>
                  <a:tcPr anchor="ctr"/>
                </a:tc>
                <a:tc>
                  <a:txBody>
                    <a:bodyPr/>
                    <a:lstStyle/>
                    <a:p>
                      <a:pPr algn="ctr"/>
                      <a:endParaRPr lang="zh-CN" altLang="en-US" sz="1400"/>
                    </a:p>
                  </a:txBody>
                  <a:tcPr anchor="ctr"/>
                </a:tc>
                <a:extLst>
                  <a:ext uri="{0D108BD9-81ED-4DB2-BD59-A6C34878D82A}">
                    <a16:rowId xmlns:a16="http://schemas.microsoft.com/office/drawing/2014/main" val="3493185947"/>
                  </a:ext>
                </a:extLst>
              </a:tr>
              <a:tr h="1752192">
                <a:tc>
                  <a:txBody>
                    <a:bodyPr/>
                    <a:lstStyle/>
                    <a:p>
                      <a:pPr algn="ctr"/>
                      <a:r>
                        <a:rPr lang="zh-CN" altLang="en-US" sz="1200" b="1"/>
                        <a:t>请求参数</a:t>
                      </a:r>
                    </a:p>
                  </a:txBody>
                  <a:tcPr anchor="ctr">
                    <a:solidFill>
                      <a:schemeClr val="bg1">
                        <a:lumMod val="95000"/>
                      </a:schemeClr>
                    </a:solidFill>
                  </a:tcPr>
                </a:tc>
                <a:tc>
                  <a:txBody>
                    <a:bodyPr/>
                    <a:lstStyle/>
                    <a:p>
                      <a:pPr algn="ctr"/>
                      <a:endParaRPr lang="zh-CN" altLang="en-US" sz="1400"/>
                    </a:p>
                  </a:txBody>
                  <a:tcPr anchor="ctr">
                    <a:solidFill>
                      <a:schemeClr val="bg1">
                        <a:lumMod val="95000"/>
                      </a:schemeClr>
                    </a:solidFill>
                  </a:tcPr>
                </a:tc>
                <a:extLst>
                  <a:ext uri="{0D108BD9-81ED-4DB2-BD59-A6C34878D82A}">
                    <a16:rowId xmlns:a16="http://schemas.microsoft.com/office/drawing/2014/main" val="220250136"/>
                  </a:ext>
                </a:extLst>
              </a:tr>
              <a:tr h="792480">
                <a:tc>
                  <a:txBody>
                    <a:bodyPr/>
                    <a:lstStyle/>
                    <a:p>
                      <a:pPr algn="ctr"/>
                      <a:r>
                        <a:rPr lang="zh-CN" altLang="en-US" sz="1200" b="1"/>
                        <a:t>返回值</a:t>
                      </a:r>
                    </a:p>
                  </a:txBody>
                  <a:tcPr anchor="ctr"/>
                </a:tc>
                <a:tc>
                  <a:txBody>
                    <a:bodyPr/>
                    <a:lstStyle/>
                    <a:p>
                      <a:pPr algn="ctr"/>
                      <a:endParaRPr lang="zh-CN" altLang="en-US" sz="1400"/>
                    </a:p>
                  </a:txBody>
                  <a:tcPr anchor="ctr"/>
                </a:tc>
                <a:extLst>
                  <a:ext uri="{0D108BD9-81ED-4DB2-BD59-A6C34878D82A}">
                    <a16:rowId xmlns:a16="http://schemas.microsoft.com/office/drawing/2014/main" val="228236267"/>
                  </a:ext>
                </a:extLst>
              </a:tr>
            </a:tbl>
          </a:graphicData>
        </a:graphic>
      </p:graphicFrame>
      <p:sp>
        <p:nvSpPr>
          <p:cNvPr id="10" name="文本框 9">
            <a:extLst>
              <a:ext uri="{FF2B5EF4-FFF2-40B4-BE49-F238E27FC236}">
                <a16:creationId xmlns:a16="http://schemas.microsoft.com/office/drawing/2014/main" id="{DDCFD113-DD73-C149-C34D-8C9F83AEDFB1}"/>
              </a:ext>
            </a:extLst>
          </p:cNvPr>
          <p:cNvSpPr txBox="1"/>
          <p:nvPr/>
        </p:nvSpPr>
        <p:spPr>
          <a:xfrm>
            <a:off x="6492685" y="3030598"/>
            <a:ext cx="1767017" cy="276999"/>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200">
                <a:solidFill>
                  <a:prstClr val="black"/>
                </a:solidFill>
                <a:latin typeface="Source Code Pro"/>
                <a:ea typeface="阿里巴巴普惠体"/>
              </a:rPr>
              <a:t>GET</a:t>
            </a:r>
            <a:endParaRPr kumimoji="0" lang="zh-CN" altLang="en-US" sz="1200" b="0" i="0" u="none" strike="noStrike" kern="1200" cap="none" spc="0" normalizeH="0" baseline="0" noProof="0">
              <a:ln>
                <a:noFill/>
              </a:ln>
              <a:solidFill>
                <a:prstClr val="black"/>
              </a:solidFill>
              <a:effectLst/>
              <a:uLnTx/>
              <a:uFillTx/>
              <a:latin typeface="Source Code Pro"/>
              <a:ea typeface="阿里巴巴普惠体"/>
            </a:endParaRPr>
          </a:p>
        </p:txBody>
      </p:sp>
      <p:sp>
        <p:nvSpPr>
          <p:cNvPr id="11" name="文本框 10">
            <a:extLst>
              <a:ext uri="{FF2B5EF4-FFF2-40B4-BE49-F238E27FC236}">
                <a16:creationId xmlns:a16="http://schemas.microsoft.com/office/drawing/2014/main" id="{E5E70BCF-1EF4-4D93-2632-19BA06B7D37C}"/>
              </a:ext>
            </a:extLst>
          </p:cNvPr>
          <p:cNvSpPr txBox="1"/>
          <p:nvPr/>
        </p:nvSpPr>
        <p:spPr>
          <a:xfrm>
            <a:off x="5806885" y="3356424"/>
            <a:ext cx="3138616" cy="276999"/>
          </a:xfrm>
          <a:prstGeom prst="rect">
            <a:avLst/>
          </a:prstGeom>
          <a:noFill/>
        </p:spPr>
        <p:txBody>
          <a:bodyPr wrap="square" rtlCol="0">
            <a:spAutoFit/>
          </a:bodyPr>
          <a:lstStyle/>
          <a:p>
            <a:pPr lvl="0" algn="ctr" defTabSz="1219170">
              <a:defRPr/>
            </a:pPr>
            <a:r>
              <a:rPr lang="en-US" altLang="zh-CN" sz="1200">
                <a:solidFill>
                  <a:prstClr val="black"/>
                </a:solidFill>
              </a:rPr>
              <a:t>/user-coupons/page</a:t>
            </a:r>
            <a:endParaRPr kumimoji="0" lang="zh-CN" altLang="en-US" sz="1200" b="0" i="0" u="none" strike="noStrike" kern="1200" cap="none" spc="0" normalizeH="0" baseline="0" noProof="0">
              <a:ln>
                <a:noFill/>
              </a:ln>
              <a:solidFill>
                <a:prstClr val="black"/>
              </a:solidFill>
              <a:effectLst/>
              <a:uLnTx/>
              <a:uFillTx/>
              <a:latin typeface="Source Code Pro"/>
              <a:ea typeface="阿里巴巴普惠体"/>
              <a:cs typeface="+mn-cs"/>
            </a:endParaRPr>
          </a:p>
        </p:txBody>
      </p:sp>
      <mc:AlternateContent xmlns:mc="http://schemas.openxmlformats.org/markup-compatibility/2006" xmlns:pslz="http://schemas.microsoft.com/office/powerpoint/2016/slidezoom">
        <mc:Choice Requires="pslz">
          <p:graphicFrame>
            <p:nvGraphicFramePr>
              <p:cNvPr id="35" name="幻灯片缩放定位 34">
                <a:extLst>
                  <a:ext uri="{FF2B5EF4-FFF2-40B4-BE49-F238E27FC236}">
                    <a16:creationId xmlns:a16="http://schemas.microsoft.com/office/drawing/2014/main" id="{361696E9-B610-642D-A273-FC313EDAFB27}"/>
                  </a:ext>
                </a:extLst>
              </p:cNvPr>
              <p:cNvGraphicFramePr>
                <a:graphicFrameLocks noChangeAspect="1"/>
              </p:cNvGraphicFramePr>
              <p:nvPr>
                <p:extLst>
                  <p:ext uri="{D42A27DB-BD31-4B8C-83A1-F6EECF244321}">
                    <p14:modId xmlns:p14="http://schemas.microsoft.com/office/powerpoint/2010/main" val="3686840781"/>
                  </p:ext>
                </p:extLst>
              </p:nvPr>
            </p:nvGraphicFramePr>
            <p:xfrm>
              <a:off x="7051039" y="5538760"/>
              <a:ext cx="843279" cy="474344"/>
            </p:xfrm>
            <a:graphic>
              <a:graphicData uri="http://schemas.microsoft.com/office/powerpoint/2016/slidezoom">
                <pslz:sldZm>
                  <pslz:sldZmObj sldId="1024" cId="1328884200">
                    <pslz:zmPr id="{349B09A3-B070-4D06-AB08-7D72C3AB5BCD}" returnToParent="0" transitionDur="1000">
                      <p166:blipFill xmlns:p166="http://schemas.microsoft.com/office/powerpoint/2016/6/main">
                        <a:blip r:embed="rId2"/>
                        <a:stretch>
                          <a:fillRect/>
                        </a:stretch>
                      </p166:blipFill>
                      <p166:spPr xmlns:p166="http://schemas.microsoft.com/office/powerpoint/2016/6/main">
                        <a:xfrm>
                          <a:off x="0" y="0"/>
                          <a:ext cx="843279" cy="474344"/>
                        </a:xfrm>
                        <a:prstGeom prst="rect">
                          <a:avLst/>
                        </a:prstGeom>
                        <a:ln w="3175">
                          <a:solidFill>
                            <a:prstClr val="ltGray"/>
                          </a:solidFill>
                        </a:ln>
                      </p166:spPr>
                    </pslz:zmPr>
                  </pslz:sldZmObj>
                </pslz:sldZm>
              </a:graphicData>
            </a:graphic>
          </p:graphicFrame>
        </mc:Choice>
        <mc:Fallback xmlns="">
          <p:pic>
            <p:nvPicPr>
              <p:cNvPr id="35" name="幻灯片缩放定位 34">
                <a:hlinkClick r:id="rId3" action="ppaction://hlinksldjump"/>
                <a:extLst>
                  <a:ext uri="{FF2B5EF4-FFF2-40B4-BE49-F238E27FC236}">
                    <a16:creationId xmlns:a16="http://schemas.microsoft.com/office/drawing/2014/main" id="{361696E9-B610-642D-A273-FC313EDAFB27}"/>
                  </a:ext>
                </a:extLst>
              </p:cNvPr>
              <p:cNvPicPr>
                <a:picLocks noGrp="1" noRot="1" noChangeAspect="1" noMove="1" noResize="1" noEditPoints="1" noAdjustHandles="1" noChangeArrowheads="1" noChangeShapeType="1"/>
              </p:cNvPicPr>
              <p:nvPr/>
            </p:nvPicPr>
            <p:blipFill>
              <a:blip r:embed="rId4"/>
              <a:stretch>
                <a:fillRect/>
              </a:stretch>
            </p:blipFill>
            <p:spPr>
              <a:xfrm>
                <a:off x="7051039" y="5538760"/>
                <a:ext cx="843279" cy="474344"/>
              </a:xfrm>
              <a:prstGeom prst="rect">
                <a:avLst/>
              </a:prstGeom>
              <a:ln w="3175">
                <a:solidFill>
                  <a:prstClr val="ltGray"/>
                </a:solidFill>
              </a:ln>
            </p:spPr>
          </p:pic>
        </mc:Fallback>
      </mc:AlternateContent>
      <p:sp>
        <p:nvSpPr>
          <p:cNvPr id="6" name="文本占位符 1">
            <a:extLst>
              <a:ext uri="{FF2B5EF4-FFF2-40B4-BE49-F238E27FC236}">
                <a16:creationId xmlns:a16="http://schemas.microsoft.com/office/drawing/2014/main" id="{3813181D-2F96-C41F-0A68-4714727C7768}"/>
              </a:ext>
            </a:extLst>
          </p:cNvPr>
          <p:cNvSpPr txBox="1">
            <a:spLocks/>
          </p:cNvSpPr>
          <p:nvPr/>
        </p:nvSpPr>
        <p:spPr>
          <a:xfrm>
            <a:off x="2195450" y="938713"/>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zh-CN" altLang="en-US" sz="2000">
                <a:solidFill>
                  <a:srgbClr val="AD2B2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查询我的优惠券</a:t>
            </a:r>
          </a:p>
        </p:txBody>
      </p:sp>
      <p:graphicFrame>
        <p:nvGraphicFramePr>
          <p:cNvPr id="7" name="表格 4">
            <a:extLst>
              <a:ext uri="{FF2B5EF4-FFF2-40B4-BE49-F238E27FC236}">
                <a16:creationId xmlns:a16="http://schemas.microsoft.com/office/drawing/2014/main" id="{C465E6A6-6D43-7193-0B95-EFC0C38ED5FE}"/>
              </a:ext>
            </a:extLst>
          </p:cNvPr>
          <p:cNvGraphicFramePr>
            <a:graphicFrameLocks noGrp="1"/>
          </p:cNvGraphicFramePr>
          <p:nvPr>
            <p:extLst>
              <p:ext uri="{D42A27DB-BD31-4B8C-83A1-F6EECF244321}">
                <p14:modId xmlns:p14="http://schemas.microsoft.com/office/powerpoint/2010/main" val="4191053154"/>
              </p:ext>
            </p:extLst>
          </p:nvPr>
        </p:nvGraphicFramePr>
        <p:xfrm>
          <a:off x="4652558" y="4042225"/>
          <a:ext cx="5838277" cy="1137067"/>
        </p:xfrm>
        <a:graphic>
          <a:graphicData uri="http://schemas.openxmlformats.org/drawingml/2006/table">
            <a:tbl>
              <a:tblPr firstRow="1" bandRow="1">
                <a:effectLst/>
                <a:tableStyleId>{073A0DAA-6AF3-43AB-8588-CEC1D06C72B9}</a:tableStyleId>
              </a:tblPr>
              <a:tblGrid>
                <a:gridCol w="1556417">
                  <a:extLst>
                    <a:ext uri="{9D8B030D-6E8A-4147-A177-3AD203B41FA5}">
                      <a16:colId xmlns:a16="http://schemas.microsoft.com/office/drawing/2014/main" val="2632288434"/>
                    </a:ext>
                  </a:extLst>
                </a:gridCol>
                <a:gridCol w="1063077">
                  <a:extLst>
                    <a:ext uri="{9D8B030D-6E8A-4147-A177-3AD203B41FA5}">
                      <a16:colId xmlns:a16="http://schemas.microsoft.com/office/drawing/2014/main" val="3810426350"/>
                    </a:ext>
                  </a:extLst>
                </a:gridCol>
                <a:gridCol w="3218783">
                  <a:extLst>
                    <a:ext uri="{9D8B030D-6E8A-4147-A177-3AD203B41FA5}">
                      <a16:colId xmlns:a16="http://schemas.microsoft.com/office/drawing/2014/main" val="3490649803"/>
                    </a:ext>
                  </a:extLst>
                </a:gridCol>
              </a:tblGrid>
              <a:tr h="306935">
                <a:tc>
                  <a:txBody>
                    <a:bodyPr/>
                    <a:lstStyle/>
                    <a:p>
                      <a:pPr algn="ctr"/>
                      <a:r>
                        <a:rPr lang="zh-CN" altLang="en-US" sz="1200"/>
                        <a:t>参数名</a:t>
                      </a:r>
                    </a:p>
                  </a:txBody>
                  <a:tcPr anchor="ctr">
                    <a:solidFill>
                      <a:srgbClr val="49504F"/>
                    </a:solidFill>
                  </a:tcPr>
                </a:tc>
                <a:tc>
                  <a:txBody>
                    <a:bodyPr/>
                    <a:lstStyle/>
                    <a:p>
                      <a:pPr algn="ctr"/>
                      <a:r>
                        <a:rPr lang="zh-CN" altLang="en-US" sz="1200"/>
                        <a:t>类型</a:t>
                      </a:r>
                    </a:p>
                  </a:txBody>
                  <a:tcPr anchor="ctr">
                    <a:solidFill>
                      <a:srgbClr val="49504F"/>
                    </a:solidFill>
                  </a:tcPr>
                </a:tc>
                <a:tc>
                  <a:txBody>
                    <a:bodyPr/>
                    <a:lstStyle/>
                    <a:p>
                      <a:pPr algn="ctr"/>
                      <a:r>
                        <a:rPr lang="zh-CN" altLang="en-US" sz="1200"/>
                        <a:t>说明</a:t>
                      </a:r>
                    </a:p>
                  </a:txBody>
                  <a:tcPr anchor="ctr">
                    <a:solidFill>
                      <a:srgbClr val="49504F"/>
                    </a:solidFill>
                  </a:tcPr>
                </a:tc>
                <a:extLst>
                  <a:ext uri="{0D108BD9-81ED-4DB2-BD59-A6C34878D82A}">
                    <a16:rowId xmlns:a16="http://schemas.microsoft.com/office/drawing/2014/main" val="1747419205"/>
                  </a:ext>
                </a:extLst>
              </a:tr>
              <a:tr h="277906">
                <a:tc>
                  <a:txBody>
                    <a:bodyPr/>
                    <a:lstStyle/>
                    <a:p>
                      <a:pPr algn="ctr"/>
                      <a:endParaRPr lang="zh-CN" altLang="en-US" sz="1200" b="0"/>
                    </a:p>
                  </a:txBody>
                  <a:tcPr anchor="ctr">
                    <a:solidFill>
                      <a:schemeClr val="bg1">
                        <a:lumMod val="95000"/>
                      </a:schemeClr>
                    </a:solidFill>
                  </a:tcPr>
                </a:tc>
                <a:tc>
                  <a:txBody>
                    <a:bodyPr/>
                    <a:lstStyle/>
                    <a:p>
                      <a:pPr algn="ctr"/>
                      <a:endParaRPr lang="zh-CN" altLang="en-US" sz="1200" b="0"/>
                    </a:p>
                  </a:txBody>
                  <a:tcPr anchor="ctr">
                    <a:solidFill>
                      <a:schemeClr val="bg1">
                        <a:lumMod val="95000"/>
                      </a:schemeClr>
                    </a:solidFill>
                  </a:tcPr>
                </a:tc>
                <a:tc>
                  <a:txBody>
                    <a:bodyPr/>
                    <a:lstStyle/>
                    <a:p>
                      <a:pPr algn="ctr"/>
                      <a:endParaRPr lang="zh-CN" altLang="en-US" sz="1200" b="0"/>
                    </a:p>
                  </a:txBody>
                  <a:tcPr anchor="ctr">
                    <a:solidFill>
                      <a:schemeClr val="bg1">
                        <a:lumMod val="95000"/>
                      </a:schemeClr>
                    </a:solidFill>
                  </a:tcPr>
                </a:tc>
                <a:extLst>
                  <a:ext uri="{0D108BD9-81ED-4DB2-BD59-A6C34878D82A}">
                    <a16:rowId xmlns:a16="http://schemas.microsoft.com/office/drawing/2014/main" val="3879576160"/>
                  </a:ext>
                </a:extLst>
              </a:tr>
              <a:tr h="277906">
                <a:tc>
                  <a:txBody>
                    <a:bodyPr/>
                    <a:lstStyle/>
                    <a:p>
                      <a:pPr algn="ctr"/>
                      <a:endParaRPr lang="zh-CN" altLang="en-US" sz="1200" b="0"/>
                    </a:p>
                  </a:txBody>
                  <a:tcPr anchor="ctr"/>
                </a:tc>
                <a:tc>
                  <a:txBody>
                    <a:bodyPr/>
                    <a:lstStyle/>
                    <a:p>
                      <a:pPr algn="ctr"/>
                      <a:endParaRPr lang="zh-CN" altLang="en-US" sz="1200" b="0"/>
                    </a:p>
                  </a:txBody>
                  <a:tcPr anchor="ctr"/>
                </a:tc>
                <a:tc>
                  <a:txBody>
                    <a:bodyPr/>
                    <a:lstStyle/>
                    <a:p>
                      <a:pPr algn="ctr"/>
                      <a:endParaRPr lang="zh-CN" altLang="en-US" sz="1200" b="0"/>
                    </a:p>
                  </a:txBody>
                  <a:tcPr anchor="ctr"/>
                </a:tc>
                <a:extLst>
                  <a:ext uri="{0D108BD9-81ED-4DB2-BD59-A6C34878D82A}">
                    <a16:rowId xmlns:a16="http://schemas.microsoft.com/office/drawing/2014/main" val="3493185947"/>
                  </a:ext>
                </a:extLst>
              </a:tr>
              <a:tr h="268510">
                <a:tc>
                  <a:txBody>
                    <a:bodyPr/>
                    <a:lstStyle/>
                    <a:p>
                      <a:pPr algn="ctr"/>
                      <a:endParaRPr lang="zh-CN" altLang="en-US" sz="1200" b="0"/>
                    </a:p>
                  </a:txBody>
                  <a:tcPr anchor="ctr">
                    <a:solidFill>
                      <a:schemeClr val="bg1">
                        <a:lumMod val="95000"/>
                      </a:schemeClr>
                    </a:solidFill>
                  </a:tcPr>
                </a:tc>
                <a:tc>
                  <a:txBody>
                    <a:bodyPr/>
                    <a:lstStyle/>
                    <a:p>
                      <a:pPr algn="ctr"/>
                      <a:endParaRPr lang="zh-CN" altLang="en-US" sz="1200" b="0"/>
                    </a:p>
                  </a:txBody>
                  <a:tcPr anchor="ctr">
                    <a:solidFill>
                      <a:schemeClr val="bg1">
                        <a:lumMod val="95000"/>
                      </a:schemeClr>
                    </a:solidFill>
                  </a:tcPr>
                </a:tc>
                <a:tc>
                  <a:txBody>
                    <a:bodyPr/>
                    <a:lstStyle/>
                    <a:p>
                      <a:pPr algn="ctr"/>
                      <a:endParaRPr lang="zh-CN" altLang="en-US" sz="1200" b="0"/>
                    </a:p>
                  </a:txBody>
                  <a:tcPr anchor="ctr">
                    <a:solidFill>
                      <a:schemeClr val="bg1">
                        <a:lumMod val="95000"/>
                      </a:schemeClr>
                    </a:solidFill>
                  </a:tcPr>
                </a:tc>
                <a:extLst>
                  <a:ext uri="{0D108BD9-81ED-4DB2-BD59-A6C34878D82A}">
                    <a16:rowId xmlns:a16="http://schemas.microsoft.com/office/drawing/2014/main" val="1160964471"/>
                  </a:ext>
                </a:extLst>
              </a:tr>
            </a:tbl>
          </a:graphicData>
        </a:graphic>
      </p:graphicFrame>
      <p:grpSp>
        <p:nvGrpSpPr>
          <p:cNvPr id="8" name="组合 7">
            <a:extLst>
              <a:ext uri="{FF2B5EF4-FFF2-40B4-BE49-F238E27FC236}">
                <a16:creationId xmlns:a16="http://schemas.microsoft.com/office/drawing/2014/main" id="{666416DD-6AFD-A90F-7803-7AB9BBF3BFDE}"/>
              </a:ext>
            </a:extLst>
          </p:cNvPr>
          <p:cNvGrpSpPr/>
          <p:nvPr/>
        </p:nvGrpSpPr>
        <p:grpSpPr>
          <a:xfrm>
            <a:off x="4719235" y="4348795"/>
            <a:ext cx="5777068" cy="297653"/>
            <a:chOff x="3785908" y="3803617"/>
            <a:chExt cx="5543380" cy="276147"/>
          </a:xfrm>
        </p:grpSpPr>
        <p:sp>
          <p:nvSpPr>
            <p:cNvPr id="12" name="文本框 11">
              <a:extLst>
                <a:ext uri="{FF2B5EF4-FFF2-40B4-BE49-F238E27FC236}">
                  <a16:creationId xmlns:a16="http://schemas.microsoft.com/office/drawing/2014/main" id="{0E97CF2D-57DD-9C7E-FC72-1A8FC5149CEF}"/>
                </a:ext>
              </a:extLst>
            </p:cNvPr>
            <p:cNvSpPr txBox="1"/>
            <p:nvPr/>
          </p:nvSpPr>
          <p:spPr>
            <a:xfrm>
              <a:off x="3785908" y="3822778"/>
              <a:ext cx="1363633" cy="256986"/>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rPr>
                <a:t>pageNo</a:t>
              </a:r>
              <a:endParaRPr lang="zh-CN" altLang="en-US" sz="1200" dirty="0">
                <a:solidFill>
                  <a:schemeClr val="tx1">
                    <a:lumMod val="65000"/>
                    <a:lumOff val="35000"/>
                  </a:schemeClr>
                </a:solidFill>
                <a:latin typeface="+mn-lt"/>
                <a:ea typeface="+mn-ea"/>
              </a:endParaRPr>
            </a:p>
          </p:txBody>
        </p:sp>
        <p:sp>
          <p:nvSpPr>
            <p:cNvPr id="13" name="文本框 12">
              <a:extLst>
                <a:ext uri="{FF2B5EF4-FFF2-40B4-BE49-F238E27FC236}">
                  <a16:creationId xmlns:a16="http://schemas.microsoft.com/office/drawing/2014/main" id="{B47085BE-8098-F118-5D82-699A19DF88A5}"/>
                </a:ext>
              </a:extLst>
            </p:cNvPr>
            <p:cNvSpPr txBox="1"/>
            <p:nvPr/>
          </p:nvSpPr>
          <p:spPr>
            <a:xfrm>
              <a:off x="5149542" y="3817875"/>
              <a:ext cx="1145936" cy="256986"/>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rPr>
                <a:t>int</a:t>
              </a:r>
              <a:endParaRPr lang="zh-CN" altLang="en-US" sz="1200" dirty="0">
                <a:solidFill>
                  <a:schemeClr val="tx1">
                    <a:lumMod val="65000"/>
                    <a:lumOff val="35000"/>
                  </a:schemeClr>
                </a:solidFill>
                <a:latin typeface="+mn-lt"/>
                <a:ea typeface="+mn-ea"/>
              </a:endParaRPr>
            </a:p>
          </p:txBody>
        </p:sp>
        <p:sp>
          <p:nvSpPr>
            <p:cNvPr id="14" name="文本框 13">
              <a:extLst>
                <a:ext uri="{FF2B5EF4-FFF2-40B4-BE49-F238E27FC236}">
                  <a16:creationId xmlns:a16="http://schemas.microsoft.com/office/drawing/2014/main" id="{8424F2B4-18A0-CE61-3B6A-2BE4166492D8}"/>
                </a:ext>
              </a:extLst>
            </p:cNvPr>
            <p:cNvSpPr txBox="1"/>
            <p:nvPr/>
          </p:nvSpPr>
          <p:spPr>
            <a:xfrm>
              <a:off x="6221655" y="3803617"/>
              <a:ext cx="3107633" cy="256986"/>
            </a:xfrm>
            <a:prstGeom prst="rect">
              <a:avLst/>
            </a:prstGeom>
            <a:noFill/>
          </p:spPr>
          <p:txBody>
            <a:bodyPr wrap="square" rtlCol="0" anchor="ctr">
              <a:spAutoFit/>
            </a:bodyPr>
            <a:lstStyle/>
            <a:p>
              <a:pPr algn="ctr" fontAlgn="auto">
                <a:spcBef>
                  <a:spcPts val="0"/>
                </a:spcBef>
                <a:spcAft>
                  <a:spcPts val="0"/>
                </a:spcAft>
              </a:pPr>
              <a:r>
                <a:rPr lang="zh-CN" altLang="en-US" sz="1200">
                  <a:solidFill>
                    <a:schemeClr val="tx1">
                      <a:lumMod val="65000"/>
                      <a:lumOff val="35000"/>
                    </a:schemeClr>
                  </a:solidFill>
                </a:rPr>
                <a:t>页码</a:t>
              </a:r>
              <a:endParaRPr lang="zh-CN" altLang="en-US" sz="1200" dirty="0">
                <a:solidFill>
                  <a:schemeClr val="tx1">
                    <a:lumMod val="65000"/>
                    <a:lumOff val="35000"/>
                  </a:schemeClr>
                </a:solidFill>
                <a:latin typeface="+mn-lt"/>
                <a:ea typeface="+mn-ea"/>
              </a:endParaRPr>
            </a:p>
          </p:txBody>
        </p:sp>
      </p:grpSp>
      <p:grpSp>
        <p:nvGrpSpPr>
          <p:cNvPr id="15" name="组合 14">
            <a:extLst>
              <a:ext uri="{FF2B5EF4-FFF2-40B4-BE49-F238E27FC236}">
                <a16:creationId xmlns:a16="http://schemas.microsoft.com/office/drawing/2014/main" id="{9C654B34-BF6D-879A-5204-FFFDA2E55A12}"/>
              </a:ext>
            </a:extLst>
          </p:cNvPr>
          <p:cNvGrpSpPr/>
          <p:nvPr/>
        </p:nvGrpSpPr>
        <p:grpSpPr>
          <a:xfrm>
            <a:off x="4652558" y="4622346"/>
            <a:ext cx="5838277" cy="286399"/>
            <a:chOff x="3694190" y="3810883"/>
            <a:chExt cx="5635098" cy="271572"/>
          </a:xfrm>
        </p:grpSpPr>
        <p:sp>
          <p:nvSpPr>
            <p:cNvPr id="16" name="文本框 15">
              <a:extLst>
                <a:ext uri="{FF2B5EF4-FFF2-40B4-BE49-F238E27FC236}">
                  <a16:creationId xmlns:a16="http://schemas.microsoft.com/office/drawing/2014/main" id="{6AA54CAA-BC27-5A06-4BBD-5D5FC141E730}"/>
                </a:ext>
              </a:extLst>
            </p:cNvPr>
            <p:cNvSpPr txBox="1"/>
            <p:nvPr/>
          </p:nvSpPr>
          <p:spPr>
            <a:xfrm>
              <a:off x="3694190" y="3812254"/>
              <a:ext cx="1529584" cy="262659"/>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latin typeface="+mn-lt"/>
                  <a:ea typeface="+mn-ea"/>
                </a:rPr>
                <a:t>pageSize</a:t>
              </a:r>
              <a:endParaRPr lang="zh-CN" altLang="en-US" sz="1200" dirty="0">
                <a:solidFill>
                  <a:schemeClr val="tx1">
                    <a:lumMod val="65000"/>
                    <a:lumOff val="35000"/>
                  </a:schemeClr>
                </a:solidFill>
                <a:latin typeface="+mn-lt"/>
                <a:ea typeface="+mn-ea"/>
              </a:endParaRPr>
            </a:p>
          </p:txBody>
        </p:sp>
        <p:sp>
          <p:nvSpPr>
            <p:cNvPr id="17" name="文本框 16">
              <a:extLst>
                <a:ext uri="{FF2B5EF4-FFF2-40B4-BE49-F238E27FC236}">
                  <a16:creationId xmlns:a16="http://schemas.microsoft.com/office/drawing/2014/main" id="{50232A3A-E9CA-219D-AA6F-7A2BE48C4E7C}"/>
                </a:ext>
              </a:extLst>
            </p:cNvPr>
            <p:cNvSpPr txBox="1"/>
            <p:nvPr/>
          </p:nvSpPr>
          <p:spPr>
            <a:xfrm>
              <a:off x="5145601" y="3819796"/>
              <a:ext cx="1145936" cy="262659"/>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rPr>
                <a:t>int</a:t>
              </a:r>
              <a:endParaRPr lang="zh-CN" altLang="en-US" sz="1200" dirty="0">
                <a:solidFill>
                  <a:schemeClr val="tx1">
                    <a:lumMod val="65000"/>
                    <a:lumOff val="35000"/>
                  </a:schemeClr>
                </a:solidFill>
                <a:latin typeface="+mn-lt"/>
                <a:ea typeface="+mn-ea"/>
              </a:endParaRPr>
            </a:p>
          </p:txBody>
        </p:sp>
        <p:sp>
          <p:nvSpPr>
            <p:cNvPr id="18" name="文本框 17">
              <a:extLst>
                <a:ext uri="{FF2B5EF4-FFF2-40B4-BE49-F238E27FC236}">
                  <a16:creationId xmlns:a16="http://schemas.microsoft.com/office/drawing/2014/main" id="{B71339FF-1F80-2393-CD86-ECD26607299F}"/>
                </a:ext>
              </a:extLst>
            </p:cNvPr>
            <p:cNvSpPr txBox="1"/>
            <p:nvPr/>
          </p:nvSpPr>
          <p:spPr>
            <a:xfrm>
              <a:off x="6311254" y="3810883"/>
              <a:ext cx="3018034" cy="262659"/>
            </a:xfrm>
            <a:prstGeom prst="rect">
              <a:avLst/>
            </a:prstGeom>
            <a:noFill/>
          </p:spPr>
          <p:txBody>
            <a:bodyPr wrap="square" rtlCol="0" anchor="ctr">
              <a:spAutoFit/>
            </a:bodyPr>
            <a:lstStyle/>
            <a:p>
              <a:pPr algn="ctr" fontAlgn="auto">
                <a:spcBef>
                  <a:spcPts val="0"/>
                </a:spcBef>
                <a:spcAft>
                  <a:spcPts val="0"/>
                </a:spcAft>
              </a:pPr>
              <a:r>
                <a:rPr lang="zh-CN" altLang="en-US" sz="1200">
                  <a:solidFill>
                    <a:schemeClr val="tx1">
                      <a:lumMod val="65000"/>
                      <a:lumOff val="35000"/>
                    </a:schemeClr>
                  </a:solidFill>
                  <a:latin typeface="+mn-lt"/>
                  <a:ea typeface="+mn-ea"/>
                </a:rPr>
                <a:t>每页大小</a:t>
              </a:r>
              <a:endParaRPr lang="zh-CN" altLang="en-US" sz="1200" dirty="0">
                <a:solidFill>
                  <a:schemeClr val="tx1">
                    <a:lumMod val="65000"/>
                    <a:lumOff val="35000"/>
                  </a:schemeClr>
                </a:solidFill>
                <a:latin typeface="+mn-lt"/>
                <a:ea typeface="+mn-ea"/>
              </a:endParaRPr>
            </a:p>
          </p:txBody>
        </p:sp>
      </p:grpSp>
      <p:grpSp>
        <p:nvGrpSpPr>
          <p:cNvPr id="23" name="组合 22">
            <a:extLst>
              <a:ext uri="{FF2B5EF4-FFF2-40B4-BE49-F238E27FC236}">
                <a16:creationId xmlns:a16="http://schemas.microsoft.com/office/drawing/2014/main" id="{8EFCF5EB-6A65-CCC2-573C-45DAFF9E8F65}"/>
              </a:ext>
            </a:extLst>
          </p:cNvPr>
          <p:cNvGrpSpPr/>
          <p:nvPr/>
        </p:nvGrpSpPr>
        <p:grpSpPr>
          <a:xfrm>
            <a:off x="4652558" y="4894116"/>
            <a:ext cx="5838277" cy="286399"/>
            <a:chOff x="3694190" y="3810883"/>
            <a:chExt cx="5635098" cy="271572"/>
          </a:xfrm>
        </p:grpSpPr>
        <p:sp>
          <p:nvSpPr>
            <p:cNvPr id="24" name="文本框 23">
              <a:extLst>
                <a:ext uri="{FF2B5EF4-FFF2-40B4-BE49-F238E27FC236}">
                  <a16:creationId xmlns:a16="http://schemas.microsoft.com/office/drawing/2014/main" id="{694E1FC8-0092-1875-FD20-6231E5DD5BDC}"/>
                </a:ext>
              </a:extLst>
            </p:cNvPr>
            <p:cNvSpPr txBox="1"/>
            <p:nvPr/>
          </p:nvSpPr>
          <p:spPr>
            <a:xfrm>
              <a:off x="3694190" y="3812254"/>
              <a:ext cx="1529584" cy="262659"/>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latin typeface="+mn-lt"/>
                  <a:ea typeface="+mn-ea"/>
                </a:rPr>
                <a:t>status</a:t>
              </a:r>
              <a:endParaRPr lang="zh-CN" altLang="en-US" sz="1200" dirty="0">
                <a:solidFill>
                  <a:schemeClr val="tx1">
                    <a:lumMod val="65000"/>
                    <a:lumOff val="35000"/>
                  </a:schemeClr>
                </a:solidFill>
                <a:latin typeface="+mn-lt"/>
                <a:ea typeface="+mn-ea"/>
              </a:endParaRPr>
            </a:p>
          </p:txBody>
        </p:sp>
        <p:sp>
          <p:nvSpPr>
            <p:cNvPr id="25" name="文本框 24">
              <a:extLst>
                <a:ext uri="{FF2B5EF4-FFF2-40B4-BE49-F238E27FC236}">
                  <a16:creationId xmlns:a16="http://schemas.microsoft.com/office/drawing/2014/main" id="{206D6AA5-5BD3-FF89-AE8F-6ACF9945F3BC}"/>
                </a:ext>
              </a:extLst>
            </p:cNvPr>
            <p:cNvSpPr txBox="1"/>
            <p:nvPr/>
          </p:nvSpPr>
          <p:spPr>
            <a:xfrm>
              <a:off x="5145601" y="3819796"/>
              <a:ext cx="1145936" cy="262659"/>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rPr>
                <a:t>int</a:t>
              </a:r>
              <a:endParaRPr lang="zh-CN" altLang="en-US" sz="1200" dirty="0">
                <a:solidFill>
                  <a:schemeClr val="tx1">
                    <a:lumMod val="65000"/>
                    <a:lumOff val="35000"/>
                  </a:schemeClr>
                </a:solidFill>
                <a:latin typeface="+mn-lt"/>
                <a:ea typeface="+mn-ea"/>
              </a:endParaRPr>
            </a:p>
          </p:txBody>
        </p:sp>
        <p:sp>
          <p:nvSpPr>
            <p:cNvPr id="26" name="文本框 25">
              <a:extLst>
                <a:ext uri="{FF2B5EF4-FFF2-40B4-BE49-F238E27FC236}">
                  <a16:creationId xmlns:a16="http://schemas.microsoft.com/office/drawing/2014/main" id="{12CBB7CD-E2E1-27A9-C9B2-DFDE20F614E3}"/>
                </a:ext>
              </a:extLst>
            </p:cNvPr>
            <p:cNvSpPr txBox="1"/>
            <p:nvPr/>
          </p:nvSpPr>
          <p:spPr>
            <a:xfrm>
              <a:off x="6311254" y="3810883"/>
              <a:ext cx="3018034" cy="262659"/>
            </a:xfrm>
            <a:prstGeom prst="rect">
              <a:avLst/>
            </a:prstGeom>
            <a:noFill/>
          </p:spPr>
          <p:txBody>
            <a:bodyPr wrap="square" rtlCol="0" anchor="ctr">
              <a:spAutoFit/>
            </a:bodyPr>
            <a:lstStyle/>
            <a:p>
              <a:pPr algn="ctr" fontAlgn="auto">
                <a:spcBef>
                  <a:spcPts val="0"/>
                </a:spcBef>
                <a:spcAft>
                  <a:spcPts val="0"/>
                </a:spcAft>
              </a:pPr>
              <a:r>
                <a:rPr lang="zh-CN" altLang="en-US" sz="1200">
                  <a:solidFill>
                    <a:schemeClr val="tx1">
                      <a:lumMod val="65000"/>
                      <a:lumOff val="35000"/>
                    </a:schemeClr>
                  </a:solidFill>
                  <a:latin typeface="+mn-lt"/>
                  <a:ea typeface="+mn-ea"/>
                </a:rPr>
                <a:t>优惠券状态</a:t>
              </a:r>
              <a:endParaRPr lang="zh-CN" altLang="en-US" sz="1200" dirty="0">
                <a:solidFill>
                  <a:schemeClr val="tx1">
                    <a:lumMod val="65000"/>
                    <a:lumOff val="35000"/>
                  </a:schemeClr>
                </a:solidFill>
                <a:latin typeface="+mn-lt"/>
                <a:ea typeface="+mn-ea"/>
              </a:endParaRPr>
            </a:p>
          </p:txBody>
        </p:sp>
      </p:grpSp>
      <p:pic>
        <p:nvPicPr>
          <p:cNvPr id="32" name="图片 31">
            <a:extLst>
              <a:ext uri="{FF2B5EF4-FFF2-40B4-BE49-F238E27FC236}">
                <a16:creationId xmlns:a16="http://schemas.microsoft.com/office/drawing/2014/main" id="{835FEF81-57BC-CD87-BE1B-30E23AE1FECF}"/>
              </a:ext>
            </a:extLst>
          </p:cNvPr>
          <p:cNvPicPr>
            <a:picLocks noChangeAspect="1"/>
          </p:cNvPicPr>
          <p:nvPr/>
        </p:nvPicPr>
        <p:blipFill>
          <a:blip r:embed="rId5"/>
          <a:stretch>
            <a:fillRect/>
          </a:stretch>
        </p:blipFill>
        <p:spPr>
          <a:xfrm>
            <a:off x="32467" y="3662334"/>
            <a:ext cx="3725813" cy="235629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492359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accel="50000" decel="50000"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additive="base">
                                        <p:cTn id="22" dur="1000" fill="hold"/>
                                        <p:tgtEl>
                                          <p:spTgt spid="32"/>
                                        </p:tgtEl>
                                        <p:attrNameLst>
                                          <p:attrName>ppt_x</p:attrName>
                                        </p:attrNameLst>
                                      </p:cBhvr>
                                      <p:tavLst>
                                        <p:tav tm="0">
                                          <p:val>
                                            <p:strVal val="0-#ppt_w/2"/>
                                          </p:val>
                                        </p:tav>
                                        <p:tav tm="100000">
                                          <p:val>
                                            <p:strVal val="#ppt_x"/>
                                          </p:val>
                                        </p:tav>
                                      </p:tavLst>
                                    </p:anim>
                                    <p:anim calcmode="lin" valueType="num">
                                      <p:cBhvr additive="base">
                                        <p:cTn id="23" dur="10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randombar(horizontal)">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randombar(horizontal)">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randombar(horizontal)">
                                      <p:cBhvr>
                                        <p:cTn id="38" dur="500"/>
                                        <p:tgtEl>
                                          <p:spTgt spid="23"/>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nodeType="click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randombar(horizontal)">
                                      <p:cBhvr>
                                        <p:cTn id="4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036F24-0B98-0F94-443F-880AC16766BE}"/>
              </a:ext>
            </a:extLst>
          </p:cNvPr>
          <p:cNvSpPr>
            <a:spLocks noGrp="1"/>
          </p:cNvSpPr>
          <p:nvPr>
            <p:ph type="title"/>
          </p:nvPr>
        </p:nvSpPr>
        <p:spPr/>
        <p:txBody>
          <a:bodyPr/>
          <a:lstStyle/>
          <a:p>
            <a:r>
              <a:rPr lang="zh-CN" altLang="en-US"/>
              <a:t>用户端优惠券</a:t>
            </a:r>
            <a:r>
              <a:rPr lang="en-US" altLang="zh-CN"/>
              <a:t>VO</a:t>
            </a:r>
            <a:r>
              <a:rPr lang="zh-CN" altLang="en-US"/>
              <a:t>实体</a:t>
            </a:r>
          </a:p>
        </p:txBody>
      </p:sp>
      <p:graphicFrame>
        <p:nvGraphicFramePr>
          <p:cNvPr id="4" name="表格 4">
            <a:extLst>
              <a:ext uri="{FF2B5EF4-FFF2-40B4-BE49-F238E27FC236}">
                <a16:creationId xmlns:a16="http://schemas.microsoft.com/office/drawing/2014/main" id="{FDCE126A-CA86-2E2C-26D0-19D0C84DDBE6}"/>
              </a:ext>
            </a:extLst>
          </p:cNvPr>
          <p:cNvGraphicFramePr>
            <a:graphicFrameLocks noGrp="1"/>
          </p:cNvGraphicFramePr>
          <p:nvPr/>
        </p:nvGraphicFramePr>
        <p:xfrm>
          <a:off x="4772023" y="2035233"/>
          <a:ext cx="6359812" cy="3349567"/>
        </p:xfrm>
        <a:graphic>
          <a:graphicData uri="http://schemas.openxmlformats.org/drawingml/2006/table">
            <a:tbl>
              <a:tblPr firstRow="1" bandRow="1">
                <a:effectLst>
                  <a:outerShdw blurRad="50800" dist="38100" dir="5400000" algn="t" rotWithShape="0">
                    <a:prstClr val="black">
                      <a:alpha val="40000"/>
                    </a:prstClr>
                  </a:outerShdw>
                </a:effectLst>
                <a:tableStyleId>{073A0DAA-6AF3-43AB-8588-CEC1D06C72B9}</a:tableStyleId>
              </a:tblPr>
              <a:tblGrid>
                <a:gridCol w="1695452">
                  <a:extLst>
                    <a:ext uri="{9D8B030D-6E8A-4147-A177-3AD203B41FA5}">
                      <a16:colId xmlns:a16="http://schemas.microsoft.com/office/drawing/2014/main" val="2632288434"/>
                    </a:ext>
                  </a:extLst>
                </a:gridCol>
                <a:gridCol w="1158042">
                  <a:extLst>
                    <a:ext uri="{9D8B030D-6E8A-4147-A177-3AD203B41FA5}">
                      <a16:colId xmlns:a16="http://schemas.microsoft.com/office/drawing/2014/main" val="3810426350"/>
                    </a:ext>
                  </a:extLst>
                </a:gridCol>
                <a:gridCol w="3506318">
                  <a:extLst>
                    <a:ext uri="{9D8B030D-6E8A-4147-A177-3AD203B41FA5}">
                      <a16:colId xmlns:a16="http://schemas.microsoft.com/office/drawing/2014/main" val="3490649803"/>
                    </a:ext>
                  </a:extLst>
                </a:gridCol>
              </a:tblGrid>
              <a:tr h="306935">
                <a:tc>
                  <a:txBody>
                    <a:bodyPr/>
                    <a:lstStyle/>
                    <a:p>
                      <a:pPr algn="ctr"/>
                      <a:r>
                        <a:rPr lang="zh-CN" altLang="en-US" sz="1200"/>
                        <a:t>参数名</a:t>
                      </a:r>
                    </a:p>
                  </a:txBody>
                  <a:tcPr anchor="ctr">
                    <a:solidFill>
                      <a:srgbClr val="49504F"/>
                    </a:solidFill>
                  </a:tcPr>
                </a:tc>
                <a:tc>
                  <a:txBody>
                    <a:bodyPr/>
                    <a:lstStyle/>
                    <a:p>
                      <a:pPr algn="ctr"/>
                      <a:r>
                        <a:rPr lang="zh-CN" altLang="en-US" sz="1200"/>
                        <a:t>类型</a:t>
                      </a:r>
                    </a:p>
                  </a:txBody>
                  <a:tcPr anchor="ctr">
                    <a:solidFill>
                      <a:srgbClr val="49504F"/>
                    </a:solidFill>
                  </a:tcPr>
                </a:tc>
                <a:tc>
                  <a:txBody>
                    <a:bodyPr/>
                    <a:lstStyle/>
                    <a:p>
                      <a:pPr algn="ctr"/>
                      <a:r>
                        <a:rPr lang="zh-CN" altLang="en-US" sz="1200"/>
                        <a:t>说明</a:t>
                      </a:r>
                    </a:p>
                  </a:txBody>
                  <a:tcPr anchor="ctr">
                    <a:solidFill>
                      <a:srgbClr val="49504F"/>
                    </a:solidFill>
                  </a:tcPr>
                </a:tc>
                <a:extLst>
                  <a:ext uri="{0D108BD9-81ED-4DB2-BD59-A6C34878D82A}">
                    <a16:rowId xmlns:a16="http://schemas.microsoft.com/office/drawing/2014/main" val="1747419205"/>
                  </a:ext>
                </a:extLst>
              </a:tr>
              <a:tr h="277906">
                <a:tc>
                  <a:txBody>
                    <a:bodyPr/>
                    <a:lstStyle/>
                    <a:p>
                      <a:pPr algn="ctr"/>
                      <a:endParaRPr lang="zh-CN" altLang="en-US" sz="1200" b="0"/>
                    </a:p>
                  </a:txBody>
                  <a:tcPr anchor="ctr">
                    <a:solidFill>
                      <a:schemeClr val="bg1">
                        <a:lumMod val="95000"/>
                      </a:schemeClr>
                    </a:solidFill>
                  </a:tcPr>
                </a:tc>
                <a:tc>
                  <a:txBody>
                    <a:bodyPr/>
                    <a:lstStyle/>
                    <a:p>
                      <a:pPr algn="ctr"/>
                      <a:endParaRPr lang="zh-CN" altLang="en-US" sz="1200" b="0"/>
                    </a:p>
                  </a:txBody>
                  <a:tcPr anchor="ctr">
                    <a:solidFill>
                      <a:schemeClr val="bg1">
                        <a:lumMod val="95000"/>
                      </a:schemeClr>
                    </a:solidFill>
                  </a:tcPr>
                </a:tc>
                <a:tc>
                  <a:txBody>
                    <a:bodyPr/>
                    <a:lstStyle/>
                    <a:p>
                      <a:pPr algn="ctr"/>
                      <a:endParaRPr lang="zh-CN" altLang="en-US" sz="1200" b="0"/>
                    </a:p>
                  </a:txBody>
                  <a:tcPr anchor="ctr">
                    <a:solidFill>
                      <a:schemeClr val="bg1">
                        <a:lumMod val="95000"/>
                      </a:schemeClr>
                    </a:solidFill>
                  </a:tcPr>
                </a:tc>
                <a:extLst>
                  <a:ext uri="{0D108BD9-81ED-4DB2-BD59-A6C34878D82A}">
                    <a16:rowId xmlns:a16="http://schemas.microsoft.com/office/drawing/2014/main" val="3879576160"/>
                  </a:ext>
                </a:extLst>
              </a:tr>
              <a:tr h="277906">
                <a:tc>
                  <a:txBody>
                    <a:bodyPr/>
                    <a:lstStyle/>
                    <a:p>
                      <a:pPr algn="ctr"/>
                      <a:endParaRPr lang="zh-CN" altLang="en-US" sz="1200" b="0"/>
                    </a:p>
                  </a:txBody>
                  <a:tcPr anchor="ctr"/>
                </a:tc>
                <a:tc>
                  <a:txBody>
                    <a:bodyPr/>
                    <a:lstStyle/>
                    <a:p>
                      <a:pPr algn="ctr"/>
                      <a:endParaRPr lang="zh-CN" altLang="en-US" sz="1200" b="0"/>
                    </a:p>
                  </a:txBody>
                  <a:tcPr anchor="ctr"/>
                </a:tc>
                <a:tc>
                  <a:txBody>
                    <a:bodyPr/>
                    <a:lstStyle/>
                    <a:p>
                      <a:pPr algn="ctr"/>
                      <a:endParaRPr lang="zh-CN" altLang="en-US" sz="1200" b="0"/>
                    </a:p>
                  </a:txBody>
                  <a:tcPr anchor="ctr"/>
                </a:tc>
                <a:extLst>
                  <a:ext uri="{0D108BD9-81ED-4DB2-BD59-A6C34878D82A}">
                    <a16:rowId xmlns:a16="http://schemas.microsoft.com/office/drawing/2014/main" val="3493185947"/>
                  </a:ext>
                </a:extLst>
              </a:tr>
              <a:tr h="292260">
                <a:tc>
                  <a:txBody>
                    <a:bodyPr/>
                    <a:lstStyle/>
                    <a:p>
                      <a:pPr algn="ctr"/>
                      <a:endParaRPr lang="zh-CN" altLang="en-US" sz="1200" b="0"/>
                    </a:p>
                  </a:txBody>
                  <a:tcPr anchor="ctr">
                    <a:solidFill>
                      <a:schemeClr val="bg1">
                        <a:lumMod val="95000"/>
                      </a:schemeClr>
                    </a:solidFill>
                  </a:tcPr>
                </a:tc>
                <a:tc>
                  <a:txBody>
                    <a:bodyPr/>
                    <a:lstStyle/>
                    <a:p>
                      <a:pPr algn="ctr"/>
                      <a:endParaRPr lang="zh-CN" altLang="en-US" sz="1200" b="0"/>
                    </a:p>
                  </a:txBody>
                  <a:tcPr anchor="ctr">
                    <a:solidFill>
                      <a:schemeClr val="bg1">
                        <a:lumMod val="95000"/>
                      </a:schemeClr>
                    </a:solidFill>
                  </a:tcPr>
                </a:tc>
                <a:tc>
                  <a:txBody>
                    <a:bodyPr/>
                    <a:lstStyle/>
                    <a:p>
                      <a:pPr algn="ctr"/>
                      <a:endParaRPr lang="zh-CN" altLang="en-US" sz="1200" b="0"/>
                    </a:p>
                  </a:txBody>
                  <a:tcPr anchor="ctr">
                    <a:solidFill>
                      <a:schemeClr val="bg1">
                        <a:lumMod val="95000"/>
                      </a:schemeClr>
                    </a:solidFill>
                  </a:tcPr>
                </a:tc>
                <a:extLst>
                  <a:ext uri="{0D108BD9-81ED-4DB2-BD59-A6C34878D82A}">
                    <a16:rowId xmlns:a16="http://schemas.microsoft.com/office/drawing/2014/main" val="220250136"/>
                  </a:ext>
                </a:extLst>
              </a:tr>
              <a:tr h="268510">
                <a:tc>
                  <a:txBody>
                    <a:bodyPr/>
                    <a:lstStyle/>
                    <a:p>
                      <a:pPr algn="ctr"/>
                      <a:endParaRPr lang="zh-CN" altLang="en-US" sz="1200" b="0"/>
                    </a:p>
                  </a:txBody>
                  <a:tcPr anchor="ctr">
                    <a:solidFill>
                      <a:srgbClr val="E7E7E7"/>
                    </a:solidFill>
                  </a:tcPr>
                </a:tc>
                <a:tc>
                  <a:txBody>
                    <a:bodyPr/>
                    <a:lstStyle/>
                    <a:p>
                      <a:pPr algn="ctr"/>
                      <a:endParaRPr lang="zh-CN" altLang="en-US" sz="1200" b="0"/>
                    </a:p>
                  </a:txBody>
                  <a:tcPr anchor="ctr">
                    <a:solidFill>
                      <a:srgbClr val="E7E7E7"/>
                    </a:solidFill>
                  </a:tcPr>
                </a:tc>
                <a:tc>
                  <a:txBody>
                    <a:bodyPr/>
                    <a:lstStyle/>
                    <a:p>
                      <a:pPr algn="ctr"/>
                      <a:endParaRPr lang="zh-CN" altLang="en-US" sz="1200" b="0"/>
                    </a:p>
                  </a:txBody>
                  <a:tcPr anchor="ctr">
                    <a:solidFill>
                      <a:srgbClr val="E7E7E7"/>
                    </a:solidFill>
                  </a:tcPr>
                </a:tc>
                <a:extLst>
                  <a:ext uri="{0D108BD9-81ED-4DB2-BD59-A6C34878D82A}">
                    <a16:rowId xmlns:a16="http://schemas.microsoft.com/office/drawing/2014/main" val="3806145727"/>
                  </a:ext>
                </a:extLst>
              </a:tr>
              <a:tr h="268510">
                <a:tc>
                  <a:txBody>
                    <a:bodyPr/>
                    <a:lstStyle/>
                    <a:p>
                      <a:pPr algn="ctr"/>
                      <a:endParaRPr lang="zh-CN" altLang="en-US" sz="1200" b="0"/>
                    </a:p>
                  </a:txBody>
                  <a:tcPr anchor="ctr">
                    <a:solidFill>
                      <a:schemeClr val="bg1">
                        <a:lumMod val="95000"/>
                      </a:schemeClr>
                    </a:solidFill>
                  </a:tcPr>
                </a:tc>
                <a:tc>
                  <a:txBody>
                    <a:bodyPr/>
                    <a:lstStyle/>
                    <a:p>
                      <a:pPr algn="ctr"/>
                      <a:endParaRPr lang="zh-CN" altLang="en-US" sz="1200" b="0"/>
                    </a:p>
                  </a:txBody>
                  <a:tcPr anchor="ctr">
                    <a:solidFill>
                      <a:schemeClr val="bg1">
                        <a:lumMod val="95000"/>
                      </a:schemeClr>
                    </a:solidFill>
                  </a:tcPr>
                </a:tc>
                <a:tc>
                  <a:txBody>
                    <a:bodyPr/>
                    <a:lstStyle/>
                    <a:p>
                      <a:pPr algn="ctr"/>
                      <a:endParaRPr lang="zh-CN" altLang="en-US" sz="1200" b="0"/>
                    </a:p>
                  </a:txBody>
                  <a:tcPr anchor="ctr">
                    <a:solidFill>
                      <a:schemeClr val="bg1">
                        <a:lumMod val="95000"/>
                      </a:schemeClr>
                    </a:solidFill>
                  </a:tcPr>
                </a:tc>
                <a:extLst>
                  <a:ext uri="{0D108BD9-81ED-4DB2-BD59-A6C34878D82A}">
                    <a16:rowId xmlns:a16="http://schemas.microsoft.com/office/drawing/2014/main" val="108241600"/>
                  </a:ext>
                </a:extLst>
              </a:tr>
              <a:tr h="268510">
                <a:tc>
                  <a:txBody>
                    <a:bodyPr/>
                    <a:lstStyle/>
                    <a:p>
                      <a:pPr algn="ctr"/>
                      <a:endParaRPr lang="zh-CN" altLang="en-US" sz="1200" b="0"/>
                    </a:p>
                  </a:txBody>
                  <a:tcPr anchor="ctr">
                    <a:solidFill>
                      <a:srgbClr val="E7E7E7"/>
                    </a:solidFill>
                  </a:tcPr>
                </a:tc>
                <a:tc>
                  <a:txBody>
                    <a:bodyPr/>
                    <a:lstStyle/>
                    <a:p>
                      <a:pPr algn="ctr"/>
                      <a:endParaRPr lang="zh-CN" altLang="en-US" sz="1200" b="0"/>
                    </a:p>
                  </a:txBody>
                  <a:tcPr anchor="ctr">
                    <a:solidFill>
                      <a:srgbClr val="E7E7E7"/>
                    </a:solidFill>
                  </a:tcPr>
                </a:tc>
                <a:tc>
                  <a:txBody>
                    <a:bodyPr/>
                    <a:lstStyle/>
                    <a:p>
                      <a:pPr algn="ctr"/>
                      <a:endParaRPr lang="zh-CN" altLang="en-US" sz="1200" b="0"/>
                    </a:p>
                  </a:txBody>
                  <a:tcPr anchor="ctr">
                    <a:solidFill>
                      <a:srgbClr val="E7E7E7"/>
                    </a:solidFill>
                  </a:tcPr>
                </a:tc>
                <a:extLst>
                  <a:ext uri="{0D108BD9-81ED-4DB2-BD59-A6C34878D82A}">
                    <a16:rowId xmlns:a16="http://schemas.microsoft.com/office/drawing/2014/main" val="4142489795"/>
                  </a:ext>
                </a:extLst>
              </a:tr>
              <a:tr h="268510">
                <a:tc>
                  <a:txBody>
                    <a:bodyPr/>
                    <a:lstStyle/>
                    <a:p>
                      <a:pPr algn="ctr"/>
                      <a:endParaRPr lang="zh-CN" altLang="en-US" sz="1200" b="0"/>
                    </a:p>
                  </a:txBody>
                  <a:tcPr anchor="ctr">
                    <a:solidFill>
                      <a:schemeClr val="bg1">
                        <a:lumMod val="95000"/>
                      </a:schemeClr>
                    </a:solidFill>
                  </a:tcPr>
                </a:tc>
                <a:tc>
                  <a:txBody>
                    <a:bodyPr/>
                    <a:lstStyle/>
                    <a:p>
                      <a:pPr algn="ctr"/>
                      <a:endParaRPr lang="zh-CN" altLang="en-US" sz="1200" b="0"/>
                    </a:p>
                  </a:txBody>
                  <a:tcPr anchor="ctr">
                    <a:solidFill>
                      <a:schemeClr val="bg1">
                        <a:lumMod val="95000"/>
                      </a:schemeClr>
                    </a:solidFill>
                  </a:tcPr>
                </a:tc>
                <a:tc>
                  <a:txBody>
                    <a:bodyPr/>
                    <a:lstStyle/>
                    <a:p>
                      <a:pPr algn="ctr"/>
                      <a:endParaRPr lang="zh-CN" altLang="en-US" sz="1200" b="0"/>
                    </a:p>
                  </a:txBody>
                  <a:tcPr anchor="ctr">
                    <a:solidFill>
                      <a:schemeClr val="bg1">
                        <a:lumMod val="95000"/>
                      </a:schemeClr>
                    </a:solidFill>
                  </a:tcPr>
                </a:tc>
                <a:extLst>
                  <a:ext uri="{0D108BD9-81ED-4DB2-BD59-A6C34878D82A}">
                    <a16:rowId xmlns:a16="http://schemas.microsoft.com/office/drawing/2014/main" val="1160964471"/>
                  </a:ext>
                </a:extLst>
              </a:tr>
              <a:tr h="268510">
                <a:tc>
                  <a:txBody>
                    <a:bodyPr/>
                    <a:lstStyle/>
                    <a:p>
                      <a:pPr algn="ctr"/>
                      <a:endParaRPr lang="zh-CN" altLang="en-US" sz="1200" b="0"/>
                    </a:p>
                  </a:txBody>
                  <a:tcPr anchor="ctr">
                    <a:solidFill>
                      <a:srgbClr val="E7E7E7"/>
                    </a:solidFill>
                  </a:tcPr>
                </a:tc>
                <a:tc>
                  <a:txBody>
                    <a:bodyPr/>
                    <a:lstStyle/>
                    <a:p>
                      <a:pPr algn="ctr"/>
                      <a:endParaRPr lang="zh-CN" altLang="en-US" sz="1200" b="0"/>
                    </a:p>
                  </a:txBody>
                  <a:tcPr anchor="ctr">
                    <a:solidFill>
                      <a:srgbClr val="E7E7E7"/>
                    </a:solidFill>
                  </a:tcPr>
                </a:tc>
                <a:tc>
                  <a:txBody>
                    <a:bodyPr/>
                    <a:lstStyle/>
                    <a:p>
                      <a:pPr algn="ctr"/>
                      <a:endParaRPr lang="zh-CN" altLang="en-US" sz="1200" b="0"/>
                    </a:p>
                  </a:txBody>
                  <a:tcPr anchor="ctr">
                    <a:solidFill>
                      <a:srgbClr val="E7E7E7"/>
                    </a:solidFill>
                  </a:tcPr>
                </a:tc>
                <a:extLst>
                  <a:ext uri="{0D108BD9-81ED-4DB2-BD59-A6C34878D82A}">
                    <a16:rowId xmlns:a16="http://schemas.microsoft.com/office/drawing/2014/main" val="2640976734"/>
                  </a:ext>
                </a:extLst>
              </a:tr>
              <a:tr h="268510">
                <a:tc>
                  <a:txBody>
                    <a:bodyPr/>
                    <a:lstStyle/>
                    <a:p>
                      <a:pPr algn="ctr"/>
                      <a:endParaRPr lang="zh-CN" altLang="en-US" sz="1200" b="0"/>
                    </a:p>
                  </a:txBody>
                  <a:tcPr anchor="ctr">
                    <a:solidFill>
                      <a:schemeClr val="bg1">
                        <a:lumMod val="95000"/>
                      </a:schemeClr>
                    </a:solidFill>
                  </a:tcPr>
                </a:tc>
                <a:tc>
                  <a:txBody>
                    <a:bodyPr/>
                    <a:lstStyle/>
                    <a:p>
                      <a:pPr algn="ctr"/>
                      <a:endParaRPr lang="zh-CN" altLang="en-US" sz="1200" b="0"/>
                    </a:p>
                  </a:txBody>
                  <a:tcPr anchor="ctr">
                    <a:solidFill>
                      <a:schemeClr val="bg1">
                        <a:lumMod val="95000"/>
                      </a:schemeClr>
                    </a:solidFill>
                  </a:tcPr>
                </a:tc>
                <a:tc>
                  <a:txBody>
                    <a:bodyPr/>
                    <a:lstStyle/>
                    <a:p>
                      <a:pPr algn="ctr"/>
                      <a:endParaRPr lang="zh-CN" altLang="en-US" sz="1200" b="0"/>
                    </a:p>
                  </a:txBody>
                  <a:tcPr anchor="ctr">
                    <a:solidFill>
                      <a:schemeClr val="bg1">
                        <a:lumMod val="95000"/>
                      </a:schemeClr>
                    </a:solidFill>
                  </a:tcPr>
                </a:tc>
                <a:extLst>
                  <a:ext uri="{0D108BD9-81ED-4DB2-BD59-A6C34878D82A}">
                    <a16:rowId xmlns:a16="http://schemas.microsoft.com/office/drawing/2014/main" val="351320057"/>
                  </a:ext>
                </a:extLst>
              </a:tr>
              <a:tr h="268510">
                <a:tc>
                  <a:txBody>
                    <a:bodyPr/>
                    <a:lstStyle/>
                    <a:p>
                      <a:pPr algn="ctr"/>
                      <a:endParaRPr lang="zh-CN" altLang="en-US" sz="1200" b="0"/>
                    </a:p>
                  </a:txBody>
                  <a:tcPr anchor="ctr">
                    <a:solidFill>
                      <a:srgbClr val="E7E7E7"/>
                    </a:solidFill>
                  </a:tcPr>
                </a:tc>
                <a:tc>
                  <a:txBody>
                    <a:bodyPr/>
                    <a:lstStyle/>
                    <a:p>
                      <a:pPr algn="ctr"/>
                      <a:endParaRPr lang="zh-CN" altLang="en-US" sz="1200" b="0"/>
                    </a:p>
                  </a:txBody>
                  <a:tcPr anchor="ctr">
                    <a:solidFill>
                      <a:srgbClr val="E7E7E7"/>
                    </a:solidFill>
                  </a:tcPr>
                </a:tc>
                <a:tc>
                  <a:txBody>
                    <a:bodyPr/>
                    <a:lstStyle/>
                    <a:p>
                      <a:pPr algn="ctr"/>
                      <a:endParaRPr lang="zh-CN" altLang="en-US" sz="1200" b="0"/>
                    </a:p>
                  </a:txBody>
                  <a:tcPr anchor="ctr">
                    <a:solidFill>
                      <a:srgbClr val="E7E7E7"/>
                    </a:solidFill>
                  </a:tcPr>
                </a:tc>
                <a:extLst>
                  <a:ext uri="{0D108BD9-81ED-4DB2-BD59-A6C34878D82A}">
                    <a16:rowId xmlns:a16="http://schemas.microsoft.com/office/drawing/2014/main" val="3204508711"/>
                  </a:ext>
                </a:extLst>
              </a:tr>
              <a:tr h="268510">
                <a:tc>
                  <a:txBody>
                    <a:bodyPr/>
                    <a:lstStyle/>
                    <a:p>
                      <a:pPr algn="ctr"/>
                      <a:endParaRPr lang="zh-CN" altLang="en-US" sz="1200" b="0"/>
                    </a:p>
                  </a:txBody>
                  <a:tcPr anchor="ctr">
                    <a:solidFill>
                      <a:schemeClr val="bg1">
                        <a:lumMod val="95000"/>
                      </a:schemeClr>
                    </a:solidFill>
                  </a:tcPr>
                </a:tc>
                <a:tc>
                  <a:txBody>
                    <a:bodyPr/>
                    <a:lstStyle/>
                    <a:p>
                      <a:pPr algn="ctr"/>
                      <a:endParaRPr lang="zh-CN" altLang="en-US" sz="1200" b="0"/>
                    </a:p>
                  </a:txBody>
                  <a:tcPr anchor="ctr">
                    <a:solidFill>
                      <a:schemeClr val="bg1">
                        <a:lumMod val="95000"/>
                      </a:schemeClr>
                    </a:solidFill>
                  </a:tcPr>
                </a:tc>
                <a:tc>
                  <a:txBody>
                    <a:bodyPr/>
                    <a:lstStyle/>
                    <a:p>
                      <a:pPr algn="ctr"/>
                      <a:endParaRPr lang="zh-CN" altLang="en-US" sz="1200" b="0"/>
                    </a:p>
                  </a:txBody>
                  <a:tcPr anchor="ctr">
                    <a:solidFill>
                      <a:schemeClr val="bg1">
                        <a:lumMod val="95000"/>
                      </a:schemeClr>
                    </a:solidFill>
                  </a:tcPr>
                </a:tc>
                <a:extLst>
                  <a:ext uri="{0D108BD9-81ED-4DB2-BD59-A6C34878D82A}">
                    <a16:rowId xmlns:a16="http://schemas.microsoft.com/office/drawing/2014/main" val="3269718302"/>
                  </a:ext>
                </a:extLst>
              </a:tr>
            </a:tbl>
          </a:graphicData>
        </a:graphic>
      </p:graphicFrame>
      <p:grpSp>
        <p:nvGrpSpPr>
          <p:cNvPr id="5" name="组合 4">
            <a:extLst>
              <a:ext uri="{FF2B5EF4-FFF2-40B4-BE49-F238E27FC236}">
                <a16:creationId xmlns:a16="http://schemas.microsoft.com/office/drawing/2014/main" id="{340A077F-18C4-9FB0-F9AB-0039A79FFEF2}"/>
              </a:ext>
            </a:extLst>
          </p:cNvPr>
          <p:cNvGrpSpPr/>
          <p:nvPr/>
        </p:nvGrpSpPr>
        <p:grpSpPr>
          <a:xfrm>
            <a:off x="4838699" y="2604964"/>
            <a:ext cx="6293136" cy="308764"/>
            <a:chOff x="3785908" y="3790194"/>
            <a:chExt cx="5543380" cy="286456"/>
          </a:xfrm>
        </p:grpSpPr>
        <p:sp>
          <p:nvSpPr>
            <p:cNvPr id="6" name="文本框 5">
              <a:extLst>
                <a:ext uri="{FF2B5EF4-FFF2-40B4-BE49-F238E27FC236}">
                  <a16:creationId xmlns:a16="http://schemas.microsoft.com/office/drawing/2014/main" id="{79F45830-5BE9-2F13-CED8-BCA653F37E95}"/>
                </a:ext>
              </a:extLst>
            </p:cNvPr>
            <p:cNvSpPr txBox="1"/>
            <p:nvPr/>
          </p:nvSpPr>
          <p:spPr>
            <a:xfrm>
              <a:off x="3785908" y="3790544"/>
              <a:ext cx="1363633" cy="286106"/>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latin typeface="+mn-lt"/>
                  <a:ea typeface="+mn-ea"/>
                </a:rPr>
                <a:t>name</a:t>
              </a:r>
              <a:endParaRPr lang="zh-CN" altLang="en-US" sz="1200" dirty="0">
                <a:solidFill>
                  <a:schemeClr val="tx1">
                    <a:lumMod val="65000"/>
                    <a:lumOff val="35000"/>
                  </a:schemeClr>
                </a:solidFill>
                <a:latin typeface="+mn-lt"/>
                <a:ea typeface="+mn-ea"/>
              </a:endParaRPr>
            </a:p>
          </p:txBody>
        </p:sp>
        <p:sp>
          <p:nvSpPr>
            <p:cNvPr id="7" name="文本框 6">
              <a:extLst>
                <a:ext uri="{FF2B5EF4-FFF2-40B4-BE49-F238E27FC236}">
                  <a16:creationId xmlns:a16="http://schemas.microsoft.com/office/drawing/2014/main" id="{EFC632BE-A603-4421-5D11-81A94CF1D249}"/>
                </a:ext>
              </a:extLst>
            </p:cNvPr>
            <p:cNvSpPr txBox="1"/>
            <p:nvPr/>
          </p:nvSpPr>
          <p:spPr>
            <a:xfrm>
              <a:off x="5149542" y="3790194"/>
              <a:ext cx="1145936" cy="276999"/>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rPr>
                <a:t>String</a:t>
              </a:r>
              <a:endParaRPr lang="zh-CN" altLang="en-US" sz="1200" dirty="0">
                <a:solidFill>
                  <a:schemeClr val="tx1">
                    <a:lumMod val="65000"/>
                    <a:lumOff val="35000"/>
                  </a:schemeClr>
                </a:solidFill>
                <a:latin typeface="+mn-lt"/>
                <a:ea typeface="+mn-ea"/>
              </a:endParaRPr>
            </a:p>
          </p:txBody>
        </p:sp>
        <p:sp>
          <p:nvSpPr>
            <p:cNvPr id="8" name="文本框 7">
              <a:extLst>
                <a:ext uri="{FF2B5EF4-FFF2-40B4-BE49-F238E27FC236}">
                  <a16:creationId xmlns:a16="http://schemas.microsoft.com/office/drawing/2014/main" id="{8B569C2C-6B90-1B07-0B88-0969BB8E193E}"/>
                </a:ext>
              </a:extLst>
            </p:cNvPr>
            <p:cNvSpPr txBox="1"/>
            <p:nvPr/>
          </p:nvSpPr>
          <p:spPr>
            <a:xfrm>
              <a:off x="6221655" y="3803617"/>
              <a:ext cx="3107633" cy="256986"/>
            </a:xfrm>
            <a:prstGeom prst="rect">
              <a:avLst/>
            </a:prstGeom>
            <a:noFill/>
          </p:spPr>
          <p:txBody>
            <a:bodyPr wrap="square" rtlCol="0" anchor="ctr">
              <a:spAutoFit/>
            </a:bodyPr>
            <a:lstStyle/>
            <a:p>
              <a:pPr algn="ctr" fontAlgn="auto">
                <a:spcBef>
                  <a:spcPts val="0"/>
                </a:spcBef>
                <a:spcAft>
                  <a:spcPts val="0"/>
                </a:spcAft>
              </a:pPr>
              <a:r>
                <a:rPr lang="zh-CN" altLang="en-US" sz="1200">
                  <a:solidFill>
                    <a:schemeClr val="tx1">
                      <a:lumMod val="65000"/>
                      <a:lumOff val="35000"/>
                    </a:schemeClr>
                  </a:solidFill>
                </a:rPr>
                <a:t>优惠券名称</a:t>
              </a:r>
              <a:endParaRPr lang="zh-CN" altLang="en-US" sz="1200" dirty="0">
                <a:solidFill>
                  <a:schemeClr val="tx1">
                    <a:lumMod val="65000"/>
                    <a:lumOff val="35000"/>
                  </a:schemeClr>
                </a:solidFill>
                <a:latin typeface="+mn-lt"/>
                <a:ea typeface="+mn-ea"/>
              </a:endParaRPr>
            </a:p>
          </p:txBody>
        </p:sp>
      </p:grpSp>
      <p:grpSp>
        <p:nvGrpSpPr>
          <p:cNvPr id="9" name="组合 8">
            <a:extLst>
              <a:ext uri="{FF2B5EF4-FFF2-40B4-BE49-F238E27FC236}">
                <a16:creationId xmlns:a16="http://schemas.microsoft.com/office/drawing/2014/main" id="{B26D0ED2-653E-1242-CA0F-0A3353D11CE3}"/>
              </a:ext>
            </a:extLst>
          </p:cNvPr>
          <p:cNvGrpSpPr/>
          <p:nvPr/>
        </p:nvGrpSpPr>
        <p:grpSpPr>
          <a:xfrm>
            <a:off x="4772022" y="2896394"/>
            <a:ext cx="6359812" cy="304878"/>
            <a:chOff x="3694190" y="3814116"/>
            <a:chExt cx="5635098" cy="289095"/>
          </a:xfrm>
        </p:grpSpPr>
        <p:sp>
          <p:nvSpPr>
            <p:cNvPr id="10" name="文本框 9">
              <a:extLst>
                <a:ext uri="{FF2B5EF4-FFF2-40B4-BE49-F238E27FC236}">
                  <a16:creationId xmlns:a16="http://schemas.microsoft.com/office/drawing/2014/main" id="{DA4E127B-499E-C1A3-8F6C-3B20FEE7830B}"/>
                </a:ext>
              </a:extLst>
            </p:cNvPr>
            <p:cNvSpPr txBox="1"/>
            <p:nvPr/>
          </p:nvSpPr>
          <p:spPr>
            <a:xfrm>
              <a:off x="3694190" y="3814116"/>
              <a:ext cx="1529584" cy="276999"/>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latin typeface="+mn-lt"/>
                  <a:ea typeface="+mn-ea"/>
                </a:rPr>
                <a:t>specific</a:t>
              </a:r>
              <a:endParaRPr lang="zh-CN" altLang="en-US" sz="1200" dirty="0">
                <a:solidFill>
                  <a:schemeClr val="tx1">
                    <a:lumMod val="65000"/>
                    <a:lumOff val="35000"/>
                  </a:schemeClr>
                </a:solidFill>
                <a:latin typeface="+mn-lt"/>
                <a:ea typeface="+mn-ea"/>
              </a:endParaRPr>
            </a:p>
          </p:txBody>
        </p:sp>
        <p:sp>
          <p:nvSpPr>
            <p:cNvPr id="11" name="文本框 10">
              <a:extLst>
                <a:ext uri="{FF2B5EF4-FFF2-40B4-BE49-F238E27FC236}">
                  <a16:creationId xmlns:a16="http://schemas.microsoft.com/office/drawing/2014/main" id="{A221AE7D-1329-67FA-839A-0BE48AB17F0C}"/>
                </a:ext>
              </a:extLst>
            </p:cNvPr>
            <p:cNvSpPr txBox="1"/>
            <p:nvPr/>
          </p:nvSpPr>
          <p:spPr>
            <a:xfrm>
              <a:off x="5145601" y="3817105"/>
              <a:ext cx="1145936" cy="286106"/>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rPr>
                <a:t>boolean</a:t>
              </a:r>
              <a:endParaRPr lang="zh-CN" altLang="en-US" sz="1200" dirty="0">
                <a:solidFill>
                  <a:schemeClr val="tx1">
                    <a:lumMod val="65000"/>
                    <a:lumOff val="35000"/>
                  </a:schemeClr>
                </a:solidFill>
                <a:latin typeface="+mn-lt"/>
                <a:ea typeface="+mn-ea"/>
              </a:endParaRPr>
            </a:p>
          </p:txBody>
        </p:sp>
        <p:sp>
          <p:nvSpPr>
            <p:cNvPr id="12" name="文本框 11">
              <a:extLst>
                <a:ext uri="{FF2B5EF4-FFF2-40B4-BE49-F238E27FC236}">
                  <a16:creationId xmlns:a16="http://schemas.microsoft.com/office/drawing/2014/main" id="{8FAAB907-93BA-C808-1866-C386E430D6AE}"/>
                </a:ext>
              </a:extLst>
            </p:cNvPr>
            <p:cNvSpPr txBox="1"/>
            <p:nvPr/>
          </p:nvSpPr>
          <p:spPr>
            <a:xfrm>
              <a:off x="6311254" y="3819915"/>
              <a:ext cx="3018034" cy="262659"/>
            </a:xfrm>
            <a:prstGeom prst="rect">
              <a:avLst/>
            </a:prstGeom>
            <a:noFill/>
          </p:spPr>
          <p:txBody>
            <a:bodyPr wrap="square" rtlCol="0" anchor="ctr">
              <a:spAutoFit/>
            </a:bodyPr>
            <a:lstStyle/>
            <a:p>
              <a:pPr algn="ctr" fontAlgn="auto">
                <a:spcBef>
                  <a:spcPts val="0"/>
                </a:spcBef>
                <a:spcAft>
                  <a:spcPts val="0"/>
                </a:spcAft>
              </a:pPr>
              <a:r>
                <a:rPr lang="zh-CN" altLang="en-US" sz="1200">
                  <a:solidFill>
                    <a:schemeClr val="tx1">
                      <a:lumMod val="65000"/>
                      <a:lumOff val="35000"/>
                    </a:schemeClr>
                  </a:solidFill>
                </a:rPr>
                <a:t>使用范围，</a:t>
              </a:r>
              <a:r>
                <a:rPr lang="en-US" altLang="zh-CN" sz="1200">
                  <a:solidFill>
                    <a:schemeClr val="tx1">
                      <a:lumMod val="65000"/>
                      <a:lumOff val="35000"/>
                    </a:schemeClr>
                  </a:solidFill>
                </a:rPr>
                <a:t>0-</a:t>
              </a:r>
              <a:r>
                <a:rPr lang="zh-CN" altLang="en-US" sz="1200">
                  <a:solidFill>
                    <a:schemeClr val="tx1">
                      <a:lumMod val="65000"/>
                      <a:lumOff val="35000"/>
                    </a:schemeClr>
                  </a:solidFill>
                </a:rPr>
                <a:t>全部课程，</a:t>
              </a:r>
              <a:r>
                <a:rPr lang="en-US" altLang="zh-CN" sz="1200">
                  <a:solidFill>
                    <a:schemeClr val="tx1">
                      <a:lumMod val="65000"/>
                      <a:lumOff val="35000"/>
                    </a:schemeClr>
                  </a:solidFill>
                </a:rPr>
                <a:t>1-</a:t>
              </a:r>
              <a:r>
                <a:rPr lang="zh-CN" altLang="en-US" sz="1200">
                  <a:solidFill>
                    <a:schemeClr val="tx1">
                      <a:lumMod val="65000"/>
                      <a:lumOff val="35000"/>
                    </a:schemeClr>
                  </a:solidFill>
                </a:rPr>
                <a:t>指定课程</a:t>
              </a:r>
              <a:endParaRPr lang="zh-CN" altLang="en-US" sz="1200" dirty="0">
                <a:solidFill>
                  <a:schemeClr val="tx1">
                    <a:lumMod val="65000"/>
                    <a:lumOff val="35000"/>
                  </a:schemeClr>
                </a:solidFill>
                <a:latin typeface="+mn-lt"/>
                <a:ea typeface="+mn-ea"/>
              </a:endParaRPr>
            </a:p>
          </p:txBody>
        </p:sp>
      </p:grpSp>
      <p:grpSp>
        <p:nvGrpSpPr>
          <p:cNvPr id="91" name="组合 90">
            <a:extLst>
              <a:ext uri="{FF2B5EF4-FFF2-40B4-BE49-F238E27FC236}">
                <a16:creationId xmlns:a16="http://schemas.microsoft.com/office/drawing/2014/main" id="{8E181F58-944E-374A-DD91-8C34EF93D12D}"/>
              </a:ext>
            </a:extLst>
          </p:cNvPr>
          <p:cNvGrpSpPr/>
          <p:nvPr/>
        </p:nvGrpSpPr>
        <p:grpSpPr>
          <a:xfrm>
            <a:off x="4838698" y="2342592"/>
            <a:ext cx="6293136" cy="282843"/>
            <a:chOff x="3785908" y="3794780"/>
            <a:chExt cx="5543380" cy="262407"/>
          </a:xfrm>
        </p:grpSpPr>
        <p:sp>
          <p:nvSpPr>
            <p:cNvPr id="92" name="文本框 91">
              <a:extLst>
                <a:ext uri="{FF2B5EF4-FFF2-40B4-BE49-F238E27FC236}">
                  <a16:creationId xmlns:a16="http://schemas.microsoft.com/office/drawing/2014/main" id="{CBC2550D-1D7E-C829-69DF-91DC0C391148}"/>
                </a:ext>
              </a:extLst>
            </p:cNvPr>
            <p:cNvSpPr txBox="1"/>
            <p:nvPr/>
          </p:nvSpPr>
          <p:spPr>
            <a:xfrm>
              <a:off x="3785908" y="3796269"/>
              <a:ext cx="1363633" cy="256986"/>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latin typeface="+mn-lt"/>
                  <a:ea typeface="+mn-ea"/>
                </a:rPr>
                <a:t>id</a:t>
              </a:r>
              <a:endParaRPr lang="zh-CN" altLang="en-US" sz="1200" dirty="0">
                <a:solidFill>
                  <a:schemeClr val="tx1">
                    <a:lumMod val="65000"/>
                    <a:lumOff val="35000"/>
                  </a:schemeClr>
                </a:solidFill>
                <a:latin typeface="+mn-lt"/>
                <a:ea typeface="+mn-ea"/>
              </a:endParaRPr>
            </a:p>
          </p:txBody>
        </p:sp>
        <p:sp>
          <p:nvSpPr>
            <p:cNvPr id="93" name="文本框 92">
              <a:extLst>
                <a:ext uri="{FF2B5EF4-FFF2-40B4-BE49-F238E27FC236}">
                  <a16:creationId xmlns:a16="http://schemas.microsoft.com/office/drawing/2014/main" id="{9F011F63-0591-3A0E-97F2-CEB8AF0DDF32}"/>
                </a:ext>
              </a:extLst>
            </p:cNvPr>
            <p:cNvSpPr txBox="1"/>
            <p:nvPr/>
          </p:nvSpPr>
          <p:spPr>
            <a:xfrm>
              <a:off x="5149542" y="3800201"/>
              <a:ext cx="1145936" cy="256986"/>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rPr>
                <a:t>long</a:t>
              </a:r>
              <a:endParaRPr lang="zh-CN" altLang="en-US" sz="1200" dirty="0">
                <a:solidFill>
                  <a:schemeClr val="tx1">
                    <a:lumMod val="65000"/>
                    <a:lumOff val="35000"/>
                  </a:schemeClr>
                </a:solidFill>
                <a:latin typeface="+mn-lt"/>
                <a:ea typeface="+mn-ea"/>
              </a:endParaRPr>
            </a:p>
          </p:txBody>
        </p:sp>
        <p:sp>
          <p:nvSpPr>
            <p:cNvPr id="94" name="文本框 93">
              <a:extLst>
                <a:ext uri="{FF2B5EF4-FFF2-40B4-BE49-F238E27FC236}">
                  <a16:creationId xmlns:a16="http://schemas.microsoft.com/office/drawing/2014/main" id="{64B0376B-3441-BB23-EE03-E7F8E74DFFEA}"/>
                </a:ext>
              </a:extLst>
            </p:cNvPr>
            <p:cNvSpPr txBox="1"/>
            <p:nvPr/>
          </p:nvSpPr>
          <p:spPr>
            <a:xfrm>
              <a:off x="6221655" y="3794780"/>
              <a:ext cx="3107633" cy="256986"/>
            </a:xfrm>
            <a:prstGeom prst="rect">
              <a:avLst/>
            </a:prstGeom>
            <a:noFill/>
          </p:spPr>
          <p:txBody>
            <a:bodyPr wrap="square" rtlCol="0" anchor="ctr">
              <a:spAutoFit/>
            </a:bodyPr>
            <a:lstStyle/>
            <a:p>
              <a:pPr algn="ctr" fontAlgn="auto">
                <a:spcBef>
                  <a:spcPts val="0"/>
                </a:spcBef>
                <a:spcAft>
                  <a:spcPts val="0"/>
                </a:spcAft>
              </a:pPr>
              <a:r>
                <a:rPr lang="zh-CN" altLang="en-US" sz="1200">
                  <a:solidFill>
                    <a:schemeClr val="tx1">
                      <a:lumMod val="65000"/>
                      <a:lumOff val="35000"/>
                    </a:schemeClr>
                  </a:solidFill>
                </a:rPr>
                <a:t>优惠券</a:t>
              </a:r>
              <a:r>
                <a:rPr lang="en-US" altLang="zh-CN" sz="1200">
                  <a:solidFill>
                    <a:schemeClr val="tx1">
                      <a:lumMod val="65000"/>
                      <a:lumOff val="35000"/>
                    </a:schemeClr>
                  </a:solidFill>
                </a:rPr>
                <a:t>id</a:t>
              </a:r>
              <a:endParaRPr lang="zh-CN" altLang="en-US" sz="1200" dirty="0">
                <a:solidFill>
                  <a:schemeClr val="tx1">
                    <a:lumMod val="65000"/>
                    <a:lumOff val="35000"/>
                  </a:schemeClr>
                </a:solidFill>
                <a:latin typeface="+mn-lt"/>
                <a:ea typeface="+mn-ea"/>
              </a:endParaRPr>
            </a:p>
          </p:txBody>
        </p:sp>
      </p:grpSp>
      <p:grpSp>
        <p:nvGrpSpPr>
          <p:cNvPr id="20" name="组合 19">
            <a:extLst>
              <a:ext uri="{FF2B5EF4-FFF2-40B4-BE49-F238E27FC236}">
                <a16:creationId xmlns:a16="http://schemas.microsoft.com/office/drawing/2014/main" id="{C8CE10DC-1EB0-AE3C-1FFC-198F98BB5C15}"/>
              </a:ext>
            </a:extLst>
          </p:cNvPr>
          <p:cNvGrpSpPr/>
          <p:nvPr/>
        </p:nvGrpSpPr>
        <p:grpSpPr>
          <a:xfrm>
            <a:off x="4724400" y="4841214"/>
            <a:ext cx="6445535" cy="294960"/>
            <a:chOff x="3669411" y="3850181"/>
            <a:chExt cx="5668253" cy="250673"/>
          </a:xfrm>
        </p:grpSpPr>
        <p:sp>
          <p:nvSpPr>
            <p:cNvPr id="21" name="文本框 20">
              <a:extLst>
                <a:ext uri="{FF2B5EF4-FFF2-40B4-BE49-F238E27FC236}">
                  <a16:creationId xmlns:a16="http://schemas.microsoft.com/office/drawing/2014/main" id="{40E54BED-49FA-9DD6-32CE-5906EFDB09A0}"/>
                </a:ext>
              </a:extLst>
            </p:cNvPr>
            <p:cNvSpPr txBox="1"/>
            <p:nvPr/>
          </p:nvSpPr>
          <p:spPr>
            <a:xfrm>
              <a:off x="3669411" y="3850181"/>
              <a:ext cx="1608913" cy="235408"/>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latin typeface="+mn-lt"/>
                  <a:ea typeface="+mn-ea"/>
                </a:rPr>
                <a:t>available</a:t>
              </a:r>
              <a:endParaRPr lang="zh-CN" altLang="en-US" sz="1200" dirty="0">
                <a:solidFill>
                  <a:schemeClr val="tx1">
                    <a:lumMod val="65000"/>
                    <a:lumOff val="35000"/>
                  </a:schemeClr>
                </a:solidFill>
                <a:latin typeface="+mn-lt"/>
                <a:ea typeface="+mn-ea"/>
              </a:endParaRPr>
            </a:p>
          </p:txBody>
        </p:sp>
        <p:sp>
          <p:nvSpPr>
            <p:cNvPr id="22" name="文本框 21">
              <a:extLst>
                <a:ext uri="{FF2B5EF4-FFF2-40B4-BE49-F238E27FC236}">
                  <a16:creationId xmlns:a16="http://schemas.microsoft.com/office/drawing/2014/main" id="{11A0160C-CF44-ACFF-509F-42945E548550}"/>
                </a:ext>
              </a:extLst>
            </p:cNvPr>
            <p:cNvSpPr txBox="1"/>
            <p:nvPr/>
          </p:nvSpPr>
          <p:spPr>
            <a:xfrm>
              <a:off x="5210661" y="3857706"/>
              <a:ext cx="1007746" cy="243148"/>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rPr>
                <a:t>boolean</a:t>
              </a:r>
              <a:endParaRPr lang="zh-CN" altLang="en-US" sz="1200" dirty="0">
                <a:solidFill>
                  <a:schemeClr val="tx1">
                    <a:lumMod val="65000"/>
                    <a:lumOff val="35000"/>
                  </a:schemeClr>
                </a:solidFill>
                <a:latin typeface="+mn-lt"/>
                <a:ea typeface="+mn-ea"/>
              </a:endParaRPr>
            </a:p>
          </p:txBody>
        </p:sp>
        <p:sp>
          <p:nvSpPr>
            <p:cNvPr id="23" name="文本框 22">
              <a:extLst>
                <a:ext uri="{FF2B5EF4-FFF2-40B4-BE49-F238E27FC236}">
                  <a16:creationId xmlns:a16="http://schemas.microsoft.com/office/drawing/2014/main" id="{3FF10DAD-332B-8FF8-CF44-75C089C06A23}"/>
                </a:ext>
              </a:extLst>
            </p:cNvPr>
            <p:cNvSpPr txBox="1"/>
            <p:nvPr/>
          </p:nvSpPr>
          <p:spPr>
            <a:xfrm>
              <a:off x="6226783" y="3867514"/>
              <a:ext cx="3110881" cy="217196"/>
            </a:xfrm>
            <a:prstGeom prst="rect">
              <a:avLst/>
            </a:prstGeom>
            <a:noFill/>
          </p:spPr>
          <p:txBody>
            <a:bodyPr wrap="square" rtlCol="0" anchor="ctr">
              <a:spAutoFit/>
            </a:bodyPr>
            <a:lstStyle/>
            <a:p>
              <a:pPr algn="ctr" fontAlgn="auto">
                <a:spcBef>
                  <a:spcPts val="0"/>
                </a:spcBef>
                <a:spcAft>
                  <a:spcPts val="0"/>
                </a:spcAft>
              </a:pPr>
              <a:r>
                <a:rPr lang="zh-CN" altLang="en-US" sz="1050">
                  <a:solidFill>
                    <a:schemeClr val="tx1">
                      <a:lumMod val="65000"/>
                      <a:lumOff val="35000"/>
                    </a:schemeClr>
                  </a:solidFill>
                  <a:latin typeface="+mn-lt"/>
                  <a:ea typeface="+mn-ea"/>
                </a:rPr>
                <a:t>是否可领取</a:t>
              </a:r>
              <a:endParaRPr lang="zh-CN" altLang="en-US" sz="1050" dirty="0">
                <a:solidFill>
                  <a:schemeClr val="tx1">
                    <a:lumMod val="65000"/>
                    <a:lumOff val="35000"/>
                  </a:schemeClr>
                </a:solidFill>
                <a:latin typeface="+mn-lt"/>
                <a:ea typeface="+mn-ea"/>
              </a:endParaRPr>
            </a:p>
          </p:txBody>
        </p:sp>
      </p:grpSp>
      <p:grpSp>
        <p:nvGrpSpPr>
          <p:cNvPr id="24" name="组合 23">
            <a:extLst>
              <a:ext uri="{FF2B5EF4-FFF2-40B4-BE49-F238E27FC236}">
                <a16:creationId xmlns:a16="http://schemas.microsoft.com/office/drawing/2014/main" id="{3FD8FA61-98C5-CF00-5816-A77FDC866C19}"/>
              </a:ext>
            </a:extLst>
          </p:cNvPr>
          <p:cNvGrpSpPr/>
          <p:nvPr/>
        </p:nvGrpSpPr>
        <p:grpSpPr>
          <a:xfrm>
            <a:off x="4800598" y="5123000"/>
            <a:ext cx="6369337" cy="286105"/>
            <a:chOff x="3736420" y="3857706"/>
            <a:chExt cx="5601244" cy="243148"/>
          </a:xfrm>
        </p:grpSpPr>
        <p:sp>
          <p:nvSpPr>
            <p:cNvPr id="25" name="文本框 24">
              <a:extLst>
                <a:ext uri="{FF2B5EF4-FFF2-40B4-BE49-F238E27FC236}">
                  <a16:creationId xmlns:a16="http://schemas.microsoft.com/office/drawing/2014/main" id="{264D250D-B993-CB55-CA16-3AD3854868A6}"/>
                </a:ext>
              </a:extLst>
            </p:cNvPr>
            <p:cNvSpPr txBox="1"/>
            <p:nvPr/>
          </p:nvSpPr>
          <p:spPr>
            <a:xfrm>
              <a:off x="3736420" y="3859419"/>
              <a:ext cx="1533527" cy="235409"/>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latin typeface="+mn-lt"/>
                  <a:ea typeface="+mn-ea"/>
                </a:rPr>
                <a:t>received</a:t>
              </a:r>
              <a:endParaRPr lang="zh-CN" altLang="en-US" sz="1200" dirty="0">
                <a:solidFill>
                  <a:schemeClr val="tx1">
                    <a:lumMod val="65000"/>
                    <a:lumOff val="35000"/>
                  </a:schemeClr>
                </a:solidFill>
                <a:latin typeface="+mn-lt"/>
                <a:ea typeface="+mn-ea"/>
              </a:endParaRPr>
            </a:p>
          </p:txBody>
        </p:sp>
        <p:sp>
          <p:nvSpPr>
            <p:cNvPr id="26" name="文本框 25">
              <a:extLst>
                <a:ext uri="{FF2B5EF4-FFF2-40B4-BE49-F238E27FC236}">
                  <a16:creationId xmlns:a16="http://schemas.microsoft.com/office/drawing/2014/main" id="{EDE2AD1E-38FA-48B1-578D-D9CDCB261C50}"/>
                </a:ext>
              </a:extLst>
            </p:cNvPr>
            <p:cNvSpPr txBox="1"/>
            <p:nvPr/>
          </p:nvSpPr>
          <p:spPr>
            <a:xfrm>
              <a:off x="5210661" y="3857706"/>
              <a:ext cx="1007746" cy="243148"/>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rPr>
                <a:t>boolean</a:t>
              </a:r>
              <a:endParaRPr lang="zh-CN" altLang="en-US" sz="1200" dirty="0">
                <a:solidFill>
                  <a:schemeClr val="tx1">
                    <a:lumMod val="65000"/>
                    <a:lumOff val="35000"/>
                  </a:schemeClr>
                </a:solidFill>
                <a:latin typeface="+mn-lt"/>
                <a:ea typeface="+mn-ea"/>
              </a:endParaRPr>
            </a:p>
          </p:txBody>
        </p:sp>
        <p:sp>
          <p:nvSpPr>
            <p:cNvPr id="27" name="文本框 26">
              <a:extLst>
                <a:ext uri="{FF2B5EF4-FFF2-40B4-BE49-F238E27FC236}">
                  <a16:creationId xmlns:a16="http://schemas.microsoft.com/office/drawing/2014/main" id="{297384D1-6DEA-8B0D-E044-755920218EB8}"/>
                </a:ext>
              </a:extLst>
            </p:cNvPr>
            <p:cNvSpPr txBox="1"/>
            <p:nvPr/>
          </p:nvSpPr>
          <p:spPr>
            <a:xfrm>
              <a:off x="6226783" y="3867514"/>
              <a:ext cx="3110881" cy="217196"/>
            </a:xfrm>
            <a:prstGeom prst="rect">
              <a:avLst/>
            </a:prstGeom>
            <a:noFill/>
          </p:spPr>
          <p:txBody>
            <a:bodyPr wrap="square" rtlCol="0" anchor="ctr">
              <a:spAutoFit/>
            </a:bodyPr>
            <a:lstStyle/>
            <a:p>
              <a:pPr algn="ctr" fontAlgn="auto">
                <a:spcBef>
                  <a:spcPts val="0"/>
                </a:spcBef>
                <a:spcAft>
                  <a:spcPts val="0"/>
                </a:spcAft>
              </a:pPr>
              <a:r>
                <a:rPr lang="zh-CN" altLang="en-US" sz="1050">
                  <a:solidFill>
                    <a:schemeClr val="tx1">
                      <a:lumMod val="65000"/>
                      <a:lumOff val="35000"/>
                    </a:schemeClr>
                  </a:solidFill>
                  <a:latin typeface="+mn-lt"/>
                  <a:ea typeface="+mn-ea"/>
                </a:rPr>
                <a:t>是否已经领取</a:t>
              </a:r>
              <a:endParaRPr lang="zh-CN" altLang="en-US" sz="1050" dirty="0">
                <a:solidFill>
                  <a:schemeClr val="tx1">
                    <a:lumMod val="65000"/>
                    <a:lumOff val="35000"/>
                  </a:schemeClr>
                </a:solidFill>
                <a:latin typeface="+mn-lt"/>
                <a:ea typeface="+mn-ea"/>
              </a:endParaRPr>
            </a:p>
          </p:txBody>
        </p:sp>
      </p:grpSp>
      <p:grpSp>
        <p:nvGrpSpPr>
          <p:cNvPr id="44" name="组合 43">
            <a:extLst>
              <a:ext uri="{FF2B5EF4-FFF2-40B4-BE49-F238E27FC236}">
                <a16:creationId xmlns:a16="http://schemas.microsoft.com/office/drawing/2014/main" id="{09851996-1F5D-86A8-FE15-2B47C76AF65C}"/>
              </a:ext>
            </a:extLst>
          </p:cNvPr>
          <p:cNvGrpSpPr/>
          <p:nvPr/>
        </p:nvGrpSpPr>
        <p:grpSpPr>
          <a:xfrm>
            <a:off x="4781548" y="4284353"/>
            <a:ext cx="6369337" cy="286105"/>
            <a:chOff x="3736420" y="3857706"/>
            <a:chExt cx="5601244" cy="243148"/>
          </a:xfrm>
        </p:grpSpPr>
        <p:sp>
          <p:nvSpPr>
            <p:cNvPr id="45" name="文本框 44">
              <a:extLst>
                <a:ext uri="{FF2B5EF4-FFF2-40B4-BE49-F238E27FC236}">
                  <a16:creationId xmlns:a16="http://schemas.microsoft.com/office/drawing/2014/main" id="{A5AE4751-6778-DF37-A6B0-D718DF1CFFAA}"/>
                </a:ext>
              </a:extLst>
            </p:cNvPr>
            <p:cNvSpPr txBox="1"/>
            <p:nvPr/>
          </p:nvSpPr>
          <p:spPr>
            <a:xfrm>
              <a:off x="3736420" y="3859419"/>
              <a:ext cx="1533527" cy="235409"/>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latin typeface="+mn-lt"/>
                  <a:ea typeface="+mn-ea"/>
                </a:rPr>
                <a:t>termEndTime</a:t>
              </a:r>
              <a:endParaRPr lang="zh-CN" altLang="en-US" sz="1200" dirty="0">
                <a:solidFill>
                  <a:schemeClr val="tx1">
                    <a:lumMod val="65000"/>
                    <a:lumOff val="35000"/>
                  </a:schemeClr>
                </a:solidFill>
                <a:latin typeface="+mn-lt"/>
                <a:ea typeface="+mn-ea"/>
              </a:endParaRPr>
            </a:p>
          </p:txBody>
        </p:sp>
        <p:sp>
          <p:nvSpPr>
            <p:cNvPr id="46" name="文本框 45">
              <a:extLst>
                <a:ext uri="{FF2B5EF4-FFF2-40B4-BE49-F238E27FC236}">
                  <a16:creationId xmlns:a16="http://schemas.microsoft.com/office/drawing/2014/main" id="{522CD273-4E9A-EAFD-0743-5F5D4D1DEFEC}"/>
                </a:ext>
              </a:extLst>
            </p:cNvPr>
            <p:cNvSpPr txBox="1"/>
            <p:nvPr/>
          </p:nvSpPr>
          <p:spPr>
            <a:xfrm>
              <a:off x="5210661" y="3857706"/>
              <a:ext cx="1007746" cy="243148"/>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rPr>
                <a:t>Date</a:t>
              </a:r>
              <a:endParaRPr lang="zh-CN" altLang="en-US" sz="1200" dirty="0">
                <a:solidFill>
                  <a:schemeClr val="tx1">
                    <a:lumMod val="65000"/>
                    <a:lumOff val="35000"/>
                  </a:schemeClr>
                </a:solidFill>
                <a:latin typeface="+mn-lt"/>
                <a:ea typeface="+mn-ea"/>
              </a:endParaRPr>
            </a:p>
          </p:txBody>
        </p:sp>
        <p:sp>
          <p:nvSpPr>
            <p:cNvPr id="47" name="文本框 46">
              <a:extLst>
                <a:ext uri="{FF2B5EF4-FFF2-40B4-BE49-F238E27FC236}">
                  <a16:creationId xmlns:a16="http://schemas.microsoft.com/office/drawing/2014/main" id="{B769FBB4-4068-400B-1CA3-5A04AD98D6AD}"/>
                </a:ext>
              </a:extLst>
            </p:cNvPr>
            <p:cNvSpPr txBox="1"/>
            <p:nvPr/>
          </p:nvSpPr>
          <p:spPr>
            <a:xfrm>
              <a:off x="6226783" y="3867514"/>
              <a:ext cx="3110881" cy="217196"/>
            </a:xfrm>
            <a:prstGeom prst="rect">
              <a:avLst/>
            </a:prstGeom>
            <a:noFill/>
          </p:spPr>
          <p:txBody>
            <a:bodyPr wrap="square" rtlCol="0" anchor="ctr">
              <a:spAutoFit/>
            </a:bodyPr>
            <a:lstStyle/>
            <a:p>
              <a:pPr algn="ctr" fontAlgn="auto">
                <a:spcBef>
                  <a:spcPts val="0"/>
                </a:spcBef>
                <a:spcAft>
                  <a:spcPts val="0"/>
                </a:spcAft>
              </a:pPr>
              <a:r>
                <a:rPr lang="zh-CN" altLang="en-US" sz="1050">
                  <a:solidFill>
                    <a:schemeClr val="tx1">
                      <a:lumMod val="65000"/>
                      <a:lumOff val="35000"/>
                    </a:schemeClr>
                  </a:solidFill>
                </a:rPr>
                <a:t>使用有效期结束时间</a:t>
              </a:r>
              <a:endParaRPr lang="zh-CN" altLang="en-US" sz="1050" dirty="0">
                <a:solidFill>
                  <a:schemeClr val="tx1">
                    <a:lumMod val="65000"/>
                    <a:lumOff val="35000"/>
                  </a:schemeClr>
                </a:solidFill>
                <a:latin typeface="+mn-lt"/>
                <a:ea typeface="+mn-ea"/>
              </a:endParaRPr>
            </a:p>
          </p:txBody>
        </p:sp>
      </p:grpSp>
      <p:grpSp>
        <p:nvGrpSpPr>
          <p:cNvPr id="48" name="组合 47">
            <a:extLst>
              <a:ext uri="{FF2B5EF4-FFF2-40B4-BE49-F238E27FC236}">
                <a16:creationId xmlns:a16="http://schemas.microsoft.com/office/drawing/2014/main" id="{F6A34BBB-FFAC-001B-8D59-472BDA0CEA59}"/>
              </a:ext>
            </a:extLst>
          </p:cNvPr>
          <p:cNvGrpSpPr/>
          <p:nvPr/>
        </p:nvGrpSpPr>
        <p:grpSpPr>
          <a:xfrm>
            <a:off x="4781548" y="4554546"/>
            <a:ext cx="6369337" cy="286105"/>
            <a:chOff x="3736420" y="3857706"/>
            <a:chExt cx="5601244" cy="243148"/>
          </a:xfrm>
        </p:grpSpPr>
        <p:sp>
          <p:nvSpPr>
            <p:cNvPr id="49" name="文本框 48">
              <a:extLst>
                <a:ext uri="{FF2B5EF4-FFF2-40B4-BE49-F238E27FC236}">
                  <a16:creationId xmlns:a16="http://schemas.microsoft.com/office/drawing/2014/main" id="{25922E1B-B40A-F637-6B52-BD7CA80A1AA3}"/>
                </a:ext>
              </a:extLst>
            </p:cNvPr>
            <p:cNvSpPr txBox="1"/>
            <p:nvPr/>
          </p:nvSpPr>
          <p:spPr>
            <a:xfrm>
              <a:off x="3736420" y="3859419"/>
              <a:ext cx="1533527" cy="235409"/>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latin typeface="+mn-lt"/>
                  <a:ea typeface="+mn-ea"/>
                </a:rPr>
                <a:t>termDays</a:t>
              </a:r>
              <a:endParaRPr lang="zh-CN" altLang="en-US" sz="1200" dirty="0">
                <a:solidFill>
                  <a:schemeClr val="tx1">
                    <a:lumMod val="65000"/>
                    <a:lumOff val="35000"/>
                  </a:schemeClr>
                </a:solidFill>
                <a:latin typeface="+mn-lt"/>
                <a:ea typeface="+mn-ea"/>
              </a:endParaRPr>
            </a:p>
          </p:txBody>
        </p:sp>
        <p:sp>
          <p:nvSpPr>
            <p:cNvPr id="50" name="文本框 49">
              <a:extLst>
                <a:ext uri="{FF2B5EF4-FFF2-40B4-BE49-F238E27FC236}">
                  <a16:creationId xmlns:a16="http://schemas.microsoft.com/office/drawing/2014/main" id="{DCFC50BB-E1D7-7F4D-875D-5E37F5311E9D}"/>
                </a:ext>
              </a:extLst>
            </p:cNvPr>
            <p:cNvSpPr txBox="1"/>
            <p:nvPr/>
          </p:nvSpPr>
          <p:spPr>
            <a:xfrm>
              <a:off x="5210661" y="3857706"/>
              <a:ext cx="1007746" cy="243148"/>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rPr>
                <a:t>int</a:t>
              </a:r>
              <a:endParaRPr lang="zh-CN" altLang="en-US" sz="1200" dirty="0">
                <a:solidFill>
                  <a:schemeClr val="tx1">
                    <a:lumMod val="65000"/>
                    <a:lumOff val="35000"/>
                  </a:schemeClr>
                </a:solidFill>
                <a:latin typeface="+mn-lt"/>
                <a:ea typeface="+mn-ea"/>
              </a:endParaRPr>
            </a:p>
          </p:txBody>
        </p:sp>
        <p:sp>
          <p:nvSpPr>
            <p:cNvPr id="51" name="文本框 50">
              <a:extLst>
                <a:ext uri="{FF2B5EF4-FFF2-40B4-BE49-F238E27FC236}">
                  <a16:creationId xmlns:a16="http://schemas.microsoft.com/office/drawing/2014/main" id="{4E7B5EC3-210D-8D31-79E1-F4932E309507}"/>
                </a:ext>
              </a:extLst>
            </p:cNvPr>
            <p:cNvSpPr txBox="1"/>
            <p:nvPr/>
          </p:nvSpPr>
          <p:spPr>
            <a:xfrm>
              <a:off x="6226783" y="3867514"/>
              <a:ext cx="3110881" cy="217196"/>
            </a:xfrm>
            <a:prstGeom prst="rect">
              <a:avLst/>
            </a:prstGeom>
            <a:noFill/>
          </p:spPr>
          <p:txBody>
            <a:bodyPr wrap="square" rtlCol="0" anchor="ctr">
              <a:spAutoFit/>
            </a:bodyPr>
            <a:lstStyle/>
            <a:p>
              <a:pPr algn="ctr" fontAlgn="auto">
                <a:spcBef>
                  <a:spcPts val="0"/>
                </a:spcBef>
                <a:spcAft>
                  <a:spcPts val="0"/>
                </a:spcAft>
              </a:pPr>
              <a:r>
                <a:rPr lang="zh-CN" altLang="en-US" sz="1050">
                  <a:solidFill>
                    <a:schemeClr val="tx1">
                      <a:lumMod val="65000"/>
                      <a:lumOff val="35000"/>
                    </a:schemeClr>
                  </a:solidFill>
                  <a:latin typeface="+mn-lt"/>
                  <a:ea typeface="+mn-ea"/>
                </a:rPr>
                <a:t>有效天数</a:t>
              </a:r>
              <a:endParaRPr lang="zh-CN" altLang="en-US" sz="1050" dirty="0">
                <a:solidFill>
                  <a:schemeClr val="tx1">
                    <a:lumMod val="65000"/>
                    <a:lumOff val="35000"/>
                  </a:schemeClr>
                </a:solidFill>
                <a:latin typeface="+mn-lt"/>
                <a:ea typeface="+mn-ea"/>
              </a:endParaRPr>
            </a:p>
          </p:txBody>
        </p:sp>
      </p:grpSp>
      <p:grpSp>
        <p:nvGrpSpPr>
          <p:cNvPr id="56" name="组合 55">
            <a:extLst>
              <a:ext uri="{FF2B5EF4-FFF2-40B4-BE49-F238E27FC236}">
                <a16:creationId xmlns:a16="http://schemas.microsoft.com/office/drawing/2014/main" id="{04127483-29BE-0848-BCD7-26D30AF74C11}"/>
              </a:ext>
            </a:extLst>
          </p:cNvPr>
          <p:cNvGrpSpPr/>
          <p:nvPr/>
        </p:nvGrpSpPr>
        <p:grpSpPr>
          <a:xfrm>
            <a:off x="4810121" y="3160562"/>
            <a:ext cx="6369337" cy="325937"/>
            <a:chOff x="3736420" y="3838624"/>
            <a:chExt cx="5601244" cy="276999"/>
          </a:xfrm>
        </p:grpSpPr>
        <p:sp>
          <p:nvSpPr>
            <p:cNvPr id="57" name="文本框 56">
              <a:extLst>
                <a:ext uri="{FF2B5EF4-FFF2-40B4-BE49-F238E27FC236}">
                  <a16:creationId xmlns:a16="http://schemas.microsoft.com/office/drawing/2014/main" id="{EEE76DB4-2EE1-9B27-EB54-EAE8735C27F7}"/>
                </a:ext>
              </a:extLst>
            </p:cNvPr>
            <p:cNvSpPr txBox="1"/>
            <p:nvPr/>
          </p:nvSpPr>
          <p:spPr>
            <a:xfrm>
              <a:off x="3736420" y="3838624"/>
              <a:ext cx="1533527" cy="276999"/>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latin typeface="+mn-lt"/>
                  <a:ea typeface="+mn-ea"/>
                </a:rPr>
                <a:t>discountType</a:t>
              </a:r>
              <a:endParaRPr lang="zh-CN" altLang="en-US" sz="1200" dirty="0">
                <a:solidFill>
                  <a:schemeClr val="tx1">
                    <a:lumMod val="65000"/>
                    <a:lumOff val="35000"/>
                  </a:schemeClr>
                </a:solidFill>
                <a:latin typeface="+mn-lt"/>
                <a:ea typeface="+mn-ea"/>
              </a:endParaRPr>
            </a:p>
          </p:txBody>
        </p:sp>
        <p:sp>
          <p:nvSpPr>
            <p:cNvPr id="58" name="文本框 57">
              <a:extLst>
                <a:ext uri="{FF2B5EF4-FFF2-40B4-BE49-F238E27FC236}">
                  <a16:creationId xmlns:a16="http://schemas.microsoft.com/office/drawing/2014/main" id="{FE47B2D9-F3AC-731F-5B4D-E3922F2EEF21}"/>
                </a:ext>
              </a:extLst>
            </p:cNvPr>
            <p:cNvSpPr txBox="1"/>
            <p:nvPr/>
          </p:nvSpPr>
          <p:spPr>
            <a:xfrm>
              <a:off x="5210661" y="3857706"/>
              <a:ext cx="1007746" cy="243148"/>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rPr>
                <a:t>int</a:t>
              </a:r>
              <a:endParaRPr lang="zh-CN" altLang="en-US" sz="1200" dirty="0">
                <a:solidFill>
                  <a:schemeClr val="tx1">
                    <a:lumMod val="65000"/>
                    <a:lumOff val="35000"/>
                  </a:schemeClr>
                </a:solidFill>
                <a:latin typeface="+mn-lt"/>
                <a:ea typeface="+mn-ea"/>
              </a:endParaRPr>
            </a:p>
          </p:txBody>
        </p:sp>
        <p:sp>
          <p:nvSpPr>
            <p:cNvPr id="59" name="文本框 58">
              <a:extLst>
                <a:ext uri="{FF2B5EF4-FFF2-40B4-BE49-F238E27FC236}">
                  <a16:creationId xmlns:a16="http://schemas.microsoft.com/office/drawing/2014/main" id="{D900B588-13A9-8B85-827A-81FBDF090162}"/>
                </a:ext>
              </a:extLst>
            </p:cNvPr>
            <p:cNvSpPr txBox="1"/>
            <p:nvPr/>
          </p:nvSpPr>
          <p:spPr>
            <a:xfrm>
              <a:off x="6226783" y="3875609"/>
              <a:ext cx="3110881" cy="217196"/>
            </a:xfrm>
            <a:prstGeom prst="rect">
              <a:avLst/>
            </a:prstGeom>
            <a:noFill/>
          </p:spPr>
          <p:txBody>
            <a:bodyPr wrap="square" rtlCol="0" anchor="ctr">
              <a:spAutoFit/>
            </a:bodyPr>
            <a:lstStyle/>
            <a:p>
              <a:pPr algn="ctr" fontAlgn="auto">
                <a:spcBef>
                  <a:spcPts val="0"/>
                </a:spcBef>
                <a:spcAft>
                  <a:spcPts val="0"/>
                </a:spcAft>
              </a:pPr>
              <a:r>
                <a:rPr lang="zh-CN" altLang="en-US" sz="1050">
                  <a:solidFill>
                    <a:schemeClr val="tx1">
                      <a:lumMod val="65000"/>
                      <a:lumOff val="35000"/>
                    </a:schemeClr>
                  </a:solidFill>
                  <a:latin typeface="+mn-lt"/>
                  <a:ea typeface="+mn-ea"/>
                </a:rPr>
                <a:t>折扣类型，</a:t>
              </a:r>
              <a:r>
                <a:rPr lang="en-US" altLang="zh-CN" sz="1050">
                  <a:solidFill>
                    <a:schemeClr val="tx1">
                      <a:lumMod val="65000"/>
                      <a:lumOff val="35000"/>
                    </a:schemeClr>
                  </a:solidFill>
                  <a:latin typeface="+mn-lt"/>
                  <a:ea typeface="+mn-ea"/>
                </a:rPr>
                <a:t>1</a:t>
              </a:r>
              <a:r>
                <a:rPr lang="zh-CN" altLang="en-US" sz="1050">
                  <a:solidFill>
                    <a:schemeClr val="tx1">
                      <a:lumMod val="65000"/>
                      <a:lumOff val="35000"/>
                    </a:schemeClr>
                  </a:solidFill>
                  <a:latin typeface="+mn-lt"/>
                  <a:ea typeface="+mn-ea"/>
                </a:rPr>
                <a:t>：满减，</a:t>
              </a:r>
              <a:r>
                <a:rPr lang="en-US" altLang="zh-CN" sz="1050">
                  <a:solidFill>
                    <a:schemeClr val="tx1">
                      <a:lumMod val="65000"/>
                      <a:lumOff val="35000"/>
                    </a:schemeClr>
                  </a:solidFill>
                  <a:latin typeface="+mn-lt"/>
                  <a:ea typeface="+mn-ea"/>
                </a:rPr>
                <a:t>2</a:t>
              </a:r>
              <a:r>
                <a:rPr lang="zh-CN" altLang="en-US" sz="1050">
                  <a:solidFill>
                    <a:schemeClr val="tx1">
                      <a:lumMod val="65000"/>
                      <a:lumOff val="35000"/>
                    </a:schemeClr>
                  </a:solidFill>
                  <a:latin typeface="+mn-lt"/>
                  <a:ea typeface="+mn-ea"/>
                </a:rPr>
                <a:t>：每满减，</a:t>
              </a:r>
              <a:r>
                <a:rPr lang="en-US" altLang="zh-CN" sz="1050">
                  <a:solidFill>
                    <a:schemeClr val="tx1">
                      <a:lumMod val="65000"/>
                      <a:lumOff val="35000"/>
                    </a:schemeClr>
                  </a:solidFill>
                  <a:latin typeface="+mn-lt"/>
                  <a:ea typeface="+mn-ea"/>
                </a:rPr>
                <a:t>3</a:t>
              </a:r>
              <a:r>
                <a:rPr lang="zh-CN" altLang="en-US" sz="1050">
                  <a:solidFill>
                    <a:schemeClr val="tx1">
                      <a:lumMod val="65000"/>
                      <a:lumOff val="35000"/>
                    </a:schemeClr>
                  </a:solidFill>
                  <a:latin typeface="+mn-lt"/>
                  <a:ea typeface="+mn-ea"/>
                </a:rPr>
                <a:t>：折扣，</a:t>
              </a:r>
              <a:r>
                <a:rPr lang="en-US" altLang="zh-CN" sz="1050">
                  <a:solidFill>
                    <a:schemeClr val="tx1">
                      <a:lumMod val="65000"/>
                      <a:lumOff val="35000"/>
                    </a:schemeClr>
                  </a:solidFill>
                  <a:latin typeface="+mn-lt"/>
                  <a:ea typeface="+mn-ea"/>
                </a:rPr>
                <a:t>4</a:t>
              </a:r>
              <a:r>
                <a:rPr lang="zh-CN" altLang="en-US" sz="1050">
                  <a:solidFill>
                    <a:schemeClr val="tx1">
                      <a:lumMod val="65000"/>
                      <a:lumOff val="35000"/>
                    </a:schemeClr>
                  </a:solidFill>
                  <a:latin typeface="+mn-lt"/>
                  <a:ea typeface="+mn-ea"/>
                </a:rPr>
                <a:t>：无门槛</a:t>
              </a:r>
              <a:endParaRPr lang="zh-CN" altLang="en-US" sz="1050" dirty="0">
                <a:solidFill>
                  <a:schemeClr val="tx1">
                    <a:lumMod val="65000"/>
                    <a:lumOff val="35000"/>
                  </a:schemeClr>
                </a:solidFill>
                <a:latin typeface="+mn-lt"/>
                <a:ea typeface="+mn-ea"/>
              </a:endParaRPr>
            </a:p>
          </p:txBody>
        </p:sp>
      </p:grpSp>
      <p:grpSp>
        <p:nvGrpSpPr>
          <p:cNvPr id="60" name="组合 59">
            <a:extLst>
              <a:ext uri="{FF2B5EF4-FFF2-40B4-BE49-F238E27FC236}">
                <a16:creationId xmlns:a16="http://schemas.microsoft.com/office/drawing/2014/main" id="{F1C1A775-534B-B35A-4C46-91EF8016319C}"/>
              </a:ext>
            </a:extLst>
          </p:cNvPr>
          <p:cNvGrpSpPr/>
          <p:nvPr/>
        </p:nvGrpSpPr>
        <p:grpSpPr>
          <a:xfrm>
            <a:off x="4810121" y="3455948"/>
            <a:ext cx="6369337" cy="286105"/>
            <a:chOff x="3736420" y="3857706"/>
            <a:chExt cx="5601244" cy="243148"/>
          </a:xfrm>
        </p:grpSpPr>
        <p:sp>
          <p:nvSpPr>
            <p:cNvPr id="61" name="文本框 60">
              <a:extLst>
                <a:ext uri="{FF2B5EF4-FFF2-40B4-BE49-F238E27FC236}">
                  <a16:creationId xmlns:a16="http://schemas.microsoft.com/office/drawing/2014/main" id="{46029E47-B293-AC1D-AAF2-6AFA6D5CA6E9}"/>
                </a:ext>
              </a:extLst>
            </p:cNvPr>
            <p:cNvSpPr txBox="1"/>
            <p:nvPr/>
          </p:nvSpPr>
          <p:spPr>
            <a:xfrm>
              <a:off x="3736420" y="3859419"/>
              <a:ext cx="1533527" cy="235409"/>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latin typeface="+mn-lt"/>
                  <a:ea typeface="+mn-ea"/>
                </a:rPr>
                <a:t>thresholdAmount</a:t>
              </a:r>
              <a:endParaRPr lang="zh-CN" altLang="en-US" sz="1200" dirty="0">
                <a:solidFill>
                  <a:schemeClr val="tx1">
                    <a:lumMod val="65000"/>
                    <a:lumOff val="35000"/>
                  </a:schemeClr>
                </a:solidFill>
                <a:latin typeface="+mn-lt"/>
                <a:ea typeface="+mn-ea"/>
              </a:endParaRPr>
            </a:p>
          </p:txBody>
        </p:sp>
        <p:sp>
          <p:nvSpPr>
            <p:cNvPr id="87" name="文本框 86">
              <a:extLst>
                <a:ext uri="{FF2B5EF4-FFF2-40B4-BE49-F238E27FC236}">
                  <a16:creationId xmlns:a16="http://schemas.microsoft.com/office/drawing/2014/main" id="{6ECA4D86-6AA7-33C6-2C3E-745A8D8F01E2}"/>
                </a:ext>
              </a:extLst>
            </p:cNvPr>
            <p:cNvSpPr txBox="1"/>
            <p:nvPr/>
          </p:nvSpPr>
          <p:spPr>
            <a:xfrm>
              <a:off x="5210661" y="3857706"/>
              <a:ext cx="1007746" cy="243148"/>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rPr>
                <a:t>int</a:t>
              </a:r>
              <a:endParaRPr lang="zh-CN" altLang="en-US" sz="1200" dirty="0">
                <a:solidFill>
                  <a:schemeClr val="tx1">
                    <a:lumMod val="65000"/>
                    <a:lumOff val="35000"/>
                  </a:schemeClr>
                </a:solidFill>
                <a:latin typeface="+mn-lt"/>
                <a:ea typeface="+mn-ea"/>
              </a:endParaRPr>
            </a:p>
          </p:txBody>
        </p:sp>
        <p:sp>
          <p:nvSpPr>
            <p:cNvPr id="88" name="文本框 87">
              <a:extLst>
                <a:ext uri="{FF2B5EF4-FFF2-40B4-BE49-F238E27FC236}">
                  <a16:creationId xmlns:a16="http://schemas.microsoft.com/office/drawing/2014/main" id="{19B4F422-6BB4-DF3D-254F-10F33DC5D5BA}"/>
                </a:ext>
              </a:extLst>
            </p:cNvPr>
            <p:cNvSpPr txBox="1"/>
            <p:nvPr/>
          </p:nvSpPr>
          <p:spPr>
            <a:xfrm>
              <a:off x="6226783" y="3867514"/>
              <a:ext cx="3110881" cy="217196"/>
            </a:xfrm>
            <a:prstGeom prst="rect">
              <a:avLst/>
            </a:prstGeom>
            <a:noFill/>
          </p:spPr>
          <p:txBody>
            <a:bodyPr wrap="square" rtlCol="0" anchor="ctr">
              <a:spAutoFit/>
            </a:bodyPr>
            <a:lstStyle/>
            <a:p>
              <a:pPr algn="ctr" fontAlgn="auto">
                <a:spcBef>
                  <a:spcPts val="0"/>
                </a:spcBef>
                <a:spcAft>
                  <a:spcPts val="0"/>
                </a:spcAft>
              </a:pPr>
              <a:r>
                <a:rPr lang="zh-CN" altLang="en-US" sz="1050">
                  <a:solidFill>
                    <a:schemeClr val="tx1">
                      <a:lumMod val="65000"/>
                      <a:lumOff val="35000"/>
                    </a:schemeClr>
                  </a:solidFill>
                  <a:latin typeface="+mn-lt"/>
                  <a:ea typeface="+mn-ea"/>
                </a:rPr>
                <a:t>折扣门槛，</a:t>
              </a:r>
              <a:r>
                <a:rPr lang="en-US" altLang="zh-CN" sz="1050">
                  <a:solidFill>
                    <a:schemeClr val="tx1">
                      <a:lumMod val="65000"/>
                      <a:lumOff val="35000"/>
                    </a:schemeClr>
                  </a:solidFill>
                  <a:latin typeface="+mn-lt"/>
                  <a:ea typeface="+mn-ea"/>
                </a:rPr>
                <a:t>0</a:t>
              </a:r>
              <a:r>
                <a:rPr lang="zh-CN" altLang="en-US" sz="1050">
                  <a:solidFill>
                    <a:schemeClr val="tx1">
                      <a:lumMod val="65000"/>
                      <a:lumOff val="35000"/>
                    </a:schemeClr>
                  </a:solidFill>
                  <a:latin typeface="+mn-lt"/>
                  <a:ea typeface="+mn-ea"/>
                </a:rPr>
                <a:t>代表无门槛</a:t>
              </a:r>
              <a:endParaRPr lang="zh-CN" altLang="en-US" sz="1050" dirty="0">
                <a:solidFill>
                  <a:schemeClr val="tx1">
                    <a:lumMod val="65000"/>
                    <a:lumOff val="35000"/>
                  </a:schemeClr>
                </a:solidFill>
                <a:latin typeface="+mn-lt"/>
                <a:ea typeface="+mn-ea"/>
              </a:endParaRPr>
            </a:p>
          </p:txBody>
        </p:sp>
      </p:grpSp>
      <p:grpSp>
        <p:nvGrpSpPr>
          <p:cNvPr id="89" name="组合 88">
            <a:extLst>
              <a:ext uri="{FF2B5EF4-FFF2-40B4-BE49-F238E27FC236}">
                <a16:creationId xmlns:a16="http://schemas.microsoft.com/office/drawing/2014/main" id="{96C89931-E215-562C-0C2B-837E52398E0B}"/>
              </a:ext>
            </a:extLst>
          </p:cNvPr>
          <p:cNvGrpSpPr/>
          <p:nvPr/>
        </p:nvGrpSpPr>
        <p:grpSpPr>
          <a:xfrm>
            <a:off x="4810121" y="3738413"/>
            <a:ext cx="6369337" cy="286105"/>
            <a:chOff x="3736420" y="3857706"/>
            <a:chExt cx="5601244" cy="243148"/>
          </a:xfrm>
        </p:grpSpPr>
        <p:sp>
          <p:nvSpPr>
            <p:cNvPr id="90" name="文本框 89">
              <a:extLst>
                <a:ext uri="{FF2B5EF4-FFF2-40B4-BE49-F238E27FC236}">
                  <a16:creationId xmlns:a16="http://schemas.microsoft.com/office/drawing/2014/main" id="{E0277603-8C80-DCBB-3E06-2FB030E93B4A}"/>
                </a:ext>
              </a:extLst>
            </p:cNvPr>
            <p:cNvSpPr txBox="1"/>
            <p:nvPr/>
          </p:nvSpPr>
          <p:spPr>
            <a:xfrm>
              <a:off x="3736420" y="3859419"/>
              <a:ext cx="1533527" cy="235409"/>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latin typeface="+mn-lt"/>
                  <a:ea typeface="+mn-ea"/>
                </a:rPr>
                <a:t>discountValue</a:t>
              </a:r>
              <a:endParaRPr lang="zh-CN" altLang="en-US" sz="1200" dirty="0">
                <a:solidFill>
                  <a:schemeClr val="tx1">
                    <a:lumMod val="65000"/>
                    <a:lumOff val="35000"/>
                  </a:schemeClr>
                </a:solidFill>
                <a:latin typeface="+mn-lt"/>
                <a:ea typeface="+mn-ea"/>
              </a:endParaRPr>
            </a:p>
          </p:txBody>
        </p:sp>
        <p:sp>
          <p:nvSpPr>
            <p:cNvPr id="95" name="文本框 94">
              <a:extLst>
                <a:ext uri="{FF2B5EF4-FFF2-40B4-BE49-F238E27FC236}">
                  <a16:creationId xmlns:a16="http://schemas.microsoft.com/office/drawing/2014/main" id="{082B145C-8FA1-5350-FBCC-E1E0A48BEDBE}"/>
                </a:ext>
              </a:extLst>
            </p:cNvPr>
            <p:cNvSpPr txBox="1"/>
            <p:nvPr/>
          </p:nvSpPr>
          <p:spPr>
            <a:xfrm>
              <a:off x="5210661" y="3857706"/>
              <a:ext cx="1007746" cy="243148"/>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rPr>
                <a:t>int</a:t>
              </a:r>
              <a:endParaRPr lang="zh-CN" altLang="en-US" sz="1200" dirty="0">
                <a:solidFill>
                  <a:schemeClr val="tx1">
                    <a:lumMod val="65000"/>
                    <a:lumOff val="35000"/>
                  </a:schemeClr>
                </a:solidFill>
                <a:latin typeface="+mn-lt"/>
                <a:ea typeface="+mn-ea"/>
              </a:endParaRPr>
            </a:p>
          </p:txBody>
        </p:sp>
        <p:sp>
          <p:nvSpPr>
            <p:cNvPr id="112" name="文本框 111">
              <a:extLst>
                <a:ext uri="{FF2B5EF4-FFF2-40B4-BE49-F238E27FC236}">
                  <a16:creationId xmlns:a16="http://schemas.microsoft.com/office/drawing/2014/main" id="{D2C0D290-0A2B-6D01-F521-A700476D5072}"/>
                </a:ext>
              </a:extLst>
            </p:cNvPr>
            <p:cNvSpPr txBox="1"/>
            <p:nvPr/>
          </p:nvSpPr>
          <p:spPr>
            <a:xfrm>
              <a:off x="6226783" y="3867514"/>
              <a:ext cx="3110881" cy="217196"/>
            </a:xfrm>
            <a:prstGeom prst="rect">
              <a:avLst/>
            </a:prstGeom>
            <a:noFill/>
          </p:spPr>
          <p:txBody>
            <a:bodyPr wrap="square" rtlCol="0" anchor="ctr">
              <a:spAutoFit/>
            </a:bodyPr>
            <a:lstStyle/>
            <a:p>
              <a:pPr algn="ctr" fontAlgn="auto">
                <a:spcBef>
                  <a:spcPts val="0"/>
                </a:spcBef>
                <a:spcAft>
                  <a:spcPts val="0"/>
                </a:spcAft>
              </a:pPr>
              <a:r>
                <a:rPr lang="zh-CN" altLang="en-US" sz="1050">
                  <a:solidFill>
                    <a:schemeClr val="tx1">
                      <a:lumMod val="65000"/>
                      <a:lumOff val="35000"/>
                    </a:schemeClr>
                  </a:solidFill>
                  <a:latin typeface="+mn-lt"/>
                  <a:ea typeface="+mn-ea"/>
                </a:rPr>
                <a:t>折扣值，满减填抵扣金额；打折填折扣值</a:t>
              </a:r>
              <a:endParaRPr lang="zh-CN" altLang="en-US" sz="1050" dirty="0">
                <a:solidFill>
                  <a:schemeClr val="tx1">
                    <a:lumMod val="65000"/>
                    <a:lumOff val="35000"/>
                  </a:schemeClr>
                </a:solidFill>
                <a:latin typeface="+mn-lt"/>
                <a:ea typeface="+mn-ea"/>
              </a:endParaRPr>
            </a:p>
          </p:txBody>
        </p:sp>
      </p:grpSp>
      <p:grpSp>
        <p:nvGrpSpPr>
          <p:cNvPr id="113" name="组合 112">
            <a:extLst>
              <a:ext uri="{FF2B5EF4-FFF2-40B4-BE49-F238E27FC236}">
                <a16:creationId xmlns:a16="http://schemas.microsoft.com/office/drawing/2014/main" id="{60D78BF9-1190-98C6-E073-BA7305ECDE7B}"/>
              </a:ext>
            </a:extLst>
          </p:cNvPr>
          <p:cNvGrpSpPr/>
          <p:nvPr/>
        </p:nvGrpSpPr>
        <p:grpSpPr>
          <a:xfrm>
            <a:off x="4733923" y="4002507"/>
            <a:ext cx="6445535" cy="294960"/>
            <a:chOff x="3669411" y="3850181"/>
            <a:chExt cx="5668253" cy="250673"/>
          </a:xfrm>
        </p:grpSpPr>
        <p:sp>
          <p:nvSpPr>
            <p:cNvPr id="114" name="文本框 113">
              <a:extLst>
                <a:ext uri="{FF2B5EF4-FFF2-40B4-BE49-F238E27FC236}">
                  <a16:creationId xmlns:a16="http://schemas.microsoft.com/office/drawing/2014/main" id="{620B5FA6-F671-14AE-B2BB-6D750183D9C5}"/>
                </a:ext>
              </a:extLst>
            </p:cNvPr>
            <p:cNvSpPr txBox="1"/>
            <p:nvPr/>
          </p:nvSpPr>
          <p:spPr>
            <a:xfrm>
              <a:off x="3669411" y="3850181"/>
              <a:ext cx="1608913" cy="235408"/>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latin typeface="+mn-lt"/>
                  <a:ea typeface="+mn-ea"/>
                </a:rPr>
                <a:t>maxDiscountAmount</a:t>
              </a:r>
              <a:endParaRPr lang="zh-CN" altLang="en-US" sz="1200" dirty="0">
                <a:solidFill>
                  <a:schemeClr val="tx1">
                    <a:lumMod val="65000"/>
                    <a:lumOff val="35000"/>
                  </a:schemeClr>
                </a:solidFill>
                <a:latin typeface="+mn-lt"/>
                <a:ea typeface="+mn-ea"/>
              </a:endParaRPr>
            </a:p>
          </p:txBody>
        </p:sp>
        <p:sp>
          <p:nvSpPr>
            <p:cNvPr id="115" name="文本框 114">
              <a:extLst>
                <a:ext uri="{FF2B5EF4-FFF2-40B4-BE49-F238E27FC236}">
                  <a16:creationId xmlns:a16="http://schemas.microsoft.com/office/drawing/2014/main" id="{CEE43EF6-2F94-10E9-AB81-70D6D9E97044}"/>
                </a:ext>
              </a:extLst>
            </p:cNvPr>
            <p:cNvSpPr txBox="1"/>
            <p:nvPr/>
          </p:nvSpPr>
          <p:spPr>
            <a:xfrm>
              <a:off x="5210661" y="3857706"/>
              <a:ext cx="1007746" cy="243148"/>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rPr>
                <a:t>int</a:t>
              </a:r>
              <a:endParaRPr lang="zh-CN" altLang="en-US" sz="1200" dirty="0">
                <a:solidFill>
                  <a:schemeClr val="tx1">
                    <a:lumMod val="65000"/>
                    <a:lumOff val="35000"/>
                  </a:schemeClr>
                </a:solidFill>
                <a:latin typeface="+mn-lt"/>
                <a:ea typeface="+mn-ea"/>
              </a:endParaRPr>
            </a:p>
          </p:txBody>
        </p:sp>
        <p:sp>
          <p:nvSpPr>
            <p:cNvPr id="116" name="文本框 115">
              <a:extLst>
                <a:ext uri="{FF2B5EF4-FFF2-40B4-BE49-F238E27FC236}">
                  <a16:creationId xmlns:a16="http://schemas.microsoft.com/office/drawing/2014/main" id="{19AA9BAA-B35C-764E-AB86-CAEED7A3CB31}"/>
                </a:ext>
              </a:extLst>
            </p:cNvPr>
            <p:cNvSpPr txBox="1"/>
            <p:nvPr/>
          </p:nvSpPr>
          <p:spPr>
            <a:xfrm>
              <a:off x="6226783" y="3867514"/>
              <a:ext cx="3110881" cy="217196"/>
            </a:xfrm>
            <a:prstGeom prst="rect">
              <a:avLst/>
            </a:prstGeom>
            <a:noFill/>
          </p:spPr>
          <p:txBody>
            <a:bodyPr wrap="square" rtlCol="0" anchor="ctr">
              <a:spAutoFit/>
            </a:bodyPr>
            <a:lstStyle/>
            <a:p>
              <a:pPr algn="ctr" fontAlgn="auto">
                <a:spcBef>
                  <a:spcPts val="0"/>
                </a:spcBef>
                <a:spcAft>
                  <a:spcPts val="0"/>
                </a:spcAft>
              </a:pPr>
              <a:r>
                <a:rPr lang="zh-CN" altLang="en-US" sz="1050">
                  <a:solidFill>
                    <a:schemeClr val="tx1">
                      <a:lumMod val="65000"/>
                      <a:lumOff val="35000"/>
                    </a:schemeClr>
                  </a:solidFill>
                  <a:latin typeface="+mn-lt"/>
                  <a:ea typeface="+mn-ea"/>
                </a:rPr>
                <a:t>最大优惠金额</a:t>
              </a:r>
              <a:endParaRPr lang="zh-CN" altLang="en-US" sz="1050" dirty="0">
                <a:solidFill>
                  <a:schemeClr val="tx1">
                    <a:lumMod val="65000"/>
                    <a:lumOff val="35000"/>
                  </a:schemeClr>
                </a:solidFill>
                <a:latin typeface="+mn-lt"/>
                <a:ea typeface="+mn-ea"/>
              </a:endParaRPr>
            </a:p>
          </p:txBody>
        </p:sp>
      </p:grpSp>
      <p:pic>
        <p:nvPicPr>
          <p:cNvPr id="63" name="图片 62">
            <a:extLst>
              <a:ext uri="{FF2B5EF4-FFF2-40B4-BE49-F238E27FC236}">
                <a16:creationId xmlns:a16="http://schemas.microsoft.com/office/drawing/2014/main" id="{7292B309-C65B-4071-995E-7D23AEB5EF48}"/>
              </a:ext>
            </a:extLst>
          </p:cNvPr>
          <p:cNvPicPr>
            <a:picLocks noChangeAspect="1"/>
          </p:cNvPicPr>
          <p:nvPr/>
        </p:nvPicPr>
        <p:blipFill>
          <a:blip r:embed="rId2"/>
          <a:stretch>
            <a:fillRect/>
          </a:stretch>
        </p:blipFill>
        <p:spPr>
          <a:xfrm>
            <a:off x="229137" y="2504821"/>
            <a:ext cx="4056778" cy="196335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75657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0"/>
                                        </p:tgtEl>
                                      </p:cBhvr>
                                    </p:animEffect>
                                    <p:set>
                                      <p:cBhvr>
                                        <p:cTn id="7" dur="1" fill="hold">
                                          <p:stCondLst>
                                            <p:cond delay="499"/>
                                          </p:stCondLst>
                                        </p:cTn>
                                        <p:tgtEl>
                                          <p:spTgt spid="20"/>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24"/>
                                        </p:tgtEl>
                                      </p:cBhvr>
                                    </p:animEffect>
                                    <p:set>
                                      <p:cBhvr>
                                        <p:cTn id="10"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2F4F429C-59C0-A5DE-47ED-C45E487CBE26}"/>
              </a:ext>
            </a:extLst>
          </p:cNvPr>
          <p:cNvSpPr>
            <a:spLocks noGrp="1"/>
          </p:cNvSpPr>
          <p:nvPr>
            <p:ph type="body" sz="quarter" idx="11"/>
          </p:nvPr>
        </p:nvSpPr>
        <p:spPr>
          <a:xfrm>
            <a:off x="2195450" y="1743280"/>
            <a:ext cx="9214230" cy="803159"/>
          </a:xfrm>
        </p:spPr>
        <p:txBody>
          <a:bodyPr/>
          <a:lstStyle/>
          <a:p>
            <a:r>
              <a:rPr lang="zh-CN" altLang="en-US"/>
              <a:t>需求：用户在个人中心可以分页查看已领取过的优惠券，实现分页查询接口，并且可以根据优惠券状态过滤</a:t>
            </a:r>
          </a:p>
        </p:txBody>
      </p:sp>
      <p:graphicFrame>
        <p:nvGraphicFramePr>
          <p:cNvPr id="9" name="表格 4">
            <a:extLst>
              <a:ext uri="{FF2B5EF4-FFF2-40B4-BE49-F238E27FC236}">
                <a16:creationId xmlns:a16="http://schemas.microsoft.com/office/drawing/2014/main" id="{160DD48C-974D-EC2E-07FA-3B1D0A35D945}"/>
              </a:ext>
            </a:extLst>
          </p:cNvPr>
          <p:cNvGraphicFramePr>
            <a:graphicFrameLocks noGrp="1"/>
          </p:cNvGraphicFramePr>
          <p:nvPr/>
        </p:nvGraphicFramePr>
        <p:xfrm>
          <a:off x="2286890" y="2546439"/>
          <a:ext cx="8442070" cy="3671481"/>
        </p:xfrm>
        <a:graphic>
          <a:graphicData uri="http://schemas.openxmlformats.org/drawingml/2006/table">
            <a:tbl>
              <a:tblPr firstRow="1" bandRow="1">
                <a:effectLst>
                  <a:outerShdw blurRad="50800" dist="38100" dir="5400000" algn="t" rotWithShape="0">
                    <a:prstClr val="black">
                      <a:alpha val="40000"/>
                    </a:prstClr>
                  </a:outerShdw>
                </a:effectLst>
                <a:tableStyleId>{073A0DAA-6AF3-43AB-8588-CEC1D06C72B9}</a:tableStyleId>
              </a:tblPr>
              <a:tblGrid>
                <a:gridCol w="1952866">
                  <a:extLst>
                    <a:ext uri="{9D8B030D-6E8A-4147-A177-3AD203B41FA5}">
                      <a16:colId xmlns:a16="http://schemas.microsoft.com/office/drawing/2014/main" val="3490649803"/>
                    </a:ext>
                  </a:extLst>
                </a:gridCol>
                <a:gridCol w="6489204">
                  <a:extLst>
                    <a:ext uri="{9D8B030D-6E8A-4147-A177-3AD203B41FA5}">
                      <a16:colId xmlns:a16="http://schemas.microsoft.com/office/drawing/2014/main" val="2611661621"/>
                    </a:ext>
                  </a:extLst>
                </a:gridCol>
              </a:tblGrid>
              <a:tr h="426945">
                <a:tc>
                  <a:txBody>
                    <a:bodyPr/>
                    <a:lstStyle/>
                    <a:p>
                      <a:pPr algn="ctr"/>
                      <a:r>
                        <a:rPr lang="zh-CN" altLang="en-US" sz="1600"/>
                        <a:t>参数</a:t>
                      </a:r>
                    </a:p>
                  </a:txBody>
                  <a:tcPr anchor="ctr">
                    <a:solidFill>
                      <a:srgbClr val="AD2B26"/>
                    </a:solidFill>
                  </a:tcPr>
                </a:tc>
                <a:tc>
                  <a:txBody>
                    <a:bodyPr/>
                    <a:lstStyle/>
                    <a:p>
                      <a:pPr algn="ctr"/>
                      <a:r>
                        <a:rPr lang="zh-CN" altLang="en-US" sz="1600"/>
                        <a:t>说明</a:t>
                      </a:r>
                    </a:p>
                  </a:txBody>
                  <a:tcPr anchor="ctr">
                    <a:solidFill>
                      <a:srgbClr val="AD2B26"/>
                    </a:solidFill>
                  </a:tcPr>
                </a:tc>
                <a:extLst>
                  <a:ext uri="{0D108BD9-81ED-4DB2-BD59-A6C34878D82A}">
                    <a16:rowId xmlns:a16="http://schemas.microsoft.com/office/drawing/2014/main" val="1747419205"/>
                  </a:ext>
                </a:extLst>
              </a:tr>
              <a:tr h="338776">
                <a:tc>
                  <a:txBody>
                    <a:bodyPr/>
                    <a:lstStyle/>
                    <a:p>
                      <a:pPr algn="ctr"/>
                      <a:r>
                        <a:rPr lang="zh-CN" altLang="en-US" sz="1200" b="1"/>
                        <a:t>请求方式</a:t>
                      </a:r>
                    </a:p>
                  </a:txBody>
                  <a:tcPr anchor="ctr">
                    <a:solidFill>
                      <a:schemeClr val="bg1">
                        <a:lumMod val="95000"/>
                      </a:schemeClr>
                    </a:solidFill>
                  </a:tcPr>
                </a:tc>
                <a:tc>
                  <a:txBody>
                    <a:bodyPr/>
                    <a:lstStyle/>
                    <a:p>
                      <a:pPr algn="ctr"/>
                      <a:endParaRPr lang="zh-CN" altLang="en-US" sz="1400"/>
                    </a:p>
                  </a:txBody>
                  <a:tcPr anchor="ctr">
                    <a:solidFill>
                      <a:schemeClr val="bg1">
                        <a:lumMod val="95000"/>
                      </a:schemeClr>
                    </a:solidFill>
                  </a:tcPr>
                </a:tc>
                <a:extLst>
                  <a:ext uri="{0D108BD9-81ED-4DB2-BD59-A6C34878D82A}">
                    <a16:rowId xmlns:a16="http://schemas.microsoft.com/office/drawing/2014/main" val="3879576160"/>
                  </a:ext>
                </a:extLst>
              </a:tr>
              <a:tr h="361088">
                <a:tc>
                  <a:txBody>
                    <a:bodyPr/>
                    <a:lstStyle/>
                    <a:p>
                      <a:pPr algn="ctr"/>
                      <a:r>
                        <a:rPr lang="zh-CN" altLang="en-US" sz="1200" b="1"/>
                        <a:t>请求路径</a:t>
                      </a:r>
                    </a:p>
                  </a:txBody>
                  <a:tcPr anchor="ctr"/>
                </a:tc>
                <a:tc>
                  <a:txBody>
                    <a:bodyPr/>
                    <a:lstStyle/>
                    <a:p>
                      <a:pPr algn="ctr"/>
                      <a:endParaRPr lang="zh-CN" altLang="en-US" sz="1400"/>
                    </a:p>
                  </a:txBody>
                  <a:tcPr anchor="ctr"/>
                </a:tc>
                <a:extLst>
                  <a:ext uri="{0D108BD9-81ED-4DB2-BD59-A6C34878D82A}">
                    <a16:rowId xmlns:a16="http://schemas.microsoft.com/office/drawing/2014/main" val="3493185947"/>
                  </a:ext>
                </a:extLst>
              </a:tr>
              <a:tr h="1752192">
                <a:tc>
                  <a:txBody>
                    <a:bodyPr/>
                    <a:lstStyle/>
                    <a:p>
                      <a:pPr algn="ctr"/>
                      <a:r>
                        <a:rPr lang="zh-CN" altLang="en-US" sz="1200" b="1"/>
                        <a:t>请求参数</a:t>
                      </a:r>
                    </a:p>
                  </a:txBody>
                  <a:tcPr anchor="ctr">
                    <a:solidFill>
                      <a:schemeClr val="bg1">
                        <a:lumMod val="95000"/>
                      </a:schemeClr>
                    </a:solidFill>
                  </a:tcPr>
                </a:tc>
                <a:tc>
                  <a:txBody>
                    <a:bodyPr/>
                    <a:lstStyle/>
                    <a:p>
                      <a:pPr algn="ctr"/>
                      <a:endParaRPr lang="zh-CN" altLang="en-US" sz="1400"/>
                    </a:p>
                  </a:txBody>
                  <a:tcPr anchor="ctr">
                    <a:solidFill>
                      <a:schemeClr val="bg1">
                        <a:lumMod val="95000"/>
                      </a:schemeClr>
                    </a:solidFill>
                  </a:tcPr>
                </a:tc>
                <a:extLst>
                  <a:ext uri="{0D108BD9-81ED-4DB2-BD59-A6C34878D82A}">
                    <a16:rowId xmlns:a16="http://schemas.microsoft.com/office/drawing/2014/main" val="220250136"/>
                  </a:ext>
                </a:extLst>
              </a:tr>
              <a:tr h="792480">
                <a:tc>
                  <a:txBody>
                    <a:bodyPr/>
                    <a:lstStyle/>
                    <a:p>
                      <a:pPr algn="ctr"/>
                      <a:r>
                        <a:rPr lang="zh-CN" altLang="en-US" sz="1200" b="1"/>
                        <a:t>返回值</a:t>
                      </a:r>
                    </a:p>
                  </a:txBody>
                  <a:tcPr anchor="ctr"/>
                </a:tc>
                <a:tc>
                  <a:txBody>
                    <a:bodyPr/>
                    <a:lstStyle/>
                    <a:p>
                      <a:pPr algn="ctr"/>
                      <a:endParaRPr lang="zh-CN" altLang="en-US" sz="1400"/>
                    </a:p>
                  </a:txBody>
                  <a:tcPr anchor="ctr"/>
                </a:tc>
                <a:extLst>
                  <a:ext uri="{0D108BD9-81ED-4DB2-BD59-A6C34878D82A}">
                    <a16:rowId xmlns:a16="http://schemas.microsoft.com/office/drawing/2014/main" val="228236267"/>
                  </a:ext>
                </a:extLst>
              </a:tr>
            </a:tbl>
          </a:graphicData>
        </a:graphic>
      </p:graphicFrame>
      <p:sp>
        <p:nvSpPr>
          <p:cNvPr id="10" name="文本框 9">
            <a:extLst>
              <a:ext uri="{FF2B5EF4-FFF2-40B4-BE49-F238E27FC236}">
                <a16:creationId xmlns:a16="http://schemas.microsoft.com/office/drawing/2014/main" id="{DDCFD113-DD73-C149-C34D-8C9F83AEDFB1}"/>
              </a:ext>
            </a:extLst>
          </p:cNvPr>
          <p:cNvSpPr txBox="1"/>
          <p:nvPr/>
        </p:nvSpPr>
        <p:spPr>
          <a:xfrm>
            <a:off x="6492685" y="3030598"/>
            <a:ext cx="1767017" cy="276999"/>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200">
                <a:solidFill>
                  <a:prstClr val="black"/>
                </a:solidFill>
                <a:latin typeface="Source Code Pro"/>
                <a:ea typeface="阿里巴巴普惠体"/>
              </a:rPr>
              <a:t>GET</a:t>
            </a:r>
            <a:endParaRPr kumimoji="0" lang="zh-CN" altLang="en-US" sz="1200" b="0" i="0" u="none" strike="noStrike" kern="1200" cap="none" spc="0" normalizeH="0" baseline="0" noProof="0">
              <a:ln>
                <a:noFill/>
              </a:ln>
              <a:solidFill>
                <a:prstClr val="black"/>
              </a:solidFill>
              <a:effectLst/>
              <a:uLnTx/>
              <a:uFillTx/>
              <a:latin typeface="Source Code Pro"/>
              <a:ea typeface="阿里巴巴普惠体"/>
            </a:endParaRPr>
          </a:p>
        </p:txBody>
      </p:sp>
      <p:sp>
        <p:nvSpPr>
          <p:cNvPr id="11" name="文本框 10">
            <a:extLst>
              <a:ext uri="{FF2B5EF4-FFF2-40B4-BE49-F238E27FC236}">
                <a16:creationId xmlns:a16="http://schemas.microsoft.com/office/drawing/2014/main" id="{E5E70BCF-1EF4-4D93-2632-19BA06B7D37C}"/>
              </a:ext>
            </a:extLst>
          </p:cNvPr>
          <p:cNvSpPr txBox="1"/>
          <p:nvPr/>
        </p:nvSpPr>
        <p:spPr>
          <a:xfrm>
            <a:off x="5806885" y="3356424"/>
            <a:ext cx="3138616" cy="276999"/>
          </a:xfrm>
          <a:prstGeom prst="rect">
            <a:avLst/>
          </a:prstGeom>
          <a:noFill/>
        </p:spPr>
        <p:txBody>
          <a:bodyPr wrap="square" rtlCol="0">
            <a:spAutoFit/>
          </a:bodyPr>
          <a:lstStyle/>
          <a:p>
            <a:pPr lvl="0" algn="ctr" defTabSz="1219170">
              <a:defRPr/>
            </a:pPr>
            <a:r>
              <a:rPr lang="en-US" altLang="zh-CN" sz="1200">
                <a:solidFill>
                  <a:prstClr val="black"/>
                </a:solidFill>
              </a:rPr>
              <a:t>/user/coupons/page</a:t>
            </a:r>
            <a:endParaRPr kumimoji="0" lang="zh-CN" altLang="en-US" sz="1200" b="0" i="0" u="none" strike="noStrike" kern="1200" cap="none" spc="0" normalizeH="0" baseline="0" noProof="0">
              <a:ln>
                <a:noFill/>
              </a:ln>
              <a:solidFill>
                <a:prstClr val="black"/>
              </a:solidFill>
              <a:effectLst/>
              <a:uLnTx/>
              <a:uFillTx/>
              <a:latin typeface="Source Code Pro"/>
              <a:ea typeface="阿里巴巴普惠体"/>
              <a:cs typeface="+mn-cs"/>
            </a:endParaRPr>
          </a:p>
        </p:txBody>
      </p:sp>
      <mc:AlternateContent xmlns:mc="http://schemas.openxmlformats.org/markup-compatibility/2006" xmlns:pslz="http://schemas.microsoft.com/office/powerpoint/2016/slidezoom">
        <mc:Choice Requires="pslz">
          <p:graphicFrame>
            <p:nvGraphicFramePr>
              <p:cNvPr id="35" name="幻灯片缩放定位 34">
                <a:extLst>
                  <a:ext uri="{FF2B5EF4-FFF2-40B4-BE49-F238E27FC236}">
                    <a16:creationId xmlns:a16="http://schemas.microsoft.com/office/drawing/2014/main" id="{361696E9-B610-642D-A273-FC313EDAFB27}"/>
                  </a:ext>
                </a:extLst>
              </p:cNvPr>
              <p:cNvGraphicFramePr>
                <a:graphicFrameLocks noChangeAspect="1"/>
              </p:cNvGraphicFramePr>
              <p:nvPr/>
            </p:nvGraphicFramePr>
            <p:xfrm>
              <a:off x="7051039" y="5538760"/>
              <a:ext cx="843279" cy="474344"/>
            </p:xfrm>
            <a:graphic>
              <a:graphicData uri="http://schemas.microsoft.com/office/powerpoint/2016/slidezoom">
                <pslz:sldZm>
                  <pslz:sldZmObj sldId="1024" cId="1328884200">
                    <pslz:zmPr id="{349B09A3-B070-4D06-AB08-7D72C3AB5BCD}" returnToParent="0" transitionDur="1000">
                      <p166:blipFill xmlns:p166="http://schemas.microsoft.com/office/powerpoint/2016/6/main">
                        <a:blip r:embed="rId2"/>
                        <a:stretch>
                          <a:fillRect/>
                        </a:stretch>
                      </p166:blipFill>
                      <p166:spPr xmlns:p166="http://schemas.microsoft.com/office/powerpoint/2016/6/main">
                        <a:xfrm>
                          <a:off x="0" y="0"/>
                          <a:ext cx="843279" cy="474344"/>
                        </a:xfrm>
                        <a:prstGeom prst="rect">
                          <a:avLst/>
                        </a:prstGeom>
                        <a:ln w="3175">
                          <a:solidFill>
                            <a:prstClr val="ltGray"/>
                          </a:solidFill>
                        </a:ln>
                      </p166:spPr>
                    </pslz:zmPr>
                  </pslz:sldZmObj>
                </pslz:sldZm>
              </a:graphicData>
            </a:graphic>
          </p:graphicFrame>
        </mc:Choice>
        <mc:Fallback xmlns="">
          <p:pic>
            <p:nvPicPr>
              <p:cNvPr id="35" name="幻灯片缩放定位 34">
                <a:hlinkClick r:id="rId3" action="ppaction://hlinksldjump"/>
                <a:extLst>
                  <a:ext uri="{FF2B5EF4-FFF2-40B4-BE49-F238E27FC236}">
                    <a16:creationId xmlns:a16="http://schemas.microsoft.com/office/drawing/2014/main" id="{361696E9-B610-642D-A273-FC313EDAFB27}"/>
                  </a:ext>
                </a:extLst>
              </p:cNvPr>
              <p:cNvPicPr>
                <a:picLocks noGrp="1" noRot="1" noChangeAspect="1" noMove="1" noResize="1" noEditPoints="1" noAdjustHandles="1" noChangeArrowheads="1" noChangeShapeType="1"/>
              </p:cNvPicPr>
              <p:nvPr/>
            </p:nvPicPr>
            <p:blipFill>
              <a:blip r:embed="rId4"/>
              <a:stretch>
                <a:fillRect/>
              </a:stretch>
            </p:blipFill>
            <p:spPr>
              <a:xfrm>
                <a:off x="7051039" y="5538760"/>
                <a:ext cx="843279" cy="474344"/>
              </a:xfrm>
              <a:prstGeom prst="rect">
                <a:avLst/>
              </a:prstGeom>
              <a:ln w="3175">
                <a:solidFill>
                  <a:prstClr val="ltGray"/>
                </a:solidFill>
              </a:ln>
            </p:spPr>
          </p:pic>
        </mc:Fallback>
      </mc:AlternateContent>
      <p:sp>
        <p:nvSpPr>
          <p:cNvPr id="6" name="文本占位符 1">
            <a:extLst>
              <a:ext uri="{FF2B5EF4-FFF2-40B4-BE49-F238E27FC236}">
                <a16:creationId xmlns:a16="http://schemas.microsoft.com/office/drawing/2014/main" id="{3813181D-2F96-C41F-0A68-4714727C7768}"/>
              </a:ext>
            </a:extLst>
          </p:cNvPr>
          <p:cNvSpPr txBox="1">
            <a:spLocks/>
          </p:cNvSpPr>
          <p:nvPr/>
        </p:nvSpPr>
        <p:spPr>
          <a:xfrm>
            <a:off x="2195450" y="938713"/>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zh-CN" altLang="en-US" sz="2000">
                <a:solidFill>
                  <a:srgbClr val="AD2B2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查询我的优惠券</a:t>
            </a:r>
          </a:p>
        </p:txBody>
      </p:sp>
      <p:graphicFrame>
        <p:nvGraphicFramePr>
          <p:cNvPr id="7" name="表格 4">
            <a:extLst>
              <a:ext uri="{FF2B5EF4-FFF2-40B4-BE49-F238E27FC236}">
                <a16:creationId xmlns:a16="http://schemas.microsoft.com/office/drawing/2014/main" id="{C465E6A6-6D43-7193-0B95-EFC0C38ED5FE}"/>
              </a:ext>
            </a:extLst>
          </p:cNvPr>
          <p:cNvGraphicFramePr>
            <a:graphicFrameLocks noGrp="1"/>
          </p:cNvGraphicFramePr>
          <p:nvPr/>
        </p:nvGraphicFramePr>
        <p:xfrm>
          <a:off x="4652558" y="4042225"/>
          <a:ext cx="5838277" cy="1137067"/>
        </p:xfrm>
        <a:graphic>
          <a:graphicData uri="http://schemas.openxmlformats.org/drawingml/2006/table">
            <a:tbl>
              <a:tblPr firstRow="1" bandRow="1">
                <a:effectLst/>
                <a:tableStyleId>{073A0DAA-6AF3-43AB-8588-CEC1D06C72B9}</a:tableStyleId>
              </a:tblPr>
              <a:tblGrid>
                <a:gridCol w="1556417">
                  <a:extLst>
                    <a:ext uri="{9D8B030D-6E8A-4147-A177-3AD203B41FA5}">
                      <a16:colId xmlns:a16="http://schemas.microsoft.com/office/drawing/2014/main" val="2632288434"/>
                    </a:ext>
                  </a:extLst>
                </a:gridCol>
                <a:gridCol w="1063077">
                  <a:extLst>
                    <a:ext uri="{9D8B030D-6E8A-4147-A177-3AD203B41FA5}">
                      <a16:colId xmlns:a16="http://schemas.microsoft.com/office/drawing/2014/main" val="3810426350"/>
                    </a:ext>
                  </a:extLst>
                </a:gridCol>
                <a:gridCol w="3218783">
                  <a:extLst>
                    <a:ext uri="{9D8B030D-6E8A-4147-A177-3AD203B41FA5}">
                      <a16:colId xmlns:a16="http://schemas.microsoft.com/office/drawing/2014/main" val="3490649803"/>
                    </a:ext>
                  </a:extLst>
                </a:gridCol>
              </a:tblGrid>
              <a:tr h="306935">
                <a:tc>
                  <a:txBody>
                    <a:bodyPr/>
                    <a:lstStyle/>
                    <a:p>
                      <a:pPr algn="ctr"/>
                      <a:r>
                        <a:rPr lang="zh-CN" altLang="en-US" sz="1200"/>
                        <a:t>参数名</a:t>
                      </a:r>
                    </a:p>
                  </a:txBody>
                  <a:tcPr anchor="ctr">
                    <a:solidFill>
                      <a:srgbClr val="49504F"/>
                    </a:solidFill>
                  </a:tcPr>
                </a:tc>
                <a:tc>
                  <a:txBody>
                    <a:bodyPr/>
                    <a:lstStyle/>
                    <a:p>
                      <a:pPr algn="ctr"/>
                      <a:r>
                        <a:rPr lang="zh-CN" altLang="en-US" sz="1200"/>
                        <a:t>类型</a:t>
                      </a:r>
                    </a:p>
                  </a:txBody>
                  <a:tcPr anchor="ctr">
                    <a:solidFill>
                      <a:srgbClr val="49504F"/>
                    </a:solidFill>
                  </a:tcPr>
                </a:tc>
                <a:tc>
                  <a:txBody>
                    <a:bodyPr/>
                    <a:lstStyle/>
                    <a:p>
                      <a:pPr algn="ctr"/>
                      <a:r>
                        <a:rPr lang="zh-CN" altLang="en-US" sz="1200"/>
                        <a:t>说明</a:t>
                      </a:r>
                    </a:p>
                  </a:txBody>
                  <a:tcPr anchor="ctr">
                    <a:solidFill>
                      <a:srgbClr val="49504F"/>
                    </a:solidFill>
                  </a:tcPr>
                </a:tc>
                <a:extLst>
                  <a:ext uri="{0D108BD9-81ED-4DB2-BD59-A6C34878D82A}">
                    <a16:rowId xmlns:a16="http://schemas.microsoft.com/office/drawing/2014/main" val="1747419205"/>
                  </a:ext>
                </a:extLst>
              </a:tr>
              <a:tr h="277906">
                <a:tc>
                  <a:txBody>
                    <a:bodyPr/>
                    <a:lstStyle/>
                    <a:p>
                      <a:pPr algn="ctr"/>
                      <a:endParaRPr lang="zh-CN" altLang="en-US" sz="1200" b="0"/>
                    </a:p>
                  </a:txBody>
                  <a:tcPr anchor="ctr">
                    <a:solidFill>
                      <a:schemeClr val="bg1">
                        <a:lumMod val="95000"/>
                      </a:schemeClr>
                    </a:solidFill>
                  </a:tcPr>
                </a:tc>
                <a:tc>
                  <a:txBody>
                    <a:bodyPr/>
                    <a:lstStyle/>
                    <a:p>
                      <a:pPr algn="ctr"/>
                      <a:endParaRPr lang="zh-CN" altLang="en-US" sz="1200" b="0"/>
                    </a:p>
                  </a:txBody>
                  <a:tcPr anchor="ctr">
                    <a:solidFill>
                      <a:schemeClr val="bg1">
                        <a:lumMod val="95000"/>
                      </a:schemeClr>
                    </a:solidFill>
                  </a:tcPr>
                </a:tc>
                <a:tc>
                  <a:txBody>
                    <a:bodyPr/>
                    <a:lstStyle/>
                    <a:p>
                      <a:pPr algn="ctr"/>
                      <a:endParaRPr lang="zh-CN" altLang="en-US" sz="1200" b="0"/>
                    </a:p>
                  </a:txBody>
                  <a:tcPr anchor="ctr">
                    <a:solidFill>
                      <a:schemeClr val="bg1">
                        <a:lumMod val="95000"/>
                      </a:schemeClr>
                    </a:solidFill>
                  </a:tcPr>
                </a:tc>
                <a:extLst>
                  <a:ext uri="{0D108BD9-81ED-4DB2-BD59-A6C34878D82A}">
                    <a16:rowId xmlns:a16="http://schemas.microsoft.com/office/drawing/2014/main" val="3879576160"/>
                  </a:ext>
                </a:extLst>
              </a:tr>
              <a:tr h="277906">
                <a:tc>
                  <a:txBody>
                    <a:bodyPr/>
                    <a:lstStyle/>
                    <a:p>
                      <a:pPr algn="ctr"/>
                      <a:endParaRPr lang="zh-CN" altLang="en-US" sz="1200" b="0"/>
                    </a:p>
                  </a:txBody>
                  <a:tcPr anchor="ctr"/>
                </a:tc>
                <a:tc>
                  <a:txBody>
                    <a:bodyPr/>
                    <a:lstStyle/>
                    <a:p>
                      <a:pPr algn="ctr"/>
                      <a:endParaRPr lang="zh-CN" altLang="en-US" sz="1200" b="0"/>
                    </a:p>
                  </a:txBody>
                  <a:tcPr anchor="ctr"/>
                </a:tc>
                <a:tc>
                  <a:txBody>
                    <a:bodyPr/>
                    <a:lstStyle/>
                    <a:p>
                      <a:pPr algn="ctr"/>
                      <a:endParaRPr lang="zh-CN" altLang="en-US" sz="1200" b="0"/>
                    </a:p>
                  </a:txBody>
                  <a:tcPr anchor="ctr"/>
                </a:tc>
                <a:extLst>
                  <a:ext uri="{0D108BD9-81ED-4DB2-BD59-A6C34878D82A}">
                    <a16:rowId xmlns:a16="http://schemas.microsoft.com/office/drawing/2014/main" val="3493185947"/>
                  </a:ext>
                </a:extLst>
              </a:tr>
              <a:tr h="268510">
                <a:tc>
                  <a:txBody>
                    <a:bodyPr/>
                    <a:lstStyle/>
                    <a:p>
                      <a:pPr algn="ctr"/>
                      <a:endParaRPr lang="zh-CN" altLang="en-US" sz="1200" b="0"/>
                    </a:p>
                  </a:txBody>
                  <a:tcPr anchor="ctr">
                    <a:solidFill>
                      <a:schemeClr val="bg1">
                        <a:lumMod val="95000"/>
                      </a:schemeClr>
                    </a:solidFill>
                  </a:tcPr>
                </a:tc>
                <a:tc>
                  <a:txBody>
                    <a:bodyPr/>
                    <a:lstStyle/>
                    <a:p>
                      <a:pPr algn="ctr"/>
                      <a:endParaRPr lang="zh-CN" altLang="en-US" sz="1200" b="0"/>
                    </a:p>
                  </a:txBody>
                  <a:tcPr anchor="ctr">
                    <a:solidFill>
                      <a:schemeClr val="bg1">
                        <a:lumMod val="95000"/>
                      </a:schemeClr>
                    </a:solidFill>
                  </a:tcPr>
                </a:tc>
                <a:tc>
                  <a:txBody>
                    <a:bodyPr/>
                    <a:lstStyle/>
                    <a:p>
                      <a:pPr algn="ctr"/>
                      <a:endParaRPr lang="zh-CN" altLang="en-US" sz="1200" b="0"/>
                    </a:p>
                  </a:txBody>
                  <a:tcPr anchor="ctr">
                    <a:solidFill>
                      <a:schemeClr val="bg1">
                        <a:lumMod val="95000"/>
                      </a:schemeClr>
                    </a:solidFill>
                  </a:tcPr>
                </a:tc>
                <a:extLst>
                  <a:ext uri="{0D108BD9-81ED-4DB2-BD59-A6C34878D82A}">
                    <a16:rowId xmlns:a16="http://schemas.microsoft.com/office/drawing/2014/main" val="1160964471"/>
                  </a:ext>
                </a:extLst>
              </a:tr>
            </a:tbl>
          </a:graphicData>
        </a:graphic>
      </p:graphicFrame>
      <p:grpSp>
        <p:nvGrpSpPr>
          <p:cNvPr id="8" name="组合 7">
            <a:extLst>
              <a:ext uri="{FF2B5EF4-FFF2-40B4-BE49-F238E27FC236}">
                <a16:creationId xmlns:a16="http://schemas.microsoft.com/office/drawing/2014/main" id="{666416DD-6AFD-A90F-7803-7AB9BBF3BFDE}"/>
              </a:ext>
            </a:extLst>
          </p:cNvPr>
          <p:cNvGrpSpPr/>
          <p:nvPr/>
        </p:nvGrpSpPr>
        <p:grpSpPr>
          <a:xfrm>
            <a:off x="4719235" y="4348795"/>
            <a:ext cx="5777068" cy="297653"/>
            <a:chOff x="3785908" y="3803617"/>
            <a:chExt cx="5543380" cy="276147"/>
          </a:xfrm>
        </p:grpSpPr>
        <p:sp>
          <p:nvSpPr>
            <p:cNvPr id="12" name="文本框 11">
              <a:extLst>
                <a:ext uri="{FF2B5EF4-FFF2-40B4-BE49-F238E27FC236}">
                  <a16:creationId xmlns:a16="http://schemas.microsoft.com/office/drawing/2014/main" id="{0E97CF2D-57DD-9C7E-FC72-1A8FC5149CEF}"/>
                </a:ext>
              </a:extLst>
            </p:cNvPr>
            <p:cNvSpPr txBox="1"/>
            <p:nvPr/>
          </p:nvSpPr>
          <p:spPr>
            <a:xfrm>
              <a:off x="3785908" y="3822778"/>
              <a:ext cx="1363633" cy="256986"/>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rPr>
                <a:t>pageNo</a:t>
              </a:r>
              <a:endParaRPr lang="zh-CN" altLang="en-US" sz="1200" dirty="0">
                <a:solidFill>
                  <a:schemeClr val="tx1">
                    <a:lumMod val="65000"/>
                    <a:lumOff val="35000"/>
                  </a:schemeClr>
                </a:solidFill>
                <a:latin typeface="+mn-lt"/>
                <a:ea typeface="+mn-ea"/>
              </a:endParaRPr>
            </a:p>
          </p:txBody>
        </p:sp>
        <p:sp>
          <p:nvSpPr>
            <p:cNvPr id="13" name="文本框 12">
              <a:extLst>
                <a:ext uri="{FF2B5EF4-FFF2-40B4-BE49-F238E27FC236}">
                  <a16:creationId xmlns:a16="http://schemas.microsoft.com/office/drawing/2014/main" id="{B47085BE-8098-F118-5D82-699A19DF88A5}"/>
                </a:ext>
              </a:extLst>
            </p:cNvPr>
            <p:cNvSpPr txBox="1"/>
            <p:nvPr/>
          </p:nvSpPr>
          <p:spPr>
            <a:xfrm>
              <a:off x="5149542" y="3817875"/>
              <a:ext cx="1145936" cy="256986"/>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rPr>
                <a:t>int</a:t>
              </a:r>
              <a:endParaRPr lang="zh-CN" altLang="en-US" sz="1200" dirty="0">
                <a:solidFill>
                  <a:schemeClr val="tx1">
                    <a:lumMod val="65000"/>
                    <a:lumOff val="35000"/>
                  </a:schemeClr>
                </a:solidFill>
                <a:latin typeface="+mn-lt"/>
                <a:ea typeface="+mn-ea"/>
              </a:endParaRPr>
            </a:p>
          </p:txBody>
        </p:sp>
        <p:sp>
          <p:nvSpPr>
            <p:cNvPr id="14" name="文本框 13">
              <a:extLst>
                <a:ext uri="{FF2B5EF4-FFF2-40B4-BE49-F238E27FC236}">
                  <a16:creationId xmlns:a16="http://schemas.microsoft.com/office/drawing/2014/main" id="{8424F2B4-18A0-CE61-3B6A-2BE4166492D8}"/>
                </a:ext>
              </a:extLst>
            </p:cNvPr>
            <p:cNvSpPr txBox="1"/>
            <p:nvPr/>
          </p:nvSpPr>
          <p:spPr>
            <a:xfrm>
              <a:off x="6221655" y="3803617"/>
              <a:ext cx="3107633" cy="256986"/>
            </a:xfrm>
            <a:prstGeom prst="rect">
              <a:avLst/>
            </a:prstGeom>
            <a:noFill/>
          </p:spPr>
          <p:txBody>
            <a:bodyPr wrap="square" rtlCol="0" anchor="ctr">
              <a:spAutoFit/>
            </a:bodyPr>
            <a:lstStyle/>
            <a:p>
              <a:pPr algn="ctr" fontAlgn="auto">
                <a:spcBef>
                  <a:spcPts val="0"/>
                </a:spcBef>
                <a:spcAft>
                  <a:spcPts val="0"/>
                </a:spcAft>
              </a:pPr>
              <a:r>
                <a:rPr lang="zh-CN" altLang="en-US" sz="1200">
                  <a:solidFill>
                    <a:schemeClr val="tx1">
                      <a:lumMod val="65000"/>
                      <a:lumOff val="35000"/>
                    </a:schemeClr>
                  </a:solidFill>
                </a:rPr>
                <a:t>页码</a:t>
              </a:r>
              <a:endParaRPr lang="zh-CN" altLang="en-US" sz="1200" dirty="0">
                <a:solidFill>
                  <a:schemeClr val="tx1">
                    <a:lumMod val="65000"/>
                    <a:lumOff val="35000"/>
                  </a:schemeClr>
                </a:solidFill>
                <a:latin typeface="+mn-lt"/>
                <a:ea typeface="+mn-ea"/>
              </a:endParaRPr>
            </a:p>
          </p:txBody>
        </p:sp>
      </p:grpSp>
      <p:grpSp>
        <p:nvGrpSpPr>
          <p:cNvPr id="15" name="组合 14">
            <a:extLst>
              <a:ext uri="{FF2B5EF4-FFF2-40B4-BE49-F238E27FC236}">
                <a16:creationId xmlns:a16="http://schemas.microsoft.com/office/drawing/2014/main" id="{9C654B34-BF6D-879A-5204-FFFDA2E55A12}"/>
              </a:ext>
            </a:extLst>
          </p:cNvPr>
          <p:cNvGrpSpPr/>
          <p:nvPr/>
        </p:nvGrpSpPr>
        <p:grpSpPr>
          <a:xfrm>
            <a:off x="4652558" y="4622346"/>
            <a:ext cx="5838277" cy="286399"/>
            <a:chOff x="3694190" y="3810883"/>
            <a:chExt cx="5635098" cy="271572"/>
          </a:xfrm>
        </p:grpSpPr>
        <p:sp>
          <p:nvSpPr>
            <p:cNvPr id="16" name="文本框 15">
              <a:extLst>
                <a:ext uri="{FF2B5EF4-FFF2-40B4-BE49-F238E27FC236}">
                  <a16:creationId xmlns:a16="http://schemas.microsoft.com/office/drawing/2014/main" id="{6AA54CAA-BC27-5A06-4BBD-5D5FC141E730}"/>
                </a:ext>
              </a:extLst>
            </p:cNvPr>
            <p:cNvSpPr txBox="1"/>
            <p:nvPr/>
          </p:nvSpPr>
          <p:spPr>
            <a:xfrm>
              <a:off x="3694190" y="3812254"/>
              <a:ext cx="1529584" cy="262659"/>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latin typeface="+mn-lt"/>
                  <a:ea typeface="+mn-ea"/>
                </a:rPr>
                <a:t>pageSize</a:t>
              </a:r>
              <a:endParaRPr lang="zh-CN" altLang="en-US" sz="1200" dirty="0">
                <a:solidFill>
                  <a:schemeClr val="tx1">
                    <a:lumMod val="65000"/>
                    <a:lumOff val="35000"/>
                  </a:schemeClr>
                </a:solidFill>
                <a:latin typeface="+mn-lt"/>
                <a:ea typeface="+mn-ea"/>
              </a:endParaRPr>
            </a:p>
          </p:txBody>
        </p:sp>
        <p:sp>
          <p:nvSpPr>
            <p:cNvPr id="17" name="文本框 16">
              <a:extLst>
                <a:ext uri="{FF2B5EF4-FFF2-40B4-BE49-F238E27FC236}">
                  <a16:creationId xmlns:a16="http://schemas.microsoft.com/office/drawing/2014/main" id="{50232A3A-E9CA-219D-AA6F-7A2BE48C4E7C}"/>
                </a:ext>
              </a:extLst>
            </p:cNvPr>
            <p:cNvSpPr txBox="1"/>
            <p:nvPr/>
          </p:nvSpPr>
          <p:spPr>
            <a:xfrm>
              <a:off x="5145601" y="3819796"/>
              <a:ext cx="1145936" cy="262659"/>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rPr>
                <a:t>int</a:t>
              </a:r>
              <a:endParaRPr lang="zh-CN" altLang="en-US" sz="1200" dirty="0">
                <a:solidFill>
                  <a:schemeClr val="tx1">
                    <a:lumMod val="65000"/>
                    <a:lumOff val="35000"/>
                  </a:schemeClr>
                </a:solidFill>
                <a:latin typeface="+mn-lt"/>
                <a:ea typeface="+mn-ea"/>
              </a:endParaRPr>
            </a:p>
          </p:txBody>
        </p:sp>
        <p:sp>
          <p:nvSpPr>
            <p:cNvPr id="18" name="文本框 17">
              <a:extLst>
                <a:ext uri="{FF2B5EF4-FFF2-40B4-BE49-F238E27FC236}">
                  <a16:creationId xmlns:a16="http://schemas.microsoft.com/office/drawing/2014/main" id="{B71339FF-1F80-2393-CD86-ECD26607299F}"/>
                </a:ext>
              </a:extLst>
            </p:cNvPr>
            <p:cNvSpPr txBox="1"/>
            <p:nvPr/>
          </p:nvSpPr>
          <p:spPr>
            <a:xfrm>
              <a:off x="6311254" y="3810883"/>
              <a:ext cx="3018034" cy="262659"/>
            </a:xfrm>
            <a:prstGeom prst="rect">
              <a:avLst/>
            </a:prstGeom>
            <a:noFill/>
          </p:spPr>
          <p:txBody>
            <a:bodyPr wrap="square" rtlCol="0" anchor="ctr">
              <a:spAutoFit/>
            </a:bodyPr>
            <a:lstStyle/>
            <a:p>
              <a:pPr algn="ctr" fontAlgn="auto">
                <a:spcBef>
                  <a:spcPts val="0"/>
                </a:spcBef>
                <a:spcAft>
                  <a:spcPts val="0"/>
                </a:spcAft>
              </a:pPr>
              <a:r>
                <a:rPr lang="zh-CN" altLang="en-US" sz="1200">
                  <a:solidFill>
                    <a:schemeClr val="tx1">
                      <a:lumMod val="65000"/>
                      <a:lumOff val="35000"/>
                    </a:schemeClr>
                  </a:solidFill>
                  <a:latin typeface="+mn-lt"/>
                  <a:ea typeface="+mn-ea"/>
                </a:rPr>
                <a:t>每页大小</a:t>
              </a:r>
              <a:endParaRPr lang="zh-CN" altLang="en-US" sz="1200" dirty="0">
                <a:solidFill>
                  <a:schemeClr val="tx1">
                    <a:lumMod val="65000"/>
                    <a:lumOff val="35000"/>
                  </a:schemeClr>
                </a:solidFill>
                <a:latin typeface="+mn-lt"/>
                <a:ea typeface="+mn-ea"/>
              </a:endParaRPr>
            </a:p>
          </p:txBody>
        </p:sp>
      </p:grpSp>
      <p:grpSp>
        <p:nvGrpSpPr>
          <p:cNvPr id="23" name="组合 22">
            <a:extLst>
              <a:ext uri="{FF2B5EF4-FFF2-40B4-BE49-F238E27FC236}">
                <a16:creationId xmlns:a16="http://schemas.microsoft.com/office/drawing/2014/main" id="{8EFCF5EB-6A65-CCC2-573C-45DAFF9E8F65}"/>
              </a:ext>
            </a:extLst>
          </p:cNvPr>
          <p:cNvGrpSpPr/>
          <p:nvPr/>
        </p:nvGrpSpPr>
        <p:grpSpPr>
          <a:xfrm>
            <a:off x="4652558" y="4894116"/>
            <a:ext cx="5838277" cy="286399"/>
            <a:chOff x="3694190" y="3810883"/>
            <a:chExt cx="5635098" cy="271572"/>
          </a:xfrm>
        </p:grpSpPr>
        <p:sp>
          <p:nvSpPr>
            <p:cNvPr id="24" name="文本框 23">
              <a:extLst>
                <a:ext uri="{FF2B5EF4-FFF2-40B4-BE49-F238E27FC236}">
                  <a16:creationId xmlns:a16="http://schemas.microsoft.com/office/drawing/2014/main" id="{694E1FC8-0092-1875-FD20-6231E5DD5BDC}"/>
                </a:ext>
              </a:extLst>
            </p:cNvPr>
            <p:cNvSpPr txBox="1"/>
            <p:nvPr/>
          </p:nvSpPr>
          <p:spPr>
            <a:xfrm>
              <a:off x="3694190" y="3812254"/>
              <a:ext cx="1529584" cy="262659"/>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latin typeface="+mn-lt"/>
                  <a:ea typeface="+mn-ea"/>
                </a:rPr>
                <a:t>status</a:t>
              </a:r>
              <a:endParaRPr lang="zh-CN" altLang="en-US" sz="1200" dirty="0">
                <a:solidFill>
                  <a:schemeClr val="tx1">
                    <a:lumMod val="65000"/>
                    <a:lumOff val="35000"/>
                  </a:schemeClr>
                </a:solidFill>
                <a:latin typeface="+mn-lt"/>
                <a:ea typeface="+mn-ea"/>
              </a:endParaRPr>
            </a:p>
          </p:txBody>
        </p:sp>
        <p:sp>
          <p:nvSpPr>
            <p:cNvPr id="25" name="文本框 24">
              <a:extLst>
                <a:ext uri="{FF2B5EF4-FFF2-40B4-BE49-F238E27FC236}">
                  <a16:creationId xmlns:a16="http://schemas.microsoft.com/office/drawing/2014/main" id="{206D6AA5-5BD3-FF89-AE8F-6ACF9945F3BC}"/>
                </a:ext>
              </a:extLst>
            </p:cNvPr>
            <p:cNvSpPr txBox="1"/>
            <p:nvPr/>
          </p:nvSpPr>
          <p:spPr>
            <a:xfrm>
              <a:off x="5145601" y="3819796"/>
              <a:ext cx="1145936" cy="262659"/>
            </a:xfrm>
            <a:prstGeom prst="rect">
              <a:avLst/>
            </a:prstGeom>
            <a:noFill/>
          </p:spPr>
          <p:txBody>
            <a:bodyPr wrap="square" rtlCol="0" anchor="ctr">
              <a:spAutoFit/>
            </a:bodyPr>
            <a:lstStyle/>
            <a:p>
              <a:pPr algn="ctr" fontAlgn="auto">
                <a:spcBef>
                  <a:spcPts val="0"/>
                </a:spcBef>
                <a:spcAft>
                  <a:spcPts val="0"/>
                </a:spcAft>
              </a:pPr>
              <a:r>
                <a:rPr lang="en-US" altLang="zh-CN" sz="1200">
                  <a:solidFill>
                    <a:schemeClr val="tx1">
                      <a:lumMod val="65000"/>
                      <a:lumOff val="35000"/>
                    </a:schemeClr>
                  </a:solidFill>
                </a:rPr>
                <a:t>int</a:t>
              </a:r>
              <a:endParaRPr lang="zh-CN" altLang="en-US" sz="1200" dirty="0">
                <a:solidFill>
                  <a:schemeClr val="tx1">
                    <a:lumMod val="65000"/>
                    <a:lumOff val="35000"/>
                  </a:schemeClr>
                </a:solidFill>
                <a:latin typeface="+mn-lt"/>
                <a:ea typeface="+mn-ea"/>
              </a:endParaRPr>
            </a:p>
          </p:txBody>
        </p:sp>
        <p:sp>
          <p:nvSpPr>
            <p:cNvPr id="26" name="文本框 25">
              <a:extLst>
                <a:ext uri="{FF2B5EF4-FFF2-40B4-BE49-F238E27FC236}">
                  <a16:creationId xmlns:a16="http://schemas.microsoft.com/office/drawing/2014/main" id="{12CBB7CD-E2E1-27A9-C9B2-DFDE20F614E3}"/>
                </a:ext>
              </a:extLst>
            </p:cNvPr>
            <p:cNvSpPr txBox="1"/>
            <p:nvPr/>
          </p:nvSpPr>
          <p:spPr>
            <a:xfrm>
              <a:off x="6311254" y="3810883"/>
              <a:ext cx="3018034" cy="262659"/>
            </a:xfrm>
            <a:prstGeom prst="rect">
              <a:avLst/>
            </a:prstGeom>
            <a:noFill/>
          </p:spPr>
          <p:txBody>
            <a:bodyPr wrap="square" rtlCol="0" anchor="ctr">
              <a:spAutoFit/>
            </a:bodyPr>
            <a:lstStyle/>
            <a:p>
              <a:pPr algn="ctr" fontAlgn="auto">
                <a:spcBef>
                  <a:spcPts val="0"/>
                </a:spcBef>
                <a:spcAft>
                  <a:spcPts val="0"/>
                </a:spcAft>
              </a:pPr>
              <a:r>
                <a:rPr lang="zh-CN" altLang="en-US" sz="1200">
                  <a:solidFill>
                    <a:schemeClr val="tx1">
                      <a:lumMod val="65000"/>
                      <a:lumOff val="35000"/>
                    </a:schemeClr>
                  </a:solidFill>
                  <a:latin typeface="+mn-lt"/>
                  <a:ea typeface="+mn-ea"/>
                </a:rPr>
                <a:t>优惠券状态</a:t>
              </a:r>
              <a:endParaRPr lang="zh-CN" altLang="en-US" sz="1200" dirty="0">
                <a:solidFill>
                  <a:schemeClr val="tx1">
                    <a:lumMod val="65000"/>
                    <a:lumOff val="35000"/>
                  </a:schemeClr>
                </a:solidFill>
                <a:latin typeface="+mn-lt"/>
                <a:ea typeface="+mn-ea"/>
              </a:endParaRPr>
            </a:p>
          </p:txBody>
        </p:sp>
      </p:grpSp>
      <p:pic>
        <p:nvPicPr>
          <p:cNvPr id="32" name="图片 31">
            <a:extLst>
              <a:ext uri="{FF2B5EF4-FFF2-40B4-BE49-F238E27FC236}">
                <a16:creationId xmlns:a16="http://schemas.microsoft.com/office/drawing/2014/main" id="{835FEF81-57BC-CD87-BE1B-30E23AE1FECF}"/>
              </a:ext>
            </a:extLst>
          </p:cNvPr>
          <p:cNvPicPr>
            <a:picLocks noChangeAspect="1"/>
          </p:cNvPicPr>
          <p:nvPr/>
        </p:nvPicPr>
        <p:blipFill>
          <a:blip r:embed="rId5"/>
          <a:stretch>
            <a:fillRect/>
          </a:stretch>
        </p:blipFill>
        <p:spPr>
          <a:xfrm>
            <a:off x="21686" y="3715969"/>
            <a:ext cx="3725813" cy="235629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570610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7F4638-63F4-4E6F-F0EE-A579E2DC84A2}"/>
              </a:ext>
            </a:extLst>
          </p:cNvPr>
          <p:cNvSpPr>
            <a:spLocks noGrp="1"/>
          </p:cNvSpPr>
          <p:nvPr>
            <p:ph type="title"/>
          </p:nvPr>
        </p:nvSpPr>
        <p:spPr/>
        <p:txBody>
          <a:bodyPr/>
          <a:lstStyle/>
          <a:p>
            <a:r>
              <a:rPr lang="zh-CN" altLang="en-US"/>
              <a:t>并发安全问题</a:t>
            </a:r>
          </a:p>
        </p:txBody>
      </p:sp>
      <p:sp>
        <p:nvSpPr>
          <p:cNvPr id="3" name="文本占位符 2">
            <a:extLst>
              <a:ext uri="{FF2B5EF4-FFF2-40B4-BE49-F238E27FC236}">
                <a16:creationId xmlns:a16="http://schemas.microsoft.com/office/drawing/2014/main" id="{86128184-ADDB-E869-5A05-EBB617B0423E}"/>
              </a:ext>
            </a:extLst>
          </p:cNvPr>
          <p:cNvSpPr>
            <a:spLocks noGrp="1"/>
          </p:cNvSpPr>
          <p:nvPr>
            <p:ph type="body" sz="quarter" idx="10"/>
          </p:nvPr>
        </p:nvSpPr>
        <p:spPr/>
        <p:txBody>
          <a:bodyPr/>
          <a:lstStyle/>
          <a:p>
            <a:r>
              <a:rPr lang="en-US" altLang="zh-CN"/>
              <a:t>03</a:t>
            </a:r>
            <a:endParaRPr lang="zh-CN" altLang="en-US"/>
          </a:p>
        </p:txBody>
      </p:sp>
    </p:spTree>
    <p:extLst>
      <p:ext uri="{BB962C8B-B14F-4D97-AF65-F5344CB8AC3E}">
        <p14:creationId xmlns:p14="http://schemas.microsoft.com/office/powerpoint/2010/main" val="4204178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C27D2CA-4199-2FF9-8E8A-C2AE1931305C}"/>
              </a:ext>
            </a:extLst>
          </p:cNvPr>
          <p:cNvSpPr>
            <a:spLocks noGrp="1"/>
          </p:cNvSpPr>
          <p:nvPr>
            <p:ph type="body" sz="quarter" idx="10"/>
          </p:nvPr>
        </p:nvSpPr>
        <p:spPr>
          <a:xfrm>
            <a:off x="4958429" y="1903454"/>
            <a:ext cx="5973761" cy="637267"/>
          </a:xfrm>
        </p:spPr>
        <p:txBody>
          <a:bodyPr/>
          <a:lstStyle/>
          <a:p>
            <a:r>
              <a:rPr lang="zh-CN" altLang="en-US">
                <a:solidFill>
                  <a:srgbClr val="AD2B26"/>
                </a:solidFill>
              </a:rPr>
              <a:t>超卖问题</a:t>
            </a:r>
          </a:p>
        </p:txBody>
      </p:sp>
      <p:sp>
        <p:nvSpPr>
          <p:cNvPr id="3" name="文本占位符 1">
            <a:extLst>
              <a:ext uri="{FF2B5EF4-FFF2-40B4-BE49-F238E27FC236}">
                <a16:creationId xmlns:a16="http://schemas.microsoft.com/office/drawing/2014/main" id="{714FCE93-9C74-AA09-E094-3BABF1D38B7E}"/>
              </a:ext>
            </a:extLst>
          </p:cNvPr>
          <p:cNvSpPr txBox="1">
            <a:spLocks/>
          </p:cNvSpPr>
          <p:nvPr/>
        </p:nvSpPr>
        <p:spPr>
          <a:xfrm>
            <a:off x="4958428" y="2540721"/>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solidFill>
                  <a:srgbClr val="4C5252"/>
                </a:solidFill>
              </a:rPr>
              <a:t>锁失效问题</a:t>
            </a:r>
            <a:endParaRPr lang="en-US" altLang="zh-CN">
              <a:solidFill>
                <a:srgbClr val="4C5252"/>
              </a:solidFill>
            </a:endParaRPr>
          </a:p>
        </p:txBody>
      </p:sp>
      <p:sp>
        <p:nvSpPr>
          <p:cNvPr id="6" name="文本占位符 1">
            <a:extLst>
              <a:ext uri="{FF2B5EF4-FFF2-40B4-BE49-F238E27FC236}">
                <a16:creationId xmlns:a16="http://schemas.microsoft.com/office/drawing/2014/main" id="{DDFA0AF5-9240-8DD8-FB10-3B052205BD4F}"/>
              </a:ext>
            </a:extLst>
          </p:cNvPr>
          <p:cNvSpPr txBox="1">
            <a:spLocks/>
          </p:cNvSpPr>
          <p:nvPr/>
        </p:nvSpPr>
        <p:spPr>
          <a:xfrm>
            <a:off x="4958428" y="3177988"/>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solidFill>
                  <a:srgbClr val="4C5252"/>
                </a:solidFill>
              </a:rPr>
              <a:t>事务失效问题</a:t>
            </a:r>
            <a:endParaRPr lang="en-US" altLang="zh-CN">
              <a:solidFill>
                <a:srgbClr val="4C5252"/>
              </a:solidFill>
            </a:endParaRPr>
          </a:p>
        </p:txBody>
      </p:sp>
    </p:spTree>
    <p:extLst>
      <p:ext uri="{BB962C8B-B14F-4D97-AF65-F5344CB8AC3E}">
        <p14:creationId xmlns:p14="http://schemas.microsoft.com/office/powerpoint/2010/main" val="15107750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restig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标题 1">
            <a:extLst>
              <a:ext uri="{FF2B5EF4-FFF2-40B4-BE49-F238E27FC236}">
                <a16:creationId xmlns:a16="http://schemas.microsoft.com/office/drawing/2014/main" id="{62D09B71-2604-42F0-6987-D1E717FB150B}"/>
              </a:ext>
            </a:extLst>
          </p:cNvPr>
          <p:cNvSpPr>
            <a:spLocks noGrp="1"/>
          </p:cNvSpPr>
          <p:nvPr>
            <p:ph type="title"/>
          </p:nvPr>
        </p:nvSpPr>
        <p:spPr>
          <a:xfrm>
            <a:off x="710880" y="1002232"/>
            <a:ext cx="10698800" cy="517190"/>
          </a:xfrm>
        </p:spPr>
        <p:txBody>
          <a:bodyPr/>
          <a:lstStyle/>
          <a:p>
            <a:r>
              <a:rPr lang="zh-CN" altLang="en-US"/>
              <a:t>超卖问题</a:t>
            </a:r>
          </a:p>
        </p:txBody>
      </p:sp>
      <p:sp>
        <p:nvSpPr>
          <p:cNvPr id="44" name="矩形: 圆角 43">
            <a:extLst>
              <a:ext uri="{FF2B5EF4-FFF2-40B4-BE49-F238E27FC236}">
                <a16:creationId xmlns:a16="http://schemas.microsoft.com/office/drawing/2014/main" id="{51D0637E-614C-5BE2-7715-74790203B5F0}"/>
              </a:ext>
            </a:extLst>
          </p:cNvPr>
          <p:cNvSpPr/>
          <p:nvPr/>
        </p:nvSpPr>
        <p:spPr>
          <a:xfrm>
            <a:off x="4799744" y="1702742"/>
            <a:ext cx="7036619" cy="4766812"/>
          </a:xfrm>
          <a:prstGeom prst="roundRect">
            <a:avLst>
              <a:gd name="adj" fmla="val 5475"/>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449A4509-D656-1960-0620-21F25D77CCE3}"/>
              </a:ext>
            </a:extLst>
          </p:cNvPr>
          <p:cNvSpPr/>
          <p:nvPr/>
        </p:nvSpPr>
        <p:spPr>
          <a:xfrm>
            <a:off x="4984870" y="2322502"/>
            <a:ext cx="635264" cy="381148"/>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a:solidFill>
                  <a:srgbClr val="4C5252"/>
                </a:solidFill>
              </a:rPr>
              <a:t>线程</a:t>
            </a:r>
            <a:r>
              <a:rPr kumimoji="1" lang="en-US" altLang="zh-CN" sz="1100">
                <a:solidFill>
                  <a:srgbClr val="4C5252"/>
                </a:solidFill>
              </a:rPr>
              <a:t>1</a:t>
            </a:r>
            <a:endParaRPr kumimoji="1" lang="zh-CN" altLang="en-US" sz="1100" dirty="0">
              <a:solidFill>
                <a:srgbClr val="4C5252"/>
              </a:solidFill>
            </a:endParaRPr>
          </a:p>
        </p:txBody>
      </p:sp>
      <p:cxnSp>
        <p:nvCxnSpPr>
          <p:cNvPr id="46" name="直线连接符 8">
            <a:extLst>
              <a:ext uri="{FF2B5EF4-FFF2-40B4-BE49-F238E27FC236}">
                <a16:creationId xmlns:a16="http://schemas.microsoft.com/office/drawing/2014/main" id="{75B41687-F7DD-27D1-C769-3EB4C3473F72}"/>
              </a:ext>
            </a:extLst>
          </p:cNvPr>
          <p:cNvCxnSpPr>
            <a:cxnSpLocks/>
            <a:stCxn id="45" idx="2"/>
          </p:cNvCxnSpPr>
          <p:nvPr/>
        </p:nvCxnSpPr>
        <p:spPr>
          <a:xfrm>
            <a:off x="5302502" y="2703650"/>
            <a:ext cx="0" cy="3599650"/>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id="{D97E0D9E-4A5D-60D6-12A8-EE277B9D4CAE}"/>
              </a:ext>
            </a:extLst>
          </p:cNvPr>
          <p:cNvSpPr/>
          <p:nvPr/>
        </p:nvSpPr>
        <p:spPr>
          <a:xfrm>
            <a:off x="5239330" y="2867502"/>
            <a:ext cx="108000" cy="704473"/>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48" name="矩形 47">
            <a:extLst>
              <a:ext uri="{FF2B5EF4-FFF2-40B4-BE49-F238E27FC236}">
                <a16:creationId xmlns:a16="http://schemas.microsoft.com/office/drawing/2014/main" id="{A30118FF-6895-2BCD-7EC3-3F5DA4815205}"/>
              </a:ext>
            </a:extLst>
          </p:cNvPr>
          <p:cNvSpPr/>
          <p:nvPr/>
        </p:nvSpPr>
        <p:spPr>
          <a:xfrm>
            <a:off x="5293329" y="3032269"/>
            <a:ext cx="108000" cy="404825"/>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cxnSp>
        <p:nvCxnSpPr>
          <p:cNvPr id="49" name="肘形连接符 25">
            <a:extLst>
              <a:ext uri="{FF2B5EF4-FFF2-40B4-BE49-F238E27FC236}">
                <a16:creationId xmlns:a16="http://schemas.microsoft.com/office/drawing/2014/main" id="{3025D39B-B951-0579-2D7A-F794CCA9B956}"/>
              </a:ext>
            </a:extLst>
          </p:cNvPr>
          <p:cNvCxnSpPr>
            <a:cxnSpLocks/>
            <a:endCxn id="48" idx="3"/>
          </p:cNvCxnSpPr>
          <p:nvPr/>
        </p:nvCxnSpPr>
        <p:spPr>
          <a:xfrm rot="16200000" flipH="1">
            <a:off x="5217349" y="3050701"/>
            <a:ext cx="316407" cy="51553"/>
          </a:xfrm>
          <a:prstGeom prst="bentConnector4">
            <a:avLst>
              <a:gd name="adj1" fmla="val 1959"/>
              <a:gd name="adj2" fmla="val 543427"/>
            </a:avLst>
          </a:prstGeom>
          <a:ln w="12700">
            <a:solidFill>
              <a:srgbClr val="4C5252"/>
            </a:solidFill>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2A93E58B-CDF8-E79B-5BA3-2273F645D147}"/>
              </a:ext>
            </a:extLst>
          </p:cNvPr>
          <p:cNvSpPr txBox="1"/>
          <p:nvPr/>
        </p:nvSpPr>
        <p:spPr>
          <a:xfrm>
            <a:off x="5626399" y="2931197"/>
            <a:ext cx="1256975" cy="577081"/>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1.</a:t>
            </a:r>
            <a:r>
              <a:rPr lang="zh-CN" altLang="en-US" sz="1050">
                <a:solidFill>
                  <a:schemeClr val="tx1">
                    <a:lumMod val="65000"/>
                    <a:lumOff val="35000"/>
                  </a:schemeClr>
                </a:solidFill>
              </a:rPr>
              <a:t>查询库存</a:t>
            </a:r>
            <a:endParaRPr lang="en-US" altLang="zh-CN" sz="1050">
              <a:solidFill>
                <a:schemeClr val="tx1">
                  <a:lumMod val="65000"/>
                  <a:lumOff val="35000"/>
                </a:schemeClr>
              </a:solidFill>
            </a:endParaRPr>
          </a:p>
          <a:p>
            <a:pPr fontAlgn="auto">
              <a:spcBef>
                <a:spcPts val="0"/>
              </a:spcBef>
              <a:spcAft>
                <a:spcPts val="0"/>
              </a:spcAft>
            </a:pPr>
            <a:r>
              <a:rPr lang="en-US" altLang="zh-CN" sz="1050">
                <a:solidFill>
                  <a:schemeClr val="tx1">
                    <a:lumMod val="65000"/>
                    <a:lumOff val="35000"/>
                  </a:schemeClr>
                </a:solidFill>
                <a:latin typeface="+mn-lt"/>
                <a:ea typeface="+mn-ea"/>
              </a:rPr>
              <a:t>  total_num =</a:t>
            </a:r>
          </a:p>
          <a:p>
            <a:pPr fontAlgn="auto">
              <a:spcBef>
                <a:spcPts val="0"/>
              </a:spcBef>
              <a:spcAft>
                <a:spcPts val="0"/>
              </a:spcAft>
            </a:pPr>
            <a:r>
              <a:rPr lang="en-US" altLang="zh-CN" sz="1050">
                <a:solidFill>
                  <a:schemeClr val="tx1">
                    <a:lumMod val="65000"/>
                    <a:lumOff val="35000"/>
                  </a:schemeClr>
                </a:solidFill>
              </a:rPr>
              <a:t>  issue_num = </a:t>
            </a:r>
            <a:endParaRPr lang="zh-CN" altLang="en-US" sz="1050" dirty="0">
              <a:solidFill>
                <a:schemeClr val="tx1">
                  <a:lumMod val="65000"/>
                  <a:lumOff val="35000"/>
                </a:schemeClr>
              </a:solidFill>
              <a:latin typeface="+mn-lt"/>
              <a:ea typeface="+mn-ea"/>
            </a:endParaRPr>
          </a:p>
        </p:txBody>
      </p:sp>
      <p:sp>
        <p:nvSpPr>
          <p:cNvPr id="51" name="矩形 50">
            <a:extLst>
              <a:ext uri="{FF2B5EF4-FFF2-40B4-BE49-F238E27FC236}">
                <a16:creationId xmlns:a16="http://schemas.microsoft.com/office/drawing/2014/main" id="{71E886EF-9935-0FBD-2756-53FFF38BF49F}"/>
              </a:ext>
            </a:extLst>
          </p:cNvPr>
          <p:cNvSpPr/>
          <p:nvPr/>
        </p:nvSpPr>
        <p:spPr>
          <a:xfrm>
            <a:off x="7150333" y="2322502"/>
            <a:ext cx="635264" cy="381148"/>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a:solidFill>
                  <a:srgbClr val="4C5252"/>
                </a:solidFill>
              </a:rPr>
              <a:t>线程</a:t>
            </a:r>
            <a:r>
              <a:rPr kumimoji="1" lang="en-US" altLang="zh-CN" sz="1100">
                <a:solidFill>
                  <a:srgbClr val="4C5252"/>
                </a:solidFill>
              </a:rPr>
              <a:t>2</a:t>
            </a:r>
            <a:endParaRPr kumimoji="1" lang="zh-CN" altLang="en-US" sz="1100" dirty="0">
              <a:solidFill>
                <a:srgbClr val="4C5252"/>
              </a:solidFill>
            </a:endParaRPr>
          </a:p>
        </p:txBody>
      </p:sp>
      <p:cxnSp>
        <p:nvCxnSpPr>
          <p:cNvPr id="52" name="直线连接符 8">
            <a:extLst>
              <a:ext uri="{FF2B5EF4-FFF2-40B4-BE49-F238E27FC236}">
                <a16:creationId xmlns:a16="http://schemas.microsoft.com/office/drawing/2014/main" id="{88E0F16E-CD29-3348-9DA9-46977B3BDBF0}"/>
              </a:ext>
            </a:extLst>
          </p:cNvPr>
          <p:cNvCxnSpPr>
            <a:cxnSpLocks/>
            <a:stCxn id="51" idx="2"/>
          </p:cNvCxnSpPr>
          <p:nvPr/>
        </p:nvCxnSpPr>
        <p:spPr>
          <a:xfrm>
            <a:off x="7467965" y="2703650"/>
            <a:ext cx="0" cy="3599650"/>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3" name="矩形 52">
            <a:extLst>
              <a:ext uri="{FF2B5EF4-FFF2-40B4-BE49-F238E27FC236}">
                <a16:creationId xmlns:a16="http://schemas.microsoft.com/office/drawing/2014/main" id="{C2613961-20C0-9CEE-F43D-27D2B4430D7A}"/>
              </a:ext>
            </a:extLst>
          </p:cNvPr>
          <p:cNvSpPr/>
          <p:nvPr/>
        </p:nvSpPr>
        <p:spPr>
          <a:xfrm>
            <a:off x="7413966" y="4667040"/>
            <a:ext cx="108000" cy="704473"/>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54" name="矩形 53">
            <a:extLst>
              <a:ext uri="{FF2B5EF4-FFF2-40B4-BE49-F238E27FC236}">
                <a16:creationId xmlns:a16="http://schemas.microsoft.com/office/drawing/2014/main" id="{AF6E5116-5DFD-D53A-E994-5EF6C76CFD00}"/>
              </a:ext>
            </a:extLst>
          </p:cNvPr>
          <p:cNvSpPr/>
          <p:nvPr/>
        </p:nvSpPr>
        <p:spPr>
          <a:xfrm>
            <a:off x="7467965" y="4831807"/>
            <a:ext cx="108000" cy="404825"/>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cxnSp>
        <p:nvCxnSpPr>
          <p:cNvPr id="55" name="肘形连接符 25">
            <a:extLst>
              <a:ext uri="{FF2B5EF4-FFF2-40B4-BE49-F238E27FC236}">
                <a16:creationId xmlns:a16="http://schemas.microsoft.com/office/drawing/2014/main" id="{1D06497E-9E06-52C0-7376-134F5D9A17DE}"/>
              </a:ext>
            </a:extLst>
          </p:cNvPr>
          <p:cNvCxnSpPr>
            <a:cxnSpLocks/>
            <a:endCxn id="54" idx="3"/>
          </p:cNvCxnSpPr>
          <p:nvPr/>
        </p:nvCxnSpPr>
        <p:spPr>
          <a:xfrm rot="16200000" flipH="1">
            <a:off x="7391985" y="4850239"/>
            <a:ext cx="316407" cy="51553"/>
          </a:xfrm>
          <a:prstGeom prst="bentConnector4">
            <a:avLst>
              <a:gd name="adj1" fmla="val 1959"/>
              <a:gd name="adj2" fmla="val 543427"/>
            </a:avLst>
          </a:prstGeom>
          <a:ln w="12700">
            <a:solidFill>
              <a:srgbClr val="4C5252"/>
            </a:solidFill>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8876A796-9894-A9AC-C305-802709201C8B}"/>
              </a:ext>
            </a:extLst>
          </p:cNvPr>
          <p:cNvSpPr txBox="1"/>
          <p:nvPr/>
        </p:nvSpPr>
        <p:spPr>
          <a:xfrm>
            <a:off x="7855034" y="4765360"/>
            <a:ext cx="1240463" cy="577081"/>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rPr>
              <a:t>1.</a:t>
            </a:r>
            <a:r>
              <a:rPr lang="zh-CN" altLang="en-US" sz="1050">
                <a:solidFill>
                  <a:schemeClr val="tx1">
                    <a:lumMod val="65000"/>
                    <a:lumOff val="35000"/>
                  </a:schemeClr>
                </a:solidFill>
              </a:rPr>
              <a:t>查询库存</a:t>
            </a:r>
            <a:endParaRPr lang="en-US" altLang="zh-CN" sz="1050">
              <a:solidFill>
                <a:schemeClr val="tx1">
                  <a:lumMod val="65000"/>
                  <a:lumOff val="35000"/>
                </a:schemeClr>
              </a:solidFill>
            </a:endParaRPr>
          </a:p>
          <a:p>
            <a:pPr fontAlgn="auto">
              <a:spcBef>
                <a:spcPts val="0"/>
              </a:spcBef>
              <a:spcAft>
                <a:spcPts val="0"/>
              </a:spcAft>
            </a:pPr>
            <a:r>
              <a:rPr lang="en-US" altLang="zh-CN" sz="1050">
                <a:solidFill>
                  <a:schemeClr val="tx1">
                    <a:lumMod val="65000"/>
                    <a:lumOff val="35000"/>
                  </a:schemeClr>
                </a:solidFill>
              </a:rPr>
              <a:t>  total_num =</a:t>
            </a:r>
          </a:p>
          <a:p>
            <a:pPr fontAlgn="auto">
              <a:spcBef>
                <a:spcPts val="0"/>
              </a:spcBef>
              <a:spcAft>
                <a:spcPts val="0"/>
              </a:spcAft>
            </a:pPr>
            <a:r>
              <a:rPr lang="en-US" altLang="zh-CN" sz="1050">
                <a:solidFill>
                  <a:schemeClr val="tx1">
                    <a:lumMod val="65000"/>
                    <a:lumOff val="35000"/>
                  </a:schemeClr>
                </a:solidFill>
              </a:rPr>
              <a:t>  issue_num = </a:t>
            </a:r>
            <a:endParaRPr lang="zh-CN" altLang="en-US" sz="1050" dirty="0">
              <a:solidFill>
                <a:schemeClr val="tx1">
                  <a:lumMod val="65000"/>
                  <a:lumOff val="35000"/>
                </a:schemeClr>
              </a:solidFill>
            </a:endParaRPr>
          </a:p>
        </p:txBody>
      </p:sp>
      <p:sp>
        <p:nvSpPr>
          <p:cNvPr id="57" name="矩形 56">
            <a:extLst>
              <a:ext uri="{FF2B5EF4-FFF2-40B4-BE49-F238E27FC236}">
                <a16:creationId xmlns:a16="http://schemas.microsoft.com/office/drawing/2014/main" id="{A3CC2923-F849-F053-B612-580D92C4A690}"/>
              </a:ext>
            </a:extLst>
          </p:cNvPr>
          <p:cNvSpPr/>
          <p:nvPr/>
        </p:nvSpPr>
        <p:spPr>
          <a:xfrm>
            <a:off x="5237353" y="3788851"/>
            <a:ext cx="108000" cy="704473"/>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58" name="矩形 57">
            <a:extLst>
              <a:ext uri="{FF2B5EF4-FFF2-40B4-BE49-F238E27FC236}">
                <a16:creationId xmlns:a16="http://schemas.microsoft.com/office/drawing/2014/main" id="{BEF64A88-E223-C7DF-53B7-6124270A6277}"/>
              </a:ext>
            </a:extLst>
          </p:cNvPr>
          <p:cNvSpPr/>
          <p:nvPr/>
        </p:nvSpPr>
        <p:spPr>
          <a:xfrm>
            <a:off x="5291352" y="3953618"/>
            <a:ext cx="108000" cy="404825"/>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cxnSp>
        <p:nvCxnSpPr>
          <p:cNvPr id="59" name="肘形连接符 25">
            <a:extLst>
              <a:ext uri="{FF2B5EF4-FFF2-40B4-BE49-F238E27FC236}">
                <a16:creationId xmlns:a16="http://schemas.microsoft.com/office/drawing/2014/main" id="{759C04CF-4FA8-EB15-30CA-452E9EA7F7F6}"/>
              </a:ext>
            </a:extLst>
          </p:cNvPr>
          <p:cNvCxnSpPr>
            <a:cxnSpLocks/>
            <a:endCxn id="58" idx="3"/>
          </p:cNvCxnSpPr>
          <p:nvPr/>
        </p:nvCxnSpPr>
        <p:spPr>
          <a:xfrm rot="16200000" flipH="1">
            <a:off x="5215372" y="3972050"/>
            <a:ext cx="316407" cy="51553"/>
          </a:xfrm>
          <a:prstGeom prst="bentConnector4">
            <a:avLst>
              <a:gd name="adj1" fmla="val 1959"/>
              <a:gd name="adj2" fmla="val 543427"/>
            </a:avLst>
          </a:prstGeom>
          <a:ln w="12700">
            <a:solidFill>
              <a:srgbClr val="4C5252"/>
            </a:solidFill>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3FB1425E-999C-4E22-EAC8-8095678016B0}"/>
              </a:ext>
            </a:extLst>
          </p:cNvPr>
          <p:cNvSpPr txBox="1"/>
          <p:nvPr/>
        </p:nvSpPr>
        <p:spPr>
          <a:xfrm>
            <a:off x="5678419" y="3887171"/>
            <a:ext cx="2107177" cy="577081"/>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2.</a:t>
            </a:r>
            <a:r>
              <a:rPr lang="zh-CN" altLang="en-US" sz="1050">
                <a:solidFill>
                  <a:schemeClr val="tx1">
                    <a:lumMod val="65000"/>
                    <a:lumOff val="35000"/>
                  </a:schemeClr>
                </a:solidFill>
              </a:rPr>
              <a:t>判断是否充足</a:t>
            </a:r>
            <a:endParaRPr lang="en-US" altLang="zh-CN" sz="1050">
              <a:solidFill>
                <a:schemeClr val="tx1">
                  <a:lumMod val="65000"/>
                  <a:lumOff val="35000"/>
                </a:schemeClr>
              </a:solidFill>
            </a:endParaRPr>
          </a:p>
          <a:p>
            <a:pPr fontAlgn="auto">
              <a:spcBef>
                <a:spcPts val="0"/>
              </a:spcBef>
              <a:spcAft>
                <a:spcPts val="0"/>
              </a:spcAft>
            </a:pPr>
            <a:r>
              <a:rPr lang="zh-CN" altLang="en-US" sz="1050">
                <a:solidFill>
                  <a:schemeClr val="tx1">
                    <a:lumMod val="65000"/>
                    <a:lumOff val="35000"/>
                  </a:schemeClr>
                </a:solidFill>
                <a:latin typeface="+mn-lt"/>
                <a:ea typeface="+mn-ea"/>
              </a:rPr>
              <a:t>是：</a:t>
            </a:r>
            <a:r>
              <a:rPr lang="zh-CN" altLang="en-US" sz="1050">
                <a:solidFill>
                  <a:schemeClr val="tx1">
                    <a:lumMod val="65000"/>
                    <a:lumOff val="35000"/>
                  </a:schemeClr>
                </a:solidFill>
              </a:rPr>
              <a:t>更新库存</a:t>
            </a:r>
            <a:endParaRPr lang="en-US" altLang="zh-CN" sz="1050">
              <a:solidFill>
                <a:schemeClr val="tx1">
                  <a:lumMod val="65000"/>
                  <a:lumOff val="35000"/>
                </a:schemeClr>
              </a:solidFill>
              <a:latin typeface="+mn-lt"/>
              <a:ea typeface="+mn-ea"/>
            </a:endParaRPr>
          </a:p>
          <a:p>
            <a:pPr fontAlgn="auto">
              <a:spcBef>
                <a:spcPts val="0"/>
              </a:spcBef>
              <a:spcAft>
                <a:spcPts val="0"/>
              </a:spcAft>
            </a:pPr>
            <a:r>
              <a:rPr lang="zh-CN" altLang="en-US" sz="1050">
                <a:solidFill>
                  <a:schemeClr val="tx1">
                    <a:lumMod val="65000"/>
                    <a:lumOff val="35000"/>
                  </a:schemeClr>
                </a:solidFill>
              </a:rPr>
              <a:t>否：报错</a:t>
            </a:r>
            <a:endParaRPr lang="zh-CN" altLang="en-US" sz="1050" dirty="0">
              <a:solidFill>
                <a:schemeClr val="tx1">
                  <a:lumMod val="65000"/>
                  <a:lumOff val="35000"/>
                </a:schemeClr>
              </a:solidFill>
              <a:latin typeface="+mn-lt"/>
              <a:ea typeface="+mn-ea"/>
            </a:endParaRPr>
          </a:p>
        </p:txBody>
      </p:sp>
      <p:sp>
        <p:nvSpPr>
          <p:cNvPr id="61" name="矩形 60">
            <a:extLst>
              <a:ext uri="{FF2B5EF4-FFF2-40B4-BE49-F238E27FC236}">
                <a16:creationId xmlns:a16="http://schemas.microsoft.com/office/drawing/2014/main" id="{0744335B-35F0-7242-4C12-A0892CC757D5}"/>
              </a:ext>
            </a:extLst>
          </p:cNvPr>
          <p:cNvSpPr/>
          <p:nvPr/>
        </p:nvSpPr>
        <p:spPr>
          <a:xfrm>
            <a:off x="7413966" y="5575813"/>
            <a:ext cx="108000" cy="704473"/>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62" name="矩形 61">
            <a:extLst>
              <a:ext uri="{FF2B5EF4-FFF2-40B4-BE49-F238E27FC236}">
                <a16:creationId xmlns:a16="http://schemas.microsoft.com/office/drawing/2014/main" id="{3A46C71C-4633-D9A3-EB4D-D5789A6773DA}"/>
              </a:ext>
            </a:extLst>
          </p:cNvPr>
          <p:cNvSpPr/>
          <p:nvPr/>
        </p:nvSpPr>
        <p:spPr>
          <a:xfrm>
            <a:off x="7467965" y="5740580"/>
            <a:ext cx="108000" cy="404825"/>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cxnSp>
        <p:nvCxnSpPr>
          <p:cNvPr id="63" name="肘形连接符 25">
            <a:extLst>
              <a:ext uri="{FF2B5EF4-FFF2-40B4-BE49-F238E27FC236}">
                <a16:creationId xmlns:a16="http://schemas.microsoft.com/office/drawing/2014/main" id="{C5699508-ECF1-83C8-5AF8-2F04AD18290D}"/>
              </a:ext>
            </a:extLst>
          </p:cNvPr>
          <p:cNvCxnSpPr>
            <a:cxnSpLocks/>
            <a:endCxn id="62" idx="3"/>
          </p:cNvCxnSpPr>
          <p:nvPr/>
        </p:nvCxnSpPr>
        <p:spPr>
          <a:xfrm rot="16200000" flipH="1">
            <a:off x="7391985" y="5759012"/>
            <a:ext cx="316407" cy="51553"/>
          </a:xfrm>
          <a:prstGeom prst="bentConnector4">
            <a:avLst>
              <a:gd name="adj1" fmla="val 1959"/>
              <a:gd name="adj2" fmla="val 543427"/>
            </a:avLst>
          </a:prstGeom>
          <a:ln w="12700">
            <a:solidFill>
              <a:srgbClr val="4C5252"/>
            </a:solidFill>
            <a:tailEnd type="triangle"/>
          </a:ln>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id="{13CC77C4-9163-8573-64EA-AC36517FA246}"/>
              </a:ext>
            </a:extLst>
          </p:cNvPr>
          <p:cNvSpPr txBox="1"/>
          <p:nvPr/>
        </p:nvSpPr>
        <p:spPr>
          <a:xfrm>
            <a:off x="7855033" y="5674133"/>
            <a:ext cx="2271461" cy="577081"/>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rPr>
              <a:t>2.</a:t>
            </a:r>
            <a:r>
              <a:rPr lang="zh-CN" altLang="en-US" sz="1050">
                <a:solidFill>
                  <a:schemeClr val="tx1">
                    <a:lumMod val="65000"/>
                    <a:lumOff val="35000"/>
                  </a:schemeClr>
                </a:solidFill>
              </a:rPr>
              <a:t>判断是否充足</a:t>
            </a:r>
            <a:endParaRPr lang="en-US" altLang="zh-CN" sz="1050">
              <a:solidFill>
                <a:schemeClr val="tx1">
                  <a:lumMod val="65000"/>
                  <a:lumOff val="35000"/>
                </a:schemeClr>
              </a:solidFill>
            </a:endParaRPr>
          </a:p>
          <a:p>
            <a:pPr fontAlgn="auto">
              <a:spcBef>
                <a:spcPts val="0"/>
              </a:spcBef>
              <a:spcAft>
                <a:spcPts val="0"/>
              </a:spcAft>
            </a:pPr>
            <a:r>
              <a:rPr lang="zh-CN" altLang="en-US" sz="1050">
                <a:solidFill>
                  <a:schemeClr val="tx1">
                    <a:lumMod val="65000"/>
                    <a:lumOff val="35000"/>
                  </a:schemeClr>
                </a:solidFill>
              </a:rPr>
              <a:t>是：更新库存</a:t>
            </a:r>
            <a:endParaRPr lang="en-US" altLang="zh-CN" sz="1050">
              <a:solidFill>
                <a:schemeClr val="tx1">
                  <a:lumMod val="65000"/>
                  <a:lumOff val="35000"/>
                </a:schemeClr>
              </a:solidFill>
            </a:endParaRPr>
          </a:p>
          <a:p>
            <a:pPr fontAlgn="auto">
              <a:spcBef>
                <a:spcPts val="0"/>
              </a:spcBef>
              <a:spcAft>
                <a:spcPts val="0"/>
              </a:spcAft>
            </a:pPr>
            <a:r>
              <a:rPr lang="zh-CN" altLang="en-US" sz="1050">
                <a:solidFill>
                  <a:schemeClr val="tx1">
                    <a:lumMod val="65000"/>
                    <a:lumOff val="35000"/>
                  </a:schemeClr>
                </a:solidFill>
              </a:rPr>
              <a:t>否：报错</a:t>
            </a:r>
            <a:endParaRPr lang="zh-CN" altLang="en-US" sz="1050" dirty="0">
              <a:solidFill>
                <a:schemeClr val="tx1">
                  <a:lumMod val="65000"/>
                  <a:lumOff val="35000"/>
                </a:schemeClr>
              </a:solidFill>
            </a:endParaRPr>
          </a:p>
        </p:txBody>
      </p:sp>
      <p:sp>
        <p:nvSpPr>
          <p:cNvPr id="72" name="矩形 71">
            <a:extLst>
              <a:ext uri="{FF2B5EF4-FFF2-40B4-BE49-F238E27FC236}">
                <a16:creationId xmlns:a16="http://schemas.microsoft.com/office/drawing/2014/main" id="{C1774D4F-FF22-02F2-C446-21BAC758068C}"/>
              </a:ext>
            </a:extLst>
          </p:cNvPr>
          <p:cNvSpPr/>
          <p:nvPr/>
        </p:nvSpPr>
        <p:spPr>
          <a:xfrm>
            <a:off x="5750436" y="4086147"/>
            <a:ext cx="934564" cy="164577"/>
          </a:xfrm>
          <a:prstGeom prst="rect">
            <a:avLst/>
          </a:prstGeom>
          <a:solidFill>
            <a:srgbClr val="FF0000">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a:extLst>
              <a:ext uri="{FF2B5EF4-FFF2-40B4-BE49-F238E27FC236}">
                <a16:creationId xmlns:a16="http://schemas.microsoft.com/office/drawing/2014/main" id="{F5427C4C-9405-070E-05A7-A8AA36C8752F}"/>
              </a:ext>
            </a:extLst>
          </p:cNvPr>
          <p:cNvSpPr/>
          <p:nvPr/>
        </p:nvSpPr>
        <p:spPr>
          <a:xfrm>
            <a:off x="7909031" y="6029390"/>
            <a:ext cx="643167" cy="162840"/>
          </a:xfrm>
          <a:prstGeom prst="rect">
            <a:avLst/>
          </a:prstGeom>
          <a:solidFill>
            <a:srgbClr val="00B0F0">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5" name="表格 4">
            <a:extLst>
              <a:ext uri="{FF2B5EF4-FFF2-40B4-BE49-F238E27FC236}">
                <a16:creationId xmlns:a16="http://schemas.microsoft.com/office/drawing/2014/main" id="{03BAC730-C6E4-9AA0-0D7E-F61391F8570B}"/>
              </a:ext>
            </a:extLst>
          </p:cNvPr>
          <p:cNvGraphicFramePr>
            <a:graphicFrameLocks noGrp="1"/>
          </p:cNvGraphicFramePr>
          <p:nvPr>
            <p:extLst>
              <p:ext uri="{D42A27DB-BD31-4B8C-83A1-F6EECF244321}">
                <p14:modId xmlns:p14="http://schemas.microsoft.com/office/powerpoint/2010/main" val="3387753826"/>
              </p:ext>
            </p:extLst>
          </p:nvPr>
        </p:nvGraphicFramePr>
        <p:xfrm>
          <a:off x="486810" y="2385734"/>
          <a:ext cx="2577403" cy="880996"/>
        </p:xfrm>
        <a:graphic>
          <a:graphicData uri="http://schemas.openxmlformats.org/drawingml/2006/table">
            <a:tbl>
              <a:tblPr firstRow="1" bandRow="1">
                <a:effectLst>
                  <a:outerShdw blurRad="50800" dist="38100" dir="8100000" algn="tr" rotWithShape="0">
                    <a:prstClr val="black">
                      <a:alpha val="40000"/>
                    </a:prstClr>
                  </a:outerShdw>
                </a:effectLst>
                <a:tableStyleId>{073A0DAA-6AF3-43AB-8588-CEC1D06C72B9}</a:tableStyleId>
              </a:tblPr>
              <a:tblGrid>
                <a:gridCol w="505648">
                  <a:extLst>
                    <a:ext uri="{9D8B030D-6E8A-4147-A177-3AD203B41FA5}">
                      <a16:colId xmlns:a16="http://schemas.microsoft.com/office/drawing/2014/main" val="459834016"/>
                    </a:ext>
                  </a:extLst>
                </a:gridCol>
                <a:gridCol w="1021168">
                  <a:extLst>
                    <a:ext uri="{9D8B030D-6E8A-4147-A177-3AD203B41FA5}">
                      <a16:colId xmlns:a16="http://schemas.microsoft.com/office/drawing/2014/main" val="3172366834"/>
                    </a:ext>
                  </a:extLst>
                </a:gridCol>
                <a:gridCol w="1050587">
                  <a:extLst>
                    <a:ext uri="{9D8B030D-6E8A-4147-A177-3AD203B41FA5}">
                      <a16:colId xmlns:a16="http://schemas.microsoft.com/office/drawing/2014/main" val="1458731983"/>
                    </a:ext>
                  </a:extLst>
                </a:gridCol>
              </a:tblGrid>
              <a:tr h="453441">
                <a:tc>
                  <a:txBody>
                    <a:bodyPr/>
                    <a:lstStyle/>
                    <a:p>
                      <a:pPr algn="ctr"/>
                      <a:r>
                        <a:rPr lang="en-US" altLang="zh-CN" sz="1200"/>
                        <a:t>id</a:t>
                      </a:r>
                      <a:endParaRPr lang="zh-CN" altLang="en-US" sz="1200"/>
                    </a:p>
                  </a:txBody>
                  <a:tcPr anchor="ctr">
                    <a:solidFill>
                      <a:srgbClr val="AD2A26"/>
                    </a:solidFill>
                  </a:tcPr>
                </a:tc>
                <a:tc>
                  <a:txBody>
                    <a:bodyPr/>
                    <a:lstStyle/>
                    <a:p>
                      <a:pPr algn="ctr"/>
                      <a:r>
                        <a:rPr lang="en-US" altLang="zh-CN" sz="1200"/>
                        <a:t>total_num</a:t>
                      </a:r>
                      <a:endParaRPr lang="zh-CN" altLang="en-US" sz="1200"/>
                    </a:p>
                  </a:txBody>
                  <a:tcPr anchor="ctr">
                    <a:solidFill>
                      <a:srgbClr val="AD2A26"/>
                    </a:solidFill>
                  </a:tcPr>
                </a:tc>
                <a:tc>
                  <a:txBody>
                    <a:bodyPr/>
                    <a:lstStyle/>
                    <a:p>
                      <a:pPr algn="ctr"/>
                      <a:r>
                        <a:rPr lang="en-US" altLang="zh-CN" sz="1200"/>
                        <a:t>issue_num</a:t>
                      </a:r>
                      <a:endParaRPr lang="zh-CN" altLang="en-US" sz="1200"/>
                    </a:p>
                  </a:txBody>
                  <a:tcPr anchor="ctr">
                    <a:solidFill>
                      <a:srgbClr val="AD2A26"/>
                    </a:solidFill>
                  </a:tcPr>
                </a:tc>
                <a:extLst>
                  <a:ext uri="{0D108BD9-81ED-4DB2-BD59-A6C34878D82A}">
                    <a16:rowId xmlns:a16="http://schemas.microsoft.com/office/drawing/2014/main" val="922671666"/>
                  </a:ext>
                </a:extLst>
              </a:tr>
              <a:tr h="427555">
                <a:tc>
                  <a:txBody>
                    <a:bodyPr/>
                    <a:lstStyle/>
                    <a:p>
                      <a:pPr algn="ctr"/>
                      <a:r>
                        <a:rPr lang="en-US" altLang="zh-CN" sz="1400"/>
                        <a:t>10</a:t>
                      </a:r>
                      <a:endParaRPr lang="zh-CN" altLang="en-US" sz="1400"/>
                    </a:p>
                  </a:txBody>
                  <a:tcPr anchor="ctr">
                    <a:solidFill>
                      <a:schemeClr val="bg1">
                        <a:lumMod val="95000"/>
                      </a:schemeClr>
                    </a:solidFill>
                  </a:tcPr>
                </a:tc>
                <a:tc>
                  <a:txBody>
                    <a:bodyPr/>
                    <a:lstStyle/>
                    <a:p>
                      <a:pPr algn="ctr"/>
                      <a:r>
                        <a:rPr lang="en-US" altLang="zh-CN" sz="1400"/>
                        <a:t>10</a:t>
                      </a:r>
                      <a:endParaRPr lang="zh-CN" altLang="en-US" sz="1400"/>
                    </a:p>
                  </a:txBody>
                  <a:tcPr anchor="ctr">
                    <a:solidFill>
                      <a:schemeClr val="bg1">
                        <a:lumMod val="95000"/>
                      </a:schemeClr>
                    </a:solidFill>
                  </a:tcPr>
                </a:tc>
                <a:tc>
                  <a:txBody>
                    <a:bodyPr/>
                    <a:lstStyle/>
                    <a:p>
                      <a:pPr algn="ctr"/>
                      <a:endParaRPr lang="zh-CN" altLang="en-US" sz="1400"/>
                    </a:p>
                  </a:txBody>
                  <a:tcPr anchor="ctr">
                    <a:solidFill>
                      <a:schemeClr val="bg1">
                        <a:lumMod val="95000"/>
                      </a:schemeClr>
                    </a:solidFill>
                  </a:tcPr>
                </a:tc>
                <a:extLst>
                  <a:ext uri="{0D108BD9-81ED-4DB2-BD59-A6C34878D82A}">
                    <a16:rowId xmlns:a16="http://schemas.microsoft.com/office/drawing/2014/main" val="988498871"/>
                  </a:ext>
                </a:extLst>
              </a:tr>
            </a:tbl>
          </a:graphicData>
        </a:graphic>
      </p:graphicFrame>
      <p:sp>
        <p:nvSpPr>
          <p:cNvPr id="84" name="初始9">
            <a:extLst>
              <a:ext uri="{FF2B5EF4-FFF2-40B4-BE49-F238E27FC236}">
                <a16:creationId xmlns:a16="http://schemas.microsoft.com/office/drawing/2014/main" id="{F03A93F4-8F1E-F217-DEC6-463D4A866A35}"/>
              </a:ext>
            </a:extLst>
          </p:cNvPr>
          <p:cNvSpPr txBox="1"/>
          <p:nvPr/>
        </p:nvSpPr>
        <p:spPr>
          <a:xfrm>
            <a:off x="2415906" y="2897836"/>
            <a:ext cx="544749" cy="307777"/>
          </a:xfrm>
          <a:prstGeom prst="rect">
            <a:avLst/>
          </a:prstGeom>
          <a:noFill/>
        </p:spPr>
        <p:txBody>
          <a:bodyPr wrap="square" rtlCol="0">
            <a:spAutoFit/>
          </a:bodyPr>
          <a:lstStyle/>
          <a:p>
            <a:pPr fontAlgn="auto">
              <a:spcBef>
                <a:spcPts val="0"/>
              </a:spcBef>
              <a:spcAft>
                <a:spcPts val="0"/>
              </a:spcAft>
            </a:pPr>
            <a:r>
              <a:rPr lang="en-US" altLang="zh-CN" sz="1400">
                <a:latin typeface="+mn-lt"/>
                <a:ea typeface="+mn-ea"/>
              </a:rPr>
              <a:t>9</a:t>
            </a:r>
            <a:endParaRPr lang="zh-CN" altLang="en-US" sz="1400" dirty="0">
              <a:latin typeface="+mn-lt"/>
              <a:ea typeface="+mn-ea"/>
            </a:endParaRPr>
          </a:p>
        </p:txBody>
      </p:sp>
      <p:sp>
        <p:nvSpPr>
          <p:cNvPr id="86" name="文本框 85">
            <a:extLst>
              <a:ext uri="{FF2B5EF4-FFF2-40B4-BE49-F238E27FC236}">
                <a16:creationId xmlns:a16="http://schemas.microsoft.com/office/drawing/2014/main" id="{A55EB3C4-07F0-71B1-F00A-DEBA595585D4}"/>
              </a:ext>
            </a:extLst>
          </p:cNvPr>
          <p:cNvSpPr txBox="1"/>
          <p:nvPr/>
        </p:nvSpPr>
        <p:spPr>
          <a:xfrm>
            <a:off x="2413460" y="2911960"/>
            <a:ext cx="544749" cy="307777"/>
          </a:xfrm>
          <a:prstGeom prst="rect">
            <a:avLst/>
          </a:prstGeom>
          <a:noFill/>
        </p:spPr>
        <p:txBody>
          <a:bodyPr wrap="square" rtlCol="0">
            <a:spAutoFit/>
          </a:bodyPr>
          <a:lstStyle/>
          <a:p>
            <a:pPr fontAlgn="auto">
              <a:spcBef>
                <a:spcPts val="0"/>
              </a:spcBef>
              <a:spcAft>
                <a:spcPts val="0"/>
              </a:spcAft>
            </a:pPr>
            <a:r>
              <a:rPr lang="en-US" altLang="zh-CN" sz="1400">
                <a:latin typeface="+mn-lt"/>
                <a:ea typeface="+mn-ea"/>
              </a:rPr>
              <a:t>9</a:t>
            </a:r>
            <a:endParaRPr lang="zh-CN" altLang="en-US" sz="1400" dirty="0">
              <a:latin typeface="+mn-lt"/>
              <a:ea typeface="+mn-ea"/>
            </a:endParaRPr>
          </a:p>
        </p:txBody>
      </p:sp>
      <p:sp>
        <p:nvSpPr>
          <p:cNvPr id="87" name="文本框 86">
            <a:extLst>
              <a:ext uri="{FF2B5EF4-FFF2-40B4-BE49-F238E27FC236}">
                <a16:creationId xmlns:a16="http://schemas.microsoft.com/office/drawing/2014/main" id="{BFA0E505-4A5F-1D82-B276-DE37A5427349}"/>
              </a:ext>
            </a:extLst>
          </p:cNvPr>
          <p:cNvSpPr txBox="1"/>
          <p:nvPr/>
        </p:nvSpPr>
        <p:spPr>
          <a:xfrm>
            <a:off x="1304041" y="2911959"/>
            <a:ext cx="544749" cy="307777"/>
          </a:xfrm>
          <a:prstGeom prst="rect">
            <a:avLst/>
          </a:prstGeom>
          <a:noFill/>
        </p:spPr>
        <p:txBody>
          <a:bodyPr wrap="square" rtlCol="0">
            <a:spAutoFit/>
          </a:bodyPr>
          <a:lstStyle/>
          <a:p>
            <a:pPr fontAlgn="auto">
              <a:spcBef>
                <a:spcPts val="0"/>
              </a:spcBef>
              <a:spcAft>
                <a:spcPts val="0"/>
              </a:spcAft>
            </a:pPr>
            <a:r>
              <a:rPr lang="en-US" altLang="zh-CN" sz="1400">
                <a:latin typeface="+mn-lt"/>
                <a:ea typeface="+mn-ea"/>
              </a:rPr>
              <a:t>10</a:t>
            </a:r>
            <a:endParaRPr lang="zh-CN" altLang="en-US" sz="1400" dirty="0">
              <a:latin typeface="+mn-lt"/>
              <a:ea typeface="+mn-ea"/>
            </a:endParaRPr>
          </a:p>
        </p:txBody>
      </p:sp>
      <p:sp>
        <p:nvSpPr>
          <p:cNvPr id="88" name="10">
            <a:extLst>
              <a:ext uri="{FF2B5EF4-FFF2-40B4-BE49-F238E27FC236}">
                <a16:creationId xmlns:a16="http://schemas.microsoft.com/office/drawing/2014/main" id="{E6FDFDF4-AAF8-7FDB-815F-8C3EE3794F1E}"/>
              </a:ext>
            </a:extLst>
          </p:cNvPr>
          <p:cNvSpPr txBox="1"/>
          <p:nvPr/>
        </p:nvSpPr>
        <p:spPr>
          <a:xfrm>
            <a:off x="2359772" y="2904898"/>
            <a:ext cx="544749" cy="307777"/>
          </a:xfrm>
          <a:prstGeom prst="rect">
            <a:avLst/>
          </a:prstGeom>
          <a:noFill/>
        </p:spPr>
        <p:txBody>
          <a:bodyPr wrap="square" rtlCol="0">
            <a:spAutoFit/>
          </a:bodyPr>
          <a:lstStyle/>
          <a:p>
            <a:pPr fontAlgn="auto">
              <a:spcBef>
                <a:spcPts val="0"/>
              </a:spcBef>
              <a:spcAft>
                <a:spcPts val="0"/>
              </a:spcAft>
            </a:pPr>
            <a:r>
              <a:rPr lang="en-US" altLang="zh-CN" sz="1400">
                <a:latin typeface="+mn-lt"/>
                <a:ea typeface="+mn-ea"/>
              </a:rPr>
              <a:t>10</a:t>
            </a:r>
            <a:endParaRPr lang="zh-CN" altLang="en-US" sz="1400" dirty="0">
              <a:latin typeface="+mn-lt"/>
              <a:ea typeface="+mn-ea"/>
            </a:endParaRPr>
          </a:p>
        </p:txBody>
      </p:sp>
      <p:sp>
        <p:nvSpPr>
          <p:cNvPr id="90" name="文本框 89">
            <a:extLst>
              <a:ext uri="{FF2B5EF4-FFF2-40B4-BE49-F238E27FC236}">
                <a16:creationId xmlns:a16="http://schemas.microsoft.com/office/drawing/2014/main" id="{15EC42AD-59F7-7757-268A-222EAC6FE94D}"/>
              </a:ext>
            </a:extLst>
          </p:cNvPr>
          <p:cNvSpPr txBox="1"/>
          <p:nvPr/>
        </p:nvSpPr>
        <p:spPr>
          <a:xfrm>
            <a:off x="1301595" y="2897836"/>
            <a:ext cx="544749" cy="307777"/>
          </a:xfrm>
          <a:prstGeom prst="rect">
            <a:avLst/>
          </a:prstGeom>
          <a:noFill/>
        </p:spPr>
        <p:txBody>
          <a:bodyPr wrap="square" rtlCol="0">
            <a:spAutoFit/>
          </a:bodyPr>
          <a:lstStyle/>
          <a:p>
            <a:pPr fontAlgn="auto">
              <a:spcBef>
                <a:spcPts val="0"/>
              </a:spcBef>
              <a:spcAft>
                <a:spcPts val="0"/>
              </a:spcAft>
            </a:pPr>
            <a:r>
              <a:rPr lang="en-US" altLang="zh-CN" sz="1400">
                <a:latin typeface="+mn-lt"/>
                <a:ea typeface="+mn-ea"/>
              </a:rPr>
              <a:t>10</a:t>
            </a:r>
            <a:endParaRPr lang="zh-CN" altLang="en-US" sz="1400" dirty="0">
              <a:latin typeface="+mn-lt"/>
              <a:ea typeface="+mn-ea"/>
            </a:endParaRPr>
          </a:p>
        </p:txBody>
      </p:sp>
      <p:sp>
        <p:nvSpPr>
          <p:cNvPr id="91" name="文本框 90">
            <a:extLst>
              <a:ext uri="{FF2B5EF4-FFF2-40B4-BE49-F238E27FC236}">
                <a16:creationId xmlns:a16="http://schemas.microsoft.com/office/drawing/2014/main" id="{97B364AE-5219-F87D-3DD8-EA258BD0A4FB}"/>
              </a:ext>
            </a:extLst>
          </p:cNvPr>
          <p:cNvSpPr txBox="1"/>
          <p:nvPr/>
        </p:nvSpPr>
        <p:spPr>
          <a:xfrm>
            <a:off x="2359625" y="2908145"/>
            <a:ext cx="544749" cy="307777"/>
          </a:xfrm>
          <a:prstGeom prst="rect">
            <a:avLst/>
          </a:prstGeom>
          <a:noFill/>
        </p:spPr>
        <p:txBody>
          <a:bodyPr wrap="square" rtlCol="0">
            <a:spAutoFit/>
          </a:bodyPr>
          <a:lstStyle/>
          <a:p>
            <a:pPr fontAlgn="auto">
              <a:spcBef>
                <a:spcPts val="0"/>
              </a:spcBef>
              <a:spcAft>
                <a:spcPts val="0"/>
              </a:spcAft>
            </a:pPr>
            <a:r>
              <a:rPr lang="en-US" altLang="zh-CN" sz="1400">
                <a:latin typeface="+mn-lt"/>
                <a:ea typeface="+mn-ea"/>
              </a:rPr>
              <a:t>10</a:t>
            </a:r>
            <a:endParaRPr lang="zh-CN" altLang="en-US" sz="1400" dirty="0">
              <a:latin typeface="+mn-lt"/>
              <a:ea typeface="+mn-ea"/>
            </a:endParaRPr>
          </a:p>
        </p:txBody>
      </p:sp>
    </p:spTree>
    <p:extLst>
      <p:ext uri="{BB962C8B-B14F-4D97-AF65-F5344CB8AC3E}">
        <p14:creationId xmlns:p14="http://schemas.microsoft.com/office/powerpoint/2010/main" val="28637607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randombar(horizontal)">
                                      <p:cBhvr>
                                        <p:cTn id="7" dur="500"/>
                                        <p:tgtEl>
                                          <p:spTgt spid="7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randombar(horizontal)">
                                      <p:cBhvr>
                                        <p:cTn id="10" dur="500"/>
                                        <p:tgtEl>
                                          <p:spTgt spid="8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barn(inVertical)">
                                      <p:cBhvr>
                                        <p:cTn id="15" dur="500"/>
                                        <p:tgtEl>
                                          <p:spTgt spid="45"/>
                                        </p:tgtEl>
                                      </p:cBhvr>
                                    </p:animEffect>
                                  </p:childTnLst>
                                </p:cTn>
                              </p:par>
                              <p:par>
                                <p:cTn id="16" presetID="22" presetClass="entr" presetSubtype="1"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wipe(up)">
                                      <p:cBhvr>
                                        <p:cTn id="18" dur="500"/>
                                        <p:tgtEl>
                                          <p:spTgt spid="46"/>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barn(inVertical)">
                                      <p:cBhvr>
                                        <p:cTn id="21" dur="500"/>
                                        <p:tgtEl>
                                          <p:spTgt spid="51"/>
                                        </p:tgtEl>
                                      </p:cBhvr>
                                    </p:animEffect>
                                  </p:childTnLst>
                                </p:cTn>
                              </p:par>
                              <p:par>
                                <p:cTn id="22" presetID="22" presetClass="entr" presetSubtype="1" fill="hold" nodeType="with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wipe(up)">
                                      <p:cBhvr>
                                        <p:cTn id="24" dur="500"/>
                                        <p:tgtEl>
                                          <p:spTgt spid="5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wipe(up)">
                                      <p:cBhvr>
                                        <p:cTn id="29" dur="500"/>
                                        <p:tgtEl>
                                          <p:spTgt spid="47"/>
                                        </p:tgtEl>
                                      </p:cBhvr>
                                    </p:animEffect>
                                  </p:childTnLst>
                                </p:cTn>
                              </p:par>
                              <p:par>
                                <p:cTn id="30" presetID="22" presetClass="entr" presetSubtype="1" fill="hold" nodeType="with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ipe(up)">
                                      <p:cBhvr>
                                        <p:cTn id="32" dur="500"/>
                                        <p:tgtEl>
                                          <p:spTgt spid="49"/>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wipe(up)">
                                      <p:cBhvr>
                                        <p:cTn id="35" dur="500"/>
                                        <p:tgtEl>
                                          <p:spTgt spid="48"/>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wipe(up)">
                                      <p:cBhvr>
                                        <p:cTn id="38" dur="500"/>
                                        <p:tgtEl>
                                          <p:spTgt spid="5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87"/>
                                        </p:tgtEl>
                                        <p:attrNameLst>
                                          <p:attrName>style.visibility</p:attrName>
                                        </p:attrNameLst>
                                      </p:cBhvr>
                                      <p:to>
                                        <p:strVal val="visible"/>
                                      </p:to>
                                    </p:set>
                                    <p:animEffect transition="in" filter="fade">
                                      <p:cBhvr>
                                        <p:cTn id="43" dur="500"/>
                                        <p:tgtEl>
                                          <p:spTgt spid="87"/>
                                        </p:tgtEl>
                                      </p:cBhvr>
                                    </p:animEffect>
                                  </p:childTnLst>
                                </p:cTn>
                              </p:par>
                              <p:par>
                                <p:cTn id="44" presetID="42" presetClass="path" presetSubtype="0" accel="50000" decel="50000" fill="hold" grpId="1" nodeType="withEffect">
                                  <p:stCondLst>
                                    <p:cond delay="0"/>
                                  </p:stCondLst>
                                  <p:childTnLst>
                                    <p:animMotion origin="layout" path="M 3.125E-6 -7.40741E-7 L 0.44869 0.02037 " pathEditMode="relative" rAng="0" ptsTypes="AA">
                                      <p:cBhvr>
                                        <p:cTn id="45" dur="1000" fill="hold"/>
                                        <p:tgtEl>
                                          <p:spTgt spid="87"/>
                                        </p:tgtEl>
                                        <p:attrNameLst>
                                          <p:attrName>ppt_x</p:attrName>
                                          <p:attrName>ppt_y</p:attrName>
                                        </p:attrNameLst>
                                      </p:cBhvr>
                                      <p:rCtr x="22435" y="1019"/>
                                    </p:animMotion>
                                  </p:childTnLst>
                                </p:cTn>
                              </p:par>
                              <p:par>
                                <p:cTn id="46" presetID="10" presetClass="entr" presetSubtype="0" fill="hold" grpId="0" nodeType="withEffect">
                                  <p:stCondLst>
                                    <p:cond delay="0"/>
                                  </p:stCondLst>
                                  <p:childTnLst>
                                    <p:set>
                                      <p:cBhvr>
                                        <p:cTn id="47" dur="1" fill="hold">
                                          <p:stCondLst>
                                            <p:cond delay="0"/>
                                          </p:stCondLst>
                                        </p:cTn>
                                        <p:tgtEl>
                                          <p:spTgt spid="86"/>
                                        </p:tgtEl>
                                        <p:attrNameLst>
                                          <p:attrName>style.visibility</p:attrName>
                                        </p:attrNameLst>
                                      </p:cBhvr>
                                      <p:to>
                                        <p:strVal val="visible"/>
                                      </p:to>
                                    </p:set>
                                    <p:animEffect transition="in" filter="fade">
                                      <p:cBhvr>
                                        <p:cTn id="48" dur="500"/>
                                        <p:tgtEl>
                                          <p:spTgt spid="86"/>
                                        </p:tgtEl>
                                      </p:cBhvr>
                                    </p:animEffect>
                                  </p:childTnLst>
                                </p:cTn>
                              </p:par>
                              <p:par>
                                <p:cTn id="49" presetID="42" presetClass="path" presetSubtype="0" accel="50000" decel="50000" fill="hold" grpId="1" nodeType="withEffect">
                                  <p:stCondLst>
                                    <p:cond delay="0"/>
                                  </p:stCondLst>
                                  <p:childTnLst>
                                    <p:animMotion origin="layout" path="M -2.29167E-6 -7.40741E-7 L 0.35781 0.04421 " pathEditMode="relative" rAng="0" ptsTypes="AA">
                                      <p:cBhvr>
                                        <p:cTn id="50" dur="1000" fill="hold"/>
                                        <p:tgtEl>
                                          <p:spTgt spid="86"/>
                                        </p:tgtEl>
                                        <p:attrNameLst>
                                          <p:attrName>ppt_x</p:attrName>
                                          <p:attrName>ppt_y</p:attrName>
                                        </p:attrNameLst>
                                      </p:cBhvr>
                                      <p:rCtr x="17891" y="2199"/>
                                    </p:animMotion>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wipe(up)">
                                      <p:cBhvr>
                                        <p:cTn id="55" dur="500"/>
                                        <p:tgtEl>
                                          <p:spTgt spid="57"/>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wipe(up)">
                                      <p:cBhvr>
                                        <p:cTn id="58" dur="500"/>
                                        <p:tgtEl>
                                          <p:spTgt spid="58"/>
                                        </p:tgtEl>
                                      </p:cBhvr>
                                    </p:animEffect>
                                  </p:childTnLst>
                                </p:cTn>
                              </p:par>
                              <p:par>
                                <p:cTn id="59" presetID="22" presetClass="entr" presetSubtype="1" fill="hold" nodeType="withEffect">
                                  <p:stCondLst>
                                    <p:cond delay="0"/>
                                  </p:stCondLst>
                                  <p:childTnLst>
                                    <p:set>
                                      <p:cBhvr>
                                        <p:cTn id="60" dur="1" fill="hold">
                                          <p:stCondLst>
                                            <p:cond delay="0"/>
                                          </p:stCondLst>
                                        </p:cTn>
                                        <p:tgtEl>
                                          <p:spTgt spid="59"/>
                                        </p:tgtEl>
                                        <p:attrNameLst>
                                          <p:attrName>style.visibility</p:attrName>
                                        </p:attrNameLst>
                                      </p:cBhvr>
                                      <p:to>
                                        <p:strVal val="visible"/>
                                      </p:to>
                                    </p:set>
                                    <p:animEffect transition="in" filter="wipe(up)">
                                      <p:cBhvr>
                                        <p:cTn id="61" dur="500"/>
                                        <p:tgtEl>
                                          <p:spTgt spid="59"/>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60"/>
                                        </p:tgtEl>
                                        <p:attrNameLst>
                                          <p:attrName>style.visibility</p:attrName>
                                        </p:attrNameLst>
                                      </p:cBhvr>
                                      <p:to>
                                        <p:strVal val="visible"/>
                                      </p:to>
                                    </p:set>
                                    <p:animEffect transition="in" filter="wipe(up)">
                                      <p:cBhvr>
                                        <p:cTn id="64" dur="500"/>
                                        <p:tgtEl>
                                          <p:spTgt spid="60"/>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72"/>
                                        </p:tgtEl>
                                        <p:attrNameLst>
                                          <p:attrName>style.visibility</p:attrName>
                                        </p:attrNameLst>
                                      </p:cBhvr>
                                      <p:to>
                                        <p:strVal val="visible"/>
                                      </p:to>
                                    </p:set>
                                    <p:animEffect transition="in" filter="fade">
                                      <p:cBhvr>
                                        <p:cTn id="69" dur="500"/>
                                        <p:tgtEl>
                                          <p:spTgt spid="72"/>
                                        </p:tgtEl>
                                      </p:cBhvr>
                                    </p:animEffect>
                                  </p:childTnLst>
                                </p:cTn>
                              </p:par>
                              <p:par>
                                <p:cTn id="70" presetID="21" presetClass="emph" presetSubtype="0" repeatCount="5000" fill="hold" grpId="1" nodeType="withEffect">
                                  <p:stCondLst>
                                    <p:cond delay="0"/>
                                  </p:stCondLst>
                                  <p:childTnLst>
                                    <p:animClr clrSpc="hsl" dir="cw">
                                      <p:cBhvr override="childStyle">
                                        <p:cTn id="71" dur="500" fill="hold"/>
                                        <p:tgtEl>
                                          <p:spTgt spid="72"/>
                                        </p:tgtEl>
                                        <p:attrNameLst>
                                          <p:attrName>style.color</p:attrName>
                                        </p:attrNameLst>
                                      </p:cBhvr>
                                      <p:by>
                                        <p:hsl h="7200000" s="0" l="0"/>
                                      </p:by>
                                    </p:animClr>
                                    <p:animClr clrSpc="hsl" dir="cw">
                                      <p:cBhvr>
                                        <p:cTn id="72" dur="500" fill="hold"/>
                                        <p:tgtEl>
                                          <p:spTgt spid="72"/>
                                        </p:tgtEl>
                                        <p:attrNameLst>
                                          <p:attrName>fillcolor</p:attrName>
                                        </p:attrNameLst>
                                      </p:cBhvr>
                                      <p:by>
                                        <p:hsl h="7200000" s="0" l="0"/>
                                      </p:by>
                                    </p:animClr>
                                    <p:animClr clrSpc="hsl" dir="cw">
                                      <p:cBhvr>
                                        <p:cTn id="73" dur="500" fill="hold"/>
                                        <p:tgtEl>
                                          <p:spTgt spid="72"/>
                                        </p:tgtEl>
                                        <p:attrNameLst>
                                          <p:attrName>stroke.color</p:attrName>
                                        </p:attrNameLst>
                                      </p:cBhvr>
                                      <p:by>
                                        <p:hsl h="7200000" s="0" l="0"/>
                                      </p:by>
                                    </p:animClr>
                                    <p:set>
                                      <p:cBhvr>
                                        <p:cTn id="74" dur="500" fill="hold"/>
                                        <p:tgtEl>
                                          <p:spTgt spid="72"/>
                                        </p:tgtEl>
                                        <p:attrNameLst>
                                          <p:attrName>fill.type</p:attrName>
                                        </p:attrNameLst>
                                      </p:cBhvr>
                                      <p:to>
                                        <p:strVal val="solid"/>
                                      </p:to>
                                    </p:set>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88"/>
                                        </p:tgtEl>
                                        <p:attrNameLst>
                                          <p:attrName>style.visibility</p:attrName>
                                        </p:attrNameLst>
                                      </p:cBhvr>
                                      <p:to>
                                        <p:strVal val="visible"/>
                                      </p:to>
                                    </p:set>
                                    <p:animEffect transition="in" filter="fade">
                                      <p:cBhvr>
                                        <p:cTn id="79" dur="500"/>
                                        <p:tgtEl>
                                          <p:spTgt spid="88"/>
                                        </p:tgtEl>
                                      </p:cBhvr>
                                    </p:animEffect>
                                    <p:anim calcmode="lin" valueType="num">
                                      <p:cBhvr>
                                        <p:cTn id="80" dur="500" fill="hold"/>
                                        <p:tgtEl>
                                          <p:spTgt spid="88"/>
                                        </p:tgtEl>
                                        <p:attrNameLst>
                                          <p:attrName>ppt_x</p:attrName>
                                        </p:attrNameLst>
                                      </p:cBhvr>
                                      <p:tavLst>
                                        <p:tav tm="0">
                                          <p:val>
                                            <p:strVal val="#ppt_x"/>
                                          </p:val>
                                        </p:tav>
                                        <p:tav tm="100000">
                                          <p:val>
                                            <p:strVal val="#ppt_x"/>
                                          </p:val>
                                        </p:tav>
                                      </p:tavLst>
                                    </p:anim>
                                    <p:anim calcmode="lin" valueType="num">
                                      <p:cBhvr>
                                        <p:cTn id="81" dur="500" fill="hold"/>
                                        <p:tgtEl>
                                          <p:spTgt spid="88"/>
                                        </p:tgtEl>
                                        <p:attrNameLst>
                                          <p:attrName>ppt_y</p:attrName>
                                        </p:attrNameLst>
                                      </p:cBhvr>
                                      <p:tavLst>
                                        <p:tav tm="0">
                                          <p:val>
                                            <p:strVal val="#ppt_y+.1"/>
                                          </p:val>
                                        </p:tav>
                                        <p:tav tm="100000">
                                          <p:val>
                                            <p:strVal val="#ppt_y"/>
                                          </p:val>
                                        </p:tav>
                                      </p:tavLst>
                                    </p:anim>
                                  </p:childTnLst>
                                </p:cTn>
                              </p:par>
                              <p:par>
                                <p:cTn id="82" presetID="47" presetClass="exit" presetSubtype="0" fill="hold" grpId="1" nodeType="withEffect">
                                  <p:stCondLst>
                                    <p:cond delay="0"/>
                                  </p:stCondLst>
                                  <p:childTnLst>
                                    <p:animEffect transition="out" filter="fade">
                                      <p:cBhvr>
                                        <p:cTn id="83" dur="500"/>
                                        <p:tgtEl>
                                          <p:spTgt spid="84"/>
                                        </p:tgtEl>
                                      </p:cBhvr>
                                    </p:animEffect>
                                    <p:anim calcmode="lin" valueType="num">
                                      <p:cBhvr>
                                        <p:cTn id="84" dur="500"/>
                                        <p:tgtEl>
                                          <p:spTgt spid="84"/>
                                        </p:tgtEl>
                                        <p:attrNameLst>
                                          <p:attrName>ppt_x</p:attrName>
                                        </p:attrNameLst>
                                      </p:cBhvr>
                                      <p:tavLst>
                                        <p:tav tm="0">
                                          <p:val>
                                            <p:strVal val="ppt_x"/>
                                          </p:val>
                                        </p:tav>
                                        <p:tav tm="100000">
                                          <p:val>
                                            <p:strVal val="ppt_x"/>
                                          </p:val>
                                        </p:tav>
                                      </p:tavLst>
                                    </p:anim>
                                    <p:anim calcmode="lin" valueType="num">
                                      <p:cBhvr>
                                        <p:cTn id="85" dur="500"/>
                                        <p:tgtEl>
                                          <p:spTgt spid="84"/>
                                        </p:tgtEl>
                                        <p:attrNameLst>
                                          <p:attrName>ppt_y</p:attrName>
                                        </p:attrNameLst>
                                      </p:cBhvr>
                                      <p:tavLst>
                                        <p:tav tm="0">
                                          <p:val>
                                            <p:strVal val="ppt_y"/>
                                          </p:val>
                                        </p:tav>
                                        <p:tav tm="100000">
                                          <p:val>
                                            <p:strVal val="ppt_y-.1"/>
                                          </p:val>
                                        </p:tav>
                                      </p:tavLst>
                                    </p:anim>
                                    <p:set>
                                      <p:cBhvr>
                                        <p:cTn id="86" dur="1" fill="hold">
                                          <p:stCondLst>
                                            <p:cond delay="499"/>
                                          </p:stCondLst>
                                        </p:cTn>
                                        <p:tgtEl>
                                          <p:spTgt spid="84"/>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grpId="0" nodeType="clickEffect">
                                  <p:stCondLst>
                                    <p:cond delay="0"/>
                                  </p:stCondLst>
                                  <p:childTnLst>
                                    <p:set>
                                      <p:cBhvr>
                                        <p:cTn id="90" dur="1" fill="hold">
                                          <p:stCondLst>
                                            <p:cond delay="0"/>
                                          </p:stCondLst>
                                        </p:cTn>
                                        <p:tgtEl>
                                          <p:spTgt spid="53"/>
                                        </p:tgtEl>
                                        <p:attrNameLst>
                                          <p:attrName>style.visibility</p:attrName>
                                        </p:attrNameLst>
                                      </p:cBhvr>
                                      <p:to>
                                        <p:strVal val="visible"/>
                                      </p:to>
                                    </p:set>
                                    <p:animEffect transition="in" filter="wipe(up)">
                                      <p:cBhvr>
                                        <p:cTn id="91" dur="500"/>
                                        <p:tgtEl>
                                          <p:spTgt spid="53"/>
                                        </p:tgtEl>
                                      </p:cBhvr>
                                    </p:animEffect>
                                  </p:childTnLst>
                                </p:cTn>
                              </p:par>
                              <p:par>
                                <p:cTn id="92" presetID="22" presetClass="entr" presetSubtype="1" fill="hold" grpId="0" nodeType="withEffect">
                                  <p:stCondLst>
                                    <p:cond delay="0"/>
                                  </p:stCondLst>
                                  <p:childTnLst>
                                    <p:set>
                                      <p:cBhvr>
                                        <p:cTn id="93" dur="1" fill="hold">
                                          <p:stCondLst>
                                            <p:cond delay="0"/>
                                          </p:stCondLst>
                                        </p:cTn>
                                        <p:tgtEl>
                                          <p:spTgt spid="54"/>
                                        </p:tgtEl>
                                        <p:attrNameLst>
                                          <p:attrName>style.visibility</p:attrName>
                                        </p:attrNameLst>
                                      </p:cBhvr>
                                      <p:to>
                                        <p:strVal val="visible"/>
                                      </p:to>
                                    </p:set>
                                    <p:animEffect transition="in" filter="wipe(up)">
                                      <p:cBhvr>
                                        <p:cTn id="94" dur="500"/>
                                        <p:tgtEl>
                                          <p:spTgt spid="54"/>
                                        </p:tgtEl>
                                      </p:cBhvr>
                                    </p:animEffect>
                                  </p:childTnLst>
                                </p:cTn>
                              </p:par>
                              <p:par>
                                <p:cTn id="95" presetID="22" presetClass="entr" presetSubtype="1" fill="hold" nodeType="withEffect">
                                  <p:stCondLst>
                                    <p:cond delay="0"/>
                                  </p:stCondLst>
                                  <p:childTnLst>
                                    <p:set>
                                      <p:cBhvr>
                                        <p:cTn id="96" dur="1" fill="hold">
                                          <p:stCondLst>
                                            <p:cond delay="0"/>
                                          </p:stCondLst>
                                        </p:cTn>
                                        <p:tgtEl>
                                          <p:spTgt spid="55"/>
                                        </p:tgtEl>
                                        <p:attrNameLst>
                                          <p:attrName>style.visibility</p:attrName>
                                        </p:attrNameLst>
                                      </p:cBhvr>
                                      <p:to>
                                        <p:strVal val="visible"/>
                                      </p:to>
                                    </p:set>
                                    <p:animEffect transition="in" filter="wipe(up)">
                                      <p:cBhvr>
                                        <p:cTn id="97" dur="500"/>
                                        <p:tgtEl>
                                          <p:spTgt spid="55"/>
                                        </p:tgtEl>
                                      </p:cBhvr>
                                    </p:animEffect>
                                  </p:childTnLst>
                                </p:cTn>
                              </p:par>
                              <p:par>
                                <p:cTn id="98" presetID="22" presetClass="entr" presetSubtype="1" fill="hold" grpId="0" nodeType="withEffect">
                                  <p:stCondLst>
                                    <p:cond delay="0"/>
                                  </p:stCondLst>
                                  <p:childTnLst>
                                    <p:set>
                                      <p:cBhvr>
                                        <p:cTn id="99" dur="1" fill="hold">
                                          <p:stCondLst>
                                            <p:cond delay="0"/>
                                          </p:stCondLst>
                                        </p:cTn>
                                        <p:tgtEl>
                                          <p:spTgt spid="56"/>
                                        </p:tgtEl>
                                        <p:attrNameLst>
                                          <p:attrName>style.visibility</p:attrName>
                                        </p:attrNameLst>
                                      </p:cBhvr>
                                      <p:to>
                                        <p:strVal val="visible"/>
                                      </p:to>
                                    </p:set>
                                    <p:animEffect transition="in" filter="wipe(up)">
                                      <p:cBhvr>
                                        <p:cTn id="100" dur="500"/>
                                        <p:tgtEl>
                                          <p:spTgt spid="56"/>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90"/>
                                        </p:tgtEl>
                                        <p:attrNameLst>
                                          <p:attrName>style.visibility</p:attrName>
                                        </p:attrNameLst>
                                      </p:cBhvr>
                                      <p:to>
                                        <p:strVal val="visible"/>
                                      </p:to>
                                    </p:set>
                                    <p:animEffect transition="in" filter="fade">
                                      <p:cBhvr>
                                        <p:cTn id="105" dur="500"/>
                                        <p:tgtEl>
                                          <p:spTgt spid="90"/>
                                        </p:tgtEl>
                                      </p:cBhvr>
                                    </p:animEffect>
                                  </p:childTnLst>
                                </p:cTn>
                              </p:par>
                              <p:par>
                                <p:cTn id="106" presetID="42" presetClass="path" presetSubtype="0" accel="50000" decel="50000" fill="hold" grpId="1" nodeType="withEffect">
                                  <p:stCondLst>
                                    <p:cond delay="0"/>
                                  </p:stCondLst>
                                  <p:childTnLst>
                                    <p:animMotion origin="layout" path="M 3.54167E-6 2.59259E-6 L 0.63007 0.28912 " pathEditMode="relative" rAng="0" ptsTypes="AA">
                                      <p:cBhvr>
                                        <p:cTn id="107" dur="1000" fill="hold"/>
                                        <p:tgtEl>
                                          <p:spTgt spid="90"/>
                                        </p:tgtEl>
                                        <p:attrNameLst>
                                          <p:attrName>ppt_x</p:attrName>
                                          <p:attrName>ppt_y</p:attrName>
                                        </p:attrNameLst>
                                      </p:cBhvr>
                                      <p:rCtr x="31497" y="14444"/>
                                    </p:animMotion>
                                  </p:childTnLst>
                                </p:cTn>
                              </p:par>
                              <p:par>
                                <p:cTn id="108" presetID="10" presetClass="entr" presetSubtype="0" fill="hold" grpId="0" nodeType="withEffect">
                                  <p:stCondLst>
                                    <p:cond delay="0"/>
                                  </p:stCondLst>
                                  <p:childTnLst>
                                    <p:set>
                                      <p:cBhvr>
                                        <p:cTn id="109" dur="1" fill="hold">
                                          <p:stCondLst>
                                            <p:cond delay="0"/>
                                          </p:stCondLst>
                                        </p:cTn>
                                        <p:tgtEl>
                                          <p:spTgt spid="91"/>
                                        </p:tgtEl>
                                        <p:attrNameLst>
                                          <p:attrName>style.visibility</p:attrName>
                                        </p:attrNameLst>
                                      </p:cBhvr>
                                      <p:to>
                                        <p:strVal val="visible"/>
                                      </p:to>
                                    </p:set>
                                    <p:animEffect transition="in" filter="fade">
                                      <p:cBhvr>
                                        <p:cTn id="110" dur="500"/>
                                        <p:tgtEl>
                                          <p:spTgt spid="91"/>
                                        </p:tgtEl>
                                      </p:cBhvr>
                                    </p:animEffect>
                                  </p:childTnLst>
                                </p:cTn>
                              </p:par>
                              <p:par>
                                <p:cTn id="111" presetID="42" presetClass="path" presetSubtype="0" accel="50000" decel="50000" fill="hold" grpId="1" nodeType="withEffect">
                                  <p:stCondLst>
                                    <p:cond delay="0"/>
                                  </p:stCondLst>
                                  <p:childTnLst>
                                    <p:animMotion origin="layout" path="M 4.58333E-6 2.22222E-6 L 0.54322 0.31389 " pathEditMode="relative" rAng="0" ptsTypes="AA">
                                      <p:cBhvr>
                                        <p:cTn id="112" dur="1000" fill="hold"/>
                                        <p:tgtEl>
                                          <p:spTgt spid="91"/>
                                        </p:tgtEl>
                                        <p:attrNameLst>
                                          <p:attrName>ppt_x</p:attrName>
                                          <p:attrName>ppt_y</p:attrName>
                                        </p:attrNameLst>
                                      </p:cBhvr>
                                      <p:rCtr x="27161" y="15694"/>
                                    </p:animMotion>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grpId="0" nodeType="clickEffect">
                                  <p:stCondLst>
                                    <p:cond delay="0"/>
                                  </p:stCondLst>
                                  <p:childTnLst>
                                    <p:set>
                                      <p:cBhvr>
                                        <p:cTn id="116" dur="1" fill="hold">
                                          <p:stCondLst>
                                            <p:cond delay="0"/>
                                          </p:stCondLst>
                                        </p:cTn>
                                        <p:tgtEl>
                                          <p:spTgt spid="61"/>
                                        </p:tgtEl>
                                        <p:attrNameLst>
                                          <p:attrName>style.visibility</p:attrName>
                                        </p:attrNameLst>
                                      </p:cBhvr>
                                      <p:to>
                                        <p:strVal val="visible"/>
                                      </p:to>
                                    </p:set>
                                    <p:animEffect transition="in" filter="wipe(up)">
                                      <p:cBhvr>
                                        <p:cTn id="117" dur="500"/>
                                        <p:tgtEl>
                                          <p:spTgt spid="61"/>
                                        </p:tgtEl>
                                      </p:cBhvr>
                                    </p:animEffect>
                                  </p:childTnLst>
                                </p:cTn>
                              </p:par>
                              <p:par>
                                <p:cTn id="118" presetID="22" presetClass="entr" presetSubtype="1" fill="hold" grpId="0" nodeType="withEffect">
                                  <p:stCondLst>
                                    <p:cond delay="0"/>
                                  </p:stCondLst>
                                  <p:childTnLst>
                                    <p:set>
                                      <p:cBhvr>
                                        <p:cTn id="119" dur="1" fill="hold">
                                          <p:stCondLst>
                                            <p:cond delay="0"/>
                                          </p:stCondLst>
                                        </p:cTn>
                                        <p:tgtEl>
                                          <p:spTgt spid="62"/>
                                        </p:tgtEl>
                                        <p:attrNameLst>
                                          <p:attrName>style.visibility</p:attrName>
                                        </p:attrNameLst>
                                      </p:cBhvr>
                                      <p:to>
                                        <p:strVal val="visible"/>
                                      </p:to>
                                    </p:set>
                                    <p:animEffect transition="in" filter="wipe(up)">
                                      <p:cBhvr>
                                        <p:cTn id="120" dur="500"/>
                                        <p:tgtEl>
                                          <p:spTgt spid="62"/>
                                        </p:tgtEl>
                                      </p:cBhvr>
                                    </p:animEffect>
                                  </p:childTnLst>
                                </p:cTn>
                              </p:par>
                              <p:par>
                                <p:cTn id="121" presetID="22" presetClass="entr" presetSubtype="1" fill="hold" nodeType="withEffect">
                                  <p:stCondLst>
                                    <p:cond delay="0"/>
                                  </p:stCondLst>
                                  <p:childTnLst>
                                    <p:set>
                                      <p:cBhvr>
                                        <p:cTn id="122" dur="1" fill="hold">
                                          <p:stCondLst>
                                            <p:cond delay="0"/>
                                          </p:stCondLst>
                                        </p:cTn>
                                        <p:tgtEl>
                                          <p:spTgt spid="63"/>
                                        </p:tgtEl>
                                        <p:attrNameLst>
                                          <p:attrName>style.visibility</p:attrName>
                                        </p:attrNameLst>
                                      </p:cBhvr>
                                      <p:to>
                                        <p:strVal val="visible"/>
                                      </p:to>
                                    </p:set>
                                    <p:animEffect transition="in" filter="wipe(up)">
                                      <p:cBhvr>
                                        <p:cTn id="123" dur="500"/>
                                        <p:tgtEl>
                                          <p:spTgt spid="63"/>
                                        </p:tgtEl>
                                      </p:cBhvr>
                                    </p:animEffect>
                                  </p:childTnLst>
                                </p:cTn>
                              </p:par>
                              <p:par>
                                <p:cTn id="124" presetID="22" presetClass="entr" presetSubtype="1" fill="hold" grpId="0" nodeType="withEffect">
                                  <p:stCondLst>
                                    <p:cond delay="0"/>
                                  </p:stCondLst>
                                  <p:childTnLst>
                                    <p:set>
                                      <p:cBhvr>
                                        <p:cTn id="125" dur="1" fill="hold">
                                          <p:stCondLst>
                                            <p:cond delay="0"/>
                                          </p:stCondLst>
                                        </p:cTn>
                                        <p:tgtEl>
                                          <p:spTgt spid="64"/>
                                        </p:tgtEl>
                                        <p:attrNameLst>
                                          <p:attrName>style.visibility</p:attrName>
                                        </p:attrNameLst>
                                      </p:cBhvr>
                                      <p:to>
                                        <p:strVal val="visible"/>
                                      </p:to>
                                    </p:set>
                                    <p:animEffect transition="in" filter="wipe(up)">
                                      <p:cBhvr>
                                        <p:cTn id="126" dur="500"/>
                                        <p:tgtEl>
                                          <p:spTgt spid="64"/>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73"/>
                                        </p:tgtEl>
                                        <p:attrNameLst>
                                          <p:attrName>style.visibility</p:attrName>
                                        </p:attrNameLst>
                                      </p:cBhvr>
                                      <p:to>
                                        <p:strVal val="visible"/>
                                      </p:to>
                                    </p:set>
                                    <p:animEffect transition="in" filter="fade">
                                      <p:cBhvr>
                                        <p:cTn id="131" dur="500"/>
                                        <p:tgtEl>
                                          <p:spTgt spid="73"/>
                                        </p:tgtEl>
                                      </p:cBhvr>
                                    </p:animEffect>
                                  </p:childTnLst>
                                </p:cTn>
                              </p:par>
                              <p:par>
                                <p:cTn id="132" presetID="21" presetClass="emph" presetSubtype="0" repeatCount="5000" fill="hold" grpId="1" nodeType="withEffect">
                                  <p:stCondLst>
                                    <p:cond delay="0"/>
                                  </p:stCondLst>
                                  <p:childTnLst>
                                    <p:animClr clrSpc="hsl" dir="cw">
                                      <p:cBhvr override="childStyle">
                                        <p:cTn id="133" dur="500" fill="hold"/>
                                        <p:tgtEl>
                                          <p:spTgt spid="73"/>
                                        </p:tgtEl>
                                        <p:attrNameLst>
                                          <p:attrName>style.color</p:attrName>
                                        </p:attrNameLst>
                                      </p:cBhvr>
                                      <p:by>
                                        <p:hsl h="7200000" s="0" l="0"/>
                                      </p:by>
                                    </p:animClr>
                                    <p:animClr clrSpc="hsl" dir="cw">
                                      <p:cBhvr>
                                        <p:cTn id="134" dur="500" fill="hold"/>
                                        <p:tgtEl>
                                          <p:spTgt spid="73"/>
                                        </p:tgtEl>
                                        <p:attrNameLst>
                                          <p:attrName>fillcolor</p:attrName>
                                        </p:attrNameLst>
                                      </p:cBhvr>
                                      <p:by>
                                        <p:hsl h="7200000" s="0" l="0"/>
                                      </p:by>
                                    </p:animClr>
                                    <p:animClr clrSpc="hsl" dir="cw">
                                      <p:cBhvr>
                                        <p:cTn id="135" dur="500" fill="hold"/>
                                        <p:tgtEl>
                                          <p:spTgt spid="73"/>
                                        </p:tgtEl>
                                        <p:attrNameLst>
                                          <p:attrName>stroke.color</p:attrName>
                                        </p:attrNameLst>
                                      </p:cBhvr>
                                      <p:by>
                                        <p:hsl h="7200000" s="0" l="0"/>
                                      </p:by>
                                    </p:animClr>
                                    <p:set>
                                      <p:cBhvr>
                                        <p:cTn id="136" dur="500" fill="hold"/>
                                        <p:tgtEl>
                                          <p:spTgt spid="7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7" grpId="0" animBg="1"/>
      <p:bldP spid="48" grpId="0" animBg="1"/>
      <p:bldP spid="50" grpId="0"/>
      <p:bldP spid="51" grpId="0" animBg="1"/>
      <p:bldP spid="53" grpId="0" animBg="1"/>
      <p:bldP spid="54" grpId="0" animBg="1"/>
      <p:bldP spid="56" grpId="0"/>
      <p:bldP spid="57" grpId="0" animBg="1"/>
      <p:bldP spid="58" grpId="0" animBg="1"/>
      <p:bldP spid="60" grpId="0"/>
      <p:bldP spid="61" grpId="0" animBg="1"/>
      <p:bldP spid="62" grpId="0" animBg="1"/>
      <p:bldP spid="64" grpId="0"/>
      <p:bldP spid="72" grpId="0" animBg="1"/>
      <p:bldP spid="72" grpId="1" animBg="1"/>
      <p:bldP spid="73" grpId="0" animBg="1"/>
      <p:bldP spid="73" grpId="1" animBg="1"/>
      <p:bldP spid="84" grpId="0"/>
      <p:bldP spid="84" grpId="1"/>
      <p:bldP spid="86" grpId="0"/>
      <p:bldP spid="86" grpId="1"/>
      <p:bldP spid="87" grpId="0"/>
      <p:bldP spid="87" grpId="1"/>
      <p:bldP spid="88" grpId="0"/>
      <p:bldP spid="90" grpId="0"/>
      <p:bldP spid="90" grpId="1"/>
      <p:bldP spid="91" grpId="0"/>
      <p:bldP spid="91"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标题 1">
            <a:extLst>
              <a:ext uri="{FF2B5EF4-FFF2-40B4-BE49-F238E27FC236}">
                <a16:creationId xmlns:a16="http://schemas.microsoft.com/office/drawing/2014/main" id="{62D09B71-2604-42F0-6987-D1E717FB150B}"/>
              </a:ext>
            </a:extLst>
          </p:cNvPr>
          <p:cNvSpPr>
            <a:spLocks noGrp="1"/>
          </p:cNvSpPr>
          <p:nvPr>
            <p:ph type="title"/>
          </p:nvPr>
        </p:nvSpPr>
        <p:spPr>
          <a:xfrm>
            <a:off x="710880" y="1002232"/>
            <a:ext cx="10698800" cy="517190"/>
          </a:xfrm>
        </p:spPr>
        <p:txBody>
          <a:bodyPr/>
          <a:lstStyle/>
          <a:p>
            <a:r>
              <a:rPr lang="zh-CN" altLang="en-US"/>
              <a:t>超卖问题</a:t>
            </a:r>
          </a:p>
        </p:txBody>
      </p:sp>
      <p:sp>
        <p:nvSpPr>
          <p:cNvPr id="44" name="矩形: 圆角 43">
            <a:extLst>
              <a:ext uri="{FF2B5EF4-FFF2-40B4-BE49-F238E27FC236}">
                <a16:creationId xmlns:a16="http://schemas.microsoft.com/office/drawing/2014/main" id="{51D0637E-614C-5BE2-7715-74790203B5F0}"/>
              </a:ext>
            </a:extLst>
          </p:cNvPr>
          <p:cNvSpPr/>
          <p:nvPr/>
        </p:nvSpPr>
        <p:spPr>
          <a:xfrm>
            <a:off x="4799744" y="1702742"/>
            <a:ext cx="7036619" cy="4766812"/>
          </a:xfrm>
          <a:prstGeom prst="roundRect">
            <a:avLst>
              <a:gd name="adj" fmla="val 5475"/>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449A4509-D656-1960-0620-21F25D77CCE3}"/>
              </a:ext>
            </a:extLst>
          </p:cNvPr>
          <p:cNvSpPr/>
          <p:nvPr/>
        </p:nvSpPr>
        <p:spPr>
          <a:xfrm>
            <a:off x="4984870" y="2322502"/>
            <a:ext cx="635264" cy="381148"/>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a:solidFill>
                  <a:srgbClr val="4C5252"/>
                </a:solidFill>
              </a:rPr>
              <a:t>线程</a:t>
            </a:r>
            <a:r>
              <a:rPr kumimoji="1" lang="en-US" altLang="zh-CN" sz="1100">
                <a:solidFill>
                  <a:srgbClr val="4C5252"/>
                </a:solidFill>
              </a:rPr>
              <a:t>1</a:t>
            </a:r>
            <a:endParaRPr kumimoji="1" lang="zh-CN" altLang="en-US" sz="1100" dirty="0">
              <a:solidFill>
                <a:srgbClr val="4C5252"/>
              </a:solidFill>
            </a:endParaRPr>
          </a:p>
        </p:txBody>
      </p:sp>
      <p:cxnSp>
        <p:nvCxnSpPr>
          <p:cNvPr id="46" name="直线连接符 8">
            <a:extLst>
              <a:ext uri="{FF2B5EF4-FFF2-40B4-BE49-F238E27FC236}">
                <a16:creationId xmlns:a16="http://schemas.microsoft.com/office/drawing/2014/main" id="{75B41687-F7DD-27D1-C769-3EB4C3473F72}"/>
              </a:ext>
            </a:extLst>
          </p:cNvPr>
          <p:cNvCxnSpPr>
            <a:cxnSpLocks/>
            <a:stCxn id="45" idx="2"/>
          </p:cNvCxnSpPr>
          <p:nvPr/>
        </p:nvCxnSpPr>
        <p:spPr>
          <a:xfrm>
            <a:off x="5302502" y="2703650"/>
            <a:ext cx="0" cy="3599650"/>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id="{D97E0D9E-4A5D-60D6-12A8-EE277B9D4CAE}"/>
              </a:ext>
            </a:extLst>
          </p:cNvPr>
          <p:cNvSpPr/>
          <p:nvPr/>
        </p:nvSpPr>
        <p:spPr>
          <a:xfrm>
            <a:off x="5239330" y="2867502"/>
            <a:ext cx="108000" cy="704473"/>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48" name="矩形 47">
            <a:extLst>
              <a:ext uri="{FF2B5EF4-FFF2-40B4-BE49-F238E27FC236}">
                <a16:creationId xmlns:a16="http://schemas.microsoft.com/office/drawing/2014/main" id="{A30118FF-6895-2BCD-7EC3-3F5DA4815205}"/>
              </a:ext>
            </a:extLst>
          </p:cNvPr>
          <p:cNvSpPr/>
          <p:nvPr/>
        </p:nvSpPr>
        <p:spPr>
          <a:xfrm>
            <a:off x="5293329" y="3032269"/>
            <a:ext cx="108000" cy="404825"/>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cxnSp>
        <p:nvCxnSpPr>
          <p:cNvPr id="49" name="肘形连接符 25">
            <a:extLst>
              <a:ext uri="{FF2B5EF4-FFF2-40B4-BE49-F238E27FC236}">
                <a16:creationId xmlns:a16="http://schemas.microsoft.com/office/drawing/2014/main" id="{3025D39B-B951-0579-2D7A-F794CCA9B956}"/>
              </a:ext>
            </a:extLst>
          </p:cNvPr>
          <p:cNvCxnSpPr>
            <a:cxnSpLocks/>
            <a:endCxn id="48" idx="3"/>
          </p:cNvCxnSpPr>
          <p:nvPr/>
        </p:nvCxnSpPr>
        <p:spPr>
          <a:xfrm rot="16200000" flipH="1">
            <a:off x="5217349" y="3050701"/>
            <a:ext cx="316407" cy="51553"/>
          </a:xfrm>
          <a:prstGeom prst="bentConnector4">
            <a:avLst>
              <a:gd name="adj1" fmla="val 1959"/>
              <a:gd name="adj2" fmla="val 543427"/>
            </a:avLst>
          </a:prstGeom>
          <a:ln w="12700">
            <a:solidFill>
              <a:srgbClr val="4C5252"/>
            </a:solidFill>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2A93E58B-CDF8-E79B-5BA3-2273F645D147}"/>
              </a:ext>
            </a:extLst>
          </p:cNvPr>
          <p:cNvSpPr txBox="1"/>
          <p:nvPr/>
        </p:nvSpPr>
        <p:spPr>
          <a:xfrm>
            <a:off x="5626399" y="2931197"/>
            <a:ext cx="1256975" cy="577081"/>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1.</a:t>
            </a:r>
            <a:r>
              <a:rPr lang="zh-CN" altLang="en-US" sz="1050">
                <a:solidFill>
                  <a:schemeClr val="tx1">
                    <a:lumMod val="65000"/>
                    <a:lumOff val="35000"/>
                  </a:schemeClr>
                </a:solidFill>
              </a:rPr>
              <a:t>查询库存</a:t>
            </a:r>
            <a:endParaRPr lang="en-US" altLang="zh-CN" sz="1050">
              <a:solidFill>
                <a:schemeClr val="tx1">
                  <a:lumMod val="65000"/>
                  <a:lumOff val="35000"/>
                </a:schemeClr>
              </a:solidFill>
            </a:endParaRPr>
          </a:p>
          <a:p>
            <a:pPr fontAlgn="auto">
              <a:spcBef>
                <a:spcPts val="0"/>
              </a:spcBef>
              <a:spcAft>
                <a:spcPts val="0"/>
              </a:spcAft>
            </a:pPr>
            <a:r>
              <a:rPr lang="en-US" altLang="zh-CN" sz="1050">
                <a:solidFill>
                  <a:schemeClr val="tx1">
                    <a:lumMod val="65000"/>
                    <a:lumOff val="35000"/>
                  </a:schemeClr>
                </a:solidFill>
                <a:latin typeface="+mn-lt"/>
                <a:ea typeface="+mn-ea"/>
              </a:rPr>
              <a:t>  total_num =</a:t>
            </a:r>
          </a:p>
          <a:p>
            <a:pPr fontAlgn="auto">
              <a:spcBef>
                <a:spcPts val="0"/>
              </a:spcBef>
              <a:spcAft>
                <a:spcPts val="0"/>
              </a:spcAft>
            </a:pPr>
            <a:r>
              <a:rPr lang="en-US" altLang="zh-CN" sz="1050">
                <a:solidFill>
                  <a:schemeClr val="tx1">
                    <a:lumMod val="65000"/>
                    <a:lumOff val="35000"/>
                  </a:schemeClr>
                </a:solidFill>
              </a:rPr>
              <a:t>  issue_num = </a:t>
            </a:r>
            <a:endParaRPr lang="zh-CN" altLang="en-US" sz="1050" dirty="0">
              <a:solidFill>
                <a:schemeClr val="tx1">
                  <a:lumMod val="65000"/>
                  <a:lumOff val="35000"/>
                </a:schemeClr>
              </a:solidFill>
              <a:latin typeface="+mn-lt"/>
              <a:ea typeface="+mn-ea"/>
            </a:endParaRPr>
          </a:p>
        </p:txBody>
      </p:sp>
      <p:sp>
        <p:nvSpPr>
          <p:cNvPr id="51" name="矩形 50">
            <a:extLst>
              <a:ext uri="{FF2B5EF4-FFF2-40B4-BE49-F238E27FC236}">
                <a16:creationId xmlns:a16="http://schemas.microsoft.com/office/drawing/2014/main" id="{71E886EF-9935-0FBD-2756-53FFF38BF49F}"/>
              </a:ext>
            </a:extLst>
          </p:cNvPr>
          <p:cNvSpPr/>
          <p:nvPr/>
        </p:nvSpPr>
        <p:spPr>
          <a:xfrm>
            <a:off x="7150333" y="2322502"/>
            <a:ext cx="635264" cy="381148"/>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a:solidFill>
                  <a:srgbClr val="4C5252"/>
                </a:solidFill>
              </a:rPr>
              <a:t>线程</a:t>
            </a:r>
            <a:r>
              <a:rPr kumimoji="1" lang="en-US" altLang="zh-CN" sz="1100">
                <a:solidFill>
                  <a:srgbClr val="4C5252"/>
                </a:solidFill>
              </a:rPr>
              <a:t>2</a:t>
            </a:r>
            <a:endParaRPr kumimoji="1" lang="zh-CN" altLang="en-US" sz="1100" dirty="0">
              <a:solidFill>
                <a:srgbClr val="4C5252"/>
              </a:solidFill>
            </a:endParaRPr>
          </a:p>
        </p:txBody>
      </p:sp>
      <p:cxnSp>
        <p:nvCxnSpPr>
          <p:cNvPr id="52" name="直线连接符 8">
            <a:extLst>
              <a:ext uri="{FF2B5EF4-FFF2-40B4-BE49-F238E27FC236}">
                <a16:creationId xmlns:a16="http://schemas.microsoft.com/office/drawing/2014/main" id="{88E0F16E-CD29-3348-9DA9-46977B3BDBF0}"/>
              </a:ext>
            </a:extLst>
          </p:cNvPr>
          <p:cNvCxnSpPr>
            <a:cxnSpLocks/>
            <a:stCxn id="51" idx="2"/>
          </p:cNvCxnSpPr>
          <p:nvPr/>
        </p:nvCxnSpPr>
        <p:spPr>
          <a:xfrm>
            <a:off x="7467965" y="2703650"/>
            <a:ext cx="0" cy="3599650"/>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3" name="矩形 52">
            <a:extLst>
              <a:ext uri="{FF2B5EF4-FFF2-40B4-BE49-F238E27FC236}">
                <a16:creationId xmlns:a16="http://schemas.microsoft.com/office/drawing/2014/main" id="{C2613961-20C0-9CEE-F43D-27D2B4430D7A}"/>
              </a:ext>
            </a:extLst>
          </p:cNvPr>
          <p:cNvSpPr/>
          <p:nvPr/>
        </p:nvSpPr>
        <p:spPr>
          <a:xfrm>
            <a:off x="7413966" y="3828840"/>
            <a:ext cx="108000" cy="704473"/>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54" name="矩形 53">
            <a:extLst>
              <a:ext uri="{FF2B5EF4-FFF2-40B4-BE49-F238E27FC236}">
                <a16:creationId xmlns:a16="http://schemas.microsoft.com/office/drawing/2014/main" id="{AF6E5116-5DFD-D53A-E994-5EF6C76CFD00}"/>
              </a:ext>
            </a:extLst>
          </p:cNvPr>
          <p:cNvSpPr/>
          <p:nvPr/>
        </p:nvSpPr>
        <p:spPr>
          <a:xfrm>
            <a:off x="7467965" y="3993607"/>
            <a:ext cx="108000" cy="404825"/>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cxnSp>
        <p:nvCxnSpPr>
          <p:cNvPr id="55" name="肘形连接符 25">
            <a:extLst>
              <a:ext uri="{FF2B5EF4-FFF2-40B4-BE49-F238E27FC236}">
                <a16:creationId xmlns:a16="http://schemas.microsoft.com/office/drawing/2014/main" id="{1D06497E-9E06-52C0-7376-134F5D9A17DE}"/>
              </a:ext>
            </a:extLst>
          </p:cNvPr>
          <p:cNvCxnSpPr>
            <a:cxnSpLocks/>
            <a:endCxn id="54" idx="3"/>
          </p:cNvCxnSpPr>
          <p:nvPr/>
        </p:nvCxnSpPr>
        <p:spPr>
          <a:xfrm rot="16200000" flipH="1">
            <a:off x="7391985" y="4012039"/>
            <a:ext cx="316407" cy="51553"/>
          </a:xfrm>
          <a:prstGeom prst="bentConnector4">
            <a:avLst>
              <a:gd name="adj1" fmla="val 1959"/>
              <a:gd name="adj2" fmla="val 543427"/>
            </a:avLst>
          </a:prstGeom>
          <a:ln w="12700">
            <a:solidFill>
              <a:srgbClr val="4C5252"/>
            </a:solidFill>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8876A796-9894-A9AC-C305-802709201C8B}"/>
              </a:ext>
            </a:extLst>
          </p:cNvPr>
          <p:cNvSpPr txBox="1"/>
          <p:nvPr/>
        </p:nvSpPr>
        <p:spPr>
          <a:xfrm>
            <a:off x="7855034" y="3927160"/>
            <a:ext cx="1240463" cy="577081"/>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rPr>
              <a:t>1.</a:t>
            </a:r>
            <a:r>
              <a:rPr lang="zh-CN" altLang="en-US" sz="1050">
                <a:solidFill>
                  <a:schemeClr val="tx1">
                    <a:lumMod val="65000"/>
                    <a:lumOff val="35000"/>
                  </a:schemeClr>
                </a:solidFill>
              </a:rPr>
              <a:t>查询库存</a:t>
            </a:r>
            <a:endParaRPr lang="en-US" altLang="zh-CN" sz="1050">
              <a:solidFill>
                <a:schemeClr val="tx1">
                  <a:lumMod val="65000"/>
                  <a:lumOff val="35000"/>
                </a:schemeClr>
              </a:solidFill>
            </a:endParaRPr>
          </a:p>
          <a:p>
            <a:pPr fontAlgn="auto">
              <a:spcBef>
                <a:spcPts val="0"/>
              </a:spcBef>
              <a:spcAft>
                <a:spcPts val="0"/>
              </a:spcAft>
            </a:pPr>
            <a:r>
              <a:rPr lang="en-US" altLang="zh-CN" sz="1050">
                <a:solidFill>
                  <a:schemeClr val="tx1">
                    <a:lumMod val="65000"/>
                    <a:lumOff val="35000"/>
                  </a:schemeClr>
                </a:solidFill>
              </a:rPr>
              <a:t>  total_num =</a:t>
            </a:r>
          </a:p>
          <a:p>
            <a:pPr fontAlgn="auto">
              <a:spcBef>
                <a:spcPts val="0"/>
              </a:spcBef>
              <a:spcAft>
                <a:spcPts val="0"/>
              </a:spcAft>
            </a:pPr>
            <a:r>
              <a:rPr lang="en-US" altLang="zh-CN" sz="1050">
                <a:solidFill>
                  <a:schemeClr val="tx1">
                    <a:lumMod val="65000"/>
                    <a:lumOff val="35000"/>
                  </a:schemeClr>
                </a:solidFill>
              </a:rPr>
              <a:t>  issue_num = </a:t>
            </a:r>
            <a:endParaRPr lang="zh-CN" altLang="en-US" sz="1050" dirty="0">
              <a:solidFill>
                <a:schemeClr val="tx1">
                  <a:lumMod val="65000"/>
                  <a:lumOff val="35000"/>
                </a:schemeClr>
              </a:solidFill>
            </a:endParaRPr>
          </a:p>
        </p:txBody>
      </p:sp>
      <p:sp>
        <p:nvSpPr>
          <p:cNvPr id="57" name="矩形 56">
            <a:extLst>
              <a:ext uri="{FF2B5EF4-FFF2-40B4-BE49-F238E27FC236}">
                <a16:creationId xmlns:a16="http://schemas.microsoft.com/office/drawing/2014/main" id="{A3CC2923-F849-F053-B612-580D92C4A690}"/>
              </a:ext>
            </a:extLst>
          </p:cNvPr>
          <p:cNvSpPr/>
          <p:nvPr/>
        </p:nvSpPr>
        <p:spPr>
          <a:xfrm>
            <a:off x="5237353" y="4703251"/>
            <a:ext cx="108000" cy="704473"/>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58" name="矩形 57">
            <a:extLst>
              <a:ext uri="{FF2B5EF4-FFF2-40B4-BE49-F238E27FC236}">
                <a16:creationId xmlns:a16="http://schemas.microsoft.com/office/drawing/2014/main" id="{BEF64A88-E223-C7DF-53B7-6124270A6277}"/>
              </a:ext>
            </a:extLst>
          </p:cNvPr>
          <p:cNvSpPr/>
          <p:nvPr/>
        </p:nvSpPr>
        <p:spPr>
          <a:xfrm>
            <a:off x="5291352" y="4868018"/>
            <a:ext cx="108000" cy="404825"/>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cxnSp>
        <p:nvCxnSpPr>
          <p:cNvPr id="59" name="肘形连接符 25">
            <a:extLst>
              <a:ext uri="{FF2B5EF4-FFF2-40B4-BE49-F238E27FC236}">
                <a16:creationId xmlns:a16="http://schemas.microsoft.com/office/drawing/2014/main" id="{759C04CF-4FA8-EB15-30CA-452E9EA7F7F6}"/>
              </a:ext>
            </a:extLst>
          </p:cNvPr>
          <p:cNvCxnSpPr>
            <a:cxnSpLocks/>
            <a:endCxn id="58" idx="3"/>
          </p:cNvCxnSpPr>
          <p:nvPr/>
        </p:nvCxnSpPr>
        <p:spPr>
          <a:xfrm rot="16200000" flipH="1">
            <a:off x="5215372" y="4886450"/>
            <a:ext cx="316407" cy="51553"/>
          </a:xfrm>
          <a:prstGeom prst="bentConnector4">
            <a:avLst>
              <a:gd name="adj1" fmla="val 1959"/>
              <a:gd name="adj2" fmla="val 543427"/>
            </a:avLst>
          </a:prstGeom>
          <a:ln w="12700">
            <a:solidFill>
              <a:srgbClr val="4C5252"/>
            </a:solidFill>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3FB1425E-999C-4E22-EAC8-8095678016B0}"/>
              </a:ext>
            </a:extLst>
          </p:cNvPr>
          <p:cNvSpPr txBox="1"/>
          <p:nvPr/>
        </p:nvSpPr>
        <p:spPr>
          <a:xfrm>
            <a:off x="5678419" y="4801571"/>
            <a:ext cx="1204955" cy="577081"/>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2.</a:t>
            </a:r>
            <a:r>
              <a:rPr lang="zh-CN" altLang="en-US" sz="1050">
                <a:solidFill>
                  <a:schemeClr val="tx1">
                    <a:lumMod val="65000"/>
                    <a:lumOff val="35000"/>
                  </a:schemeClr>
                </a:solidFill>
              </a:rPr>
              <a:t>判断是否充足</a:t>
            </a:r>
            <a:endParaRPr lang="en-US" altLang="zh-CN" sz="1050">
              <a:solidFill>
                <a:schemeClr val="tx1">
                  <a:lumMod val="65000"/>
                  <a:lumOff val="35000"/>
                </a:schemeClr>
              </a:solidFill>
            </a:endParaRPr>
          </a:p>
          <a:p>
            <a:pPr fontAlgn="auto">
              <a:spcBef>
                <a:spcPts val="0"/>
              </a:spcBef>
              <a:spcAft>
                <a:spcPts val="0"/>
              </a:spcAft>
            </a:pPr>
            <a:r>
              <a:rPr lang="zh-CN" altLang="en-US" sz="1050">
                <a:solidFill>
                  <a:schemeClr val="tx1">
                    <a:lumMod val="65000"/>
                    <a:lumOff val="35000"/>
                  </a:schemeClr>
                </a:solidFill>
                <a:latin typeface="+mn-lt"/>
                <a:ea typeface="+mn-ea"/>
              </a:rPr>
              <a:t>是：</a:t>
            </a:r>
            <a:r>
              <a:rPr lang="zh-CN" altLang="en-US" sz="1050">
                <a:solidFill>
                  <a:schemeClr val="tx1">
                    <a:lumMod val="65000"/>
                    <a:lumOff val="35000"/>
                  </a:schemeClr>
                </a:solidFill>
              </a:rPr>
              <a:t>更新库存</a:t>
            </a:r>
            <a:endParaRPr lang="en-US" altLang="zh-CN" sz="1050">
              <a:solidFill>
                <a:schemeClr val="tx1">
                  <a:lumMod val="65000"/>
                  <a:lumOff val="35000"/>
                </a:schemeClr>
              </a:solidFill>
              <a:latin typeface="+mn-lt"/>
              <a:ea typeface="+mn-ea"/>
            </a:endParaRPr>
          </a:p>
          <a:p>
            <a:pPr fontAlgn="auto">
              <a:spcBef>
                <a:spcPts val="0"/>
              </a:spcBef>
              <a:spcAft>
                <a:spcPts val="0"/>
              </a:spcAft>
            </a:pPr>
            <a:r>
              <a:rPr lang="zh-CN" altLang="en-US" sz="1050">
                <a:solidFill>
                  <a:schemeClr val="tx1">
                    <a:lumMod val="65000"/>
                    <a:lumOff val="35000"/>
                  </a:schemeClr>
                </a:solidFill>
              </a:rPr>
              <a:t>否：报错</a:t>
            </a:r>
            <a:endParaRPr lang="zh-CN" altLang="en-US" sz="1050" dirty="0">
              <a:solidFill>
                <a:schemeClr val="tx1">
                  <a:lumMod val="65000"/>
                  <a:lumOff val="35000"/>
                </a:schemeClr>
              </a:solidFill>
              <a:latin typeface="+mn-lt"/>
              <a:ea typeface="+mn-ea"/>
            </a:endParaRPr>
          </a:p>
        </p:txBody>
      </p:sp>
      <p:sp>
        <p:nvSpPr>
          <p:cNvPr id="61" name="矩形 60">
            <a:extLst>
              <a:ext uri="{FF2B5EF4-FFF2-40B4-BE49-F238E27FC236}">
                <a16:creationId xmlns:a16="http://schemas.microsoft.com/office/drawing/2014/main" id="{0744335B-35F0-7242-4C12-A0892CC757D5}"/>
              </a:ext>
            </a:extLst>
          </p:cNvPr>
          <p:cNvSpPr/>
          <p:nvPr/>
        </p:nvSpPr>
        <p:spPr>
          <a:xfrm>
            <a:off x="7413966" y="5575813"/>
            <a:ext cx="108000" cy="704473"/>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62" name="矩形 61">
            <a:extLst>
              <a:ext uri="{FF2B5EF4-FFF2-40B4-BE49-F238E27FC236}">
                <a16:creationId xmlns:a16="http://schemas.microsoft.com/office/drawing/2014/main" id="{3A46C71C-4633-D9A3-EB4D-D5789A6773DA}"/>
              </a:ext>
            </a:extLst>
          </p:cNvPr>
          <p:cNvSpPr/>
          <p:nvPr/>
        </p:nvSpPr>
        <p:spPr>
          <a:xfrm>
            <a:off x="7467965" y="5740580"/>
            <a:ext cx="108000" cy="404825"/>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cxnSp>
        <p:nvCxnSpPr>
          <p:cNvPr id="63" name="肘形连接符 25">
            <a:extLst>
              <a:ext uri="{FF2B5EF4-FFF2-40B4-BE49-F238E27FC236}">
                <a16:creationId xmlns:a16="http://schemas.microsoft.com/office/drawing/2014/main" id="{C5699508-ECF1-83C8-5AF8-2F04AD18290D}"/>
              </a:ext>
            </a:extLst>
          </p:cNvPr>
          <p:cNvCxnSpPr>
            <a:cxnSpLocks/>
            <a:endCxn id="62" idx="3"/>
          </p:cNvCxnSpPr>
          <p:nvPr/>
        </p:nvCxnSpPr>
        <p:spPr>
          <a:xfrm rot="16200000" flipH="1">
            <a:off x="7391985" y="5759012"/>
            <a:ext cx="316407" cy="51553"/>
          </a:xfrm>
          <a:prstGeom prst="bentConnector4">
            <a:avLst>
              <a:gd name="adj1" fmla="val 1959"/>
              <a:gd name="adj2" fmla="val 543427"/>
            </a:avLst>
          </a:prstGeom>
          <a:ln w="12700">
            <a:solidFill>
              <a:srgbClr val="4C5252"/>
            </a:solidFill>
            <a:tailEnd type="triangle"/>
          </a:ln>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id="{13CC77C4-9163-8573-64EA-AC36517FA246}"/>
              </a:ext>
            </a:extLst>
          </p:cNvPr>
          <p:cNvSpPr txBox="1"/>
          <p:nvPr/>
        </p:nvSpPr>
        <p:spPr>
          <a:xfrm>
            <a:off x="7855033" y="5674133"/>
            <a:ext cx="2271461" cy="577081"/>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rPr>
              <a:t>2.</a:t>
            </a:r>
            <a:r>
              <a:rPr lang="zh-CN" altLang="en-US" sz="1050">
                <a:solidFill>
                  <a:schemeClr val="tx1">
                    <a:lumMod val="65000"/>
                    <a:lumOff val="35000"/>
                  </a:schemeClr>
                </a:solidFill>
              </a:rPr>
              <a:t>判断是否充足</a:t>
            </a:r>
            <a:endParaRPr lang="en-US" altLang="zh-CN" sz="1050">
              <a:solidFill>
                <a:schemeClr val="tx1">
                  <a:lumMod val="65000"/>
                  <a:lumOff val="35000"/>
                </a:schemeClr>
              </a:solidFill>
            </a:endParaRPr>
          </a:p>
          <a:p>
            <a:pPr fontAlgn="auto">
              <a:spcBef>
                <a:spcPts val="0"/>
              </a:spcBef>
              <a:spcAft>
                <a:spcPts val="0"/>
              </a:spcAft>
            </a:pPr>
            <a:r>
              <a:rPr lang="zh-CN" altLang="en-US" sz="1050">
                <a:solidFill>
                  <a:schemeClr val="tx1">
                    <a:lumMod val="65000"/>
                    <a:lumOff val="35000"/>
                  </a:schemeClr>
                </a:solidFill>
              </a:rPr>
              <a:t>是：更新库存</a:t>
            </a:r>
            <a:endParaRPr lang="en-US" altLang="zh-CN" sz="1050">
              <a:solidFill>
                <a:schemeClr val="tx1">
                  <a:lumMod val="65000"/>
                  <a:lumOff val="35000"/>
                </a:schemeClr>
              </a:solidFill>
            </a:endParaRPr>
          </a:p>
          <a:p>
            <a:pPr fontAlgn="auto">
              <a:spcBef>
                <a:spcPts val="0"/>
              </a:spcBef>
              <a:spcAft>
                <a:spcPts val="0"/>
              </a:spcAft>
            </a:pPr>
            <a:r>
              <a:rPr lang="zh-CN" altLang="en-US" sz="1050">
                <a:solidFill>
                  <a:schemeClr val="tx1">
                    <a:lumMod val="65000"/>
                    <a:lumOff val="35000"/>
                  </a:schemeClr>
                </a:solidFill>
              </a:rPr>
              <a:t>否：报错</a:t>
            </a:r>
            <a:endParaRPr lang="zh-CN" altLang="en-US" sz="1050" dirty="0">
              <a:solidFill>
                <a:schemeClr val="tx1">
                  <a:lumMod val="65000"/>
                  <a:lumOff val="35000"/>
                </a:schemeClr>
              </a:solidFill>
            </a:endParaRPr>
          </a:p>
        </p:txBody>
      </p:sp>
      <p:sp>
        <p:nvSpPr>
          <p:cNvPr id="72" name="矩形 71">
            <a:extLst>
              <a:ext uri="{FF2B5EF4-FFF2-40B4-BE49-F238E27FC236}">
                <a16:creationId xmlns:a16="http://schemas.microsoft.com/office/drawing/2014/main" id="{C1774D4F-FF22-02F2-C446-21BAC758068C}"/>
              </a:ext>
            </a:extLst>
          </p:cNvPr>
          <p:cNvSpPr/>
          <p:nvPr/>
        </p:nvSpPr>
        <p:spPr>
          <a:xfrm>
            <a:off x="5750436" y="5000547"/>
            <a:ext cx="934564" cy="164577"/>
          </a:xfrm>
          <a:prstGeom prst="rect">
            <a:avLst/>
          </a:prstGeom>
          <a:solidFill>
            <a:srgbClr val="FF0000">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5" name="表格 4">
            <a:extLst>
              <a:ext uri="{FF2B5EF4-FFF2-40B4-BE49-F238E27FC236}">
                <a16:creationId xmlns:a16="http://schemas.microsoft.com/office/drawing/2014/main" id="{03BAC730-C6E4-9AA0-0D7E-F61391F8570B}"/>
              </a:ext>
            </a:extLst>
          </p:cNvPr>
          <p:cNvGraphicFramePr>
            <a:graphicFrameLocks noGrp="1"/>
          </p:cNvGraphicFramePr>
          <p:nvPr/>
        </p:nvGraphicFramePr>
        <p:xfrm>
          <a:off x="486810" y="2385734"/>
          <a:ext cx="2577403" cy="880996"/>
        </p:xfrm>
        <a:graphic>
          <a:graphicData uri="http://schemas.openxmlformats.org/drawingml/2006/table">
            <a:tbl>
              <a:tblPr firstRow="1" bandRow="1">
                <a:effectLst>
                  <a:outerShdw blurRad="50800" dist="38100" dir="8100000" algn="tr" rotWithShape="0">
                    <a:prstClr val="black">
                      <a:alpha val="40000"/>
                    </a:prstClr>
                  </a:outerShdw>
                </a:effectLst>
                <a:tableStyleId>{073A0DAA-6AF3-43AB-8588-CEC1D06C72B9}</a:tableStyleId>
              </a:tblPr>
              <a:tblGrid>
                <a:gridCol w="505648">
                  <a:extLst>
                    <a:ext uri="{9D8B030D-6E8A-4147-A177-3AD203B41FA5}">
                      <a16:colId xmlns:a16="http://schemas.microsoft.com/office/drawing/2014/main" val="459834016"/>
                    </a:ext>
                  </a:extLst>
                </a:gridCol>
                <a:gridCol w="1021168">
                  <a:extLst>
                    <a:ext uri="{9D8B030D-6E8A-4147-A177-3AD203B41FA5}">
                      <a16:colId xmlns:a16="http://schemas.microsoft.com/office/drawing/2014/main" val="3172366834"/>
                    </a:ext>
                  </a:extLst>
                </a:gridCol>
                <a:gridCol w="1050587">
                  <a:extLst>
                    <a:ext uri="{9D8B030D-6E8A-4147-A177-3AD203B41FA5}">
                      <a16:colId xmlns:a16="http://schemas.microsoft.com/office/drawing/2014/main" val="1458731983"/>
                    </a:ext>
                  </a:extLst>
                </a:gridCol>
              </a:tblGrid>
              <a:tr h="453441">
                <a:tc>
                  <a:txBody>
                    <a:bodyPr/>
                    <a:lstStyle/>
                    <a:p>
                      <a:pPr algn="ctr"/>
                      <a:r>
                        <a:rPr lang="en-US" altLang="zh-CN" sz="1200"/>
                        <a:t>id</a:t>
                      </a:r>
                      <a:endParaRPr lang="zh-CN" altLang="en-US" sz="1200"/>
                    </a:p>
                  </a:txBody>
                  <a:tcPr anchor="ctr">
                    <a:solidFill>
                      <a:srgbClr val="AD2A26"/>
                    </a:solidFill>
                  </a:tcPr>
                </a:tc>
                <a:tc>
                  <a:txBody>
                    <a:bodyPr/>
                    <a:lstStyle/>
                    <a:p>
                      <a:pPr algn="ctr"/>
                      <a:r>
                        <a:rPr lang="en-US" altLang="zh-CN" sz="1200"/>
                        <a:t>total_num</a:t>
                      </a:r>
                      <a:endParaRPr lang="zh-CN" altLang="en-US" sz="1200"/>
                    </a:p>
                  </a:txBody>
                  <a:tcPr anchor="ctr">
                    <a:solidFill>
                      <a:srgbClr val="AD2A26"/>
                    </a:solidFill>
                  </a:tcPr>
                </a:tc>
                <a:tc>
                  <a:txBody>
                    <a:bodyPr/>
                    <a:lstStyle/>
                    <a:p>
                      <a:pPr algn="ctr"/>
                      <a:r>
                        <a:rPr lang="en-US" altLang="zh-CN" sz="1200"/>
                        <a:t>issue_num</a:t>
                      </a:r>
                      <a:endParaRPr lang="zh-CN" altLang="en-US" sz="1200"/>
                    </a:p>
                  </a:txBody>
                  <a:tcPr anchor="ctr">
                    <a:solidFill>
                      <a:srgbClr val="AD2A26"/>
                    </a:solidFill>
                  </a:tcPr>
                </a:tc>
                <a:extLst>
                  <a:ext uri="{0D108BD9-81ED-4DB2-BD59-A6C34878D82A}">
                    <a16:rowId xmlns:a16="http://schemas.microsoft.com/office/drawing/2014/main" val="922671666"/>
                  </a:ext>
                </a:extLst>
              </a:tr>
              <a:tr h="427555">
                <a:tc>
                  <a:txBody>
                    <a:bodyPr/>
                    <a:lstStyle/>
                    <a:p>
                      <a:pPr algn="ctr"/>
                      <a:r>
                        <a:rPr lang="en-US" altLang="zh-CN" sz="1400"/>
                        <a:t>10</a:t>
                      </a:r>
                      <a:endParaRPr lang="zh-CN" altLang="en-US" sz="1400"/>
                    </a:p>
                  </a:txBody>
                  <a:tcPr anchor="ctr">
                    <a:solidFill>
                      <a:schemeClr val="bg1">
                        <a:lumMod val="95000"/>
                      </a:schemeClr>
                    </a:solidFill>
                  </a:tcPr>
                </a:tc>
                <a:tc>
                  <a:txBody>
                    <a:bodyPr/>
                    <a:lstStyle/>
                    <a:p>
                      <a:pPr algn="ctr"/>
                      <a:r>
                        <a:rPr lang="en-US" altLang="zh-CN" sz="1400"/>
                        <a:t>10</a:t>
                      </a:r>
                      <a:endParaRPr lang="zh-CN" altLang="en-US" sz="1400"/>
                    </a:p>
                  </a:txBody>
                  <a:tcPr anchor="ctr">
                    <a:solidFill>
                      <a:schemeClr val="bg1">
                        <a:lumMod val="95000"/>
                      </a:schemeClr>
                    </a:solidFill>
                  </a:tcPr>
                </a:tc>
                <a:tc>
                  <a:txBody>
                    <a:bodyPr/>
                    <a:lstStyle/>
                    <a:p>
                      <a:pPr algn="ctr"/>
                      <a:endParaRPr lang="zh-CN" altLang="en-US" sz="1400"/>
                    </a:p>
                  </a:txBody>
                  <a:tcPr anchor="ctr">
                    <a:solidFill>
                      <a:schemeClr val="bg1">
                        <a:lumMod val="95000"/>
                      </a:schemeClr>
                    </a:solidFill>
                  </a:tcPr>
                </a:tc>
                <a:extLst>
                  <a:ext uri="{0D108BD9-81ED-4DB2-BD59-A6C34878D82A}">
                    <a16:rowId xmlns:a16="http://schemas.microsoft.com/office/drawing/2014/main" val="988498871"/>
                  </a:ext>
                </a:extLst>
              </a:tr>
            </a:tbl>
          </a:graphicData>
        </a:graphic>
      </p:graphicFrame>
      <p:sp>
        <p:nvSpPr>
          <p:cNvPr id="84" name="初始9">
            <a:extLst>
              <a:ext uri="{FF2B5EF4-FFF2-40B4-BE49-F238E27FC236}">
                <a16:creationId xmlns:a16="http://schemas.microsoft.com/office/drawing/2014/main" id="{F03A93F4-8F1E-F217-DEC6-463D4A866A35}"/>
              </a:ext>
            </a:extLst>
          </p:cNvPr>
          <p:cNvSpPr txBox="1"/>
          <p:nvPr/>
        </p:nvSpPr>
        <p:spPr>
          <a:xfrm>
            <a:off x="2415906" y="2907569"/>
            <a:ext cx="544749" cy="307777"/>
          </a:xfrm>
          <a:prstGeom prst="rect">
            <a:avLst/>
          </a:prstGeom>
          <a:noFill/>
        </p:spPr>
        <p:txBody>
          <a:bodyPr wrap="square" rtlCol="0">
            <a:spAutoFit/>
          </a:bodyPr>
          <a:lstStyle/>
          <a:p>
            <a:pPr fontAlgn="auto">
              <a:spcBef>
                <a:spcPts val="0"/>
              </a:spcBef>
              <a:spcAft>
                <a:spcPts val="0"/>
              </a:spcAft>
            </a:pPr>
            <a:r>
              <a:rPr lang="en-US" altLang="zh-CN" sz="1400">
                <a:latin typeface="+mn-lt"/>
                <a:ea typeface="+mn-ea"/>
              </a:rPr>
              <a:t>9</a:t>
            </a:r>
            <a:endParaRPr lang="zh-CN" altLang="en-US" sz="1400" dirty="0">
              <a:latin typeface="+mn-lt"/>
              <a:ea typeface="+mn-ea"/>
            </a:endParaRPr>
          </a:p>
        </p:txBody>
      </p:sp>
      <p:sp>
        <p:nvSpPr>
          <p:cNvPr id="86" name="文本框 85">
            <a:extLst>
              <a:ext uri="{FF2B5EF4-FFF2-40B4-BE49-F238E27FC236}">
                <a16:creationId xmlns:a16="http://schemas.microsoft.com/office/drawing/2014/main" id="{A55EB3C4-07F0-71B1-F00A-DEBA595585D4}"/>
              </a:ext>
            </a:extLst>
          </p:cNvPr>
          <p:cNvSpPr txBox="1"/>
          <p:nvPr/>
        </p:nvSpPr>
        <p:spPr>
          <a:xfrm>
            <a:off x="2413460" y="2907569"/>
            <a:ext cx="544749" cy="307777"/>
          </a:xfrm>
          <a:prstGeom prst="rect">
            <a:avLst/>
          </a:prstGeom>
          <a:noFill/>
        </p:spPr>
        <p:txBody>
          <a:bodyPr wrap="square" rtlCol="0">
            <a:spAutoFit/>
          </a:bodyPr>
          <a:lstStyle/>
          <a:p>
            <a:pPr fontAlgn="auto">
              <a:spcBef>
                <a:spcPts val="0"/>
              </a:spcBef>
              <a:spcAft>
                <a:spcPts val="0"/>
              </a:spcAft>
            </a:pPr>
            <a:r>
              <a:rPr lang="en-US" altLang="zh-CN" sz="1400">
                <a:latin typeface="+mn-lt"/>
                <a:ea typeface="+mn-ea"/>
              </a:rPr>
              <a:t>9</a:t>
            </a:r>
            <a:endParaRPr lang="zh-CN" altLang="en-US" sz="1400" dirty="0">
              <a:latin typeface="+mn-lt"/>
              <a:ea typeface="+mn-ea"/>
            </a:endParaRPr>
          </a:p>
        </p:txBody>
      </p:sp>
      <p:sp>
        <p:nvSpPr>
          <p:cNvPr id="87" name="文本框 86">
            <a:extLst>
              <a:ext uri="{FF2B5EF4-FFF2-40B4-BE49-F238E27FC236}">
                <a16:creationId xmlns:a16="http://schemas.microsoft.com/office/drawing/2014/main" id="{BFA0E505-4A5F-1D82-B276-DE37A5427349}"/>
              </a:ext>
            </a:extLst>
          </p:cNvPr>
          <p:cNvSpPr txBox="1"/>
          <p:nvPr/>
        </p:nvSpPr>
        <p:spPr>
          <a:xfrm>
            <a:off x="1304041" y="2911959"/>
            <a:ext cx="544749" cy="307777"/>
          </a:xfrm>
          <a:prstGeom prst="rect">
            <a:avLst/>
          </a:prstGeom>
          <a:noFill/>
        </p:spPr>
        <p:txBody>
          <a:bodyPr wrap="square" rtlCol="0">
            <a:spAutoFit/>
          </a:bodyPr>
          <a:lstStyle/>
          <a:p>
            <a:pPr fontAlgn="auto">
              <a:spcBef>
                <a:spcPts val="0"/>
              </a:spcBef>
              <a:spcAft>
                <a:spcPts val="0"/>
              </a:spcAft>
            </a:pPr>
            <a:r>
              <a:rPr lang="en-US" altLang="zh-CN" sz="1400">
                <a:latin typeface="+mn-lt"/>
                <a:ea typeface="+mn-ea"/>
              </a:rPr>
              <a:t>10</a:t>
            </a:r>
            <a:endParaRPr lang="zh-CN" altLang="en-US" sz="1400" dirty="0">
              <a:latin typeface="+mn-lt"/>
              <a:ea typeface="+mn-ea"/>
            </a:endParaRPr>
          </a:p>
        </p:txBody>
      </p:sp>
      <p:sp>
        <p:nvSpPr>
          <p:cNvPr id="88" name="10">
            <a:extLst>
              <a:ext uri="{FF2B5EF4-FFF2-40B4-BE49-F238E27FC236}">
                <a16:creationId xmlns:a16="http://schemas.microsoft.com/office/drawing/2014/main" id="{E6FDFDF4-AAF8-7FDB-815F-8C3EE3794F1E}"/>
              </a:ext>
            </a:extLst>
          </p:cNvPr>
          <p:cNvSpPr txBox="1"/>
          <p:nvPr/>
        </p:nvSpPr>
        <p:spPr>
          <a:xfrm>
            <a:off x="2359772" y="2907569"/>
            <a:ext cx="544749" cy="307777"/>
          </a:xfrm>
          <a:prstGeom prst="rect">
            <a:avLst/>
          </a:prstGeom>
          <a:noFill/>
        </p:spPr>
        <p:txBody>
          <a:bodyPr wrap="square" rtlCol="0">
            <a:spAutoFit/>
          </a:bodyPr>
          <a:lstStyle/>
          <a:p>
            <a:pPr fontAlgn="auto">
              <a:spcBef>
                <a:spcPts val="0"/>
              </a:spcBef>
              <a:spcAft>
                <a:spcPts val="0"/>
              </a:spcAft>
            </a:pPr>
            <a:r>
              <a:rPr lang="en-US" altLang="zh-CN" sz="1400">
                <a:latin typeface="+mn-lt"/>
                <a:ea typeface="+mn-ea"/>
              </a:rPr>
              <a:t>10</a:t>
            </a:r>
            <a:endParaRPr lang="zh-CN" altLang="en-US" sz="1400" dirty="0">
              <a:latin typeface="+mn-lt"/>
              <a:ea typeface="+mn-ea"/>
            </a:endParaRPr>
          </a:p>
        </p:txBody>
      </p:sp>
      <p:sp>
        <p:nvSpPr>
          <p:cNvPr id="90" name="文本框 89">
            <a:extLst>
              <a:ext uri="{FF2B5EF4-FFF2-40B4-BE49-F238E27FC236}">
                <a16:creationId xmlns:a16="http://schemas.microsoft.com/office/drawing/2014/main" id="{15EC42AD-59F7-7757-268A-222EAC6FE94D}"/>
              </a:ext>
            </a:extLst>
          </p:cNvPr>
          <p:cNvSpPr txBox="1"/>
          <p:nvPr/>
        </p:nvSpPr>
        <p:spPr>
          <a:xfrm>
            <a:off x="1301595" y="2897836"/>
            <a:ext cx="544749" cy="307777"/>
          </a:xfrm>
          <a:prstGeom prst="rect">
            <a:avLst/>
          </a:prstGeom>
          <a:noFill/>
        </p:spPr>
        <p:txBody>
          <a:bodyPr wrap="square" rtlCol="0">
            <a:spAutoFit/>
          </a:bodyPr>
          <a:lstStyle/>
          <a:p>
            <a:pPr fontAlgn="auto">
              <a:spcBef>
                <a:spcPts val="0"/>
              </a:spcBef>
              <a:spcAft>
                <a:spcPts val="0"/>
              </a:spcAft>
            </a:pPr>
            <a:r>
              <a:rPr lang="en-US" altLang="zh-CN" sz="1400">
                <a:latin typeface="+mn-lt"/>
                <a:ea typeface="+mn-ea"/>
              </a:rPr>
              <a:t>10</a:t>
            </a:r>
            <a:endParaRPr lang="zh-CN" altLang="en-US" sz="1400" dirty="0">
              <a:latin typeface="+mn-lt"/>
              <a:ea typeface="+mn-ea"/>
            </a:endParaRPr>
          </a:p>
        </p:txBody>
      </p:sp>
      <p:sp>
        <p:nvSpPr>
          <p:cNvPr id="91" name="文本框 90">
            <a:extLst>
              <a:ext uri="{FF2B5EF4-FFF2-40B4-BE49-F238E27FC236}">
                <a16:creationId xmlns:a16="http://schemas.microsoft.com/office/drawing/2014/main" id="{97B364AE-5219-F87D-3DD8-EA258BD0A4FB}"/>
              </a:ext>
            </a:extLst>
          </p:cNvPr>
          <p:cNvSpPr txBox="1"/>
          <p:nvPr/>
        </p:nvSpPr>
        <p:spPr>
          <a:xfrm>
            <a:off x="2359625" y="2907569"/>
            <a:ext cx="544749" cy="307777"/>
          </a:xfrm>
          <a:prstGeom prst="rect">
            <a:avLst/>
          </a:prstGeom>
          <a:noFill/>
        </p:spPr>
        <p:txBody>
          <a:bodyPr wrap="square" rtlCol="0">
            <a:spAutoFit/>
          </a:bodyPr>
          <a:lstStyle/>
          <a:p>
            <a:pPr fontAlgn="auto">
              <a:spcBef>
                <a:spcPts val="0"/>
              </a:spcBef>
              <a:spcAft>
                <a:spcPts val="0"/>
              </a:spcAft>
            </a:pPr>
            <a:r>
              <a:rPr lang="en-US" altLang="zh-CN" sz="1400">
                <a:latin typeface="+mn-lt"/>
                <a:ea typeface="+mn-ea"/>
              </a:rPr>
              <a:t>9</a:t>
            </a:r>
            <a:endParaRPr lang="zh-CN" altLang="en-US" sz="1400" dirty="0">
              <a:latin typeface="+mn-lt"/>
              <a:ea typeface="+mn-ea"/>
            </a:endParaRPr>
          </a:p>
        </p:txBody>
      </p:sp>
      <p:sp>
        <p:nvSpPr>
          <p:cNvPr id="2" name="矩形 1">
            <a:extLst>
              <a:ext uri="{FF2B5EF4-FFF2-40B4-BE49-F238E27FC236}">
                <a16:creationId xmlns:a16="http://schemas.microsoft.com/office/drawing/2014/main" id="{000AF0C7-3E9C-72AB-1BA9-FFA2839C141D}"/>
              </a:ext>
            </a:extLst>
          </p:cNvPr>
          <p:cNvSpPr/>
          <p:nvPr/>
        </p:nvSpPr>
        <p:spPr>
          <a:xfrm>
            <a:off x="7909031" y="5880384"/>
            <a:ext cx="934564" cy="164577"/>
          </a:xfrm>
          <a:prstGeom prst="rect">
            <a:avLst/>
          </a:prstGeom>
          <a:solidFill>
            <a:srgbClr val="FF0000">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11">
            <a:extLst>
              <a:ext uri="{FF2B5EF4-FFF2-40B4-BE49-F238E27FC236}">
                <a16:creationId xmlns:a16="http://schemas.microsoft.com/office/drawing/2014/main" id="{457011DA-CAB2-C4E7-5902-F2E82E826F27}"/>
              </a:ext>
            </a:extLst>
          </p:cNvPr>
          <p:cNvSpPr txBox="1"/>
          <p:nvPr/>
        </p:nvSpPr>
        <p:spPr>
          <a:xfrm>
            <a:off x="2349102" y="2907569"/>
            <a:ext cx="544749" cy="307777"/>
          </a:xfrm>
          <a:prstGeom prst="rect">
            <a:avLst/>
          </a:prstGeom>
          <a:noFill/>
        </p:spPr>
        <p:txBody>
          <a:bodyPr wrap="square" rtlCol="0">
            <a:spAutoFit/>
          </a:bodyPr>
          <a:lstStyle/>
          <a:p>
            <a:pPr fontAlgn="auto">
              <a:spcBef>
                <a:spcPts val="0"/>
              </a:spcBef>
              <a:spcAft>
                <a:spcPts val="0"/>
              </a:spcAft>
            </a:pPr>
            <a:r>
              <a:rPr lang="en-US" altLang="zh-CN" sz="1400">
                <a:latin typeface="+mn-lt"/>
                <a:ea typeface="+mn-ea"/>
              </a:rPr>
              <a:t>11</a:t>
            </a:r>
            <a:endParaRPr lang="zh-CN" altLang="en-US" sz="1400" dirty="0">
              <a:latin typeface="+mn-lt"/>
              <a:ea typeface="+mn-ea"/>
            </a:endParaRPr>
          </a:p>
        </p:txBody>
      </p:sp>
    </p:spTree>
    <p:extLst>
      <p:ext uri="{BB962C8B-B14F-4D97-AF65-F5344CB8AC3E}">
        <p14:creationId xmlns:p14="http://schemas.microsoft.com/office/powerpoint/2010/main" val="15143345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par>
                                <p:cTn id="8" presetID="42" presetClass="path" presetSubtype="0" accel="50000" decel="50000" fill="hold" grpId="1" nodeType="withEffect">
                                  <p:stCondLst>
                                    <p:cond delay="0"/>
                                  </p:stCondLst>
                                  <p:childTnLst>
                                    <p:animMotion origin="layout" path="M 3.125E-6 -7.40741E-7 L 0.44869 0.02037 " pathEditMode="relative" rAng="0" ptsTypes="AA">
                                      <p:cBhvr>
                                        <p:cTn id="9" dur="1000" fill="hold"/>
                                        <p:tgtEl>
                                          <p:spTgt spid="87"/>
                                        </p:tgtEl>
                                        <p:attrNameLst>
                                          <p:attrName>ppt_x</p:attrName>
                                          <p:attrName>ppt_y</p:attrName>
                                        </p:attrNameLst>
                                      </p:cBhvr>
                                      <p:rCtr x="22435" y="1019"/>
                                    </p:animMotion>
                                  </p:childTnLst>
                                </p:cTn>
                              </p:par>
                              <p:par>
                                <p:cTn id="10" presetID="10" presetClass="entr" presetSubtype="0" fill="hold" grpId="0" nodeType="with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fade">
                                      <p:cBhvr>
                                        <p:cTn id="12" dur="500"/>
                                        <p:tgtEl>
                                          <p:spTgt spid="86"/>
                                        </p:tgtEl>
                                      </p:cBhvr>
                                    </p:animEffect>
                                  </p:childTnLst>
                                </p:cTn>
                              </p:par>
                              <p:par>
                                <p:cTn id="13" presetID="42" presetClass="path" presetSubtype="0" accel="50000" decel="50000" fill="hold" grpId="1" nodeType="withEffect">
                                  <p:stCondLst>
                                    <p:cond delay="0"/>
                                  </p:stCondLst>
                                  <p:childTnLst>
                                    <p:animMotion origin="layout" path="M -2.29167E-6 3.7037E-6 L 0.35964 0.0449 " pathEditMode="relative" rAng="0" ptsTypes="AA">
                                      <p:cBhvr>
                                        <p:cTn id="14" dur="1000" fill="hold"/>
                                        <p:tgtEl>
                                          <p:spTgt spid="86"/>
                                        </p:tgtEl>
                                        <p:attrNameLst>
                                          <p:attrName>ppt_x</p:attrName>
                                          <p:attrName>ppt_y</p:attrName>
                                        </p:attrNameLst>
                                      </p:cBhvr>
                                      <p:rCtr x="17982" y="2245"/>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0"/>
                                        </p:tgtEl>
                                        <p:attrNameLst>
                                          <p:attrName>style.visibility</p:attrName>
                                        </p:attrNameLst>
                                      </p:cBhvr>
                                      <p:to>
                                        <p:strVal val="visible"/>
                                      </p:to>
                                    </p:set>
                                    <p:animEffect transition="in" filter="fade">
                                      <p:cBhvr>
                                        <p:cTn id="19" dur="500"/>
                                        <p:tgtEl>
                                          <p:spTgt spid="90"/>
                                        </p:tgtEl>
                                      </p:cBhvr>
                                    </p:animEffect>
                                  </p:childTnLst>
                                </p:cTn>
                              </p:par>
                              <p:par>
                                <p:cTn id="20" presetID="42" presetClass="path" presetSubtype="0" accel="50000" decel="50000" fill="hold" grpId="1" nodeType="withEffect">
                                  <p:stCondLst>
                                    <p:cond delay="0"/>
                                  </p:stCondLst>
                                  <p:childTnLst>
                                    <p:animMotion origin="layout" path="M 3.54167E-6 2.59259E-6 L 0.6276 0.1699 " pathEditMode="relative" rAng="0" ptsTypes="AA">
                                      <p:cBhvr>
                                        <p:cTn id="21" dur="1000" fill="hold"/>
                                        <p:tgtEl>
                                          <p:spTgt spid="90"/>
                                        </p:tgtEl>
                                        <p:attrNameLst>
                                          <p:attrName>ppt_x</p:attrName>
                                          <p:attrName>ppt_y</p:attrName>
                                        </p:attrNameLst>
                                      </p:cBhvr>
                                      <p:rCtr x="31380" y="8495"/>
                                    </p:animMotion>
                                  </p:childTnLst>
                                </p:cTn>
                              </p:par>
                              <p:par>
                                <p:cTn id="22" presetID="10" presetClass="entr" presetSubtype="0" fill="hold" grpId="0" nodeType="withEffect">
                                  <p:stCondLst>
                                    <p:cond delay="0"/>
                                  </p:stCondLst>
                                  <p:childTnLst>
                                    <p:set>
                                      <p:cBhvr>
                                        <p:cTn id="23" dur="1" fill="hold">
                                          <p:stCondLst>
                                            <p:cond delay="0"/>
                                          </p:stCondLst>
                                        </p:cTn>
                                        <p:tgtEl>
                                          <p:spTgt spid="91"/>
                                        </p:tgtEl>
                                        <p:attrNameLst>
                                          <p:attrName>style.visibility</p:attrName>
                                        </p:attrNameLst>
                                      </p:cBhvr>
                                      <p:to>
                                        <p:strVal val="visible"/>
                                      </p:to>
                                    </p:set>
                                    <p:animEffect transition="in" filter="fade">
                                      <p:cBhvr>
                                        <p:cTn id="24" dur="500"/>
                                        <p:tgtEl>
                                          <p:spTgt spid="91"/>
                                        </p:tgtEl>
                                      </p:cBhvr>
                                    </p:animEffect>
                                  </p:childTnLst>
                                </p:cTn>
                              </p:par>
                              <p:par>
                                <p:cTn id="25" presetID="42" presetClass="path" presetSubtype="0" accel="50000" decel="50000" fill="hold" grpId="1" nodeType="withEffect">
                                  <p:stCondLst>
                                    <p:cond delay="0"/>
                                  </p:stCondLst>
                                  <p:childTnLst>
                                    <p:animMotion origin="layout" path="M 4.58333E-6 3.7037E-6 L 0.54479 0.18935 " pathEditMode="relative" rAng="0" ptsTypes="AA">
                                      <p:cBhvr>
                                        <p:cTn id="26" dur="1000" fill="hold"/>
                                        <p:tgtEl>
                                          <p:spTgt spid="91"/>
                                        </p:tgtEl>
                                        <p:attrNameLst>
                                          <p:attrName>ppt_x</p:attrName>
                                          <p:attrName>ppt_y</p:attrName>
                                        </p:attrNameLst>
                                      </p:cBhvr>
                                      <p:rCtr x="27240" y="9468"/>
                                    </p:animMotion>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2"/>
                                        </p:tgtEl>
                                        <p:attrNameLst>
                                          <p:attrName>style.visibility</p:attrName>
                                        </p:attrNameLst>
                                      </p:cBhvr>
                                      <p:to>
                                        <p:strVal val="visible"/>
                                      </p:to>
                                    </p:set>
                                    <p:animEffect transition="in" filter="fade">
                                      <p:cBhvr>
                                        <p:cTn id="31" dur="500"/>
                                        <p:tgtEl>
                                          <p:spTgt spid="72"/>
                                        </p:tgtEl>
                                      </p:cBhvr>
                                    </p:animEffect>
                                  </p:childTnLst>
                                </p:cTn>
                              </p:par>
                              <p:par>
                                <p:cTn id="32" presetID="21" presetClass="emph" presetSubtype="0" repeatCount="5000" fill="hold" grpId="1" nodeType="withEffect">
                                  <p:stCondLst>
                                    <p:cond delay="0"/>
                                  </p:stCondLst>
                                  <p:childTnLst>
                                    <p:animClr clrSpc="hsl" dir="cw">
                                      <p:cBhvr override="childStyle">
                                        <p:cTn id="33" dur="500" fill="hold"/>
                                        <p:tgtEl>
                                          <p:spTgt spid="72"/>
                                        </p:tgtEl>
                                        <p:attrNameLst>
                                          <p:attrName>style.color</p:attrName>
                                        </p:attrNameLst>
                                      </p:cBhvr>
                                      <p:by>
                                        <p:hsl h="7200000" s="0" l="0"/>
                                      </p:by>
                                    </p:animClr>
                                    <p:animClr clrSpc="hsl" dir="cw">
                                      <p:cBhvr>
                                        <p:cTn id="34" dur="500" fill="hold"/>
                                        <p:tgtEl>
                                          <p:spTgt spid="72"/>
                                        </p:tgtEl>
                                        <p:attrNameLst>
                                          <p:attrName>fillcolor</p:attrName>
                                        </p:attrNameLst>
                                      </p:cBhvr>
                                      <p:by>
                                        <p:hsl h="7200000" s="0" l="0"/>
                                      </p:by>
                                    </p:animClr>
                                    <p:animClr clrSpc="hsl" dir="cw">
                                      <p:cBhvr>
                                        <p:cTn id="35" dur="500" fill="hold"/>
                                        <p:tgtEl>
                                          <p:spTgt spid="72"/>
                                        </p:tgtEl>
                                        <p:attrNameLst>
                                          <p:attrName>stroke.color</p:attrName>
                                        </p:attrNameLst>
                                      </p:cBhvr>
                                      <p:by>
                                        <p:hsl h="7200000" s="0" l="0"/>
                                      </p:by>
                                    </p:animClr>
                                    <p:set>
                                      <p:cBhvr>
                                        <p:cTn id="36" dur="500" fill="hold"/>
                                        <p:tgtEl>
                                          <p:spTgt spid="72"/>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8"/>
                                        </p:tgtEl>
                                        <p:attrNameLst>
                                          <p:attrName>style.visibility</p:attrName>
                                        </p:attrNameLst>
                                      </p:cBhvr>
                                      <p:to>
                                        <p:strVal val="visible"/>
                                      </p:to>
                                    </p:set>
                                    <p:animEffect transition="in" filter="fade">
                                      <p:cBhvr>
                                        <p:cTn id="41" dur="500"/>
                                        <p:tgtEl>
                                          <p:spTgt spid="88"/>
                                        </p:tgtEl>
                                      </p:cBhvr>
                                    </p:animEffect>
                                    <p:anim calcmode="lin" valueType="num">
                                      <p:cBhvr>
                                        <p:cTn id="42" dur="500" fill="hold"/>
                                        <p:tgtEl>
                                          <p:spTgt spid="88"/>
                                        </p:tgtEl>
                                        <p:attrNameLst>
                                          <p:attrName>ppt_x</p:attrName>
                                        </p:attrNameLst>
                                      </p:cBhvr>
                                      <p:tavLst>
                                        <p:tav tm="0">
                                          <p:val>
                                            <p:strVal val="#ppt_x"/>
                                          </p:val>
                                        </p:tav>
                                        <p:tav tm="100000">
                                          <p:val>
                                            <p:strVal val="#ppt_x"/>
                                          </p:val>
                                        </p:tav>
                                      </p:tavLst>
                                    </p:anim>
                                    <p:anim calcmode="lin" valueType="num">
                                      <p:cBhvr>
                                        <p:cTn id="43" dur="500" fill="hold"/>
                                        <p:tgtEl>
                                          <p:spTgt spid="88"/>
                                        </p:tgtEl>
                                        <p:attrNameLst>
                                          <p:attrName>ppt_y</p:attrName>
                                        </p:attrNameLst>
                                      </p:cBhvr>
                                      <p:tavLst>
                                        <p:tav tm="0">
                                          <p:val>
                                            <p:strVal val="#ppt_y+.1"/>
                                          </p:val>
                                        </p:tav>
                                        <p:tav tm="100000">
                                          <p:val>
                                            <p:strVal val="#ppt_y"/>
                                          </p:val>
                                        </p:tav>
                                      </p:tavLst>
                                    </p:anim>
                                  </p:childTnLst>
                                </p:cTn>
                              </p:par>
                              <p:par>
                                <p:cTn id="44" presetID="47" presetClass="exit" presetSubtype="0" fill="hold" grpId="1" nodeType="withEffect">
                                  <p:stCondLst>
                                    <p:cond delay="0"/>
                                  </p:stCondLst>
                                  <p:childTnLst>
                                    <p:animEffect transition="out" filter="fade">
                                      <p:cBhvr>
                                        <p:cTn id="45" dur="500"/>
                                        <p:tgtEl>
                                          <p:spTgt spid="84"/>
                                        </p:tgtEl>
                                      </p:cBhvr>
                                    </p:animEffect>
                                    <p:anim calcmode="lin" valueType="num">
                                      <p:cBhvr>
                                        <p:cTn id="46" dur="500"/>
                                        <p:tgtEl>
                                          <p:spTgt spid="84"/>
                                        </p:tgtEl>
                                        <p:attrNameLst>
                                          <p:attrName>ppt_x</p:attrName>
                                        </p:attrNameLst>
                                      </p:cBhvr>
                                      <p:tavLst>
                                        <p:tav tm="0">
                                          <p:val>
                                            <p:strVal val="ppt_x"/>
                                          </p:val>
                                        </p:tav>
                                        <p:tav tm="100000">
                                          <p:val>
                                            <p:strVal val="ppt_x"/>
                                          </p:val>
                                        </p:tav>
                                      </p:tavLst>
                                    </p:anim>
                                    <p:anim calcmode="lin" valueType="num">
                                      <p:cBhvr>
                                        <p:cTn id="47" dur="500"/>
                                        <p:tgtEl>
                                          <p:spTgt spid="84"/>
                                        </p:tgtEl>
                                        <p:attrNameLst>
                                          <p:attrName>ppt_y</p:attrName>
                                        </p:attrNameLst>
                                      </p:cBhvr>
                                      <p:tavLst>
                                        <p:tav tm="0">
                                          <p:val>
                                            <p:strVal val="ppt_y"/>
                                          </p:val>
                                        </p:tav>
                                        <p:tav tm="100000">
                                          <p:val>
                                            <p:strVal val="ppt_y-.1"/>
                                          </p:val>
                                        </p:tav>
                                      </p:tavLst>
                                    </p:anim>
                                    <p:set>
                                      <p:cBhvr>
                                        <p:cTn id="48" dur="1" fill="hold">
                                          <p:stCondLst>
                                            <p:cond delay="499"/>
                                          </p:stCondLst>
                                        </p:cTn>
                                        <p:tgtEl>
                                          <p:spTgt spid="8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fade">
                                      <p:cBhvr>
                                        <p:cTn id="53" dur="500"/>
                                        <p:tgtEl>
                                          <p:spTgt spid="2"/>
                                        </p:tgtEl>
                                      </p:cBhvr>
                                    </p:animEffect>
                                  </p:childTnLst>
                                </p:cTn>
                              </p:par>
                              <p:par>
                                <p:cTn id="54" presetID="21" presetClass="emph" presetSubtype="0" repeatCount="5000" fill="hold" grpId="1" nodeType="withEffect">
                                  <p:stCondLst>
                                    <p:cond delay="0"/>
                                  </p:stCondLst>
                                  <p:childTnLst>
                                    <p:animClr clrSpc="hsl" dir="cw">
                                      <p:cBhvr override="childStyle">
                                        <p:cTn id="55" dur="500" fill="hold"/>
                                        <p:tgtEl>
                                          <p:spTgt spid="2"/>
                                        </p:tgtEl>
                                        <p:attrNameLst>
                                          <p:attrName>style.color</p:attrName>
                                        </p:attrNameLst>
                                      </p:cBhvr>
                                      <p:by>
                                        <p:hsl h="7200000" s="0" l="0"/>
                                      </p:by>
                                    </p:animClr>
                                    <p:animClr clrSpc="hsl" dir="cw">
                                      <p:cBhvr>
                                        <p:cTn id="56" dur="500" fill="hold"/>
                                        <p:tgtEl>
                                          <p:spTgt spid="2"/>
                                        </p:tgtEl>
                                        <p:attrNameLst>
                                          <p:attrName>fillcolor</p:attrName>
                                        </p:attrNameLst>
                                      </p:cBhvr>
                                      <p:by>
                                        <p:hsl h="7200000" s="0" l="0"/>
                                      </p:by>
                                    </p:animClr>
                                    <p:animClr clrSpc="hsl" dir="cw">
                                      <p:cBhvr>
                                        <p:cTn id="57" dur="500" fill="hold"/>
                                        <p:tgtEl>
                                          <p:spTgt spid="2"/>
                                        </p:tgtEl>
                                        <p:attrNameLst>
                                          <p:attrName>stroke.color</p:attrName>
                                        </p:attrNameLst>
                                      </p:cBhvr>
                                      <p:by>
                                        <p:hsl h="7200000" s="0" l="0"/>
                                      </p:by>
                                    </p:animClr>
                                    <p:set>
                                      <p:cBhvr>
                                        <p:cTn id="58" dur="500" fill="hold"/>
                                        <p:tgtEl>
                                          <p:spTgt spid="2"/>
                                        </p:tgtEl>
                                        <p:attrNameLst>
                                          <p:attrName>fill.type</p:attrName>
                                        </p:attrNameLst>
                                      </p:cBhvr>
                                      <p:to>
                                        <p:strVal val="solid"/>
                                      </p:to>
                                    </p:se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fade">
                                      <p:cBhvr>
                                        <p:cTn id="63" dur="500"/>
                                        <p:tgtEl>
                                          <p:spTgt spid="3"/>
                                        </p:tgtEl>
                                      </p:cBhvr>
                                    </p:animEffect>
                                    <p:anim calcmode="lin" valueType="num">
                                      <p:cBhvr>
                                        <p:cTn id="64" dur="500" fill="hold"/>
                                        <p:tgtEl>
                                          <p:spTgt spid="3"/>
                                        </p:tgtEl>
                                        <p:attrNameLst>
                                          <p:attrName>ppt_x</p:attrName>
                                        </p:attrNameLst>
                                      </p:cBhvr>
                                      <p:tavLst>
                                        <p:tav tm="0">
                                          <p:val>
                                            <p:strVal val="#ppt_x"/>
                                          </p:val>
                                        </p:tav>
                                        <p:tav tm="100000">
                                          <p:val>
                                            <p:strVal val="#ppt_x"/>
                                          </p:val>
                                        </p:tav>
                                      </p:tavLst>
                                    </p:anim>
                                    <p:anim calcmode="lin" valueType="num">
                                      <p:cBhvr>
                                        <p:cTn id="65" dur="500" fill="hold"/>
                                        <p:tgtEl>
                                          <p:spTgt spid="3"/>
                                        </p:tgtEl>
                                        <p:attrNameLst>
                                          <p:attrName>ppt_y</p:attrName>
                                        </p:attrNameLst>
                                      </p:cBhvr>
                                      <p:tavLst>
                                        <p:tav tm="0">
                                          <p:val>
                                            <p:strVal val="#ppt_y+.1"/>
                                          </p:val>
                                        </p:tav>
                                        <p:tav tm="100000">
                                          <p:val>
                                            <p:strVal val="#ppt_y"/>
                                          </p:val>
                                        </p:tav>
                                      </p:tavLst>
                                    </p:anim>
                                  </p:childTnLst>
                                </p:cTn>
                              </p:par>
                              <p:par>
                                <p:cTn id="66" presetID="47" presetClass="exit" presetSubtype="0" fill="hold" grpId="1" nodeType="withEffect">
                                  <p:stCondLst>
                                    <p:cond delay="0"/>
                                  </p:stCondLst>
                                  <p:childTnLst>
                                    <p:animEffect transition="out" filter="fade">
                                      <p:cBhvr>
                                        <p:cTn id="67" dur="500"/>
                                        <p:tgtEl>
                                          <p:spTgt spid="88"/>
                                        </p:tgtEl>
                                      </p:cBhvr>
                                    </p:animEffect>
                                    <p:anim calcmode="lin" valueType="num">
                                      <p:cBhvr>
                                        <p:cTn id="68" dur="500"/>
                                        <p:tgtEl>
                                          <p:spTgt spid="88"/>
                                        </p:tgtEl>
                                        <p:attrNameLst>
                                          <p:attrName>ppt_x</p:attrName>
                                        </p:attrNameLst>
                                      </p:cBhvr>
                                      <p:tavLst>
                                        <p:tav tm="0">
                                          <p:val>
                                            <p:strVal val="ppt_x"/>
                                          </p:val>
                                        </p:tav>
                                        <p:tav tm="100000">
                                          <p:val>
                                            <p:strVal val="ppt_x"/>
                                          </p:val>
                                        </p:tav>
                                      </p:tavLst>
                                    </p:anim>
                                    <p:anim calcmode="lin" valueType="num">
                                      <p:cBhvr>
                                        <p:cTn id="69" dur="500"/>
                                        <p:tgtEl>
                                          <p:spTgt spid="88"/>
                                        </p:tgtEl>
                                        <p:attrNameLst>
                                          <p:attrName>ppt_y</p:attrName>
                                        </p:attrNameLst>
                                      </p:cBhvr>
                                      <p:tavLst>
                                        <p:tav tm="0">
                                          <p:val>
                                            <p:strVal val="ppt_y"/>
                                          </p:val>
                                        </p:tav>
                                        <p:tav tm="100000">
                                          <p:val>
                                            <p:strVal val="ppt_y-.1"/>
                                          </p:val>
                                        </p:tav>
                                      </p:tavLst>
                                    </p:anim>
                                    <p:set>
                                      <p:cBhvr>
                                        <p:cTn id="70" dur="1" fill="hold">
                                          <p:stCondLst>
                                            <p:cond delay="499"/>
                                          </p:stCondLst>
                                        </p:cTn>
                                        <p:tgtEl>
                                          <p:spTgt spid="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2" grpId="1" animBg="1"/>
      <p:bldP spid="84" grpId="1"/>
      <p:bldP spid="86" grpId="0"/>
      <p:bldP spid="86" grpId="1"/>
      <p:bldP spid="87" grpId="0"/>
      <p:bldP spid="87" grpId="1"/>
      <p:bldP spid="88" grpId="0"/>
      <p:bldP spid="88" grpId="1"/>
      <p:bldP spid="90" grpId="0"/>
      <p:bldP spid="90" grpId="1"/>
      <p:bldP spid="91" grpId="0"/>
      <p:bldP spid="91" grpId="1"/>
      <p:bldP spid="2" grpId="0" animBg="1"/>
      <p:bldP spid="2" grpId="1" animBg="1"/>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77571B91-00C9-48C5-A758-A4F8C91D4184}"/>
              </a:ext>
            </a:extLst>
          </p:cNvPr>
          <p:cNvSpPr>
            <a:spLocks noGrp="1"/>
          </p:cNvSpPr>
          <p:nvPr>
            <p:ph type="body" sz="quarter" idx="11"/>
          </p:nvPr>
        </p:nvSpPr>
        <p:spPr>
          <a:xfrm>
            <a:off x="710880" y="1624204"/>
            <a:ext cx="10698800" cy="668059"/>
          </a:xfrm>
        </p:spPr>
        <p:txBody>
          <a:bodyPr/>
          <a:lstStyle/>
          <a:p>
            <a:r>
              <a:rPr lang="zh-CN" altLang="en-US"/>
              <a:t>超卖问题是典型的多线程安全问题，针对这一问题的常见解决方案就是加锁：</a:t>
            </a:r>
            <a:endParaRPr lang="en-US" altLang="zh-CN"/>
          </a:p>
          <a:p>
            <a:endParaRPr lang="zh-CN" altLang="en-US"/>
          </a:p>
        </p:txBody>
      </p:sp>
      <p:sp>
        <p:nvSpPr>
          <p:cNvPr id="6" name="标题 7">
            <a:extLst>
              <a:ext uri="{FF2B5EF4-FFF2-40B4-BE49-F238E27FC236}">
                <a16:creationId xmlns:a16="http://schemas.microsoft.com/office/drawing/2014/main" id="{A05297A9-5EC4-46BB-819E-54719CCBD90E}"/>
              </a:ext>
            </a:extLst>
          </p:cNvPr>
          <p:cNvSpPr txBox="1">
            <a:spLocks/>
          </p:cNvSpPr>
          <p:nvPr/>
        </p:nvSpPr>
        <p:spPr>
          <a:xfrm>
            <a:off x="711200" y="1060420"/>
            <a:ext cx="10698163" cy="400110"/>
          </a:xfrm>
          <a:prstGeom prst="rect">
            <a:avLst/>
          </a:prstGeom>
          <a:noFill/>
        </p:spPr>
        <p:txBody>
          <a:bodyPr wrap="square" anchor="ctr" anchorCtr="0">
            <a:spAutoFit/>
          </a:bodyPr>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000">
                <a:solidFill>
                  <a:srgbClr val="AD2B26"/>
                </a:solidFill>
              </a:rPr>
              <a:t>超卖问题</a:t>
            </a:r>
            <a:endParaRPr lang="en-US" altLang="zh-CN" sz="2000">
              <a:solidFill>
                <a:srgbClr val="AD2B26"/>
              </a:solidFill>
            </a:endParaRPr>
          </a:p>
        </p:txBody>
      </p:sp>
      <p:grpSp>
        <p:nvGrpSpPr>
          <p:cNvPr id="2" name="组合 1">
            <a:extLst>
              <a:ext uri="{FF2B5EF4-FFF2-40B4-BE49-F238E27FC236}">
                <a16:creationId xmlns:a16="http://schemas.microsoft.com/office/drawing/2014/main" id="{468954C2-5E02-43CE-87C8-2911955EC9E8}"/>
              </a:ext>
            </a:extLst>
          </p:cNvPr>
          <p:cNvGrpSpPr/>
          <p:nvPr/>
        </p:nvGrpSpPr>
        <p:grpSpPr>
          <a:xfrm>
            <a:off x="1347262" y="2393512"/>
            <a:ext cx="4396256" cy="3873951"/>
            <a:chOff x="1347262" y="2393512"/>
            <a:chExt cx="4396256" cy="3873951"/>
          </a:xfrm>
        </p:grpSpPr>
        <p:sp>
          <p:nvSpPr>
            <p:cNvPr id="19" name="矩形: 圆角 18">
              <a:extLst>
                <a:ext uri="{FF2B5EF4-FFF2-40B4-BE49-F238E27FC236}">
                  <a16:creationId xmlns:a16="http://schemas.microsoft.com/office/drawing/2014/main" id="{376C775F-6DAA-44E8-AB10-F476C4CE244C}"/>
                </a:ext>
              </a:extLst>
            </p:cNvPr>
            <p:cNvSpPr/>
            <p:nvPr/>
          </p:nvSpPr>
          <p:spPr bwMode="auto">
            <a:xfrm>
              <a:off x="1347262" y="2595055"/>
              <a:ext cx="4396256" cy="3672408"/>
            </a:xfrm>
            <a:prstGeom prst="roundRect">
              <a:avLst/>
            </a:prstGeom>
            <a:noFill/>
            <a:ln w="9525" cap="flat" cmpd="sng" algn="ctr">
              <a:solidFill>
                <a:srgbClr val="404040"/>
              </a:solidFill>
              <a:prstDash val="solid"/>
              <a:round/>
              <a:headEnd type="none" w="med" len="med"/>
              <a:tailEnd type="none" w="med" len="med"/>
            </a:ln>
            <a:effectLst/>
            <a:extLst>
              <a:ext uri="{909E8E84-426E-40DD-AFC4-6F175D3DCCD1}">
                <a14:hiddenFill xmlns:a14="http://schemas.microsoft.com/office/drawing/2010/main">
                  <a:solidFill>
                    <a:schemeClr val="accent1">
                      <a:lumMod val="20000"/>
                      <a:lumOff val="80000"/>
                      <a:alpha val="60000"/>
                    </a:schemeClr>
                  </a:solidFill>
                </a14:hiddenFill>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矩形: 圆角 19">
              <a:extLst>
                <a:ext uri="{FF2B5EF4-FFF2-40B4-BE49-F238E27FC236}">
                  <a16:creationId xmlns:a16="http://schemas.microsoft.com/office/drawing/2014/main" id="{03885459-F593-4F28-8218-E46DEA9C1073}"/>
                </a:ext>
              </a:extLst>
            </p:cNvPr>
            <p:cNvSpPr/>
            <p:nvPr/>
          </p:nvSpPr>
          <p:spPr bwMode="auto">
            <a:xfrm>
              <a:off x="2312027" y="2393512"/>
              <a:ext cx="2466725" cy="499610"/>
            </a:xfrm>
            <a:prstGeom prst="roundRect">
              <a:avLst>
                <a:gd name="adj" fmla="val 7034"/>
              </a:avLst>
            </a:prstGeom>
            <a:solidFill>
              <a:schemeClr val="bg1"/>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lstStyle/>
            <a:p>
              <a:pPr algn="ctr"/>
              <a:r>
                <a:rPr lang="zh-CN" altLang="en-US" sz="2000" b="1">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悲观锁</a:t>
              </a:r>
            </a:p>
          </p:txBody>
        </p:sp>
      </p:grpSp>
      <p:grpSp>
        <p:nvGrpSpPr>
          <p:cNvPr id="24" name="组合 23">
            <a:extLst>
              <a:ext uri="{FF2B5EF4-FFF2-40B4-BE49-F238E27FC236}">
                <a16:creationId xmlns:a16="http://schemas.microsoft.com/office/drawing/2014/main" id="{882293A2-584C-4FB3-950E-BBA871FB1019}"/>
              </a:ext>
            </a:extLst>
          </p:cNvPr>
          <p:cNvGrpSpPr/>
          <p:nvPr/>
        </p:nvGrpSpPr>
        <p:grpSpPr>
          <a:xfrm>
            <a:off x="6448481" y="2393512"/>
            <a:ext cx="4396256" cy="3873951"/>
            <a:chOff x="6448481" y="2393512"/>
            <a:chExt cx="4396256" cy="3873951"/>
          </a:xfrm>
        </p:grpSpPr>
        <p:sp>
          <p:nvSpPr>
            <p:cNvPr id="18" name="矩形: 圆角 17">
              <a:extLst>
                <a:ext uri="{FF2B5EF4-FFF2-40B4-BE49-F238E27FC236}">
                  <a16:creationId xmlns:a16="http://schemas.microsoft.com/office/drawing/2014/main" id="{039D28FE-A7AA-436C-9C79-7DBCE68B69F2}"/>
                </a:ext>
              </a:extLst>
            </p:cNvPr>
            <p:cNvSpPr/>
            <p:nvPr/>
          </p:nvSpPr>
          <p:spPr bwMode="auto">
            <a:xfrm>
              <a:off x="6448481" y="2595055"/>
              <a:ext cx="4396256" cy="3672408"/>
            </a:xfrm>
            <a:prstGeom prst="roundRect">
              <a:avLst/>
            </a:prstGeom>
            <a:noFill/>
            <a:ln w="9525"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lumMod val="20000"/>
                      <a:lumOff val="80000"/>
                      <a:alpha val="59000"/>
                    </a:schemeClr>
                  </a:solidFill>
                </a14:hiddenFill>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矩形: 圆角 20">
              <a:extLst>
                <a:ext uri="{FF2B5EF4-FFF2-40B4-BE49-F238E27FC236}">
                  <a16:creationId xmlns:a16="http://schemas.microsoft.com/office/drawing/2014/main" id="{E57AFE74-F932-4837-8B37-8BFEFE6850A4}"/>
                </a:ext>
              </a:extLst>
            </p:cNvPr>
            <p:cNvSpPr/>
            <p:nvPr/>
          </p:nvSpPr>
          <p:spPr bwMode="auto">
            <a:xfrm>
              <a:off x="7509499" y="2393512"/>
              <a:ext cx="2466725" cy="499610"/>
            </a:xfrm>
            <a:prstGeom prst="roundRect">
              <a:avLst>
                <a:gd name="adj" fmla="val 7034"/>
              </a:avLst>
            </a:prstGeom>
            <a:solidFill>
              <a:schemeClr val="bg1"/>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2000" b="1">
                <a:solidFill>
                  <a:schemeClr val="accent2"/>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2" name="菱形 21">
            <a:extLst>
              <a:ext uri="{FF2B5EF4-FFF2-40B4-BE49-F238E27FC236}">
                <a16:creationId xmlns:a16="http://schemas.microsoft.com/office/drawing/2014/main" id="{A3B4013D-6AE1-4A39-A356-A55D2C83637F}"/>
              </a:ext>
            </a:extLst>
          </p:cNvPr>
          <p:cNvSpPr/>
          <p:nvPr/>
        </p:nvSpPr>
        <p:spPr bwMode="auto">
          <a:xfrm>
            <a:off x="5612071" y="3687379"/>
            <a:ext cx="952739" cy="1029997"/>
          </a:xfrm>
          <a:prstGeom prst="diamond">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a:ln>
                  <a:noFill/>
                </a:ln>
                <a:solidFill>
                  <a:schemeClr val="bg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锁</a:t>
            </a:r>
          </a:p>
        </p:txBody>
      </p:sp>
      <p:sp>
        <p:nvSpPr>
          <p:cNvPr id="25" name="TextBox 17">
            <a:extLst>
              <a:ext uri="{FF2B5EF4-FFF2-40B4-BE49-F238E27FC236}">
                <a16:creationId xmlns:a16="http://schemas.microsoft.com/office/drawing/2014/main" id="{261E0AD8-0D8F-4A8A-A6AE-D2A1E72AB8F7}"/>
              </a:ext>
            </a:extLst>
          </p:cNvPr>
          <p:cNvSpPr txBox="1"/>
          <p:nvPr/>
        </p:nvSpPr>
        <p:spPr>
          <a:xfrm>
            <a:off x="1824393" y="3122739"/>
            <a:ext cx="3606800" cy="1904432"/>
          </a:xfrm>
          <a:prstGeom prst="rect">
            <a:avLst/>
          </a:prstGeom>
          <a:noFill/>
        </p:spPr>
        <p:txBody>
          <a:bodyPr wrap="square" rtlCol="0">
            <a:spAutoFit/>
          </a:bodyPr>
          <a:lstStyle/>
          <a:p>
            <a:pPr>
              <a:lnSpc>
                <a:spcPct val="150000"/>
              </a:lnSpc>
            </a:pPr>
            <a:r>
              <a:rPr lang="zh-CN" altLang="en-US" sz="1600" b="0">
                <a:latin typeface="阿里巴巴普惠体" panose="00020600040101010101" pitchFamily="18" charset="-122"/>
                <a:ea typeface="阿里巴巴普惠体" panose="00020600040101010101" pitchFamily="18" charset="-122"/>
                <a:cs typeface="阿里巴巴普惠体" panose="00020600040101010101" pitchFamily="18" charset="-122"/>
              </a:rPr>
              <a:t>认为线程安全问题一定会发生，因此在操作数据之前先获取锁，确保线程串行执行。</a:t>
            </a:r>
            <a:endPar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150000"/>
              </a:lnSpc>
              <a:buFont typeface="Wingdings" panose="05000000000000000000" pitchFamily="2" charset="2"/>
              <a:buChar char="l"/>
            </a:pPr>
            <a:r>
              <a:rPr lang="zh-CN" altLang="en-US" sz="1600" b="0">
                <a:latin typeface="阿里巴巴普惠体" panose="00020600040101010101" pitchFamily="18" charset="-122"/>
                <a:ea typeface="阿里巴巴普惠体" panose="00020600040101010101" pitchFamily="18" charset="-122"/>
                <a:cs typeface="阿里巴巴普惠体" panose="00020600040101010101" pitchFamily="18" charset="-122"/>
              </a:rPr>
              <a:t>例如</a:t>
            </a:r>
            <a:r>
              <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rPr>
              <a:t>Synchronized</a:t>
            </a:r>
            <a:r>
              <a:rPr lang="zh-CN" altLang="en-US" sz="1600" b="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rPr>
              <a:t>Lock</a:t>
            </a:r>
            <a:r>
              <a:rPr lang="zh-CN" altLang="en-US" sz="1600" b="0">
                <a:latin typeface="阿里巴巴普惠体" panose="00020600040101010101" pitchFamily="18" charset="-122"/>
                <a:ea typeface="阿里巴巴普惠体" panose="00020600040101010101" pitchFamily="18" charset="-122"/>
                <a:cs typeface="阿里巴巴普惠体" panose="00020600040101010101" pitchFamily="18" charset="-122"/>
              </a:rPr>
              <a:t>都属于悲观锁</a:t>
            </a:r>
            <a:endPar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6" name="TextBox 17">
            <a:extLst>
              <a:ext uri="{FF2B5EF4-FFF2-40B4-BE49-F238E27FC236}">
                <a16:creationId xmlns:a16="http://schemas.microsoft.com/office/drawing/2014/main" id="{BCFEB811-936A-4C30-9974-CC225C999F0F}"/>
              </a:ext>
            </a:extLst>
          </p:cNvPr>
          <p:cNvSpPr txBox="1"/>
          <p:nvPr/>
        </p:nvSpPr>
        <p:spPr>
          <a:xfrm>
            <a:off x="6802793" y="3122739"/>
            <a:ext cx="3606800" cy="2643096"/>
          </a:xfrm>
          <a:prstGeom prst="rect">
            <a:avLst/>
          </a:prstGeom>
          <a:noFill/>
        </p:spPr>
        <p:txBody>
          <a:bodyPr wrap="square" rtlCol="0">
            <a:spAutoFit/>
          </a:bodyPr>
          <a:lstStyle/>
          <a:p>
            <a:pPr>
              <a:lnSpc>
                <a:spcPct val="150000"/>
              </a:lnSpc>
            </a:pPr>
            <a:r>
              <a:rPr lang="zh-CN" altLang="en-US"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90204" pitchFamily="34" charset="0"/>
              </a:rPr>
              <a:t>认为线程安全问题不一定会发生，因此不加锁，只是在更新数据时去判断有没有其它线程对数据做了修改。</a:t>
            </a:r>
            <a:endParaRPr lang="en-US" altLang="zh-CN"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90204" pitchFamily="34" charset="0"/>
            </a:endParaRPr>
          </a:p>
          <a:p>
            <a:pPr marL="285750" indent="-285750">
              <a:lnSpc>
                <a:spcPct val="150000"/>
              </a:lnSpc>
              <a:buFont typeface="Wingdings" panose="05000000000000000000" pitchFamily="2" charset="2"/>
              <a:buChar char="u"/>
            </a:pPr>
            <a:r>
              <a:rPr lang="zh-CN" altLang="en-US"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90204" pitchFamily="34" charset="0"/>
              </a:rPr>
              <a:t>如果没有修改则认为是安全的，自己才更新数据。</a:t>
            </a:r>
            <a:endParaRPr lang="en-US" altLang="zh-CN"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90204" pitchFamily="34" charset="0"/>
            </a:endParaRPr>
          </a:p>
          <a:p>
            <a:pPr marL="285750" indent="-285750">
              <a:lnSpc>
                <a:spcPct val="150000"/>
              </a:lnSpc>
              <a:buFont typeface="Wingdings" panose="05000000000000000000" pitchFamily="2" charset="2"/>
              <a:buChar char="u"/>
            </a:pPr>
            <a:r>
              <a:rPr lang="zh-CN" altLang="en-US"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90204" pitchFamily="34" charset="0"/>
              </a:rPr>
              <a:t>如果已经被其它线程修改说明发生了安全问题，此时可以重试或异常。</a:t>
            </a:r>
          </a:p>
        </p:txBody>
      </p:sp>
      <p:sp>
        <p:nvSpPr>
          <p:cNvPr id="27" name="文本框 26">
            <a:extLst>
              <a:ext uri="{FF2B5EF4-FFF2-40B4-BE49-F238E27FC236}">
                <a16:creationId xmlns:a16="http://schemas.microsoft.com/office/drawing/2014/main" id="{BF3CE91A-6A36-4875-944F-F5D959825511}"/>
              </a:ext>
            </a:extLst>
          </p:cNvPr>
          <p:cNvSpPr txBox="1"/>
          <p:nvPr/>
        </p:nvSpPr>
        <p:spPr>
          <a:xfrm>
            <a:off x="7509499" y="2443262"/>
            <a:ext cx="2466724" cy="400110"/>
          </a:xfrm>
          <a:prstGeom prst="rect">
            <a:avLst/>
          </a:prstGeom>
          <a:noFill/>
        </p:spPr>
        <p:txBody>
          <a:bodyPr wrap="square" rtlCol="0">
            <a:spAutoFit/>
          </a:bodyPr>
          <a:lstStyle/>
          <a:p>
            <a:pPr algn="ctr"/>
            <a:r>
              <a:rPr lang="zh-CN" altLang="en-US" sz="2000" b="1">
                <a:solidFill>
                  <a:schemeClr val="accent2"/>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乐观锁</a:t>
            </a:r>
          </a:p>
        </p:txBody>
      </p:sp>
    </p:spTree>
    <p:extLst>
      <p:ext uri="{BB962C8B-B14F-4D97-AF65-F5344CB8AC3E}">
        <p14:creationId xmlns:p14="http://schemas.microsoft.com/office/powerpoint/2010/main" val="3387808620"/>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ppt_w</p:attrName>
                                        </p:attrNameLst>
                                      </p:cBhvr>
                                      <p:tavLst>
                                        <p:tav tm="0" fmla="#ppt_w*sin(2.5*pi*$)">
                                          <p:val>
                                            <p:fltVal val="0"/>
                                          </p:val>
                                        </p:tav>
                                        <p:tav tm="100000">
                                          <p:val>
                                            <p:fltVal val="1"/>
                                          </p:val>
                                        </p:tav>
                                      </p:tavLst>
                                    </p:anim>
                                    <p:anim calcmode="lin" valueType="num">
                                      <p:cBhvr>
                                        <p:cTn id="9" dur="1000" fill="hold"/>
                                        <p:tgtEl>
                                          <p:spTgt spid="2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3" presetClass="entr" presetSubtype="528"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 calcmode="lin" valueType="num">
                                      <p:cBhvr>
                                        <p:cTn id="16" dur="500" fill="hold"/>
                                        <p:tgtEl>
                                          <p:spTgt spid="2"/>
                                        </p:tgtEl>
                                        <p:attrNameLst>
                                          <p:attrName>ppt_x</p:attrName>
                                        </p:attrNameLst>
                                      </p:cBhvr>
                                      <p:tavLst>
                                        <p:tav tm="0">
                                          <p:val>
                                            <p:fltVal val="0.5"/>
                                          </p:val>
                                        </p:tav>
                                        <p:tav tm="100000">
                                          <p:val>
                                            <p:strVal val="#ppt_x"/>
                                          </p:val>
                                        </p:tav>
                                      </p:tavLst>
                                    </p:anim>
                                    <p:anim calcmode="lin" valueType="num">
                                      <p:cBhvr>
                                        <p:cTn id="17" dur="500" fill="hold"/>
                                        <p:tgtEl>
                                          <p:spTgt spid="2"/>
                                        </p:tgtEl>
                                        <p:attrNameLst>
                                          <p:attrName>ppt_y</p:attrName>
                                        </p:attrNameLst>
                                      </p:cBhvr>
                                      <p:tavLst>
                                        <p:tav tm="0">
                                          <p:val>
                                            <p:fltVal val="0.5"/>
                                          </p:val>
                                        </p:tav>
                                        <p:tav tm="100000">
                                          <p:val>
                                            <p:strVal val="#ppt_y"/>
                                          </p:val>
                                        </p:tav>
                                      </p:tavLst>
                                    </p:anim>
                                  </p:childTnLst>
                                </p:cTn>
                              </p:par>
                              <p:par>
                                <p:cTn id="18" presetID="23" presetClass="entr" presetSubtype="528" fill="hold" nodeType="withEffect">
                                  <p:stCondLst>
                                    <p:cond delay="0"/>
                                  </p:stCondLst>
                                  <p:childTnLst>
                                    <p:set>
                                      <p:cBhvr>
                                        <p:cTn id="19" dur="1" fill="hold">
                                          <p:stCondLst>
                                            <p:cond delay="0"/>
                                          </p:stCondLst>
                                        </p:cTn>
                                        <p:tgtEl>
                                          <p:spTgt spid="24"/>
                                        </p:tgtEl>
                                        <p:attrNameLst>
                                          <p:attrName>style.visibility</p:attrName>
                                        </p:attrNameLst>
                                      </p:cBhvr>
                                      <p:to>
                                        <p:strVal val="visible"/>
                                      </p:to>
                                    </p:set>
                                    <p:anim calcmode="lin" valueType="num">
                                      <p:cBhvr>
                                        <p:cTn id="20" dur="500" fill="hold"/>
                                        <p:tgtEl>
                                          <p:spTgt spid="24"/>
                                        </p:tgtEl>
                                        <p:attrNameLst>
                                          <p:attrName>ppt_w</p:attrName>
                                        </p:attrNameLst>
                                      </p:cBhvr>
                                      <p:tavLst>
                                        <p:tav tm="0">
                                          <p:val>
                                            <p:fltVal val="0"/>
                                          </p:val>
                                        </p:tav>
                                        <p:tav tm="100000">
                                          <p:val>
                                            <p:strVal val="#ppt_w"/>
                                          </p:val>
                                        </p:tav>
                                      </p:tavLst>
                                    </p:anim>
                                    <p:anim calcmode="lin" valueType="num">
                                      <p:cBhvr>
                                        <p:cTn id="21" dur="500" fill="hold"/>
                                        <p:tgtEl>
                                          <p:spTgt spid="24"/>
                                        </p:tgtEl>
                                        <p:attrNameLst>
                                          <p:attrName>ppt_h</p:attrName>
                                        </p:attrNameLst>
                                      </p:cBhvr>
                                      <p:tavLst>
                                        <p:tav tm="0">
                                          <p:val>
                                            <p:fltVal val="0"/>
                                          </p:val>
                                        </p:tav>
                                        <p:tav tm="100000">
                                          <p:val>
                                            <p:strVal val="#ppt_h"/>
                                          </p:val>
                                        </p:tav>
                                      </p:tavLst>
                                    </p:anim>
                                    <p:anim calcmode="lin" valueType="num">
                                      <p:cBhvr>
                                        <p:cTn id="22" dur="500" fill="hold"/>
                                        <p:tgtEl>
                                          <p:spTgt spid="24"/>
                                        </p:tgtEl>
                                        <p:attrNameLst>
                                          <p:attrName>ppt_x</p:attrName>
                                        </p:attrNameLst>
                                      </p:cBhvr>
                                      <p:tavLst>
                                        <p:tav tm="0">
                                          <p:val>
                                            <p:fltVal val="0.5"/>
                                          </p:val>
                                        </p:tav>
                                        <p:tav tm="100000">
                                          <p:val>
                                            <p:strVal val="#ppt_x"/>
                                          </p:val>
                                        </p:tav>
                                      </p:tavLst>
                                    </p:anim>
                                    <p:anim calcmode="lin" valueType="num">
                                      <p:cBhvr>
                                        <p:cTn id="23" dur="500" fill="hold"/>
                                        <p:tgtEl>
                                          <p:spTgt spid="24"/>
                                        </p:tgtEl>
                                        <p:attrNameLst>
                                          <p:attrName>ppt_y</p:attrName>
                                        </p:attrNameLst>
                                      </p:cBhvr>
                                      <p:tavLst>
                                        <p:tav tm="0">
                                          <p:val>
                                            <p:fltVal val="0.5"/>
                                          </p:val>
                                        </p:tav>
                                        <p:tav tm="100000">
                                          <p:val>
                                            <p:strVal val="#ppt_y"/>
                                          </p:val>
                                        </p:tav>
                                      </p:tavLst>
                                    </p:anim>
                                  </p:childTnLst>
                                </p:cTn>
                              </p:par>
                              <p:par>
                                <p:cTn id="24" presetID="23" presetClass="entr" presetSubtype="528"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p:cTn id="26" dur="500" fill="hold"/>
                                        <p:tgtEl>
                                          <p:spTgt spid="27"/>
                                        </p:tgtEl>
                                        <p:attrNameLst>
                                          <p:attrName>ppt_w</p:attrName>
                                        </p:attrNameLst>
                                      </p:cBhvr>
                                      <p:tavLst>
                                        <p:tav tm="0">
                                          <p:val>
                                            <p:fltVal val="0"/>
                                          </p:val>
                                        </p:tav>
                                        <p:tav tm="100000">
                                          <p:val>
                                            <p:strVal val="#ppt_w"/>
                                          </p:val>
                                        </p:tav>
                                      </p:tavLst>
                                    </p:anim>
                                    <p:anim calcmode="lin" valueType="num">
                                      <p:cBhvr>
                                        <p:cTn id="27" dur="500" fill="hold"/>
                                        <p:tgtEl>
                                          <p:spTgt spid="27"/>
                                        </p:tgtEl>
                                        <p:attrNameLst>
                                          <p:attrName>ppt_h</p:attrName>
                                        </p:attrNameLst>
                                      </p:cBhvr>
                                      <p:tavLst>
                                        <p:tav tm="0">
                                          <p:val>
                                            <p:fltVal val="0"/>
                                          </p:val>
                                        </p:tav>
                                        <p:tav tm="100000">
                                          <p:val>
                                            <p:strVal val="#ppt_h"/>
                                          </p:val>
                                        </p:tav>
                                      </p:tavLst>
                                    </p:anim>
                                    <p:anim calcmode="lin" valueType="num">
                                      <p:cBhvr>
                                        <p:cTn id="28" dur="500" fill="hold"/>
                                        <p:tgtEl>
                                          <p:spTgt spid="27"/>
                                        </p:tgtEl>
                                        <p:attrNameLst>
                                          <p:attrName>ppt_x</p:attrName>
                                        </p:attrNameLst>
                                      </p:cBhvr>
                                      <p:tavLst>
                                        <p:tav tm="0">
                                          <p:val>
                                            <p:fltVal val="0.5"/>
                                          </p:val>
                                        </p:tav>
                                        <p:tav tm="100000">
                                          <p:val>
                                            <p:strVal val="#ppt_x"/>
                                          </p:val>
                                        </p:tav>
                                      </p:tavLst>
                                    </p:anim>
                                    <p:anim calcmode="lin" valueType="num">
                                      <p:cBhvr>
                                        <p:cTn id="29" dur="500" fill="hold"/>
                                        <p:tgtEl>
                                          <p:spTgt spid="27"/>
                                        </p:tgtEl>
                                        <p:attrNameLst>
                                          <p:attrName>ppt_y</p:attrName>
                                        </p:attrNameLst>
                                      </p:cBhvr>
                                      <p:tavLst>
                                        <p:tav tm="0">
                                          <p:val>
                                            <p:fltVal val="0.5"/>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randombar(horizontal)">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randombar(horizontal)">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5" grpId="0"/>
      <p:bldP spid="26" grpId="0"/>
      <p:bldP spid="2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圆角 43">
            <a:extLst>
              <a:ext uri="{FF2B5EF4-FFF2-40B4-BE49-F238E27FC236}">
                <a16:creationId xmlns:a16="http://schemas.microsoft.com/office/drawing/2014/main" id="{51D0637E-614C-5BE2-7715-74790203B5F0}"/>
              </a:ext>
            </a:extLst>
          </p:cNvPr>
          <p:cNvSpPr/>
          <p:nvPr/>
        </p:nvSpPr>
        <p:spPr>
          <a:xfrm>
            <a:off x="4799744" y="2103120"/>
            <a:ext cx="7036619" cy="4366434"/>
          </a:xfrm>
          <a:prstGeom prst="roundRect">
            <a:avLst>
              <a:gd name="adj" fmla="val 5475"/>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449A4509-D656-1960-0620-21F25D77CCE3}"/>
              </a:ext>
            </a:extLst>
          </p:cNvPr>
          <p:cNvSpPr/>
          <p:nvPr/>
        </p:nvSpPr>
        <p:spPr>
          <a:xfrm>
            <a:off x="4984870" y="2322502"/>
            <a:ext cx="635264" cy="381148"/>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a:solidFill>
                  <a:srgbClr val="4C5252"/>
                </a:solidFill>
              </a:rPr>
              <a:t>线程</a:t>
            </a:r>
            <a:r>
              <a:rPr kumimoji="1" lang="en-US" altLang="zh-CN" sz="1100">
                <a:solidFill>
                  <a:srgbClr val="4C5252"/>
                </a:solidFill>
              </a:rPr>
              <a:t>1</a:t>
            </a:r>
            <a:endParaRPr kumimoji="1" lang="zh-CN" altLang="en-US" sz="1100" dirty="0">
              <a:solidFill>
                <a:srgbClr val="4C5252"/>
              </a:solidFill>
            </a:endParaRPr>
          </a:p>
        </p:txBody>
      </p:sp>
      <p:cxnSp>
        <p:nvCxnSpPr>
          <p:cNvPr id="46" name="直线连接符 8">
            <a:extLst>
              <a:ext uri="{FF2B5EF4-FFF2-40B4-BE49-F238E27FC236}">
                <a16:creationId xmlns:a16="http://schemas.microsoft.com/office/drawing/2014/main" id="{75B41687-F7DD-27D1-C769-3EB4C3473F72}"/>
              </a:ext>
            </a:extLst>
          </p:cNvPr>
          <p:cNvCxnSpPr>
            <a:cxnSpLocks/>
            <a:stCxn id="45" idx="2"/>
          </p:cNvCxnSpPr>
          <p:nvPr/>
        </p:nvCxnSpPr>
        <p:spPr>
          <a:xfrm>
            <a:off x="5302502" y="2703650"/>
            <a:ext cx="0" cy="3599650"/>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id="{D97E0D9E-4A5D-60D6-12A8-EE277B9D4CAE}"/>
              </a:ext>
            </a:extLst>
          </p:cNvPr>
          <p:cNvSpPr/>
          <p:nvPr/>
        </p:nvSpPr>
        <p:spPr>
          <a:xfrm>
            <a:off x="5239330" y="2867502"/>
            <a:ext cx="108000" cy="704473"/>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48" name="矩形 47">
            <a:extLst>
              <a:ext uri="{FF2B5EF4-FFF2-40B4-BE49-F238E27FC236}">
                <a16:creationId xmlns:a16="http://schemas.microsoft.com/office/drawing/2014/main" id="{A30118FF-6895-2BCD-7EC3-3F5DA4815205}"/>
              </a:ext>
            </a:extLst>
          </p:cNvPr>
          <p:cNvSpPr/>
          <p:nvPr/>
        </p:nvSpPr>
        <p:spPr>
          <a:xfrm>
            <a:off x="5293329" y="3032269"/>
            <a:ext cx="108000" cy="404825"/>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cxnSp>
        <p:nvCxnSpPr>
          <p:cNvPr id="49" name="肘形连接符 25">
            <a:extLst>
              <a:ext uri="{FF2B5EF4-FFF2-40B4-BE49-F238E27FC236}">
                <a16:creationId xmlns:a16="http://schemas.microsoft.com/office/drawing/2014/main" id="{3025D39B-B951-0579-2D7A-F794CCA9B956}"/>
              </a:ext>
            </a:extLst>
          </p:cNvPr>
          <p:cNvCxnSpPr>
            <a:cxnSpLocks/>
            <a:endCxn id="48" idx="3"/>
          </p:cNvCxnSpPr>
          <p:nvPr/>
        </p:nvCxnSpPr>
        <p:spPr>
          <a:xfrm rot="16200000" flipH="1">
            <a:off x="5217349" y="3050701"/>
            <a:ext cx="316407" cy="51553"/>
          </a:xfrm>
          <a:prstGeom prst="bentConnector4">
            <a:avLst>
              <a:gd name="adj1" fmla="val 1959"/>
              <a:gd name="adj2" fmla="val 543427"/>
            </a:avLst>
          </a:prstGeom>
          <a:ln w="12700">
            <a:solidFill>
              <a:srgbClr val="4C5252"/>
            </a:solidFill>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2A93E58B-CDF8-E79B-5BA3-2273F645D147}"/>
              </a:ext>
            </a:extLst>
          </p:cNvPr>
          <p:cNvSpPr txBox="1"/>
          <p:nvPr/>
        </p:nvSpPr>
        <p:spPr>
          <a:xfrm>
            <a:off x="5626399" y="2931197"/>
            <a:ext cx="1256975" cy="577081"/>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1.</a:t>
            </a:r>
            <a:r>
              <a:rPr lang="zh-CN" altLang="en-US" sz="1050">
                <a:solidFill>
                  <a:schemeClr val="tx1">
                    <a:lumMod val="65000"/>
                    <a:lumOff val="35000"/>
                  </a:schemeClr>
                </a:solidFill>
              </a:rPr>
              <a:t>查询库存</a:t>
            </a:r>
            <a:endParaRPr lang="en-US" altLang="zh-CN" sz="1050">
              <a:solidFill>
                <a:schemeClr val="tx1">
                  <a:lumMod val="65000"/>
                  <a:lumOff val="35000"/>
                </a:schemeClr>
              </a:solidFill>
            </a:endParaRPr>
          </a:p>
          <a:p>
            <a:pPr fontAlgn="auto">
              <a:spcBef>
                <a:spcPts val="0"/>
              </a:spcBef>
              <a:spcAft>
                <a:spcPts val="0"/>
              </a:spcAft>
            </a:pPr>
            <a:r>
              <a:rPr lang="en-US" altLang="zh-CN" sz="1050">
                <a:solidFill>
                  <a:schemeClr val="tx1">
                    <a:lumMod val="65000"/>
                    <a:lumOff val="35000"/>
                  </a:schemeClr>
                </a:solidFill>
                <a:latin typeface="+mn-lt"/>
                <a:ea typeface="+mn-ea"/>
              </a:rPr>
              <a:t>  total_num =</a:t>
            </a:r>
          </a:p>
          <a:p>
            <a:pPr fontAlgn="auto">
              <a:spcBef>
                <a:spcPts val="0"/>
              </a:spcBef>
              <a:spcAft>
                <a:spcPts val="0"/>
              </a:spcAft>
            </a:pPr>
            <a:r>
              <a:rPr lang="en-US" altLang="zh-CN" sz="1050">
                <a:solidFill>
                  <a:schemeClr val="tx1">
                    <a:lumMod val="65000"/>
                    <a:lumOff val="35000"/>
                  </a:schemeClr>
                </a:solidFill>
              </a:rPr>
              <a:t>  issue_num = </a:t>
            </a:r>
            <a:endParaRPr lang="zh-CN" altLang="en-US" sz="1050" dirty="0">
              <a:solidFill>
                <a:schemeClr val="tx1">
                  <a:lumMod val="65000"/>
                  <a:lumOff val="35000"/>
                </a:schemeClr>
              </a:solidFill>
              <a:latin typeface="+mn-lt"/>
              <a:ea typeface="+mn-ea"/>
            </a:endParaRPr>
          </a:p>
        </p:txBody>
      </p:sp>
      <p:sp>
        <p:nvSpPr>
          <p:cNvPr id="51" name="矩形 50">
            <a:extLst>
              <a:ext uri="{FF2B5EF4-FFF2-40B4-BE49-F238E27FC236}">
                <a16:creationId xmlns:a16="http://schemas.microsoft.com/office/drawing/2014/main" id="{71E886EF-9935-0FBD-2756-53FFF38BF49F}"/>
              </a:ext>
            </a:extLst>
          </p:cNvPr>
          <p:cNvSpPr/>
          <p:nvPr/>
        </p:nvSpPr>
        <p:spPr>
          <a:xfrm>
            <a:off x="7805245" y="2322502"/>
            <a:ext cx="635264" cy="381148"/>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a:solidFill>
                  <a:srgbClr val="4C5252"/>
                </a:solidFill>
              </a:rPr>
              <a:t>线程</a:t>
            </a:r>
            <a:r>
              <a:rPr kumimoji="1" lang="en-US" altLang="zh-CN" sz="1100">
                <a:solidFill>
                  <a:srgbClr val="4C5252"/>
                </a:solidFill>
              </a:rPr>
              <a:t>2</a:t>
            </a:r>
            <a:endParaRPr kumimoji="1" lang="zh-CN" altLang="en-US" sz="1100" dirty="0">
              <a:solidFill>
                <a:srgbClr val="4C5252"/>
              </a:solidFill>
            </a:endParaRPr>
          </a:p>
        </p:txBody>
      </p:sp>
      <p:cxnSp>
        <p:nvCxnSpPr>
          <p:cNvPr id="52" name="直线连接符 8">
            <a:extLst>
              <a:ext uri="{FF2B5EF4-FFF2-40B4-BE49-F238E27FC236}">
                <a16:creationId xmlns:a16="http://schemas.microsoft.com/office/drawing/2014/main" id="{88E0F16E-CD29-3348-9DA9-46977B3BDBF0}"/>
              </a:ext>
            </a:extLst>
          </p:cNvPr>
          <p:cNvCxnSpPr>
            <a:cxnSpLocks/>
            <a:stCxn id="51" idx="2"/>
          </p:cNvCxnSpPr>
          <p:nvPr/>
        </p:nvCxnSpPr>
        <p:spPr>
          <a:xfrm>
            <a:off x="8122877" y="2703650"/>
            <a:ext cx="0" cy="3599650"/>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3" name="矩形 52">
            <a:extLst>
              <a:ext uri="{FF2B5EF4-FFF2-40B4-BE49-F238E27FC236}">
                <a16:creationId xmlns:a16="http://schemas.microsoft.com/office/drawing/2014/main" id="{C2613961-20C0-9CEE-F43D-27D2B4430D7A}"/>
              </a:ext>
            </a:extLst>
          </p:cNvPr>
          <p:cNvSpPr/>
          <p:nvPr/>
        </p:nvSpPr>
        <p:spPr>
          <a:xfrm>
            <a:off x="8068878" y="3828840"/>
            <a:ext cx="108000" cy="704473"/>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54" name="矩形 53">
            <a:extLst>
              <a:ext uri="{FF2B5EF4-FFF2-40B4-BE49-F238E27FC236}">
                <a16:creationId xmlns:a16="http://schemas.microsoft.com/office/drawing/2014/main" id="{AF6E5116-5DFD-D53A-E994-5EF6C76CFD00}"/>
              </a:ext>
            </a:extLst>
          </p:cNvPr>
          <p:cNvSpPr/>
          <p:nvPr/>
        </p:nvSpPr>
        <p:spPr>
          <a:xfrm>
            <a:off x="8122877" y="3993607"/>
            <a:ext cx="108000" cy="404825"/>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cxnSp>
        <p:nvCxnSpPr>
          <p:cNvPr id="55" name="肘形连接符 25">
            <a:extLst>
              <a:ext uri="{FF2B5EF4-FFF2-40B4-BE49-F238E27FC236}">
                <a16:creationId xmlns:a16="http://schemas.microsoft.com/office/drawing/2014/main" id="{1D06497E-9E06-52C0-7376-134F5D9A17DE}"/>
              </a:ext>
            </a:extLst>
          </p:cNvPr>
          <p:cNvCxnSpPr>
            <a:cxnSpLocks/>
            <a:endCxn id="54" idx="3"/>
          </p:cNvCxnSpPr>
          <p:nvPr/>
        </p:nvCxnSpPr>
        <p:spPr>
          <a:xfrm rot="16200000" flipH="1">
            <a:off x="8046897" y="4012039"/>
            <a:ext cx="316407" cy="51553"/>
          </a:xfrm>
          <a:prstGeom prst="bentConnector4">
            <a:avLst>
              <a:gd name="adj1" fmla="val 1959"/>
              <a:gd name="adj2" fmla="val 543427"/>
            </a:avLst>
          </a:prstGeom>
          <a:ln w="12700">
            <a:solidFill>
              <a:srgbClr val="4C5252"/>
            </a:solidFill>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8876A796-9894-A9AC-C305-802709201C8B}"/>
              </a:ext>
            </a:extLst>
          </p:cNvPr>
          <p:cNvSpPr txBox="1"/>
          <p:nvPr/>
        </p:nvSpPr>
        <p:spPr>
          <a:xfrm>
            <a:off x="8509946" y="3927160"/>
            <a:ext cx="1240463" cy="577081"/>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rPr>
              <a:t>1.</a:t>
            </a:r>
            <a:r>
              <a:rPr lang="zh-CN" altLang="en-US" sz="1050">
                <a:solidFill>
                  <a:schemeClr val="tx1">
                    <a:lumMod val="65000"/>
                    <a:lumOff val="35000"/>
                  </a:schemeClr>
                </a:solidFill>
              </a:rPr>
              <a:t>查询库存</a:t>
            </a:r>
            <a:endParaRPr lang="en-US" altLang="zh-CN" sz="1050">
              <a:solidFill>
                <a:schemeClr val="tx1">
                  <a:lumMod val="65000"/>
                  <a:lumOff val="35000"/>
                </a:schemeClr>
              </a:solidFill>
            </a:endParaRPr>
          </a:p>
          <a:p>
            <a:pPr fontAlgn="auto">
              <a:spcBef>
                <a:spcPts val="0"/>
              </a:spcBef>
              <a:spcAft>
                <a:spcPts val="0"/>
              </a:spcAft>
            </a:pPr>
            <a:r>
              <a:rPr lang="en-US" altLang="zh-CN" sz="1050">
                <a:solidFill>
                  <a:schemeClr val="tx1">
                    <a:lumMod val="65000"/>
                    <a:lumOff val="35000"/>
                  </a:schemeClr>
                </a:solidFill>
              </a:rPr>
              <a:t>  total_num =</a:t>
            </a:r>
          </a:p>
          <a:p>
            <a:pPr fontAlgn="auto">
              <a:spcBef>
                <a:spcPts val="0"/>
              </a:spcBef>
              <a:spcAft>
                <a:spcPts val="0"/>
              </a:spcAft>
            </a:pPr>
            <a:r>
              <a:rPr lang="en-US" altLang="zh-CN" sz="1050">
                <a:solidFill>
                  <a:schemeClr val="tx1">
                    <a:lumMod val="65000"/>
                    <a:lumOff val="35000"/>
                  </a:schemeClr>
                </a:solidFill>
              </a:rPr>
              <a:t>  issue_num = </a:t>
            </a:r>
            <a:endParaRPr lang="zh-CN" altLang="en-US" sz="1050" dirty="0">
              <a:solidFill>
                <a:schemeClr val="tx1">
                  <a:lumMod val="65000"/>
                  <a:lumOff val="35000"/>
                </a:schemeClr>
              </a:solidFill>
            </a:endParaRPr>
          </a:p>
        </p:txBody>
      </p:sp>
      <p:sp>
        <p:nvSpPr>
          <p:cNvPr id="57" name="矩形 56">
            <a:extLst>
              <a:ext uri="{FF2B5EF4-FFF2-40B4-BE49-F238E27FC236}">
                <a16:creationId xmlns:a16="http://schemas.microsoft.com/office/drawing/2014/main" id="{A3CC2923-F849-F053-B612-580D92C4A690}"/>
              </a:ext>
            </a:extLst>
          </p:cNvPr>
          <p:cNvSpPr/>
          <p:nvPr/>
        </p:nvSpPr>
        <p:spPr>
          <a:xfrm>
            <a:off x="5237353" y="4703251"/>
            <a:ext cx="108000" cy="704473"/>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58" name="矩形 57">
            <a:extLst>
              <a:ext uri="{FF2B5EF4-FFF2-40B4-BE49-F238E27FC236}">
                <a16:creationId xmlns:a16="http://schemas.microsoft.com/office/drawing/2014/main" id="{BEF64A88-E223-C7DF-53B7-6124270A6277}"/>
              </a:ext>
            </a:extLst>
          </p:cNvPr>
          <p:cNvSpPr/>
          <p:nvPr/>
        </p:nvSpPr>
        <p:spPr>
          <a:xfrm>
            <a:off x="5291352" y="4868018"/>
            <a:ext cx="108000" cy="404825"/>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cxnSp>
        <p:nvCxnSpPr>
          <p:cNvPr id="59" name="肘形连接符 25">
            <a:extLst>
              <a:ext uri="{FF2B5EF4-FFF2-40B4-BE49-F238E27FC236}">
                <a16:creationId xmlns:a16="http://schemas.microsoft.com/office/drawing/2014/main" id="{759C04CF-4FA8-EB15-30CA-452E9EA7F7F6}"/>
              </a:ext>
            </a:extLst>
          </p:cNvPr>
          <p:cNvCxnSpPr>
            <a:cxnSpLocks/>
            <a:endCxn id="58" idx="3"/>
          </p:cNvCxnSpPr>
          <p:nvPr/>
        </p:nvCxnSpPr>
        <p:spPr>
          <a:xfrm rot="16200000" flipH="1">
            <a:off x="5215372" y="4886450"/>
            <a:ext cx="316407" cy="51553"/>
          </a:xfrm>
          <a:prstGeom prst="bentConnector4">
            <a:avLst>
              <a:gd name="adj1" fmla="val 1959"/>
              <a:gd name="adj2" fmla="val 543427"/>
            </a:avLst>
          </a:prstGeom>
          <a:ln w="12700">
            <a:solidFill>
              <a:srgbClr val="4C5252"/>
            </a:solidFill>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3FB1425E-999C-4E22-EAC8-8095678016B0}"/>
              </a:ext>
            </a:extLst>
          </p:cNvPr>
          <p:cNvSpPr txBox="1"/>
          <p:nvPr/>
        </p:nvSpPr>
        <p:spPr>
          <a:xfrm>
            <a:off x="5678419" y="4801571"/>
            <a:ext cx="1204955" cy="577081"/>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2.</a:t>
            </a:r>
            <a:r>
              <a:rPr lang="zh-CN" altLang="en-US" sz="1050">
                <a:solidFill>
                  <a:schemeClr val="tx1">
                    <a:lumMod val="65000"/>
                    <a:lumOff val="35000"/>
                  </a:schemeClr>
                </a:solidFill>
              </a:rPr>
              <a:t>判断是否充足</a:t>
            </a:r>
            <a:endParaRPr lang="en-US" altLang="zh-CN" sz="1050">
              <a:solidFill>
                <a:schemeClr val="tx1">
                  <a:lumMod val="65000"/>
                  <a:lumOff val="35000"/>
                </a:schemeClr>
              </a:solidFill>
            </a:endParaRPr>
          </a:p>
          <a:p>
            <a:pPr fontAlgn="auto">
              <a:spcBef>
                <a:spcPts val="0"/>
              </a:spcBef>
              <a:spcAft>
                <a:spcPts val="0"/>
              </a:spcAft>
            </a:pPr>
            <a:r>
              <a:rPr lang="zh-CN" altLang="en-US" sz="1050">
                <a:solidFill>
                  <a:schemeClr val="tx1">
                    <a:lumMod val="65000"/>
                    <a:lumOff val="35000"/>
                  </a:schemeClr>
                </a:solidFill>
                <a:latin typeface="+mn-lt"/>
                <a:ea typeface="+mn-ea"/>
              </a:rPr>
              <a:t>是：</a:t>
            </a:r>
            <a:r>
              <a:rPr lang="zh-CN" altLang="en-US" sz="1050">
                <a:solidFill>
                  <a:schemeClr val="tx1">
                    <a:lumMod val="65000"/>
                    <a:lumOff val="35000"/>
                  </a:schemeClr>
                </a:solidFill>
              </a:rPr>
              <a:t>更新库存</a:t>
            </a:r>
            <a:endParaRPr lang="en-US" altLang="zh-CN" sz="1050">
              <a:solidFill>
                <a:schemeClr val="tx1">
                  <a:lumMod val="65000"/>
                  <a:lumOff val="35000"/>
                </a:schemeClr>
              </a:solidFill>
              <a:latin typeface="+mn-lt"/>
              <a:ea typeface="+mn-ea"/>
            </a:endParaRPr>
          </a:p>
          <a:p>
            <a:pPr fontAlgn="auto">
              <a:spcBef>
                <a:spcPts val="0"/>
              </a:spcBef>
              <a:spcAft>
                <a:spcPts val="0"/>
              </a:spcAft>
            </a:pPr>
            <a:r>
              <a:rPr lang="zh-CN" altLang="en-US" sz="1050">
                <a:solidFill>
                  <a:schemeClr val="tx1">
                    <a:lumMod val="65000"/>
                    <a:lumOff val="35000"/>
                  </a:schemeClr>
                </a:solidFill>
              </a:rPr>
              <a:t>否：报错</a:t>
            </a:r>
            <a:endParaRPr lang="zh-CN" altLang="en-US" sz="1050" dirty="0">
              <a:solidFill>
                <a:schemeClr val="tx1">
                  <a:lumMod val="65000"/>
                  <a:lumOff val="35000"/>
                </a:schemeClr>
              </a:solidFill>
              <a:latin typeface="+mn-lt"/>
              <a:ea typeface="+mn-ea"/>
            </a:endParaRPr>
          </a:p>
        </p:txBody>
      </p:sp>
      <p:sp>
        <p:nvSpPr>
          <p:cNvPr id="61" name="矩形 60">
            <a:extLst>
              <a:ext uri="{FF2B5EF4-FFF2-40B4-BE49-F238E27FC236}">
                <a16:creationId xmlns:a16="http://schemas.microsoft.com/office/drawing/2014/main" id="{0744335B-35F0-7242-4C12-A0892CC757D5}"/>
              </a:ext>
            </a:extLst>
          </p:cNvPr>
          <p:cNvSpPr/>
          <p:nvPr/>
        </p:nvSpPr>
        <p:spPr>
          <a:xfrm>
            <a:off x="8068878" y="5575813"/>
            <a:ext cx="108000" cy="704473"/>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62" name="矩形 61">
            <a:extLst>
              <a:ext uri="{FF2B5EF4-FFF2-40B4-BE49-F238E27FC236}">
                <a16:creationId xmlns:a16="http://schemas.microsoft.com/office/drawing/2014/main" id="{3A46C71C-4633-D9A3-EB4D-D5789A6773DA}"/>
              </a:ext>
            </a:extLst>
          </p:cNvPr>
          <p:cNvSpPr/>
          <p:nvPr/>
        </p:nvSpPr>
        <p:spPr>
          <a:xfrm>
            <a:off x="8122877" y="5740580"/>
            <a:ext cx="108000" cy="404825"/>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cxnSp>
        <p:nvCxnSpPr>
          <p:cNvPr id="63" name="肘形连接符 25">
            <a:extLst>
              <a:ext uri="{FF2B5EF4-FFF2-40B4-BE49-F238E27FC236}">
                <a16:creationId xmlns:a16="http://schemas.microsoft.com/office/drawing/2014/main" id="{C5699508-ECF1-83C8-5AF8-2F04AD18290D}"/>
              </a:ext>
            </a:extLst>
          </p:cNvPr>
          <p:cNvCxnSpPr>
            <a:cxnSpLocks/>
            <a:endCxn id="62" idx="3"/>
          </p:cNvCxnSpPr>
          <p:nvPr/>
        </p:nvCxnSpPr>
        <p:spPr>
          <a:xfrm rot="16200000" flipH="1">
            <a:off x="8046897" y="5759012"/>
            <a:ext cx="316407" cy="51553"/>
          </a:xfrm>
          <a:prstGeom prst="bentConnector4">
            <a:avLst>
              <a:gd name="adj1" fmla="val 1959"/>
              <a:gd name="adj2" fmla="val 543427"/>
            </a:avLst>
          </a:prstGeom>
          <a:ln w="12700">
            <a:solidFill>
              <a:srgbClr val="4C5252"/>
            </a:solidFill>
            <a:tailEnd type="triangle"/>
          </a:ln>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id="{13CC77C4-9163-8573-64EA-AC36517FA246}"/>
              </a:ext>
            </a:extLst>
          </p:cNvPr>
          <p:cNvSpPr txBox="1"/>
          <p:nvPr/>
        </p:nvSpPr>
        <p:spPr>
          <a:xfrm>
            <a:off x="8509945" y="5674133"/>
            <a:ext cx="2271461" cy="577081"/>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rPr>
              <a:t>2.</a:t>
            </a:r>
            <a:r>
              <a:rPr lang="zh-CN" altLang="en-US" sz="1050">
                <a:solidFill>
                  <a:schemeClr val="tx1">
                    <a:lumMod val="65000"/>
                    <a:lumOff val="35000"/>
                  </a:schemeClr>
                </a:solidFill>
              </a:rPr>
              <a:t>判断是否充足</a:t>
            </a:r>
            <a:endParaRPr lang="en-US" altLang="zh-CN" sz="1050">
              <a:solidFill>
                <a:schemeClr val="tx1">
                  <a:lumMod val="65000"/>
                  <a:lumOff val="35000"/>
                </a:schemeClr>
              </a:solidFill>
            </a:endParaRPr>
          </a:p>
          <a:p>
            <a:pPr fontAlgn="auto">
              <a:spcBef>
                <a:spcPts val="0"/>
              </a:spcBef>
              <a:spcAft>
                <a:spcPts val="0"/>
              </a:spcAft>
            </a:pPr>
            <a:r>
              <a:rPr lang="zh-CN" altLang="en-US" sz="1050">
                <a:solidFill>
                  <a:schemeClr val="tx1">
                    <a:lumMod val="65000"/>
                    <a:lumOff val="35000"/>
                  </a:schemeClr>
                </a:solidFill>
              </a:rPr>
              <a:t>是：更新库存</a:t>
            </a:r>
            <a:endParaRPr lang="en-US" altLang="zh-CN" sz="1050">
              <a:solidFill>
                <a:schemeClr val="tx1">
                  <a:lumMod val="65000"/>
                  <a:lumOff val="35000"/>
                </a:schemeClr>
              </a:solidFill>
            </a:endParaRPr>
          </a:p>
          <a:p>
            <a:pPr fontAlgn="auto">
              <a:spcBef>
                <a:spcPts val="0"/>
              </a:spcBef>
              <a:spcAft>
                <a:spcPts val="0"/>
              </a:spcAft>
            </a:pPr>
            <a:r>
              <a:rPr lang="zh-CN" altLang="en-US" sz="1050">
                <a:solidFill>
                  <a:schemeClr val="tx1">
                    <a:lumMod val="65000"/>
                    <a:lumOff val="35000"/>
                  </a:schemeClr>
                </a:solidFill>
              </a:rPr>
              <a:t>否：报错</a:t>
            </a:r>
            <a:endParaRPr lang="zh-CN" altLang="en-US" sz="1050" dirty="0">
              <a:solidFill>
                <a:schemeClr val="tx1">
                  <a:lumMod val="65000"/>
                  <a:lumOff val="35000"/>
                </a:schemeClr>
              </a:solidFill>
            </a:endParaRPr>
          </a:p>
        </p:txBody>
      </p:sp>
      <p:sp>
        <p:nvSpPr>
          <p:cNvPr id="72" name="矩形 71">
            <a:extLst>
              <a:ext uri="{FF2B5EF4-FFF2-40B4-BE49-F238E27FC236}">
                <a16:creationId xmlns:a16="http://schemas.microsoft.com/office/drawing/2014/main" id="{C1774D4F-FF22-02F2-C446-21BAC758068C}"/>
              </a:ext>
            </a:extLst>
          </p:cNvPr>
          <p:cNvSpPr/>
          <p:nvPr/>
        </p:nvSpPr>
        <p:spPr>
          <a:xfrm>
            <a:off x="5750436" y="5000547"/>
            <a:ext cx="934564" cy="164577"/>
          </a:xfrm>
          <a:prstGeom prst="rect">
            <a:avLst/>
          </a:prstGeom>
          <a:solidFill>
            <a:srgbClr val="FF0000">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5" name="表格 4">
            <a:extLst>
              <a:ext uri="{FF2B5EF4-FFF2-40B4-BE49-F238E27FC236}">
                <a16:creationId xmlns:a16="http://schemas.microsoft.com/office/drawing/2014/main" id="{03BAC730-C6E4-9AA0-0D7E-F61391F8570B}"/>
              </a:ext>
            </a:extLst>
          </p:cNvPr>
          <p:cNvGraphicFramePr>
            <a:graphicFrameLocks noGrp="1"/>
          </p:cNvGraphicFramePr>
          <p:nvPr/>
        </p:nvGraphicFramePr>
        <p:xfrm>
          <a:off x="486810" y="2385734"/>
          <a:ext cx="2577403" cy="880996"/>
        </p:xfrm>
        <a:graphic>
          <a:graphicData uri="http://schemas.openxmlformats.org/drawingml/2006/table">
            <a:tbl>
              <a:tblPr firstRow="1" bandRow="1">
                <a:effectLst>
                  <a:outerShdw blurRad="50800" dist="38100" dir="8100000" algn="tr" rotWithShape="0">
                    <a:prstClr val="black">
                      <a:alpha val="40000"/>
                    </a:prstClr>
                  </a:outerShdw>
                </a:effectLst>
                <a:tableStyleId>{073A0DAA-6AF3-43AB-8588-CEC1D06C72B9}</a:tableStyleId>
              </a:tblPr>
              <a:tblGrid>
                <a:gridCol w="505648">
                  <a:extLst>
                    <a:ext uri="{9D8B030D-6E8A-4147-A177-3AD203B41FA5}">
                      <a16:colId xmlns:a16="http://schemas.microsoft.com/office/drawing/2014/main" val="459834016"/>
                    </a:ext>
                  </a:extLst>
                </a:gridCol>
                <a:gridCol w="1021168">
                  <a:extLst>
                    <a:ext uri="{9D8B030D-6E8A-4147-A177-3AD203B41FA5}">
                      <a16:colId xmlns:a16="http://schemas.microsoft.com/office/drawing/2014/main" val="3172366834"/>
                    </a:ext>
                  </a:extLst>
                </a:gridCol>
                <a:gridCol w="1050587">
                  <a:extLst>
                    <a:ext uri="{9D8B030D-6E8A-4147-A177-3AD203B41FA5}">
                      <a16:colId xmlns:a16="http://schemas.microsoft.com/office/drawing/2014/main" val="1458731983"/>
                    </a:ext>
                  </a:extLst>
                </a:gridCol>
              </a:tblGrid>
              <a:tr h="453441">
                <a:tc>
                  <a:txBody>
                    <a:bodyPr/>
                    <a:lstStyle/>
                    <a:p>
                      <a:pPr algn="ctr"/>
                      <a:r>
                        <a:rPr lang="en-US" altLang="zh-CN" sz="1200"/>
                        <a:t>id</a:t>
                      </a:r>
                      <a:endParaRPr lang="zh-CN" altLang="en-US" sz="1200"/>
                    </a:p>
                  </a:txBody>
                  <a:tcPr anchor="ctr">
                    <a:solidFill>
                      <a:srgbClr val="AD2A26"/>
                    </a:solidFill>
                  </a:tcPr>
                </a:tc>
                <a:tc>
                  <a:txBody>
                    <a:bodyPr/>
                    <a:lstStyle/>
                    <a:p>
                      <a:pPr algn="ctr"/>
                      <a:r>
                        <a:rPr lang="en-US" altLang="zh-CN" sz="1200"/>
                        <a:t>total_num</a:t>
                      </a:r>
                      <a:endParaRPr lang="zh-CN" altLang="en-US" sz="1200"/>
                    </a:p>
                  </a:txBody>
                  <a:tcPr anchor="ctr">
                    <a:solidFill>
                      <a:srgbClr val="AD2A26"/>
                    </a:solidFill>
                  </a:tcPr>
                </a:tc>
                <a:tc>
                  <a:txBody>
                    <a:bodyPr/>
                    <a:lstStyle/>
                    <a:p>
                      <a:pPr algn="ctr"/>
                      <a:r>
                        <a:rPr lang="en-US" altLang="zh-CN" sz="1200"/>
                        <a:t>issue_num</a:t>
                      </a:r>
                      <a:endParaRPr lang="zh-CN" altLang="en-US" sz="1200"/>
                    </a:p>
                  </a:txBody>
                  <a:tcPr anchor="ctr">
                    <a:solidFill>
                      <a:srgbClr val="AD2A26"/>
                    </a:solidFill>
                  </a:tcPr>
                </a:tc>
                <a:extLst>
                  <a:ext uri="{0D108BD9-81ED-4DB2-BD59-A6C34878D82A}">
                    <a16:rowId xmlns:a16="http://schemas.microsoft.com/office/drawing/2014/main" val="922671666"/>
                  </a:ext>
                </a:extLst>
              </a:tr>
              <a:tr h="427555">
                <a:tc>
                  <a:txBody>
                    <a:bodyPr/>
                    <a:lstStyle/>
                    <a:p>
                      <a:pPr algn="ctr"/>
                      <a:r>
                        <a:rPr lang="en-US" altLang="zh-CN" sz="1400"/>
                        <a:t>10</a:t>
                      </a:r>
                      <a:endParaRPr lang="zh-CN" altLang="en-US" sz="1400"/>
                    </a:p>
                  </a:txBody>
                  <a:tcPr anchor="ctr">
                    <a:solidFill>
                      <a:schemeClr val="bg1">
                        <a:lumMod val="95000"/>
                      </a:schemeClr>
                    </a:solidFill>
                  </a:tcPr>
                </a:tc>
                <a:tc>
                  <a:txBody>
                    <a:bodyPr/>
                    <a:lstStyle/>
                    <a:p>
                      <a:pPr algn="ctr"/>
                      <a:r>
                        <a:rPr lang="en-US" altLang="zh-CN" sz="1400"/>
                        <a:t>10</a:t>
                      </a:r>
                      <a:endParaRPr lang="zh-CN" altLang="en-US" sz="1400"/>
                    </a:p>
                  </a:txBody>
                  <a:tcPr anchor="ctr">
                    <a:solidFill>
                      <a:schemeClr val="bg1">
                        <a:lumMod val="95000"/>
                      </a:schemeClr>
                    </a:solidFill>
                  </a:tcPr>
                </a:tc>
                <a:tc>
                  <a:txBody>
                    <a:bodyPr/>
                    <a:lstStyle/>
                    <a:p>
                      <a:pPr algn="ctr"/>
                      <a:endParaRPr lang="zh-CN" altLang="en-US" sz="1400"/>
                    </a:p>
                  </a:txBody>
                  <a:tcPr anchor="ctr">
                    <a:solidFill>
                      <a:schemeClr val="bg1">
                        <a:lumMod val="95000"/>
                      </a:schemeClr>
                    </a:solidFill>
                  </a:tcPr>
                </a:tc>
                <a:extLst>
                  <a:ext uri="{0D108BD9-81ED-4DB2-BD59-A6C34878D82A}">
                    <a16:rowId xmlns:a16="http://schemas.microsoft.com/office/drawing/2014/main" val="988498871"/>
                  </a:ext>
                </a:extLst>
              </a:tr>
            </a:tbl>
          </a:graphicData>
        </a:graphic>
      </p:graphicFrame>
      <p:sp>
        <p:nvSpPr>
          <p:cNvPr id="84" name="初始9">
            <a:extLst>
              <a:ext uri="{FF2B5EF4-FFF2-40B4-BE49-F238E27FC236}">
                <a16:creationId xmlns:a16="http://schemas.microsoft.com/office/drawing/2014/main" id="{F03A93F4-8F1E-F217-DEC6-463D4A866A35}"/>
              </a:ext>
            </a:extLst>
          </p:cNvPr>
          <p:cNvSpPr txBox="1"/>
          <p:nvPr/>
        </p:nvSpPr>
        <p:spPr>
          <a:xfrm>
            <a:off x="2415906" y="2907569"/>
            <a:ext cx="544749" cy="307777"/>
          </a:xfrm>
          <a:prstGeom prst="rect">
            <a:avLst/>
          </a:prstGeom>
          <a:noFill/>
        </p:spPr>
        <p:txBody>
          <a:bodyPr wrap="square" rtlCol="0">
            <a:spAutoFit/>
          </a:bodyPr>
          <a:lstStyle/>
          <a:p>
            <a:pPr fontAlgn="auto">
              <a:spcBef>
                <a:spcPts val="0"/>
              </a:spcBef>
              <a:spcAft>
                <a:spcPts val="0"/>
              </a:spcAft>
            </a:pPr>
            <a:r>
              <a:rPr lang="en-US" altLang="zh-CN" sz="1400">
                <a:latin typeface="+mn-lt"/>
                <a:ea typeface="+mn-ea"/>
              </a:rPr>
              <a:t>9</a:t>
            </a:r>
            <a:endParaRPr lang="zh-CN" altLang="en-US" sz="1400" dirty="0">
              <a:latin typeface="+mn-lt"/>
              <a:ea typeface="+mn-ea"/>
            </a:endParaRPr>
          </a:p>
        </p:txBody>
      </p:sp>
      <p:sp>
        <p:nvSpPr>
          <p:cNvPr id="86" name="文本框 85">
            <a:extLst>
              <a:ext uri="{FF2B5EF4-FFF2-40B4-BE49-F238E27FC236}">
                <a16:creationId xmlns:a16="http://schemas.microsoft.com/office/drawing/2014/main" id="{A55EB3C4-07F0-71B1-F00A-DEBA595585D4}"/>
              </a:ext>
            </a:extLst>
          </p:cNvPr>
          <p:cNvSpPr txBox="1"/>
          <p:nvPr/>
        </p:nvSpPr>
        <p:spPr>
          <a:xfrm>
            <a:off x="2413460" y="2907569"/>
            <a:ext cx="544749" cy="307777"/>
          </a:xfrm>
          <a:prstGeom prst="rect">
            <a:avLst/>
          </a:prstGeom>
          <a:noFill/>
        </p:spPr>
        <p:txBody>
          <a:bodyPr wrap="square" rtlCol="0">
            <a:spAutoFit/>
          </a:bodyPr>
          <a:lstStyle/>
          <a:p>
            <a:pPr fontAlgn="auto">
              <a:spcBef>
                <a:spcPts val="0"/>
              </a:spcBef>
              <a:spcAft>
                <a:spcPts val="0"/>
              </a:spcAft>
            </a:pPr>
            <a:r>
              <a:rPr lang="en-US" altLang="zh-CN" sz="1400">
                <a:latin typeface="+mn-lt"/>
                <a:ea typeface="+mn-ea"/>
              </a:rPr>
              <a:t>9</a:t>
            </a:r>
            <a:endParaRPr lang="zh-CN" altLang="en-US" sz="1400" dirty="0">
              <a:latin typeface="+mn-lt"/>
              <a:ea typeface="+mn-ea"/>
            </a:endParaRPr>
          </a:p>
        </p:txBody>
      </p:sp>
      <p:sp>
        <p:nvSpPr>
          <p:cNvPr id="87" name="文本框 86">
            <a:extLst>
              <a:ext uri="{FF2B5EF4-FFF2-40B4-BE49-F238E27FC236}">
                <a16:creationId xmlns:a16="http://schemas.microsoft.com/office/drawing/2014/main" id="{BFA0E505-4A5F-1D82-B276-DE37A5427349}"/>
              </a:ext>
            </a:extLst>
          </p:cNvPr>
          <p:cNvSpPr txBox="1"/>
          <p:nvPr/>
        </p:nvSpPr>
        <p:spPr>
          <a:xfrm>
            <a:off x="1304041" y="2911959"/>
            <a:ext cx="544749" cy="307777"/>
          </a:xfrm>
          <a:prstGeom prst="rect">
            <a:avLst/>
          </a:prstGeom>
          <a:noFill/>
        </p:spPr>
        <p:txBody>
          <a:bodyPr wrap="square" rtlCol="0">
            <a:spAutoFit/>
          </a:bodyPr>
          <a:lstStyle/>
          <a:p>
            <a:pPr fontAlgn="auto">
              <a:spcBef>
                <a:spcPts val="0"/>
              </a:spcBef>
              <a:spcAft>
                <a:spcPts val="0"/>
              </a:spcAft>
            </a:pPr>
            <a:r>
              <a:rPr lang="en-US" altLang="zh-CN" sz="1400">
                <a:latin typeface="+mn-lt"/>
                <a:ea typeface="+mn-ea"/>
              </a:rPr>
              <a:t>10</a:t>
            </a:r>
            <a:endParaRPr lang="zh-CN" altLang="en-US" sz="1400" dirty="0">
              <a:latin typeface="+mn-lt"/>
              <a:ea typeface="+mn-ea"/>
            </a:endParaRPr>
          </a:p>
        </p:txBody>
      </p:sp>
      <p:sp>
        <p:nvSpPr>
          <p:cNvPr id="88" name="10">
            <a:extLst>
              <a:ext uri="{FF2B5EF4-FFF2-40B4-BE49-F238E27FC236}">
                <a16:creationId xmlns:a16="http://schemas.microsoft.com/office/drawing/2014/main" id="{E6FDFDF4-AAF8-7FDB-815F-8C3EE3794F1E}"/>
              </a:ext>
            </a:extLst>
          </p:cNvPr>
          <p:cNvSpPr txBox="1"/>
          <p:nvPr/>
        </p:nvSpPr>
        <p:spPr>
          <a:xfrm>
            <a:off x="2359772" y="2907569"/>
            <a:ext cx="544749" cy="307777"/>
          </a:xfrm>
          <a:prstGeom prst="rect">
            <a:avLst/>
          </a:prstGeom>
          <a:noFill/>
        </p:spPr>
        <p:txBody>
          <a:bodyPr wrap="square" rtlCol="0">
            <a:spAutoFit/>
          </a:bodyPr>
          <a:lstStyle/>
          <a:p>
            <a:pPr fontAlgn="auto">
              <a:spcBef>
                <a:spcPts val="0"/>
              </a:spcBef>
              <a:spcAft>
                <a:spcPts val="0"/>
              </a:spcAft>
            </a:pPr>
            <a:r>
              <a:rPr lang="en-US" altLang="zh-CN" sz="1400">
                <a:latin typeface="+mn-lt"/>
                <a:ea typeface="+mn-ea"/>
              </a:rPr>
              <a:t>10</a:t>
            </a:r>
            <a:endParaRPr lang="zh-CN" altLang="en-US" sz="1400" dirty="0">
              <a:latin typeface="+mn-lt"/>
              <a:ea typeface="+mn-ea"/>
            </a:endParaRPr>
          </a:p>
        </p:txBody>
      </p:sp>
      <p:sp>
        <p:nvSpPr>
          <p:cNvPr id="90" name="文本框 89">
            <a:extLst>
              <a:ext uri="{FF2B5EF4-FFF2-40B4-BE49-F238E27FC236}">
                <a16:creationId xmlns:a16="http://schemas.microsoft.com/office/drawing/2014/main" id="{15EC42AD-59F7-7757-268A-222EAC6FE94D}"/>
              </a:ext>
            </a:extLst>
          </p:cNvPr>
          <p:cNvSpPr txBox="1"/>
          <p:nvPr/>
        </p:nvSpPr>
        <p:spPr>
          <a:xfrm>
            <a:off x="1301595" y="2897836"/>
            <a:ext cx="544749" cy="307777"/>
          </a:xfrm>
          <a:prstGeom prst="rect">
            <a:avLst/>
          </a:prstGeom>
          <a:noFill/>
        </p:spPr>
        <p:txBody>
          <a:bodyPr wrap="square" rtlCol="0">
            <a:spAutoFit/>
          </a:bodyPr>
          <a:lstStyle/>
          <a:p>
            <a:pPr fontAlgn="auto">
              <a:spcBef>
                <a:spcPts val="0"/>
              </a:spcBef>
              <a:spcAft>
                <a:spcPts val="0"/>
              </a:spcAft>
            </a:pPr>
            <a:r>
              <a:rPr lang="en-US" altLang="zh-CN" sz="1400">
                <a:latin typeface="+mn-lt"/>
                <a:ea typeface="+mn-ea"/>
              </a:rPr>
              <a:t>10</a:t>
            </a:r>
            <a:endParaRPr lang="zh-CN" altLang="en-US" sz="1400" dirty="0">
              <a:latin typeface="+mn-lt"/>
              <a:ea typeface="+mn-ea"/>
            </a:endParaRPr>
          </a:p>
        </p:txBody>
      </p:sp>
      <p:sp>
        <p:nvSpPr>
          <p:cNvPr id="91" name="文本框 90">
            <a:extLst>
              <a:ext uri="{FF2B5EF4-FFF2-40B4-BE49-F238E27FC236}">
                <a16:creationId xmlns:a16="http://schemas.microsoft.com/office/drawing/2014/main" id="{97B364AE-5219-F87D-3DD8-EA258BD0A4FB}"/>
              </a:ext>
            </a:extLst>
          </p:cNvPr>
          <p:cNvSpPr txBox="1"/>
          <p:nvPr/>
        </p:nvSpPr>
        <p:spPr>
          <a:xfrm>
            <a:off x="2359625" y="2907569"/>
            <a:ext cx="544749" cy="307777"/>
          </a:xfrm>
          <a:prstGeom prst="rect">
            <a:avLst/>
          </a:prstGeom>
          <a:noFill/>
        </p:spPr>
        <p:txBody>
          <a:bodyPr wrap="square" rtlCol="0">
            <a:spAutoFit/>
          </a:bodyPr>
          <a:lstStyle/>
          <a:p>
            <a:pPr fontAlgn="auto">
              <a:spcBef>
                <a:spcPts val="0"/>
              </a:spcBef>
              <a:spcAft>
                <a:spcPts val="0"/>
              </a:spcAft>
            </a:pPr>
            <a:r>
              <a:rPr lang="en-US" altLang="zh-CN" sz="1400">
                <a:latin typeface="+mn-lt"/>
                <a:ea typeface="+mn-ea"/>
              </a:rPr>
              <a:t>9</a:t>
            </a:r>
            <a:endParaRPr lang="zh-CN" altLang="en-US" sz="1400" dirty="0">
              <a:latin typeface="+mn-lt"/>
              <a:ea typeface="+mn-ea"/>
            </a:endParaRPr>
          </a:p>
        </p:txBody>
      </p:sp>
      <p:sp>
        <p:nvSpPr>
          <p:cNvPr id="2" name="矩形 1">
            <a:extLst>
              <a:ext uri="{FF2B5EF4-FFF2-40B4-BE49-F238E27FC236}">
                <a16:creationId xmlns:a16="http://schemas.microsoft.com/office/drawing/2014/main" id="{000AF0C7-3E9C-72AB-1BA9-FFA2839C141D}"/>
              </a:ext>
            </a:extLst>
          </p:cNvPr>
          <p:cNvSpPr/>
          <p:nvPr/>
        </p:nvSpPr>
        <p:spPr>
          <a:xfrm>
            <a:off x="8563943" y="5880385"/>
            <a:ext cx="852438" cy="154656"/>
          </a:xfrm>
          <a:prstGeom prst="rect">
            <a:avLst/>
          </a:prstGeom>
          <a:solidFill>
            <a:srgbClr val="FF0000">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F5D47E01-0D4A-3261-5858-9432BD68BCF7}"/>
              </a:ext>
            </a:extLst>
          </p:cNvPr>
          <p:cNvSpPr txBox="1"/>
          <p:nvPr/>
        </p:nvSpPr>
        <p:spPr>
          <a:xfrm>
            <a:off x="5400777" y="5368418"/>
            <a:ext cx="2528567" cy="415498"/>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SET issue_num = issue_num + 1</a:t>
            </a:r>
          </a:p>
          <a:p>
            <a:pPr fontAlgn="auto">
              <a:spcBef>
                <a:spcPts val="0"/>
              </a:spcBef>
              <a:spcAft>
                <a:spcPts val="0"/>
              </a:spcAft>
            </a:pPr>
            <a:r>
              <a:rPr lang="en-US" altLang="zh-CN" sz="1050">
                <a:solidFill>
                  <a:schemeClr val="tx1">
                    <a:lumMod val="65000"/>
                    <a:lumOff val="35000"/>
                  </a:schemeClr>
                </a:solidFill>
              </a:rPr>
              <a:t>WHERE id = 10</a:t>
            </a:r>
          </a:p>
        </p:txBody>
      </p:sp>
      <p:sp>
        <p:nvSpPr>
          <p:cNvPr id="5" name="文本框 4">
            <a:extLst>
              <a:ext uri="{FF2B5EF4-FFF2-40B4-BE49-F238E27FC236}">
                <a16:creationId xmlns:a16="http://schemas.microsoft.com/office/drawing/2014/main" id="{8F3E8E1A-4C8F-6D98-57D3-B2D7C47EA165}"/>
              </a:ext>
            </a:extLst>
          </p:cNvPr>
          <p:cNvSpPr txBox="1"/>
          <p:nvPr/>
        </p:nvSpPr>
        <p:spPr>
          <a:xfrm>
            <a:off x="9386608" y="5877989"/>
            <a:ext cx="2528567" cy="577081"/>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SET issue_num = issue_num + 1</a:t>
            </a:r>
          </a:p>
          <a:p>
            <a:pPr fontAlgn="auto">
              <a:spcBef>
                <a:spcPts val="0"/>
              </a:spcBef>
              <a:spcAft>
                <a:spcPts val="0"/>
              </a:spcAft>
            </a:pPr>
            <a:r>
              <a:rPr lang="en-US" altLang="zh-CN" sz="1050">
                <a:solidFill>
                  <a:schemeClr val="tx1">
                    <a:lumMod val="65000"/>
                    <a:lumOff val="35000"/>
                  </a:schemeClr>
                </a:solidFill>
              </a:rPr>
              <a:t>WHERE id = 10</a:t>
            </a:r>
          </a:p>
          <a:p>
            <a:pPr fontAlgn="auto">
              <a:spcBef>
                <a:spcPts val="0"/>
              </a:spcBef>
              <a:spcAft>
                <a:spcPts val="0"/>
              </a:spcAft>
            </a:pPr>
            <a:r>
              <a:rPr lang="en-US" altLang="zh-CN" sz="1050">
                <a:solidFill>
                  <a:schemeClr val="tx1">
                    <a:lumMod val="65000"/>
                    <a:lumOff val="35000"/>
                  </a:schemeClr>
                </a:solidFill>
                <a:latin typeface="+mn-lt"/>
                <a:ea typeface="+mn-ea"/>
              </a:rPr>
              <a:t>AND issue_num = </a:t>
            </a:r>
            <a:endParaRPr lang="zh-CN" altLang="en-US" sz="1050" dirty="0">
              <a:solidFill>
                <a:schemeClr val="tx1">
                  <a:lumMod val="65000"/>
                  <a:lumOff val="35000"/>
                </a:schemeClr>
              </a:solidFill>
              <a:latin typeface="+mn-lt"/>
              <a:ea typeface="+mn-ea"/>
            </a:endParaRPr>
          </a:p>
        </p:txBody>
      </p:sp>
      <p:sp>
        <p:nvSpPr>
          <p:cNvPr id="6" name="L 形 5">
            <a:extLst>
              <a:ext uri="{FF2B5EF4-FFF2-40B4-BE49-F238E27FC236}">
                <a16:creationId xmlns:a16="http://schemas.microsoft.com/office/drawing/2014/main" id="{84923E69-9A9F-79EB-B82A-BAE2DE5E789B}"/>
              </a:ext>
            </a:extLst>
          </p:cNvPr>
          <p:cNvSpPr/>
          <p:nvPr/>
        </p:nvSpPr>
        <p:spPr>
          <a:xfrm rot="18900000">
            <a:off x="7250541" y="5638414"/>
            <a:ext cx="260219" cy="172894"/>
          </a:xfrm>
          <a:prstGeom prst="corner">
            <a:avLst>
              <a:gd name="adj1" fmla="val 35340"/>
              <a:gd name="adj2" fmla="val 3622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乘号 6">
            <a:extLst>
              <a:ext uri="{FF2B5EF4-FFF2-40B4-BE49-F238E27FC236}">
                <a16:creationId xmlns:a16="http://schemas.microsoft.com/office/drawing/2014/main" id="{A495FBD7-85BF-D8F9-9466-D412DFAEBA5E}"/>
              </a:ext>
            </a:extLst>
          </p:cNvPr>
          <p:cNvSpPr/>
          <p:nvPr/>
        </p:nvSpPr>
        <p:spPr>
          <a:xfrm>
            <a:off x="11063355" y="6115931"/>
            <a:ext cx="306259" cy="328709"/>
          </a:xfrm>
          <a:prstGeom prst="mathMultiply">
            <a:avLst>
              <a:gd name="adj1" fmla="val 1468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占位符 2">
            <a:extLst>
              <a:ext uri="{FF2B5EF4-FFF2-40B4-BE49-F238E27FC236}">
                <a16:creationId xmlns:a16="http://schemas.microsoft.com/office/drawing/2014/main" id="{A0408993-3D40-EA9E-F7DF-07CB3568518F}"/>
              </a:ext>
            </a:extLst>
          </p:cNvPr>
          <p:cNvSpPr>
            <a:spLocks noGrp="1"/>
          </p:cNvSpPr>
          <p:nvPr>
            <p:ph type="body" sz="quarter" idx="11"/>
          </p:nvPr>
        </p:nvSpPr>
        <p:spPr>
          <a:xfrm>
            <a:off x="710880" y="1624204"/>
            <a:ext cx="10698800" cy="668059"/>
          </a:xfrm>
        </p:spPr>
        <p:txBody>
          <a:bodyPr/>
          <a:lstStyle/>
          <a:p>
            <a:r>
              <a:rPr lang="zh-CN" altLang="en-US"/>
              <a:t>乐观锁的关键是判断之前查询得到的数据是否有被修改过</a:t>
            </a:r>
            <a:r>
              <a:rPr lang="en-US" altLang="zh-CN"/>
              <a:t>.</a:t>
            </a:r>
          </a:p>
        </p:txBody>
      </p:sp>
      <p:sp>
        <p:nvSpPr>
          <p:cNvPr id="11" name="文本占位符 1">
            <a:extLst>
              <a:ext uri="{FF2B5EF4-FFF2-40B4-BE49-F238E27FC236}">
                <a16:creationId xmlns:a16="http://schemas.microsoft.com/office/drawing/2014/main" id="{11189AC7-2876-42FB-8C56-1BC5FFBF731D}"/>
              </a:ext>
            </a:extLst>
          </p:cNvPr>
          <p:cNvSpPr txBox="1">
            <a:spLocks/>
          </p:cNvSpPr>
          <p:nvPr/>
        </p:nvSpPr>
        <p:spPr>
          <a:xfrm>
            <a:off x="710880" y="938713"/>
            <a:ext cx="745833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lnSpc>
                <a:spcPct val="100000"/>
              </a:lnSpc>
              <a:buNone/>
            </a:pPr>
            <a:r>
              <a:rPr lang="zh-CN" altLang="en-US" sz="2000">
                <a:solidFill>
                  <a:srgbClr val="AD2B2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乐观锁</a:t>
            </a:r>
          </a:p>
        </p:txBody>
      </p:sp>
      <p:sp>
        <p:nvSpPr>
          <p:cNvPr id="12" name="文本框 11">
            <a:extLst>
              <a:ext uri="{FF2B5EF4-FFF2-40B4-BE49-F238E27FC236}">
                <a16:creationId xmlns:a16="http://schemas.microsoft.com/office/drawing/2014/main" id="{30DC1AED-FA77-4382-69DE-DA85122B5F20}"/>
              </a:ext>
            </a:extLst>
          </p:cNvPr>
          <p:cNvSpPr txBox="1"/>
          <p:nvPr/>
        </p:nvSpPr>
        <p:spPr>
          <a:xfrm>
            <a:off x="5400776" y="5700130"/>
            <a:ext cx="2528567"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AND issue_num = </a:t>
            </a:r>
            <a:endParaRPr lang="zh-CN" altLang="en-US" sz="1050" dirty="0">
              <a:solidFill>
                <a:schemeClr val="tx1">
                  <a:lumMod val="65000"/>
                  <a:lumOff val="35000"/>
                </a:schemeClr>
              </a:solidFill>
              <a:latin typeface="+mn-lt"/>
              <a:ea typeface="+mn-ea"/>
            </a:endParaRPr>
          </a:p>
        </p:txBody>
      </p:sp>
    </p:spTree>
    <p:extLst>
      <p:ext uri="{BB962C8B-B14F-4D97-AF65-F5344CB8AC3E}">
        <p14:creationId xmlns:p14="http://schemas.microsoft.com/office/powerpoint/2010/main" val="31931894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par>
                                <p:cTn id="8" presetID="42" presetClass="path" presetSubtype="0" accel="50000" decel="50000" fill="hold" grpId="1" nodeType="withEffect">
                                  <p:stCondLst>
                                    <p:cond delay="0"/>
                                  </p:stCondLst>
                                  <p:childTnLst>
                                    <p:animMotion origin="layout" path="M 3.125E-6 -7.40741E-7 L 0.44869 0.02037 " pathEditMode="relative" rAng="0" ptsTypes="AA">
                                      <p:cBhvr>
                                        <p:cTn id="9" dur="1000" fill="hold"/>
                                        <p:tgtEl>
                                          <p:spTgt spid="87"/>
                                        </p:tgtEl>
                                        <p:attrNameLst>
                                          <p:attrName>ppt_x</p:attrName>
                                          <p:attrName>ppt_y</p:attrName>
                                        </p:attrNameLst>
                                      </p:cBhvr>
                                      <p:rCtr x="22435" y="1019"/>
                                    </p:animMotion>
                                  </p:childTnLst>
                                </p:cTn>
                              </p:par>
                              <p:par>
                                <p:cTn id="10" presetID="10" presetClass="entr" presetSubtype="0" fill="hold" grpId="0" nodeType="with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fade">
                                      <p:cBhvr>
                                        <p:cTn id="12" dur="500"/>
                                        <p:tgtEl>
                                          <p:spTgt spid="86"/>
                                        </p:tgtEl>
                                      </p:cBhvr>
                                    </p:animEffect>
                                  </p:childTnLst>
                                </p:cTn>
                              </p:par>
                              <p:par>
                                <p:cTn id="13" presetID="42" presetClass="path" presetSubtype="0" accel="50000" decel="50000" fill="hold" grpId="1" nodeType="withEffect">
                                  <p:stCondLst>
                                    <p:cond delay="0"/>
                                  </p:stCondLst>
                                  <p:childTnLst>
                                    <p:animMotion origin="layout" path="M -2.29167E-6 3.7037E-6 L 0.35964 0.0449 " pathEditMode="relative" rAng="0" ptsTypes="AA">
                                      <p:cBhvr>
                                        <p:cTn id="14" dur="1000" fill="hold"/>
                                        <p:tgtEl>
                                          <p:spTgt spid="86"/>
                                        </p:tgtEl>
                                        <p:attrNameLst>
                                          <p:attrName>ppt_x</p:attrName>
                                          <p:attrName>ppt_y</p:attrName>
                                        </p:attrNameLst>
                                      </p:cBhvr>
                                      <p:rCtr x="17982" y="2245"/>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0"/>
                                        </p:tgtEl>
                                        <p:attrNameLst>
                                          <p:attrName>style.visibility</p:attrName>
                                        </p:attrNameLst>
                                      </p:cBhvr>
                                      <p:to>
                                        <p:strVal val="visible"/>
                                      </p:to>
                                    </p:set>
                                    <p:animEffect transition="in" filter="fade">
                                      <p:cBhvr>
                                        <p:cTn id="19" dur="500"/>
                                        <p:tgtEl>
                                          <p:spTgt spid="90"/>
                                        </p:tgtEl>
                                      </p:cBhvr>
                                    </p:animEffect>
                                  </p:childTnLst>
                                </p:cTn>
                              </p:par>
                              <p:par>
                                <p:cTn id="20" presetID="42" presetClass="path" presetSubtype="0" accel="50000" decel="50000" fill="hold" grpId="1" nodeType="withEffect">
                                  <p:stCondLst>
                                    <p:cond delay="0"/>
                                  </p:stCondLst>
                                  <p:childTnLst>
                                    <p:animMotion origin="layout" path="M 3.54167E-6 2.59259E-6 L 0.67747 0.1669 " pathEditMode="relative" rAng="0" ptsTypes="AA">
                                      <p:cBhvr>
                                        <p:cTn id="21" dur="1000" fill="hold"/>
                                        <p:tgtEl>
                                          <p:spTgt spid="90"/>
                                        </p:tgtEl>
                                        <p:attrNameLst>
                                          <p:attrName>ppt_x</p:attrName>
                                          <p:attrName>ppt_y</p:attrName>
                                        </p:attrNameLst>
                                      </p:cBhvr>
                                      <p:rCtr x="33867" y="8333"/>
                                    </p:animMotion>
                                  </p:childTnLst>
                                </p:cTn>
                              </p:par>
                              <p:par>
                                <p:cTn id="22" presetID="10" presetClass="entr" presetSubtype="0" fill="hold" grpId="0" nodeType="withEffect">
                                  <p:stCondLst>
                                    <p:cond delay="0"/>
                                  </p:stCondLst>
                                  <p:childTnLst>
                                    <p:set>
                                      <p:cBhvr>
                                        <p:cTn id="23" dur="1" fill="hold">
                                          <p:stCondLst>
                                            <p:cond delay="0"/>
                                          </p:stCondLst>
                                        </p:cTn>
                                        <p:tgtEl>
                                          <p:spTgt spid="91"/>
                                        </p:tgtEl>
                                        <p:attrNameLst>
                                          <p:attrName>style.visibility</p:attrName>
                                        </p:attrNameLst>
                                      </p:cBhvr>
                                      <p:to>
                                        <p:strVal val="visible"/>
                                      </p:to>
                                    </p:set>
                                    <p:animEffect transition="in" filter="fade">
                                      <p:cBhvr>
                                        <p:cTn id="24" dur="500"/>
                                        <p:tgtEl>
                                          <p:spTgt spid="91"/>
                                        </p:tgtEl>
                                      </p:cBhvr>
                                    </p:animEffect>
                                  </p:childTnLst>
                                </p:cTn>
                              </p:par>
                              <p:par>
                                <p:cTn id="25" presetID="42" presetClass="path" presetSubtype="0" accel="50000" decel="50000" fill="hold" grpId="1" nodeType="withEffect">
                                  <p:stCondLst>
                                    <p:cond delay="0"/>
                                  </p:stCondLst>
                                  <p:childTnLst>
                                    <p:animMotion origin="layout" path="M 4.58333E-6 3.7037E-6 L 0.59505 0.19213 " pathEditMode="relative" rAng="0" ptsTypes="AA">
                                      <p:cBhvr>
                                        <p:cTn id="26" dur="1000" fill="hold"/>
                                        <p:tgtEl>
                                          <p:spTgt spid="91"/>
                                        </p:tgtEl>
                                        <p:attrNameLst>
                                          <p:attrName>ppt_x</p:attrName>
                                          <p:attrName>ppt_y</p:attrName>
                                        </p:attrNameLst>
                                      </p:cBhvr>
                                      <p:rCtr x="29753" y="9606"/>
                                    </p:animMotion>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2"/>
                                        </p:tgtEl>
                                        <p:attrNameLst>
                                          <p:attrName>style.visibility</p:attrName>
                                        </p:attrNameLst>
                                      </p:cBhvr>
                                      <p:to>
                                        <p:strVal val="visible"/>
                                      </p:to>
                                    </p:set>
                                    <p:animEffect transition="in" filter="fade">
                                      <p:cBhvr>
                                        <p:cTn id="31" dur="500"/>
                                        <p:tgtEl>
                                          <p:spTgt spid="72"/>
                                        </p:tgtEl>
                                      </p:cBhvr>
                                    </p:animEffect>
                                  </p:childTnLst>
                                </p:cTn>
                              </p:par>
                              <p:par>
                                <p:cTn id="32" presetID="21" presetClass="emph" presetSubtype="0" repeatCount="5000" fill="hold" grpId="1" nodeType="withEffect">
                                  <p:stCondLst>
                                    <p:cond delay="0"/>
                                  </p:stCondLst>
                                  <p:childTnLst>
                                    <p:animClr clrSpc="hsl" dir="cw">
                                      <p:cBhvr override="childStyle">
                                        <p:cTn id="33" dur="500" fill="hold"/>
                                        <p:tgtEl>
                                          <p:spTgt spid="72"/>
                                        </p:tgtEl>
                                        <p:attrNameLst>
                                          <p:attrName>style.color</p:attrName>
                                        </p:attrNameLst>
                                      </p:cBhvr>
                                      <p:by>
                                        <p:hsl h="7200000" s="0" l="0"/>
                                      </p:by>
                                    </p:animClr>
                                    <p:animClr clrSpc="hsl" dir="cw">
                                      <p:cBhvr>
                                        <p:cTn id="34" dur="500" fill="hold"/>
                                        <p:tgtEl>
                                          <p:spTgt spid="72"/>
                                        </p:tgtEl>
                                        <p:attrNameLst>
                                          <p:attrName>fillcolor</p:attrName>
                                        </p:attrNameLst>
                                      </p:cBhvr>
                                      <p:by>
                                        <p:hsl h="7200000" s="0" l="0"/>
                                      </p:by>
                                    </p:animClr>
                                    <p:animClr clrSpc="hsl" dir="cw">
                                      <p:cBhvr>
                                        <p:cTn id="35" dur="500" fill="hold"/>
                                        <p:tgtEl>
                                          <p:spTgt spid="72"/>
                                        </p:tgtEl>
                                        <p:attrNameLst>
                                          <p:attrName>stroke.color</p:attrName>
                                        </p:attrNameLst>
                                      </p:cBhvr>
                                      <p:by>
                                        <p:hsl h="7200000" s="0" l="0"/>
                                      </p:by>
                                    </p:animClr>
                                    <p:set>
                                      <p:cBhvr>
                                        <p:cTn id="36" dur="500" fill="hold"/>
                                        <p:tgtEl>
                                          <p:spTgt spid="72"/>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randombar(horizontal)">
                                      <p:cBhvr>
                                        <p:cTn id="41" dur="500"/>
                                        <p:tgtEl>
                                          <p:spTgt spid="4"/>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randombar(horizontal)">
                                      <p:cBhvr>
                                        <p:cTn id="46" dur="5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grpId="2" nodeType="clickEffect">
                                  <p:stCondLst>
                                    <p:cond delay="0"/>
                                  </p:stCondLst>
                                  <p:childTnLst>
                                    <p:animMotion origin="layout" path="M 0.35964 0.0449 L 0.34883 0.40185 " pathEditMode="relative" rAng="0" ptsTypes="AA">
                                      <p:cBhvr>
                                        <p:cTn id="50" dur="1000" fill="hold"/>
                                        <p:tgtEl>
                                          <p:spTgt spid="86"/>
                                        </p:tgtEl>
                                        <p:attrNameLst>
                                          <p:attrName>ppt_x</p:attrName>
                                          <p:attrName>ppt_y</p:attrName>
                                        </p:attrNameLst>
                                      </p:cBhvr>
                                      <p:rCtr x="-547" y="17847"/>
                                    </p:animMotion>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ipe(left)">
                                      <p:cBhvr>
                                        <p:cTn id="55" dur="500"/>
                                        <p:tgtEl>
                                          <p:spTgt spid="6"/>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88"/>
                                        </p:tgtEl>
                                        <p:attrNameLst>
                                          <p:attrName>style.visibility</p:attrName>
                                        </p:attrNameLst>
                                      </p:cBhvr>
                                      <p:to>
                                        <p:strVal val="visible"/>
                                      </p:to>
                                    </p:set>
                                    <p:animEffect transition="in" filter="fade">
                                      <p:cBhvr>
                                        <p:cTn id="60" dur="500"/>
                                        <p:tgtEl>
                                          <p:spTgt spid="88"/>
                                        </p:tgtEl>
                                      </p:cBhvr>
                                    </p:animEffect>
                                    <p:anim calcmode="lin" valueType="num">
                                      <p:cBhvr>
                                        <p:cTn id="61" dur="500" fill="hold"/>
                                        <p:tgtEl>
                                          <p:spTgt spid="88"/>
                                        </p:tgtEl>
                                        <p:attrNameLst>
                                          <p:attrName>ppt_x</p:attrName>
                                        </p:attrNameLst>
                                      </p:cBhvr>
                                      <p:tavLst>
                                        <p:tav tm="0">
                                          <p:val>
                                            <p:strVal val="#ppt_x"/>
                                          </p:val>
                                        </p:tav>
                                        <p:tav tm="100000">
                                          <p:val>
                                            <p:strVal val="#ppt_x"/>
                                          </p:val>
                                        </p:tav>
                                      </p:tavLst>
                                    </p:anim>
                                    <p:anim calcmode="lin" valueType="num">
                                      <p:cBhvr>
                                        <p:cTn id="62" dur="500" fill="hold"/>
                                        <p:tgtEl>
                                          <p:spTgt spid="88"/>
                                        </p:tgtEl>
                                        <p:attrNameLst>
                                          <p:attrName>ppt_y</p:attrName>
                                        </p:attrNameLst>
                                      </p:cBhvr>
                                      <p:tavLst>
                                        <p:tav tm="0">
                                          <p:val>
                                            <p:strVal val="#ppt_y+.1"/>
                                          </p:val>
                                        </p:tav>
                                        <p:tav tm="100000">
                                          <p:val>
                                            <p:strVal val="#ppt_y"/>
                                          </p:val>
                                        </p:tav>
                                      </p:tavLst>
                                    </p:anim>
                                  </p:childTnLst>
                                </p:cTn>
                              </p:par>
                              <p:par>
                                <p:cTn id="63" presetID="47" presetClass="exit" presetSubtype="0" fill="hold" grpId="0" nodeType="withEffect">
                                  <p:stCondLst>
                                    <p:cond delay="0"/>
                                  </p:stCondLst>
                                  <p:childTnLst>
                                    <p:animEffect transition="out" filter="fade">
                                      <p:cBhvr>
                                        <p:cTn id="64" dur="500"/>
                                        <p:tgtEl>
                                          <p:spTgt spid="84"/>
                                        </p:tgtEl>
                                      </p:cBhvr>
                                    </p:animEffect>
                                    <p:anim calcmode="lin" valueType="num">
                                      <p:cBhvr>
                                        <p:cTn id="65" dur="500"/>
                                        <p:tgtEl>
                                          <p:spTgt spid="84"/>
                                        </p:tgtEl>
                                        <p:attrNameLst>
                                          <p:attrName>ppt_x</p:attrName>
                                        </p:attrNameLst>
                                      </p:cBhvr>
                                      <p:tavLst>
                                        <p:tav tm="0">
                                          <p:val>
                                            <p:strVal val="ppt_x"/>
                                          </p:val>
                                        </p:tav>
                                        <p:tav tm="100000">
                                          <p:val>
                                            <p:strVal val="ppt_x"/>
                                          </p:val>
                                        </p:tav>
                                      </p:tavLst>
                                    </p:anim>
                                    <p:anim calcmode="lin" valueType="num">
                                      <p:cBhvr>
                                        <p:cTn id="66" dur="500"/>
                                        <p:tgtEl>
                                          <p:spTgt spid="84"/>
                                        </p:tgtEl>
                                        <p:attrNameLst>
                                          <p:attrName>ppt_y</p:attrName>
                                        </p:attrNameLst>
                                      </p:cBhvr>
                                      <p:tavLst>
                                        <p:tav tm="0">
                                          <p:val>
                                            <p:strVal val="ppt_y"/>
                                          </p:val>
                                        </p:tav>
                                        <p:tav tm="100000">
                                          <p:val>
                                            <p:strVal val="ppt_y-.1"/>
                                          </p:val>
                                        </p:tav>
                                      </p:tavLst>
                                    </p:anim>
                                    <p:set>
                                      <p:cBhvr>
                                        <p:cTn id="67" dur="1" fill="hold">
                                          <p:stCondLst>
                                            <p:cond delay="499"/>
                                          </p:stCondLst>
                                        </p:cTn>
                                        <p:tgtEl>
                                          <p:spTgt spid="84"/>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
                                        </p:tgtEl>
                                        <p:attrNameLst>
                                          <p:attrName>style.visibility</p:attrName>
                                        </p:attrNameLst>
                                      </p:cBhvr>
                                      <p:to>
                                        <p:strVal val="visible"/>
                                      </p:to>
                                    </p:set>
                                    <p:animEffect transition="in" filter="fade">
                                      <p:cBhvr>
                                        <p:cTn id="72" dur="500"/>
                                        <p:tgtEl>
                                          <p:spTgt spid="2"/>
                                        </p:tgtEl>
                                      </p:cBhvr>
                                    </p:animEffect>
                                  </p:childTnLst>
                                </p:cTn>
                              </p:par>
                              <p:par>
                                <p:cTn id="73" presetID="21" presetClass="emph" presetSubtype="0" repeatCount="5000" fill="hold" grpId="1" nodeType="withEffect">
                                  <p:stCondLst>
                                    <p:cond delay="0"/>
                                  </p:stCondLst>
                                  <p:childTnLst>
                                    <p:animClr clrSpc="hsl" dir="cw">
                                      <p:cBhvr override="childStyle">
                                        <p:cTn id="74" dur="500" fill="hold"/>
                                        <p:tgtEl>
                                          <p:spTgt spid="2"/>
                                        </p:tgtEl>
                                        <p:attrNameLst>
                                          <p:attrName>style.color</p:attrName>
                                        </p:attrNameLst>
                                      </p:cBhvr>
                                      <p:by>
                                        <p:hsl h="7200000" s="0" l="0"/>
                                      </p:by>
                                    </p:animClr>
                                    <p:animClr clrSpc="hsl" dir="cw">
                                      <p:cBhvr>
                                        <p:cTn id="75" dur="500" fill="hold"/>
                                        <p:tgtEl>
                                          <p:spTgt spid="2"/>
                                        </p:tgtEl>
                                        <p:attrNameLst>
                                          <p:attrName>fillcolor</p:attrName>
                                        </p:attrNameLst>
                                      </p:cBhvr>
                                      <p:by>
                                        <p:hsl h="7200000" s="0" l="0"/>
                                      </p:by>
                                    </p:animClr>
                                    <p:animClr clrSpc="hsl" dir="cw">
                                      <p:cBhvr>
                                        <p:cTn id="76" dur="500" fill="hold"/>
                                        <p:tgtEl>
                                          <p:spTgt spid="2"/>
                                        </p:tgtEl>
                                        <p:attrNameLst>
                                          <p:attrName>stroke.color</p:attrName>
                                        </p:attrNameLst>
                                      </p:cBhvr>
                                      <p:by>
                                        <p:hsl h="7200000" s="0" l="0"/>
                                      </p:by>
                                    </p:animClr>
                                    <p:set>
                                      <p:cBhvr>
                                        <p:cTn id="77" dur="500" fill="hold"/>
                                        <p:tgtEl>
                                          <p:spTgt spid="2"/>
                                        </p:tgtEl>
                                        <p:attrNameLst>
                                          <p:attrName>fill.type</p:attrName>
                                        </p:attrNameLst>
                                      </p:cBhvr>
                                      <p:to>
                                        <p:strVal val="solid"/>
                                      </p:to>
                                    </p:set>
                                  </p:childTnLst>
                                </p:cTn>
                              </p:par>
                            </p:childTnLst>
                          </p:cTn>
                        </p:par>
                      </p:childTnLst>
                    </p:cTn>
                  </p:par>
                  <p:par>
                    <p:cTn id="78" fill="hold">
                      <p:stCondLst>
                        <p:cond delay="indefinite"/>
                      </p:stCondLst>
                      <p:childTnLst>
                        <p:par>
                          <p:cTn id="79" fill="hold">
                            <p:stCondLst>
                              <p:cond delay="0"/>
                            </p:stCondLst>
                            <p:childTnLst>
                              <p:par>
                                <p:cTn id="80" presetID="14" presetClass="entr" presetSubtype="10" fill="hold" grpId="0" nodeType="clickEffect">
                                  <p:stCondLst>
                                    <p:cond delay="0"/>
                                  </p:stCondLst>
                                  <p:childTnLst>
                                    <p:set>
                                      <p:cBhvr>
                                        <p:cTn id="81" dur="1" fill="hold">
                                          <p:stCondLst>
                                            <p:cond delay="0"/>
                                          </p:stCondLst>
                                        </p:cTn>
                                        <p:tgtEl>
                                          <p:spTgt spid="5"/>
                                        </p:tgtEl>
                                        <p:attrNameLst>
                                          <p:attrName>style.visibility</p:attrName>
                                        </p:attrNameLst>
                                      </p:cBhvr>
                                      <p:to>
                                        <p:strVal val="visible"/>
                                      </p:to>
                                    </p:set>
                                    <p:animEffect transition="in" filter="randombar(horizontal)">
                                      <p:cBhvr>
                                        <p:cTn id="82" dur="500"/>
                                        <p:tgtEl>
                                          <p:spTgt spid="5"/>
                                        </p:tgtEl>
                                      </p:cBhvr>
                                    </p:animEffect>
                                  </p:childTnLst>
                                </p:cTn>
                              </p:par>
                            </p:childTnLst>
                          </p:cTn>
                        </p:par>
                      </p:childTnLst>
                    </p:cTn>
                  </p:par>
                  <p:par>
                    <p:cTn id="83" fill="hold">
                      <p:stCondLst>
                        <p:cond delay="indefinite"/>
                      </p:stCondLst>
                      <p:childTnLst>
                        <p:par>
                          <p:cTn id="84" fill="hold">
                            <p:stCondLst>
                              <p:cond delay="0"/>
                            </p:stCondLst>
                            <p:childTnLst>
                              <p:par>
                                <p:cTn id="85" presetID="42" presetClass="path" presetSubtype="0" accel="50000" decel="50000" fill="hold" grpId="2" nodeType="clickEffect">
                                  <p:stCondLst>
                                    <p:cond delay="0"/>
                                  </p:stCondLst>
                                  <p:childTnLst>
                                    <p:animMotion origin="layout" path="M 0.59505 0.19213 L 0.67916 0.47662 " pathEditMode="relative" rAng="0" ptsTypes="AA">
                                      <p:cBhvr>
                                        <p:cTn id="86" dur="1000" fill="hold"/>
                                        <p:tgtEl>
                                          <p:spTgt spid="91"/>
                                        </p:tgtEl>
                                        <p:attrNameLst>
                                          <p:attrName>ppt_x</p:attrName>
                                          <p:attrName>ppt_y</p:attrName>
                                        </p:attrNameLst>
                                      </p:cBhvr>
                                      <p:rCtr x="4206" y="14213"/>
                                    </p:animMotion>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grpId="0" nodeType="clickEffect">
                                  <p:stCondLst>
                                    <p:cond delay="0"/>
                                  </p:stCondLst>
                                  <p:childTnLst>
                                    <p:set>
                                      <p:cBhvr>
                                        <p:cTn id="90" dur="1" fill="hold">
                                          <p:stCondLst>
                                            <p:cond delay="0"/>
                                          </p:stCondLst>
                                        </p:cTn>
                                        <p:tgtEl>
                                          <p:spTgt spid="7"/>
                                        </p:tgtEl>
                                        <p:attrNameLst>
                                          <p:attrName>style.visibility</p:attrName>
                                        </p:attrNameLst>
                                      </p:cBhvr>
                                      <p:to>
                                        <p:strVal val="visible"/>
                                      </p:to>
                                    </p:set>
                                    <p:animEffect transition="in" filter="wipe(up)">
                                      <p:cBhvr>
                                        <p:cTn id="9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2" grpId="1" animBg="1"/>
      <p:bldP spid="84" grpId="0"/>
      <p:bldP spid="86" grpId="0"/>
      <p:bldP spid="86" grpId="1"/>
      <p:bldP spid="86" grpId="2"/>
      <p:bldP spid="87" grpId="0"/>
      <p:bldP spid="87" grpId="1"/>
      <p:bldP spid="88" grpId="0"/>
      <p:bldP spid="90" grpId="0"/>
      <p:bldP spid="90" grpId="1"/>
      <p:bldP spid="91" grpId="0"/>
      <p:bldP spid="91" grpId="1"/>
      <p:bldP spid="91" grpId="2"/>
      <p:bldP spid="2" grpId="0" animBg="1"/>
      <p:bldP spid="2" grpId="1" animBg="1"/>
      <p:bldP spid="4" grpId="0"/>
      <p:bldP spid="5" grpId="0"/>
      <p:bldP spid="6" grpId="0" animBg="1"/>
      <p:bldP spid="7" grpId="0" animBg="1"/>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圆角 43">
            <a:extLst>
              <a:ext uri="{FF2B5EF4-FFF2-40B4-BE49-F238E27FC236}">
                <a16:creationId xmlns:a16="http://schemas.microsoft.com/office/drawing/2014/main" id="{51D0637E-614C-5BE2-7715-74790203B5F0}"/>
              </a:ext>
            </a:extLst>
          </p:cNvPr>
          <p:cNvSpPr/>
          <p:nvPr/>
        </p:nvSpPr>
        <p:spPr>
          <a:xfrm>
            <a:off x="4799744" y="2103120"/>
            <a:ext cx="7036619" cy="4366434"/>
          </a:xfrm>
          <a:prstGeom prst="roundRect">
            <a:avLst>
              <a:gd name="adj" fmla="val 5475"/>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449A4509-D656-1960-0620-21F25D77CCE3}"/>
              </a:ext>
            </a:extLst>
          </p:cNvPr>
          <p:cNvSpPr/>
          <p:nvPr/>
        </p:nvSpPr>
        <p:spPr>
          <a:xfrm>
            <a:off x="4984870" y="2322502"/>
            <a:ext cx="635264" cy="381148"/>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a:solidFill>
                  <a:srgbClr val="4C5252"/>
                </a:solidFill>
              </a:rPr>
              <a:t>线程</a:t>
            </a:r>
            <a:r>
              <a:rPr kumimoji="1" lang="en-US" altLang="zh-CN" sz="1100">
                <a:solidFill>
                  <a:srgbClr val="4C5252"/>
                </a:solidFill>
              </a:rPr>
              <a:t>1</a:t>
            </a:r>
            <a:endParaRPr kumimoji="1" lang="zh-CN" altLang="en-US" sz="1100" dirty="0">
              <a:solidFill>
                <a:srgbClr val="4C5252"/>
              </a:solidFill>
            </a:endParaRPr>
          </a:p>
        </p:txBody>
      </p:sp>
      <p:cxnSp>
        <p:nvCxnSpPr>
          <p:cNvPr id="46" name="直线连接符 8">
            <a:extLst>
              <a:ext uri="{FF2B5EF4-FFF2-40B4-BE49-F238E27FC236}">
                <a16:creationId xmlns:a16="http://schemas.microsoft.com/office/drawing/2014/main" id="{75B41687-F7DD-27D1-C769-3EB4C3473F72}"/>
              </a:ext>
            </a:extLst>
          </p:cNvPr>
          <p:cNvCxnSpPr>
            <a:cxnSpLocks/>
            <a:stCxn id="45" idx="2"/>
          </p:cNvCxnSpPr>
          <p:nvPr/>
        </p:nvCxnSpPr>
        <p:spPr>
          <a:xfrm>
            <a:off x="5302502" y="2703650"/>
            <a:ext cx="0" cy="3599650"/>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id="{D97E0D9E-4A5D-60D6-12A8-EE277B9D4CAE}"/>
              </a:ext>
            </a:extLst>
          </p:cNvPr>
          <p:cNvSpPr/>
          <p:nvPr/>
        </p:nvSpPr>
        <p:spPr>
          <a:xfrm>
            <a:off x="5239330" y="2867502"/>
            <a:ext cx="108000" cy="704473"/>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48" name="矩形 47">
            <a:extLst>
              <a:ext uri="{FF2B5EF4-FFF2-40B4-BE49-F238E27FC236}">
                <a16:creationId xmlns:a16="http://schemas.microsoft.com/office/drawing/2014/main" id="{A30118FF-6895-2BCD-7EC3-3F5DA4815205}"/>
              </a:ext>
            </a:extLst>
          </p:cNvPr>
          <p:cNvSpPr/>
          <p:nvPr/>
        </p:nvSpPr>
        <p:spPr>
          <a:xfrm>
            <a:off x="5293329" y="3032269"/>
            <a:ext cx="108000" cy="404825"/>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cxnSp>
        <p:nvCxnSpPr>
          <p:cNvPr id="49" name="肘形连接符 25">
            <a:extLst>
              <a:ext uri="{FF2B5EF4-FFF2-40B4-BE49-F238E27FC236}">
                <a16:creationId xmlns:a16="http://schemas.microsoft.com/office/drawing/2014/main" id="{3025D39B-B951-0579-2D7A-F794CCA9B956}"/>
              </a:ext>
            </a:extLst>
          </p:cNvPr>
          <p:cNvCxnSpPr>
            <a:cxnSpLocks/>
            <a:endCxn id="48" idx="3"/>
          </p:cNvCxnSpPr>
          <p:nvPr/>
        </p:nvCxnSpPr>
        <p:spPr>
          <a:xfrm rot="16200000" flipH="1">
            <a:off x="5217349" y="3050701"/>
            <a:ext cx="316407" cy="51553"/>
          </a:xfrm>
          <a:prstGeom prst="bentConnector4">
            <a:avLst>
              <a:gd name="adj1" fmla="val 1959"/>
              <a:gd name="adj2" fmla="val 543427"/>
            </a:avLst>
          </a:prstGeom>
          <a:ln w="12700">
            <a:solidFill>
              <a:srgbClr val="4C5252"/>
            </a:solidFill>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2A93E58B-CDF8-E79B-5BA3-2273F645D147}"/>
              </a:ext>
            </a:extLst>
          </p:cNvPr>
          <p:cNvSpPr txBox="1"/>
          <p:nvPr/>
        </p:nvSpPr>
        <p:spPr>
          <a:xfrm>
            <a:off x="5626399" y="2931197"/>
            <a:ext cx="1256975" cy="577081"/>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1.</a:t>
            </a:r>
            <a:r>
              <a:rPr lang="zh-CN" altLang="en-US" sz="1050">
                <a:solidFill>
                  <a:schemeClr val="tx1">
                    <a:lumMod val="65000"/>
                    <a:lumOff val="35000"/>
                  </a:schemeClr>
                </a:solidFill>
              </a:rPr>
              <a:t>查询库存</a:t>
            </a:r>
            <a:endParaRPr lang="en-US" altLang="zh-CN" sz="1050">
              <a:solidFill>
                <a:schemeClr val="tx1">
                  <a:lumMod val="65000"/>
                  <a:lumOff val="35000"/>
                </a:schemeClr>
              </a:solidFill>
            </a:endParaRPr>
          </a:p>
          <a:p>
            <a:pPr fontAlgn="auto">
              <a:spcBef>
                <a:spcPts val="0"/>
              </a:spcBef>
              <a:spcAft>
                <a:spcPts val="0"/>
              </a:spcAft>
            </a:pPr>
            <a:r>
              <a:rPr lang="en-US" altLang="zh-CN" sz="1050">
                <a:solidFill>
                  <a:schemeClr val="tx1">
                    <a:lumMod val="65000"/>
                    <a:lumOff val="35000"/>
                  </a:schemeClr>
                </a:solidFill>
                <a:latin typeface="+mn-lt"/>
                <a:ea typeface="+mn-ea"/>
              </a:rPr>
              <a:t>  total_num =</a:t>
            </a:r>
          </a:p>
          <a:p>
            <a:pPr fontAlgn="auto">
              <a:spcBef>
                <a:spcPts val="0"/>
              </a:spcBef>
              <a:spcAft>
                <a:spcPts val="0"/>
              </a:spcAft>
            </a:pPr>
            <a:r>
              <a:rPr lang="en-US" altLang="zh-CN" sz="1050">
                <a:solidFill>
                  <a:schemeClr val="tx1">
                    <a:lumMod val="65000"/>
                    <a:lumOff val="35000"/>
                  </a:schemeClr>
                </a:solidFill>
              </a:rPr>
              <a:t>  issue_num = </a:t>
            </a:r>
            <a:endParaRPr lang="zh-CN" altLang="en-US" sz="1050" dirty="0">
              <a:solidFill>
                <a:schemeClr val="tx1">
                  <a:lumMod val="65000"/>
                  <a:lumOff val="35000"/>
                </a:schemeClr>
              </a:solidFill>
              <a:latin typeface="+mn-lt"/>
              <a:ea typeface="+mn-ea"/>
            </a:endParaRPr>
          </a:p>
        </p:txBody>
      </p:sp>
      <p:sp>
        <p:nvSpPr>
          <p:cNvPr id="51" name="矩形 50">
            <a:extLst>
              <a:ext uri="{FF2B5EF4-FFF2-40B4-BE49-F238E27FC236}">
                <a16:creationId xmlns:a16="http://schemas.microsoft.com/office/drawing/2014/main" id="{71E886EF-9935-0FBD-2756-53FFF38BF49F}"/>
              </a:ext>
            </a:extLst>
          </p:cNvPr>
          <p:cNvSpPr/>
          <p:nvPr/>
        </p:nvSpPr>
        <p:spPr>
          <a:xfrm>
            <a:off x="7805245" y="2322502"/>
            <a:ext cx="635264" cy="381148"/>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a:solidFill>
                  <a:srgbClr val="4C5252"/>
                </a:solidFill>
              </a:rPr>
              <a:t>线程</a:t>
            </a:r>
            <a:r>
              <a:rPr kumimoji="1" lang="en-US" altLang="zh-CN" sz="1100">
                <a:solidFill>
                  <a:srgbClr val="4C5252"/>
                </a:solidFill>
              </a:rPr>
              <a:t>2</a:t>
            </a:r>
            <a:endParaRPr kumimoji="1" lang="zh-CN" altLang="en-US" sz="1100" dirty="0">
              <a:solidFill>
                <a:srgbClr val="4C5252"/>
              </a:solidFill>
            </a:endParaRPr>
          </a:p>
        </p:txBody>
      </p:sp>
      <p:cxnSp>
        <p:nvCxnSpPr>
          <p:cNvPr id="52" name="直线连接符 8">
            <a:extLst>
              <a:ext uri="{FF2B5EF4-FFF2-40B4-BE49-F238E27FC236}">
                <a16:creationId xmlns:a16="http://schemas.microsoft.com/office/drawing/2014/main" id="{88E0F16E-CD29-3348-9DA9-46977B3BDBF0}"/>
              </a:ext>
            </a:extLst>
          </p:cNvPr>
          <p:cNvCxnSpPr>
            <a:cxnSpLocks/>
            <a:stCxn id="51" idx="2"/>
          </p:cNvCxnSpPr>
          <p:nvPr/>
        </p:nvCxnSpPr>
        <p:spPr>
          <a:xfrm>
            <a:off x="8122877" y="2703650"/>
            <a:ext cx="0" cy="3599650"/>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3" name="矩形 52">
            <a:extLst>
              <a:ext uri="{FF2B5EF4-FFF2-40B4-BE49-F238E27FC236}">
                <a16:creationId xmlns:a16="http://schemas.microsoft.com/office/drawing/2014/main" id="{C2613961-20C0-9CEE-F43D-27D2B4430D7A}"/>
              </a:ext>
            </a:extLst>
          </p:cNvPr>
          <p:cNvSpPr/>
          <p:nvPr/>
        </p:nvSpPr>
        <p:spPr>
          <a:xfrm>
            <a:off x="8068878" y="3828840"/>
            <a:ext cx="108000" cy="704473"/>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54" name="矩形 53">
            <a:extLst>
              <a:ext uri="{FF2B5EF4-FFF2-40B4-BE49-F238E27FC236}">
                <a16:creationId xmlns:a16="http://schemas.microsoft.com/office/drawing/2014/main" id="{AF6E5116-5DFD-D53A-E994-5EF6C76CFD00}"/>
              </a:ext>
            </a:extLst>
          </p:cNvPr>
          <p:cNvSpPr/>
          <p:nvPr/>
        </p:nvSpPr>
        <p:spPr>
          <a:xfrm>
            <a:off x="8122877" y="3993607"/>
            <a:ext cx="108000" cy="404825"/>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cxnSp>
        <p:nvCxnSpPr>
          <p:cNvPr id="55" name="肘形连接符 25">
            <a:extLst>
              <a:ext uri="{FF2B5EF4-FFF2-40B4-BE49-F238E27FC236}">
                <a16:creationId xmlns:a16="http://schemas.microsoft.com/office/drawing/2014/main" id="{1D06497E-9E06-52C0-7376-134F5D9A17DE}"/>
              </a:ext>
            </a:extLst>
          </p:cNvPr>
          <p:cNvCxnSpPr>
            <a:cxnSpLocks/>
            <a:endCxn id="54" idx="3"/>
          </p:cNvCxnSpPr>
          <p:nvPr/>
        </p:nvCxnSpPr>
        <p:spPr>
          <a:xfrm rot="16200000" flipH="1">
            <a:off x="8046897" y="4012039"/>
            <a:ext cx="316407" cy="51553"/>
          </a:xfrm>
          <a:prstGeom prst="bentConnector4">
            <a:avLst>
              <a:gd name="adj1" fmla="val 1959"/>
              <a:gd name="adj2" fmla="val 543427"/>
            </a:avLst>
          </a:prstGeom>
          <a:ln w="12700">
            <a:solidFill>
              <a:srgbClr val="4C5252"/>
            </a:solidFill>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8876A796-9894-A9AC-C305-802709201C8B}"/>
              </a:ext>
            </a:extLst>
          </p:cNvPr>
          <p:cNvSpPr txBox="1"/>
          <p:nvPr/>
        </p:nvSpPr>
        <p:spPr>
          <a:xfrm>
            <a:off x="8509946" y="3927160"/>
            <a:ext cx="1240463" cy="577081"/>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rPr>
              <a:t>1.</a:t>
            </a:r>
            <a:r>
              <a:rPr lang="zh-CN" altLang="en-US" sz="1050">
                <a:solidFill>
                  <a:schemeClr val="tx1">
                    <a:lumMod val="65000"/>
                    <a:lumOff val="35000"/>
                  </a:schemeClr>
                </a:solidFill>
              </a:rPr>
              <a:t>查询库存</a:t>
            </a:r>
            <a:endParaRPr lang="en-US" altLang="zh-CN" sz="1050">
              <a:solidFill>
                <a:schemeClr val="tx1">
                  <a:lumMod val="65000"/>
                  <a:lumOff val="35000"/>
                </a:schemeClr>
              </a:solidFill>
            </a:endParaRPr>
          </a:p>
          <a:p>
            <a:pPr fontAlgn="auto">
              <a:spcBef>
                <a:spcPts val="0"/>
              </a:spcBef>
              <a:spcAft>
                <a:spcPts val="0"/>
              </a:spcAft>
            </a:pPr>
            <a:r>
              <a:rPr lang="en-US" altLang="zh-CN" sz="1050">
                <a:solidFill>
                  <a:schemeClr val="tx1">
                    <a:lumMod val="65000"/>
                    <a:lumOff val="35000"/>
                  </a:schemeClr>
                </a:solidFill>
              </a:rPr>
              <a:t>  total_num =</a:t>
            </a:r>
          </a:p>
          <a:p>
            <a:pPr fontAlgn="auto">
              <a:spcBef>
                <a:spcPts val="0"/>
              </a:spcBef>
              <a:spcAft>
                <a:spcPts val="0"/>
              </a:spcAft>
            </a:pPr>
            <a:r>
              <a:rPr lang="en-US" altLang="zh-CN" sz="1050">
                <a:solidFill>
                  <a:schemeClr val="tx1">
                    <a:lumMod val="65000"/>
                    <a:lumOff val="35000"/>
                  </a:schemeClr>
                </a:solidFill>
              </a:rPr>
              <a:t>  issue_num = </a:t>
            </a:r>
            <a:endParaRPr lang="zh-CN" altLang="en-US" sz="1050" dirty="0">
              <a:solidFill>
                <a:schemeClr val="tx1">
                  <a:lumMod val="65000"/>
                  <a:lumOff val="35000"/>
                </a:schemeClr>
              </a:solidFill>
            </a:endParaRPr>
          </a:p>
        </p:txBody>
      </p:sp>
      <p:sp>
        <p:nvSpPr>
          <p:cNvPr id="57" name="矩形 56">
            <a:extLst>
              <a:ext uri="{FF2B5EF4-FFF2-40B4-BE49-F238E27FC236}">
                <a16:creationId xmlns:a16="http://schemas.microsoft.com/office/drawing/2014/main" id="{A3CC2923-F849-F053-B612-580D92C4A690}"/>
              </a:ext>
            </a:extLst>
          </p:cNvPr>
          <p:cNvSpPr/>
          <p:nvPr/>
        </p:nvSpPr>
        <p:spPr>
          <a:xfrm>
            <a:off x="5237353" y="4703251"/>
            <a:ext cx="108000" cy="704473"/>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58" name="矩形 57">
            <a:extLst>
              <a:ext uri="{FF2B5EF4-FFF2-40B4-BE49-F238E27FC236}">
                <a16:creationId xmlns:a16="http://schemas.microsoft.com/office/drawing/2014/main" id="{BEF64A88-E223-C7DF-53B7-6124270A6277}"/>
              </a:ext>
            </a:extLst>
          </p:cNvPr>
          <p:cNvSpPr/>
          <p:nvPr/>
        </p:nvSpPr>
        <p:spPr>
          <a:xfrm>
            <a:off x="5291352" y="4868018"/>
            <a:ext cx="108000" cy="404825"/>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cxnSp>
        <p:nvCxnSpPr>
          <p:cNvPr id="59" name="肘形连接符 25">
            <a:extLst>
              <a:ext uri="{FF2B5EF4-FFF2-40B4-BE49-F238E27FC236}">
                <a16:creationId xmlns:a16="http://schemas.microsoft.com/office/drawing/2014/main" id="{759C04CF-4FA8-EB15-30CA-452E9EA7F7F6}"/>
              </a:ext>
            </a:extLst>
          </p:cNvPr>
          <p:cNvCxnSpPr>
            <a:cxnSpLocks/>
            <a:endCxn id="58" idx="3"/>
          </p:cNvCxnSpPr>
          <p:nvPr/>
        </p:nvCxnSpPr>
        <p:spPr>
          <a:xfrm rot="16200000" flipH="1">
            <a:off x="5215372" y="4886450"/>
            <a:ext cx="316407" cy="51553"/>
          </a:xfrm>
          <a:prstGeom prst="bentConnector4">
            <a:avLst>
              <a:gd name="adj1" fmla="val 1959"/>
              <a:gd name="adj2" fmla="val 543427"/>
            </a:avLst>
          </a:prstGeom>
          <a:ln w="12700">
            <a:solidFill>
              <a:srgbClr val="4C5252"/>
            </a:solidFill>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3FB1425E-999C-4E22-EAC8-8095678016B0}"/>
              </a:ext>
            </a:extLst>
          </p:cNvPr>
          <p:cNvSpPr txBox="1"/>
          <p:nvPr/>
        </p:nvSpPr>
        <p:spPr>
          <a:xfrm>
            <a:off x="5678419" y="4801571"/>
            <a:ext cx="1204955" cy="577081"/>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2.</a:t>
            </a:r>
            <a:r>
              <a:rPr lang="zh-CN" altLang="en-US" sz="1050">
                <a:solidFill>
                  <a:schemeClr val="tx1">
                    <a:lumMod val="65000"/>
                    <a:lumOff val="35000"/>
                  </a:schemeClr>
                </a:solidFill>
              </a:rPr>
              <a:t>判断是否充足</a:t>
            </a:r>
            <a:endParaRPr lang="en-US" altLang="zh-CN" sz="1050">
              <a:solidFill>
                <a:schemeClr val="tx1">
                  <a:lumMod val="65000"/>
                  <a:lumOff val="35000"/>
                </a:schemeClr>
              </a:solidFill>
            </a:endParaRPr>
          </a:p>
          <a:p>
            <a:pPr fontAlgn="auto">
              <a:spcBef>
                <a:spcPts val="0"/>
              </a:spcBef>
              <a:spcAft>
                <a:spcPts val="0"/>
              </a:spcAft>
            </a:pPr>
            <a:r>
              <a:rPr lang="zh-CN" altLang="en-US" sz="1050">
                <a:solidFill>
                  <a:schemeClr val="tx1">
                    <a:lumMod val="65000"/>
                    <a:lumOff val="35000"/>
                  </a:schemeClr>
                </a:solidFill>
                <a:latin typeface="+mn-lt"/>
                <a:ea typeface="+mn-ea"/>
              </a:rPr>
              <a:t>是：</a:t>
            </a:r>
            <a:r>
              <a:rPr lang="zh-CN" altLang="en-US" sz="1050">
                <a:solidFill>
                  <a:schemeClr val="tx1">
                    <a:lumMod val="65000"/>
                    <a:lumOff val="35000"/>
                  </a:schemeClr>
                </a:solidFill>
              </a:rPr>
              <a:t>更新库存</a:t>
            </a:r>
            <a:endParaRPr lang="en-US" altLang="zh-CN" sz="1050">
              <a:solidFill>
                <a:schemeClr val="tx1">
                  <a:lumMod val="65000"/>
                  <a:lumOff val="35000"/>
                </a:schemeClr>
              </a:solidFill>
              <a:latin typeface="+mn-lt"/>
              <a:ea typeface="+mn-ea"/>
            </a:endParaRPr>
          </a:p>
          <a:p>
            <a:pPr fontAlgn="auto">
              <a:spcBef>
                <a:spcPts val="0"/>
              </a:spcBef>
              <a:spcAft>
                <a:spcPts val="0"/>
              </a:spcAft>
            </a:pPr>
            <a:r>
              <a:rPr lang="zh-CN" altLang="en-US" sz="1050">
                <a:solidFill>
                  <a:schemeClr val="tx1">
                    <a:lumMod val="65000"/>
                    <a:lumOff val="35000"/>
                  </a:schemeClr>
                </a:solidFill>
              </a:rPr>
              <a:t>否：报错</a:t>
            </a:r>
            <a:endParaRPr lang="zh-CN" altLang="en-US" sz="1050" dirty="0">
              <a:solidFill>
                <a:schemeClr val="tx1">
                  <a:lumMod val="65000"/>
                  <a:lumOff val="35000"/>
                </a:schemeClr>
              </a:solidFill>
              <a:latin typeface="+mn-lt"/>
              <a:ea typeface="+mn-ea"/>
            </a:endParaRPr>
          </a:p>
        </p:txBody>
      </p:sp>
      <p:sp>
        <p:nvSpPr>
          <p:cNvPr id="61" name="矩形 60">
            <a:extLst>
              <a:ext uri="{FF2B5EF4-FFF2-40B4-BE49-F238E27FC236}">
                <a16:creationId xmlns:a16="http://schemas.microsoft.com/office/drawing/2014/main" id="{0744335B-35F0-7242-4C12-A0892CC757D5}"/>
              </a:ext>
            </a:extLst>
          </p:cNvPr>
          <p:cNvSpPr/>
          <p:nvPr/>
        </p:nvSpPr>
        <p:spPr>
          <a:xfrm>
            <a:off x="8068878" y="5575813"/>
            <a:ext cx="108000" cy="704473"/>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62" name="矩形 61">
            <a:extLst>
              <a:ext uri="{FF2B5EF4-FFF2-40B4-BE49-F238E27FC236}">
                <a16:creationId xmlns:a16="http://schemas.microsoft.com/office/drawing/2014/main" id="{3A46C71C-4633-D9A3-EB4D-D5789A6773DA}"/>
              </a:ext>
            </a:extLst>
          </p:cNvPr>
          <p:cNvSpPr/>
          <p:nvPr/>
        </p:nvSpPr>
        <p:spPr>
          <a:xfrm>
            <a:off x="8122877" y="5740580"/>
            <a:ext cx="108000" cy="404825"/>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cxnSp>
        <p:nvCxnSpPr>
          <p:cNvPr id="63" name="肘形连接符 25">
            <a:extLst>
              <a:ext uri="{FF2B5EF4-FFF2-40B4-BE49-F238E27FC236}">
                <a16:creationId xmlns:a16="http://schemas.microsoft.com/office/drawing/2014/main" id="{C5699508-ECF1-83C8-5AF8-2F04AD18290D}"/>
              </a:ext>
            </a:extLst>
          </p:cNvPr>
          <p:cNvCxnSpPr>
            <a:cxnSpLocks/>
            <a:endCxn id="62" idx="3"/>
          </p:cNvCxnSpPr>
          <p:nvPr/>
        </p:nvCxnSpPr>
        <p:spPr>
          <a:xfrm rot="16200000" flipH="1">
            <a:off x="8046897" y="5759012"/>
            <a:ext cx="316407" cy="51553"/>
          </a:xfrm>
          <a:prstGeom prst="bentConnector4">
            <a:avLst>
              <a:gd name="adj1" fmla="val 1959"/>
              <a:gd name="adj2" fmla="val 543427"/>
            </a:avLst>
          </a:prstGeom>
          <a:ln w="12700">
            <a:solidFill>
              <a:srgbClr val="4C5252"/>
            </a:solidFill>
            <a:tailEnd type="triangle"/>
          </a:ln>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id="{13CC77C4-9163-8573-64EA-AC36517FA246}"/>
              </a:ext>
            </a:extLst>
          </p:cNvPr>
          <p:cNvSpPr txBox="1"/>
          <p:nvPr/>
        </p:nvSpPr>
        <p:spPr>
          <a:xfrm>
            <a:off x="8509945" y="5674133"/>
            <a:ext cx="2271461" cy="577081"/>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rPr>
              <a:t>2.</a:t>
            </a:r>
            <a:r>
              <a:rPr lang="zh-CN" altLang="en-US" sz="1050">
                <a:solidFill>
                  <a:schemeClr val="tx1">
                    <a:lumMod val="65000"/>
                    <a:lumOff val="35000"/>
                  </a:schemeClr>
                </a:solidFill>
              </a:rPr>
              <a:t>判断是否充足</a:t>
            </a:r>
            <a:endParaRPr lang="en-US" altLang="zh-CN" sz="1050">
              <a:solidFill>
                <a:schemeClr val="tx1">
                  <a:lumMod val="65000"/>
                  <a:lumOff val="35000"/>
                </a:schemeClr>
              </a:solidFill>
            </a:endParaRPr>
          </a:p>
          <a:p>
            <a:pPr fontAlgn="auto">
              <a:spcBef>
                <a:spcPts val="0"/>
              </a:spcBef>
              <a:spcAft>
                <a:spcPts val="0"/>
              </a:spcAft>
            </a:pPr>
            <a:r>
              <a:rPr lang="zh-CN" altLang="en-US" sz="1050">
                <a:solidFill>
                  <a:schemeClr val="tx1">
                    <a:lumMod val="65000"/>
                    <a:lumOff val="35000"/>
                  </a:schemeClr>
                </a:solidFill>
              </a:rPr>
              <a:t>是：更新库存</a:t>
            </a:r>
            <a:endParaRPr lang="en-US" altLang="zh-CN" sz="1050">
              <a:solidFill>
                <a:schemeClr val="tx1">
                  <a:lumMod val="65000"/>
                  <a:lumOff val="35000"/>
                </a:schemeClr>
              </a:solidFill>
            </a:endParaRPr>
          </a:p>
          <a:p>
            <a:pPr fontAlgn="auto">
              <a:spcBef>
                <a:spcPts val="0"/>
              </a:spcBef>
              <a:spcAft>
                <a:spcPts val="0"/>
              </a:spcAft>
            </a:pPr>
            <a:r>
              <a:rPr lang="zh-CN" altLang="en-US" sz="1050">
                <a:solidFill>
                  <a:schemeClr val="tx1">
                    <a:lumMod val="65000"/>
                    <a:lumOff val="35000"/>
                  </a:schemeClr>
                </a:solidFill>
              </a:rPr>
              <a:t>否：报错</a:t>
            </a:r>
            <a:endParaRPr lang="zh-CN" altLang="en-US" sz="1050" dirty="0">
              <a:solidFill>
                <a:schemeClr val="tx1">
                  <a:lumMod val="65000"/>
                  <a:lumOff val="35000"/>
                </a:schemeClr>
              </a:solidFill>
            </a:endParaRPr>
          </a:p>
        </p:txBody>
      </p:sp>
      <p:sp>
        <p:nvSpPr>
          <p:cNvPr id="72" name="矩形 71">
            <a:extLst>
              <a:ext uri="{FF2B5EF4-FFF2-40B4-BE49-F238E27FC236}">
                <a16:creationId xmlns:a16="http://schemas.microsoft.com/office/drawing/2014/main" id="{C1774D4F-FF22-02F2-C446-21BAC758068C}"/>
              </a:ext>
            </a:extLst>
          </p:cNvPr>
          <p:cNvSpPr/>
          <p:nvPr/>
        </p:nvSpPr>
        <p:spPr>
          <a:xfrm>
            <a:off x="5750436" y="5000547"/>
            <a:ext cx="934564" cy="164577"/>
          </a:xfrm>
          <a:prstGeom prst="rect">
            <a:avLst/>
          </a:prstGeom>
          <a:solidFill>
            <a:srgbClr val="FF0000">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5" name="表格 4">
            <a:extLst>
              <a:ext uri="{FF2B5EF4-FFF2-40B4-BE49-F238E27FC236}">
                <a16:creationId xmlns:a16="http://schemas.microsoft.com/office/drawing/2014/main" id="{03BAC730-C6E4-9AA0-0D7E-F61391F8570B}"/>
              </a:ext>
            </a:extLst>
          </p:cNvPr>
          <p:cNvGraphicFramePr>
            <a:graphicFrameLocks noGrp="1"/>
          </p:cNvGraphicFramePr>
          <p:nvPr/>
        </p:nvGraphicFramePr>
        <p:xfrm>
          <a:off x="486810" y="2385734"/>
          <a:ext cx="2577403" cy="880996"/>
        </p:xfrm>
        <a:graphic>
          <a:graphicData uri="http://schemas.openxmlformats.org/drawingml/2006/table">
            <a:tbl>
              <a:tblPr firstRow="1" bandRow="1">
                <a:effectLst>
                  <a:outerShdw blurRad="50800" dist="38100" dir="8100000" algn="tr" rotWithShape="0">
                    <a:prstClr val="black">
                      <a:alpha val="40000"/>
                    </a:prstClr>
                  </a:outerShdw>
                </a:effectLst>
                <a:tableStyleId>{073A0DAA-6AF3-43AB-8588-CEC1D06C72B9}</a:tableStyleId>
              </a:tblPr>
              <a:tblGrid>
                <a:gridCol w="505648">
                  <a:extLst>
                    <a:ext uri="{9D8B030D-6E8A-4147-A177-3AD203B41FA5}">
                      <a16:colId xmlns:a16="http://schemas.microsoft.com/office/drawing/2014/main" val="459834016"/>
                    </a:ext>
                  </a:extLst>
                </a:gridCol>
                <a:gridCol w="1021168">
                  <a:extLst>
                    <a:ext uri="{9D8B030D-6E8A-4147-A177-3AD203B41FA5}">
                      <a16:colId xmlns:a16="http://schemas.microsoft.com/office/drawing/2014/main" val="3172366834"/>
                    </a:ext>
                  </a:extLst>
                </a:gridCol>
                <a:gridCol w="1050587">
                  <a:extLst>
                    <a:ext uri="{9D8B030D-6E8A-4147-A177-3AD203B41FA5}">
                      <a16:colId xmlns:a16="http://schemas.microsoft.com/office/drawing/2014/main" val="1458731983"/>
                    </a:ext>
                  </a:extLst>
                </a:gridCol>
              </a:tblGrid>
              <a:tr h="453441">
                <a:tc>
                  <a:txBody>
                    <a:bodyPr/>
                    <a:lstStyle/>
                    <a:p>
                      <a:pPr algn="ctr"/>
                      <a:r>
                        <a:rPr lang="en-US" altLang="zh-CN" sz="1200"/>
                        <a:t>id</a:t>
                      </a:r>
                      <a:endParaRPr lang="zh-CN" altLang="en-US" sz="1200"/>
                    </a:p>
                  </a:txBody>
                  <a:tcPr anchor="ctr">
                    <a:solidFill>
                      <a:srgbClr val="AD2A26"/>
                    </a:solidFill>
                  </a:tcPr>
                </a:tc>
                <a:tc>
                  <a:txBody>
                    <a:bodyPr/>
                    <a:lstStyle/>
                    <a:p>
                      <a:pPr algn="ctr"/>
                      <a:r>
                        <a:rPr lang="en-US" altLang="zh-CN" sz="1200"/>
                        <a:t>total_num</a:t>
                      </a:r>
                      <a:endParaRPr lang="zh-CN" altLang="en-US" sz="1200"/>
                    </a:p>
                  </a:txBody>
                  <a:tcPr anchor="ctr">
                    <a:solidFill>
                      <a:srgbClr val="AD2A26"/>
                    </a:solidFill>
                  </a:tcPr>
                </a:tc>
                <a:tc>
                  <a:txBody>
                    <a:bodyPr/>
                    <a:lstStyle/>
                    <a:p>
                      <a:pPr algn="ctr"/>
                      <a:r>
                        <a:rPr lang="en-US" altLang="zh-CN" sz="1200"/>
                        <a:t>issue_num</a:t>
                      </a:r>
                      <a:endParaRPr lang="zh-CN" altLang="en-US" sz="1200"/>
                    </a:p>
                  </a:txBody>
                  <a:tcPr anchor="ctr">
                    <a:solidFill>
                      <a:srgbClr val="AD2A26"/>
                    </a:solidFill>
                  </a:tcPr>
                </a:tc>
                <a:extLst>
                  <a:ext uri="{0D108BD9-81ED-4DB2-BD59-A6C34878D82A}">
                    <a16:rowId xmlns:a16="http://schemas.microsoft.com/office/drawing/2014/main" val="922671666"/>
                  </a:ext>
                </a:extLst>
              </a:tr>
              <a:tr h="427555">
                <a:tc>
                  <a:txBody>
                    <a:bodyPr/>
                    <a:lstStyle/>
                    <a:p>
                      <a:pPr algn="ctr"/>
                      <a:r>
                        <a:rPr lang="en-US" altLang="zh-CN" sz="1400"/>
                        <a:t>10</a:t>
                      </a:r>
                      <a:endParaRPr lang="zh-CN" altLang="en-US" sz="1400"/>
                    </a:p>
                  </a:txBody>
                  <a:tcPr anchor="ctr">
                    <a:solidFill>
                      <a:schemeClr val="bg1">
                        <a:lumMod val="95000"/>
                      </a:schemeClr>
                    </a:solidFill>
                  </a:tcPr>
                </a:tc>
                <a:tc>
                  <a:txBody>
                    <a:bodyPr/>
                    <a:lstStyle/>
                    <a:p>
                      <a:pPr algn="ctr"/>
                      <a:r>
                        <a:rPr lang="en-US" altLang="zh-CN" sz="1400"/>
                        <a:t>10</a:t>
                      </a:r>
                      <a:endParaRPr lang="zh-CN" altLang="en-US" sz="1400"/>
                    </a:p>
                  </a:txBody>
                  <a:tcPr anchor="ctr">
                    <a:solidFill>
                      <a:schemeClr val="bg1">
                        <a:lumMod val="95000"/>
                      </a:schemeClr>
                    </a:solidFill>
                  </a:tcPr>
                </a:tc>
                <a:tc>
                  <a:txBody>
                    <a:bodyPr/>
                    <a:lstStyle/>
                    <a:p>
                      <a:pPr algn="ctr"/>
                      <a:endParaRPr lang="zh-CN" altLang="en-US" sz="1400"/>
                    </a:p>
                  </a:txBody>
                  <a:tcPr anchor="ctr">
                    <a:solidFill>
                      <a:schemeClr val="bg1">
                        <a:lumMod val="95000"/>
                      </a:schemeClr>
                    </a:solidFill>
                  </a:tcPr>
                </a:tc>
                <a:extLst>
                  <a:ext uri="{0D108BD9-81ED-4DB2-BD59-A6C34878D82A}">
                    <a16:rowId xmlns:a16="http://schemas.microsoft.com/office/drawing/2014/main" val="988498871"/>
                  </a:ext>
                </a:extLst>
              </a:tr>
            </a:tbl>
          </a:graphicData>
        </a:graphic>
      </p:graphicFrame>
      <p:sp>
        <p:nvSpPr>
          <p:cNvPr id="84" name="初始9">
            <a:extLst>
              <a:ext uri="{FF2B5EF4-FFF2-40B4-BE49-F238E27FC236}">
                <a16:creationId xmlns:a16="http://schemas.microsoft.com/office/drawing/2014/main" id="{F03A93F4-8F1E-F217-DEC6-463D4A866A35}"/>
              </a:ext>
            </a:extLst>
          </p:cNvPr>
          <p:cNvSpPr txBox="1"/>
          <p:nvPr/>
        </p:nvSpPr>
        <p:spPr>
          <a:xfrm>
            <a:off x="2415906" y="2907569"/>
            <a:ext cx="544749" cy="307777"/>
          </a:xfrm>
          <a:prstGeom prst="rect">
            <a:avLst/>
          </a:prstGeom>
          <a:noFill/>
        </p:spPr>
        <p:txBody>
          <a:bodyPr wrap="square" rtlCol="0">
            <a:spAutoFit/>
          </a:bodyPr>
          <a:lstStyle/>
          <a:p>
            <a:pPr fontAlgn="auto">
              <a:spcBef>
                <a:spcPts val="0"/>
              </a:spcBef>
              <a:spcAft>
                <a:spcPts val="0"/>
              </a:spcAft>
            </a:pPr>
            <a:r>
              <a:rPr lang="en-US" altLang="zh-CN" sz="1400">
                <a:latin typeface="+mn-lt"/>
                <a:ea typeface="+mn-ea"/>
              </a:rPr>
              <a:t>0</a:t>
            </a:r>
            <a:endParaRPr lang="zh-CN" altLang="en-US" sz="1400" dirty="0">
              <a:latin typeface="+mn-lt"/>
              <a:ea typeface="+mn-ea"/>
            </a:endParaRPr>
          </a:p>
        </p:txBody>
      </p:sp>
      <p:sp>
        <p:nvSpPr>
          <p:cNvPr id="86" name="文本框 85">
            <a:extLst>
              <a:ext uri="{FF2B5EF4-FFF2-40B4-BE49-F238E27FC236}">
                <a16:creationId xmlns:a16="http://schemas.microsoft.com/office/drawing/2014/main" id="{A55EB3C4-07F0-71B1-F00A-DEBA595585D4}"/>
              </a:ext>
            </a:extLst>
          </p:cNvPr>
          <p:cNvSpPr txBox="1"/>
          <p:nvPr/>
        </p:nvSpPr>
        <p:spPr>
          <a:xfrm>
            <a:off x="2413460" y="2911128"/>
            <a:ext cx="544749" cy="307777"/>
          </a:xfrm>
          <a:prstGeom prst="rect">
            <a:avLst/>
          </a:prstGeom>
          <a:noFill/>
        </p:spPr>
        <p:txBody>
          <a:bodyPr wrap="square" rtlCol="0">
            <a:spAutoFit/>
          </a:bodyPr>
          <a:lstStyle/>
          <a:p>
            <a:pPr fontAlgn="auto">
              <a:spcBef>
                <a:spcPts val="0"/>
              </a:spcBef>
              <a:spcAft>
                <a:spcPts val="0"/>
              </a:spcAft>
            </a:pPr>
            <a:r>
              <a:rPr lang="en-US" altLang="zh-CN" sz="1400">
                <a:latin typeface="+mn-lt"/>
                <a:ea typeface="+mn-ea"/>
              </a:rPr>
              <a:t>0</a:t>
            </a:r>
            <a:endParaRPr lang="zh-CN" altLang="en-US" sz="1400" dirty="0">
              <a:latin typeface="+mn-lt"/>
              <a:ea typeface="+mn-ea"/>
            </a:endParaRPr>
          </a:p>
        </p:txBody>
      </p:sp>
      <p:sp>
        <p:nvSpPr>
          <p:cNvPr id="87" name="文本框 86">
            <a:extLst>
              <a:ext uri="{FF2B5EF4-FFF2-40B4-BE49-F238E27FC236}">
                <a16:creationId xmlns:a16="http://schemas.microsoft.com/office/drawing/2014/main" id="{BFA0E505-4A5F-1D82-B276-DE37A5427349}"/>
              </a:ext>
            </a:extLst>
          </p:cNvPr>
          <p:cNvSpPr txBox="1"/>
          <p:nvPr/>
        </p:nvSpPr>
        <p:spPr>
          <a:xfrm>
            <a:off x="1304041" y="2911959"/>
            <a:ext cx="544749" cy="307777"/>
          </a:xfrm>
          <a:prstGeom prst="rect">
            <a:avLst/>
          </a:prstGeom>
          <a:noFill/>
        </p:spPr>
        <p:txBody>
          <a:bodyPr wrap="square" rtlCol="0">
            <a:spAutoFit/>
          </a:bodyPr>
          <a:lstStyle/>
          <a:p>
            <a:pPr fontAlgn="auto">
              <a:spcBef>
                <a:spcPts val="0"/>
              </a:spcBef>
              <a:spcAft>
                <a:spcPts val="0"/>
              </a:spcAft>
            </a:pPr>
            <a:r>
              <a:rPr lang="en-US" altLang="zh-CN" sz="1400">
                <a:latin typeface="+mn-lt"/>
                <a:ea typeface="+mn-ea"/>
              </a:rPr>
              <a:t>10</a:t>
            </a:r>
            <a:endParaRPr lang="zh-CN" altLang="en-US" sz="1400" dirty="0">
              <a:latin typeface="+mn-lt"/>
              <a:ea typeface="+mn-ea"/>
            </a:endParaRPr>
          </a:p>
        </p:txBody>
      </p:sp>
      <p:sp>
        <p:nvSpPr>
          <p:cNvPr id="88" name="10">
            <a:extLst>
              <a:ext uri="{FF2B5EF4-FFF2-40B4-BE49-F238E27FC236}">
                <a16:creationId xmlns:a16="http://schemas.microsoft.com/office/drawing/2014/main" id="{E6FDFDF4-AAF8-7FDB-815F-8C3EE3794F1E}"/>
              </a:ext>
            </a:extLst>
          </p:cNvPr>
          <p:cNvSpPr txBox="1"/>
          <p:nvPr/>
        </p:nvSpPr>
        <p:spPr>
          <a:xfrm>
            <a:off x="2404806" y="2897836"/>
            <a:ext cx="544749" cy="307777"/>
          </a:xfrm>
          <a:prstGeom prst="rect">
            <a:avLst/>
          </a:prstGeom>
          <a:noFill/>
        </p:spPr>
        <p:txBody>
          <a:bodyPr wrap="square" rtlCol="0">
            <a:spAutoFit/>
          </a:bodyPr>
          <a:lstStyle/>
          <a:p>
            <a:pPr fontAlgn="auto">
              <a:spcBef>
                <a:spcPts val="0"/>
              </a:spcBef>
              <a:spcAft>
                <a:spcPts val="0"/>
              </a:spcAft>
            </a:pPr>
            <a:r>
              <a:rPr lang="en-US" altLang="zh-CN" sz="1400">
                <a:latin typeface="+mn-lt"/>
                <a:ea typeface="+mn-ea"/>
              </a:rPr>
              <a:t>1</a:t>
            </a:r>
            <a:endParaRPr lang="zh-CN" altLang="en-US" sz="1400" dirty="0">
              <a:latin typeface="+mn-lt"/>
              <a:ea typeface="+mn-ea"/>
            </a:endParaRPr>
          </a:p>
        </p:txBody>
      </p:sp>
      <p:sp>
        <p:nvSpPr>
          <p:cNvPr id="90" name="文本框 89">
            <a:extLst>
              <a:ext uri="{FF2B5EF4-FFF2-40B4-BE49-F238E27FC236}">
                <a16:creationId xmlns:a16="http://schemas.microsoft.com/office/drawing/2014/main" id="{15EC42AD-59F7-7757-268A-222EAC6FE94D}"/>
              </a:ext>
            </a:extLst>
          </p:cNvPr>
          <p:cNvSpPr txBox="1"/>
          <p:nvPr/>
        </p:nvSpPr>
        <p:spPr>
          <a:xfrm>
            <a:off x="1301595" y="2897836"/>
            <a:ext cx="544749" cy="307777"/>
          </a:xfrm>
          <a:prstGeom prst="rect">
            <a:avLst/>
          </a:prstGeom>
          <a:noFill/>
        </p:spPr>
        <p:txBody>
          <a:bodyPr wrap="square" rtlCol="0">
            <a:spAutoFit/>
          </a:bodyPr>
          <a:lstStyle/>
          <a:p>
            <a:pPr fontAlgn="auto">
              <a:spcBef>
                <a:spcPts val="0"/>
              </a:spcBef>
              <a:spcAft>
                <a:spcPts val="0"/>
              </a:spcAft>
            </a:pPr>
            <a:r>
              <a:rPr lang="en-US" altLang="zh-CN" sz="1400">
                <a:latin typeface="+mn-lt"/>
                <a:ea typeface="+mn-ea"/>
              </a:rPr>
              <a:t>10</a:t>
            </a:r>
            <a:endParaRPr lang="zh-CN" altLang="en-US" sz="1400" dirty="0">
              <a:latin typeface="+mn-lt"/>
              <a:ea typeface="+mn-ea"/>
            </a:endParaRPr>
          </a:p>
        </p:txBody>
      </p:sp>
      <p:sp>
        <p:nvSpPr>
          <p:cNvPr id="91" name="文本框 90">
            <a:extLst>
              <a:ext uri="{FF2B5EF4-FFF2-40B4-BE49-F238E27FC236}">
                <a16:creationId xmlns:a16="http://schemas.microsoft.com/office/drawing/2014/main" id="{97B364AE-5219-F87D-3DD8-EA258BD0A4FB}"/>
              </a:ext>
            </a:extLst>
          </p:cNvPr>
          <p:cNvSpPr txBox="1"/>
          <p:nvPr/>
        </p:nvSpPr>
        <p:spPr>
          <a:xfrm>
            <a:off x="2412408" y="2918273"/>
            <a:ext cx="544749" cy="307777"/>
          </a:xfrm>
          <a:prstGeom prst="rect">
            <a:avLst/>
          </a:prstGeom>
          <a:noFill/>
        </p:spPr>
        <p:txBody>
          <a:bodyPr wrap="square" rtlCol="0">
            <a:spAutoFit/>
          </a:bodyPr>
          <a:lstStyle/>
          <a:p>
            <a:pPr fontAlgn="auto">
              <a:spcBef>
                <a:spcPts val="0"/>
              </a:spcBef>
              <a:spcAft>
                <a:spcPts val="0"/>
              </a:spcAft>
            </a:pPr>
            <a:r>
              <a:rPr lang="en-US" altLang="zh-CN" sz="1400"/>
              <a:t>0</a:t>
            </a:r>
            <a:endParaRPr lang="zh-CN" altLang="en-US" sz="1400" dirty="0">
              <a:latin typeface="+mn-lt"/>
              <a:ea typeface="+mn-ea"/>
            </a:endParaRPr>
          </a:p>
        </p:txBody>
      </p:sp>
      <p:sp>
        <p:nvSpPr>
          <p:cNvPr id="2" name="矩形 1">
            <a:extLst>
              <a:ext uri="{FF2B5EF4-FFF2-40B4-BE49-F238E27FC236}">
                <a16:creationId xmlns:a16="http://schemas.microsoft.com/office/drawing/2014/main" id="{000AF0C7-3E9C-72AB-1BA9-FFA2839C141D}"/>
              </a:ext>
            </a:extLst>
          </p:cNvPr>
          <p:cNvSpPr/>
          <p:nvPr/>
        </p:nvSpPr>
        <p:spPr>
          <a:xfrm>
            <a:off x="8563943" y="5880385"/>
            <a:ext cx="852438" cy="154656"/>
          </a:xfrm>
          <a:prstGeom prst="rect">
            <a:avLst/>
          </a:prstGeom>
          <a:solidFill>
            <a:srgbClr val="FF0000">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F5D47E01-0D4A-3261-5858-9432BD68BCF7}"/>
              </a:ext>
            </a:extLst>
          </p:cNvPr>
          <p:cNvSpPr txBox="1"/>
          <p:nvPr/>
        </p:nvSpPr>
        <p:spPr>
          <a:xfrm>
            <a:off x="5400777" y="5368418"/>
            <a:ext cx="2528567" cy="415498"/>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SET issue_num = issue_num + 1</a:t>
            </a:r>
          </a:p>
          <a:p>
            <a:pPr fontAlgn="auto">
              <a:spcBef>
                <a:spcPts val="0"/>
              </a:spcBef>
              <a:spcAft>
                <a:spcPts val="0"/>
              </a:spcAft>
            </a:pPr>
            <a:r>
              <a:rPr lang="en-US" altLang="zh-CN" sz="1050">
                <a:solidFill>
                  <a:schemeClr val="tx1">
                    <a:lumMod val="65000"/>
                    <a:lumOff val="35000"/>
                  </a:schemeClr>
                </a:solidFill>
              </a:rPr>
              <a:t>WHERE id = 10</a:t>
            </a:r>
          </a:p>
        </p:txBody>
      </p:sp>
      <p:sp>
        <p:nvSpPr>
          <p:cNvPr id="5" name="文本框 4">
            <a:extLst>
              <a:ext uri="{FF2B5EF4-FFF2-40B4-BE49-F238E27FC236}">
                <a16:creationId xmlns:a16="http://schemas.microsoft.com/office/drawing/2014/main" id="{8F3E8E1A-4C8F-6D98-57D3-B2D7C47EA165}"/>
              </a:ext>
            </a:extLst>
          </p:cNvPr>
          <p:cNvSpPr txBox="1"/>
          <p:nvPr/>
        </p:nvSpPr>
        <p:spPr>
          <a:xfrm>
            <a:off x="9386608" y="5877989"/>
            <a:ext cx="2528567" cy="415498"/>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SET issue_num = issue_num + 1</a:t>
            </a:r>
          </a:p>
          <a:p>
            <a:pPr fontAlgn="auto">
              <a:spcBef>
                <a:spcPts val="0"/>
              </a:spcBef>
              <a:spcAft>
                <a:spcPts val="0"/>
              </a:spcAft>
            </a:pPr>
            <a:r>
              <a:rPr lang="en-US" altLang="zh-CN" sz="1050">
                <a:solidFill>
                  <a:schemeClr val="tx1">
                    <a:lumMod val="65000"/>
                    <a:lumOff val="35000"/>
                  </a:schemeClr>
                </a:solidFill>
              </a:rPr>
              <a:t>WHERE id = 10</a:t>
            </a:r>
          </a:p>
        </p:txBody>
      </p:sp>
      <p:sp>
        <p:nvSpPr>
          <p:cNvPr id="6" name="L 形 5">
            <a:extLst>
              <a:ext uri="{FF2B5EF4-FFF2-40B4-BE49-F238E27FC236}">
                <a16:creationId xmlns:a16="http://schemas.microsoft.com/office/drawing/2014/main" id="{84923E69-9A9F-79EB-B82A-BAE2DE5E789B}"/>
              </a:ext>
            </a:extLst>
          </p:cNvPr>
          <p:cNvSpPr/>
          <p:nvPr/>
        </p:nvSpPr>
        <p:spPr>
          <a:xfrm rot="18900000">
            <a:off x="7584228" y="5587685"/>
            <a:ext cx="260219" cy="172894"/>
          </a:xfrm>
          <a:prstGeom prst="corner">
            <a:avLst>
              <a:gd name="adj1" fmla="val 35340"/>
              <a:gd name="adj2" fmla="val 3622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乘号 6">
            <a:extLst>
              <a:ext uri="{FF2B5EF4-FFF2-40B4-BE49-F238E27FC236}">
                <a16:creationId xmlns:a16="http://schemas.microsoft.com/office/drawing/2014/main" id="{A495FBD7-85BF-D8F9-9466-D412DFAEBA5E}"/>
              </a:ext>
            </a:extLst>
          </p:cNvPr>
          <p:cNvSpPr/>
          <p:nvPr/>
        </p:nvSpPr>
        <p:spPr>
          <a:xfrm>
            <a:off x="9178571" y="6144733"/>
            <a:ext cx="306259" cy="328709"/>
          </a:xfrm>
          <a:prstGeom prst="mathMultiply">
            <a:avLst>
              <a:gd name="adj1" fmla="val 1468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占位符 2">
            <a:extLst>
              <a:ext uri="{FF2B5EF4-FFF2-40B4-BE49-F238E27FC236}">
                <a16:creationId xmlns:a16="http://schemas.microsoft.com/office/drawing/2014/main" id="{A0408993-3D40-EA9E-F7DF-07CB3568518F}"/>
              </a:ext>
            </a:extLst>
          </p:cNvPr>
          <p:cNvSpPr>
            <a:spLocks noGrp="1"/>
          </p:cNvSpPr>
          <p:nvPr>
            <p:ph type="body" sz="quarter" idx="11"/>
          </p:nvPr>
        </p:nvSpPr>
        <p:spPr>
          <a:xfrm>
            <a:off x="710880" y="1624204"/>
            <a:ext cx="10698800" cy="668059"/>
          </a:xfrm>
        </p:spPr>
        <p:txBody>
          <a:bodyPr/>
          <a:lstStyle/>
          <a:p>
            <a:r>
              <a:rPr lang="zh-CN" altLang="en-US"/>
              <a:t>乐观锁的关键是判断之前查询得到的数据是否有被修改过</a:t>
            </a:r>
            <a:r>
              <a:rPr lang="en-US" altLang="zh-CN"/>
              <a:t>.</a:t>
            </a:r>
          </a:p>
        </p:txBody>
      </p:sp>
      <p:sp>
        <p:nvSpPr>
          <p:cNvPr id="11" name="文本占位符 1">
            <a:extLst>
              <a:ext uri="{FF2B5EF4-FFF2-40B4-BE49-F238E27FC236}">
                <a16:creationId xmlns:a16="http://schemas.microsoft.com/office/drawing/2014/main" id="{11189AC7-2876-42FB-8C56-1BC5FFBF731D}"/>
              </a:ext>
            </a:extLst>
          </p:cNvPr>
          <p:cNvSpPr txBox="1">
            <a:spLocks/>
          </p:cNvSpPr>
          <p:nvPr/>
        </p:nvSpPr>
        <p:spPr>
          <a:xfrm>
            <a:off x="710880" y="938713"/>
            <a:ext cx="745833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lnSpc>
                <a:spcPct val="100000"/>
              </a:lnSpc>
              <a:buNone/>
            </a:pPr>
            <a:r>
              <a:rPr lang="zh-CN" altLang="en-US" sz="2000">
                <a:solidFill>
                  <a:srgbClr val="AD2B2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乐观锁</a:t>
            </a:r>
          </a:p>
        </p:txBody>
      </p:sp>
      <p:sp>
        <p:nvSpPr>
          <p:cNvPr id="12" name="文本框 11">
            <a:extLst>
              <a:ext uri="{FF2B5EF4-FFF2-40B4-BE49-F238E27FC236}">
                <a16:creationId xmlns:a16="http://schemas.microsoft.com/office/drawing/2014/main" id="{30DC1AED-FA77-4382-69DE-DA85122B5F20}"/>
              </a:ext>
            </a:extLst>
          </p:cNvPr>
          <p:cNvSpPr txBox="1"/>
          <p:nvPr/>
        </p:nvSpPr>
        <p:spPr>
          <a:xfrm>
            <a:off x="5400776" y="5700130"/>
            <a:ext cx="2528567"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AND issue_num = </a:t>
            </a:r>
            <a:endParaRPr lang="zh-CN" altLang="en-US" sz="1050" dirty="0">
              <a:solidFill>
                <a:schemeClr val="tx1">
                  <a:lumMod val="65000"/>
                  <a:lumOff val="35000"/>
                </a:schemeClr>
              </a:solidFill>
              <a:latin typeface="+mn-lt"/>
              <a:ea typeface="+mn-ea"/>
            </a:endParaRPr>
          </a:p>
        </p:txBody>
      </p:sp>
      <p:sp>
        <p:nvSpPr>
          <p:cNvPr id="3" name="文本框 2">
            <a:extLst>
              <a:ext uri="{FF2B5EF4-FFF2-40B4-BE49-F238E27FC236}">
                <a16:creationId xmlns:a16="http://schemas.microsoft.com/office/drawing/2014/main" id="{8FCBE618-6AEA-5F6E-E82D-EA596B435BE6}"/>
              </a:ext>
            </a:extLst>
          </p:cNvPr>
          <p:cNvSpPr txBox="1"/>
          <p:nvPr/>
        </p:nvSpPr>
        <p:spPr>
          <a:xfrm>
            <a:off x="5401683" y="5700130"/>
            <a:ext cx="2528567"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AND issue_num &lt; total_num </a:t>
            </a:r>
            <a:endParaRPr lang="zh-CN" altLang="en-US" sz="1050" dirty="0">
              <a:solidFill>
                <a:schemeClr val="tx1">
                  <a:lumMod val="65000"/>
                  <a:lumOff val="35000"/>
                </a:schemeClr>
              </a:solidFill>
              <a:latin typeface="+mn-lt"/>
              <a:ea typeface="+mn-ea"/>
            </a:endParaRPr>
          </a:p>
        </p:txBody>
      </p:sp>
      <p:sp>
        <p:nvSpPr>
          <p:cNvPr id="9" name="文本框 8">
            <a:extLst>
              <a:ext uri="{FF2B5EF4-FFF2-40B4-BE49-F238E27FC236}">
                <a16:creationId xmlns:a16="http://schemas.microsoft.com/office/drawing/2014/main" id="{8ECE3F78-AD37-C43B-6D37-904A1014097C}"/>
              </a:ext>
            </a:extLst>
          </p:cNvPr>
          <p:cNvSpPr txBox="1"/>
          <p:nvPr/>
        </p:nvSpPr>
        <p:spPr>
          <a:xfrm>
            <a:off x="9385701" y="6199833"/>
            <a:ext cx="2528567"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AND issue_num = </a:t>
            </a:r>
            <a:endParaRPr lang="zh-CN" altLang="en-US" sz="1050" dirty="0">
              <a:solidFill>
                <a:schemeClr val="tx1">
                  <a:lumMod val="65000"/>
                  <a:lumOff val="35000"/>
                </a:schemeClr>
              </a:solidFill>
              <a:latin typeface="+mn-lt"/>
              <a:ea typeface="+mn-ea"/>
            </a:endParaRPr>
          </a:p>
        </p:txBody>
      </p:sp>
      <p:sp>
        <p:nvSpPr>
          <p:cNvPr id="10" name="文本框 9">
            <a:extLst>
              <a:ext uri="{FF2B5EF4-FFF2-40B4-BE49-F238E27FC236}">
                <a16:creationId xmlns:a16="http://schemas.microsoft.com/office/drawing/2014/main" id="{E3452D41-C336-FD4A-E14D-94CC410740FE}"/>
              </a:ext>
            </a:extLst>
          </p:cNvPr>
          <p:cNvSpPr txBox="1"/>
          <p:nvPr/>
        </p:nvSpPr>
        <p:spPr>
          <a:xfrm>
            <a:off x="9386608" y="6199833"/>
            <a:ext cx="2528567"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AND issue_num &lt; total_num </a:t>
            </a:r>
            <a:endParaRPr lang="zh-CN" altLang="en-US" sz="1050" dirty="0">
              <a:solidFill>
                <a:schemeClr val="tx1">
                  <a:lumMod val="65000"/>
                  <a:lumOff val="35000"/>
                </a:schemeClr>
              </a:solidFill>
              <a:latin typeface="+mn-lt"/>
              <a:ea typeface="+mn-ea"/>
            </a:endParaRPr>
          </a:p>
        </p:txBody>
      </p:sp>
    </p:spTree>
    <p:extLst>
      <p:ext uri="{BB962C8B-B14F-4D97-AF65-F5344CB8AC3E}">
        <p14:creationId xmlns:p14="http://schemas.microsoft.com/office/powerpoint/2010/main" val="31781758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par>
                                <p:cTn id="8" presetID="42" presetClass="path" presetSubtype="0" accel="50000" decel="50000" fill="hold" grpId="1" nodeType="withEffect">
                                  <p:stCondLst>
                                    <p:cond delay="0"/>
                                  </p:stCondLst>
                                  <p:childTnLst>
                                    <p:animMotion origin="layout" path="M 3.125E-6 -7.40741E-7 L 0.44869 0.02037 " pathEditMode="relative" rAng="0" ptsTypes="AA">
                                      <p:cBhvr>
                                        <p:cTn id="9" dur="1000" fill="hold"/>
                                        <p:tgtEl>
                                          <p:spTgt spid="87"/>
                                        </p:tgtEl>
                                        <p:attrNameLst>
                                          <p:attrName>ppt_x</p:attrName>
                                          <p:attrName>ppt_y</p:attrName>
                                        </p:attrNameLst>
                                      </p:cBhvr>
                                      <p:rCtr x="22435" y="1019"/>
                                    </p:animMotion>
                                  </p:childTnLst>
                                </p:cTn>
                              </p:par>
                              <p:par>
                                <p:cTn id="10" presetID="10" presetClass="entr" presetSubtype="0" fill="hold" grpId="0" nodeType="with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fade">
                                      <p:cBhvr>
                                        <p:cTn id="12" dur="500"/>
                                        <p:tgtEl>
                                          <p:spTgt spid="86"/>
                                        </p:tgtEl>
                                      </p:cBhvr>
                                    </p:animEffect>
                                  </p:childTnLst>
                                </p:cTn>
                              </p:par>
                              <p:par>
                                <p:cTn id="13" presetID="42" presetClass="path" presetSubtype="0" accel="50000" decel="50000" fill="hold" grpId="1" nodeType="withEffect">
                                  <p:stCondLst>
                                    <p:cond delay="0"/>
                                  </p:stCondLst>
                                  <p:childTnLst>
                                    <p:animMotion origin="layout" path="M -2.29167E-6 -7.40741E-7 L 0.35964 0.04491 " pathEditMode="relative" rAng="0" ptsTypes="AA">
                                      <p:cBhvr>
                                        <p:cTn id="14" dur="1000" fill="hold"/>
                                        <p:tgtEl>
                                          <p:spTgt spid="86"/>
                                        </p:tgtEl>
                                        <p:attrNameLst>
                                          <p:attrName>ppt_x</p:attrName>
                                          <p:attrName>ppt_y</p:attrName>
                                        </p:attrNameLst>
                                      </p:cBhvr>
                                      <p:rCtr x="17982" y="2245"/>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0"/>
                                        </p:tgtEl>
                                        <p:attrNameLst>
                                          <p:attrName>style.visibility</p:attrName>
                                        </p:attrNameLst>
                                      </p:cBhvr>
                                      <p:to>
                                        <p:strVal val="visible"/>
                                      </p:to>
                                    </p:set>
                                    <p:animEffect transition="in" filter="fade">
                                      <p:cBhvr>
                                        <p:cTn id="19" dur="500"/>
                                        <p:tgtEl>
                                          <p:spTgt spid="90"/>
                                        </p:tgtEl>
                                      </p:cBhvr>
                                    </p:animEffect>
                                  </p:childTnLst>
                                </p:cTn>
                              </p:par>
                              <p:par>
                                <p:cTn id="20" presetID="42" presetClass="path" presetSubtype="0" accel="50000" decel="50000" fill="hold" grpId="1" nodeType="withEffect">
                                  <p:stCondLst>
                                    <p:cond delay="0"/>
                                  </p:stCondLst>
                                  <p:childTnLst>
                                    <p:animMotion origin="layout" path="M 3.54167E-6 2.59259E-6 L 0.67747 0.1669 " pathEditMode="relative" rAng="0" ptsTypes="AA">
                                      <p:cBhvr>
                                        <p:cTn id="21" dur="1000" fill="hold"/>
                                        <p:tgtEl>
                                          <p:spTgt spid="90"/>
                                        </p:tgtEl>
                                        <p:attrNameLst>
                                          <p:attrName>ppt_x</p:attrName>
                                          <p:attrName>ppt_y</p:attrName>
                                        </p:attrNameLst>
                                      </p:cBhvr>
                                      <p:rCtr x="33867" y="8333"/>
                                    </p:animMotion>
                                  </p:childTnLst>
                                </p:cTn>
                              </p:par>
                              <p:par>
                                <p:cTn id="22" presetID="10" presetClass="entr" presetSubtype="0" fill="hold" grpId="0" nodeType="withEffect">
                                  <p:stCondLst>
                                    <p:cond delay="0"/>
                                  </p:stCondLst>
                                  <p:childTnLst>
                                    <p:set>
                                      <p:cBhvr>
                                        <p:cTn id="23" dur="1" fill="hold">
                                          <p:stCondLst>
                                            <p:cond delay="0"/>
                                          </p:stCondLst>
                                        </p:cTn>
                                        <p:tgtEl>
                                          <p:spTgt spid="91"/>
                                        </p:tgtEl>
                                        <p:attrNameLst>
                                          <p:attrName>style.visibility</p:attrName>
                                        </p:attrNameLst>
                                      </p:cBhvr>
                                      <p:to>
                                        <p:strVal val="visible"/>
                                      </p:to>
                                    </p:set>
                                    <p:animEffect transition="in" filter="fade">
                                      <p:cBhvr>
                                        <p:cTn id="24" dur="500"/>
                                        <p:tgtEl>
                                          <p:spTgt spid="91"/>
                                        </p:tgtEl>
                                      </p:cBhvr>
                                    </p:animEffect>
                                  </p:childTnLst>
                                </p:cTn>
                              </p:par>
                              <p:par>
                                <p:cTn id="25" presetID="42" presetClass="path" presetSubtype="0" accel="50000" decel="50000" fill="hold" grpId="1" nodeType="withEffect">
                                  <p:stCondLst>
                                    <p:cond delay="0"/>
                                  </p:stCondLst>
                                  <p:childTnLst>
                                    <p:animMotion origin="layout" path="M -2.29167E-6 3.33333E-6 L 0.59505 0.19213 " pathEditMode="relative" rAng="0" ptsTypes="AA">
                                      <p:cBhvr>
                                        <p:cTn id="26" dur="1000" fill="hold"/>
                                        <p:tgtEl>
                                          <p:spTgt spid="91"/>
                                        </p:tgtEl>
                                        <p:attrNameLst>
                                          <p:attrName>ppt_x</p:attrName>
                                          <p:attrName>ppt_y</p:attrName>
                                        </p:attrNameLst>
                                      </p:cBhvr>
                                      <p:rCtr x="29753" y="9606"/>
                                    </p:animMotion>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2"/>
                                        </p:tgtEl>
                                        <p:attrNameLst>
                                          <p:attrName>style.visibility</p:attrName>
                                        </p:attrNameLst>
                                      </p:cBhvr>
                                      <p:to>
                                        <p:strVal val="visible"/>
                                      </p:to>
                                    </p:set>
                                    <p:animEffect transition="in" filter="fade">
                                      <p:cBhvr>
                                        <p:cTn id="31" dur="500"/>
                                        <p:tgtEl>
                                          <p:spTgt spid="72"/>
                                        </p:tgtEl>
                                      </p:cBhvr>
                                    </p:animEffect>
                                  </p:childTnLst>
                                </p:cTn>
                              </p:par>
                              <p:par>
                                <p:cTn id="32" presetID="21" presetClass="emph" presetSubtype="0" repeatCount="5000" fill="hold" grpId="1" nodeType="withEffect">
                                  <p:stCondLst>
                                    <p:cond delay="0"/>
                                  </p:stCondLst>
                                  <p:childTnLst>
                                    <p:animClr clrSpc="hsl" dir="cw">
                                      <p:cBhvr override="childStyle">
                                        <p:cTn id="33" dur="500" fill="hold"/>
                                        <p:tgtEl>
                                          <p:spTgt spid="72"/>
                                        </p:tgtEl>
                                        <p:attrNameLst>
                                          <p:attrName>style.color</p:attrName>
                                        </p:attrNameLst>
                                      </p:cBhvr>
                                      <p:by>
                                        <p:hsl h="7200000" s="0" l="0"/>
                                      </p:by>
                                    </p:animClr>
                                    <p:animClr clrSpc="hsl" dir="cw">
                                      <p:cBhvr>
                                        <p:cTn id="34" dur="500" fill="hold"/>
                                        <p:tgtEl>
                                          <p:spTgt spid="72"/>
                                        </p:tgtEl>
                                        <p:attrNameLst>
                                          <p:attrName>fillcolor</p:attrName>
                                        </p:attrNameLst>
                                      </p:cBhvr>
                                      <p:by>
                                        <p:hsl h="7200000" s="0" l="0"/>
                                      </p:by>
                                    </p:animClr>
                                    <p:animClr clrSpc="hsl" dir="cw">
                                      <p:cBhvr>
                                        <p:cTn id="35" dur="500" fill="hold"/>
                                        <p:tgtEl>
                                          <p:spTgt spid="72"/>
                                        </p:tgtEl>
                                        <p:attrNameLst>
                                          <p:attrName>stroke.color</p:attrName>
                                        </p:attrNameLst>
                                      </p:cBhvr>
                                      <p:by>
                                        <p:hsl h="7200000" s="0" l="0"/>
                                      </p:by>
                                    </p:animClr>
                                    <p:set>
                                      <p:cBhvr>
                                        <p:cTn id="36" dur="500" fill="hold"/>
                                        <p:tgtEl>
                                          <p:spTgt spid="72"/>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randombar(horizontal)">
                                      <p:cBhvr>
                                        <p:cTn id="41" dur="500"/>
                                        <p:tgtEl>
                                          <p:spTgt spid="4"/>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randombar(horizontal)">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2" nodeType="clickEffect">
                                  <p:stCondLst>
                                    <p:cond delay="0"/>
                                  </p:stCondLst>
                                  <p:childTnLst>
                                    <p:animMotion origin="layout" path="M 0.35964 0.04491 L 0.34883 0.40185 " pathEditMode="relative" rAng="0" ptsTypes="AA">
                                      <p:cBhvr>
                                        <p:cTn id="48" dur="1000" fill="hold"/>
                                        <p:tgtEl>
                                          <p:spTgt spid="86"/>
                                        </p:tgtEl>
                                        <p:attrNameLst>
                                          <p:attrName>ppt_x</p:attrName>
                                          <p:attrName>ppt_y</p:attrName>
                                        </p:attrNameLst>
                                      </p:cBhvr>
                                      <p:rCtr x="-547" y="17847"/>
                                    </p:animMotion>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wipe(left)">
                                      <p:cBhvr>
                                        <p:cTn id="53" dur="500"/>
                                        <p:tgtEl>
                                          <p:spTgt spid="6"/>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88"/>
                                        </p:tgtEl>
                                        <p:attrNameLst>
                                          <p:attrName>style.visibility</p:attrName>
                                        </p:attrNameLst>
                                      </p:cBhvr>
                                      <p:to>
                                        <p:strVal val="visible"/>
                                      </p:to>
                                    </p:set>
                                    <p:animEffect transition="in" filter="fade">
                                      <p:cBhvr>
                                        <p:cTn id="58" dur="500"/>
                                        <p:tgtEl>
                                          <p:spTgt spid="88"/>
                                        </p:tgtEl>
                                      </p:cBhvr>
                                    </p:animEffect>
                                    <p:anim calcmode="lin" valueType="num">
                                      <p:cBhvr>
                                        <p:cTn id="59" dur="500" fill="hold"/>
                                        <p:tgtEl>
                                          <p:spTgt spid="88"/>
                                        </p:tgtEl>
                                        <p:attrNameLst>
                                          <p:attrName>ppt_x</p:attrName>
                                        </p:attrNameLst>
                                      </p:cBhvr>
                                      <p:tavLst>
                                        <p:tav tm="0">
                                          <p:val>
                                            <p:strVal val="#ppt_x"/>
                                          </p:val>
                                        </p:tav>
                                        <p:tav tm="100000">
                                          <p:val>
                                            <p:strVal val="#ppt_x"/>
                                          </p:val>
                                        </p:tav>
                                      </p:tavLst>
                                    </p:anim>
                                    <p:anim calcmode="lin" valueType="num">
                                      <p:cBhvr>
                                        <p:cTn id="60" dur="500" fill="hold"/>
                                        <p:tgtEl>
                                          <p:spTgt spid="88"/>
                                        </p:tgtEl>
                                        <p:attrNameLst>
                                          <p:attrName>ppt_y</p:attrName>
                                        </p:attrNameLst>
                                      </p:cBhvr>
                                      <p:tavLst>
                                        <p:tav tm="0">
                                          <p:val>
                                            <p:strVal val="#ppt_y+.1"/>
                                          </p:val>
                                        </p:tav>
                                        <p:tav tm="100000">
                                          <p:val>
                                            <p:strVal val="#ppt_y"/>
                                          </p:val>
                                        </p:tav>
                                      </p:tavLst>
                                    </p:anim>
                                  </p:childTnLst>
                                </p:cTn>
                              </p:par>
                              <p:par>
                                <p:cTn id="61" presetID="47" presetClass="exit" presetSubtype="0" fill="hold" grpId="0" nodeType="withEffect">
                                  <p:stCondLst>
                                    <p:cond delay="0"/>
                                  </p:stCondLst>
                                  <p:childTnLst>
                                    <p:animEffect transition="out" filter="fade">
                                      <p:cBhvr>
                                        <p:cTn id="62" dur="500"/>
                                        <p:tgtEl>
                                          <p:spTgt spid="84"/>
                                        </p:tgtEl>
                                      </p:cBhvr>
                                    </p:animEffect>
                                    <p:anim calcmode="lin" valueType="num">
                                      <p:cBhvr>
                                        <p:cTn id="63" dur="500"/>
                                        <p:tgtEl>
                                          <p:spTgt spid="84"/>
                                        </p:tgtEl>
                                        <p:attrNameLst>
                                          <p:attrName>ppt_x</p:attrName>
                                        </p:attrNameLst>
                                      </p:cBhvr>
                                      <p:tavLst>
                                        <p:tav tm="0">
                                          <p:val>
                                            <p:strVal val="ppt_x"/>
                                          </p:val>
                                        </p:tav>
                                        <p:tav tm="100000">
                                          <p:val>
                                            <p:strVal val="ppt_x"/>
                                          </p:val>
                                        </p:tav>
                                      </p:tavLst>
                                    </p:anim>
                                    <p:anim calcmode="lin" valueType="num">
                                      <p:cBhvr>
                                        <p:cTn id="64" dur="500"/>
                                        <p:tgtEl>
                                          <p:spTgt spid="84"/>
                                        </p:tgtEl>
                                        <p:attrNameLst>
                                          <p:attrName>ppt_y</p:attrName>
                                        </p:attrNameLst>
                                      </p:cBhvr>
                                      <p:tavLst>
                                        <p:tav tm="0">
                                          <p:val>
                                            <p:strVal val="ppt_y"/>
                                          </p:val>
                                        </p:tav>
                                        <p:tav tm="100000">
                                          <p:val>
                                            <p:strVal val="ppt_y-.1"/>
                                          </p:val>
                                        </p:tav>
                                      </p:tavLst>
                                    </p:anim>
                                    <p:set>
                                      <p:cBhvr>
                                        <p:cTn id="65" dur="1" fill="hold">
                                          <p:stCondLst>
                                            <p:cond delay="499"/>
                                          </p:stCondLst>
                                        </p:cTn>
                                        <p:tgtEl>
                                          <p:spTgt spid="84"/>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
                                        </p:tgtEl>
                                        <p:attrNameLst>
                                          <p:attrName>style.visibility</p:attrName>
                                        </p:attrNameLst>
                                      </p:cBhvr>
                                      <p:to>
                                        <p:strVal val="visible"/>
                                      </p:to>
                                    </p:set>
                                    <p:animEffect transition="in" filter="fade">
                                      <p:cBhvr>
                                        <p:cTn id="70" dur="500"/>
                                        <p:tgtEl>
                                          <p:spTgt spid="2"/>
                                        </p:tgtEl>
                                      </p:cBhvr>
                                    </p:animEffect>
                                  </p:childTnLst>
                                </p:cTn>
                              </p:par>
                              <p:par>
                                <p:cTn id="71" presetID="21" presetClass="emph" presetSubtype="0" repeatCount="5000" fill="hold" grpId="1" nodeType="withEffect">
                                  <p:stCondLst>
                                    <p:cond delay="0"/>
                                  </p:stCondLst>
                                  <p:childTnLst>
                                    <p:animClr clrSpc="hsl" dir="cw">
                                      <p:cBhvr override="childStyle">
                                        <p:cTn id="72" dur="500" fill="hold"/>
                                        <p:tgtEl>
                                          <p:spTgt spid="2"/>
                                        </p:tgtEl>
                                        <p:attrNameLst>
                                          <p:attrName>style.color</p:attrName>
                                        </p:attrNameLst>
                                      </p:cBhvr>
                                      <p:by>
                                        <p:hsl h="7200000" s="0" l="0"/>
                                      </p:by>
                                    </p:animClr>
                                    <p:animClr clrSpc="hsl" dir="cw">
                                      <p:cBhvr>
                                        <p:cTn id="73" dur="500" fill="hold"/>
                                        <p:tgtEl>
                                          <p:spTgt spid="2"/>
                                        </p:tgtEl>
                                        <p:attrNameLst>
                                          <p:attrName>fillcolor</p:attrName>
                                        </p:attrNameLst>
                                      </p:cBhvr>
                                      <p:by>
                                        <p:hsl h="7200000" s="0" l="0"/>
                                      </p:by>
                                    </p:animClr>
                                    <p:animClr clrSpc="hsl" dir="cw">
                                      <p:cBhvr>
                                        <p:cTn id="74" dur="500" fill="hold"/>
                                        <p:tgtEl>
                                          <p:spTgt spid="2"/>
                                        </p:tgtEl>
                                        <p:attrNameLst>
                                          <p:attrName>stroke.color</p:attrName>
                                        </p:attrNameLst>
                                      </p:cBhvr>
                                      <p:by>
                                        <p:hsl h="7200000" s="0" l="0"/>
                                      </p:by>
                                    </p:animClr>
                                    <p:set>
                                      <p:cBhvr>
                                        <p:cTn id="75" dur="500" fill="hold"/>
                                        <p:tgtEl>
                                          <p:spTgt spid="2"/>
                                        </p:tgtEl>
                                        <p:attrNameLst>
                                          <p:attrName>fill.type</p:attrName>
                                        </p:attrNameLst>
                                      </p:cBhvr>
                                      <p:to>
                                        <p:strVal val="solid"/>
                                      </p:to>
                                    </p:set>
                                  </p:childTnLst>
                                </p:cTn>
                              </p:par>
                            </p:childTnLst>
                          </p:cTn>
                        </p:par>
                      </p:childTnLst>
                    </p:cTn>
                  </p:par>
                  <p:par>
                    <p:cTn id="76" fill="hold">
                      <p:stCondLst>
                        <p:cond delay="indefinite"/>
                      </p:stCondLst>
                      <p:childTnLst>
                        <p:par>
                          <p:cTn id="77" fill="hold">
                            <p:stCondLst>
                              <p:cond delay="0"/>
                            </p:stCondLst>
                            <p:childTnLst>
                              <p:par>
                                <p:cTn id="78" presetID="14" presetClass="entr" presetSubtype="10" fill="hold" grpId="0" nodeType="clickEffect">
                                  <p:stCondLst>
                                    <p:cond delay="0"/>
                                  </p:stCondLst>
                                  <p:childTnLst>
                                    <p:set>
                                      <p:cBhvr>
                                        <p:cTn id="79" dur="1" fill="hold">
                                          <p:stCondLst>
                                            <p:cond delay="0"/>
                                          </p:stCondLst>
                                        </p:cTn>
                                        <p:tgtEl>
                                          <p:spTgt spid="5"/>
                                        </p:tgtEl>
                                        <p:attrNameLst>
                                          <p:attrName>style.visibility</p:attrName>
                                        </p:attrNameLst>
                                      </p:cBhvr>
                                      <p:to>
                                        <p:strVal val="visible"/>
                                      </p:to>
                                    </p:set>
                                    <p:animEffect transition="in" filter="randombar(horizontal)">
                                      <p:cBhvr>
                                        <p:cTn id="80" dur="500"/>
                                        <p:tgtEl>
                                          <p:spTgt spid="5"/>
                                        </p:tgtEl>
                                      </p:cBhvr>
                                    </p:animEffect>
                                  </p:childTnLst>
                                </p:cTn>
                              </p:par>
                              <p:par>
                                <p:cTn id="81" presetID="14" presetClass="entr" presetSubtype="10" fill="hold" grpId="0" nodeType="withEffect">
                                  <p:stCondLst>
                                    <p:cond delay="0"/>
                                  </p:stCondLst>
                                  <p:childTnLst>
                                    <p:set>
                                      <p:cBhvr>
                                        <p:cTn id="82" dur="1" fill="hold">
                                          <p:stCondLst>
                                            <p:cond delay="0"/>
                                          </p:stCondLst>
                                        </p:cTn>
                                        <p:tgtEl>
                                          <p:spTgt spid="9"/>
                                        </p:tgtEl>
                                        <p:attrNameLst>
                                          <p:attrName>style.visibility</p:attrName>
                                        </p:attrNameLst>
                                      </p:cBhvr>
                                      <p:to>
                                        <p:strVal val="visible"/>
                                      </p:to>
                                    </p:set>
                                    <p:animEffect transition="in" filter="randombar(horizontal)">
                                      <p:cBhvr>
                                        <p:cTn id="83" dur="500"/>
                                        <p:tgtEl>
                                          <p:spTgt spid="9"/>
                                        </p:tgtEl>
                                      </p:cBhvr>
                                    </p:animEffect>
                                  </p:childTnLst>
                                </p:cTn>
                              </p:par>
                            </p:childTnLst>
                          </p:cTn>
                        </p:par>
                      </p:childTnLst>
                    </p:cTn>
                  </p:par>
                  <p:par>
                    <p:cTn id="84" fill="hold">
                      <p:stCondLst>
                        <p:cond delay="indefinite"/>
                      </p:stCondLst>
                      <p:childTnLst>
                        <p:par>
                          <p:cTn id="85" fill="hold">
                            <p:stCondLst>
                              <p:cond delay="0"/>
                            </p:stCondLst>
                            <p:childTnLst>
                              <p:par>
                                <p:cTn id="86" presetID="42" presetClass="path" presetSubtype="0" accel="50000" decel="50000" fill="hold" grpId="2" nodeType="clickEffect">
                                  <p:stCondLst>
                                    <p:cond delay="0"/>
                                  </p:stCondLst>
                                  <p:childTnLst>
                                    <p:animMotion origin="layout" path="M 0.59505 0.19213 L 0.67409 0.47523 " pathEditMode="relative" rAng="0" ptsTypes="AA">
                                      <p:cBhvr>
                                        <p:cTn id="87" dur="1000" fill="hold"/>
                                        <p:tgtEl>
                                          <p:spTgt spid="91"/>
                                        </p:tgtEl>
                                        <p:attrNameLst>
                                          <p:attrName>ppt_x</p:attrName>
                                          <p:attrName>ppt_y</p:attrName>
                                        </p:attrNameLst>
                                      </p:cBhvr>
                                      <p:rCtr x="3945" y="14144"/>
                                    </p:animMotion>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7"/>
                                        </p:tgtEl>
                                        <p:attrNameLst>
                                          <p:attrName>style.visibility</p:attrName>
                                        </p:attrNameLst>
                                      </p:cBhvr>
                                      <p:to>
                                        <p:strVal val="visible"/>
                                      </p:to>
                                    </p:set>
                                    <p:animEffect transition="in" filter="wipe(up)">
                                      <p:cBhvr>
                                        <p:cTn id="92" dur="500"/>
                                        <p:tgtEl>
                                          <p:spTgt spid="7"/>
                                        </p:tgtEl>
                                      </p:cBhvr>
                                    </p:animEffect>
                                  </p:childTnLst>
                                </p:cTn>
                              </p:par>
                            </p:childTnLst>
                          </p:cTn>
                        </p:par>
                      </p:childTnLst>
                    </p:cTn>
                  </p:par>
                  <p:par>
                    <p:cTn id="93" fill="hold">
                      <p:stCondLst>
                        <p:cond delay="indefinite"/>
                      </p:stCondLst>
                      <p:childTnLst>
                        <p:par>
                          <p:cTn id="94" fill="hold">
                            <p:stCondLst>
                              <p:cond delay="0"/>
                            </p:stCondLst>
                            <p:childTnLst>
                              <p:par>
                                <p:cTn id="95" presetID="14" presetClass="entr" presetSubtype="10" fill="hold" grpId="0" nodeType="clickEffect">
                                  <p:stCondLst>
                                    <p:cond delay="0"/>
                                  </p:stCondLst>
                                  <p:childTnLst>
                                    <p:set>
                                      <p:cBhvr>
                                        <p:cTn id="96" dur="1" fill="hold">
                                          <p:stCondLst>
                                            <p:cond delay="0"/>
                                          </p:stCondLst>
                                        </p:cTn>
                                        <p:tgtEl>
                                          <p:spTgt spid="3"/>
                                        </p:tgtEl>
                                        <p:attrNameLst>
                                          <p:attrName>style.visibility</p:attrName>
                                        </p:attrNameLst>
                                      </p:cBhvr>
                                      <p:to>
                                        <p:strVal val="visible"/>
                                      </p:to>
                                    </p:set>
                                    <p:animEffect transition="in" filter="randombar(horizontal)">
                                      <p:cBhvr>
                                        <p:cTn id="97" dur="500"/>
                                        <p:tgtEl>
                                          <p:spTgt spid="3"/>
                                        </p:tgtEl>
                                      </p:cBhvr>
                                    </p:animEffect>
                                  </p:childTnLst>
                                </p:cTn>
                              </p:par>
                              <p:par>
                                <p:cTn id="98" presetID="14" presetClass="exit" presetSubtype="10" fill="hold" grpId="1" nodeType="withEffect">
                                  <p:stCondLst>
                                    <p:cond delay="0"/>
                                  </p:stCondLst>
                                  <p:childTnLst>
                                    <p:animEffect transition="out" filter="randombar(horizontal)">
                                      <p:cBhvr>
                                        <p:cTn id="99" dur="500"/>
                                        <p:tgtEl>
                                          <p:spTgt spid="12"/>
                                        </p:tgtEl>
                                      </p:cBhvr>
                                    </p:animEffect>
                                    <p:set>
                                      <p:cBhvr>
                                        <p:cTn id="100" dur="1" fill="hold">
                                          <p:stCondLst>
                                            <p:cond delay="499"/>
                                          </p:stCondLst>
                                        </p:cTn>
                                        <p:tgtEl>
                                          <p:spTgt spid="12"/>
                                        </p:tgtEl>
                                        <p:attrNameLst>
                                          <p:attrName>style.visibility</p:attrName>
                                        </p:attrNameLst>
                                      </p:cBhvr>
                                      <p:to>
                                        <p:strVal val="hidden"/>
                                      </p:to>
                                    </p:set>
                                  </p:childTnLst>
                                </p:cTn>
                              </p:par>
                              <p:par>
                                <p:cTn id="101" presetID="14" presetClass="entr" presetSubtype="10" fill="hold" grpId="0" nodeType="withEffect">
                                  <p:stCondLst>
                                    <p:cond delay="0"/>
                                  </p:stCondLst>
                                  <p:childTnLst>
                                    <p:set>
                                      <p:cBhvr>
                                        <p:cTn id="102" dur="1" fill="hold">
                                          <p:stCondLst>
                                            <p:cond delay="0"/>
                                          </p:stCondLst>
                                        </p:cTn>
                                        <p:tgtEl>
                                          <p:spTgt spid="10"/>
                                        </p:tgtEl>
                                        <p:attrNameLst>
                                          <p:attrName>style.visibility</p:attrName>
                                        </p:attrNameLst>
                                      </p:cBhvr>
                                      <p:to>
                                        <p:strVal val="visible"/>
                                      </p:to>
                                    </p:set>
                                    <p:animEffect transition="in" filter="randombar(horizontal)">
                                      <p:cBhvr>
                                        <p:cTn id="103" dur="500"/>
                                        <p:tgtEl>
                                          <p:spTgt spid="10"/>
                                        </p:tgtEl>
                                      </p:cBhvr>
                                    </p:animEffect>
                                  </p:childTnLst>
                                </p:cTn>
                              </p:par>
                              <p:par>
                                <p:cTn id="104" presetID="14" presetClass="exit" presetSubtype="10" fill="hold" grpId="1" nodeType="withEffect">
                                  <p:stCondLst>
                                    <p:cond delay="0"/>
                                  </p:stCondLst>
                                  <p:childTnLst>
                                    <p:animEffect transition="out" filter="randombar(horizontal)">
                                      <p:cBhvr>
                                        <p:cTn id="105" dur="500"/>
                                        <p:tgtEl>
                                          <p:spTgt spid="9"/>
                                        </p:tgtEl>
                                      </p:cBhvr>
                                    </p:animEffect>
                                    <p:set>
                                      <p:cBhvr>
                                        <p:cTn id="106" dur="1" fill="hold">
                                          <p:stCondLst>
                                            <p:cond delay="499"/>
                                          </p:stCondLst>
                                        </p:cTn>
                                        <p:tgtEl>
                                          <p:spTgt spid="9"/>
                                        </p:tgtEl>
                                        <p:attrNameLst>
                                          <p:attrName>style.visibility</p:attrName>
                                        </p:attrNameLst>
                                      </p:cBhvr>
                                      <p:to>
                                        <p:strVal val="hidden"/>
                                      </p:to>
                                    </p:set>
                                  </p:childTnLst>
                                </p:cTn>
                              </p:par>
                              <p:par>
                                <p:cTn id="107" presetID="14" presetClass="exit" presetSubtype="10" fill="hold" grpId="3" nodeType="withEffect">
                                  <p:stCondLst>
                                    <p:cond delay="0"/>
                                  </p:stCondLst>
                                  <p:childTnLst>
                                    <p:animEffect transition="out" filter="randombar(horizontal)">
                                      <p:cBhvr>
                                        <p:cTn id="108" dur="500"/>
                                        <p:tgtEl>
                                          <p:spTgt spid="86"/>
                                        </p:tgtEl>
                                      </p:cBhvr>
                                    </p:animEffect>
                                    <p:set>
                                      <p:cBhvr>
                                        <p:cTn id="109" dur="1" fill="hold">
                                          <p:stCondLst>
                                            <p:cond delay="499"/>
                                          </p:stCondLst>
                                        </p:cTn>
                                        <p:tgtEl>
                                          <p:spTgt spid="86"/>
                                        </p:tgtEl>
                                        <p:attrNameLst>
                                          <p:attrName>style.visibility</p:attrName>
                                        </p:attrNameLst>
                                      </p:cBhvr>
                                      <p:to>
                                        <p:strVal val="hidden"/>
                                      </p:to>
                                    </p:set>
                                  </p:childTnLst>
                                </p:cTn>
                              </p:par>
                              <p:par>
                                <p:cTn id="110" presetID="14" presetClass="exit" presetSubtype="10" fill="hold" grpId="3" nodeType="withEffect">
                                  <p:stCondLst>
                                    <p:cond delay="0"/>
                                  </p:stCondLst>
                                  <p:childTnLst>
                                    <p:animEffect transition="out" filter="randombar(horizontal)">
                                      <p:cBhvr>
                                        <p:cTn id="111" dur="500"/>
                                        <p:tgtEl>
                                          <p:spTgt spid="91"/>
                                        </p:tgtEl>
                                      </p:cBhvr>
                                    </p:animEffect>
                                    <p:set>
                                      <p:cBhvr>
                                        <p:cTn id="112" dur="1" fill="hold">
                                          <p:stCondLst>
                                            <p:cond delay="499"/>
                                          </p:stCondLst>
                                        </p:cTn>
                                        <p:tgtEl>
                                          <p:spTgt spid="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2" grpId="1" animBg="1"/>
      <p:bldP spid="84" grpId="0"/>
      <p:bldP spid="86" grpId="0"/>
      <p:bldP spid="86" grpId="1"/>
      <p:bldP spid="86" grpId="2"/>
      <p:bldP spid="86" grpId="3"/>
      <p:bldP spid="87" grpId="0"/>
      <p:bldP spid="87" grpId="1"/>
      <p:bldP spid="88" grpId="0"/>
      <p:bldP spid="90" grpId="0"/>
      <p:bldP spid="90" grpId="1"/>
      <p:bldP spid="91" grpId="0"/>
      <p:bldP spid="91" grpId="1"/>
      <p:bldP spid="91" grpId="2"/>
      <p:bldP spid="91" grpId="3"/>
      <p:bldP spid="2" grpId="0" animBg="1"/>
      <p:bldP spid="2" grpId="1" animBg="1"/>
      <p:bldP spid="4" grpId="0"/>
      <p:bldP spid="5" grpId="0"/>
      <p:bldP spid="6" grpId="0" animBg="1"/>
      <p:bldP spid="7" grpId="0" animBg="1"/>
      <p:bldP spid="12" grpId="0"/>
      <p:bldP spid="12" grpId="1"/>
      <p:bldP spid="3" grpId="0"/>
      <p:bldP spid="9" grpId="0"/>
      <p:bldP spid="9" grpId="1"/>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7F4638-63F4-4E6F-F0EE-A579E2DC84A2}"/>
              </a:ext>
            </a:extLst>
          </p:cNvPr>
          <p:cNvSpPr>
            <a:spLocks noGrp="1"/>
          </p:cNvSpPr>
          <p:nvPr>
            <p:ph type="title"/>
          </p:nvPr>
        </p:nvSpPr>
        <p:spPr/>
        <p:txBody>
          <a:bodyPr/>
          <a:lstStyle/>
          <a:p>
            <a:r>
              <a:rPr kumimoji="1" lang="zh-CN" altLang="en-US"/>
              <a:t>产品原型分析</a:t>
            </a:r>
            <a:endParaRPr kumimoji="1" lang="en-US" altLang="zh-CN" dirty="0"/>
          </a:p>
        </p:txBody>
      </p:sp>
      <p:sp>
        <p:nvSpPr>
          <p:cNvPr id="3" name="文本占位符 2">
            <a:extLst>
              <a:ext uri="{FF2B5EF4-FFF2-40B4-BE49-F238E27FC236}">
                <a16:creationId xmlns:a16="http://schemas.microsoft.com/office/drawing/2014/main" id="{86128184-ADDB-E869-5A05-EBB617B0423E}"/>
              </a:ext>
            </a:extLst>
          </p:cNvPr>
          <p:cNvSpPr>
            <a:spLocks noGrp="1"/>
          </p:cNvSpPr>
          <p:nvPr>
            <p:ph type="body" sz="quarter" idx="10"/>
          </p:nvPr>
        </p:nvSpPr>
        <p:spPr/>
        <p:txBody>
          <a:bodyPr/>
          <a:lstStyle/>
          <a:p>
            <a:r>
              <a:rPr lang="en-US" altLang="zh-CN"/>
              <a:t>01</a:t>
            </a:r>
            <a:endParaRPr lang="zh-CN" altLang="en-US"/>
          </a:p>
        </p:txBody>
      </p:sp>
    </p:spTree>
    <p:extLst>
      <p:ext uri="{BB962C8B-B14F-4D97-AF65-F5344CB8AC3E}">
        <p14:creationId xmlns:p14="http://schemas.microsoft.com/office/powerpoint/2010/main" val="29475397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C15999A-698D-41BF-9B87-5C966DB37EEF}"/>
              </a:ext>
            </a:extLst>
          </p:cNvPr>
          <p:cNvSpPr>
            <a:spLocks noGrp="1"/>
          </p:cNvSpPr>
          <p:nvPr>
            <p:ph type="body" sz="quarter" idx="10"/>
          </p:nvPr>
        </p:nvSpPr>
        <p:spPr/>
        <p:txBody>
          <a:bodyPr/>
          <a:lstStyle/>
          <a:p>
            <a:pPr marL="0" indent="0">
              <a:buNone/>
            </a:pPr>
            <a:r>
              <a:rPr lang="zh-CN" altLang="en-US"/>
              <a:t>超卖这样的线程安全问题，解决方案有哪些？</a:t>
            </a:r>
            <a:endParaRPr lang="en-US" altLang="zh-CN"/>
          </a:p>
          <a:p>
            <a:r>
              <a:rPr lang="zh-CN" altLang="en-US" sz="1600"/>
              <a:t>悲观锁：添加同步锁，让线程串行执行</a:t>
            </a:r>
            <a:endParaRPr lang="en-US" altLang="zh-CN" sz="1600"/>
          </a:p>
          <a:p>
            <a:pPr marL="895335" lvl="1" indent="-285750">
              <a:buFont typeface="Arial" panose="020B0604020202020204" pitchFamily="34" charset="0"/>
              <a:buChar char="•"/>
            </a:pPr>
            <a:r>
              <a:rPr lang="zh-CN" altLang="en-US" sz="1600" b="0">
                <a:latin typeface="阿里巴巴普惠体" panose="00020600040101010101" pitchFamily="18" charset="-122"/>
                <a:ea typeface="阿里巴巴普惠体" panose="00020600040101010101" pitchFamily="18" charset="-122"/>
                <a:cs typeface="阿里巴巴普惠体" panose="00020600040101010101" pitchFamily="18" charset="-122"/>
              </a:rPr>
              <a:t>优点：简单粗暴</a:t>
            </a:r>
            <a:endPar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buFont typeface="Arial" panose="020B0604020202020204" pitchFamily="34" charset="0"/>
              <a:buChar char="•"/>
            </a:pPr>
            <a:r>
              <a:rPr lang="zh-CN" altLang="en-US" sz="1600" b="0">
                <a:latin typeface="阿里巴巴普惠体" panose="00020600040101010101" pitchFamily="18" charset="-122"/>
                <a:ea typeface="阿里巴巴普惠体" panose="00020600040101010101" pitchFamily="18" charset="-122"/>
                <a:cs typeface="阿里巴巴普惠体" panose="00020600040101010101" pitchFamily="18" charset="-122"/>
              </a:rPr>
              <a:t>缺点：性能一般</a:t>
            </a:r>
            <a:endPar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sz="1600"/>
              <a:t>乐观锁：不加锁，在更新时判断是否有其它线程在修改</a:t>
            </a:r>
            <a:endParaRPr lang="en-US" altLang="zh-CN" sz="1600"/>
          </a:p>
          <a:p>
            <a:pPr marL="895335" lvl="1" indent="-285750">
              <a:lnSpc>
                <a:spcPct val="150000"/>
              </a:lnSpc>
              <a:buFont typeface="Arial" panose="020B0604020202020204" pitchFamily="34" charset="0"/>
              <a:buChar char="•"/>
            </a:pPr>
            <a:r>
              <a:rPr lang="zh-CN" altLang="en-US" sz="1600" b="0">
                <a:latin typeface="阿里巴巴普惠体" panose="00020600040101010101" pitchFamily="18" charset="-122"/>
                <a:ea typeface="阿里巴巴普惠体" panose="00020600040101010101" pitchFamily="18" charset="-122"/>
                <a:cs typeface="阿里巴巴普惠体" panose="00020600040101010101" pitchFamily="18" charset="-122"/>
              </a:rPr>
              <a:t>优点：性能好</a:t>
            </a:r>
            <a:endPar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Arial" panose="020B0604020202020204" pitchFamily="34" charset="0"/>
              <a:buChar char="•"/>
            </a:pPr>
            <a:r>
              <a:rPr lang="zh-CN" altLang="en-US" sz="1600" b="0">
                <a:latin typeface="阿里巴巴普惠体" panose="00020600040101010101" pitchFamily="18" charset="-122"/>
                <a:ea typeface="阿里巴巴普惠体" panose="00020600040101010101" pitchFamily="18" charset="-122"/>
                <a:cs typeface="阿里巴巴普惠体" panose="00020600040101010101" pitchFamily="18" charset="-122"/>
              </a:rPr>
              <a:t>缺点：存在成功率低的问题</a:t>
            </a:r>
          </a:p>
        </p:txBody>
      </p:sp>
    </p:spTree>
    <p:extLst>
      <p:ext uri="{BB962C8B-B14F-4D97-AF65-F5344CB8AC3E}">
        <p14:creationId xmlns:p14="http://schemas.microsoft.com/office/powerpoint/2010/main" val="46745978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7" dur="500"/>
                                        <p:tgtEl>
                                          <p:spTgt spid="2">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5" dur="500"/>
                                        <p:tgtEl>
                                          <p:spTgt spid="2">
                                            <p:txEl>
                                              <p:pRg st="5" end="5"/>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8"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C27D2CA-4199-2FF9-8E8A-C2AE1931305C}"/>
              </a:ext>
            </a:extLst>
          </p:cNvPr>
          <p:cNvSpPr>
            <a:spLocks noGrp="1"/>
          </p:cNvSpPr>
          <p:nvPr>
            <p:ph type="body" sz="quarter" idx="10"/>
          </p:nvPr>
        </p:nvSpPr>
        <p:spPr>
          <a:xfrm>
            <a:off x="4958429" y="1903454"/>
            <a:ext cx="5973761" cy="637267"/>
          </a:xfrm>
        </p:spPr>
        <p:txBody>
          <a:bodyPr/>
          <a:lstStyle/>
          <a:p>
            <a:r>
              <a:rPr lang="zh-CN" altLang="en-US">
                <a:solidFill>
                  <a:srgbClr val="4C5252"/>
                </a:solidFill>
              </a:rPr>
              <a:t>超卖问题</a:t>
            </a:r>
          </a:p>
        </p:txBody>
      </p:sp>
      <p:sp>
        <p:nvSpPr>
          <p:cNvPr id="3" name="文本占位符 1">
            <a:extLst>
              <a:ext uri="{FF2B5EF4-FFF2-40B4-BE49-F238E27FC236}">
                <a16:creationId xmlns:a16="http://schemas.microsoft.com/office/drawing/2014/main" id="{714FCE93-9C74-AA09-E094-3BABF1D38B7E}"/>
              </a:ext>
            </a:extLst>
          </p:cNvPr>
          <p:cNvSpPr txBox="1">
            <a:spLocks/>
          </p:cNvSpPr>
          <p:nvPr/>
        </p:nvSpPr>
        <p:spPr>
          <a:xfrm>
            <a:off x="4958428" y="2540721"/>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solidFill>
                  <a:srgbClr val="AD2B26"/>
                </a:solidFill>
              </a:rPr>
              <a:t>锁失效问题</a:t>
            </a:r>
            <a:endParaRPr lang="en-US" altLang="zh-CN">
              <a:solidFill>
                <a:srgbClr val="AD2B26"/>
              </a:solidFill>
            </a:endParaRPr>
          </a:p>
        </p:txBody>
      </p:sp>
      <p:sp>
        <p:nvSpPr>
          <p:cNvPr id="6" name="文本占位符 1">
            <a:extLst>
              <a:ext uri="{FF2B5EF4-FFF2-40B4-BE49-F238E27FC236}">
                <a16:creationId xmlns:a16="http://schemas.microsoft.com/office/drawing/2014/main" id="{DDFA0AF5-9240-8DD8-FB10-3B052205BD4F}"/>
              </a:ext>
            </a:extLst>
          </p:cNvPr>
          <p:cNvSpPr txBox="1">
            <a:spLocks/>
          </p:cNvSpPr>
          <p:nvPr/>
        </p:nvSpPr>
        <p:spPr>
          <a:xfrm>
            <a:off x="4958428" y="3177988"/>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solidFill>
                  <a:srgbClr val="4C5252"/>
                </a:solidFill>
              </a:rPr>
              <a:t>事务失效问题</a:t>
            </a:r>
            <a:endParaRPr lang="en-US" altLang="zh-CN">
              <a:solidFill>
                <a:srgbClr val="4C5252"/>
              </a:solidFill>
            </a:endParaRPr>
          </a:p>
        </p:txBody>
      </p:sp>
    </p:spTree>
    <p:extLst>
      <p:ext uri="{BB962C8B-B14F-4D97-AF65-F5344CB8AC3E}">
        <p14:creationId xmlns:p14="http://schemas.microsoft.com/office/powerpoint/2010/main" val="794228880"/>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E5BFD52C-B58F-989B-B41E-DC7BD14D2A9E}"/>
              </a:ext>
            </a:extLst>
          </p:cNvPr>
          <p:cNvSpPr/>
          <p:nvPr/>
        </p:nvSpPr>
        <p:spPr>
          <a:xfrm>
            <a:off x="4814254" y="1344905"/>
            <a:ext cx="5602365" cy="5046829"/>
          </a:xfrm>
          <a:prstGeom prst="roundRect">
            <a:avLst>
              <a:gd name="adj" fmla="val 5475"/>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2" name="肘形连接符 25">
            <a:extLst>
              <a:ext uri="{FF2B5EF4-FFF2-40B4-BE49-F238E27FC236}">
                <a16:creationId xmlns:a16="http://schemas.microsoft.com/office/drawing/2014/main" id="{AA2F58F7-F512-1CF6-ADC7-B5D9018F0B6D}"/>
              </a:ext>
            </a:extLst>
          </p:cNvPr>
          <p:cNvCxnSpPr>
            <a:cxnSpLocks/>
          </p:cNvCxnSpPr>
          <p:nvPr/>
        </p:nvCxnSpPr>
        <p:spPr>
          <a:xfrm rot="16200000" flipH="1">
            <a:off x="5757335" y="2675231"/>
            <a:ext cx="258266" cy="51554"/>
          </a:xfrm>
          <a:prstGeom prst="bentConnector4">
            <a:avLst>
              <a:gd name="adj1" fmla="val 22069"/>
              <a:gd name="adj2" fmla="val 543419"/>
            </a:avLst>
          </a:prstGeom>
          <a:ln w="12700">
            <a:solidFill>
              <a:srgbClr val="4C525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肘形连接符 25">
            <a:extLst>
              <a:ext uri="{FF2B5EF4-FFF2-40B4-BE49-F238E27FC236}">
                <a16:creationId xmlns:a16="http://schemas.microsoft.com/office/drawing/2014/main" id="{3002E712-8D11-58BE-053A-4080CF24298F}"/>
              </a:ext>
            </a:extLst>
          </p:cNvPr>
          <p:cNvCxnSpPr>
            <a:cxnSpLocks/>
          </p:cNvCxnSpPr>
          <p:nvPr/>
        </p:nvCxnSpPr>
        <p:spPr>
          <a:xfrm rot="16200000" flipH="1">
            <a:off x="5744517" y="3214297"/>
            <a:ext cx="258266" cy="51554"/>
          </a:xfrm>
          <a:prstGeom prst="bentConnector4">
            <a:avLst>
              <a:gd name="adj1" fmla="val 22069"/>
              <a:gd name="adj2" fmla="val 543419"/>
            </a:avLst>
          </a:prstGeom>
          <a:ln w="12700">
            <a:solidFill>
              <a:srgbClr val="4C5252"/>
            </a:solidFill>
            <a:tailEnd type="triangle"/>
          </a:ln>
        </p:spPr>
        <p:style>
          <a:lnRef idx="1">
            <a:schemeClr val="accent1"/>
          </a:lnRef>
          <a:fillRef idx="0">
            <a:schemeClr val="accent1"/>
          </a:fillRef>
          <a:effectRef idx="0">
            <a:schemeClr val="accent1"/>
          </a:effectRef>
          <a:fontRef idx="minor">
            <a:schemeClr val="tx1"/>
          </a:fontRef>
        </p:style>
      </p:cxnSp>
      <p:sp>
        <p:nvSpPr>
          <p:cNvPr id="4" name="文本占位符 1">
            <a:extLst>
              <a:ext uri="{FF2B5EF4-FFF2-40B4-BE49-F238E27FC236}">
                <a16:creationId xmlns:a16="http://schemas.microsoft.com/office/drawing/2014/main" id="{CBA79418-50A1-08E5-7B8F-D79D3B683847}"/>
              </a:ext>
            </a:extLst>
          </p:cNvPr>
          <p:cNvSpPr txBox="1">
            <a:spLocks/>
          </p:cNvSpPr>
          <p:nvPr/>
        </p:nvSpPr>
        <p:spPr>
          <a:xfrm>
            <a:off x="710880" y="938713"/>
            <a:ext cx="745833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lnSpc>
                <a:spcPct val="100000"/>
              </a:lnSpc>
              <a:buNone/>
            </a:pPr>
            <a:r>
              <a:rPr lang="zh-CN" altLang="en-US" sz="2000">
                <a:solidFill>
                  <a:srgbClr val="AD2B2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锁失效问题</a:t>
            </a:r>
          </a:p>
        </p:txBody>
      </p:sp>
      <p:sp>
        <p:nvSpPr>
          <p:cNvPr id="10" name="矩形 9">
            <a:extLst>
              <a:ext uri="{FF2B5EF4-FFF2-40B4-BE49-F238E27FC236}">
                <a16:creationId xmlns:a16="http://schemas.microsoft.com/office/drawing/2014/main" id="{F8711152-0674-53FE-D414-F290A685C7C6}"/>
              </a:ext>
            </a:extLst>
          </p:cNvPr>
          <p:cNvSpPr/>
          <p:nvPr/>
        </p:nvSpPr>
        <p:spPr>
          <a:xfrm>
            <a:off x="5487408" y="1623817"/>
            <a:ext cx="635264" cy="381148"/>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a:solidFill>
                  <a:srgbClr val="4C5252"/>
                </a:solidFill>
              </a:rPr>
              <a:t>线程</a:t>
            </a:r>
            <a:r>
              <a:rPr kumimoji="1" lang="en-US" altLang="zh-CN" sz="1100">
                <a:solidFill>
                  <a:srgbClr val="4C5252"/>
                </a:solidFill>
              </a:rPr>
              <a:t>1</a:t>
            </a:r>
            <a:endParaRPr kumimoji="1" lang="zh-CN" altLang="en-US" sz="1100" dirty="0">
              <a:solidFill>
                <a:srgbClr val="4C5252"/>
              </a:solidFill>
            </a:endParaRPr>
          </a:p>
        </p:txBody>
      </p:sp>
      <p:cxnSp>
        <p:nvCxnSpPr>
          <p:cNvPr id="13" name="直线连接符 8">
            <a:extLst>
              <a:ext uri="{FF2B5EF4-FFF2-40B4-BE49-F238E27FC236}">
                <a16:creationId xmlns:a16="http://schemas.microsoft.com/office/drawing/2014/main" id="{AC1D07EF-FD32-D0E8-AB37-A27C57F65708}"/>
              </a:ext>
            </a:extLst>
          </p:cNvPr>
          <p:cNvCxnSpPr>
            <a:cxnSpLocks/>
            <a:stCxn id="10" idx="2"/>
          </p:cNvCxnSpPr>
          <p:nvPr/>
        </p:nvCxnSpPr>
        <p:spPr>
          <a:xfrm>
            <a:off x="5805040" y="2004965"/>
            <a:ext cx="0" cy="3599650"/>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34B813F4-2178-C6DA-C5AD-71E91718940D}"/>
              </a:ext>
            </a:extLst>
          </p:cNvPr>
          <p:cNvSpPr/>
          <p:nvPr/>
        </p:nvSpPr>
        <p:spPr>
          <a:xfrm>
            <a:off x="5748283" y="2571875"/>
            <a:ext cx="121321" cy="410735"/>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21" name="矩形 20">
            <a:extLst>
              <a:ext uri="{FF2B5EF4-FFF2-40B4-BE49-F238E27FC236}">
                <a16:creationId xmlns:a16="http://schemas.microsoft.com/office/drawing/2014/main" id="{9A782620-D7AC-7FCA-DB4A-00B1DFFB75B2}"/>
              </a:ext>
            </a:extLst>
          </p:cNvPr>
          <p:cNvSpPr/>
          <p:nvPr/>
        </p:nvSpPr>
        <p:spPr>
          <a:xfrm>
            <a:off x="5802283" y="2660607"/>
            <a:ext cx="106019" cy="288540"/>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23" name="文本框 22">
            <a:extLst>
              <a:ext uri="{FF2B5EF4-FFF2-40B4-BE49-F238E27FC236}">
                <a16:creationId xmlns:a16="http://schemas.microsoft.com/office/drawing/2014/main" id="{A286D4A7-A430-2976-6F0C-1BB8E1282F11}"/>
              </a:ext>
            </a:extLst>
          </p:cNvPr>
          <p:cNvSpPr txBox="1"/>
          <p:nvPr/>
        </p:nvSpPr>
        <p:spPr>
          <a:xfrm>
            <a:off x="6189352" y="2620793"/>
            <a:ext cx="1056904"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rPr>
              <a:t>2</a:t>
            </a:r>
            <a:r>
              <a:rPr lang="en-US" altLang="zh-CN" sz="1050">
                <a:solidFill>
                  <a:schemeClr val="tx1">
                    <a:lumMod val="65000"/>
                    <a:lumOff val="35000"/>
                  </a:schemeClr>
                </a:solidFill>
                <a:latin typeface="+mn-lt"/>
                <a:ea typeface="+mn-ea"/>
              </a:rPr>
              <a:t>.</a:t>
            </a:r>
            <a:r>
              <a:rPr lang="zh-CN" altLang="en-US" sz="1050">
                <a:solidFill>
                  <a:schemeClr val="tx1">
                    <a:lumMod val="65000"/>
                    <a:lumOff val="35000"/>
                  </a:schemeClr>
                </a:solidFill>
              </a:rPr>
              <a:t>查询用户券</a:t>
            </a:r>
            <a:endParaRPr lang="zh-CN" altLang="en-US" sz="1050" dirty="0">
              <a:solidFill>
                <a:schemeClr val="tx1">
                  <a:lumMod val="65000"/>
                  <a:lumOff val="35000"/>
                </a:schemeClr>
              </a:solidFill>
              <a:latin typeface="+mn-lt"/>
              <a:ea typeface="+mn-ea"/>
            </a:endParaRPr>
          </a:p>
        </p:txBody>
      </p:sp>
      <p:sp>
        <p:nvSpPr>
          <p:cNvPr id="24" name="矩形 23">
            <a:extLst>
              <a:ext uri="{FF2B5EF4-FFF2-40B4-BE49-F238E27FC236}">
                <a16:creationId xmlns:a16="http://schemas.microsoft.com/office/drawing/2014/main" id="{27B0B992-3BFF-44DF-F817-FA0742748484}"/>
              </a:ext>
            </a:extLst>
          </p:cNvPr>
          <p:cNvSpPr/>
          <p:nvPr/>
        </p:nvSpPr>
        <p:spPr>
          <a:xfrm>
            <a:off x="7652871" y="1623817"/>
            <a:ext cx="635264" cy="381148"/>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a:solidFill>
                  <a:srgbClr val="4C5252"/>
                </a:solidFill>
              </a:rPr>
              <a:t>线程</a:t>
            </a:r>
            <a:r>
              <a:rPr kumimoji="1" lang="en-US" altLang="zh-CN" sz="1100">
                <a:solidFill>
                  <a:srgbClr val="4C5252"/>
                </a:solidFill>
              </a:rPr>
              <a:t>2</a:t>
            </a:r>
            <a:endParaRPr kumimoji="1" lang="zh-CN" altLang="en-US" sz="1100" dirty="0">
              <a:solidFill>
                <a:srgbClr val="4C5252"/>
              </a:solidFill>
            </a:endParaRPr>
          </a:p>
        </p:txBody>
      </p:sp>
      <p:cxnSp>
        <p:nvCxnSpPr>
          <p:cNvPr id="25" name="直线连接符 8">
            <a:extLst>
              <a:ext uri="{FF2B5EF4-FFF2-40B4-BE49-F238E27FC236}">
                <a16:creationId xmlns:a16="http://schemas.microsoft.com/office/drawing/2014/main" id="{4B0768A0-03F7-9BAA-66F7-729EC670C647}"/>
              </a:ext>
            </a:extLst>
          </p:cNvPr>
          <p:cNvCxnSpPr>
            <a:cxnSpLocks/>
            <a:stCxn id="24" idx="2"/>
          </p:cNvCxnSpPr>
          <p:nvPr/>
        </p:nvCxnSpPr>
        <p:spPr>
          <a:xfrm>
            <a:off x="7970503" y="2004965"/>
            <a:ext cx="0" cy="3599650"/>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A118809E-6944-4AB8-E4E4-E0B9E27CBA0B}"/>
              </a:ext>
            </a:extLst>
          </p:cNvPr>
          <p:cNvSpPr/>
          <p:nvPr/>
        </p:nvSpPr>
        <p:spPr>
          <a:xfrm>
            <a:off x="7920101" y="4001433"/>
            <a:ext cx="107975" cy="38146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29" name="矩形 28">
            <a:extLst>
              <a:ext uri="{FF2B5EF4-FFF2-40B4-BE49-F238E27FC236}">
                <a16:creationId xmlns:a16="http://schemas.microsoft.com/office/drawing/2014/main" id="{027C5F52-936A-F6A6-2C7A-D578F0D96841}"/>
              </a:ext>
            </a:extLst>
          </p:cNvPr>
          <p:cNvSpPr/>
          <p:nvPr/>
        </p:nvSpPr>
        <p:spPr>
          <a:xfrm>
            <a:off x="7974100" y="4099269"/>
            <a:ext cx="107972" cy="244322"/>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cxnSp>
        <p:nvCxnSpPr>
          <p:cNvPr id="35" name="肘形连接符 25">
            <a:extLst>
              <a:ext uri="{FF2B5EF4-FFF2-40B4-BE49-F238E27FC236}">
                <a16:creationId xmlns:a16="http://schemas.microsoft.com/office/drawing/2014/main" id="{D00C21F3-3792-5C5B-2C2D-ABED3F517E6D}"/>
              </a:ext>
            </a:extLst>
          </p:cNvPr>
          <p:cNvCxnSpPr>
            <a:cxnSpLocks/>
          </p:cNvCxnSpPr>
          <p:nvPr/>
        </p:nvCxnSpPr>
        <p:spPr>
          <a:xfrm rot="16200000" flipH="1">
            <a:off x="7930394" y="4098426"/>
            <a:ext cx="251852" cy="51548"/>
          </a:xfrm>
          <a:prstGeom prst="bentConnector4">
            <a:avLst>
              <a:gd name="adj1" fmla="val 22632"/>
              <a:gd name="adj2" fmla="val 543470"/>
            </a:avLst>
          </a:prstGeom>
          <a:ln w="12700">
            <a:solidFill>
              <a:srgbClr val="4C5252"/>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0FDE1297-38FB-0449-B6B2-BCEC51C6C408}"/>
              </a:ext>
            </a:extLst>
          </p:cNvPr>
          <p:cNvSpPr txBox="1"/>
          <p:nvPr/>
        </p:nvSpPr>
        <p:spPr>
          <a:xfrm>
            <a:off x="8361169" y="4001433"/>
            <a:ext cx="1056904"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rPr>
              <a:t>2.</a:t>
            </a:r>
            <a:r>
              <a:rPr lang="zh-CN" altLang="en-US" sz="1050">
                <a:solidFill>
                  <a:schemeClr val="tx1">
                    <a:lumMod val="65000"/>
                    <a:lumOff val="35000"/>
                  </a:schemeClr>
                </a:solidFill>
              </a:rPr>
              <a:t>查询用户券</a:t>
            </a:r>
            <a:endParaRPr lang="zh-CN" altLang="en-US" sz="1050" dirty="0">
              <a:solidFill>
                <a:schemeClr val="tx1">
                  <a:lumMod val="65000"/>
                  <a:lumOff val="35000"/>
                </a:schemeClr>
              </a:solidFill>
            </a:endParaRPr>
          </a:p>
        </p:txBody>
      </p:sp>
      <p:sp>
        <p:nvSpPr>
          <p:cNvPr id="37" name="矩形 36">
            <a:extLst>
              <a:ext uri="{FF2B5EF4-FFF2-40B4-BE49-F238E27FC236}">
                <a16:creationId xmlns:a16="http://schemas.microsoft.com/office/drawing/2014/main" id="{5C4E6FB5-F3E4-81BB-D50D-A66C09721158}"/>
              </a:ext>
            </a:extLst>
          </p:cNvPr>
          <p:cNvSpPr/>
          <p:nvPr/>
        </p:nvSpPr>
        <p:spPr>
          <a:xfrm>
            <a:off x="5746306" y="3109678"/>
            <a:ext cx="120897" cy="402537"/>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38" name="矩形 37">
            <a:extLst>
              <a:ext uri="{FF2B5EF4-FFF2-40B4-BE49-F238E27FC236}">
                <a16:creationId xmlns:a16="http://schemas.microsoft.com/office/drawing/2014/main" id="{42FE4743-9409-827E-256F-9D37719364CE}"/>
              </a:ext>
            </a:extLst>
          </p:cNvPr>
          <p:cNvSpPr/>
          <p:nvPr/>
        </p:nvSpPr>
        <p:spPr>
          <a:xfrm>
            <a:off x="5800306" y="3190211"/>
            <a:ext cx="107999" cy="288541"/>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40" name="文本框 39">
            <a:extLst>
              <a:ext uri="{FF2B5EF4-FFF2-40B4-BE49-F238E27FC236}">
                <a16:creationId xmlns:a16="http://schemas.microsoft.com/office/drawing/2014/main" id="{DA78E474-440C-99BD-41F2-6955D799E488}"/>
              </a:ext>
            </a:extLst>
          </p:cNvPr>
          <p:cNvSpPr txBox="1"/>
          <p:nvPr/>
        </p:nvSpPr>
        <p:spPr>
          <a:xfrm>
            <a:off x="6187374" y="3150398"/>
            <a:ext cx="1277360" cy="577081"/>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rPr>
              <a:t>3</a:t>
            </a:r>
            <a:r>
              <a:rPr lang="en-US" altLang="zh-CN" sz="1050">
                <a:solidFill>
                  <a:schemeClr val="tx1">
                    <a:lumMod val="65000"/>
                    <a:lumOff val="35000"/>
                  </a:schemeClr>
                </a:solidFill>
                <a:latin typeface="+mn-lt"/>
                <a:ea typeface="+mn-ea"/>
              </a:rPr>
              <a:t>.</a:t>
            </a:r>
            <a:r>
              <a:rPr lang="zh-CN" altLang="en-US" sz="1050">
                <a:solidFill>
                  <a:schemeClr val="tx1">
                    <a:lumMod val="65000"/>
                    <a:lumOff val="35000"/>
                  </a:schemeClr>
                </a:solidFill>
              </a:rPr>
              <a:t>判断是否存在</a:t>
            </a:r>
            <a:endParaRPr lang="en-US" altLang="zh-CN" sz="1050">
              <a:solidFill>
                <a:schemeClr val="tx1">
                  <a:lumMod val="65000"/>
                  <a:lumOff val="35000"/>
                </a:schemeClr>
              </a:solidFill>
            </a:endParaRPr>
          </a:p>
          <a:p>
            <a:pPr fontAlgn="auto">
              <a:spcBef>
                <a:spcPts val="0"/>
              </a:spcBef>
              <a:spcAft>
                <a:spcPts val="0"/>
              </a:spcAft>
            </a:pPr>
            <a:r>
              <a:rPr lang="zh-CN" altLang="en-US" sz="1050">
                <a:solidFill>
                  <a:schemeClr val="tx1">
                    <a:lumMod val="65000"/>
                    <a:lumOff val="35000"/>
                  </a:schemeClr>
                </a:solidFill>
                <a:latin typeface="+mn-lt"/>
                <a:ea typeface="+mn-ea"/>
              </a:rPr>
              <a:t>是：</a:t>
            </a:r>
            <a:r>
              <a:rPr lang="zh-CN" altLang="en-US" sz="1050">
                <a:solidFill>
                  <a:schemeClr val="tx1">
                    <a:lumMod val="65000"/>
                    <a:lumOff val="35000"/>
                  </a:schemeClr>
                </a:solidFill>
              </a:rPr>
              <a:t>报错</a:t>
            </a:r>
            <a:endParaRPr lang="en-US" altLang="zh-CN" sz="1050">
              <a:solidFill>
                <a:schemeClr val="tx1">
                  <a:lumMod val="65000"/>
                  <a:lumOff val="35000"/>
                </a:schemeClr>
              </a:solidFill>
              <a:latin typeface="+mn-lt"/>
              <a:ea typeface="+mn-ea"/>
            </a:endParaRPr>
          </a:p>
          <a:p>
            <a:pPr fontAlgn="auto">
              <a:spcBef>
                <a:spcPts val="0"/>
              </a:spcBef>
              <a:spcAft>
                <a:spcPts val="0"/>
              </a:spcAft>
            </a:pPr>
            <a:r>
              <a:rPr lang="zh-CN" altLang="en-US" sz="1050">
                <a:solidFill>
                  <a:schemeClr val="tx1">
                    <a:lumMod val="65000"/>
                    <a:lumOff val="35000"/>
                  </a:schemeClr>
                </a:solidFill>
              </a:rPr>
              <a:t>否：新增</a:t>
            </a:r>
            <a:endParaRPr lang="zh-CN" altLang="en-US" sz="1050" dirty="0">
              <a:solidFill>
                <a:schemeClr val="tx1">
                  <a:lumMod val="65000"/>
                  <a:lumOff val="35000"/>
                </a:schemeClr>
              </a:solidFill>
              <a:latin typeface="+mn-lt"/>
              <a:ea typeface="+mn-ea"/>
            </a:endParaRPr>
          </a:p>
        </p:txBody>
      </p:sp>
      <p:sp>
        <p:nvSpPr>
          <p:cNvPr id="41" name="矩形 40">
            <a:extLst>
              <a:ext uri="{FF2B5EF4-FFF2-40B4-BE49-F238E27FC236}">
                <a16:creationId xmlns:a16="http://schemas.microsoft.com/office/drawing/2014/main" id="{5669C4FC-5407-D328-54F2-A7A330485B6F}"/>
              </a:ext>
            </a:extLst>
          </p:cNvPr>
          <p:cNvSpPr/>
          <p:nvPr/>
        </p:nvSpPr>
        <p:spPr>
          <a:xfrm>
            <a:off x="7920101" y="4550139"/>
            <a:ext cx="107973" cy="402806"/>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44" name="矩形 43">
            <a:extLst>
              <a:ext uri="{FF2B5EF4-FFF2-40B4-BE49-F238E27FC236}">
                <a16:creationId xmlns:a16="http://schemas.microsoft.com/office/drawing/2014/main" id="{D88E610F-24E0-F058-F15D-0B654347750E}"/>
              </a:ext>
            </a:extLst>
          </p:cNvPr>
          <p:cNvSpPr/>
          <p:nvPr/>
        </p:nvSpPr>
        <p:spPr>
          <a:xfrm>
            <a:off x="7974100" y="4655258"/>
            <a:ext cx="107976" cy="260648"/>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cxnSp>
        <p:nvCxnSpPr>
          <p:cNvPr id="45" name="肘形连接符 25">
            <a:extLst>
              <a:ext uri="{FF2B5EF4-FFF2-40B4-BE49-F238E27FC236}">
                <a16:creationId xmlns:a16="http://schemas.microsoft.com/office/drawing/2014/main" id="{34D244FA-D14D-B4D3-6099-F8271203C5C6}"/>
              </a:ext>
            </a:extLst>
          </p:cNvPr>
          <p:cNvCxnSpPr>
            <a:cxnSpLocks/>
            <a:endCxn id="44" idx="3"/>
          </p:cNvCxnSpPr>
          <p:nvPr/>
        </p:nvCxnSpPr>
        <p:spPr>
          <a:xfrm rot="16200000" flipH="1">
            <a:off x="7934151" y="4637657"/>
            <a:ext cx="244320" cy="51530"/>
          </a:xfrm>
          <a:prstGeom prst="bentConnector4">
            <a:avLst>
              <a:gd name="adj1" fmla="val 23329"/>
              <a:gd name="adj2" fmla="val 543625"/>
            </a:avLst>
          </a:prstGeom>
          <a:ln w="12700">
            <a:solidFill>
              <a:srgbClr val="4C5252"/>
            </a:solidFill>
            <a:tailEnd type="triangle"/>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3CADF781-B765-9FB7-6D75-50A1404F07B5}"/>
              </a:ext>
            </a:extLst>
          </p:cNvPr>
          <p:cNvSpPr txBox="1"/>
          <p:nvPr/>
        </p:nvSpPr>
        <p:spPr>
          <a:xfrm>
            <a:off x="8361168" y="4597688"/>
            <a:ext cx="1547247" cy="577081"/>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rPr>
              <a:t>3.</a:t>
            </a:r>
            <a:r>
              <a:rPr lang="zh-CN" altLang="en-US" sz="1050">
                <a:solidFill>
                  <a:schemeClr val="tx1">
                    <a:lumMod val="65000"/>
                    <a:lumOff val="35000"/>
                  </a:schemeClr>
                </a:solidFill>
              </a:rPr>
              <a:t>判断是否存在</a:t>
            </a:r>
            <a:endParaRPr lang="en-US" altLang="zh-CN" sz="1050">
              <a:solidFill>
                <a:schemeClr val="tx1">
                  <a:lumMod val="65000"/>
                  <a:lumOff val="35000"/>
                </a:schemeClr>
              </a:solidFill>
            </a:endParaRPr>
          </a:p>
          <a:p>
            <a:pPr fontAlgn="auto">
              <a:spcBef>
                <a:spcPts val="0"/>
              </a:spcBef>
              <a:spcAft>
                <a:spcPts val="0"/>
              </a:spcAft>
            </a:pPr>
            <a:r>
              <a:rPr lang="zh-CN" altLang="en-US" sz="1050">
                <a:solidFill>
                  <a:schemeClr val="tx1">
                    <a:lumMod val="65000"/>
                    <a:lumOff val="35000"/>
                  </a:schemeClr>
                </a:solidFill>
              </a:rPr>
              <a:t>是：报错</a:t>
            </a:r>
            <a:endParaRPr lang="en-US" altLang="zh-CN" sz="1050">
              <a:solidFill>
                <a:schemeClr val="tx1">
                  <a:lumMod val="65000"/>
                  <a:lumOff val="35000"/>
                </a:schemeClr>
              </a:solidFill>
            </a:endParaRPr>
          </a:p>
          <a:p>
            <a:pPr fontAlgn="auto">
              <a:spcBef>
                <a:spcPts val="0"/>
              </a:spcBef>
              <a:spcAft>
                <a:spcPts val="0"/>
              </a:spcAft>
            </a:pPr>
            <a:r>
              <a:rPr lang="zh-CN" altLang="en-US" sz="1050">
                <a:solidFill>
                  <a:schemeClr val="tx1">
                    <a:lumMod val="65000"/>
                    <a:lumOff val="35000"/>
                  </a:schemeClr>
                </a:solidFill>
              </a:rPr>
              <a:t>否：新增</a:t>
            </a:r>
            <a:endParaRPr lang="zh-CN" altLang="en-US" sz="1050" dirty="0">
              <a:solidFill>
                <a:schemeClr val="tx1">
                  <a:lumMod val="65000"/>
                  <a:lumOff val="35000"/>
                </a:schemeClr>
              </a:solidFill>
            </a:endParaRPr>
          </a:p>
        </p:txBody>
      </p:sp>
      <p:sp>
        <p:nvSpPr>
          <p:cNvPr id="65" name="矩形 64">
            <a:extLst>
              <a:ext uri="{FF2B5EF4-FFF2-40B4-BE49-F238E27FC236}">
                <a16:creationId xmlns:a16="http://schemas.microsoft.com/office/drawing/2014/main" id="{CE54A914-8147-63EA-D2C1-664B16972FF0}"/>
              </a:ext>
            </a:extLst>
          </p:cNvPr>
          <p:cNvSpPr/>
          <p:nvPr/>
        </p:nvSpPr>
        <p:spPr>
          <a:xfrm>
            <a:off x="6259390" y="3499848"/>
            <a:ext cx="643167" cy="162840"/>
          </a:xfrm>
          <a:prstGeom prst="rect">
            <a:avLst/>
          </a:prstGeom>
          <a:solidFill>
            <a:srgbClr val="FF0000">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a:extLst>
              <a:ext uri="{FF2B5EF4-FFF2-40B4-BE49-F238E27FC236}">
                <a16:creationId xmlns:a16="http://schemas.microsoft.com/office/drawing/2014/main" id="{FC2B8E8C-4697-FC45-3083-00BF21C9FC06}"/>
              </a:ext>
            </a:extLst>
          </p:cNvPr>
          <p:cNvSpPr/>
          <p:nvPr/>
        </p:nvSpPr>
        <p:spPr>
          <a:xfrm>
            <a:off x="8460560" y="4790105"/>
            <a:ext cx="643167" cy="162840"/>
          </a:xfrm>
          <a:prstGeom prst="rect">
            <a:avLst/>
          </a:prstGeom>
          <a:solidFill>
            <a:srgbClr val="00B0F0">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7" name="表格 4">
            <a:extLst>
              <a:ext uri="{FF2B5EF4-FFF2-40B4-BE49-F238E27FC236}">
                <a16:creationId xmlns:a16="http://schemas.microsoft.com/office/drawing/2014/main" id="{CBCC47A9-3AF6-EC2D-6F5B-5E5996016FD8}"/>
              </a:ext>
            </a:extLst>
          </p:cNvPr>
          <p:cNvGraphicFramePr>
            <a:graphicFrameLocks noGrp="1"/>
          </p:cNvGraphicFramePr>
          <p:nvPr>
            <p:extLst>
              <p:ext uri="{D42A27DB-BD31-4B8C-83A1-F6EECF244321}">
                <p14:modId xmlns:p14="http://schemas.microsoft.com/office/powerpoint/2010/main" val="2638643879"/>
              </p:ext>
            </p:extLst>
          </p:nvPr>
        </p:nvGraphicFramePr>
        <p:xfrm>
          <a:off x="1263147" y="1876768"/>
          <a:ext cx="2575248" cy="1308551"/>
        </p:xfrm>
        <a:graphic>
          <a:graphicData uri="http://schemas.openxmlformats.org/drawingml/2006/table">
            <a:tbl>
              <a:tblPr firstRow="1" bandRow="1">
                <a:effectLst>
                  <a:outerShdw blurRad="50800" dist="38100" dir="8100000" algn="tr" rotWithShape="0">
                    <a:prstClr val="black">
                      <a:alpha val="40000"/>
                    </a:prstClr>
                  </a:outerShdw>
                </a:effectLst>
                <a:tableStyleId>{073A0DAA-6AF3-43AB-8588-CEC1D06C72B9}</a:tableStyleId>
              </a:tblPr>
              <a:tblGrid>
                <a:gridCol w="436857">
                  <a:extLst>
                    <a:ext uri="{9D8B030D-6E8A-4147-A177-3AD203B41FA5}">
                      <a16:colId xmlns:a16="http://schemas.microsoft.com/office/drawing/2014/main" val="459834016"/>
                    </a:ext>
                  </a:extLst>
                </a:gridCol>
                <a:gridCol w="1134570">
                  <a:extLst>
                    <a:ext uri="{9D8B030D-6E8A-4147-A177-3AD203B41FA5}">
                      <a16:colId xmlns:a16="http://schemas.microsoft.com/office/drawing/2014/main" val="3172366834"/>
                    </a:ext>
                  </a:extLst>
                </a:gridCol>
                <a:gridCol w="1003821">
                  <a:extLst>
                    <a:ext uri="{9D8B030D-6E8A-4147-A177-3AD203B41FA5}">
                      <a16:colId xmlns:a16="http://schemas.microsoft.com/office/drawing/2014/main" val="1324672226"/>
                    </a:ext>
                  </a:extLst>
                </a:gridCol>
              </a:tblGrid>
              <a:tr h="453441">
                <a:tc>
                  <a:txBody>
                    <a:bodyPr/>
                    <a:lstStyle/>
                    <a:p>
                      <a:pPr algn="ctr"/>
                      <a:r>
                        <a:rPr lang="en-US" altLang="zh-CN" sz="1200"/>
                        <a:t>id</a:t>
                      </a:r>
                      <a:endParaRPr lang="zh-CN" altLang="en-US" sz="1200"/>
                    </a:p>
                  </a:txBody>
                  <a:tcPr anchor="ctr">
                    <a:solidFill>
                      <a:srgbClr val="AD2A26"/>
                    </a:solidFill>
                  </a:tcPr>
                </a:tc>
                <a:tc>
                  <a:txBody>
                    <a:bodyPr/>
                    <a:lstStyle/>
                    <a:p>
                      <a:pPr algn="ctr"/>
                      <a:r>
                        <a:rPr lang="en-US" altLang="zh-CN" sz="1200"/>
                        <a:t>coupon_id</a:t>
                      </a:r>
                      <a:endParaRPr lang="zh-CN" altLang="en-US" sz="1200"/>
                    </a:p>
                  </a:txBody>
                  <a:tcPr anchor="ctr">
                    <a:solidFill>
                      <a:srgbClr val="AD2A26"/>
                    </a:solidFill>
                  </a:tcPr>
                </a:tc>
                <a:tc>
                  <a:txBody>
                    <a:bodyPr/>
                    <a:lstStyle/>
                    <a:p>
                      <a:pPr algn="ctr"/>
                      <a:r>
                        <a:rPr lang="en-US" altLang="zh-CN" sz="1200"/>
                        <a:t>user_id</a:t>
                      </a:r>
                      <a:endParaRPr lang="zh-CN" altLang="en-US" sz="1200"/>
                    </a:p>
                  </a:txBody>
                  <a:tcPr anchor="ctr">
                    <a:solidFill>
                      <a:srgbClr val="AD2A26"/>
                    </a:solidFill>
                  </a:tcPr>
                </a:tc>
                <a:extLst>
                  <a:ext uri="{0D108BD9-81ED-4DB2-BD59-A6C34878D82A}">
                    <a16:rowId xmlns:a16="http://schemas.microsoft.com/office/drawing/2014/main" val="922671666"/>
                  </a:ext>
                </a:extLst>
              </a:tr>
              <a:tr h="427555">
                <a:tc>
                  <a:txBody>
                    <a:bodyPr/>
                    <a:lstStyle/>
                    <a:p>
                      <a:pPr algn="ctr"/>
                      <a:endParaRPr lang="zh-CN" altLang="en-US" sz="1200"/>
                    </a:p>
                  </a:txBody>
                  <a:tcPr anchor="ctr">
                    <a:solidFill>
                      <a:schemeClr val="bg1">
                        <a:lumMod val="95000"/>
                      </a:schemeClr>
                    </a:solidFill>
                  </a:tcPr>
                </a:tc>
                <a:tc>
                  <a:txBody>
                    <a:bodyPr/>
                    <a:lstStyle/>
                    <a:p>
                      <a:pPr algn="ctr"/>
                      <a:endParaRPr lang="zh-CN" altLang="en-US" sz="1200"/>
                    </a:p>
                  </a:txBody>
                  <a:tcPr anchor="ctr">
                    <a:solidFill>
                      <a:schemeClr val="bg1">
                        <a:lumMod val="95000"/>
                      </a:schemeClr>
                    </a:solidFill>
                  </a:tcPr>
                </a:tc>
                <a:tc>
                  <a:txBody>
                    <a:bodyPr/>
                    <a:lstStyle/>
                    <a:p>
                      <a:pPr algn="ctr"/>
                      <a:endParaRPr lang="zh-CN" altLang="en-US" sz="1200"/>
                    </a:p>
                  </a:txBody>
                  <a:tcPr anchor="ctr">
                    <a:solidFill>
                      <a:schemeClr val="bg1">
                        <a:lumMod val="95000"/>
                      </a:schemeClr>
                    </a:solidFill>
                  </a:tcPr>
                </a:tc>
                <a:extLst>
                  <a:ext uri="{0D108BD9-81ED-4DB2-BD59-A6C34878D82A}">
                    <a16:rowId xmlns:a16="http://schemas.microsoft.com/office/drawing/2014/main" val="988498871"/>
                  </a:ext>
                </a:extLst>
              </a:tr>
              <a:tr h="427555">
                <a:tc>
                  <a:txBody>
                    <a:bodyPr/>
                    <a:lstStyle/>
                    <a:p>
                      <a:pPr algn="ctr"/>
                      <a:endParaRPr lang="zh-CN" altLang="en-US" sz="1200"/>
                    </a:p>
                  </a:txBody>
                  <a:tcPr anchor="ctr">
                    <a:solidFill>
                      <a:schemeClr val="bg1">
                        <a:lumMod val="95000"/>
                      </a:schemeClr>
                    </a:solidFill>
                  </a:tcPr>
                </a:tc>
                <a:tc>
                  <a:txBody>
                    <a:bodyPr/>
                    <a:lstStyle/>
                    <a:p>
                      <a:pPr algn="ctr"/>
                      <a:endParaRPr lang="zh-CN" altLang="en-US" sz="1200"/>
                    </a:p>
                  </a:txBody>
                  <a:tcPr anchor="ctr">
                    <a:solidFill>
                      <a:schemeClr val="bg1">
                        <a:lumMod val="95000"/>
                      </a:schemeClr>
                    </a:solidFill>
                  </a:tcPr>
                </a:tc>
                <a:tc>
                  <a:txBody>
                    <a:bodyPr/>
                    <a:lstStyle/>
                    <a:p>
                      <a:pPr algn="ctr"/>
                      <a:endParaRPr lang="zh-CN" altLang="en-US" sz="1200"/>
                    </a:p>
                  </a:txBody>
                  <a:tcPr anchor="ctr">
                    <a:solidFill>
                      <a:schemeClr val="bg1">
                        <a:lumMod val="95000"/>
                      </a:schemeClr>
                    </a:solidFill>
                  </a:tcPr>
                </a:tc>
                <a:extLst>
                  <a:ext uri="{0D108BD9-81ED-4DB2-BD59-A6C34878D82A}">
                    <a16:rowId xmlns:a16="http://schemas.microsoft.com/office/drawing/2014/main" val="2896157122"/>
                  </a:ext>
                </a:extLst>
              </a:tr>
            </a:tbl>
          </a:graphicData>
        </a:graphic>
      </p:graphicFrame>
      <p:grpSp>
        <p:nvGrpSpPr>
          <p:cNvPr id="71" name="组合 70">
            <a:extLst>
              <a:ext uri="{FF2B5EF4-FFF2-40B4-BE49-F238E27FC236}">
                <a16:creationId xmlns:a16="http://schemas.microsoft.com/office/drawing/2014/main" id="{5E86B977-486A-86FC-670B-7C4B3A43E500}"/>
              </a:ext>
            </a:extLst>
          </p:cNvPr>
          <p:cNvGrpSpPr/>
          <p:nvPr/>
        </p:nvGrpSpPr>
        <p:grpSpPr>
          <a:xfrm>
            <a:off x="1284466" y="2392084"/>
            <a:ext cx="2575249" cy="277918"/>
            <a:chOff x="974248" y="2307378"/>
            <a:chExt cx="2575249" cy="277918"/>
          </a:xfrm>
        </p:grpSpPr>
        <p:sp>
          <p:nvSpPr>
            <p:cNvPr id="68" name="文本框 67">
              <a:extLst>
                <a:ext uri="{FF2B5EF4-FFF2-40B4-BE49-F238E27FC236}">
                  <a16:creationId xmlns:a16="http://schemas.microsoft.com/office/drawing/2014/main" id="{87EB0E75-5257-C109-B25F-948989C081C3}"/>
                </a:ext>
              </a:extLst>
            </p:cNvPr>
            <p:cNvSpPr txBox="1"/>
            <p:nvPr/>
          </p:nvSpPr>
          <p:spPr>
            <a:xfrm>
              <a:off x="974248" y="2307378"/>
              <a:ext cx="419546" cy="276999"/>
            </a:xfrm>
            <a:prstGeom prst="rect">
              <a:avLst/>
            </a:prstGeom>
            <a:noFill/>
          </p:spPr>
          <p:txBody>
            <a:bodyPr wrap="square" rtlCol="0">
              <a:spAutoFit/>
            </a:bodyPr>
            <a:lstStyle/>
            <a:p>
              <a:pPr algn="ctr" fontAlgn="auto">
                <a:spcBef>
                  <a:spcPts val="0"/>
                </a:spcBef>
                <a:spcAft>
                  <a:spcPts val="0"/>
                </a:spcAft>
              </a:pPr>
              <a:r>
                <a:rPr lang="en-US" altLang="zh-CN" sz="1200">
                  <a:solidFill>
                    <a:schemeClr val="tx1">
                      <a:lumMod val="65000"/>
                      <a:lumOff val="35000"/>
                    </a:schemeClr>
                  </a:solidFill>
                  <a:latin typeface="+mn-lt"/>
                  <a:ea typeface="+mn-ea"/>
                </a:rPr>
                <a:t>1</a:t>
              </a:r>
              <a:endParaRPr lang="zh-CN" altLang="en-US" sz="1200" dirty="0">
                <a:solidFill>
                  <a:schemeClr val="tx1">
                    <a:lumMod val="65000"/>
                    <a:lumOff val="35000"/>
                  </a:schemeClr>
                </a:solidFill>
                <a:latin typeface="+mn-lt"/>
                <a:ea typeface="+mn-ea"/>
              </a:endParaRPr>
            </a:p>
          </p:txBody>
        </p:sp>
        <p:sp>
          <p:nvSpPr>
            <p:cNvPr id="69" name="文本框 68">
              <a:extLst>
                <a:ext uri="{FF2B5EF4-FFF2-40B4-BE49-F238E27FC236}">
                  <a16:creationId xmlns:a16="http://schemas.microsoft.com/office/drawing/2014/main" id="{30C556B8-0D26-16C1-EC94-E460E7A9ED37}"/>
                </a:ext>
              </a:extLst>
            </p:cNvPr>
            <p:cNvSpPr txBox="1"/>
            <p:nvPr/>
          </p:nvSpPr>
          <p:spPr>
            <a:xfrm>
              <a:off x="1393794" y="2308297"/>
              <a:ext cx="1145220" cy="276999"/>
            </a:xfrm>
            <a:prstGeom prst="rect">
              <a:avLst/>
            </a:prstGeom>
            <a:noFill/>
          </p:spPr>
          <p:txBody>
            <a:bodyPr wrap="square" rtlCol="0">
              <a:spAutoFit/>
            </a:bodyPr>
            <a:lstStyle/>
            <a:p>
              <a:pPr algn="ctr" fontAlgn="auto">
                <a:spcBef>
                  <a:spcPts val="0"/>
                </a:spcBef>
                <a:spcAft>
                  <a:spcPts val="0"/>
                </a:spcAft>
              </a:pPr>
              <a:r>
                <a:rPr lang="en-US" altLang="zh-CN" sz="1200">
                  <a:solidFill>
                    <a:schemeClr val="tx1">
                      <a:lumMod val="65000"/>
                      <a:lumOff val="35000"/>
                    </a:schemeClr>
                  </a:solidFill>
                  <a:latin typeface="+mn-lt"/>
                  <a:ea typeface="+mn-ea"/>
                </a:rPr>
                <a:t>120</a:t>
              </a:r>
              <a:endParaRPr lang="zh-CN" altLang="en-US" sz="1200" dirty="0">
                <a:solidFill>
                  <a:schemeClr val="tx1">
                    <a:lumMod val="65000"/>
                    <a:lumOff val="35000"/>
                  </a:schemeClr>
                </a:solidFill>
                <a:latin typeface="+mn-lt"/>
                <a:ea typeface="+mn-ea"/>
              </a:endParaRPr>
            </a:p>
          </p:txBody>
        </p:sp>
        <p:sp>
          <p:nvSpPr>
            <p:cNvPr id="70" name="文本框 69">
              <a:extLst>
                <a:ext uri="{FF2B5EF4-FFF2-40B4-BE49-F238E27FC236}">
                  <a16:creationId xmlns:a16="http://schemas.microsoft.com/office/drawing/2014/main" id="{DE58DAB3-53E5-DE97-B575-A3998CFC8D24}"/>
                </a:ext>
              </a:extLst>
            </p:cNvPr>
            <p:cNvSpPr txBox="1"/>
            <p:nvPr/>
          </p:nvSpPr>
          <p:spPr>
            <a:xfrm>
              <a:off x="2539014" y="2308297"/>
              <a:ext cx="1010483" cy="276999"/>
            </a:xfrm>
            <a:prstGeom prst="rect">
              <a:avLst/>
            </a:prstGeom>
            <a:noFill/>
          </p:spPr>
          <p:txBody>
            <a:bodyPr wrap="square" rtlCol="0">
              <a:spAutoFit/>
            </a:bodyPr>
            <a:lstStyle/>
            <a:p>
              <a:pPr algn="ctr" fontAlgn="auto">
                <a:spcBef>
                  <a:spcPts val="0"/>
                </a:spcBef>
                <a:spcAft>
                  <a:spcPts val="0"/>
                </a:spcAft>
              </a:pPr>
              <a:r>
                <a:rPr lang="en-US" altLang="zh-CN" sz="1200">
                  <a:solidFill>
                    <a:schemeClr val="tx1">
                      <a:lumMod val="65000"/>
                      <a:lumOff val="35000"/>
                    </a:schemeClr>
                  </a:solidFill>
                  <a:latin typeface="+mn-lt"/>
                  <a:ea typeface="+mn-ea"/>
                </a:rPr>
                <a:t>2</a:t>
              </a:r>
              <a:endParaRPr lang="zh-CN" altLang="en-US" sz="1200" dirty="0">
                <a:solidFill>
                  <a:schemeClr val="tx1">
                    <a:lumMod val="65000"/>
                    <a:lumOff val="35000"/>
                  </a:schemeClr>
                </a:solidFill>
                <a:latin typeface="+mn-lt"/>
                <a:ea typeface="+mn-ea"/>
              </a:endParaRPr>
            </a:p>
          </p:txBody>
        </p:sp>
      </p:grpSp>
      <p:sp>
        <p:nvSpPr>
          <p:cNvPr id="103" name="文本框 102">
            <a:extLst>
              <a:ext uri="{FF2B5EF4-FFF2-40B4-BE49-F238E27FC236}">
                <a16:creationId xmlns:a16="http://schemas.microsoft.com/office/drawing/2014/main" id="{9B44CA02-0B00-D7DD-392E-78EBFEA54A66}"/>
              </a:ext>
            </a:extLst>
          </p:cNvPr>
          <p:cNvSpPr txBox="1"/>
          <p:nvPr/>
        </p:nvSpPr>
        <p:spPr>
          <a:xfrm>
            <a:off x="6231128" y="2650284"/>
            <a:ext cx="1056904" cy="253916"/>
          </a:xfrm>
          <a:prstGeom prst="rect">
            <a:avLst/>
          </a:prstGeom>
          <a:noFill/>
        </p:spPr>
        <p:txBody>
          <a:bodyPr wrap="square" rtlCol="0">
            <a:spAutoFit/>
          </a:bodyPr>
          <a:lstStyle/>
          <a:p>
            <a:pPr fontAlgn="auto">
              <a:spcBef>
                <a:spcPts val="0"/>
              </a:spcBef>
              <a:spcAft>
                <a:spcPts val="0"/>
              </a:spcAft>
            </a:pPr>
            <a:r>
              <a:rPr lang="en-US" altLang="zh-CN" sz="1050">
                <a:solidFill>
                  <a:srgbClr val="F2F2F2">
                    <a:alpha val="0"/>
                  </a:srgbClr>
                </a:solidFill>
              </a:rPr>
              <a:t>3</a:t>
            </a:r>
            <a:r>
              <a:rPr lang="en-US" altLang="zh-CN" sz="1050">
                <a:solidFill>
                  <a:srgbClr val="F2F2F2">
                    <a:alpha val="0"/>
                  </a:srgbClr>
                </a:solidFill>
                <a:latin typeface="+mn-lt"/>
                <a:ea typeface="+mn-ea"/>
              </a:rPr>
              <a:t>.</a:t>
            </a:r>
            <a:r>
              <a:rPr lang="zh-CN" altLang="en-US" sz="1050">
                <a:solidFill>
                  <a:srgbClr val="F2F2F2">
                    <a:alpha val="0"/>
                  </a:srgbClr>
                </a:solidFill>
              </a:rPr>
              <a:t>查询用户券</a:t>
            </a:r>
            <a:endParaRPr lang="zh-CN" altLang="en-US" sz="1050" dirty="0">
              <a:solidFill>
                <a:srgbClr val="F2F2F2">
                  <a:alpha val="0"/>
                </a:srgbClr>
              </a:solidFill>
              <a:latin typeface="+mn-lt"/>
              <a:ea typeface="+mn-ea"/>
            </a:endParaRPr>
          </a:p>
        </p:txBody>
      </p:sp>
      <p:sp>
        <p:nvSpPr>
          <p:cNvPr id="104" name="文本框 103">
            <a:extLst>
              <a:ext uri="{FF2B5EF4-FFF2-40B4-BE49-F238E27FC236}">
                <a16:creationId xmlns:a16="http://schemas.microsoft.com/office/drawing/2014/main" id="{7312958B-17DC-DA79-8BC5-973E20533BA3}"/>
              </a:ext>
            </a:extLst>
          </p:cNvPr>
          <p:cNvSpPr txBox="1"/>
          <p:nvPr/>
        </p:nvSpPr>
        <p:spPr>
          <a:xfrm>
            <a:off x="6178496" y="3112824"/>
            <a:ext cx="1277360" cy="577081"/>
          </a:xfrm>
          <a:prstGeom prst="rect">
            <a:avLst/>
          </a:prstGeom>
          <a:noFill/>
        </p:spPr>
        <p:txBody>
          <a:bodyPr wrap="square" rtlCol="0">
            <a:spAutoFit/>
          </a:bodyPr>
          <a:lstStyle/>
          <a:p>
            <a:pPr fontAlgn="auto">
              <a:spcBef>
                <a:spcPts val="0"/>
              </a:spcBef>
              <a:spcAft>
                <a:spcPts val="0"/>
              </a:spcAft>
            </a:pPr>
            <a:r>
              <a:rPr lang="en-US" altLang="zh-CN" sz="1050">
                <a:solidFill>
                  <a:srgbClr val="4C5252">
                    <a:alpha val="0"/>
                  </a:srgbClr>
                </a:solidFill>
              </a:rPr>
              <a:t>4</a:t>
            </a:r>
            <a:r>
              <a:rPr lang="en-US" altLang="zh-CN" sz="1050">
                <a:solidFill>
                  <a:srgbClr val="4C5252">
                    <a:alpha val="0"/>
                  </a:srgbClr>
                </a:solidFill>
                <a:latin typeface="+mn-lt"/>
                <a:ea typeface="+mn-ea"/>
              </a:rPr>
              <a:t>.</a:t>
            </a:r>
            <a:r>
              <a:rPr lang="zh-CN" altLang="en-US" sz="1050">
                <a:solidFill>
                  <a:srgbClr val="4C5252">
                    <a:alpha val="0"/>
                  </a:srgbClr>
                </a:solidFill>
              </a:rPr>
              <a:t>判断是否存在</a:t>
            </a:r>
          </a:p>
          <a:p>
            <a:pPr fontAlgn="auto">
              <a:spcBef>
                <a:spcPts val="0"/>
              </a:spcBef>
              <a:spcAft>
                <a:spcPts val="0"/>
              </a:spcAft>
            </a:pPr>
            <a:r>
              <a:rPr lang="zh-CN" altLang="en-US" sz="1050">
                <a:solidFill>
                  <a:srgbClr val="4C5252">
                    <a:alpha val="0"/>
                  </a:srgbClr>
                </a:solidFill>
                <a:latin typeface="+mn-lt"/>
                <a:ea typeface="+mn-ea"/>
              </a:rPr>
              <a:t>是：</a:t>
            </a:r>
            <a:r>
              <a:rPr lang="zh-CN" altLang="en-US" sz="1050">
                <a:solidFill>
                  <a:srgbClr val="4C5252">
                    <a:alpha val="0"/>
                  </a:srgbClr>
                </a:solidFill>
              </a:rPr>
              <a:t>报错</a:t>
            </a:r>
            <a:endParaRPr lang="en-US" altLang="zh-CN" sz="1050">
              <a:solidFill>
                <a:srgbClr val="4C5252">
                  <a:alpha val="0"/>
                </a:srgbClr>
              </a:solidFill>
              <a:latin typeface="+mn-lt"/>
              <a:ea typeface="+mn-ea"/>
            </a:endParaRPr>
          </a:p>
          <a:p>
            <a:pPr fontAlgn="auto">
              <a:spcBef>
                <a:spcPts val="0"/>
              </a:spcBef>
              <a:spcAft>
                <a:spcPts val="0"/>
              </a:spcAft>
            </a:pPr>
            <a:r>
              <a:rPr lang="zh-CN" altLang="en-US" sz="1050">
                <a:solidFill>
                  <a:srgbClr val="4C5252">
                    <a:alpha val="0"/>
                  </a:srgbClr>
                </a:solidFill>
              </a:rPr>
              <a:t>否：新增</a:t>
            </a:r>
            <a:endParaRPr lang="zh-CN" altLang="en-US" sz="1050" dirty="0">
              <a:solidFill>
                <a:srgbClr val="4C5252">
                  <a:alpha val="0"/>
                </a:srgbClr>
              </a:solidFill>
              <a:latin typeface="+mn-lt"/>
              <a:ea typeface="+mn-ea"/>
            </a:endParaRPr>
          </a:p>
        </p:txBody>
      </p:sp>
      <p:sp>
        <p:nvSpPr>
          <p:cNvPr id="105" name="文本框 104">
            <a:extLst>
              <a:ext uri="{FF2B5EF4-FFF2-40B4-BE49-F238E27FC236}">
                <a16:creationId xmlns:a16="http://schemas.microsoft.com/office/drawing/2014/main" id="{479F6AFD-3144-0713-7BBC-4254DB903490}"/>
              </a:ext>
            </a:extLst>
          </p:cNvPr>
          <p:cNvSpPr txBox="1"/>
          <p:nvPr/>
        </p:nvSpPr>
        <p:spPr>
          <a:xfrm>
            <a:off x="8345708" y="4025070"/>
            <a:ext cx="1056904" cy="253916"/>
          </a:xfrm>
          <a:prstGeom prst="rect">
            <a:avLst/>
          </a:prstGeom>
          <a:noFill/>
        </p:spPr>
        <p:txBody>
          <a:bodyPr wrap="square" rtlCol="0">
            <a:spAutoFit/>
          </a:bodyPr>
          <a:lstStyle/>
          <a:p>
            <a:pPr fontAlgn="auto">
              <a:spcBef>
                <a:spcPts val="0"/>
              </a:spcBef>
              <a:spcAft>
                <a:spcPts val="0"/>
              </a:spcAft>
            </a:pPr>
            <a:r>
              <a:rPr lang="en-US" altLang="zh-CN" sz="1050">
                <a:solidFill>
                  <a:srgbClr val="F2F2F2">
                    <a:alpha val="0"/>
                  </a:srgbClr>
                </a:solidFill>
              </a:rPr>
              <a:t>3</a:t>
            </a:r>
            <a:r>
              <a:rPr lang="en-US" altLang="zh-CN" sz="1050">
                <a:solidFill>
                  <a:srgbClr val="F2F2F2">
                    <a:alpha val="0"/>
                  </a:srgbClr>
                </a:solidFill>
                <a:latin typeface="+mn-lt"/>
                <a:ea typeface="+mn-ea"/>
              </a:rPr>
              <a:t>.</a:t>
            </a:r>
            <a:r>
              <a:rPr lang="zh-CN" altLang="en-US" sz="1050">
                <a:solidFill>
                  <a:srgbClr val="F2F2F2">
                    <a:alpha val="0"/>
                  </a:srgbClr>
                </a:solidFill>
              </a:rPr>
              <a:t>查询用户券</a:t>
            </a:r>
            <a:endParaRPr lang="zh-CN" altLang="en-US" sz="1050" dirty="0">
              <a:solidFill>
                <a:srgbClr val="F2F2F2">
                  <a:alpha val="0"/>
                </a:srgbClr>
              </a:solidFill>
              <a:latin typeface="+mn-lt"/>
              <a:ea typeface="+mn-ea"/>
            </a:endParaRPr>
          </a:p>
        </p:txBody>
      </p:sp>
      <p:sp>
        <p:nvSpPr>
          <p:cNvPr id="106" name="文本框 105">
            <a:extLst>
              <a:ext uri="{FF2B5EF4-FFF2-40B4-BE49-F238E27FC236}">
                <a16:creationId xmlns:a16="http://schemas.microsoft.com/office/drawing/2014/main" id="{0BE769E1-ECAB-F467-F995-4CDE7768BECE}"/>
              </a:ext>
            </a:extLst>
          </p:cNvPr>
          <p:cNvSpPr txBox="1"/>
          <p:nvPr/>
        </p:nvSpPr>
        <p:spPr>
          <a:xfrm>
            <a:off x="8342995" y="4597687"/>
            <a:ext cx="1277360" cy="577081"/>
          </a:xfrm>
          <a:prstGeom prst="rect">
            <a:avLst/>
          </a:prstGeom>
          <a:noFill/>
        </p:spPr>
        <p:txBody>
          <a:bodyPr wrap="square" rtlCol="0">
            <a:spAutoFit/>
          </a:bodyPr>
          <a:lstStyle/>
          <a:p>
            <a:pPr fontAlgn="auto">
              <a:spcBef>
                <a:spcPts val="0"/>
              </a:spcBef>
              <a:spcAft>
                <a:spcPts val="0"/>
              </a:spcAft>
            </a:pPr>
            <a:r>
              <a:rPr lang="en-US" altLang="zh-CN" sz="1050">
                <a:solidFill>
                  <a:srgbClr val="4C5252">
                    <a:alpha val="0"/>
                  </a:srgbClr>
                </a:solidFill>
              </a:rPr>
              <a:t>4</a:t>
            </a:r>
            <a:r>
              <a:rPr lang="en-US" altLang="zh-CN" sz="1050">
                <a:solidFill>
                  <a:srgbClr val="4C5252">
                    <a:alpha val="0"/>
                  </a:srgbClr>
                </a:solidFill>
                <a:latin typeface="+mn-lt"/>
                <a:ea typeface="+mn-ea"/>
              </a:rPr>
              <a:t>.</a:t>
            </a:r>
            <a:r>
              <a:rPr lang="zh-CN" altLang="en-US" sz="1050">
                <a:solidFill>
                  <a:srgbClr val="4C5252">
                    <a:alpha val="0"/>
                  </a:srgbClr>
                </a:solidFill>
              </a:rPr>
              <a:t>判断是否存在</a:t>
            </a:r>
          </a:p>
          <a:p>
            <a:pPr fontAlgn="auto">
              <a:spcBef>
                <a:spcPts val="0"/>
              </a:spcBef>
              <a:spcAft>
                <a:spcPts val="0"/>
              </a:spcAft>
            </a:pPr>
            <a:r>
              <a:rPr lang="zh-CN" altLang="en-US" sz="1050">
                <a:solidFill>
                  <a:srgbClr val="4C5252">
                    <a:alpha val="0"/>
                  </a:srgbClr>
                </a:solidFill>
                <a:latin typeface="+mn-lt"/>
                <a:ea typeface="+mn-ea"/>
              </a:rPr>
              <a:t>是：</a:t>
            </a:r>
            <a:r>
              <a:rPr lang="zh-CN" altLang="en-US" sz="1050">
                <a:solidFill>
                  <a:srgbClr val="4C5252">
                    <a:alpha val="0"/>
                  </a:srgbClr>
                </a:solidFill>
              </a:rPr>
              <a:t>报错</a:t>
            </a:r>
            <a:endParaRPr lang="en-US" altLang="zh-CN" sz="1050">
              <a:solidFill>
                <a:srgbClr val="4C5252">
                  <a:alpha val="0"/>
                </a:srgbClr>
              </a:solidFill>
              <a:latin typeface="+mn-lt"/>
              <a:ea typeface="+mn-ea"/>
            </a:endParaRPr>
          </a:p>
          <a:p>
            <a:pPr fontAlgn="auto">
              <a:spcBef>
                <a:spcPts val="0"/>
              </a:spcBef>
              <a:spcAft>
                <a:spcPts val="0"/>
              </a:spcAft>
            </a:pPr>
            <a:r>
              <a:rPr lang="zh-CN" altLang="en-US" sz="1050">
                <a:solidFill>
                  <a:srgbClr val="4C5252">
                    <a:alpha val="0"/>
                  </a:srgbClr>
                </a:solidFill>
              </a:rPr>
              <a:t>否：新增</a:t>
            </a:r>
            <a:endParaRPr lang="zh-CN" altLang="en-US" sz="1050" dirty="0">
              <a:solidFill>
                <a:srgbClr val="4C5252">
                  <a:alpha val="0"/>
                </a:srgbClr>
              </a:solidFill>
              <a:latin typeface="+mn-lt"/>
              <a:ea typeface="+mn-ea"/>
            </a:endParaRPr>
          </a:p>
        </p:txBody>
      </p:sp>
      <p:sp>
        <p:nvSpPr>
          <p:cNvPr id="3" name="矩形 2">
            <a:extLst>
              <a:ext uri="{FF2B5EF4-FFF2-40B4-BE49-F238E27FC236}">
                <a16:creationId xmlns:a16="http://schemas.microsoft.com/office/drawing/2014/main" id="{F3F7B14F-5094-0CB9-56E7-92C90A80B957}"/>
              </a:ext>
            </a:extLst>
          </p:cNvPr>
          <p:cNvSpPr/>
          <p:nvPr/>
        </p:nvSpPr>
        <p:spPr>
          <a:xfrm>
            <a:off x="5746307" y="2132714"/>
            <a:ext cx="107973" cy="402806"/>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5" name="矩形 4">
            <a:extLst>
              <a:ext uri="{FF2B5EF4-FFF2-40B4-BE49-F238E27FC236}">
                <a16:creationId xmlns:a16="http://schemas.microsoft.com/office/drawing/2014/main" id="{FDBA831B-39B4-5F09-DAE0-092DA6159EEA}"/>
              </a:ext>
            </a:extLst>
          </p:cNvPr>
          <p:cNvSpPr/>
          <p:nvPr/>
        </p:nvSpPr>
        <p:spPr>
          <a:xfrm>
            <a:off x="5800306" y="2237833"/>
            <a:ext cx="107976" cy="260648"/>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cxnSp>
        <p:nvCxnSpPr>
          <p:cNvPr id="6" name="肘形连接符 25">
            <a:extLst>
              <a:ext uri="{FF2B5EF4-FFF2-40B4-BE49-F238E27FC236}">
                <a16:creationId xmlns:a16="http://schemas.microsoft.com/office/drawing/2014/main" id="{0EC046DD-9753-7D8C-EA31-6ED0030B654C}"/>
              </a:ext>
            </a:extLst>
          </p:cNvPr>
          <p:cNvCxnSpPr>
            <a:cxnSpLocks/>
            <a:endCxn id="5" idx="3"/>
          </p:cNvCxnSpPr>
          <p:nvPr/>
        </p:nvCxnSpPr>
        <p:spPr>
          <a:xfrm rot="16200000" flipH="1">
            <a:off x="5760357" y="2220232"/>
            <a:ext cx="244320" cy="51530"/>
          </a:xfrm>
          <a:prstGeom prst="bentConnector4">
            <a:avLst>
              <a:gd name="adj1" fmla="val 23329"/>
              <a:gd name="adj2" fmla="val 543625"/>
            </a:avLst>
          </a:prstGeom>
          <a:ln w="12700">
            <a:solidFill>
              <a:srgbClr val="4C5252"/>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AD0CBC0-1329-F992-E87B-3F627AA827B1}"/>
              </a:ext>
            </a:extLst>
          </p:cNvPr>
          <p:cNvSpPr txBox="1"/>
          <p:nvPr/>
        </p:nvSpPr>
        <p:spPr>
          <a:xfrm>
            <a:off x="6187374" y="2180263"/>
            <a:ext cx="1547247"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rPr>
              <a:t>1.</a:t>
            </a:r>
            <a:r>
              <a:rPr lang="zh-CN" altLang="en-US" sz="1050">
                <a:solidFill>
                  <a:schemeClr val="tx1">
                    <a:lumMod val="65000"/>
                    <a:lumOff val="35000"/>
                  </a:schemeClr>
                </a:solidFill>
              </a:rPr>
              <a:t>获取锁</a:t>
            </a:r>
            <a:r>
              <a:rPr lang="en-US" altLang="zh-CN" sz="1050">
                <a:solidFill>
                  <a:schemeClr val="tx1">
                    <a:lumMod val="65000"/>
                    <a:lumOff val="35000"/>
                  </a:schemeClr>
                </a:solidFill>
              </a:rPr>
              <a:t>,userId=2</a:t>
            </a:r>
            <a:endParaRPr lang="zh-CN" altLang="en-US" sz="1050" dirty="0">
              <a:solidFill>
                <a:schemeClr val="tx1">
                  <a:lumMod val="65000"/>
                  <a:lumOff val="35000"/>
                </a:schemeClr>
              </a:solidFill>
            </a:endParaRPr>
          </a:p>
        </p:txBody>
      </p:sp>
      <p:sp>
        <p:nvSpPr>
          <p:cNvPr id="8" name="矩形 7">
            <a:extLst>
              <a:ext uri="{FF2B5EF4-FFF2-40B4-BE49-F238E27FC236}">
                <a16:creationId xmlns:a16="http://schemas.microsoft.com/office/drawing/2014/main" id="{E3FED1F7-5B73-48E8-4260-76600235F866}"/>
              </a:ext>
            </a:extLst>
          </p:cNvPr>
          <p:cNvSpPr/>
          <p:nvPr/>
        </p:nvSpPr>
        <p:spPr>
          <a:xfrm>
            <a:off x="7939405" y="2367618"/>
            <a:ext cx="107973" cy="402806"/>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9" name="矩形 8">
            <a:extLst>
              <a:ext uri="{FF2B5EF4-FFF2-40B4-BE49-F238E27FC236}">
                <a16:creationId xmlns:a16="http://schemas.microsoft.com/office/drawing/2014/main" id="{20F158F5-2ABA-7EBE-7C1B-4CD3F53BA7C9}"/>
              </a:ext>
            </a:extLst>
          </p:cNvPr>
          <p:cNvSpPr/>
          <p:nvPr/>
        </p:nvSpPr>
        <p:spPr>
          <a:xfrm>
            <a:off x="7993404" y="2472737"/>
            <a:ext cx="107976" cy="260648"/>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cxnSp>
        <p:nvCxnSpPr>
          <p:cNvPr id="11" name="肘形连接符 25">
            <a:extLst>
              <a:ext uri="{FF2B5EF4-FFF2-40B4-BE49-F238E27FC236}">
                <a16:creationId xmlns:a16="http://schemas.microsoft.com/office/drawing/2014/main" id="{50332FF2-CD2D-74BE-A04D-65BD0E213C2F}"/>
              </a:ext>
            </a:extLst>
          </p:cNvPr>
          <p:cNvCxnSpPr>
            <a:cxnSpLocks/>
            <a:endCxn id="9" idx="3"/>
          </p:cNvCxnSpPr>
          <p:nvPr/>
        </p:nvCxnSpPr>
        <p:spPr>
          <a:xfrm rot="16200000" flipH="1">
            <a:off x="7953455" y="2455136"/>
            <a:ext cx="244320" cy="51530"/>
          </a:xfrm>
          <a:prstGeom prst="bentConnector4">
            <a:avLst>
              <a:gd name="adj1" fmla="val 23329"/>
              <a:gd name="adj2" fmla="val 543625"/>
            </a:avLst>
          </a:prstGeom>
          <a:ln w="12700">
            <a:solidFill>
              <a:srgbClr val="4C5252"/>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7FDDC86F-10DC-3701-8A37-C57CBF29AABA}"/>
              </a:ext>
            </a:extLst>
          </p:cNvPr>
          <p:cNvSpPr txBox="1"/>
          <p:nvPr/>
        </p:nvSpPr>
        <p:spPr>
          <a:xfrm>
            <a:off x="8380472" y="2415167"/>
            <a:ext cx="1547247"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rPr>
              <a:t>1.</a:t>
            </a:r>
            <a:r>
              <a:rPr lang="zh-CN" altLang="en-US" sz="1050">
                <a:solidFill>
                  <a:schemeClr val="tx1">
                    <a:lumMod val="65000"/>
                    <a:lumOff val="35000"/>
                  </a:schemeClr>
                </a:solidFill>
              </a:rPr>
              <a:t>获取锁</a:t>
            </a:r>
            <a:r>
              <a:rPr lang="en-US" altLang="zh-CN" sz="1050">
                <a:solidFill>
                  <a:schemeClr val="tx1">
                    <a:lumMod val="65000"/>
                    <a:lumOff val="35000"/>
                  </a:schemeClr>
                </a:solidFill>
              </a:rPr>
              <a:t>,userId=2</a:t>
            </a:r>
            <a:endParaRPr lang="zh-CN" altLang="en-US" sz="1050" dirty="0">
              <a:solidFill>
                <a:schemeClr val="tx1">
                  <a:lumMod val="65000"/>
                  <a:lumOff val="35000"/>
                </a:schemeClr>
              </a:solidFill>
            </a:endParaRPr>
          </a:p>
        </p:txBody>
      </p:sp>
      <p:sp>
        <p:nvSpPr>
          <p:cNvPr id="14" name="矩形 13">
            <a:extLst>
              <a:ext uri="{FF2B5EF4-FFF2-40B4-BE49-F238E27FC236}">
                <a16:creationId xmlns:a16="http://schemas.microsoft.com/office/drawing/2014/main" id="{5115B8D0-180F-26ED-92BF-C6716165DB28}"/>
              </a:ext>
            </a:extLst>
          </p:cNvPr>
          <p:cNvSpPr/>
          <p:nvPr/>
        </p:nvSpPr>
        <p:spPr>
          <a:xfrm>
            <a:off x="5760403" y="3727479"/>
            <a:ext cx="107975" cy="38146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15" name="矩形 14">
            <a:extLst>
              <a:ext uri="{FF2B5EF4-FFF2-40B4-BE49-F238E27FC236}">
                <a16:creationId xmlns:a16="http://schemas.microsoft.com/office/drawing/2014/main" id="{2CBCFD20-3466-F754-69EE-2DE4CE3738DE}"/>
              </a:ext>
            </a:extLst>
          </p:cNvPr>
          <p:cNvSpPr/>
          <p:nvPr/>
        </p:nvSpPr>
        <p:spPr>
          <a:xfrm>
            <a:off x="5814402" y="3825315"/>
            <a:ext cx="107972" cy="244322"/>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cxnSp>
        <p:nvCxnSpPr>
          <p:cNvPr id="16" name="肘形连接符 25">
            <a:extLst>
              <a:ext uri="{FF2B5EF4-FFF2-40B4-BE49-F238E27FC236}">
                <a16:creationId xmlns:a16="http://schemas.microsoft.com/office/drawing/2014/main" id="{1B8108A0-19AA-5B47-5985-61E003BF1840}"/>
              </a:ext>
            </a:extLst>
          </p:cNvPr>
          <p:cNvCxnSpPr>
            <a:cxnSpLocks/>
          </p:cNvCxnSpPr>
          <p:nvPr/>
        </p:nvCxnSpPr>
        <p:spPr>
          <a:xfrm rot="16200000" flipH="1">
            <a:off x="5770696" y="3824472"/>
            <a:ext cx="251852" cy="51548"/>
          </a:xfrm>
          <a:prstGeom prst="bentConnector4">
            <a:avLst>
              <a:gd name="adj1" fmla="val 22632"/>
              <a:gd name="adj2" fmla="val 543470"/>
            </a:avLst>
          </a:prstGeom>
          <a:ln w="12700">
            <a:solidFill>
              <a:srgbClr val="4C5252"/>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3C2A2C61-30F6-0546-3FB2-CBEF96127274}"/>
              </a:ext>
            </a:extLst>
          </p:cNvPr>
          <p:cNvSpPr txBox="1"/>
          <p:nvPr/>
        </p:nvSpPr>
        <p:spPr>
          <a:xfrm>
            <a:off x="6201471" y="3727479"/>
            <a:ext cx="1056904"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rPr>
              <a:t>4.</a:t>
            </a:r>
            <a:r>
              <a:rPr lang="zh-CN" altLang="en-US" sz="1050">
                <a:solidFill>
                  <a:schemeClr val="tx1">
                    <a:lumMod val="65000"/>
                    <a:lumOff val="35000"/>
                  </a:schemeClr>
                </a:solidFill>
              </a:rPr>
              <a:t>释放锁</a:t>
            </a:r>
            <a:endParaRPr lang="zh-CN" altLang="en-US" sz="1050" dirty="0">
              <a:solidFill>
                <a:schemeClr val="tx1">
                  <a:lumMod val="65000"/>
                  <a:lumOff val="35000"/>
                </a:schemeClr>
              </a:solidFill>
            </a:endParaRPr>
          </a:p>
        </p:txBody>
      </p:sp>
      <p:sp>
        <p:nvSpPr>
          <p:cNvPr id="30" name="箭头: 上弧形 29">
            <a:extLst>
              <a:ext uri="{FF2B5EF4-FFF2-40B4-BE49-F238E27FC236}">
                <a16:creationId xmlns:a16="http://schemas.microsoft.com/office/drawing/2014/main" id="{4BC25111-7F35-32B9-B59B-63CA3ED06E29}"/>
              </a:ext>
            </a:extLst>
          </p:cNvPr>
          <p:cNvSpPr/>
          <p:nvPr/>
        </p:nvSpPr>
        <p:spPr>
          <a:xfrm rot="5400000">
            <a:off x="7942631" y="2884651"/>
            <a:ext cx="265417" cy="181154"/>
          </a:xfrm>
          <a:prstGeom prst="curved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箭头: 上弧形 30">
            <a:extLst>
              <a:ext uri="{FF2B5EF4-FFF2-40B4-BE49-F238E27FC236}">
                <a16:creationId xmlns:a16="http://schemas.microsoft.com/office/drawing/2014/main" id="{1ADCAF28-1EAE-250F-2F4E-153A0D52A44B}"/>
              </a:ext>
            </a:extLst>
          </p:cNvPr>
          <p:cNvSpPr/>
          <p:nvPr/>
        </p:nvSpPr>
        <p:spPr>
          <a:xfrm rot="5400000">
            <a:off x="7951272" y="3756850"/>
            <a:ext cx="265417" cy="181154"/>
          </a:xfrm>
          <a:prstGeom prst="curved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箭头: 上弧形 31">
            <a:extLst>
              <a:ext uri="{FF2B5EF4-FFF2-40B4-BE49-F238E27FC236}">
                <a16:creationId xmlns:a16="http://schemas.microsoft.com/office/drawing/2014/main" id="{92DF1BB0-8C6E-9930-59B2-34FEEBAFA35C}"/>
              </a:ext>
            </a:extLst>
          </p:cNvPr>
          <p:cNvSpPr/>
          <p:nvPr/>
        </p:nvSpPr>
        <p:spPr>
          <a:xfrm rot="5400000">
            <a:off x="7953562" y="3158947"/>
            <a:ext cx="265417" cy="181154"/>
          </a:xfrm>
          <a:prstGeom prst="curved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箭头: 上弧形 32">
            <a:extLst>
              <a:ext uri="{FF2B5EF4-FFF2-40B4-BE49-F238E27FC236}">
                <a16:creationId xmlns:a16="http://schemas.microsoft.com/office/drawing/2014/main" id="{D0A63457-28C8-2653-95AA-C4AD372D052F}"/>
              </a:ext>
            </a:extLst>
          </p:cNvPr>
          <p:cNvSpPr/>
          <p:nvPr/>
        </p:nvSpPr>
        <p:spPr>
          <a:xfrm rot="5400000">
            <a:off x="7964493" y="3433243"/>
            <a:ext cx="265417" cy="181154"/>
          </a:xfrm>
          <a:prstGeom prst="curved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 name="矩形 33">
            <a:extLst>
              <a:ext uri="{FF2B5EF4-FFF2-40B4-BE49-F238E27FC236}">
                <a16:creationId xmlns:a16="http://schemas.microsoft.com/office/drawing/2014/main" id="{C76C4661-FD4D-D296-23F0-FD0252028064}"/>
              </a:ext>
            </a:extLst>
          </p:cNvPr>
          <p:cNvSpPr/>
          <p:nvPr/>
        </p:nvSpPr>
        <p:spPr>
          <a:xfrm>
            <a:off x="7916504" y="5130136"/>
            <a:ext cx="107975" cy="38146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42" name="矩形 41">
            <a:extLst>
              <a:ext uri="{FF2B5EF4-FFF2-40B4-BE49-F238E27FC236}">
                <a16:creationId xmlns:a16="http://schemas.microsoft.com/office/drawing/2014/main" id="{23C4005D-BB90-BD24-4EDB-1C8F37F4D71A}"/>
              </a:ext>
            </a:extLst>
          </p:cNvPr>
          <p:cNvSpPr/>
          <p:nvPr/>
        </p:nvSpPr>
        <p:spPr>
          <a:xfrm>
            <a:off x="7970503" y="5227972"/>
            <a:ext cx="107972" cy="244322"/>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cxnSp>
        <p:nvCxnSpPr>
          <p:cNvPr id="43" name="肘形连接符 25">
            <a:extLst>
              <a:ext uri="{FF2B5EF4-FFF2-40B4-BE49-F238E27FC236}">
                <a16:creationId xmlns:a16="http://schemas.microsoft.com/office/drawing/2014/main" id="{A31E17D2-70A1-0D04-A70B-4C55D6F068D8}"/>
              </a:ext>
            </a:extLst>
          </p:cNvPr>
          <p:cNvCxnSpPr>
            <a:cxnSpLocks/>
          </p:cNvCxnSpPr>
          <p:nvPr/>
        </p:nvCxnSpPr>
        <p:spPr>
          <a:xfrm rot="16200000" flipH="1">
            <a:off x="7926797" y="5227129"/>
            <a:ext cx="251852" cy="51548"/>
          </a:xfrm>
          <a:prstGeom prst="bentConnector4">
            <a:avLst>
              <a:gd name="adj1" fmla="val 22632"/>
              <a:gd name="adj2" fmla="val 543470"/>
            </a:avLst>
          </a:prstGeom>
          <a:ln w="12700">
            <a:solidFill>
              <a:srgbClr val="4C5252"/>
            </a:solidFill>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5C355718-9B61-B1C9-18A0-90779097A82F}"/>
              </a:ext>
            </a:extLst>
          </p:cNvPr>
          <p:cNvSpPr txBox="1"/>
          <p:nvPr/>
        </p:nvSpPr>
        <p:spPr>
          <a:xfrm>
            <a:off x="8357572" y="5130136"/>
            <a:ext cx="1056904"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rPr>
              <a:t>5.</a:t>
            </a:r>
            <a:r>
              <a:rPr lang="zh-CN" altLang="en-US" sz="1050">
                <a:solidFill>
                  <a:schemeClr val="tx1">
                    <a:lumMod val="65000"/>
                    <a:lumOff val="35000"/>
                  </a:schemeClr>
                </a:solidFill>
              </a:rPr>
              <a:t>释放锁</a:t>
            </a:r>
            <a:endParaRPr lang="zh-CN" altLang="en-US" sz="1050" dirty="0">
              <a:solidFill>
                <a:schemeClr val="tx1">
                  <a:lumMod val="65000"/>
                  <a:lumOff val="35000"/>
                </a:schemeClr>
              </a:solidFill>
            </a:endParaRPr>
          </a:p>
        </p:txBody>
      </p:sp>
    </p:spTree>
    <p:extLst>
      <p:ext uri="{BB962C8B-B14F-4D97-AF65-F5344CB8AC3E}">
        <p14:creationId xmlns:p14="http://schemas.microsoft.com/office/powerpoint/2010/main" val="6804462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randombar(horizontal)">
                                      <p:cBhvr>
                                        <p:cTn id="7" dur="50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par>
                                <p:cTn id="13" presetID="22" presetClass="entr" presetSubtype="1"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barn(inVertical)">
                                      <p:cBhvr>
                                        <p:cTn id="18" dur="500"/>
                                        <p:tgtEl>
                                          <p:spTgt spid="24"/>
                                        </p:tgtEl>
                                      </p:cBhvr>
                                    </p:animEffect>
                                  </p:childTnLst>
                                </p:cTn>
                              </p:par>
                              <p:par>
                                <p:cTn id="19" presetID="22" presetClass="entr" presetSubtype="1"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up)">
                                      <p:cBhvr>
                                        <p:cTn id="21" dur="500"/>
                                        <p:tgtEl>
                                          <p:spTgt spid="2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up)">
                                      <p:cBhvr>
                                        <p:cTn id="29" dur="500"/>
                                        <p:tgtEl>
                                          <p:spTgt spid="5"/>
                                        </p:tgtEl>
                                      </p:cBhvr>
                                    </p:animEffect>
                                  </p:childTnLst>
                                </p:cTn>
                              </p:par>
                              <p:par>
                                <p:cTn id="30" presetID="22" presetClass="entr" presetSubtype="1"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up)">
                                      <p:cBhvr>
                                        <p:cTn id="32" dur="500"/>
                                        <p:tgtEl>
                                          <p:spTgt spid="6"/>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up)">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up)">
                                      <p:cBhvr>
                                        <p:cTn id="40" dur="500"/>
                                        <p:tgtEl>
                                          <p:spTgt spid="19"/>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up)">
                                      <p:cBhvr>
                                        <p:cTn id="43" dur="500"/>
                                        <p:tgtEl>
                                          <p:spTgt spid="21"/>
                                        </p:tgtEl>
                                      </p:cBhvr>
                                    </p:animEffect>
                                  </p:childTnLst>
                                </p:cTn>
                              </p:par>
                              <p:par>
                                <p:cTn id="44" presetID="22" presetClass="entr" presetSubtype="1" fill="hold" nodeType="withEffect">
                                  <p:stCondLst>
                                    <p:cond delay="0"/>
                                  </p:stCondLst>
                                  <p:childTnLst>
                                    <p:set>
                                      <p:cBhvr>
                                        <p:cTn id="45" dur="1" fill="hold">
                                          <p:stCondLst>
                                            <p:cond delay="0"/>
                                          </p:stCondLst>
                                        </p:cTn>
                                        <p:tgtEl>
                                          <p:spTgt spid="102"/>
                                        </p:tgtEl>
                                        <p:attrNameLst>
                                          <p:attrName>style.visibility</p:attrName>
                                        </p:attrNameLst>
                                      </p:cBhvr>
                                      <p:to>
                                        <p:strVal val="visible"/>
                                      </p:to>
                                    </p:set>
                                    <p:animEffect transition="in" filter="wipe(up)">
                                      <p:cBhvr>
                                        <p:cTn id="46" dur="500"/>
                                        <p:tgtEl>
                                          <p:spTgt spid="102"/>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up)">
                                      <p:cBhvr>
                                        <p:cTn id="49" dur="500"/>
                                        <p:tgtEl>
                                          <p:spTgt spid="2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wipe(up)">
                                      <p:cBhvr>
                                        <p:cTn id="54" dur="500"/>
                                        <p:tgtEl>
                                          <p:spTgt spid="8"/>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up)">
                                      <p:cBhvr>
                                        <p:cTn id="57" dur="500"/>
                                        <p:tgtEl>
                                          <p:spTgt spid="9"/>
                                        </p:tgtEl>
                                      </p:cBhvr>
                                    </p:animEffect>
                                  </p:childTnLst>
                                </p:cTn>
                              </p:par>
                              <p:par>
                                <p:cTn id="58" presetID="22" presetClass="entr" presetSubtype="1" fill="hold" nodeType="with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up)">
                                      <p:cBhvr>
                                        <p:cTn id="60" dur="500"/>
                                        <p:tgtEl>
                                          <p:spTgt spid="11"/>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wipe(up)">
                                      <p:cBhvr>
                                        <p:cTn id="63" dur="500"/>
                                        <p:tgtEl>
                                          <p:spTgt spid="1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wipe(up)">
                                      <p:cBhvr>
                                        <p:cTn id="68" dur="500"/>
                                        <p:tgtEl>
                                          <p:spTgt spid="30"/>
                                        </p:tgtEl>
                                      </p:cBhvr>
                                    </p:animEffect>
                                  </p:childTnLst>
                                </p:cTn>
                              </p:par>
                            </p:childTnLst>
                          </p:cTn>
                        </p:par>
                        <p:par>
                          <p:cTn id="69" fill="hold">
                            <p:stCondLst>
                              <p:cond delay="500"/>
                            </p:stCondLst>
                            <p:childTnLst>
                              <p:par>
                                <p:cTn id="70" presetID="22" presetClass="entr" presetSubtype="1" fill="hold" grpId="0" nodeType="after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wipe(up)">
                                      <p:cBhvr>
                                        <p:cTn id="72" dur="500"/>
                                        <p:tgtEl>
                                          <p:spTgt spid="32"/>
                                        </p:tgtEl>
                                      </p:cBhvr>
                                    </p:animEffect>
                                  </p:childTnLst>
                                </p:cTn>
                              </p:par>
                            </p:childTnLst>
                          </p:cTn>
                        </p:par>
                        <p:par>
                          <p:cTn id="73" fill="hold">
                            <p:stCondLst>
                              <p:cond delay="1000"/>
                            </p:stCondLst>
                            <p:childTnLst>
                              <p:par>
                                <p:cTn id="74" presetID="22" presetClass="entr" presetSubtype="1" fill="hold" grpId="0" nodeType="after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wipe(up)">
                                      <p:cBhvr>
                                        <p:cTn id="76" dur="500"/>
                                        <p:tgtEl>
                                          <p:spTgt spid="33"/>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grpId="0" nodeType="click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wipe(up)">
                                      <p:cBhvr>
                                        <p:cTn id="81" dur="500"/>
                                        <p:tgtEl>
                                          <p:spTgt spid="37"/>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38"/>
                                        </p:tgtEl>
                                        <p:attrNameLst>
                                          <p:attrName>style.visibility</p:attrName>
                                        </p:attrNameLst>
                                      </p:cBhvr>
                                      <p:to>
                                        <p:strVal val="visible"/>
                                      </p:to>
                                    </p:set>
                                    <p:animEffect transition="in" filter="wipe(up)">
                                      <p:cBhvr>
                                        <p:cTn id="84" dur="500"/>
                                        <p:tgtEl>
                                          <p:spTgt spid="38"/>
                                        </p:tgtEl>
                                      </p:cBhvr>
                                    </p:animEffect>
                                  </p:childTnLst>
                                </p:cTn>
                              </p:par>
                              <p:par>
                                <p:cTn id="85" presetID="22" presetClass="entr" presetSubtype="1" fill="hold" nodeType="withEffect">
                                  <p:stCondLst>
                                    <p:cond delay="0"/>
                                  </p:stCondLst>
                                  <p:childTnLst>
                                    <p:set>
                                      <p:cBhvr>
                                        <p:cTn id="86" dur="1" fill="hold">
                                          <p:stCondLst>
                                            <p:cond delay="0"/>
                                          </p:stCondLst>
                                        </p:cTn>
                                        <p:tgtEl>
                                          <p:spTgt spid="39"/>
                                        </p:tgtEl>
                                        <p:attrNameLst>
                                          <p:attrName>style.visibility</p:attrName>
                                        </p:attrNameLst>
                                      </p:cBhvr>
                                      <p:to>
                                        <p:strVal val="visible"/>
                                      </p:to>
                                    </p:set>
                                    <p:animEffect transition="in" filter="wipe(up)">
                                      <p:cBhvr>
                                        <p:cTn id="87" dur="500"/>
                                        <p:tgtEl>
                                          <p:spTgt spid="39"/>
                                        </p:tgtEl>
                                      </p:cBhvr>
                                    </p:animEffect>
                                  </p:childTnLst>
                                </p:cTn>
                              </p:par>
                              <p:par>
                                <p:cTn id="88" presetID="22" presetClass="entr" presetSubtype="1" fill="hold" grpId="0" nodeType="withEffect">
                                  <p:stCondLst>
                                    <p:cond delay="0"/>
                                  </p:stCondLst>
                                  <p:childTnLst>
                                    <p:set>
                                      <p:cBhvr>
                                        <p:cTn id="89" dur="1" fill="hold">
                                          <p:stCondLst>
                                            <p:cond delay="0"/>
                                          </p:stCondLst>
                                        </p:cTn>
                                        <p:tgtEl>
                                          <p:spTgt spid="40"/>
                                        </p:tgtEl>
                                        <p:attrNameLst>
                                          <p:attrName>style.visibility</p:attrName>
                                        </p:attrNameLst>
                                      </p:cBhvr>
                                      <p:to>
                                        <p:strVal val="visible"/>
                                      </p:to>
                                    </p:set>
                                    <p:animEffect transition="in" filter="wipe(up)">
                                      <p:cBhvr>
                                        <p:cTn id="90" dur="500"/>
                                        <p:tgtEl>
                                          <p:spTgt spid="40"/>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65"/>
                                        </p:tgtEl>
                                        <p:attrNameLst>
                                          <p:attrName>style.visibility</p:attrName>
                                        </p:attrNameLst>
                                      </p:cBhvr>
                                      <p:to>
                                        <p:strVal val="visible"/>
                                      </p:to>
                                    </p:set>
                                    <p:animEffect transition="in" filter="fade">
                                      <p:cBhvr>
                                        <p:cTn id="95" dur="500"/>
                                        <p:tgtEl>
                                          <p:spTgt spid="65"/>
                                        </p:tgtEl>
                                      </p:cBhvr>
                                    </p:animEffect>
                                  </p:childTnLst>
                                </p:cTn>
                              </p:par>
                              <p:par>
                                <p:cTn id="96" presetID="21" presetClass="emph" presetSubtype="0" repeatCount="5000" fill="hold" grpId="1" nodeType="withEffect">
                                  <p:stCondLst>
                                    <p:cond delay="0"/>
                                  </p:stCondLst>
                                  <p:childTnLst>
                                    <p:animClr clrSpc="hsl" dir="cw">
                                      <p:cBhvr override="childStyle">
                                        <p:cTn id="97" dur="500" fill="hold"/>
                                        <p:tgtEl>
                                          <p:spTgt spid="65"/>
                                        </p:tgtEl>
                                        <p:attrNameLst>
                                          <p:attrName>style.color</p:attrName>
                                        </p:attrNameLst>
                                      </p:cBhvr>
                                      <p:by>
                                        <p:hsl h="7200000" s="0" l="0"/>
                                      </p:by>
                                    </p:animClr>
                                    <p:animClr clrSpc="hsl" dir="cw">
                                      <p:cBhvr>
                                        <p:cTn id="98" dur="500" fill="hold"/>
                                        <p:tgtEl>
                                          <p:spTgt spid="65"/>
                                        </p:tgtEl>
                                        <p:attrNameLst>
                                          <p:attrName>fillcolor</p:attrName>
                                        </p:attrNameLst>
                                      </p:cBhvr>
                                      <p:by>
                                        <p:hsl h="7200000" s="0" l="0"/>
                                      </p:by>
                                    </p:animClr>
                                    <p:animClr clrSpc="hsl" dir="cw">
                                      <p:cBhvr>
                                        <p:cTn id="99" dur="500" fill="hold"/>
                                        <p:tgtEl>
                                          <p:spTgt spid="65"/>
                                        </p:tgtEl>
                                        <p:attrNameLst>
                                          <p:attrName>stroke.color</p:attrName>
                                        </p:attrNameLst>
                                      </p:cBhvr>
                                      <p:by>
                                        <p:hsl h="7200000" s="0" l="0"/>
                                      </p:by>
                                    </p:animClr>
                                    <p:set>
                                      <p:cBhvr>
                                        <p:cTn id="100" dur="500" fill="hold"/>
                                        <p:tgtEl>
                                          <p:spTgt spid="65"/>
                                        </p:tgtEl>
                                        <p:attrNameLst>
                                          <p:attrName>fill.type</p:attrName>
                                        </p:attrNameLst>
                                      </p:cBhvr>
                                      <p:to>
                                        <p:strVal val="solid"/>
                                      </p:to>
                                    </p:set>
                                  </p:childTnLst>
                                </p:cTn>
                              </p:par>
                            </p:childTnLst>
                          </p:cTn>
                        </p:par>
                      </p:childTnLst>
                    </p:cTn>
                  </p:par>
                  <p:par>
                    <p:cTn id="101" fill="hold">
                      <p:stCondLst>
                        <p:cond delay="indefinite"/>
                      </p:stCondLst>
                      <p:childTnLst>
                        <p:par>
                          <p:cTn id="102" fill="hold">
                            <p:stCondLst>
                              <p:cond delay="0"/>
                            </p:stCondLst>
                            <p:childTnLst>
                              <p:par>
                                <p:cTn id="103" presetID="2" presetClass="entr" presetSubtype="8" accel="50000" decel="50000" fill="hold" nodeType="clickEffect">
                                  <p:stCondLst>
                                    <p:cond delay="0"/>
                                  </p:stCondLst>
                                  <p:childTnLst>
                                    <p:set>
                                      <p:cBhvr>
                                        <p:cTn id="104" dur="1" fill="hold">
                                          <p:stCondLst>
                                            <p:cond delay="0"/>
                                          </p:stCondLst>
                                        </p:cTn>
                                        <p:tgtEl>
                                          <p:spTgt spid="71"/>
                                        </p:tgtEl>
                                        <p:attrNameLst>
                                          <p:attrName>style.visibility</p:attrName>
                                        </p:attrNameLst>
                                      </p:cBhvr>
                                      <p:to>
                                        <p:strVal val="visible"/>
                                      </p:to>
                                    </p:set>
                                    <p:anim calcmode="lin" valueType="num">
                                      <p:cBhvr additive="base">
                                        <p:cTn id="105" dur="1000" fill="hold"/>
                                        <p:tgtEl>
                                          <p:spTgt spid="71"/>
                                        </p:tgtEl>
                                        <p:attrNameLst>
                                          <p:attrName>ppt_x</p:attrName>
                                        </p:attrNameLst>
                                      </p:cBhvr>
                                      <p:tavLst>
                                        <p:tav tm="0">
                                          <p:val>
                                            <p:strVal val="0-#ppt_w/2"/>
                                          </p:val>
                                        </p:tav>
                                        <p:tav tm="100000">
                                          <p:val>
                                            <p:strVal val="#ppt_x"/>
                                          </p:val>
                                        </p:tav>
                                      </p:tavLst>
                                    </p:anim>
                                    <p:anim calcmode="lin" valueType="num">
                                      <p:cBhvr additive="base">
                                        <p:cTn id="106" dur="1000" fill="hold"/>
                                        <p:tgtEl>
                                          <p:spTgt spid="71"/>
                                        </p:tgtEl>
                                        <p:attrNameLst>
                                          <p:attrName>ppt_y</p:attrName>
                                        </p:attrNameLst>
                                      </p:cBhvr>
                                      <p:tavLst>
                                        <p:tav tm="0">
                                          <p:val>
                                            <p:strVal val="#ppt_y"/>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2" presetClass="entr" presetSubtype="1" fill="hold" grpId="0" nodeType="clickEffect">
                                  <p:stCondLst>
                                    <p:cond delay="0"/>
                                  </p:stCondLst>
                                  <p:childTnLst>
                                    <p:set>
                                      <p:cBhvr>
                                        <p:cTn id="110" dur="1" fill="hold">
                                          <p:stCondLst>
                                            <p:cond delay="0"/>
                                          </p:stCondLst>
                                        </p:cTn>
                                        <p:tgtEl>
                                          <p:spTgt spid="14"/>
                                        </p:tgtEl>
                                        <p:attrNameLst>
                                          <p:attrName>style.visibility</p:attrName>
                                        </p:attrNameLst>
                                      </p:cBhvr>
                                      <p:to>
                                        <p:strVal val="visible"/>
                                      </p:to>
                                    </p:set>
                                    <p:animEffect transition="in" filter="wipe(up)">
                                      <p:cBhvr>
                                        <p:cTn id="111" dur="500"/>
                                        <p:tgtEl>
                                          <p:spTgt spid="14"/>
                                        </p:tgtEl>
                                      </p:cBhvr>
                                    </p:animEffect>
                                  </p:childTnLst>
                                </p:cTn>
                              </p:par>
                              <p:par>
                                <p:cTn id="112" presetID="22" presetClass="entr" presetSubtype="1" fill="hold" grpId="0" nodeType="withEffect">
                                  <p:stCondLst>
                                    <p:cond delay="0"/>
                                  </p:stCondLst>
                                  <p:childTnLst>
                                    <p:set>
                                      <p:cBhvr>
                                        <p:cTn id="113" dur="1" fill="hold">
                                          <p:stCondLst>
                                            <p:cond delay="0"/>
                                          </p:stCondLst>
                                        </p:cTn>
                                        <p:tgtEl>
                                          <p:spTgt spid="15"/>
                                        </p:tgtEl>
                                        <p:attrNameLst>
                                          <p:attrName>style.visibility</p:attrName>
                                        </p:attrNameLst>
                                      </p:cBhvr>
                                      <p:to>
                                        <p:strVal val="visible"/>
                                      </p:to>
                                    </p:set>
                                    <p:animEffect transition="in" filter="wipe(up)">
                                      <p:cBhvr>
                                        <p:cTn id="114" dur="500"/>
                                        <p:tgtEl>
                                          <p:spTgt spid="15"/>
                                        </p:tgtEl>
                                      </p:cBhvr>
                                    </p:animEffect>
                                  </p:childTnLst>
                                </p:cTn>
                              </p:par>
                              <p:par>
                                <p:cTn id="115" presetID="22" presetClass="entr" presetSubtype="1" fill="hold" nodeType="withEffect">
                                  <p:stCondLst>
                                    <p:cond delay="0"/>
                                  </p:stCondLst>
                                  <p:childTnLst>
                                    <p:set>
                                      <p:cBhvr>
                                        <p:cTn id="116" dur="1" fill="hold">
                                          <p:stCondLst>
                                            <p:cond delay="0"/>
                                          </p:stCondLst>
                                        </p:cTn>
                                        <p:tgtEl>
                                          <p:spTgt spid="16"/>
                                        </p:tgtEl>
                                        <p:attrNameLst>
                                          <p:attrName>style.visibility</p:attrName>
                                        </p:attrNameLst>
                                      </p:cBhvr>
                                      <p:to>
                                        <p:strVal val="visible"/>
                                      </p:to>
                                    </p:set>
                                    <p:animEffect transition="in" filter="wipe(up)">
                                      <p:cBhvr>
                                        <p:cTn id="117" dur="500"/>
                                        <p:tgtEl>
                                          <p:spTgt spid="16"/>
                                        </p:tgtEl>
                                      </p:cBhvr>
                                    </p:animEffect>
                                  </p:childTnLst>
                                </p:cTn>
                              </p:par>
                              <p:par>
                                <p:cTn id="118" presetID="22" presetClass="entr" presetSubtype="1" fill="hold" grpId="0" nodeType="withEffect">
                                  <p:stCondLst>
                                    <p:cond delay="0"/>
                                  </p:stCondLst>
                                  <p:childTnLst>
                                    <p:set>
                                      <p:cBhvr>
                                        <p:cTn id="119" dur="1" fill="hold">
                                          <p:stCondLst>
                                            <p:cond delay="0"/>
                                          </p:stCondLst>
                                        </p:cTn>
                                        <p:tgtEl>
                                          <p:spTgt spid="17"/>
                                        </p:tgtEl>
                                        <p:attrNameLst>
                                          <p:attrName>style.visibility</p:attrName>
                                        </p:attrNameLst>
                                      </p:cBhvr>
                                      <p:to>
                                        <p:strVal val="visible"/>
                                      </p:to>
                                    </p:set>
                                    <p:animEffect transition="in" filter="wipe(up)">
                                      <p:cBhvr>
                                        <p:cTn id="120" dur="500"/>
                                        <p:tgtEl>
                                          <p:spTgt spid="17"/>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1" fill="hold" grpId="0" nodeType="clickEffect">
                                  <p:stCondLst>
                                    <p:cond delay="0"/>
                                  </p:stCondLst>
                                  <p:childTnLst>
                                    <p:set>
                                      <p:cBhvr>
                                        <p:cTn id="124" dur="1" fill="hold">
                                          <p:stCondLst>
                                            <p:cond delay="0"/>
                                          </p:stCondLst>
                                        </p:cTn>
                                        <p:tgtEl>
                                          <p:spTgt spid="31"/>
                                        </p:tgtEl>
                                        <p:attrNameLst>
                                          <p:attrName>style.visibility</p:attrName>
                                        </p:attrNameLst>
                                      </p:cBhvr>
                                      <p:to>
                                        <p:strVal val="visible"/>
                                      </p:to>
                                    </p:set>
                                    <p:animEffect transition="in" filter="wipe(up)">
                                      <p:cBhvr>
                                        <p:cTn id="125" dur="500"/>
                                        <p:tgtEl>
                                          <p:spTgt spid="31"/>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1" fill="hold" grpId="0" nodeType="clickEffect">
                                  <p:stCondLst>
                                    <p:cond delay="0"/>
                                  </p:stCondLst>
                                  <p:childTnLst>
                                    <p:set>
                                      <p:cBhvr>
                                        <p:cTn id="129" dur="1" fill="hold">
                                          <p:stCondLst>
                                            <p:cond delay="0"/>
                                          </p:stCondLst>
                                        </p:cTn>
                                        <p:tgtEl>
                                          <p:spTgt spid="28"/>
                                        </p:tgtEl>
                                        <p:attrNameLst>
                                          <p:attrName>style.visibility</p:attrName>
                                        </p:attrNameLst>
                                      </p:cBhvr>
                                      <p:to>
                                        <p:strVal val="visible"/>
                                      </p:to>
                                    </p:set>
                                    <p:animEffect transition="in" filter="wipe(up)">
                                      <p:cBhvr>
                                        <p:cTn id="130" dur="500"/>
                                        <p:tgtEl>
                                          <p:spTgt spid="28"/>
                                        </p:tgtEl>
                                      </p:cBhvr>
                                    </p:animEffect>
                                  </p:childTnLst>
                                </p:cTn>
                              </p:par>
                              <p:par>
                                <p:cTn id="131" presetID="22" presetClass="entr" presetSubtype="1" fill="hold" grpId="0" nodeType="withEffect">
                                  <p:stCondLst>
                                    <p:cond delay="0"/>
                                  </p:stCondLst>
                                  <p:childTnLst>
                                    <p:set>
                                      <p:cBhvr>
                                        <p:cTn id="132" dur="1" fill="hold">
                                          <p:stCondLst>
                                            <p:cond delay="0"/>
                                          </p:stCondLst>
                                        </p:cTn>
                                        <p:tgtEl>
                                          <p:spTgt spid="29"/>
                                        </p:tgtEl>
                                        <p:attrNameLst>
                                          <p:attrName>style.visibility</p:attrName>
                                        </p:attrNameLst>
                                      </p:cBhvr>
                                      <p:to>
                                        <p:strVal val="visible"/>
                                      </p:to>
                                    </p:set>
                                    <p:animEffect transition="in" filter="wipe(up)">
                                      <p:cBhvr>
                                        <p:cTn id="133" dur="500"/>
                                        <p:tgtEl>
                                          <p:spTgt spid="29"/>
                                        </p:tgtEl>
                                      </p:cBhvr>
                                    </p:animEffect>
                                  </p:childTnLst>
                                </p:cTn>
                              </p:par>
                              <p:par>
                                <p:cTn id="134" presetID="22" presetClass="entr" presetSubtype="1" fill="hold" nodeType="withEffect">
                                  <p:stCondLst>
                                    <p:cond delay="0"/>
                                  </p:stCondLst>
                                  <p:childTnLst>
                                    <p:set>
                                      <p:cBhvr>
                                        <p:cTn id="135" dur="1" fill="hold">
                                          <p:stCondLst>
                                            <p:cond delay="0"/>
                                          </p:stCondLst>
                                        </p:cTn>
                                        <p:tgtEl>
                                          <p:spTgt spid="35"/>
                                        </p:tgtEl>
                                        <p:attrNameLst>
                                          <p:attrName>style.visibility</p:attrName>
                                        </p:attrNameLst>
                                      </p:cBhvr>
                                      <p:to>
                                        <p:strVal val="visible"/>
                                      </p:to>
                                    </p:set>
                                    <p:animEffect transition="in" filter="wipe(up)">
                                      <p:cBhvr>
                                        <p:cTn id="136" dur="500"/>
                                        <p:tgtEl>
                                          <p:spTgt spid="35"/>
                                        </p:tgtEl>
                                      </p:cBhvr>
                                    </p:animEffect>
                                  </p:childTnLst>
                                </p:cTn>
                              </p:par>
                              <p:par>
                                <p:cTn id="137" presetID="22" presetClass="entr" presetSubtype="1" fill="hold" grpId="0" nodeType="withEffect">
                                  <p:stCondLst>
                                    <p:cond delay="0"/>
                                  </p:stCondLst>
                                  <p:childTnLst>
                                    <p:set>
                                      <p:cBhvr>
                                        <p:cTn id="138" dur="1" fill="hold">
                                          <p:stCondLst>
                                            <p:cond delay="0"/>
                                          </p:stCondLst>
                                        </p:cTn>
                                        <p:tgtEl>
                                          <p:spTgt spid="36"/>
                                        </p:tgtEl>
                                        <p:attrNameLst>
                                          <p:attrName>style.visibility</p:attrName>
                                        </p:attrNameLst>
                                      </p:cBhvr>
                                      <p:to>
                                        <p:strVal val="visible"/>
                                      </p:to>
                                    </p:set>
                                    <p:animEffect transition="in" filter="wipe(up)">
                                      <p:cBhvr>
                                        <p:cTn id="139" dur="500"/>
                                        <p:tgtEl>
                                          <p:spTgt spid="36"/>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1" fill="hold" grpId="0" nodeType="clickEffect">
                                  <p:stCondLst>
                                    <p:cond delay="0"/>
                                  </p:stCondLst>
                                  <p:childTnLst>
                                    <p:set>
                                      <p:cBhvr>
                                        <p:cTn id="143" dur="1" fill="hold">
                                          <p:stCondLst>
                                            <p:cond delay="0"/>
                                          </p:stCondLst>
                                        </p:cTn>
                                        <p:tgtEl>
                                          <p:spTgt spid="41"/>
                                        </p:tgtEl>
                                        <p:attrNameLst>
                                          <p:attrName>style.visibility</p:attrName>
                                        </p:attrNameLst>
                                      </p:cBhvr>
                                      <p:to>
                                        <p:strVal val="visible"/>
                                      </p:to>
                                    </p:set>
                                    <p:animEffect transition="in" filter="wipe(up)">
                                      <p:cBhvr>
                                        <p:cTn id="144" dur="500"/>
                                        <p:tgtEl>
                                          <p:spTgt spid="41"/>
                                        </p:tgtEl>
                                      </p:cBhvr>
                                    </p:animEffect>
                                  </p:childTnLst>
                                </p:cTn>
                              </p:par>
                              <p:par>
                                <p:cTn id="145" presetID="22" presetClass="entr" presetSubtype="1" fill="hold" grpId="0" nodeType="withEffect">
                                  <p:stCondLst>
                                    <p:cond delay="0"/>
                                  </p:stCondLst>
                                  <p:childTnLst>
                                    <p:set>
                                      <p:cBhvr>
                                        <p:cTn id="146" dur="1" fill="hold">
                                          <p:stCondLst>
                                            <p:cond delay="0"/>
                                          </p:stCondLst>
                                        </p:cTn>
                                        <p:tgtEl>
                                          <p:spTgt spid="44"/>
                                        </p:tgtEl>
                                        <p:attrNameLst>
                                          <p:attrName>style.visibility</p:attrName>
                                        </p:attrNameLst>
                                      </p:cBhvr>
                                      <p:to>
                                        <p:strVal val="visible"/>
                                      </p:to>
                                    </p:set>
                                    <p:animEffect transition="in" filter="wipe(up)">
                                      <p:cBhvr>
                                        <p:cTn id="147" dur="500"/>
                                        <p:tgtEl>
                                          <p:spTgt spid="44"/>
                                        </p:tgtEl>
                                      </p:cBhvr>
                                    </p:animEffect>
                                  </p:childTnLst>
                                </p:cTn>
                              </p:par>
                              <p:par>
                                <p:cTn id="148" presetID="22" presetClass="entr" presetSubtype="1" fill="hold" nodeType="withEffect">
                                  <p:stCondLst>
                                    <p:cond delay="0"/>
                                  </p:stCondLst>
                                  <p:childTnLst>
                                    <p:set>
                                      <p:cBhvr>
                                        <p:cTn id="149" dur="1" fill="hold">
                                          <p:stCondLst>
                                            <p:cond delay="0"/>
                                          </p:stCondLst>
                                        </p:cTn>
                                        <p:tgtEl>
                                          <p:spTgt spid="45"/>
                                        </p:tgtEl>
                                        <p:attrNameLst>
                                          <p:attrName>style.visibility</p:attrName>
                                        </p:attrNameLst>
                                      </p:cBhvr>
                                      <p:to>
                                        <p:strVal val="visible"/>
                                      </p:to>
                                    </p:set>
                                    <p:animEffect transition="in" filter="wipe(up)">
                                      <p:cBhvr>
                                        <p:cTn id="150" dur="500"/>
                                        <p:tgtEl>
                                          <p:spTgt spid="45"/>
                                        </p:tgtEl>
                                      </p:cBhvr>
                                    </p:animEffect>
                                  </p:childTnLst>
                                </p:cTn>
                              </p:par>
                              <p:par>
                                <p:cTn id="151" presetID="22" presetClass="entr" presetSubtype="1" fill="hold" grpId="0" nodeType="withEffect">
                                  <p:stCondLst>
                                    <p:cond delay="0"/>
                                  </p:stCondLst>
                                  <p:childTnLst>
                                    <p:set>
                                      <p:cBhvr>
                                        <p:cTn id="152" dur="1" fill="hold">
                                          <p:stCondLst>
                                            <p:cond delay="0"/>
                                          </p:stCondLst>
                                        </p:cTn>
                                        <p:tgtEl>
                                          <p:spTgt spid="49"/>
                                        </p:tgtEl>
                                        <p:attrNameLst>
                                          <p:attrName>style.visibility</p:attrName>
                                        </p:attrNameLst>
                                      </p:cBhvr>
                                      <p:to>
                                        <p:strVal val="visible"/>
                                      </p:to>
                                    </p:set>
                                    <p:animEffect transition="in" filter="wipe(up)">
                                      <p:cBhvr>
                                        <p:cTn id="153" dur="500"/>
                                        <p:tgtEl>
                                          <p:spTgt spid="49"/>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grpId="0" nodeType="clickEffect">
                                  <p:stCondLst>
                                    <p:cond delay="0"/>
                                  </p:stCondLst>
                                  <p:childTnLst>
                                    <p:set>
                                      <p:cBhvr>
                                        <p:cTn id="157" dur="1" fill="hold">
                                          <p:stCondLst>
                                            <p:cond delay="0"/>
                                          </p:stCondLst>
                                        </p:cTn>
                                        <p:tgtEl>
                                          <p:spTgt spid="66"/>
                                        </p:tgtEl>
                                        <p:attrNameLst>
                                          <p:attrName>style.visibility</p:attrName>
                                        </p:attrNameLst>
                                      </p:cBhvr>
                                      <p:to>
                                        <p:strVal val="visible"/>
                                      </p:to>
                                    </p:set>
                                    <p:animEffect transition="in" filter="fade">
                                      <p:cBhvr>
                                        <p:cTn id="158" dur="500"/>
                                        <p:tgtEl>
                                          <p:spTgt spid="66"/>
                                        </p:tgtEl>
                                      </p:cBhvr>
                                    </p:animEffect>
                                  </p:childTnLst>
                                </p:cTn>
                              </p:par>
                              <p:par>
                                <p:cTn id="159" presetID="21" presetClass="emph" presetSubtype="0" repeatCount="5000" fill="hold" grpId="1" nodeType="withEffect">
                                  <p:stCondLst>
                                    <p:cond delay="0"/>
                                  </p:stCondLst>
                                  <p:childTnLst>
                                    <p:animClr clrSpc="hsl" dir="cw">
                                      <p:cBhvr override="childStyle">
                                        <p:cTn id="160" dur="500" fill="hold"/>
                                        <p:tgtEl>
                                          <p:spTgt spid="66"/>
                                        </p:tgtEl>
                                        <p:attrNameLst>
                                          <p:attrName>style.color</p:attrName>
                                        </p:attrNameLst>
                                      </p:cBhvr>
                                      <p:by>
                                        <p:hsl h="7200000" s="0" l="0"/>
                                      </p:by>
                                    </p:animClr>
                                    <p:animClr clrSpc="hsl" dir="cw">
                                      <p:cBhvr>
                                        <p:cTn id="161" dur="500" fill="hold"/>
                                        <p:tgtEl>
                                          <p:spTgt spid="66"/>
                                        </p:tgtEl>
                                        <p:attrNameLst>
                                          <p:attrName>fillcolor</p:attrName>
                                        </p:attrNameLst>
                                      </p:cBhvr>
                                      <p:by>
                                        <p:hsl h="7200000" s="0" l="0"/>
                                      </p:by>
                                    </p:animClr>
                                    <p:animClr clrSpc="hsl" dir="cw">
                                      <p:cBhvr>
                                        <p:cTn id="162" dur="500" fill="hold"/>
                                        <p:tgtEl>
                                          <p:spTgt spid="66"/>
                                        </p:tgtEl>
                                        <p:attrNameLst>
                                          <p:attrName>stroke.color</p:attrName>
                                        </p:attrNameLst>
                                      </p:cBhvr>
                                      <p:by>
                                        <p:hsl h="7200000" s="0" l="0"/>
                                      </p:by>
                                    </p:animClr>
                                    <p:set>
                                      <p:cBhvr>
                                        <p:cTn id="163" dur="500" fill="hold"/>
                                        <p:tgtEl>
                                          <p:spTgt spid="66"/>
                                        </p:tgtEl>
                                        <p:attrNameLst>
                                          <p:attrName>fill.type</p:attrName>
                                        </p:attrNameLst>
                                      </p:cBhvr>
                                      <p:to>
                                        <p:strVal val="solid"/>
                                      </p:to>
                                    </p:set>
                                  </p:childTnLst>
                                </p:cTn>
                              </p:par>
                            </p:childTnLst>
                          </p:cTn>
                        </p:par>
                      </p:childTnLst>
                    </p:cTn>
                  </p:par>
                  <p:par>
                    <p:cTn id="164" fill="hold">
                      <p:stCondLst>
                        <p:cond delay="indefinite"/>
                      </p:stCondLst>
                      <p:childTnLst>
                        <p:par>
                          <p:cTn id="165" fill="hold">
                            <p:stCondLst>
                              <p:cond delay="0"/>
                            </p:stCondLst>
                            <p:childTnLst>
                              <p:par>
                                <p:cTn id="166" presetID="22" presetClass="entr" presetSubtype="1" fill="hold" grpId="0" nodeType="clickEffect">
                                  <p:stCondLst>
                                    <p:cond delay="0"/>
                                  </p:stCondLst>
                                  <p:childTnLst>
                                    <p:set>
                                      <p:cBhvr>
                                        <p:cTn id="167" dur="1" fill="hold">
                                          <p:stCondLst>
                                            <p:cond delay="0"/>
                                          </p:stCondLst>
                                        </p:cTn>
                                        <p:tgtEl>
                                          <p:spTgt spid="34"/>
                                        </p:tgtEl>
                                        <p:attrNameLst>
                                          <p:attrName>style.visibility</p:attrName>
                                        </p:attrNameLst>
                                      </p:cBhvr>
                                      <p:to>
                                        <p:strVal val="visible"/>
                                      </p:to>
                                    </p:set>
                                    <p:animEffect transition="in" filter="wipe(up)">
                                      <p:cBhvr>
                                        <p:cTn id="168" dur="500"/>
                                        <p:tgtEl>
                                          <p:spTgt spid="34"/>
                                        </p:tgtEl>
                                      </p:cBhvr>
                                    </p:animEffect>
                                  </p:childTnLst>
                                </p:cTn>
                              </p:par>
                              <p:par>
                                <p:cTn id="169" presetID="22" presetClass="entr" presetSubtype="1" fill="hold" grpId="0" nodeType="withEffect">
                                  <p:stCondLst>
                                    <p:cond delay="0"/>
                                  </p:stCondLst>
                                  <p:childTnLst>
                                    <p:set>
                                      <p:cBhvr>
                                        <p:cTn id="170" dur="1" fill="hold">
                                          <p:stCondLst>
                                            <p:cond delay="0"/>
                                          </p:stCondLst>
                                        </p:cTn>
                                        <p:tgtEl>
                                          <p:spTgt spid="42"/>
                                        </p:tgtEl>
                                        <p:attrNameLst>
                                          <p:attrName>style.visibility</p:attrName>
                                        </p:attrNameLst>
                                      </p:cBhvr>
                                      <p:to>
                                        <p:strVal val="visible"/>
                                      </p:to>
                                    </p:set>
                                    <p:animEffect transition="in" filter="wipe(up)">
                                      <p:cBhvr>
                                        <p:cTn id="171" dur="500"/>
                                        <p:tgtEl>
                                          <p:spTgt spid="42"/>
                                        </p:tgtEl>
                                      </p:cBhvr>
                                    </p:animEffect>
                                  </p:childTnLst>
                                </p:cTn>
                              </p:par>
                              <p:par>
                                <p:cTn id="172" presetID="22" presetClass="entr" presetSubtype="1" fill="hold" nodeType="withEffect">
                                  <p:stCondLst>
                                    <p:cond delay="0"/>
                                  </p:stCondLst>
                                  <p:childTnLst>
                                    <p:set>
                                      <p:cBhvr>
                                        <p:cTn id="173" dur="1" fill="hold">
                                          <p:stCondLst>
                                            <p:cond delay="0"/>
                                          </p:stCondLst>
                                        </p:cTn>
                                        <p:tgtEl>
                                          <p:spTgt spid="43"/>
                                        </p:tgtEl>
                                        <p:attrNameLst>
                                          <p:attrName>style.visibility</p:attrName>
                                        </p:attrNameLst>
                                      </p:cBhvr>
                                      <p:to>
                                        <p:strVal val="visible"/>
                                      </p:to>
                                    </p:set>
                                    <p:animEffect transition="in" filter="wipe(up)">
                                      <p:cBhvr>
                                        <p:cTn id="174" dur="500"/>
                                        <p:tgtEl>
                                          <p:spTgt spid="43"/>
                                        </p:tgtEl>
                                      </p:cBhvr>
                                    </p:animEffect>
                                  </p:childTnLst>
                                </p:cTn>
                              </p:par>
                              <p:par>
                                <p:cTn id="175" presetID="22" presetClass="entr" presetSubtype="1" fill="hold" grpId="0" nodeType="withEffect">
                                  <p:stCondLst>
                                    <p:cond delay="0"/>
                                  </p:stCondLst>
                                  <p:childTnLst>
                                    <p:set>
                                      <p:cBhvr>
                                        <p:cTn id="176" dur="1" fill="hold">
                                          <p:stCondLst>
                                            <p:cond delay="0"/>
                                          </p:stCondLst>
                                        </p:cTn>
                                        <p:tgtEl>
                                          <p:spTgt spid="46"/>
                                        </p:tgtEl>
                                        <p:attrNameLst>
                                          <p:attrName>style.visibility</p:attrName>
                                        </p:attrNameLst>
                                      </p:cBhvr>
                                      <p:to>
                                        <p:strVal val="visible"/>
                                      </p:to>
                                    </p:set>
                                    <p:animEffect transition="in" filter="wipe(up)">
                                      <p:cBhvr>
                                        <p:cTn id="17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9" grpId="0" animBg="1"/>
      <p:bldP spid="21" grpId="0" animBg="1"/>
      <p:bldP spid="23" grpId="0"/>
      <p:bldP spid="24" grpId="0" animBg="1"/>
      <p:bldP spid="28" grpId="0" animBg="1"/>
      <p:bldP spid="29" grpId="0" animBg="1"/>
      <p:bldP spid="36" grpId="0"/>
      <p:bldP spid="37" grpId="0" animBg="1"/>
      <p:bldP spid="38" grpId="0" animBg="1"/>
      <p:bldP spid="40" grpId="0"/>
      <p:bldP spid="41" grpId="0" animBg="1"/>
      <p:bldP spid="44" grpId="0" animBg="1"/>
      <p:bldP spid="49" grpId="0"/>
      <p:bldP spid="65" grpId="0" animBg="1"/>
      <p:bldP spid="65" grpId="1" animBg="1"/>
      <p:bldP spid="66" grpId="0" animBg="1"/>
      <p:bldP spid="66" grpId="1" animBg="1"/>
      <p:bldP spid="3" grpId="0" animBg="1"/>
      <p:bldP spid="5" grpId="0" animBg="1"/>
      <p:bldP spid="7" grpId="0"/>
      <p:bldP spid="8" grpId="0" animBg="1"/>
      <p:bldP spid="9" grpId="0" animBg="1"/>
      <p:bldP spid="12" grpId="0"/>
      <p:bldP spid="14" grpId="0" animBg="1"/>
      <p:bldP spid="15" grpId="0" animBg="1"/>
      <p:bldP spid="17" grpId="0"/>
      <p:bldP spid="30" grpId="0" animBg="1"/>
      <p:bldP spid="31" grpId="0" animBg="1"/>
      <p:bldP spid="32" grpId="0" animBg="1"/>
      <p:bldP spid="33" grpId="0" animBg="1"/>
      <p:bldP spid="34" grpId="0" animBg="1"/>
      <p:bldP spid="42" grpId="0" animBg="1"/>
      <p:bldP spid="4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E5BFD52C-B58F-989B-B41E-DC7BD14D2A9E}"/>
              </a:ext>
            </a:extLst>
          </p:cNvPr>
          <p:cNvSpPr/>
          <p:nvPr/>
        </p:nvSpPr>
        <p:spPr>
          <a:xfrm>
            <a:off x="4806834" y="1344904"/>
            <a:ext cx="5602833" cy="5046829"/>
          </a:xfrm>
          <a:prstGeom prst="roundRect">
            <a:avLst>
              <a:gd name="adj" fmla="val 5475"/>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2" name="肘形连接符 25">
            <a:extLst>
              <a:ext uri="{FF2B5EF4-FFF2-40B4-BE49-F238E27FC236}">
                <a16:creationId xmlns:a16="http://schemas.microsoft.com/office/drawing/2014/main" id="{AA2F58F7-F512-1CF6-ADC7-B5D9018F0B6D}"/>
              </a:ext>
            </a:extLst>
          </p:cNvPr>
          <p:cNvCxnSpPr>
            <a:cxnSpLocks/>
          </p:cNvCxnSpPr>
          <p:nvPr/>
        </p:nvCxnSpPr>
        <p:spPr>
          <a:xfrm rot="16200000" flipH="1">
            <a:off x="5747500" y="3172960"/>
            <a:ext cx="258266" cy="51554"/>
          </a:xfrm>
          <a:prstGeom prst="bentConnector4">
            <a:avLst>
              <a:gd name="adj1" fmla="val 22069"/>
              <a:gd name="adj2" fmla="val 543419"/>
            </a:avLst>
          </a:prstGeom>
          <a:ln w="12700">
            <a:solidFill>
              <a:srgbClr val="4C525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肘形连接符 25">
            <a:extLst>
              <a:ext uri="{FF2B5EF4-FFF2-40B4-BE49-F238E27FC236}">
                <a16:creationId xmlns:a16="http://schemas.microsoft.com/office/drawing/2014/main" id="{3002E712-8D11-58BE-053A-4080CF24298F}"/>
              </a:ext>
            </a:extLst>
          </p:cNvPr>
          <p:cNvCxnSpPr>
            <a:cxnSpLocks/>
          </p:cNvCxnSpPr>
          <p:nvPr/>
        </p:nvCxnSpPr>
        <p:spPr>
          <a:xfrm rot="16200000" flipH="1">
            <a:off x="5734682" y="3664056"/>
            <a:ext cx="258266" cy="51554"/>
          </a:xfrm>
          <a:prstGeom prst="bentConnector4">
            <a:avLst>
              <a:gd name="adj1" fmla="val 22069"/>
              <a:gd name="adj2" fmla="val 543419"/>
            </a:avLst>
          </a:prstGeom>
          <a:ln w="12700">
            <a:solidFill>
              <a:srgbClr val="4C5252"/>
            </a:solidFill>
            <a:tailEnd type="triangle"/>
          </a:ln>
        </p:spPr>
        <p:style>
          <a:lnRef idx="1">
            <a:schemeClr val="accent1"/>
          </a:lnRef>
          <a:fillRef idx="0">
            <a:schemeClr val="accent1"/>
          </a:fillRef>
          <a:effectRef idx="0">
            <a:schemeClr val="accent1"/>
          </a:effectRef>
          <a:fontRef idx="minor">
            <a:schemeClr val="tx1"/>
          </a:fontRef>
        </p:style>
      </p:cxnSp>
      <p:sp>
        <p:nvSpPr>
          <p:cNvPr id="4" name="文本占位符 1">
            <a:extLst>
              <a:ext uri="{FF2B5EF4-FFF2-40B4-BE49-F238E27FC236}">
                <a16:creationId xmlns:a16="http://schemas.microsoft.com/office/drawing/2014/main" id="{CBA79418-50A1-08E5-7B8F-D79D3B683847}"/>
              </a:ext>
            </a:extLst>
          </p:cNvPr>
          <p:cNvSpPr txBox="1">
            <a:spLocks/>
          </p:cNvSpPr>
          <p:nvPr/>
        </p:nvSpPr>
        <p:spPr>
          <a:xfrm>
            <a:off x="710880" y="938713"/>
            <a:ext cx="745833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lnSpc>
                <a:spcPct val="100000"/>
              </a:lnSpc>
              <a:buNone/>
            </a:pPr>
            <a:r>
              <a:rPr lang="zh-CN" altLang="en-US" sz="2000">
                <a:solidFill>
                  <a:srgbClr val="AD2B2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锁失效问题</a:t>
            </a:r>
          </a:p>
        </p:txBody>
      </p:sp>
      <p:sp>
        <p:nvSpPr>
          <p:cNvPr id="10" name="矩形 9">
            <a:extLst>
              <a:ext uri="{FF2B5EF4-FFF2-40B4-BE49-F238E27FC236}">
                <a16:creationId xmlns:a16="http://schemas.microsoft.com/office/drawing/2014/main" id="{F8711152-0674-53FE-D414-F290A685C7C6}"/>
              </a:ext>
            </a:extLst>
          </p:cNvPr>
          <p:cNvSpPr/>
          <p:nvPr/>
        </p:nvSpPr>
        <p:spPr>
          <a:xfrm>
            <a:off x="5479988" y="1623816"/>
            <a:ext cx="635264" cy="381148"/>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a:solidFill>
                  <a:srgbClr val="4C5252"/>
                </a:solidFill>
              </a:rPr>
              <a:t>线程</a:t>
            </a:r>
            <a:r>
              <a:rPr kumimoji="1" lang="en-US" altLang="zh-CN" sz="1100">
                <a:solidFill>
                  <a:srgbClr val="4C5252"/>
                </a:solidFill>
              </a:rPr>
              <a:t>1</a:t>
            </a:r>
            <a:endParaRPr kumimoji="1" lang="zh-CN" altLang="en-US" sz="1100" dirty="0">
              <a:solidFill>
                <a:srgbClr val="4C5252"/>
              </a:solidFill>
            </a:endParaRPr>
          </a:p>
        </p:txBody>
      </p:sp>
      <p:cxnSp>
        <p:nvCxnSpPr>
          <p:cNvPr id="13" name="直线连接符 8">
            <a:extLst>
              <a:ext uri="{FF2B5EF4-FFF2-40B4-BE49-F238E27FC236}">
                <a16:creationId xmlns:a16="http://schemas.microsoft.com/office/drawing/2014/main" id="{AC1D07EF-FD32-D0E8-AB37-A27C57F65708}"/>
              </a:ext>
            </a:extLst>
          </p:cNvPr>
          <p:cNvCxnSpPr>
            <a:cxnSpLocks/>
            <a:stCxn id="10" idx="2"/>
          </p:cNvCxnSpPr>
          <p:nvPr/>
        </p:nvCxnSpPr>
        <p:spPr>
          <a:xfrm>
            <a:off x="5797620" y="2004964"/>
            <a:ext cx="0" cy="4169593"/>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34B813F4-2178-C6DA-C5AD-71E91718940D}"/>
              </a:ext>
            </a:extLst>
          </p:cNvPr>
          <p:cNvSpPr/>
          <p:nvPr/>
        </p:nvSpPr>
        <p:spPr>
          <a:xfrm>
            <a:off x="5738448" y="3069604"/>
            <a:ext cx="121321" cy="410735"/>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21" name="矩形 20">
            <a:extLst>
              <a:ext uri="{FF2B5EF4-FFF2-40B4-BE49-F238E27FC236}">
                <a16:creationId xmlns:a16="http://schemas.microsoft.com/office/drawing/2014/main" id="{9A782620-D7AC-7FCA-DB4A-00B1DFFB75B2}"/>
              </a:ext>
            </a:extLst>
          </p:cNvPr>
          <p:cNvSpPr/>
          <p:nvPr/>
        </p:nvSpPr>
        <p:spPr>
          <a:xfrm>
            <a:off x="5792448" y="3158336"/>
            <a:ext cx="106019" cy="288540"/>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23" name="文本框 22">
            <a:extLst>
              <a:ext uri="{FF2B5EF4-FFF2-40B4-BE49-F238E27FC236}">
                <a16:creationId xmlns:a16="http://schemas.microsoft.com/office/drawing/2014/main" id="{A286D4A7-A430-2976-6F0C-1BB8E1282F11}"/>
              </a:ext>
            </a:extLst>
          </p:cNvPr>
          <p:cNvSpPr txBox="1"/>
          <p:nvPr/>
        </p:nvSpPr>
        <p:spPr>
          <a:xfrm>
            <a:off x="6179517" y="3118522"/>
            <a:ext cx="1056904"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rPr>
              <a:t>3</a:t>
            </a:r>
            <a:r>
              <a:rPr lang="en-US" altLang="zh-CN" sz="1050">
                <a:solidFill>
                  <a:schemeClr val="tx1">
                    <a:lumMod val="65000"/>
                    <a:lumOff val="35000"/>
                  </a:schemeClr>
                </a:solidFill>
                <a:latin typeface="+mn-lt"/>
                <a:ea typeface="+mn-ea"/>
              </a:rPr>
              <a:t>.</a:t>
            </a:r>
            <a:r>
              <a:rPr lang="zh-CN" altLang="en-US" sz="1050">
                <a:solidFill>
                  <a:schemeClr val="tx1">
                    <a:lumMod val="65000"/>
                    <a:lumOff val="35000"/>
                  </a:schemeClr>
                </a:solidFill>
              </a:rPr>
              <a:t>查询用户券</a:t>
            </a:r>
            <a:endParaRPr lang="zh-CN" altLang="en-US" sz="1050" dirty="0">
              <a:solidFill>
                <a:schemeClr val="tx1">
                  <a:lumMod val="65000"/>
                  <a:lumOff val="35000"/>
                </a:schemeClr>
              </a:solidFill>
              <a:latin typeface="+mn-lt"/>
              <a:ea typeface="+mn-ea"/>
            </a:endParaRPr>
          </a:p>
        </p:txBody>
      </p:sp>
      <p:sp>
        <p:nvSpPr>
          <p:cNvPr id="24" name="矩形 23">
            <a:extLst>
              <a:ext uri="{FF2B5EF4-FFF2-40B4-BE49-F238E27FC236}">
                <a16:creationId xmlns:a16="http://schemas.microsoft.com/office/drawing/2014/main" id="{27B0B992-3BFF-44DF-F817-FA0742748484}"/>
              </a:ext>
            </a:extLst>
          </p:cNvPr>
          <p:cNvSpPr/>
          <p:nvPr/>
        </p:nvSpPr>
        <p:spPr>
          <a:xfrm>
            <a:off x="7645451" y="1623816"/>
            <a:ext cx="635264" cy="381148"/>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a:solidFill>
                  <a:srgbClr val="4C5252"/>
                </a:solidFill>
              </a:rPr>
              <a:t>线程</a:t>
            </a:r>
            <a:r>
              <a:rPr kumimoji="1" lang="en-US" altLang="zh-CN" sz="1100">
                <a:solidFill>
                  <a:srgbClr val="4C5252"/>
                </a:solidFill>
              </a:rPr>
              <a:t>2</a:t>
            </a:r>
            <a:endParaRPr kumimoji="1" lang="zh-CN" altLang="en-US" sz="1100" dirty="0">
              <a:solidFill>
                <a:srgbClr val="4C5252"/>
              </a:solidFill>
            </a:endParaRPr>
          </a:p>
        </p:txBody>
      </p:sp>
      <p:cxnSp>
        <p:nvCxnSpPr>
          <p:cNvPr id="25" name="直线连接符 8">
            <a:extLst>
              <a:ext uri="{FF2B5EF4-FFF2-40B4-BE49-F238E27FC236}">
                <a16:creationId xmlns:a16="http://schemas.microsoft.com/office/drawing/2014/main" id="{4B0768A0-03F7-9BAA-66F7-729EC670C647}"/>
              </a:ext>
            </a:extLst>
          </p:cNvPr>
          <p:cNvCxnSpPr>
            <a:cxnSpLocks/>
            <a:stCxn id="24" idx="2"/>
          </p:cNvCxnSpPr>
          <p:nvPr/>
        </p:nvCxnSpPr>
        <p:spPr>
          <a:xfrm>
            <a:off x="7963083" y="2004964"/>
            <a:ext cx="15353" cy="4169593"/>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A118809E-6944-4AB8-E4E4-E0B9E27CBA0B}"/>
              </a:ext>
            </a:extLst>
          </p:cNvPr>
          <p:cNvSpPr/>
          <p:nvPr/>
        </p:nvSpPr>
        <p:spPr>
          <a:xfrm>
            <a:off x="7909084" y="4482076"/>
            <a:ext cx="107975" cy="38146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29" name="矩形 28">
            <a:extLst>
              <a:ext uri="{FF2B5EF4-FFF2-40B4-BE49-F238E27FC236}">
                <a16:creationId xmlns:a16="http://schemas.microsoft.com/office/drawing/2014/main" id="{027C5F52-936A-F6A6-2C7A-D578F0D96841}"/>
              </a:ext>
            </a:extLst>
          </p:cNvPr>
          <p:cNvSpPr/>
          <p:nvPr/>
        </p:nvSpPr>
        <p:spPr>
          <a:xfrm>
            <a:off x="7963083" y="4579912"/>
            <a:ext cx="107972" cy="244322"/>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cxnSp>
        <p:nvCxnSpPr>
          <p:cNvPr id="35" name="肘形连接符 25">
            <a:extLst>
              <a:ext uri="{FF2B5EF4-FFF2-40B4-BE49-F238E27FC236}">
                <a16:creationId xmlns:a16="http://schemas.microsoft.com/office/drawing/2014/main" id="{D00C21F3-3792-5C5B-2C2D-ABED3F517E6D}"/>
              </a:ext>
            </a:extLst>
          </p:cNvPr>
          <p:cNvCxnSpPr>
            <a:cxnSpLocks/>
          </p:cNvCxnSpPr>
          <p:nvPr/>
        </p:nvCxnSpPr>
        <p:spPr>
          <a:xfrm rot="16200000" flipH="1">
            <a:off x="7919377" y="4579069"/>
            <a:ext cx="251852" cy="51548"/>
          </a:xfrm>
          <a:prstGeom prst="bentConnector4">
            <a:avLst>
              <a:gd name="adj1" fmla="val 22632"/>
              <a:gd name="adj2" fmla="val 543470"/>
            </a:avLst>
          </a:prstGeom>
          <a:ln w="12700">
            <a:solidFill>
              <a:srgbClr val="4C5252"/>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0FDE1297-38FB-0449-B6B2-BCEC51C6C408}"/>
              </a:ext>
            </a:extLst>
          </p:cNvPr>
          <p:cNvSpPr txBox="1"/>
          <p:nvPr/>
        </p:nvSpPr>
        <p:spPr>
          <a:xfrm>
            <a:off x="8350152" y="4482076"/>
            <a:ext cx="1056904"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rPr>
              <a:t>3.</a:t>
            </a:r>
            <a:r>
              <a:rPr lang="zh-CN" altLang="en-US" sz="1050">
                <a:solidFill>
                  <a:schemeClr val="tx1">
                    <a:lumMod val="65000"/>
                    <a:lumOff val="35000"/>
                  </a:schemeClr>
                </a:solidFill>
              </a:rPr>
              <a:t>查询用户券</a:t>
            </a:r>
            <a:endParaRPr lang="zh-CN" altLang="en-US" sz="1050" dirty="0">
              <a:solidFill>
                <a:schemeClr val="tx1">
                  <a:lumMod val="65000"/>
                  <a:lumOff val="35000"/>
                </a:schemeClr>
              </a:solidFill>
            </a:endParaRPr>
          </a:p>
        </p:txBody>
      </p:sp>
      <p:sp>
        <p:nvSpPr>
          <p:cNvPr id="37" name="矩形 36">
            <a:extLst>
              <a:ext uri="{FF2B5EF4-FFF2-40B4-BE49-F238E27FC236}">
                <a16:creationId xmlns:a16="http://schemas.microsoft.com/office/drawing/2014/main" id="{5C4E6FB5-F3E4-81BB-D50D-A66C09721158}"/>
              </a:ext>
            </a:extLst>
          </p:cNvPr>
          <p:cNvSpPr/>
          <p:nvPr/>
        </p:nvSpPr>
        <p:spPr>
          <a:xfrm>
            <a:off x="5736472" y="3565183"/>
            <a:ext cx="107972" cy="403235"/>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38" name="矩形 37">
            <a:extLst>
              <a:ext uri="{FF2B5EF4-FFF2-40B4-BE49-F238E27FC236}">
                <a16:creationId xmlns:a16="http://schemas.microsoft.com/office/drawing/2014/main" id="{42FE4743-9409-827E-256F-9D37719364CE}"/>
              </a:ext>
            </a:extLst>
          </p:cNvPr>
          <p:cNvSpPr/>
          <p:nvPr/>
        </p:nvSpPr>
        <p:spPr>
          <a:xfrm>
            <a:off x="5790471" y="3646414"/>
            <a:ext cx="107999" cy="288541"/>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40" name="文本框 39">
            <a:extLst>
              <a:ext uri="{FF2B5EF4-FFF2-40B4-BE49-F238E27FC236}">
                <a16:creationId xmlns:a16="http://schemas.microsoft.com/office/drawing/2014/main" id="{DA78E474-440C-99BD-41F2-6955D799E488}"/>
              </a:ext>
            </a:extLst>
          </p:cNvPr>
          <p:cNvSpPr txBox="1"/>
          <p:nvPr/>
        </p:nvSpPr>
        <p:spPr>
          <a:xfrm>
            <a:off x="6167404" y="3478259"/>
            <a:ext cx="1277360" cy="577081"/>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rPr>
              <a:t>4</a:t>
            </a:r>
            <a:r>
              <a:rPr lang="en-US" altLang="zh-CN" sz="1050">
                <a:solidFill>
                  <a:schemeClr val="tx1">
                    <a:lumMod val="65000"/>
                    <a:lumOff val="35000"/>
                  </a:schemeClr>
                </a:solidFill>
                <a:latin typeface="+mn-lt"/>
                <a:ea typeface="+mn-ea"/>
              </a:rPr>
              <a:t>.</a:t>
            </a:r>
            <a:r>
              <a:rPr lang="zh-CN" altLang="en-US" sz="1050">
                <a:solidFill>
                  <a:schemeClr val="tx1">
                    <a:lumMod val="65000"/>
                    <a:lumOff val="35000"/>
                  </a:schemeClr>
                </a:solidFill>
              </a:rPr>
              <a:t>判断是否存在</a:t>
            </a:r>
            <a:endParaRPr lang="en-US" altLang="zh-CN" sz="1050">
              <a:solidFill>
                <a:schemeClr val="tx1">
                  <a:lumMod val="65000"/>
                  <a:lumOff val="35000"/>
                </a:schemeClr>
              </a:solidFill>
            </a:endParaRPr>
          </a:p>
          <a:p>
            <a:pPr fontAlgn="auto">
              <a:spcBef>
                <a:spcPts val="0"/>
              </a:spcBef>
              <a:spcAft>
                <a:spcPts val="0"/>
              </a:spcAft>
            </a:pPr>
            <a:r>
              <a:rPr lang="zh-CN" altLang="en-US" sz="1050">
                <a:solidFill>
                  <a:schemeClr val="tx1">
                    <a:lumMod val="65000"/>
                    <a:lumOff val="35000"/>
                  </a:schemeClr>
                </a:solidFill>
                <a:latin typeface="+mn-lt"/>
                <a:ea typeface="+mn-ea"/>
              </a:rPr>
              <a:t>是：报错</a:t>
            </a:r>
            <a:endParaRPr lang="en-US" altLang="zh-CN" sz="1050">
              <a:solidFill>
                <a:schemeClr val="tx1">
                  <a:lumMod val="65000"/>
                  <a:lumOff val="35000"/>
                </a:schemeClr>
              </a:solidFill>
              <a:latin typeface="+mn-lt"/>
              <a:ea typeface="+mn-ea"/>
            </a:endParaRPr>
          </a:p>
          <a:p>
            <a:pPr fontAlgn="auto">
              <a:spcBef>
                <a:spcPts val="0"/>
              </a:spcBef>
              <a:spcAft>
                <a:spcPts val="0"/>
              </a:spcAft>
            </a:pPr>
            <a:r>
              <a:rPr lang="zh-CN" altLang="en-US" sz="1050">
                <a:solidFill>
                  <a:schemeClr val="tx1">
                    <a:lumMod val="65000"/>
                    <a:lumOff val="35000"/>
                  </a:schemeClr>
                </a:solidFill>
              </a:rPr>
              <a:t>否：新增</a:t>
            </a:r>
            <a:endParaRPr lang="zh-CN" altLang="en-US" sz="1050" dirty="0">
              <a:solidFill>
                <a:schemeClr val="tx1">
                  <a:lumMod val="65000"/>
                  <a:lumOff val="35000"/>
                </a:schemeClr>
              </a:solidFill>
              <a:latin typeface="+mn-lt"/>
              <a:ea typeface="+mn-ea"/>
            </a:endParaRPr>
          </a:p>
        </p:txBody>
      </p:sp>
      <p:sp>
        <p:nvSpPr>
          <p:cNvPr id="41" name="矩形 40">
            <a:extLst>
              <a:ext uri="{FF2B5EF4-FFF2-40B4-BE49-F238E27FC236}">
                <a16:creationId xmlns:a16="http://schemas.microsoft.com/office/drawing/2014/main" id="{5669C4FC-5407-D328-54F2-A7A330485B6F}"/>
              </a:ext>
            </a:extLst>
          </p:cNvPr>
          <p:cNvSpPr/>
          <p:nvPr/>
        </p:nvSpPr>
        <p:spPr>
          <a:xfrm>
            <a:off x="7909084" y="4899617"/>
            <a:ext cx="107973" cy="402806"/>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44" name="矩形 43">
            <a:extLst>
              <a:ext uri="{FF2B5EF4-FFF2-40B4-BE49-F238E27FC236}">
                <a16:creationId xmlns:a16="http://schemas.microsoft.com/office/drawing/2014/main" id="{D88E610F-24E0-F058-F15D-0B654347750E}"/>
              </a:ext>
            </a:extLst>
          </p:cNvPr>
          <p:cNvSpPr/>
          <p:nvPr/>
        </p:nvSpPr>
        <p:spPr>
          <a:xfrm>
            <a:off x="7963083" y="5004736"/>
            <a:ext cx="107976" cy="260648"/>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cxnSp>
        <p:nvCxnSpPr>
          <p:cNvPr id="45" name="肘形连接符 25">
            <a:extLst>
              <a:ext uri="{FF2B5EF4-FFF2-40B4-BE49-F238E27FC236}">
                <a16:creationId xmlns:a16="http://schemas.microsoft.com/office/drawing/2014/main" id="{34D244FA-D14D-B4D3-6099-F8271203C5C6}"/>
              </a:ext>
            </a:extLst>
          </p:cNvPr>
          <p:cNvCxnSpPr>
            <a:cxnSpLocks/>
            <a:endCxn id="44" idx="3"/>
          </p:cNvCxnSpPr>
          <p:nvPr/>
        </p:nvCxnSpPr>
        <p:spPr>
          <a:xfrm rot="16200000" flipH="1">
            <a:off x="7923134" y="4987135"/>
            <a:ext cx="244320" cy="51530"/>
          </a:xfrm>
          <a:prstGeom prst="bentConnector4">
            <a:avLst>
              <a:gd name="adj1" fmla="val 23329"/>
              <a:gd name="adj2" fmla="val 543625"/>
            </a:avLst>
          </a:prstGeom>
          <a:ln w="12700">
            <a:solidFill>
              <a:srgbClr val="4C5252"/>
            </a:solidFill>
            <a:tailEnd type="triangle"/>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3CADF781-B765-9FB7-6D75-50A1404F07B5}"/>
              </a:ext>
            </a:extLst>
          </p:cNvPr>
          <p:cNvSpPr txBox="1"/>
          <p:nvPr/>
        </p:nvSpPr>
        <p:spPr>
          <a:xfrm>
            <a:off x="8350151" y="4846519"/>
            <a:ext cx="1547247" cy="577081"/>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rPr>
              <a:t>4.</a:t>
            </a:r>
            <a:r>
              <a:rPr lang="zh-CN" altLang="en-US" sz="1050">
                <a:solidFill>
                  <a:schemeClr val="tx1">
                    <a:lumMod val="65000"/>
                    <a:lumOff val="35000"/>
                  </a:schemeClr>
                </a:solidFill>
              </a:rPr>
              <a:t>判断是否存在</a:t>
            </a:r>
            <a:endParaRPr lang="en-US" altLang="zh-CN" sz="1050">
              <a:solidFill>
                <a:schemeClr val="tx1">
                  <a:lumMod val="65000"/>
                  <a:lumOff val="35000"/>
                </a:schemeClr>
              </a:solidFill>
            </a:endParaRPr>
          </a:p>
          <a:p>
            <a:pPr fontAlgn="auto">
              <a:spcBef>
                <a:spcPts val="0"/>
              </a:spcBef>
              <a:spcAft>
                <a:spcPts val="0"/>
              </a:spcAft>
            </a:pPr>
            <a:r>
              <a:rPr lang="zh-CN" altLang="en-US" sz="1050">
                <a:solidFill>
                  <a:schemeClr val="tx1">
                    <a:lumMod val="65000"/>
                    <a:lumOff val="35000"/>
                  </a:schemeClr>
                </a:solidFill>
              </a:rPr>
              <a:t>是：报错</a:t>
            </a:r>
            <a:endParaRPr lang="en-US" altLang="zh-CN" sz="1050">
              <a:solidFill>
                <a:schemeClr val="tx1">
                  <a:lumMod val="65000"/>
                  <a:lumOff val="35000"/>
                </a:schemeClr>
              </a:solidFill>
            </a:endParaRPr>
          </a:p>
          <a:p>
            <a:pPr fontAlgn="auto">
              <a:spcBef>
                <a:spcPts val="0"/>
              </a:spcBef>
              <a:spcAft>
                <a:spcPts val="0"/>
              </a:spcAft>
            </a:pPr>
            <a:r>
              <a:rPr lang="zh-CN" altLang="en-US" sz="1050">
                <a:solidFill>
                  <a:schemeClr val="tx1">
                    <a:lumMod val="65000"/>
                    <a:lumOff val="35000"/>
                  </a:schemeClr>
                </a:solidFill>
              </a:rPr>
              <a:t>否：新增</a:t>
            </a:r>
            <a:endParaRPr lang="zh-CN" altLang="en-US" sz="1050" dirty="0">
              <a:solidFill>
                <a:schemeClr val="tx1">
                  <a:lumMod val="65000"/>
                  <a:lumOff val="35000"/>
                </a:schemeClr>
              </a:solidFill>
            </a:endParaRPr>
          </a:p>
        </p:txBody>
      </p:sp>
      <p:graphicFrame>
        <p:nvGraphicFramePr>
          <p:cNvPr id="67" name="表格 4">
            <a:extLst>
              <a:ext uri="{FF2B5EF4-FFF2-40B4-BE49-F238E27FC236}">
                <a16:creationId xmlns:a16="http://schemas.microsoft.com/office/drawing/2014/main" id="{CBCC47A9-3AF6-EC2D-6F5B-5E5996016FD8}"/>
              </a:ext>
            </a:extLst>
          </p:cNvPr>
          <p:cNvGraphicFramePr>
            <a:graphicFrameLocks noGrp="1"/>
          </p:cNvGraphicFramePr>
          <p:nvPr>
            <p:extLst>
              <p:ext uri="{D42A27DB-BD31-4B8C-83A1-F6EECF244321}">
                <p14:modId xmlns:p14="http://schemas.microsoft.com/office/powerpoint/2010/main" val="3742827377"/>
              </p:ext>
            </p:extLst>
          </p:nvPr>
        </p:nvGraphicFramePr>
        <p:xfrm>
          <a:off x="1267209" y="1871156"/>
          <a:ext cx="2575248" cy="1308551"/>
        </p:xfrm>
        <a:graphic>
          <a:graphicData uri="http://schemas.openxmlformats.org/drawingml/2006/table">
            <a:tbl>
              <a:tblPr firstRow="1" bandRow="1">
                <a:effectLst>
                  <a:outerShdw blurRad="50800" dist="38100" dir="8100000" algn="tr" rotWithShape="0">
                    <a:prstClr val="black">
                      <a:alpha val="40000"/>
                    </a:prstClr>
                  </a:outerShdw>
                </a:effectLst>
                <a:tableStyleId>{073A0DAA-6AF3-43AB-8588-CEC1D06C72B9}</a:tableStyleId>
              </a:tblPr>
              <a:tblGrid>
                <a:gridCol w="436857">
                  <a:extLst>
                    <a:ext uri="{9D8B030D-6E8A-4147-A177-3AD203B41FA5}">
                      <a16:colId xmlns:a16="http://schemas.microsoft.com/office/drawing/2014/main" val="459834016"/>
                    </a:ext>
                  </a:extLst>
                </a:gridCol>
                <a:gridCol w="1134570">
                  <a:extLst>
                    <a:ext uri="{9D8B030D-6E8A-4147-A177-3AD203B41FA5}">
                      <a16:colId xmlns:a16="http://schemas.microsoft.com/office/drawing/2014/main" val="3172366834"/>
                    </a:ext>
                  </a:extLst>
                </a:gridCol>
                <a:gridCol w="1003821">
                  <a:extLst>
                    <a:ext uri="{9D8B030D-6E8A-4147-A177-3AD203B41FA5}">
                      <a16:colId xmlns:a16="http://schemas.microsoft.com/office/drawing/2014/main" val="1324672226"/>
                    </a:ext>
                  </a:extLst>
                </a:gridCol>
              </a:tblGrid>
              <a:tr h="453441">
                <a:tc>
                  <a:txBody>
                    <a:bodyPr/>
                    <a:lstStyle/>
                    <a:p>
                      <a:pPr algn="ctr"/>
                      <a:r>
                        <a:rPr lang="en-US" altLang="zh-CN" sz="1200"/>
                        <a:t>id</a:t>
                      </a:r>
                      <a:endParaRPr lang="zh-CN" altLang="en-US" sz="1200"/>
                    </a:p>
                  </a:txBody>
                  <a:tcPr anchor="ctr">
                    <a:solidFill>
                      <a:srgbClr val="AD2A26"/>
                    </a:solidFill>
                  </a:tcPr>
                </a:tc>
                <a:tc>
                  <a:txBody>
                    <a:bodyPr/>
                    <a:lstStyle/>
                    <a:p>
                      <a:pPr algn="ctr"/>
                      <a:r>
                        <a:rPr lang="en-US" altLang="zh-CN" sz="1200"/>
                        <a:t>coupon_id</a:t>
                      </a:r>
                      <a:endParaRPr lang="zh-CN" altLang="en-US" sz="1200"/>
                    </a:p>
                  </a:txBody>
                  <a:tcPr anchor="ctr">
                    <a:solidFill>
                      <a:srgbClr val="AD2A26"/>
                    </a:solidFill>
                  </a:tcPr>
                </a:tc>
                <a:tc>
                  <a:txBody>
                    <a:bodyPr/>
                    <a:lstStyle/>
                    <a:p>
                      <a:pPr algn="ctr"/>
                      <a:r>
                        <a:rPr lang="en-US" altLang="zh-CN" sz="1200"/>
                        <a:t>user_id</a:t>
                      </a:r>
                      <a:endParaRPr lang="zh-CN" altLang="en-US" sz="1200"/>
                    </a:p>
                  </a:txBody>
                  <a:tcPr anchor="ctr">
                    <a:solidFill>
                      <a:srgbClr val="AD2A26"/>
                    </a:solidFill>
                  </a:tcPr>
                </a:tc>
                <a:extLst>
                  <a:ext uri="{0D108BD9-81ED-4DB2-BD59-A6C34878D82A}">
                    <a16:rowId xmlns:a16="http://schemas.microsoft.com/office/drawing/2014/main" val="922671666"/>
                  </a:ext>
                </a:extLst>
              </a:tr>
              <a:tr h="427555">
                <a:tc>
                  <a:txBody>
                    <a:bodyPr/>
                    <a:lstStyle/>
                    <a:p>
                      <a:pPr algn="ctr"/>
                      <a:endParaRPr lang="zh-CN" altLang="en-US" sz="1200"/>
                    </a:p>
                  </a:txBody>
                  <a:tcPr anchor="ctr">
                    <a:solidFill>
                      <a:schemeClr val="bg1">
                        <a:lumMod val="95000"/>
                      </a:schemeClr>
                    </a:solidFill>
                  </a:tcPr>
                </a:tc>
                <a:tc>
                  <a:txBody>
                    <a:bodyPr/>
                    <a:lstStyle/>
                    <a:p>
                      <a:pPr algn="ctr"/>
                      <a:endParaRPr lang="zh-CN" altLang="en-US" sz="1200"/>
                    </a:p>
                  </a:txBody>
                  <a:tcPr anchor="ctr">
                    <a:solidFill>
                      <a:schemeClr val="bg1">
                        <a:lumMod val="95000"/>
                      </a:schemeClr>
                    </a:solidFill>
                  </a:tcPr>
                </a:tc>
                <a:tc>
                  <a:txBody>
                    <a:bodyPr/>
                    <a:lstStyle/>
                    <a:p>
                      <a:pPr algn="ctr"/>
                      <a:endParaRPr lang="zh-CN" altLang="en-US" sz="1200"/>
                    </a:p>
                  </a:txBody>
                  <a:tcPr anchor="ctr">
                    <a:solidFill>
                      <a:schemeClr val="bg1">
                        <a:lumMod val="95000"/>
                      </a:schemeClr>
                    </a:solidFill>
                  </a:tcPr>
                </a:tc>
                <a:extLst>
                  <a:ext uri="{0D108BD9-81ED-4DB2-BD59-A6C34878D82A}">
                    <a16:rowId xmlns:a16="http://schemas.microsoft.com/office/drawing/2014/main" val="988498871"/>
                  </a:ext>
                </a:extLst>
              </a:tr>
              <a:tr h="427555">
                <a:tc>
                  <a:txBody>
                    <a:bodyPr/>
                    <a:lstStyle/>
                    <a:p>
                      <a:pPr algn="ctr"/>
                      <a:endParaRPr lang="zh-CN" altLang="en-US" sz="1200"/>
                    </a:p>
                  </a:txBody>
                  <a:tcPr anchor="ctr">
                    <a:solidFill>
                      <a:schemeClr val="bg1">
                        <a:lumMod val="95000"/>
                      </a:schemeClr>
                    </a:solidFill>
                  </a:tcPr>
                </a:tc>
                <a:tc>
                  <a:txBody>
                    <a:bodyPr/>
                    <a:lstStyle/>
                    <a:p>
                      <a:pPr algn="ctr"/>
                      <a:endParaRPr lang="zh-CN" altLang="en-US" sz="1200"/>
                    </a:p>
                  </a:txBody>
                  <a:tcPr anchor="ctr">
                    <a:solidFill>
                      <a:schemeClr val="bg1">
                        <a:lumMod val="95000"/>
                      </a:schemeClr>
                    </a:solidFill>
                  </a:tcPr>
                </a:tc>
                <a:tc>
                  <a:txBody>
                    <a:bodyPr/>
                    <a:lstStyle/>
                    <a:p>
                      <a:pPr algn="ctr"/>
                      <a:endParaRPr lang="zh-CN" altLang="en-US" sz="1200"/>
                    </a:p>
                  </a:txBody>
                  <a:tcPr anchor="ctr">
                    <a:solidFill>
                      <a:schemeClr val="bg1">
                        <a:lumMod val="95000"/>
                      </a:schemeClr>
                    </a:solidFill>
                  </a:tcPr>
                </a:tc>
                <a:extLst>
                  <a:ext uri="{0D108BD9-81ED-4DB2-BD59-A6C34878D82A}">
                    <a16:rowId xmlns:a16="http://schemas.microsoft.com/office/drawing/2014/main" val="3390246908"/>
                  </a:ext>
                </a:extLst>
              </a:tr>
            </a:tbl>
          </a:graphicData>
        </a:graphic>
      </p:graphicFrame>
      <p:sp>
        <p:nvSpPr>
          <p:cNvPr id="3" name="矩形 2">
            <a:extLst>
              <a:ext uri="{FF2B5EF4-FFF2-40B4-BE49-F238E27FC236}">
                <a16:creationId xmlns:a16="http://schemas.microsoft.com/office/drawing/2014/main" id="{ACC36DF3-43DB-202D-839D-1F63104CDAB8}"/>
              </a:ext>
            </a:extLst>
          </p:cNvPr>
          <p:cNvSpPr/>
          <p:nvPr/>
        </p:nvSpPr>
        <p:spPr>
          <a:xfrm>
            <a:off x="5738887" y="2124694"/>
            <a:ext cx="107975" cy="38146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5" name="矩形 4">
            <a:extLst>
              <a:ext uri="{FF2B5EF4-FFF2-40B4-BE49-F238E27FC236}">
                <a16:creationId xmlns:a16="http://schemas.microsoft.com/office/drawing/2014/main" id="{F412F398-C4CB-1FB9-109C-A97E1AF9D988}"/>
              </a:ext>
            </a:extLst>
          </p:cNvPr>
          <p:cNvSpPr/>
          <p:nvPr/>
        </p:nvSpPr>
        <p:spPr>
          <a:xfrm>
            <a:off x="5792886" y="2222530"/>
            <a:ext cx="107972" cy="244322"/>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cxnSp>
        <p:nvCxnSpPr>
          <p:cNvPr id="6" name="肘形连接符 25">
            <a:extLst>
              <a:ext uri="{FF2B5EF4-FFF2-40B4-BE49-F238E27FC236}">
                <a16:creationId xmlns:a16="http://schemas.microsoft.com/office/drawing/2014/main" id="{90993321-DE53-53DC-A405-6B41FE3C2278}"/>
              </a:ext>
            </a:extLst>
          </p:cNvPr>
          <p:cNvCxnSpPr>
            <a:cxnSpLocks/>
          </p:cNvCxnSpPr>
          <p:nvPr/>
        </p:nvCxnSpPr>
        <p:spPr>
          <a:xfrm rot="16200000" flipH="1">
            <a:off x="5749180" y="2221687"/>
            <a:ext cx="251852" cy="51548"/>
          </a:xfrm>
          <a:prstGeom prst="bentConnector4">
            <a:avLst>
              <a:gd name="adj1" fmla="val 22632"/>
              <a:gd name="adj2" fmla="val 543470"/>
            </a:avLst>
          </a:prstGeom>
          <a:ln w="12700">
            <a:solidFill>
              <a:srgbClr val="4C5252"/>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232D1B7-67A3-E69B-25B5-B58EBF99D62A}"/>
              </a:ext>
            </a:extLst>
          </p:cNvPr>
          <p:cNvSpPr txBox="1"/>
          <p:nvPr/>
        </p:nvSpPr>
        <p:spPr>
          <a:xfrm>
            <a:off x="6179955" y="2124694"/>
            <a:ext cx="1056904"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rPr>
              <a:t>1.</a:t>
            </a:r>
            <a:r>
              <a:rPr lang="zh-CN" altLang="en-US" sz="1050">
                <a:solidFill>
                  <a:schemeClr val="tx1">
                    <a:lumMod val="65000"/>
                    <a:lumOff val="35000"/>
                  </a:schemeClr>
                </a:solidFill>
              </a:rPr>
              <a:t>开启事务</a:t>
            </a:r>
            <a:endParaRPr lang="zh-CN" altLang="en-US" sz="1050" dirty="0">
              <a:solidFill>
                <a:schemeClr val="tx1">
                  <a:lumMod val="65000"/>
                  <a:lumOff val="35000"/>
                </a:schemeClr>
              </a:solidFill>
            </a:endParaRPr>
          </a:p>
        </p:txBody>
      </p:sp>
      <p:sp>
        <p:nvSpPr>
          <p:cNvPr id="8" name="矩形 7">
            <a:extLst>
              <a:ext uri="{FF2B5EF4-FFF2-40B4-BE49-F238E27FC236}">
                <a16:creationId xmlns:a16="http://schemas.microsoft.com/office/drawing/2014/main" id="{19FCC328-7005-24B5-9090-6468C05A4035}"/>
              </a:ext>
            </a:extLst>
          </p:cNvPr>
          <p:cNvSpPr/>
          <p:nvPr/>
        </p:nvSpPr>
        <p:spPr>
          <a:xfrm>
            <a:off x="5738887" y="2591007"/>
            <a:ext cx="107973" cy="402806"/>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9" name="矩形 8">
            <a:extLst>
              <a:ext uri="{FF2B5EF4-FFF2-40B4-BE49-F238E27FC236}">
                <a16:creationId xmlns:a16="http://schemas.microsoft.com/office/drawing/2014/main" id="{BE175A7C-8931-B21B-8A6E-5FA5623245F3}"/>
              </a:ext>
            </a:extLst>
          </p:cNvPr>
          <p:cNvSpPr/>
          <p:nvPr/>
        </p:nvSpPr>
        <p:spPr>
          <a:xfrm>
            <a:off x="5792886" y="2696126"/>
            <a:ext cx="107976" cy="260648"/>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cxnSp>
        <p:nvCxnSpPr>
          <p:cNvPr id="11" name="肘形连接符 25">
            <a:extLst>
              <a:ext uri="{FF2B5EF4-FFF2-40B4-BE49-F238E27FC236}">
                <a16:creationId xmlns:a16="http://schemas.microsoft.com/office/drawing/2014/main" id="{53D3869C-67D6-393C-4E86-2FB59233D6F9}"/>
              </a:ext>
            </a:extLst>
          </p:cNvPr>
          <p:cNvCxnSpPr>
            <a:cxnSpLocks/>
            <a:endCxn id="9" idx="3"/>
          </p:cNvCxnSpPr>
          <p:nvPr/>
        </p:nvCxnSpPr>
        <p:spPr>
          <a:xfrm rot="16200000" flipH="1">
            <a:off x="5752937" y="2678525"/>
            <a:ext cx="244320" cy="51530"/>
          </a:xfrm>
          <a:prstGeom prst="bentConnector4">
            <a:avLst>
              <a:gd name="adj1" fmla="val 23329"/>
              <a:gd name="adj2" fmla="val 543625"/>
            </a:avLst>
          </a:prstGeom>
          <a:ln w="12700">
            <a:solidFill>
              <a:srgbClr val="4C5252"/>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D9ABD8-AD4E-571E-437E-6ABE976F6B8D}"/>
              </a:ext>
            </a:extLst>
          </p:cNvPr>
          <p:cNvSpPr txBox="1"/>
          <p:nvPr/>
        </p:nvSpPr>
        <p:spPr>
          <a:xfrm>
            <a:off x="6179954" y="2638556"/>
            <a:ext cx="1547247"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rPr>
              <a:t>2.</a:t>
            </a:r>
            <a:r>
              <a:rPr lang="zh-CN" altLang="en-US" sz="1050">
                <a:solidFill>
                  <a:schemeClr val="tx1">
                    <a:lumMod val="65000"/>
                    <a:lumOff val="35000"/>
                  </a:schemeClr>
                </a:solidFill>
              </a:rPr>
              <a:t>获取锁</a:t>
            </a:r>
            <a:r>
              <a:rPr lang="en-US" altLang="zh-CN" sz="1050">
                <a:solidFill>
                  <a:schemeClr val="tx1">
                    <a:lumMod val="65000"/>
                    <a:lumOff val="35000"/>
                  </a:schemeClr>
                </a:solidFill>
              </a:rPr>
              <a:t>,userId=2</a:t>
            </a:r>
            <a:endParaRPr lang="zh-CN" altLang="en-US" sz="1050" dirty="0">
              <a:solidFill>
                <a:schemeClr val="tx1">
                  <a:lumMod val="65000"/>
                  <a:lumOff val="35000"/>
                </a:schemeClr>
              </a:solidFill>
            </a:endParaRPr>
          </a:p>
        </p:txBody>
      </p:sp>
      <p:sp>
        <p:nvSpPr>
          <p:cNvPr id="14" name="矩形 13">
            <a:extLst>
              <a:ext uri="{FF2B5EF4-FFF2-40B4-BE49-F238E27FC236}">
                <a16:creationId xmlns:a16="http://schemas.microsoft.com/office/drawing/2014/main" id="{FE121E1E-CADC-0E2E-A334-16FBBE5F70A4}"/>
              </a:ext>
            </a:extLst>
          </p:cNvPr>
          <p:cNvSpPr/>
          <p:nvPr/>
        </p:nvSpPr>
        <p:spPr>
          <a:xfrm>
            <a:off x="7909084" y="2429271"/>
            <a:ext cx="107975" cy="38146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15" name="矩形 14">
            <a:extLst>
              <a:ext uri="{FF2B5EF4-FFF2-40B4-BE49-F238E27FC236}">
                <a16:creationId xmlns:a16="http://schemas.microsoft.com/office/drawing/2014/main" id="{CBE5A2AE-5CDA-732F-298F-E8E835C4A6C5}"/>
              </a:ext>
            </a:extLst>
          </p:cNvPr>
          <p:cNvSpPr/>
          <p:nvPr/>
        </p:nvSpPr>
        <p:spPr>
          <a:xfrm>
            <a:off x="7963083" y="2527107"/>
            <a:ext cx="107972" cy="244322"/>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cxnSp>
        <p:nvCxnSpPr>
          <p:cNvPr id="16" name="肘形连接符 25">
            <a:extLst>
              <a:ext uri="{FF2B5EF4-FFF2-40B4-BE49-F238E27FC236}">
                <a16:creationId xmlns:a16="http://schemas.microsoft.com/office/drawing/2014/main" id="{4E5D5285-848B-E397-7BBD-37F923457CB9}"/>
              </a:ext>
            </a:extLst>
          </p:cNvPr>
          <p:cNvCxnSpPr>
            <a:cxnSpLocks/>
          </p:cNvCxnSpPr>
          <p:nvPr/>
        </p:nvCxnSpPr>
        <p:spPr>
          <a:xfrm rot="16200000" flipH="1">
            <a:off x="7919377" y="2526264"/>
            <a:ext cx="251852" cy="51548"/>
          </a:xfrm>
          <a:prstGeom prst="bentConnector4">
            <a:avLst>
              <a:gd name="adj1" fmla="val 22632"/>
              <a:gd name="adj2" fmla="val 543470"/>
            </a:avLst>
          </a:prstGeom>
          <a:ln w="12700">
            <a:solidFill>
              <a:srgbClr val="4C5252"/>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9664911D-FABD-26BE-B91E-008F60181B00}"/>
              </a:ext>
            </a:extLst>
          </p:cNvPr>
          <p:cNvSpPr txBox="1"/>
          <p:nvPr/>
        </p:nvSpPr>
        <p:spPr>
          <a:xfrm>
            <a:off x="8350152" y="2429271"/>
            <a:ext cx="1056904"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rPr>
              <a:t>1.</a:t>
            </a:r>
            <a:r>
              <a:rPr lang="zh-CN" altLang="en-US" sz="1050">
                <a:solidFill>
                  <a:schemeClr val="tx1">
                    <a:lumMod val="65000"/>
                    <a:lumOff val="35000"/>
                  </a:schemeClr>
                </a:solidFill>
              </a:rPr>
              <a:t>开启事务</a:t>
            </a:r>
            <a:endParaRPr lang="zh-CN" altLang="en-US" sz="1050" dirty="0">
              <a:solidFill>
                <a:schemeClr val="tx1">
                  <a:lumMod val="65000"/>
                  <a:lumOff val="35000"/>
                </a:schemeClr>
              </a:solidFill>
            </a:endParaRPr>
          </a:p>
        </p:txBody>
      </p:sp>
      <p:sp>
        <p:nvSpPr>
          <p:cNvPr id="18" name="矩形 17">
            <a:extLst>
              <a:ext uri="{FF2B5EF4-FFF2-40B4-BE49-F238E27FC236}">
                <a16:creationId xmlns:a16="http://schemas.microsoft.com/office/drawing/2014/main" id="{D59E727C-AA64-0282-2D47-CD8694489846}"/>
              </a:ext>
            </a:extLst>
          </p:cNvPr>
          <p:cNvSpPr/>
          <p:nvPr/>
        </p:nvSpPr>
        <p:spPr>
          <a:xfrm>
            <a:off x="7909084" y="2895584"/>
            <a:ext cx="107973" cy="402806"/>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20" name="矩形 19">
            <a:extLst>
              <a:ext uri="{FF2B5EF4-FFF2-40B4-BE49-F238E27FC236}">
                <a16:creationId xmlns:a16="http://schemas.microsoft.com/office/drawing/2014/main" id="{CB3E3ADE-C887-E072-C553-6F474F000D23}"/>
              </a:ext>
            </a:extLst>
          </p:cNvPr>
          <p:cNvSpPr/>
          <p:nvPr/>
        </p:nvSpPr>
        <p:spPr>
          <a:xfrm>
            <a:off x="7963083" y="3000703"/>
            <a:ext cx="107976" cy="260648"/>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cxnSp>
        <p:nvCxnSpPr>
          <p:cNvPr id="22" name="肘形连接符 25">
            <a:extLst>
              <a:ext uri="{FF2B5EF4-FFF2-40B4-BE49-F238E27FC236}">
                <a16:creationId xmlns:a16="http://schemas.microsoft.com/office/drawing/2014/main" id="{65AFB358-4C82-F86C-FBA8-DD8E98D55293}"/>
              </a:ext>
            </a:extLst>
          </p:cNvPr>
          <p:cNvCxnSpPr>
            <a:cxnSpLocks/>
            <a:endCxn id="20" idx="3"/>
          </p:cNvCxnSpPr>
          <p:nvPr/>
        </p:nvCxnSpPr>
        <p:spPr>
          <a:xfrm rot="16200000" flipH="1">
            <a:off x="7923134" y="2983102"/>
            <a:ext cx="244320" cy="51530"/>
          </a:xfrm>
          <a:prstGeom prst="bentConnector4">
            <a:avLst>
              <a:gd name="adj1" fmla="val 23329"/>
              <a:gd name="adj2" fmla="val 543625"/>
            </a:avLst>
          </a:prstGeom>
          <a:ln w="12700">
            <a:solidFill>
              <a:srgbClr val="4C5252"/>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77132CA6-D34D-096A-AC31-B655757A6C2F}"/>
              </a:ext>
            </a:extLst>
          </p:cNvPr>
          <p:cNvSpPr txBox="1"/>
          <p:nvPr/>
        </p:nvSpPr>
        <p:spPr>
          <a:xfrm>
            <a:off x="8350151" y="2943133"/>
            <a:ext cx="1547247"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rPr>
              <a:t>2.</a:t>
            </a:r>
            <a:r>
              <a:rPr lang="zh-CN" altLang="en-US" sz="1050">
                <a:solidFill>
                  <a:schemeClr val="tx1">
                    <a:lumMod val="65000"/>
                    <a:lumOff val="35000"/>
                  </a:schemeClr>
                </a:solidFill>
              </a:rPr>
              <a:t>获取锁</a:t>
            </a:r>
            <a:r>
              <a:rPr lang="en-US" altLang="zh-CN" sz="1050">
                <a:solidFill>
                  <a:schemeClr val="tx1">
                    <a:lumMod val="65000"/>
                    <a:lumOff val="35000"/>
                  </a:schemeClr>
                </a:solidFill>
              </a:rPr>
              <a:t>,userId=2</a:t>
            </a:r>
            <a:endParaRPr lang="zh-CN" altLang="en-US" sz="1050" dirty="0">
              <a:solidFill>
                <a:schemeClr val="tx1">
                  <a:lumMod val="65000"/>
                  <a:lumOff val="35000"/>
                </a:schemeClr>
              </a:solidFill>
            </a:endParaRPr>
          </a:p>
        </p:txBody>
      </p:sp>
      <p:sp>
        <p:nvSpPr>
          <p:cNvPr id="27" name="箭头: 上弧形 26">
            <a:extLst>
              <a:ext uri="{FF2B5EF4-FFF2-40B4-BE49-F238E27FC236}">
                <a16:creationId xmlns:a16="http://schemas.microsoft.com/office/drawing/2014/main" id="{7E741C69-BB11-EA1F-D0FD-9014AF56B03D}"/>
              </a:ext>
            </a:extLst>
          </p:cNvPr>
          <p:cNvSpPr/>
          <p:nvPr/>
        </p:nvSpPr>
        <p:spPr>
          <a:xfrm rot="5400000">
            <a:off x="7929705" y="3393970"/>
            <a:ext cx="265417" cy="181154"/>
          </a:xfrm>
          <a:prstGeom prst="curved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箭头: 上弧形 29">
            <a:extLst>
              <a:ext uri="{FF2B5EF4-FFF2-40B4-BE49-F238E27FC236}">
                <a16:creationId xmlns:a16="http://schemas.microsoft.com/office/drawing/2014/main" id="{26F405F9-3D05-E07E-1FCA-B88505FE31F5}"/>
              </a:ext>
            </a:extLst>
          </p:cNvPr>
          <p:cNvSpPr/>
          <p:nvPr/>
        </p:nvSpPr>
        <p:spPr>
          <a:xfrm rot="5400000">
            <a:off x="7938346" y="4266169"/>
            <a:ext cx="265417" cy="181154"/>
          </a:xfrm>
          <a:prstGeom prst="curved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矩形 30">
            <a:extLst>
              <a:ext uri="{FF2B5EF4-FFF2-40B4-BE49-F238E27FC236}">
                <a16:creationId xmlns:a16="http://schemas.microsoft.com/office/drawing/2014/main" id="{2C34F597-15FF-69AA-73FA-4E6DC79A8686}"/>
              </a:ext>
            </a:extLst>
          </p:cNvPr>
          <p:cNvSpPr/>
          <p:nvPr/>
        </p:nvSpPr>
        <p:spPr>
          <a:xfrm>
            <a:off x="5738887" y="4082148"/>
            <a:ext cx="107975" cy="38146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32" name="矩形 31">
            <a:extLst>
              <a:ext uri="{FF2B5EF4-FFF2-40B4-BE49-F238E27FC236}">
                <a16:creationId xmlns:a16="http://schemas.microsoft.com/office/drawing/2014/main" id="{73FCFA84-4931-BCCF-48AB-7EF11E5E8DB8}"/>
              </a:ext>
            </a:extLst>
          </p:cNvPr>
          <p:cNvSpPr/>
          <p:nvPr/>
        </p:nvSpPr>
        <p:spPr>
          <a:xfrm>
            <a:off x="5792886" y="4179984"/>
            <a:ext cx="107972" cy="244322"/>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cxnSp>
        <p:nvCxnSpPr>
          <p:cNvPr id="33" name="肘形连接符 25">
            <a:extLst>
              <a:ext uri="{FF2B5EF4-FFF2-40B4-BE49-F238E27FC236}">
                <a16:creationId xmlns:a16="http://schemas.microsoft.com/office/drawing/2014/main" id="{E74ED7BF-D1BE-FB15-34E1-5CC921C78766}"/>
              </a:ext>
            </a:extLst>
          </p:cNvPr>
          <p:cNvCxnSpPr>
            <a:cxnSpLocks/>
          </p:cNvCxnSpPr>
          <p:nvPr/>
        </p:nvCxnSpPr>
        <p:spPr>
          <a:xfrm rot="16200000" flipH="1">
            <a:off x="5749180" y="4179141"/>
            <a:ext cx="251852" cy="51548"/>
          </a:xfrm>
          <a:prstGeom prst="bentConnector4">
            <a:avLst>
              <a:gd name="adj1" fmla="val 22632"/>
              <a:gd name="adj2" fmla="val 543470"/>
            </a:avLst>
          </a:prstGeom>
          <a:ln w="12700">
            <a:solidFill>
              <a:srgbClr val="4C5252"/>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9313B195-3EB1-48A4-1ABA-810B74AD406B}"/>
              </a:ext>
            </a:extLst>
          </p:cNvPr>
          <p:cNvSpPr txBox="1"/>
          <p:nvPr/>
        </p:nvSpPr>
        <p:spPr>
          <a:xfrm>
            <a:off x="6179955" y="4082148"/>
            <a:ext cx="1056904"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rPr>
              <a:t>5.</a:t>
            </a:r>
            <a:r>
              <a:rPr lang="zh-CN" altLang="en-US" sz="1050">
                <a:solidFill>
                  <a:schemeClr val="tx1">
                    <a:lumMod val="65000"/>
                    <a:lumOff val="35000"/>
                  </a:schemeClr>
                </a:solidFill>
              </a:rPr>
              <a:t>释放锁</a:t>
            </a:r>
            <a:endParaRPr lang="zh-CN" altLang="en-US" sz="1050" dirty="0">
              <a:solidFill>
                <a:schemeClr val="tx1">
                  <a:lumMod val="65000"/>
                  <a:lumOff val="35000"/>
                </a:schemeClr>
              </a:solidFill>
            </a:endParaRPr>
          </a:p>
        </p:txBody>
      </p:sp>
      <p:sp>
        <p:nvSpPr>
          <p:cNvPr id="42" name="矩形 41">
            <a:extLst>
              <a:ext uri="{FF2B5EF4-FFF2-40B4-BE49-F238E27FC236}">
                <a16:creationId xmlns:a16="http://schemas.microsoft.com/office/drawing/2014/main" id="{8F87CF7C-78D3-AA78-4099-A925ABFFC682}"/>
              </a:ext>
            </a:extLst>
          </p:cNvPr>
          <p:cNvSpPr/>
          <p:nvPr/>
        </p:nvSpPr>
        <p:spPr>
          <a:xfrm>
            <a:off x="5738887" y="4900362"/>
            <a:ext cx="107973" cy="402806"/>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43" name="矩形 42">
            <a:extLst>
              <a:ext uri="{FF2B5EF4-FFF2-40B4-BE49-F238E27FC236}">
                <a16:creationId xmlns:a16="http://schemas.microsoft.com/office/drawing/2014/main" id="{C8DE26DB-E737-D97C-3DB1-21BC96FD52FF}"/>
              </a:ext>
            </a:extLst>
          </p:cNvPr>
          <p:cNvSpPr/>
          <p:nvPr/>
        </p:nvSpPr>
        <p:spPr>
          <a:xfrm>
            <a:off x="5792886" y="5005481"/>
            <a:ext cx="107976" cy="260648"/>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cxnSp>
        <p:nvCxnSpPr>
          <p:cNvPr id="46" name="肘形连接符 25">
            <a:extLst>
              <a:ext uri="{FF2B5EF4-FFF2-40B4-BE49-F238E27FC236}">
                <a16:creationId xmlns:a16="http://schemas.microsoft.com/office/drawing/2014/main" id="{E3BB453B-62EE-6733-163A-8C6E60FCBFF1}"/>
              </a:ext>
            </a:extLst>
          </p:cNvPr>
          <p:cNvCxnSpPr>
            <a:cxnSpLocks/>
            <a:endCxn id="43" idx="3"/>
          </p:cNvCxnSpPr>
          <p:nvPr/>
        </p:nvCxnSpPr>
        <p:spPr>
          <a:xfrm rot="16200000" flipH="1">
            <a:off x="5752937" y="4987880"/>
            <a:ext cx="244320" cy="51530"/>
          </a:xfrm>
          <a:prstGeom prst="bentConnector4">
            <a:avLst>
              <a:gd name="adj1" fmla="val 23329"/>
              <a:gd name="adj2" fmla="val 543625"/>
            </a:avLst>
          </a:prstGeom>
          <a:ln w="12700">
            <a:solidFill>
              <a:srgbClr val="4C5252"/>
            </a:solidFill>
            <a:tailEnd type="triangle"/>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91F9AFF6-0D06-2441-C7AD-6D8586549BCF}"/>
              </a:ext>
            </a:extLst>
          </p:cNvPr>
          <p:cNvSpPr txBox="1"/>
          <p:nvPr/>
        </p:nvSpPr>
        <p:spPr>
          <a:xfrm>
            <a:off x="6179954" y="4941179"/>
            <a:ext cx="1086193" cy="260648"/>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rPr>
              <a:t>6.</a:t>
            </a:r>
            <a:r>
              <a:rPr lang="zh-CN" altLang="en-US" sz="1050">
                <a:solidFill>
                  <a:schemeClr val="tx1">
                    <a:lumMod val="65000"/>
                    <a:lumOff val="35000"/>
                  </a:schemeClr>
                </a:solidFill>
              </a:rPr>
              <a:t>提交事务</a:t>
            </a:r>
            <a:endParaRPr lang="zh-CN" altLang="en-US" sz="1050" dirty="0">
              <a:solidFill>
                <a:schemeClr val="tx1">
                  <a:lumMod val="65000"/>
                  <a:lumOff val="35000"/>
                </a:schemeClr>
              </a:solidFill>
            </a:endParaRPr>
          </a:p>
        </p:txBody>
      </p:sp>
      <p:sp>
        <p:nvSpPr>
          <p:cNvPr id="48" name="箭头: 上弧形 47">
            <a:extLst>
              <a:ext uri="{FF2B5EF4-FFF2-40B4-BE49-F238E27FC236}">
                <a16:creationId xmlns:a16="http://schemas.microsoft.com/office/drawing/2014/main" id="{02B09A77-8AA3-6143-52CF-0B7C258E821A}"/>
              </a:ext>
            </a:extLst>
          </p:cNvPr>
          <p:cNvSpPr/>
          <p:nvPr/>
        </p:nvSpPr>
        <p:spPr>
          <a:xfrm rot="5400000">
            <a:off x="7940636" y="3668266"/>
            <a:ext cx="265417" cy="181154"/>
          </a:xfrm>
          <a:prstGeom prst="curved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0" name="箭头: 上弧形 49">
            <a:extLst>
              <a:ext uri="{FF2B5EF4-FFF2-40B4-BE49-F238E27FC236}">
                <a16:creationId xmlns:a16="http://schemas.microsoft.com/office/drawing/2014/main" id="{AB1050AF-A962-8CF8-3C45-71FAABFE5B9B}"/>
              </a:ext>
            </a:extLst>
          </p:cNvPr>
          <p:cNvSpPr/>
          <p:nvPr/>
        </p:nvSpPr>
        <p:spPr>
          <a:xfrm rot="5400000">
            <a:off x="7951567" y="3942562"/>
            <a:ext cx="265417" cy="181154"/>
          </a:xfrm>
          <a:prstGeom prst="curved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1" name="矩形 50">
            <a:extLst>
              <a:ext uri="{FF2B5EF4-FFF2-40B4-BE49-F238E27FC236}">
                <a16:creationId xmlns:a16="http://schemas.microsoft.com/office/drawing/2014/main" id="{91ED325E-2658-100E-9B09-3EEF3A77D94F}"/>
              </a:ext>
            </a:extLst>
          </p:cNvPr>
          <p:cNvSpPr/>
          <p:nvPr/>
        </p:nvSpPr>
        <p:spPr>
          <a:xfrm>
            <a:off x="6221430" y="3814713"/>
            <a:ext cx="643167" cy="162840"/>
          </a:xfrm>
          <a:prstGeom prst="rect">
            <a:avLst/>
          </a:prstGeom>
          <a:solidFill>
            <a:srgbClr val="FF0000">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6" name="组合 55">
            <a:extLst>
              <a:ext uri="{FF2B5EF4-FFF2-40B4-BE49-F238E27FC236}">
                <a16:creationId xmlns:a16="http://schemas.microsoft.com/office/drawing/2014/main" id="{59D7D220-2581-5E62-E5A2-C9B8A7C684AE}"/>
              </a:ext>
            </a:extLst>
          </p:cNvPr>
          <p:cNvGrpSpPr/>
          <p:nvPr/>
        </p:nvGrpSpPr>
        <p:grpSpPr>
          <a:xfrm>
            <a:off x="1267208" y="2374351"/>
            <a:ext cx="2575249" cy="277918"/>
            <a:chOff x="974248" y="2307378"/>
            <a:chExt cx="2575249" cy="277918"/>
          </a:xfrm>
        </p:grpSpPr>
        <p:sp>
          <p:nvSpPr>
            <p:cNvPr id="57" name="文本框 56">
              <a:extLst>
                <a:ext uri="{FF2B5EF4-FFF2-40B4-BE49-F238E27FC236}">
                  <a16:creationId xmlns:a16="http://schemas.microsoft.com/office/drawing/2014/main" id="{4D446831-CDAF-1BAF-8274-CB821EB8F5D9}"/>
                </a:ext>
              </a:extLst>
            </p:cNvPr>
            <p:cNvSpPr txBox="1"/>
            <p:nvPr/>
          </p:nvSpPr>
          <p:spPr>
            <a:xfrm>
              <a:off x="974248" y="2307378"/>
              <a:ext cx="419546" cy="276999"/>
            </a:xfrm>
            <a:prstGeom prst="rect">
              <a:avLst/>
            </a:prstGeom>
            <a:noFill/>
          </p:spPr>
          <p:txBody>
            <a:bodyPr wrap="square" rtlCol="0">
              <a:spAutoFit/>
            </a:bodyPr>
            <a:lstStyle/>
            <a:p>
              <a:pPr algn="ctr" fontAlgn="auto">
                <a:spcBef>
                  <a:spcPts val="0"/>
                </a:spcBef>
                <a:spcAft>
                  <a:spcPts val="0"/>
                </a:spcAft>
              </a:pPr>
              <a:r>
                <a:rPr lang="en-US" altLang="zh-CN" sz="1200">
                  <a:solidFill>
                    <a:schemeClr val="tx1">
                      <a:lumMod val="65000"/>
                      <a:lumOff val="35000"/>
                    </a:schemeClr>
                  </a:solidFill>
                  <a:latin typeface="+mn-lt"/>
                  <a:ea typeface="+mn-ea"/>
                </a:rPr>
                <a:t>1</a:t>
              </a:r>
              <a:endParaRPr lang="zh-CN" altLang="en-US" sz="1200" dirty="0">
                <a:solidFill>
                  <a:schemeClr val="tx1">
                    <a:lumMod val="65000"/>
                    <a:lumOff val="35000"/>
                  </a:schemeClr>
                </a:solidFill>
                <a:latin typeface="+mn-lt"/>
                <a:ea typeface="+mn-ea"/>
              </a:endParaRPr>
            </a:p>
          </p:txBody>
        </p:sp>
        <p:sp>
          <p:nvSpPr>
            <p:cNvPr id="58" name="文本框 57">
              <a:extLst>
                <a:ext uri="{FF2B5EF4-FFF2-40B4-BE49-F238E27FC236}">
                  <a16:creationId xmlns:a16="http://schemas.microsoft.com/office/drawing/2014/main" id="{C227C341-14B3-6DD7-BC61-FA3A3493D71A}"/>
                </a:ext>
              </a:extLst>
            </p:cNvPr>
            <p:cNvSpPr txBox="1"/>
            <p:nvPr/>
          </p:nvSpPr>
          <p:spPr>
            <a:xfrm>
              <a:off x="1393794" y="2308297"/>
              <a:ext cx="1145220" cy="276999"/>
            </a:xfrm>
            <a:prstGeom prst="rect">
              <a:avLst/>
            </a:prstGeom>
            <a:noFill/>
          </p:spPr>
          <p:txBody>
            <a:bodyPr wrap="square" rtlCol="0">
              <a:spAutoFit/>
            </a:bodyPr>
            <a:lstStyle/>
            <a:p>
              <a:pPr algn="ctr" fontAlgn="auto">
                <a:spcBef>
                  <a:spcPts val="0"/>
                </a:spcBef>
                <a:spcAft>
                  <a:spcPts val="0"/>
                </a:spcAft>
              </a:pPr>
              <a:r>
                <a:rPr lang="en-US" altLang="zh-CN" sz="1200">
                  <a:solidFill>
                    <a:schemeClr val="tx1">
                      <a:lumMod val="65000"/>
                      <a:lumOff val="35000"/>
                    </a:schemeClr>
                  </a:solidFill>
                  <a:latin typeface="+mn-lt"/>
                  <a:ea typeface="+mn-ea"/>
                </a:rPr>
                <a:t>120</a:t>
              </a:r>
              <a:endParaRPr lang="zh-CN" altLang="en-US" sz="1200" dirty="0">
                <a:solidFill>
                  <a:schemeClr val="tx1">
                    <a:lumMod val="65000"/>
                    <a:lumOff val="35000"/>
                  </a:schemeClr>
                </a:solidFill>
                <a:latin typeface="+mn-lt"/>
                <a:ea typeface="+mn-ea"/>
              </a:endParaRPr>
            </a:p>
          </p:txBody>
        </p:sp>
        <p:sp>
          <p:nvSpPr>
            <p:cNvPr id="59" name="文本框 58">
              <a:extLst>
                <a:ext uri="{FF2B5EF4-FFF2-40B4-BE49-F238E27FC236}">
                  <a16:creationId xmlns:a16="http://schemas.microsoft.com/office/drawing/2014/main" id="{86A76022-4C33-2CFF-082F-296D7B22D89D}"/>
                </a:ext>
              </a:extLst>
            </p:cNvPr>
            <p:cNvSpPr txBox="1"/>
            <p:nvPr/>
          </p:nvSpPr>
          <p:spPr>
            <a:xfrm>
              <a:off x="2539014" y="2308297"/>
              <a:ext cx="1010483" cy="276999"/>
            </a:xfrm>
            <a:prstGeom prst="rect">
              <a:avLst/>
            </a:prstGeom>
            <a:noFill/>
          </p:spPr>
          <p:txBody>
            <a:bodyPr wrap="square" rtlCol="0">
              <a:spAutoFit/>
            </a:bodyPr>
            <a:lstStyle/>
            <a:p>
              <a:pPr algn="ctr" fontAlgn="auto">
                <a:spcBef>
                  <a:spcPts val="0"/>
                </a:spcBef>
                <a:spcAft>
                  <a:spcPts val="0"/>
                </a:spcAft>
              </a:pPr>
              <a:r>
                <a:rPr lang="en-US" altLang="zh-CN" sz="1200">
                  <a:solidFill>
                    <a:schemeClr val="tx1">
                      <a:lumMod val="65000"/>
                      <a:lumOff val="35000"/>
                    </a:schemeClr>
                  </a:solidFill>
                  <a:latin typeface="+mn-lt"/>
                  <a:ea typeface="+mn-ea"/>
                </a:rPr>
                <a:t>2</a:t>
              </a:r>
              <a:endParaRPr lang="zh-CN" altLang="en-US" sz="1200" dirty="0">
                <a:solidFill>
                  <a:schemeClr val="tx1">
                    <a:lumMod val="65000"/>
                    <a:lumOff val="35000"/>
                  </a:schemeClr>
                </a:solidFill>
                <a:latin typeface="+mn-lt"/>
                <a:ea typeface="+mn-ea"/>
              </a:endParaRPr>
            </a:p>
          </p:txBody>
        </p:sp>
      </p:grpSp>
      <p:sp>
        <p:nvSpPr>
          <p:cNvPr id="63" name="矩形 62">
            <a:extLst>
              <a:ext uri="{FF2B5EF4-FFF2-40B4-BE49-F238E27FC236}">
                <a16:creationId xmlns:a16="http://schemas.microsoft.com/office/drawing/2014/main" id="{E3B0F627-F562-42ED-C294-08011A8DDFF8}"/>
              </a:ext>
            </a:extLst>
          </p:cNvPr>
          <p:cNvSpPr/>
          <p:nvPr/>
        </p:nvSpPr>
        <p:spPr>
          <a:xfrm>
            <a:off x="7916224" y="5432478"/>
            <a:ext cx="107975" cy="38146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64" name="矩形 63">
            <a:extLst>
              <a:ext uri="{FF2B5EF4-FFF2-40B4-BE49-F238E27FC236}">
                <a16:creationId xmlns:a16="http://schemas.microsoft.com/office/drawing/2014/main" id="{B7438752-C78A-39AB-1B91-5C9EB54FD93B}"/>
              </a:ext>
            </a:extLst>
          </p:cNvPr>
          <p:cNvSpPr/>
          <p:nvPr/>
        </p:nvSpPr>
        <p:spPr>
          <a:xfrm>
            <a:off x="7970223" y="5530314"/>
            <a:ext cx="107972" cy="244322"/>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cxnSp>
        <p:nvCxnSpPr>
          <p:cNvPr id="72" name="肘形连接符 25">
            <a:extLst>
              <a:ext uri="{FF2B5EF4-FFF2-40B4-BE49-F238E27FC236}">
                <a16:creationId xmlns:a16="http://schemas.microsoft.com/office/drawing/2014/main" id="{2FE9A261-0053-F4F1-53FE-CF427485ACA5}"/>
              </a:ext>
            </a:extLst>
          </p:cNvPr>
          <p:cNvCxnSpPr>
            <a:cxnSpLocks/>
          </p:cNvCxnSpPr>
          <p:nvPr/>
        </p:nvCxnSpPr>
        <p:spPr>
          <a:xfrm rot="16200000" flipH="1">
            <a:off x="7926517" y="5529471"/>
            <a:ext cx="251852" cy="51548"/>
          </a:xfrm>
          <a:prstGeom prst="bentConnector4">
            <a:avLst>
              <a:gd name="adj1" fmla="val 22632"/>
              <a:gd name="adj2" fmla="val 543470"/>
            </a:avLst>
          </a:prstGeom>
          <a:ln w="12700">
            <a:solidFill>
              <a:srgbClr val="4C5252"/>
            </a:solidFill>
            <a:tailEnd type="triangle"/>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5DA0FBD7-D714-AE76-0F7D-57FAD3B85458}"/>
              </a:ext>
            </a:extLst>
          </p:cNvPr>
          <p:cNvSpPr txBox="1"/>
          <p:nvPr/>
        </p:nvSpPr>
        <p:spPr>
          <a:xfrm>
            <a:off x="8357292" y="5432478"/>
            <a:ext cx="1056904"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rPr>
              <a:t>5.</a:t>
            </a:r>
            <a:r>
              <a:rPr lang="zh-CN" altLang="en-US" sz="1050">
                <a:solidFill>
                  <a:schemeClr val="tx1">
                    <a:lumMod val="65000"/>
                    <a:lumOff val="35000"/>
                  </a:schemeClr>
                </a:solidFill>
              </a:rPr>
              <a:t>释放锁</a:t>
            </a:r>
            <a:endParaRPr lang="zh-CN" altLang="en-US" sz="1050" dirty="0">
              <a:solidFill>
                <a:schemeClr val="tx1">
                  <a:lumMod val="65000"/>
                  <a:lumOff val="35000"/>
                </a:schemeClr>
              </a:solidFill>
            </a:endParaRPr>
          </a:p>
        </p:txBody>
      </p:sp>
      <p:sp>
        <p:nvSpPr>
          <p:cNvPr id="74" name="矩形 73">
            <a:extLst>
              <a:ext uri="{FF2B5EF4-FFF2-40B4-BE49-F238E27FC236}">
                <a16:creationId xmlns:a16="http://schemas.microsoft.com/office/drawing/2014/main" id="{D1718920-E7FF-AB02-756C-B68162368229}"/>
              </a:ext>
            </a:extLst>
          </p:cNvPr>
          <p:cNvSpPr/>
          <p:nvPr/>
        </p:nvSpPr>
        <p:spPr>
          <a:xfrm>
            <a:off x="7912006" y="5899288"/>
            <a:ext cx="107973" cy="402806"/>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75" name="矩形 74">
            <a:extLst>
              <a:ext uri="{FF2B5EF4-FFF2-40B4-BE49-F238E27FC236}">
                <a16:creationId xmlns:a16="http://schemas.microsoft.com/office/drawing/2014/main" id="{FBF6F4FA-DB43-3896-324B-F949E25BC7D7}"/>
              </a:ext>
            </a:extLst>
          </p:cNvPr>
          <p:cNvSpPr/>
          <p:nvPr/>
        </p:nvSpPr>
        <p:spPr>
          <a:xfrm>
            <a:off x="7966005" y="6004407"/>
            <a:ext cx="107976" cy="260648"/>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cxnSp>
        <p:nvCxnSpPr>
          <p:cNvPr id="76" name="肘形连接符 25">
            <a:extLst>
              <a:ext uri="{FF2B5EF4-FFF2-40B4-BE49-F238E27FC236}">
                <a16:creationId xmlns:a16="http://schemas.microsoft.com/office/drawing/2014/main" id="{27806404-3AE6-2FE2-A87E-54B35CC6D3ED}"/>
              </a:ext>
            </a:extLst>
          </p:cNvPr>
          <p:cNvCxnSpPr>
            <a:cxnSpLocks/>
            <a:endCxn id="75" idx="3"/>
          </p:cNvCxnSpPr>
          <p:nvPr/>
        </p:nvCxnSpPr>
        <p:spPr>
          <a:xfrm rot="16200000" flipH="1">
            <a:off x="7926056" y="5986806"/>
            <a:ext cx="244320" cy="51530"/>
          </a:xfrm>
          <a:prstGeom prst="bentConnector4">
            <a:avLst>
              <a:gd name="adj1" fmla="val 23329"/>
              <a:gd name="adj2" fmla="val 543625"/>
            </a:avLst>
          </a:prstGeom>
          <a:ln w="12700">
            <a:solidFill>
              <a:srgbClr val="4C5252"/>
            </a:solidFill>
            <a:tailEnd type="triangle"/>
          </a:ln>
        </p:spPr>
        <p:style>
          <a:lnRef idx="1">
            <a:schemeClr val="accent1"/>
          </a:lnRef>
          <a:fillRef idx="0">
            <a:schemeClr val="accent1"/>
          </a:fillRef>
          <a:effectRef idx="0">
            <a:schemeClr val="accent1"/>
          </a:effectRef>
          <a:fontRef idx="minor">
            <a:schemeClr val="tx1"/>
          </a:fontRef>
        </p:style>
      </p:cxnSp>
      <p:sp>
        <p:nvSpPr>
          <p:cNvPr id="77" name="文本框 76">
            <a:extLst>
              <a:ext uri="{FF2B5EF4-FFF2-40B4-BE49-F238E27FC236}">
                <a16:creationId xmlns:a16="http://schemas.microsoft.com/office/drawing/2014/main" id="{ED6AD62C-4D58-7DCF-DD3B-9AED0BDC3045}"/>
              </a:ext>
            </a:extLst>
          </p:cNvPr>
          <p:cNvSpPr txBox="1"/>
          <p:nvPr/>
        </p:nvSpPr>
        <p:spPr>
          <a:xfrm>
            <a:off x="8353073" y="5940105"/>
            <a:ext cx="1086193" cy="260648"/>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rPr>
              <a:t>6.</a:t>
            </a:r>
            <a:r>
              <a:rPr lang="zh-CN" altLang="en-US" sz="1050">
                <a:solidFill>
                  <a:schemeClr val="tx1">
                    <a:lumMod val="65000"/>
                    <a:lumOff val="35000"/>
                  </a:schemeClr>
                </a:solidFill>
              </a:rPr>
              <a:t>提交事务</a:t>
            </a:r>
            <a:endParaRPr lang="zh-CN" altLang="en-US" sz="1050" dirty="0">
              <a:solidFill>
                <a:schemeClr val="tx1">
                  <a:lumMod val="65000"/>
                  <a:lumOff val="35000"/>
                </a:schemeClr>
              </a:solidFill>
            </a:endParaRPr>
          </a:p>
        </p:txBody>
      </p:sp>
      <p:sp>
        <p:nvSpPr>
          <p:cNvPr id="78" name="矩形 77">
            <a:extLst>
              <a:ext uri="{FF2B5EF4-FFF2-40B4-BE49-F238E27FC236}">
                <a16:creationId xmlns:a16="http://schemas.microsoft.com/office/drawing/2014/main" id="{149185F7-4619-5681-7A8E-5E28B9343DB2}"/>
              </a:ext>
            </a:extLst>
          </p:cNvPr>
          <p:cNvSpPr/>
          <p:nvPr/>
        </p:nvSpPr>
        <p:spPr>
          <a:xfrm>
            <a:off x="8404151" y="5224203"/>
            <a:ext cx="643167" cy="162840"/>
          </a:xfrm>
          <a:prstGeom prst="rect">
            <a:avLst/>
          </a:prstGeom>
          <a:solidFill>
            <a:srgbClr val="00B0F0">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9" name="组合 78">
            <a:extLst>
              <a:ext uri="{FF2B5EF4-FFF2-40B4-BE49-F238E27FC236}">
                <a16:creationId xmlns:a16="http://schemas.microsoft.com/office/drawing/2014/main" id="{731A65C6-7070-D1D0-BF72-570E71C074E1}"/>
              </a:ext>
            </a:extLst>
          </p:cNvPr>
          <p:cNvGrpSpPr/>
          <p:nvPr/>
        </p:nvGrpSpPr>
        <p:grpSpPr>
          <a:xfrm>
            <a:off x="1268517" y="2821469"/>
            <a:ext cx="2575249" cy="277918"/>
            <a:chOff x="974248" y="2307378"/>
            <a:chExt cx="2575249" cy="277918"/>
          </a:xfrm>
        </p:grpSpPr>
        <p:sp>
          <p:nvSpPr>
            <p:cNvPr id="80" name="文本框 79">
              <a:extLst>
                <a:ext uri="{FF2B5EF4-FFF2-40B4-BE49-F238E27FC236}">
                  <a16:creationId xmlns:a16="http://schemas.microsoft.com/office/drawing/2014/main" id="{29182373-AB37-B7E6-0955-2BC28D8B8FAA}"/>
                </a:ext>
              </a:extLst>
            </p:cNvPr>
            <p:cNvSpPr txBox="1"/>
            <p:nvPr/>
          </p:nvSpPr>
          <p:spPr>
            <a:xfrm>
              <a:off x="974248" y="2307378"/>
              <a:ext cx="419546" cy="276999"/>
            </a:xfrm>
            <a:prstGeom prst="rect">
              <a:avLst/>
            </a:prstGeom>
            <a:noFill/>
          </p:spPr>
          <p:txBody>
            <a:bodyPr wrap="square" rtlCol="0">
              <a:spAutoFit/>
            </a:bodyPr>
            <a:lstStyle/>
            <a:p>
              <a:pPr algn="ctr" fontAlgn="auto">
                <a:spcBef>
                  <a:spcPts val="0"/>
                </a:spcBef>
                <a:spcAft>
                  <a:spcPts val="0"/>
                </a:spcAft>
              </a:pPr>
              <a:r>
                <a:rPr lang="en-US" altLang="zh-CN" sz="1200">
                  <a:solidFill>
                    <a:schemeClr val="tx1">
                      <a:lumMod val="65000"/>
                      <a:lumOff val="35000"/>
                    </a:schemeClr>
                  </a:solidFill>
                  <a:latin typeface="+mn-lt"/>
                  <a:ea typeface="+mn-ea"/>
                </a:rPr>
                <a:t>1</a:t>
              </a:r>
              <a:endParaRPr lang="zh-CN" altLang="en-US" sz="1200" dirty="0">
                <a:solidFill>
                  <a:schemeClr val="tx1">
                    <a:lumMod val="65000"/>
                    <a:lumOff val="35000"/>
                  </a:schemeClr>
                </a:solidFill>
                <a:latin typeface="+mn-lt"/>
                <a:ea typeface="+mn-ea"/>
              </a:endParaRPr>
            </a:p>
          </p:txBody>
        </p:sp>
        <p:sp>
          <p:nvSpPr>
            <p:cNvPr id="81" name="文本框 80">
              <a:extLst>
                <a:ext uri="{FF2B5EF4-FFF2-40B4-BE49-F238E27FC236}">
                  <a16:creationId xmlns:a16="http://schemas.microsoft.com/office/drawing/2014/main" id="{08D14A68-551E-F803-C51E-0E5283EA0A2E}"/>
                </a:ext>
              </a:extLst>
            </p:cNvPr>
            <p:cNvSpPr txBox="1"/>
            <p:nvPr/>
          </p:nvSpPr>
          <p:spPr>
            <a:xfrm>
              <a:off x="1393794" y="2308297"/>
              <a:ext cx="1145220" cy="276999"/>
            </a:xfrm>
            <a:prstGeom prst="rect">
              <a:avLst/>
            </a:prstGeom>
            <a:noFill/>
          </p:spPr>
          <p:txBody>
            <a:bodyPr wrap="square" rtlCol="0">
              <a:spAutoFit/>
            </a:bodyPr>
            <a:lstStyle/>
            <a:p>
              <a:pPr algn="ctr" fontAlgn="auto">
                <a:spcBef>
                  <a:spcPts val="0"/>
                </a:spcBef>
                <a:spcAft>
                  <a:spcPts val="0"/>
                </a:spcAft>
              </a:pPr>
              <a:r>
                <a:rPr lang="en-US" altLang="zh-CN" sz="1200">
                  <a:solidFill>
                    <a:schemeClr val="tx1">
                      <a:lumMod val="65000"/>
                      <a:lumOff val="35000"/>
                    </a:schemeClr>
                  </a:solidFill>
                  <a:latin typeface="+mn-lt"/>
                  <a:ea typeface="+mn-ea"/>
                </a:rPr>
                <a:t>120</a:t>
              </a:r>
              <a:endParaRPr lang="zh-CN" altLang="en-US" sz="1200" dirty="0">
                <a:solidFill>
                  <a:schemeClr val="tx1">
                    <a:lumMod val="65000"/>
                    <a:lumOff val="35000"/>
                  </a:schemeClr>
                </a:solidFill>
                <a:latin typeface="+mn-lt"/>
                <a:ea typeface="+mn-ea"/>
              </a:endParaRPr>
            </a:p>
          </p:txBody>
        </p:sp>
        <p:sp>
          <p:nvSpPr>
            <p:cNvPr id="82" name="文本框 81">
              <a:extLst>
                <a:ext uri="{FF2B5EF4-FFF2-40B4-BE49-F238E27FC236}">
                  <a16:creationId xmlns:a16="http://schemas.microsoft.com/office/drawing/2014/main" id="{E5DF620D-5F18-0274-B186-5D16823A2BDD}"/>
                </a:ext>
              </a:extLst>
            </p:cNvPr>
            <p:cNvSpPr txBox="1"/>
            <p:nvPr/>
          </p:nvSpPr>
          <p:spPr>
            <a:xfrm>
              <a:off x="2539014" y="2308297"/>
              <a:ext cx="1010483" cy="276999"/>
            </a:xfrm>
            <a:prstGeom prst="rect">
              <a:avLst/>
            </a:prstGeom>
            <a:noFill/>
          </p:spPr>
          <p:txBody>
            <a:bodyPr wrap="square" rtlCol="0">
              <a:spAutoFit/>
            </a:bodyPr>
            <a:lstStyle/>
            <a:p>
              <a:pPr algn="ctr" fontAlgn="auto">
                <a:spcBef>
                  <a:spcPts val="0"/>
                </a:spcBef>
                <a:spcAft>
                  <a:spcPts val="0"/>
                </a:spcAft>
              </a:pPr>
              <a:r>
                <a:rPr lang="en-US" altLang="zh-CN" sz="1200">
                  <a:solidFill>
                    <a:schemeClr val="tx1">
                      <a:lumMod val="65000"/>
                      <a:lumOff val="35000"/>
                    </a:schemeClr>
                  </a:solidFill>
                  <a:latin typeface="+mn-lt"/>
                  <a:ea typeface="+mn-ea"/>
                </a:rPr>
                <a:t>2</a:t>
              </a:r>
              <a:endParaRPr lang="zh-CN" altLang="en-US" sz="1200" dirty="0">
                <a:solidFill>
                  <a:schemeClr val="tx1">
                    <a:lumMod val="65000"/>
                    <a:lumOff val="35000"/>
                  </a:schemeClr>
                </a:solidFill>
                <a:latin typeface="+mn-lt"/>
                <a:ea typeface="+mn-ea"/>
              </a:endParaRPr>
            </a:p>
          </p:txBody>
        </p:sp>
      </p:grpSp>
      <p:sp>
        <p:nvSpPr>
          <p:cNvPr id="83" name="文本框 82">
            <a:extLst>
              <a:ext uri="{FF2B5EF4-FFF2-40B4-BE49-F238E27FC236}">
                <a16:creationId xmlns:a16="http://schemas.microsoft.com/office/drawing/2014/main" id="{19929983-E8DC-5B20-38E3-24BC431435AF}"/>
              </a:ext>
            </a:extLst>
          </p:cNvPr>
          <p:cNvSpPr txBox="1"/>
          <p:nvPr/>
        </p:nvSpPr>
        <p:spPr>
          <a:xfrm>
            <a:off x="6190849" y="2126025"/>
            <a:ext cx="1056904"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alpha val="0"/>
                  </a:schemeClr>
                </a:solidFill>
              </a:rPr>
              <a:t>2.</a:t>
            </a:r>
            <a:r>
              <a:rPr lang="zh-CN" altLang="en-US" sz="1050">
                <a:solidFill>
                  <a:schemeClr val="tx1">
                    <a:lumMod val="65000"/>
                    <a:lumOff val="35000"/>
                    <a:alpha val="0"/>
                  </a:schemeClr>
                </a:solidFill>
              </a:rPr>
              <a:t>开启事务</a:t>
            </a:r>
            <a:endParaRPr lang="zh-CN" altLang="en-US" sz="1050" dirty="0">
              <a:solidFill>
                <a:schemeClr val="tx1">
                  <a:lumMod val="65000"/>
                  <a:lumOff val="35000"/>
                  <a:alpha val="0"/>
                </a:schemeClr>
              </a:solidFill>
            </a:endParaRPr>
          </a:p>
        </p:txBody>
      </p:sp>
      <p:sp>
        <p:nvSpPr>
          <p:cNvPr id="84" name="文本框 83">
            <a:extLst>
              <a:ext uri="{FF2B5EF4-FFF2-40B4-BE49-F238E27FC236}">
                <a16:creationId xmlns:a16="http://schemas.microsoft.com/office/drawing/2014/main" id="{61D7889F-3A32-E104-3731-DCC5ABF2CCAD}"/>
              </a:ext>
            </a:extLst>
          </p:cNvPr>
          <p:cNvSpPr txBox="1"/>
          <p:nvPr/>
        </p:nvSpPr>
        <p:spPr>
          <a:xfrm>
            <a:off x="6190848" y="2639887"/>
            <a:ext cx="1547247"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alpha val="0"/>
                  </a:schemeClr>
                </a:solidFill>
              </a:rPr>
              <a:t>1.</a:t>
            </a:r>
            <a:r>
              <a:rPr lang="zh-CN" altLang="en-US" sz="1050">
                <a:solidFill>
                  <a:schemeClr val="tx1">
                    <a:lumMod val="65000"/>
                    <a:lumOff val="35000"/>
                    <a:alpha val="0"/>
                  </a:schemeClr>
                </a:solidFill>
              </a:rPr>
              <a:t>获取锁</a:t>
            </a:r>
            <a:r>
              <a:rPr lang="en-US" altLang="zh-CN" sz="1050">
                <a:solidFill>
                  <a:schemeClr val="tx1">
                    <a:lumMod val="65000"/>
                    <a:lumOff val="35000"/>
                    <a:alpha val="0"/>
                  </a:schemeClr>
                </a:solidFill>
              </a:rPr>
              <a:t>,userId=2</a:t>
            </a:r>
            <a:endParaRPr lang="zh-CN" altLang="en-US" sz="1050" dirty="0">
              <a:solidFill>
                <a:schemeClr val="tx1">
                  <a:lumMod val="65000"/>
                  <a:lumOff val="35000"/>
                  <a:alpha val="0"/>
                </a:schemeClr>
              </a:solidFill>
            </a:endParaRPr>
          </a:p>
        </p:txBody>
      </p:sp>
      <p:sp>
        <p:nvSpPr>
          <p:cNvPr id="88" name="文本框 87">
            <a:extLst>
              <a:ext uri="{FF2B5EF4-FFF2-40B4-BE49-F238E27FC236}">
                <a16:creationId xmlns:a16="http://schemas.microsoft.com/office/drawing/2014/main" id="{8CD0496B-1C4B-D3BB-1309-A0714F2FEE20}"/>
              </a:ext>
            </a:extLst>
          </p:cNvPr>
          <p:cNvSpPr txBox="1"/>
          <p:nvPr/>
        </p:nvSpPr>
        <p:spPr>
          <a:xfrm>
            <a:off x="6194246" y="4082148"/>
            <a:ext cx="1056904"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alpha val="0"/>
                  </a:schemeClr>
                </a:solidFill>
              </a:rPr>
              <a:t>6.</a:t>
            </a:r>
            <a:r>
              <a:rPr lang="zh-CN" altLang="en-US" sz="1050">
                <a:solidFill>
                  <a:schemeClr val="tx1">
                    <a:lumMod val="65000"/>
                    <a:lumOff val="35000"/>
                    <a:alpha val="0"/>
                  </a:schemeClr>
                </a:solidFill>
              </a:rPr>
              <a:t>释放锁</a:t>
            </a:r>
            <a:endParaRPr lang="zh-CN" altLang="en-US" sz="1050" dirty="0">
              <a:solidFill>
                <a:schemeClr val="tx1">
                  <a:lumMod val="65000"/>
                  <a:lumOff val="35000"/>
                  <a:alpha val="0"/>
                </a:schemeClr>
              </a:solidFill>
            </a:endParaRPr>
          </a:p>
        </p:txBody>
      </p:sp>
      <p:sp>
        <p:nvSpPr>
          <p:cNvPr id="92" name="文本框 91">
            <a:extLst>
              <a:ext uri="{FF2B5EF4-FFF2-40B4-BE49-F238E27FC236}">
                <a16:creationId xmlns:a16="http://schemas.microsoft.com/office/drawing/2014/main" id="{8CBB3D5D-3A93-7634-FC8A-8356B31366A8}"/>
              </a:ext>
            </a:extLst>
          </p:cNvPr>
          <p:cNvSpPr txBox="1"/>
          <p:nvPr/>
        </p:nvSpPr>
        <p:spPr>
          <a:xfrm>
            <a:off x="6194245" y="4941179"/>
            <a:ext cx="1086193" cy="260648"/>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alpha val="0"/>
                  </a:schemeClr>
                </a:solidFill>
              </a:rPr>
              <a:t>5.</a:t>
            </a:r>
            <a:r>
              <a:rPr lang="zh-CN" altLang="en-US" sz="1050">
                <a:solidFill>
                  <a:schemeClr val="tx1">
                    <a:lumMod val="65000"/>
                    <a:lumOff val="35000"/>
                    <a:alpha val="0"/>
                  </a:schemeClr>
                </a:solidFill>
              </a:rPr>
              <a:t>提交事务</a:t>
            </a:r>
            <a:endParaRPr lang="zh-CN" altLang="en-US" sz="1050" dirty="0">
              <a:solidFill>
                <a:schemeClr val="tx1">
                  <a:lumMod val="65000"/>
                  <a:lumOff val="35000"/>
                  <a:alpha val="0"/>
                </a:schemeClr>
              </a:solidFill>
            </a:endParaRPr>
          </a:p>
        </p:txBody>
      </p:sp>
    </p:spTree>
    <p:extLst>
      <p:ext uri="{BB962C8B-B14F-4D97-AF65-F5344CB8AC3E}">
        <p14:creationId xmlns:p14="http://schemas.microsoft.com/office/powerpoint/2010/main" val="35902468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par>
                                <p:cTn id="11" presetID="22" presetClass="entr" presetSubtype="1"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500"/>
                                        <p:tgtEl>
                                          <p:spTgt spid="8"/>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up)">
                                      <p:cBhvr>
                                        <p:cTn id="24" dur="500"/>
                                        <p:tgtEl>
                                          <p:spTgt spid="9"/>
                                        </p:tgtEl>
                                      </p:cBhvr>
                                    </p:animEffect>
                                  </p:childTnLst>
                                </p:cTn>
                              </p:par>
                              <p:par>
                                <p:cTn id="25" presetID="22" presetClass="entr" presetSubtype="1"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up)">
                                      <p:cBhvr>
                                        <p:cTn id="27" dur="500"/>
                                        <p:tgtEl>
                                          <p:spTgt spid="11"/>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up)">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up)">
                                      <p:cBhvr>
                                        <p:cTn id="35" dur="500"/>
                                        <p:tgtEl>
                                          <p:spTgt spid="14"/>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par>
                                <p:cTn id="39" presetID="22" presetClass="entr" presetSubtype="1"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up)">
                                      <p:cBhvr>
                                        <p:cTn id="41" dur="500"/>
                                        <p:tgtEl>
                                          <p:spTgt spid="16"/>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up)">
                                      <p:cBhvr>
                                        <p:cTn id="44" dur="5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up)">
                                      <p:cBhvr>
                                        <p:cTn id="49" dur="500"/>
                                        <p:tgtEl>
                                          <p:spTgt spid="18"/>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up)">
                                      <p:cBhvr>
                                        <p:cTn id="52" dur="500"/>
                                        <p:tgtEl>
                                          <p:spTgt spid="20"/>
                                        </p:tgtEl>
                                      </p:cBhvr>
                                    </p:animEffect>
                                  </p:childTnLst>
                                </p:cTn>
                              </p:par>
                              <p:par>
                                <p:cTn id="53" presetID="22" presetClass="entr" presetSubtype="1"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up)">
                                      <p:cBhvr>
                                        <p:cTn id="55" dur="500"/>
                                        <p:tgtEl>
                                          <p:spTgt spid="22"/>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up)">
                                      <p:cBhvr>
                                        <p:cTn id="58" dur="500"/>
                                        <p:tgtEl>
                                          <p:spTgt spid="2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wipe(up)">
                                      <p:cBhvr>
                                        <p:cTn id="63" dur="500"/>
                                        <p:tgtEl>
                                          <p:spTgt spid="27"/>
                                        </p:tgtEl>
                                      </p:cBhvr>
                                    </p:animEffect>
                                  </p:childTnLst>
                                </p:cTn>
                              </p:par>
                            </p:childTnLst>
                          </p:cTn>
                        </p:par>
                        <p:par>
                          <p:cTn id="64" fill="hold">
                            <p:stCondLst>
                              <p:cond delay="500"/>
                            </p:stCondLst>
                            <p:childTnLst>
                              <p:par>
                                <p:cTn id="65" presetID="22" presetClass="entr" presetSubtype="1" fill="hold" grpId="0" nodeType="after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wipe(up)">
                                      <p:cBhvr>
                                        <p:cTn id="67" dur="500"/>
                                        <p:tgtEl>
                                          <p:spTgt spid="48"/>
                                        </p:tgtEl>
                                      </p:cBhvr>
                                    </p:animEffect>
                                  </p:childTnLst>
                                </p:cTn>
                              </p:par>
                            </p:childTnLst>
                          </p:cTn>
                        </p:par>
                        <p:par>
                          <p:cTn id="68" fill="hold">
                            <p:stCondLst>
                              <p:cond delay="1000"/>
                            </p:stCondLst>
                            <p:childTnLst>
                              <p:par>
                                <p:cTn id="69" presetID="22" presetClass="entr" presetSubtype="1" fill="hold" grpId="0" nodeType="after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wipe(up)">
                                      <p:cBhvr>
                                        <p:cTn id="71" dur="500"/>
                                        <p:tgtEl>
                                          <p:spTgt spid="50"/>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fade">
                                      <p:cBhvr>
                                        <p:cTn id="76" dur="500"/>
                                        <p:tgtEl>
                                          <p:spTgt spid="51"/>
                                        </p:tgtEl>
                                      </p:cBhvr>
                                    </p:animEffect>
                                  </p:childTnLst>
                                </p:cTn>
                              </p:par>
                              <p:par>
                                <p:cTn id="77" presetID="21" presetClass="emph" presetSubtype="0" repeatCount="5000" fill="hold" grpId="1" nodeType="withEffect">
                                  <p:stCondLst>
                                    <p:cond delay="0"/>
                                  </p:stCondLst>
                                  <p:childTnLst>
                                    <p:animClr clrSpc="hsl" dir="cw">
                                      <p:cBhvr override="childStyle">
                                        <p:cTn id="78" dur="500" fill="hold"/>
                                        <p:tgtEl>
                                          <p:spTgt spid="51"/>
                                        </p:tgtEl>
                                        <p:attrNameLst>
                                          <p:attrName>style.color</p:attrName>
                                        </p:attrNameLst>
                                      </p:cBhvr>
                                      <p:by>
                                        <p:hsl h="7200000" s="0" l="0"/>
                                      </p:by>
                                    </p:animClr>
                                    <p:animClr clrSpc="hsl" dir="cw">
                                      <p:cBhvr>
                                        <p:cTn id="79" dur="500" fill="hold"/>
                                        <p:tgtEl>
                                          <p:spTgt spid="51"/>
                                        </p:tgtEl>
                                        <p:attrNameLst>
                                          <p:attrName>fillcolor</p:attrName>
                                        </p:attrNameLst>
                                      </p:cBhvr>
                                      <p:by>
                                        <p:hsl h="7200000" s="0" l="0"/>
                                      </p:by>
                                    </p:animClr>
                                    <p:animClr clrSpc="hsl" dir="cw">
                                      <p:cBhvr>
                                        <p:cTn id="80" dur="500" fill="hold"/>
                                        <p:tgtEl>
                                          <p:spTgt spid="51"/>
                                        </p:tgtEl>
                                        <p:attrNameLst>
                                          <p:attrName>stroke.color</p:attrName>
                                        </p:attrNameLst>
                                      </p:cBhvr>
                                      <p:by>
                                        <p:hsl h="7200000" s="0" l="0"/>
                                      </p:by>
                                    </p:animClr>
                                    <p:set>
                                      <p:cBhvr>
                                        <p:cTn id="81" dur="500" fill="hold"/>
                                        <p:tgtEl>
                                          <p:spTgt spid="51"/>
                                        </p:tgtEl>
                                        <p:attrNameLst>
                                          <p:attrName>fill.type</p:attrName>
                                        </p:attrNameLst>
                                      </p:cBhvr>
                                      <p:to>
                                        <p:strVal val="solid"/>
                                      </p:to>
                                    </p:se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wipe(up)">
                                      <p:cBhvr>
                                        <p:cTn id="86" dur="500"/>
                                        <p:tgtEl>
                                          <p:spTgt spid="31"/>
                                        </p:tgtEl>
                                      </p:cBhvr>
                                    </p:animEffect>
                                  </p:childTnLst>
                                </p:cTn>
                              </p:par>
                              <p:par>
                                <p:cTn id="87" presetID="22" presetClass="entr" presetSubtype="1" fill="hold" grpId="0" nodeType="with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wipe(up)">
                                      <p:cBhvr>
                                        <p:cTn id="89" dur="500"/>
                                        <p:tgtEl>
                                          <p:spTgt spid="32"/>
                                        </p:tgtEl>
                                      </p:cBhvr>
                                    </p:animEffect>
                                  </p:childTnLst>
                                </p:cTn>
                              </p:par>
                              <p:par>
                                <p:cTn id="90" presetID="22" presetClass="entr" presetSubtype="1" fill="hold" nodeType="withEffect">
                                  <p:stCondLst>
                                    <p:cond delay="0"/>
                                  </p:stCondLst>
                                  <p:childTnLst>
                                    <p:set>
                                      <p:cBhvr>
                                        <p:cTn id="91" dur="1" fill="hold">
                                          <p:stCondLst>
                                            <p:cond delay="0"/>
                                          </p:stCondLst>
                                        </p:cTn>
                                        <p:tgtEl>
                                          <p:spTgt spid="33"/>
                                        </p:tgtEl>
                                        <p:attrNameLst>
                                          <p:attrName>style.visibility</p:attrName>
                                        </p:attrNameLst>
                                      </p:cBhvr>
                                      <p:to>
                                        <p:strVal val="visible"/>
                                      </p:to>
                                    </p:set>
                                    <p:animEffect transition="in" filter="wipe(up)">
                                      <p:cBhvr>
                                        <p:cTn id="92" dur="500"/>
                                        <p:tgtEl>
                                          <p:spTgt spid="33"/>
                                        </p:tgtEl>
                                      </p:cBhvr>
                                    </p:animEffect>
                                  </p:childTnLst>
                                </p:cTn>
                              </p:par>
                              <p:par>
                                <p:cTn id="93" presetID="22" presetClass="entr" presetSubtype="1" fill="hold" grpId="0" nodeType="withEffect">
                                  <p:stCondLst>
                                    <p:cond delay="0"/>
                                  </p:stCondLst>
                                  <p:childTnLst>
                                    <p:set>
                                      <p:cBhvr>
                                        <p:cTn id="94" dur="1" fill="hold">
                                          <p:stCondLst>
                                            <p:cond delay="0"/>
                                          </p:stCondLst>
                                        </p:cTn>
                                        <p:tgtEl>
                                          <p:spTgt spid="34"/>
                                        </p:tgtEl>
                                        <p:attrNameLst>
                                          <p:attrName>style.visibility</p:attrName>
                                        </p:attrNameLst>
                                      </p:cBhvr>
                                      <p:to>
                                        <p:strVal val="visible"/>
                                      </p:to>
                                    </p:set>
                                    <p:animEffect transition="in" filter="wipe(up)">
                                      <p:cBhvr>
                                        <p:cTn id="95" dur="500"/>
                                        <p:tgtEl>
                                          <p:spTgt spid="34"/>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1" fill="hold" grpId="0" nodeType="click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wipe(up)">
                                      <p:cBhvr>
                                        <p:cTn id="100" dur="500"/>
                                        <p:tgtEl>
                                          <p:spTgt spid="30"/>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78"/>
                                        </p:tgtEl>
                                        <p:attrNameLst>
                                          <p:attrName>style.visibility</p:attrName>
                                        </p:attrNameLst>
                                      </p:cBhvr>
                                      <p:to>
                                        <p:strVal val="visible"/>
                                      </p:to>
                                    </p:set>
                                    <p:animEffect transition="in" filter="fade">
                                      <p:cBhvr>
                                        <p:cTn id="105" dur="500"/>
                                        <p:tgtEl>
                                          <p:spTgt spid="78"/>
                                        </p:tgtEl>
                                      </p:cBhvr>
                                    </p:animEffect>
                                  </p:childTnLst>
                                </p:cTn>
                              </p:par>
                              <p:par>
                                <p:cTn id="106" presetID="21" presetClass="emph" presetSubtype="0" repeatCount="5000" fill="hold" grpId="1" nodeType="withEffect">
                                  <p:stCondLst>
                                    <p:cond delay="0"/>
                                  </p:stCondLst>
                                  <p:childTnLst>
                                    <p:animClr clrSpc="hsl" dir="cw">
                                      <p:cBhvr override="childStyle">
                                        <p:cTn id="107" dur="500" fill="hold"/>
                                        <p:tgtEl>
                                          <p:spTgt spid="78"/>
                                        </p:tgtEl>
                                        <p:attrNameLst>
                                          <p:attrName>style.color</p:attrName>
                                        </p:attrNameLst>
                                      </p:cBhvr>
                                      <p:by>
                                        <p:hsl h="7200000" s="0" l="0"/>
                                      </p:by>
                                    </p:animClr>
                                    <p:animClr clrSpc="hsl" dir="cw">
                                      <p:cBhvr>
                                        <p:cTn id="108" dur="500" fill="hold"/>
                                        <p:tgtEl>
                                          <p:spTgt spid="78"/>
                                        </p:tgtEl>
                                        <p:attrNameLst>
                                          <p:attrName>fillcolor</p:attrName>
                                        </p:attrNameLst>
                                      </p:cBhvr>
                                      <p:by>
                                        <p:hsl h="7200000" s="0" l="0"/>
                                      </p:by>
                                    </p:animClr>
                                    <p:animClr clrSpc="hsl" dir="cw">
                                      <p:cBhvr>
                                        <p:cTn id="109" dur="500" fill="hold"/>
                                        <p:tgtEl>
                                          <p:spTgt spid="78"/>
                                        </p:tgtEl>
                                        <p:attrNameLst>
                                          <p:attrName>stroke.color</p:attrName>
                                        </p:attrNameLst>
                                      </p:cBhvr>
                                      <p:by>
                                        <p:hsl h="7200000" s="0" l="0"/>
                                      </p:by>
                                    </p:animClr>
                                    <p:set>
                                      <p:cBhvr>
                                        <p:cTn id="110" dur="500" fill="hold"/>
                                        <p:tgtEl>
                                          <p:spTgt spid="78"/>
                                        </p:tgtEl>
                                        <p:attrNameLst>
                                          <p:attrName>fill.type</p:attrName>
                                        </p:attrNameLst>
                                      </p:cBhvr>
                                      <p:to>
                                        <p:strVal val="solid"/>
                                      </p:to>
                                    </p:set>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grpId="0" nodeType="clickEffect">
                                  <p:stCondLst>
                                    <p:cond delay="0"/>
                                  </p:stCondLst>
                                  <p:childTnLst>
                                    <p:set>
                                      <p:cBhvr>
                                        <p:cTn id="114" dur="1" fill="hold">
                                          <p:stCondLst>
                                            <p:cond delay="0"/>
                                          </p:stCondLst>
                                        </p:cTn>
                                        <p:tgtEl>
                                          <p:spTgt spid="42"/>
                                        </p:tgtEl>
                                        <p:attrNameLst>
                                          <p:attrName>style.visibility</p:attrName>
                                        </p:attrNameLst>
                                      </p:cBhvr>
                                      <p:to>
                                        <p:strVal val="visible"/>
                                      </p:to>
                                    </p:set>
                                    <p:animEffect transition="in" filter="wipe(up)">
                                      <p:cBhvr>
                                        <p:cTn id="115" dur="500"/>
                                        <p:tgtEl>
                                          <p:spTgt spid="42"/>
                                        </p:tgtEl>
                                      </p:cBhvr>
                                    </p:animEffect>
                                  </p:childTnLst>
                                </p:cTn>
                              </p:par>
                              <p:par>
                                <p:cTn id="116" presetID="22" presetClass="entr" presetSubtype="1" fill="hold" grpId="0" nodeType="withEffect">
                                  <p:stCondLst>
                                    <p:cond delay="0"/>
                                  </p:stCondLst>
                                  <p:childTnLst>
                                    <p:set>
                                      <p:cBhvr>
                                        <p:cTn id="117" dur="1" fill="hold">
                                          <p:stCondLst>
                                            <p:cond delay="0"/>
                                          </p:stCondLst>
                                        </p:cTn>
                                        <p:tgtEl>
                                          <p:spTgt spid="43"/>
                                        </p:tgtEl>
                                        <p:attrNameLst>
                                          <p:attrName>style.visibility</p:attrName>
                                        </p:attrNameLst>
                                      </p:cBhvr>
                                      <p:to>
                                        <p:strVal val="visible"/>
                                      </p:to>
                                    </p:set>
                                    <p:animEffect transition="in" filter="wipe(up)">
                                      <p:cBhvr>
                                        <p:cTn id="118" dur="500"/>
                                        <p:tgtEl>
                                          <p:spTgt spid="43"/>
                                        </p:tgtEl>
                                      </p:cBhvr>
                                    </p:animEffect>
                                  </p:childTnLst>
                                </p:cTn>
                              </p:par>
                              <p:par>
                                <p:cTn id="119" presetID="22" presetClass="entr" presetSubtype="1" fill="hold" nodeType="withEffect">
                                  <p:stCondLst>
                                    <p:cond delay="0"/>
                                  </p:stCondLst>
                                  <p:childTnLst>
                                    <p:set>
                                      <p:cBhvr>
                                        <p:cTn id="120" dur="1" fill="hold">
                                          <p:stCondLst>
                                            <p:cond delay="0"/>
                                          </p:stCondLst>
                                        </p:cTn>
                                        <p:tgtEl>
                                          <p:spTgt spid="46"/>
                                        </p:tgtEl>
                                        <p:attrNameLst>
                                          <p:attrName>style.visibility</p:attrName>
                                        </p:attrNameLst>
                                      </p:cBhvr>
                                      <p:to>
                                        <p:strVal val="visible"/>
                                      </p:to>
                                    </p:set>
                                    <p:animEffect transition="in" filter="wipe(up)">
                                      <p:cBhvr>
                                        <p:cTn id="121" dur="500"/>
                                        <p:tgtEl>
                                          <p:spTgt spid="46"/>
                                        </p:tgtEl>
                                      </p:cBhvr>
                                    </p:animEffect>
                                  </p:childTnLst>
                                </p:cTn>
                              </p:par>
                              <p:par>
                                <p:cTn id="122" presetID="22" presetClass="entr" presetSubtype="1" fill="hold" grpId="0" nodeType="withEffect">
                                  <p:stCondLst>
                                    <p:cond delay="0"/>
                                  </p:stCondLst>
                                  <p:childTnLst>
                                    <p:set>
                                      <p:cBhvr>
                                        <p:cTn id="123" dur="1" fill="hold">
                                          <p:stCondLst>
                                            <p:cond delay="0"/>
                                          </p:stCondLst>
                                        </p:cTn>
                                        <p:tgtEl>
                                          <p:spTgt spid="47"/>
                                        </p:tgtEl>
                                        <p:attrNameLst>
                                          <p:attrName>style.visibility</p:attrName>
                                        </p:attrNameLst>
                                      </p:cBhvr>
                                      <p:to>
                                        <p:strVal val="visible"/>
                                      </p:to>
                                    </p:set>
                                    <p:animEffect transition="in" filter="wipe(up)">
                                      <p:cBhvr>
                                        <p:cTn id="124" dur="500"/>
                                        <p:tgtEl>
                                          <p:spTgt spid="47"/>
                                        </p:tgtEl>
                                      </p:cBhvr>
                                    </p:animEffect>
                                  </p:childTnLst>
                                </p:cTn>
                              </p:par>
                            </p:childTnLst>
                          </p:cTn>
                        </p:par>
                      </p:childTnLst>
                    </p:cTn>
                  </p:par>
                  <p:par>
                    <p:cTn id="125" fill="hold">
                      <p:stCondLst>
                        <p:cond delay="indefinite"/>
                      </p:stCondLst>
                      <p:childTnLst>
                        <p:par>
                          <p:cTn id="126" fill="hold">
                            <p:stCondLst>
                              <p:cond delay="0"/>
                            </p:stCondLst>
                            <p:childTnLst>
                              <p:par>
                                <p:cTn id="127" presetID="2" presetClass="entr" presetSubtype="8" accel="50000" decel="50000" fill="hold" nodeType="clickEffect">
                                  <p:stCondLst>
                                    <p:cond delay="0"/>
                                  </p:stCondLst>
                                  <p:childTnLst>
                                    <p:set>
                                      <p:cBhvr>
                                        <p:cTn id="128" dur="1" fill="hold">
                                          <p:stCondLst>
                                            <p:cond delay="0"/>
                                          </p:stCondLst>
                                        </p:cTn>
                                        <p:tgtEl>
                                          <p:spTgt spid="56"/>
                                        </p:tgtEl>
                                        <p:attrNameLst>
                                          <p:attrName>style.visibility</p:attrName>
                                        </p:attrNameLst>
                                      </p:cBhvr>
                                      <p:to>
                                        <p:strVal val="visible"/>
                                      </p:to>
                                    </p:set>
                                    <p:anim calcmode="lin" valueType="num">
                                      <p:cBhvr additive="base">
                                        <p:cTn id="129" dur="1000" fill="hold"/>
                                        <p:tgtEl>
                                          <p:spTgt spid="56"/>
                                        </p:tgtEl>
                                        <p:attrNameLst>
                                          <p:attrName>ppt_x</p:attrName>
                                        </p:attrNameLst>
                                      </p:cBhvr>
                                      <p:tavLst>
                                        <p:tav tm="0">
                                          <p:val>
                                            <p:strVal val="0-#ppt_w/2"/>
                                          </p:val>
                                        </p:tav>
                                        <p:tav tm="100000">
                                          <p:val>
                                            <p:strVal val="#ppt_x"/>
                                          </p:val>
                                        </p:tav>
                                      </p:tavLst>
                                    </p:anim>
                                    <p:anim calcmode="lin" valueType="num">
                                      <p:cBhvr additive="base">
                                        <p:cTn id="130" dur="10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2" presetClass="entr" presetSubtype="1" fill="hold" grpId="0" nodeType="clickEffect">
                                  <p:stCondLst>
                                    <p:cond delay="0"/>
                                  </p:stCondLst>
                                  <p:childTnLst>
                                    <p:set>
                                      <p:cBhvr>
                                        <p:cTn id="134" dur="1" fill="hold">
                                          <p:stCondLst>
                                            <p:cond delay="0"/>
                                          </p:stCondLst>
                                        </p:cTn>
                                        <p:tgtEl>
                                          <p:spTgt spid="63"/>
                                        </p:tgtEl>
                                        <p:attrNameLst>
                                          <p:attrName>style.visibility</p:attrName>
                                        </p:attrNameLst>
                                      </p:cBhvr>
                                      <p:to>
                                        <p:strVal val="visible"/>
                                      </p:to>
                                    </p:set>
                                    <p:animEffect transition="in" filter="wipe(up)">
                                      <p:cBhvr>
                                        <p:cTn id="135" dur="500"/>
                                        <p:tgtEl>
                                          <p:spTgt spid="63"/>
                                        </p:tgtEl>
                                      </p:cBhvr>
                                    </p:animEffect>
                                  </p:childTnLst>
                                </p:cTn>
                              </p:par>
                              <p:par>
                                <p:cTn id="136" presetID="22" presetClass="entr" presetSubtype="1" fill="hold" grpId="0" nodeType="withEffect">
                                  <p:stCondLst>
                                    <p:cond delay="0"/>
                                  </p:stCondLst>
                                  <p:childTnLst>
                                    <p:set>
                                      <p:cBhvr>
                                        <p:cTn id="137" dur="1" fill="hold">
                                          <p:stCondLst>
                                            <p:cond delay="0"/>
                                          </p:stCondLst>
                                        </p:cTn>
                                        <p:tgtEl>
                                          <p:spTgt spid="64"/>
                                        </p:tgtEl>
                                        <p:attrNameLst>
                                          <p:attrName>style.visibility</p:attrName>
                                        </p:attrNameLst>
                                      </p:cBhvr>
                                      <p:to>
                                        <p:strVal val="visible"/>
                                      </p:to>
                                    </p:set>
                                    <p:animEffect transition="in" filter="wipe(up)">
                                      <p:cBhvr>
                                        <p:cTn id="138" dur="500"/>
                                        <p:tgtEl>
                                          <p:spTgt spid="64"/>
                                        </p:tgtEl>
                                      </p:cBhvr>
                                    </p:animEffect>
                                  </p:childTnLst>
                                </p:cTn>
                              </p:par>
                              <p:par>
                                <p:cTn id="139" presetID="22" presetClass="entr" presetSubtype="1" fill="hold" nodeType="withEffect">
                                  <p:stCondLst>
                                    <p:cond delay="0"/>
                                  </p:stCondLst>
                                  <p:childTnLst>
                                    <p:set>
                                      <p:cBhvr>
                                        <p:cTn id="140" dur="1" fill="hold">
                                          <p:stCondLst>
                                            <p:cond delay="0"/>
                                          </p:stCondLst>
                                        </p:cTn>
                                        <p:tgtEl>
                                          <p:spTgt spid="72"/>
                                        </p:tgtEl>
                                        <p:attrNameLst>
                                          <p:attrName>style.visibility</p:attrName>
                                        </p:attrNameLst>
                                      </p:cBhvr>
                                      <p:to>
                                        <p:strVal val="visible"/>
                                      </p:to>
                                    </p:set>
                                    <p:animEffect transition="in" filter="wipe(up)">
                                      <p:cBhvr>
                                        <p:cTn id="141" dur="500"/>
                                        <p:tgtEl>
                                          <p:spTgt spid="72"/>
                                        </p:tgtEl>
                                      </p:cBhvr>
                                    </p:animEffect>
                                  </p:childTnLst>
                                </p:cTn>
                              </p:par>
                              <p:par>
                                <p:cTn id="142" presetID="22" presetClass="entr" presetSubtype="1" fill="hold" grpId="0" nodeType="withEffect">
                                  <p:stCondLst>
                                    <p:cond delay="0"/>
                                  </p:stCondLst>
                                  <p:childTnLst>
                                    <p:set>
                                      <p:cBhvr>
                                        <p:cTn id="143" dur="1" fill="hold">
                                          <p:stCondLst>
                                            <p:cond delay="0"/>
                                          </p:stCondLst>
                                        </p:cTn>
                                        <p:tgtEl>
                                          <p:spTgt spid="73"/>
                                        </p:tgtEl>
                                        <p:attrNameLst>
                                          <p:attrName>style.visibility</p:attrName>
                                        </p:attrNameLst>
                                      </p:cBhvr>
                                      <p:to>
                                        <p:strVal val="visible"/>
                                      </p:to>
                                    </p:set>
                                    <p:animEffect transition="in" filter="wipe(up)">
                                      <p:cBhvr>
                                        <p:cTn id="144" dur="500"/>
                                        <p:tgtEl>
                                          <p:spTgt spid="73"/>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1" fill="hold" grpId="0" nodeType="clickEffect">
                                  <p:stCondLst>
                                    <p:cond delay="0"/>
                                  </p:stCondLst>
                                  <p:childTnLst>
                                    <p:set>
                                      <p:cBhvr>
                                        <p:cTn id="148" dur="1" fill="hold">
                                          <p:stCondLst>
                                            <p:cond delay="0"/>
                                          </p:stCondLst>
                                        </p:cTn>
                                        <p:tgtEl>
                                          <p:spTgt spid="74"/>
                                        </p:tgtEl>
                                        <p:attrNameLst>
                                          <p:attrName>style.visibility</p:attrName>
                                        </p:attrNameLst>
                                      </p:cBhvr>
                                      <p:to>
                                        <p:strVal val="visible"/>
                                      </p:to>
                                    </p:set>
                                    <p:animEffect transition="in" filter="wipe(up)">
                                      <p:cBhvr>
                                        <p:cTn id="149" dur="500"/>
                                        <p:tgtEl>
                                          <p:spTgt spid="74"/>
                                        </p:tgtEl>
                                      </p:cBhvr>
                                    </p:animEffect>
                                  </p:childTnLst>
                                </p:cTn>
                              </p:par>
                              <p:par>
                                <p:cTn id="150" presetID="22" presetClass="entr" presetSubtype="1" fill="hold" grpId="0" nodeType="withEffect">
                                  <p:stCondLst>
                                    <p:cond delay="0"/>
                                  </p:stCondLst>
                                  <p:childTnLst>
                                    <p:set>
                                      <p:cBhvr>
                                        <p:cTn id="151" dur="1" fill="hold">
                                          <p:stCondLst>
                                            <p:cond delay="0"/>
                                          </p:stCondLst>
                                        </p:cTn>
                                        <p:tgtEl>
                                          <p:spTgt spid="75"/>
                                        </p:tgtEl>
                                        <p:attrNameLst>
                                          <p:attrName>style.visibility</p:attrName>
                                        </p:attrNameLst>
                                      </p:cBhvr>
                                      <p:to>
                                        <p:strVal val="visible"/>
                                      </p:to>
                                    </p:set>
                                    <p:animEffect transition="in" filter="wipe(up)">
                                      <p:cBhvr>
                                        <p:cTn id="152" dur="500"/>
                                        <p:tgtEl>
                                          <p:spTgt spid="75"/>
                                        </p:tgtEl>
                                      </p:cBhvr>
                                    </p:animEffect>
                                  </p:childTnLst>
                                </p:cTn>
                              </p:par>
                              <p:par>
                                <p:cTn id="153" presetID="22" presetClass="entr" presetSubtype="1" fill="hold" nodeType="withEffect">
                                  <p:stCondLst>
                                    <p:cond delay="0"/>
                                  </p:stCondLst>
                                  <p:childTnLst>
                                    <p:set>
                                      <p:cBhvr>
                                        <p:cTn id="154" dur="1" fill="hold">
                                          <p:stCondLst>
                                            <p:cond delay="0"/>
                                          </p:stCondLst>
                                        </p:cTn>
                                        <p:tgtEl>
                                          <p:spTgt spid="76"/>
                                        </p:tgtEl>
                                        <p:attrNameLst>
                                          <p:attrName>style.visibility</p:attrName>
                                        </p:attrNameLst>
                                      </p:cBhvr>
                                      <p:to>
                                        <p:strVal val="visible"/>
                                      </p:to>
                                    </p:set>
                                    <p:animEffect transition="in" filter="wipe(up)">
                                      <p:cBhvr>
                                        <p:cTn id="155" dur="500"/>
                                        <p:tgtEl>
                                          <p:spTgt spid="76"/>
                                        </p:tgtEl>
                                      </p:cBhvr>
                                    </p:animEffect>
                                  </p:childTnLst>
                                </p:cTn>
                              </p:par>
                              <p:par>
                                <p:cTn id="156" presetID="22" presetClass="entr" presetSubtype="1" fill="hold" grpId="0" nodeType="withEffect">
                                  <p:stCondLst>
                                    <p:cond delay="0"/>
                                  </p:stCondLst>
                                  <p:childTnLst>
                                    <p:set>
                                      <p:cBhvr>
                                        <p:cTn id="157" dur="1" fill="hold">
                                          <p:stCondLst>
                                            <p:cond delay="0"/>
                                          </p:stCondLst>
                                        </p:cTn>
                                        <p:tgtEl>
                                          <p:spTgt spid="77"/>
                                        </p:tgtEl>
                                        <p:attrNameLst>
                                          <p:attrName>style.visibility</p:attrName>
                                        </p:attrNameLst>
                                      </p:cBhvr>
                                      <p:to>
                                        <p:strVal val="visible"/>
                                      </p:to>
                                    </p:set>
                                    <p:animEffect transition="in" filter="wipe(up)">
                                      <p:cBhvr>
                                        <p:cTn id="158" dur="500"/>
                                        <p:tgtEl>
                                          <p:spTgt spid="77"/>
                                        </p:tgtEl>
                                      </p:cBhvr>
                                    </p:animEffect>
                                  </p:childTnLst>
                                </p:cTn>
                              </p:par>
                            </p:childTnLst>
                          </p:cTn>
                        </p:par>
                      </p:childTnLst>
                    </p:cTn>
                  </p:par>
                  <p:par>
                    <p:cTn id="159" fill="hold">
                      <p:stCondLst>
                        <p:cond delay="indefinite"/>
                      </p:stCondLst>
                      <p:childTnLst>
                        <p:par>
                          <p:cTn id="160" fill="hold">
                            <p:stCondLst>
                              <p:cond delay="0"/>
                            </p:stCondLst>
                            <p:childTnLst>
                              <p:par>
                                <p:cTn id="161" presetID="2" presetClass="entr" presetSubtype="8" accel="50000" decel="50000" fill="hold" nodeType="clickEffect">
                                  <p:stCondLst>
                                    <p:cond delay="0"/>
                                  </p:stCondLst>
                                  <p:childTnLst>
                                    <p:set>
                                      <p:cBhvr>
                                        <p:cTn id="162" dur="1" fill="hold">
                                          <p:stCondLst>
                                            <p:cond delay="0"/>
                                          </p:stCondLst>
                                        </p:cTn>
                                        <p:tgtEl>
                                          <p:spTgt spid="79"/>
                                        </p:tgtEl>
                                        <p:attrNameLst>
                                          <p:attrName>style.visibility</p:attrName>
                                        </p:attrNameLst>
                                      </p:cBhvr>
                                      <p:to>
                                        <p:strVal val="visible"/>
                                      </p:to>
                                    </p:set>
                                    <p:anim calcmode="lin" valueType="num">
                                      <p:cBhvr additive="base">
                                        <p:cTn id="163" dur="1000" fill="hold"/>
                                        <p:tgtEl>
                                          <p:spTgt spid="79"/>
                                        </p:tgtEl>
                                        <p:attrNameLst>
                                          <p:attrName>ppt_x</p:attrName>
                                        </p:attrNameLst>
                                      </p:cBhvr>
                                      <p:tavLst>
                                        <p:tav tm="0">
                                          <p:val>
                                            <p:strVal val="0-#ppt_w/2"/>
                                          </p:val>
                                        </p:tav>
                                        <p:tav tm="100000">
                                          <p:val>
                                            <p:strVal val="#ppt_x"/>
                                          </p:val>
                                        </p:tav>
                                      </p:tavLst>
                                    </p:anim>
                                    <p:anim calcmode="lin" valueType="num">
                                      <p:cBhvr additive="base">
                                        <p:cTn id="164" dur="1000" fill="hold"/>
                                        <p:tgtEl>
                                          <p:spTgt spid="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p:bldP spid="8" grpId="0" animBg="1"/>
      <p:bldP spid="9" grpId="0" animBg="1"/>
      <p:bldP spid="12" grpId="0"/>
      <p:bldP spid="14" grpId="0" animBg="1"/>
      <p:bldP spid="15" grpId="0" animBg="1"/>
      <p:bldP spid="17" grpId="0"/>
      <p:bldP spid="18" grpId="0" animBg="1"/>
      <p:bldP spid="20" grpId="0" animBg="1"/>
      <p:bldP spid="26" grpId="0"/>
      <p:bldP spid="27" grpId="0" animBg="1"/>
      <p:bldP spid="30" grpId="0" animBg="1"/>
      <p:bldP spid="31" grpId="0" animBg="1"/>
      <p:bldP spid="32" grpId="0" animBg="1"/>
      <p:bldP spid="34" grpId="0"/>
      <p:bldP spid="42" grpId="0" animBg="1"/>
      <p:bldP spid="43" grpId="0" animBg="1"/>
      <p:bldP spid="47" grpId="0"/>
      <p:bldP spid="48" grpId="0" animBg="1"/>
      <p:bldP spid="50" grpId="0" animBg="1"/>
      <p:bldP spid="51" grpId="0" animBg="1"/>
      <p:bldP spid="51" grpId="1" animBg="1"/>
      <p:bldP spid="63" grpId="0" animBg="1"/>
      <p:bldP spid="64" grpId="0" animBg="1"/>
      <p:bldP spid="73" grpId="0"/>
      <p:bldP spid="74" grpId="0" animBg="1"/>
      <p:bldP spid="75" grpId="0" animBg="1"/>
      <p:bldP spid="77" grpId="0"/>
      <p:bldP spid="78" grpId="0" animBg="1"/>
      <p:bldP spid="78"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E5BFD52C-B58F-989B-B41E-DC7BD14D2A9E}"/>
              </a:ext>
            </a:extLst>
          </p:cNvPr>
          <p:cNvSpPr/>
          <p:nvPr/>
        </p:nvSpPr>
        <p:spPr>
          <a:xfrm>
            <a:off x="4806834" y="1344904"/>
            <a:ext cx="5602833" cy="5046829"/>
          </a:xfrm>
          <a:prstGeom prst="roundRect">
            <a:avLst>
              <a:gd name="adj" fmla="val 5475"/>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2" name="肘形连接符 25">
            <a:extLst>
              <a:ext uri="{FF2B5EF4-FFF2-40B4-BE49-F238E27FC236}">
                <a16:creationId xmlns:a16="http://schemas.microsoft.com/office/drawing/2014/main" id="{AA2F58F7-F512-1CF6-ADC7-B5D9018F0B6D}"/>
              </a:ext>
            </a:extLst>
          </p:cNvPr>
          <p:cNvCxnSpPr>
            <a:cxnSpLocks/>
          </p:cNvCxnSpPr>
          <p:nvPr/>
        </p:nvCxnSpPr>
        <p:spPr>
          <a:xfrm rot="16200000" flipH="1">
            <a:off x="5747500" y="3172960"/>
            <a:ext cx="258266" cy="51554"/>
          </a:xfrm>
          <a:prstGeom prst="bentConnector4">
            <a:avLst>
              <a:gd name="adj1" fmla="val 22069"/>
              <a:gd name="adj2" fmla="val 543419"/>
            </a:avLst>
          </a:prstGeom>
          <a:ln w="12700">
            <a:solidFill>
              <a:srgbClr val="4C525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肘形连接符 25">
            <a:extLst>
              <a:ext uri="{FF2B5EF4-FFF2-40B4-BE49-F238E27FC236}">
                <a16:creationId xmlns:a16="http://schemas.microsoft.com/office/drawing/2014/main" id="{3002E712-8D11-58BE-053A-4080CF24298F}"/>
              </a:ext>
            </a:extLst>
          </p:cNvPr>
          <p:cNvCxnSpPr>
            <a:cxnSpLocks/>
          </p:cNvCxnSpPr>
          <p:nvPr/>
        </p:nvCxnSpPr>
        <p:spPr>
          <a:xfrm rot="16200000" flipH="1">
            <a:off x="5734682" y="3664056"/>
            <a:ext cx="258266" cy="51554"/>
          </a:xfrm>
          <a:prstGeom prst="bentConnector4">
            <a:avLst>
              <a:gd name="adj1" fmla="val 22069"/>
              <a:gd name="adj2" fmla="val 543419"/>
            </a:avLst>
          </a:prstGeom>
          <a:ln w="12700">
            <a:solidFill>
              <a:srgbClr val="4C5252"/>
            </a:solidFill>
            <a:tailEnd type="triangle"/>
          </a:ln>
        </p:spPr>
        <p:style>
          <a:lnRef idx="1">
            <a:schemeClr val="accent1"/>
          </a:lnRef>
          <a:fillRef idx="0">
            <a:schemeClr val="accent1"/>
          </a:fillRef>
          <a:effectRef idx="0">
            <a:schemeClr val="accent1"/>
          </a:effectRef>
          <a:fontRef idx="minor">
            <a:schemeClr val="tx1"/>
          </a:fontRef>
        </p:style>
      </p:cxnSp>
      <p:sp>
        <p:nvSpPr>
          <p:cNvPr id="4" name="文本占位符 1">
            <a:extLst>
              <a:ext uri="{FF2B5EF4-FFF2-40B4-BE49-F238E27FC236}">
                <a16:creationId xmlns:a16="http://schemas.microsoft.com/office/drawing/2014/main" id="{CBA79418-50A1-08E5-7B8F-D79D3B683847}"/>
              </a:ext>
            </a:extLst>
          </p:cNvPr>
          <p:cNvSpPr txBox="1">
            <a:spLocks/>
          </p:cNvSpPr>
          <p:nvPr/>
        </p:nvSpPr>
        <p:spPr>
          <a:xfrm>
            <a:off x="710880" y="938713"/>
            <a:ext cx="745833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lnSpc>
                <a:spcPct val="100000"/>
              </a:lnSpc>
              <a:buNone/>
            </a:pPr>
            <a:r>
              <a:rPr lang="zh-CN" altLang="en-US" sz="2000">
                <a:solidFill>
                  <a:srgbClr val="AD2B2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锁失效问题</a:t>
            </a:r>
          </a:p>
        </p:txBody>
      </p:sp>
      <p:sp>
        <p:nvSpPr>
          <p:cNvPr id="10" name="矩形 9">
            <a:extLst>
              <a:ext uri="{FF2B5EF4-FFF2-40B4-BE49-F238E27FC236}">
                <a16:creationId xmlns:a16="http://schemas.microsoft.com/office/drawing/2014/main" id="{F8711152-0674-53FE-D414-F290A685C7C6}"/>
              </a:ext>
            </a:extLst>
          </p:cNvPr>
          <p:cNvSpPr/>
          <p:nvPr/>
        </p:nvSpPr>
        <p:spPr>
          <a:xfrm>
            <a:off x="5479988" y="1623816"/>
            <a:ext cx="635264" cy="381148"/>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a:solidFill>
                  <a:srgbClr val="4C5252"/>
                </a:solidFill>
              </a:rPr>
              <a:t>线程</a:t>
            </a:r>
            <a:r>
              <a:rPr kumimoji="1" lang="en-US" altLang="zh-CN" sz="1100">
                <a:solidFill>
                  <a:srgbClr val="4C5252"/>
                </a:solidFill>
              </a:rPr>
              <a:t>1</a:t>
            </a:r>
            <a:endParaRPr kumimoji="1" lang="zh-CN" altLang="en-US" sz="1100" dirty="0">
              <a:solidFill>
                <a:srgbClr val="4C5252"/>
              </a:solidFill>
            </a:endParaRPr>
          </a:p>
        </p:txBody>
      </p:sp>
      <p:cxnSp>
        <p:nvCxnSpPr>
          <p:cNvPr id="13" name="直线连接符 8">
            <a:extLst>
              <a:ext uri="{FF2B5EF4-FFF2-40B4-BE49-F238E27FC236}">
                <a16:creationId xmlns:a16="http://schemas.microsoft.com/office/drawing/2014/main" id="{AC1D07EF-FD32-D0E8-AB37-A27C57F65708}"/>
              </a:ext>
            </a:extLst>
          </p:cNvPr>
          <p:cNvCxnSpPr>
            <a:cxnSpLocks/>
            <a:stCxn id="10" idx="2"/>
          </p:cNvCxnSpPr>
          <p:nvPr/>
        </p:nvCxnSpPr>
        <p:spPr>
          <a:xfrm>
            <a:off x="5797620" y="2004964"/>
            <a:ext cx="0" cy="4169593"/>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34B813F4-2178-C6DA-C5AD-71E91718940D}"/>
              </a:ext>
            </a:extLst>
          </p:cNvPr>
          <p:cNvSpPr/>
          <p:nvPr/>
        </p:nvSpPr>
        <p:spPr>
          <a:xfrm>
            <a:off x="5738448" y="3069604"/>
            <a:ext cx="121321" cy="410735"/>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21" name="矩形 20">
            <a:extLst>
              <a:ext uri="{FF2B5EF4-FFF2-40B4-BE49-F238E27FC236}">
                <a16:creationId xmlns:a16="http://schemas.microsoft.com/office/drawing/2014/main" id="{9A782620-D7AC-7FCA-DB4A-00B1DFFB75B2}"/>
              </a:ext>
            </a:extLst>
          </p:cNvPr>
          <p:cNvSpPr/>
          <p:nvPr/>
        </p:nvSpPr>
        <p:spPr>
          <a:xfrm>
            <a:off x="5792448" y="3158336"/>
            <a:ext cx="106019" cy="288540"/>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23" name="文本框 22">
            <a:extLst>
              <a:ext uri="{FF2B5EF4-FFF2-40B4-BE49-F238E27FC236}">
                <a16:creationId xmlns:a16="http://schemas.microsoft.com/office/drawing/2014/main" id="{A286D4A7-A430-2976-6F0C-1BB8E1282F11}"/>
              </a:ext>
            </a:extLst>
          </p:cNvPr>
          <p:cNvSpPr txBox="1"/>
          <p:nvPr/>
        </p:nvSpPr>
        <p:spPr>
          <a:xfrm>
            <a:off x="6179517" y="3118522"/>
            <a:ext cx="1056904"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rPr>
              <a:t>3</a:t>
            </a:r>
            <a:r>
              <a:rPr lang="en-US" altLang="zh-CN" sz="1050">
                <a:solidFill>
                  <a:schemeClr val="tx1">
                    <a:lumMod val="65000"/>
                    <a:lumOff val="35000"/>
                  </a:schemeClr>
                </a:solidFill>
                <a:latin typeface="+mn-lt"/>
                <a:ea typeface="+mn-ea"/>
              </a:rPr>
              <a:t>.</a:t>
            </a:r>
            <a:r>
              <a:rPr lang="zh-CN" altLang="en-US" sz="1050">
                <a:solidFill>
                  <a:schemeClr val="tx1">
                    <a:lumMod val="65000"/>
                    <a:lumOff val="35000"/>
                  </a:schemeClr>
                </a:solidFill>
              </a:rPr>
              <a:t>查询用户券</a:t>
            </a:r>
            <a:endParaRPr lang="zh-CN" altLang="en-US" sz="1050" dirty="0">
              <a:solidFill>
                <a:schemeClr val="tx1">
                  <a:lumMod val="65000"/>
                  <a:lumOff val="35000"/>
                </a:schemeClr>
              </a:solidFill>
              <a:latin typeface="+mn-lt"/>
              <a:ea typeface="+mn-ea"/>
            </a:endParaRPr>
          </a:p>
        </p:txBody>
      </p:sp>
      <p:sp>
        <p:nvSpPr>
          <p:cNvPr id="24" name="矩形 23">
            <a:extLst>
              <a:ext uri="{FF2B5EF4-FFF2-40B4-BE49-F238E27FC236}">
                <a16:creationId xmlns:a16="http://schemas.microsoft.com/office/drawing/2014/main" id="{27B0B992-3BFF-44DF-F817-FA0742748484}"/>
              </a:ext>
            </a:extLst>
          </p:cNvPr>
          <p:cNvSpPr/>
          <p:nvPr/>
        </p:nvSpPr>
        <p:spPr>
          <a:xfrm>
            <a:off x="7645451" y="1623816"/>
            <a:ext cx="635264" cy="381148"/>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a:solidFill>
                  <a:srgbClr val="4C5252"/>
                </a:solidFill>
              </a:rPr>
              <a:t>线程</a:t>
            </a:r>
            <a:r>
              <a:rPr kumimoji="1" lang="en-US" altLang="zh-CN" sz="1100">
                <a:solidFill>
                  <a:srgbClr val="4C5252"/>
                </a:solidFill>
              </a:rPr>
              <a:t>2</a:t>
            </a:r>
            <a:endParaRPr kumimoji="1" lang="zh-CN" altLang="en-US" sz="1100" dirty="0">
              <a:solidFill>
                <a:srgbClr val="4C5252"/>
              </a:solidFill>
            </a:endParaRPr>
          </a:p>
        </p:txBody>
      </p:sp>
      <p:cxnSp>
        <p:nvCxnSpPr>
          <p:cNvPr id="25" name="直线连接符 8">
            <a:extLst>
              <a:ext uri="{FF2B5EF4-FFF2-40B4-BE49-F238E27FC236}">
                <a16:creationId xmlns:a16="http://schemas.microsoft.com/office/drawing/2014/main" id="{4B0768A0-03F7-9BAA-66F7-729EC670C647}"/>
              </a:ext>
            </a:extLst>
          </p:cNvPr>
          <p:cNvCxnSpPr>
            <a:cxnSpLocks/>
            <a:stCxn id="24" idx="2"/>
          </p:cNvCxnSpPr>
          <p:nvPr/>
        </p:nvCxnSpPr>
        <p:spPr>
          <a:xfrm>
            <a:off x="7963083" y="2004964"/>
            <a:ext cx="15353" cy="4169593"/>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A118809E-6944-4AB8-E4E4-E0B9E27CBA0B}"/>
              </a:ext>
            </a:extLst>
          </p:cNvPr>
          <p:cNvSpPr/>
          <p:nvPr/>
        </p:nvSpPr>
        <p:spPr>
          <a:xfrm>
            <a:off x="7909085" y="5360565"/>
            <a:ext cx="107975" cy="38146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29" name="矩形 28">
            <a:extLst>
              <a:ext uri="{FF2B5EF4-FFF2-40B4-BE49-F238E27FC236}">
                <a16:creationId xmlns:a16="http://schemas.microsoft.com/office/drawing/2014/main" id="{027C5F52-936A-F6A6-2C7A-D578F0D96841}"/>
              </a:ext>
            </a:extLst>
          </p:cNvPr>
          <p:cNvSpPr/>
          <p:nvPr/>
        </p:nvSpPr>
        <p:spPr>
          <a:xfrm>
            <a:off x="7963084" y="5458401"/>
            <a:ext cx="107972" cy="244322"/>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cxnSp>
        <p:nvCxnSpPr>
          <p:cNvPr id="35" name="肘形连接符 25">
            <a:extLst>
              <a:ext uri="{FF2B5EF4-FFF2-40B4-BE49-F238E27FC236}">
                <a16:creationId xmlns:a16="http://schemas.microsoft.com/office/drawing/2014/main" id="{D00C21F3-3792-5C5B-2C2D-ABED3F517E6D}"/>
              </a:ext>
            </a:extLst>
          </p:cNvPr>
          <p:cNvCxnSpPr>
            <a:cxnSpLocks/>
          </p:cNvCxnSpPr>
          <p:nvPr/>
        </p:nvCxnSpPr>
        <p:spPr>
          <a:xfrm rot="16200000" flipH="1">
            <a:off x="7919378" y="5457558"/>
            <a:ext cx="251852" cy="51548"/>
          </a:xfrm>
          <a:prstGeom prst="bentConnector4">
            <a:avLst>
              <a:gd name="adj1" fmla="val 22632"/>
              <a:gd name="adj2" fmla="val 543470"/>
            </a:avLst>
          </a:prstGeom>
          <a:ln w="12700">
            <a:solidFill>
              <a:srgbClr val="4C5252"/>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0FDE1297-38FB-0449-B6B2-BCEC51C6C408}"/>
              </a:ext>
            </a:extLst>
          </p:cNvPr>
          <p:cNvSpPr txBox="1"/>
          <p:nvPr/>
        </p:nvSpPr>
        <p:spPr>
          <a:xfrm>
            <a:off x="8350153" y="5360565"/>
            <a:ext cx="1056904"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rPr>
              <a:t>3.</a:t>
            </a:r>
            <a:r>
              <a:rPr lang="zh-CN" altLang="en-US" sz="1050">
                <a:solidFill>
                  <a:schemeClr val="tx1">
                    <a:lumMod val="65000"/>
                    <a:lumOff val="35000"/>
                  </a:schemeClr>
                </a:solidFill>
              </a:rPr>
              <a:t>查询用户券</a:t>
            </a:r>
            <a:endParaRPr lang="zh-CN" altLang="en-US" sz="1050" dirty="0">
              <a:solidFill>
                <a:schemeClr val="tx1">
                  <a:lumMod val="65000"/>
                  <a:lumOff val="35000"/>
                </a:schemeClr>
              </a:solidFill>
            </a:endParaRPr>
          </a:p>
        </p:txBody>
      </p:sp>
      <p:sp>
        <p:nvSpPr>
          <p:cNvPr id="37" name="矩形 36">
            <a:extLst>
              <a:ext uri="{FF2B5EF4-FFF2-40B4-BE49-F238E27FC236}">
                <a16:creationId xmlns:a16="http://schemas.microsoft.com/office/drawing/2014/main" id="{5C4E6FB5-F3E4-81BB-D50D-A66C09721158}"/>
              </a:ext>
            </a:extLst>
          </p:cNvPr>
          <p:cNvSpPr/>
          <p:nvPr/>
        </p:nvSpPr>
        <p:spPr>
          <a:xfrm>
            <a:off x="5736472" y="3565183"/>
            <a:ext cx="107972" cy="403235"/>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38" name="矩形 37">
            <a:extLst>
              <a:ext uri="{FF2B5EF4-FFF2-40B4-BE49-F238E27FC236}">
                <a16:creationId xmlns:a16="http://schemas.microsoft.com/office/drawing/2014/main" id="{42FE4743-9409-827E-256F-9D37719364CE}"/>
              </a:ext>
            </a:extLst>
          </p:cNvPr>
          <p:cNvSpPr/>
          <p:nvPr/>
        </p:nvSpPr>
        <p:spPr>
          <a:xfrm>
            <a:off x="5790471" y="3646414"/>
            <a:ext cx="107999" cy="288541"/>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40" name="文本框 39">
            <a:extLst>
              <a:ext uri="{FF2B5EF4-FFF2-40B4-BE49-F238E27FC236}">
                <a16:creationId xmlns:a16="http://schemas.microsoft.com/office/drawing/2014/main" id="{DA78E474-440C-99BD-41F2-6955D799E488}"/>
              </a:ext>
            </a:extLst>
          </p:cNvPr>
          <p:cNvSpPr txBox="1"/>
          <p:nvPr/>
        </p:nvSpPr>
        <p:spPr>
          <a:xfrm>
            <a:off x="6167404" y="3478259"/>
            <a:ext cx="1277360" cy="577081"/>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rPr>
              <a:t>4</a:t>
            </a:r>
            <a:r>
              <a:rPr lang="en-US" altLang="zh-CN" sz="1050">
                <a:solidFill>
                  <a:schemeClr val="tx1">
                    <a:lumMod val="65000"/>
                    <a:lumOff val="35000"/>
                  </a:schemeClr>
                </a:solidFill>
                <a:latin typeface="+mn-lt"/>
                <a:ea typeface="+mn-ea"/>
              </a:rPr>
              <a:t>.</a:t>
            </a:r>
            <a:r>
              <a:rPr lang="zh-CN" altLang="en-US" sz="1050">
                <a:solidFill>
                  <a:schemeClr val="tx1">
                    <a:lumMod val="65000"/>
                    <a:lumOff val="35000"/>
                  </a:schemeClr>
                </a:solidFill>
              </a:rPr>
              <a:t>判断是否存在</a:t>
            </a:r>
            <a:endParaRPr lang="en-US" altLang="zh-CN" sz="1050">
              <a:solidFill>
                <a:schemeClr val="tx1">
                  <a:lumMod val="65000"/>
                  <a:lumOff val="35000"/>
                </a:schemeClr>
              </a:solidFill>
            </a:endParaRPr>
          </a:p>
          <a:p>
            <a:pPr fontAlgn="auto">
              <a:spcBef>
                <a:spcPts val="0"/>
              </a:spcBef>
              <a:spcAft>
                <a:spcPts val="0"/>
              </a:spcAft>
            </a:pPr>
            <a:r>
              <a:rPr lang="zh-CN" altLang="en-US" sz="1050">
                <a:solidFill>
                  <a:schemeClr val="tx1">
                    <a:lumMod val="65000"/>
                    <a:lumOff val="35000"/>
                  </a:schemeClr>
                </a:solidFill>
                <a:latin typeface="+mn-lt"/>
                <a:ea typeface="+mn-ea"/>
              </a:rPr>
              <a:t>是：报错</a:t>
            </a:r>
            <a:endParaRPr lang="en-US" altLang="zh-CN" sz="1050">
              <a:solidFill>
                <a:schemeClr val="tx1">
                  <a:lumMod val="65000"/>
                  <a:lumOff val="35000"/>
                </a:schemeClr>
              </a:solidFill>
              <a:latin typeface="+mn-lt"/>
              <a:ea typeface="+mn-ea"/>
            </a:endParaRPr>
          </a:p>
          <a:p>
            <a:pPr fontAlgn="auto">
              <a:spcBef>
                <a:spcPts val="0"/>
              </a:spcBef>
              <a:spcAft>
                <a:spcPts val="0"/>
              </a:spcAft>
            </a:pPr>
            <a:r>
              <a:rPr lang="zh-CN" altLang="en-US" sz="1050">
                <a:solidFill>
                  <a:schemeClr val="tx1">
                    <a:lumMod val="65000"/>
                    <a:lumOff val="35000"/>
                  </a:schemeClr>
                </a:solidFill>
              </a:rPr>
              <a:t>否：新增</a:t>
            </a:r>
            <a:endParaRPr lang="zh-CN" altLang="en-US" sz="1050" dirty="0">
              <a:solidFill>
                <a:schemeClr val="tx1">
                  <a:lumMod val="65000"/>
                  <a:lumOff val="35000"/>
                </a:schemeClr>
              </a:solidFill>
              <a:latin typeface="+mn-lt"/>
              <a:ea typeface="+mn-ea"/>
            </a:endParaRPr>
          </a:p>
        </p:txBody>
      </p:sp>
      <p:sp>
        <p:nvSpPr>
          <p:cNvPr id="41" name="矩形 40">
            <a:extLst>
              <a:ext uri="{FF2B5EF4-FFF2-40B4-BE49-F238E27FC236}">
                <a16:creationId xmlns:a16="http://schemas.microsoft.com/office/drawing/2014/main" id="{5669C4FC-5407-D328-54F2-A7A330485B6F}"/>
              </a:ext>
            </a:extLst>
          </p:cNvPr>
          <p:cNvSpPr/>
          <p:nvPr/>
        </p:nvSpPr>
        <p:spPr>
          <a:xfrm>
            <a:off x="7909085" y="5778106"/>
            <a:ext cx="107973" cy="402806"/>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44" name="矩形 43">
            <a:extLst>
              <a:ext uri="{FF2B5EF4-FFF2-40B4-BE49-F238E27FC236}">
                <a16:creationId xmlns:a16="http://schemas.microsoft.com/office/drawing/2014/main" id="{D88E610F-24E0-F058-F15D-0B654347750E}"/>
              </a:ext>
            </a:extLst>
          </p:cNvPr>
          <p:cNvSpPr/>
          <p:nvPr/>
        </p:nvSpPr>
        <p:spPr>
          <a:xfrm>
            <a:off x="7963084" y="5883225"/>
            <a:ext cx="107976" cy="260648"/>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cxnSp>
        <p:nvCxnSpPr>
          <p:cNvPr id="45" name="肘形连接符 25">
            <a:extLst>
              <a:ext uri="{FF2B5EF4-FFF2-40B4-BE49-F238E27FC236}">
                <a16:creationId xmlns:a16="http://schemas.microsoft.com/office/drawing/2014/main" id="{34D244FA-D14D-B4D3-6099-F8271203C5C6}"/>
              </a:ext>
            </a:extLst>
          </p:cNvPr>
          <p:cNvCxnSpPr>
            <a:cxnSpLocks/>
            <a:endCxn id="44" idx="3"/>
          </p:cNvCxnSpPr>
          <p:nvPr/>
        </p:nvCxnSpPr>
        <p:spPr>
          <a:xfrm rot="16200000" flipH="1">
            <a:off x="7923135" y="5865624"/>
            <a:ext cx="244320" cy="51530"/>
          </a:xfrm>
          <a:prstGeom prst="bentConnector4">
            <a:avLst>
              <a:gd name="adj1" fmla="val 23329"/>
              <a:gd name="adj2" fmla="val 543625"/>
            </a:avLst>
          </a:prstGeom>
          <a:ln w="12700">
            <a:solidFill>
              <a:srgbClr val="4C5252"/>
            </a:solidFill>
            <a:tailEnd type="triangle"/>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3CADF781-B765-9FB7-6D75-50A1404F07B5}"/>
              </a:ext>
            </a:extLst>
          </p:cNvPr>
          <p:cNvSpPr txBox="1"/>
          <p:nvPr/>
        </p:nvSpPr>
        <p:spPr>
          <a:xfrm>
            <a:off x="8350152" y="5725008"/>
            <a:ext cx="1547247" cy="577081"/>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rPr>
              <a:t>4.</a:t>
            </a:r>
            <a:r>
              <a:rPr lang="zh-CN" altLang="en-US" sz="1050">
                <a:solidFill>
                  <a:schemeClr val="tx1">
                    <a:lumMod val="65000"/>
                    <a:lumOff val="35000"/>
                  </a:schemeClr>
                </a:solidFill>
              </a:rPr>
              <a:t>判断是否存在</a:t>
            </a:r>
            <a:endParaRPr lang="en-US" altLang="zh-CN" sz="1050">
              <a:solidFill>
                <a:schemeClr val="tx1">
                  <a:lumMod val="65000"/>
                  <a:lumOff val="35000"/>
                </a:schemeClr>
              </a:solidFill>
            </a:endParaRPr>
          </a:p>
          <a:p>
            <a:pPr fontAlgn="auto">
              <a:spcBef>
                <a:spcPts val="0"/>
              </a:spcBef>
              <a:spcAft>
                <a:spcPts val="0"/>
              </a:spcAft>
            </a:pPr>
            <a:r>
              <a:rPr lang="zh-CN" altLang="en-US" sz="1050">
                <a:solidFill>
                  <a:schemeClr val="tx1">
                    <a:lumMod val="65000"/>
                    <a:lumOff val="35000"/>
                  </a:schemeClr>
                </a:solidFill>
              </a:rPr>
              <a:t>是：报错</a:t>
            </a:r>
            <a:endParaRPr lang="en-US" altLang="zh-CN" sz="1050">
              <a:solidFill>
                <a:schemeClr val="tx1">
                  <a:lumMod val="65000"/>
                  <a:lumOff val="35000"/>
                </a:schemeClr>
              </a:solidFill>
            </a:endParaRPr>
          </a:p>
          <a:p>
            <a:pPr fontAlgn="auto">
              <a:spcBef>
                <a:spcPts val="0"/>
              </a:spcBef>
              <a:spcAft>
                <a:spcPts val="0"/>
              </a:spcAft>
            </a:pPr>
            <a:r>
              <a:rPr lang="zh-CN" altLang="en-US" sz="1050">
                <a:solidFill>
                  <a:schemeClr val="tx1">
                    <a:lumMod val="65000"/>
                    <a:lumOff val="35000"/>
                  </a:schemeClr>
                </a:solidFill>
              </a:rPr>
              <a:t>否：新增</a:t>
            </a:r>
            <a:endParaRPr lang="zh-CN" altLang="en-US" sz="1050" dirty="0">
              <a:solidFill>
                <a:schemeClr val="tx1">
                  <a:lumMod val="65000"/>
                  <a:lumOff val="35000"/>
                </a:schemeClr>
              </a:solidFill>
            </a:endParaRPr>
          </a:p>
        </p:txBody>
      </p:sp>
      <p:graphicFrame>
        <p:nvGraphicFramePr>
          <p:cNvPr id="67" name="表格 4">
            <a:extLst>
              <a:ext uri="{FF2B5EF4-FFF2-40B4-BE49-F238E27FC236}">
                <a16:creationId xmlns:a16="http://schemas.microsoft.com/office/drawing/2014/main" id="{CBCC47A9-3AF6-EC2D-6F5B-5E5996016FD8}"/>
              </a:ext>
            </a:extLst>
          </p:cNvPr>
          <p:cNvGraphicFramePr>
            <a:graphicFrameLocks noGrp="1"/>
          </p:cNvGraphicFramePr>
          <p:nvPr/>
        </p:nvGraphicFramePr>
        <p:xfrm>
          <a:off x="1267209" y="1871156"/>
          <a:ext cx="2575248" cy="1308551"/>
        </p:xfrm>
        <a:graphic>
          <a:graphicData uri="http://schemas.openxmlformats.org/drawingml/2006/table">
            <a:tbl>
              <a:tblPr firstRow="1" bandRow="1">
                <a:effectLst>
                  <a:outerShdw blurRad="50800" dist="38100" dir="8100000" algn="tr" rotWithShape="0">
                    <a:prstClr val="black">
                      <a:alpha val="40000"/>
                    </a:prstClr>
                  </a:outerShdw>
                </a:effectLst>
                <a:tableStyleId>{073A0DAA-6AF3-43AB-8588-CEC1D06C72B9}</a:tableStyleId>
              </a:tblPr>
              <a:tblGrid>
                <a:gridCol w="436857">
                  <a:extLst>
                    <a:ext uri="{9D8B030D-6E8A-4147-A177-3AD203B41FA5}">
                      <a16:colId xmlns:a16="http://schemas.microsoft.com/office/drawing/2014/main" val="459834016"/>
                    </a:ext>
                  </a:extLst>
                </a:gridCol>
                <a:gridCol w="1134570">
                  <a:extLst>
                    <a:ext uri="{9D8B030D-6E8A-4147-A177-3AD203B41FA5}">
                      <a16:colId xmlns:a16="http://schemas.microsoft.com/office/drawing/2014/main" val="3172366834"/>
                    </a:ext>
                  </a:extLst>
                </a:gridCol>
                <a:gridCol w="1003821">
                  <a:extLst>
                    <a:ext uri="{9D8B030D-6E8A-4147-A177-3AD203B41FA5}">
                      <a16:colId xmlns:a16="http://schemas.microsoft.com/office/drawing/2014/main" val="1324672226"/>
                    </a:ext>
                  </a:extLst>
                </a:gridCol>
              </a:tblGrid>
              <a:tr h="453441">
                <a:tc>
                  <a:txBody>
                    <a:bodyPr/>
                    <a:lstStyle/>
                    <a:p>
                      <a:pPr algn="ctr"/>
                      <a:r>
                        <a:rPr lang="en-US" altLang="zh-CN" sz="1200"/>
                        <a:t>id</a:t>
                      </a:r>
                      <a:endParaRPr lang="zh-CN" altLang="en-US" sz="1200"/>
                    </a:p>
                  </a:txBody>
                  <a:tcPr anchor="ctr">
                    <a:solidFill>
                      <a:srgbClr val="AD2A26"/>
                    </a:solidFill>
                  </a:tcPr>
                </a:tc>
                <a:tc>
                  <a:txBody>
                    <a:bodyPr/>
                    <a:lstStyle/>
                    <a:p>
                      <a:pPr algn="ctr"/>
                      <a:r>
                        <a:rPr lang="en-US" altLang="zh-CN" sz="1200"/>
                        <a:t>coupon_id</a:t>
                      </a:r>
                      <a:endParaRPr lang="zh-CN" altLang="en-US" sz="1200"/>
                    </a:p>
                  </a:txBody>
                  <a:tcPr anchor="ctr">
                    <a:solidFill>
                      <a:srgbClr val="AD2A26"/>
                    </a:solidFill>
                  </a:tcPr>
                </a:tc>
                <a:tc>
                  <a:txBody>
                    <a:bodyPr/>
                    <a:lstStyle/>
                    <a:p>
                      <a:pPr algn="ctr"/>
                      <a:r>
                        <a:rPr lang="en-US" altLang="zh-CN" sz="1200"/>
                        <a:t>user_id</a:t>
                      </a:r>
                      <a:endParaRPr lang="zh-CN" altLang="en-US" sz="1200"/>
                    </a:p>
                  </a:txBody>
                  <a:tcPr anchor="ctr">
                    <a:solidFill>
                      <a:srgbClr val="AD2A26"/>
                    </a:solidFill>
                  </a:tcPr>
                </a:tc>
                <a:extLst>
                  <a:ext uri="{0D108BD9-81ED-4DB2-BD59-A6C34878D82A}">
                    <a16:rowId xmlns:a16="http://schemas.microsoft.com/office/drawing/2014/main" val="922671666"/>
                  </a:ext>
                </a:extLst>
              </a:tr>
              <a:tr h="427555">
                <a:tc>
                  <a:txBody>
                    <a:bodyPr/>
                    <a:lstStyle/>
                    <a:p>
                      <a:pPr algn="ctr"/>
                      <a:endParaRPr lang="zh-CN" altLang="en-US" sz="1200"/>
                    </a:p>
                  </a:txBody>
                  <a:tcPr anchor="ctr">
                    <a:solidFill>
                      <a:schemeClr val="bg1">
                        <a:lumMod val="95000"/>
                      </a:schemeClr>
                    </a:solidFill>
                  </a:tcPr>
                </a:tc>
                <a:tc>
                  <a:txBody>
                    <a:bodyPr/>
                    <a:lstStyle/>
                    <a:p>
                      <a:pPr algn="ctr"/>
                      <a:endParaRPr lang="zh-CN" altLang="en-US" sz="1200"/>
                    </a:p>
                  </a:txBody>
                  <a:tcPr anchor="ctr">
                    <a:solidFill>
                      <a:schemeClr val="bg1">
                        <a:lumMod val="95000"/>
                      </a:schemeClr>
                    </a:solidFill>
                  </a:tcPr>
                </a:tc>
                <a:tc>
                  <a:txBody>
                    <a:bodyPr/>
                    <a:lstStyle/>
                    <a:p>
                      <a:pPr algn="ctr"/>
                      <a:endParaRPr lang="zh-CN" altLang="en-US" sz="1200"/>
                    </a:p>
                  </a:txBody>
                  <a:tcPr anchor="ctr">
                    <a:solidFill>
                      <a:schemeClr val="bg1">
                        <a:lumMod val="95000"/>
                      </a:schemeClr>
                    </a:solidFill>
                  </a:tcPr>
                </a:tc>
                <a:extLst>
                  <a:ext uri="{0D108BD9-81ED-4DB2-BD59-A6C34878D82A}">
                    <a16:rowId xmlns:a16="http://schemas.microsoft.com/office/drawing/2014/main" val="988498871"/>
                  </a:ext>
                </a:extLst>
              </a:tr>
              <a:tr h="427555">
                <a:tc>
                  <a:txBody>
                    <a:bodyPr/>
                    <a:lstStyle/>
                    <a:p>
                      <a:pPr algn="ctr"/>
                      <a:endParaRPr lang="zh-CN" altLang="en-US" sz="1200"/>
                    </a:p>
                  </a:txBody>
                  <a:tcPr anchor="ctr">
                    <a:solidFill>
                      <a:schemeClr val="bg1">
                        <a:lumMod val="95000"/>
                      </a:schemeClr>
                    </a:solidFill>
                  </a:tcPr>
                </a:tc>
                <a:tc>
                  <a:txBody>
                    <a:bodyPr/>
                    <a:lstStyle/>
                    <a:p>
                      <a:pPr algn="ctr"/>
                      <a:endParaRPr lang="zh-CN" altLang="en-US" sz="1200"/>
                    </a:p>
                  </a:txBody>
                  <a:tcPr anchor="ctr">
                    <a:solidFill>
                      <a:schemeClr val="bg1">
                        <a:lumMod val="95000"/>
                      </a:schemeClr>
                    </a:solidFill>
                  </a:tcPr>
                </a:tc>
                <a:tc>
                  <a:txBody>
                    <a:bodyPr/>
                    <a:lstStyle/>
                    <a:p>
                      <a:pPr algn="ctr"/>
                      <a:endParaRPr lang="zh-CN" altLang="en-US" sz="1200"/>
                    </a:p>
                  </a:txBody>
                  <a:tcPr anchor="ctr">
                    <a:solidFill>
                      <a:schemeClr val="bg1">
                        <a:lumMod val="95000"/>
                      </a:schemeClr>
                    </a:solidFill>
                  </a:tcPr>
                </a:tc>
                <a:extLst>
                  <a:ext uri="{0D108BD9-81ED-4DB2-BD59-A6C34878D82A}">
                    <a16:rowId xmlns:a16="http://schemas.microsoft.com/office/drawing/2014/main" val="3390246908"/>
                  </a:ext>
                </a:extLst>
              </a:tr>
            </a:tbl>
          </a:graphicData>
        </a:graphic>
      </p:graphicFrame>
      <p:sp>
        <p:nvSpPr>
          <p:cNvPr id="3" name="矩形 2">
            <a:extLst>
              <a:ext uri="{FF2B5EF4-FFF2-40B4-BE49-F238E27FC236}">
                <a16:creationId xmlns:a16="http://schemas.microsoft.com/office/drawing/2014/main" id="{ACC36DF3-43DB-202D-839D-1F63104CDAB8}"/>
              </a:ext>
            </a:extLst>
          </p:cNvPr>
          <p:cNvSpPr/>
          <p:nvPr/>
        </p:nvSpPr>
        <p:spPr>
          <a:xfrm>
            <a:off x="5738887" y="2124694"/>
            <a:ext cx="107975" cy="38146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5" name="矩形 4">
            <a:extLst>
              <a:ext uri="{FF2B5EF4-FFF2-40B4-BE49-F238E27FC236}">
                <a16:creationId xmlns:a16="http://schemas.microsoft.com/office/drawing/2014/main" id="{F412F398-C4CB-1FB9-109C-A97E1AF9D988}"/>
              </a:ext>
            </a:extLst>
          </p:cNvPr>
          <p:cNvSpPr/>
          <p:nvPr/>
        </p:nvSpPr>
        <p:spPr>
          <a:xfrm>
            <a:off x="5792886" y="2222530"/>
            <a:ext cx="107972" cy="244322"/>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cxnSp>
        <p:nvCxnSpPr>
          <p:cNvPr id="6" name="肘形连接符 25">
            <a:extLst>
              <a:ext uri="{FF2B5EF4-FFF2-40B4-BE49-F238E27FC236}">
                <a16:creationId xmlns:a16="http://schemas.microsoft.com/office/drawing/2014/main" id="{90993321-DE53-53DC-A405-6B41FE3C2278}"/>
              </a:ext>
            </a:extLst>
          </p:cNvPr>
          <p:cNvCxnSpPr>
            <a:cxnSpLocks/>
          </p:cNvCxnSpPr>
          <p:nvPr/>
        </p:nvCxnSpPr>
        <p:spPr>
          <a:xfrm rot="16200000" flipH="1">
            <a:off x="5749180" y="2221687"/>
            <a:ext cx="251852" cy="51548"/>
          </a:xfrm>
          <a:prstGeom prst="bentConnector4">
            <a:avLst>
              <a:gd name="adj1" fmla="val 22632"/>
              <a:gd name="adj2" fmla="val 543470"/>
            </a:avLst>
          </a:prstGeom>
          <a:ln w="12700">
            <a:solidFill>
              <a:srgbClr val="4C5252"/>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232D1B7-67A3-E69B-25B5-B58EBF99D62A}"/>
              </a:ext>
            </a:extLst>
          </p:cNvPr>
          <p:cNvSpPr txBox="1"/>
          <p:nvPr/>
        </p:nvSpPr>
        <p:spPr>
          <a:xfrm>
            <a:off x="6179954" y="2124694"/>
            <a:ext cx="1504031"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rPr>
              <a:t>1.</a:t>
            </a:r>
            <a:r>
              <a:rPr lang="zh-CN" altLang="en-US" sz="1050">
                <a:solidFill>
                  <a:schemeClr val="tx1">
                    <a:lumMod val="65000"/>
                    <a:lumOff val="35000"/>
                  </a:schemeClr>
                </a:solidFill>
              </a:rPr>
              <a:t>获取锁</a:t>
            </a:r>
            <a:r>
              <a:rPr lang="en-US" altLang="zh-CN" sz="1050">
                <a:solidFill>
                  <a:schemeClr val="tx1">
                    <a:lumMod val="65000"/>
                    <a:lumOff val="35000"/>
                  </a:schemeClr>
                </a:solidFill>
              </a:rPr>
              <a:t>,userId=2</a:t>
            </a:r>
            <a:endParaRPr lang="zh-CN" altLang="en-US" sz="1050" dirty="0">
              <a:solidFill>
                <a:schemeClr val="tx1">
                  <a:lumMod val="65000"/>
                  <a:lumOff val="35000"/>
                </a:schemeClr>
              </a:solidFill>
            </a:endParaRPr>
          </a:p>
        </p:txBody>
      </p:sp>
      <p:sp>
        <p:nvSpPr>
          <p:cNvPr id="8" name="矩形 7">
            <a:extLst>
              <a:ext uri="{FF2B5EF4-FFF2-40B4-BE49-F238E27FC236}">
                <a16:creationId xmlns:a16="http://schemas.microsoft.com/office/drawing/2014/main" id="{19FCC328-7005-24B5-9090-6468C05A4035}"/>
              </a:ext>
            </a:extLst>
          </p:cNvPr>
          <p:cNvSpPr/>
          <p:nvPr/>
        </p:nvSpPr>
        <p:spPr>
          <a:xfrm>
            <a:off x="5738887" y="2591007"/>
            <a:ext cx="107973" cy="402806"/>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9" name="矩形 8">
            <a:extLst>
              <a:ext uri="{FF2B5EF4-FFF2-40B4-BE49-F238E27FC236}">
                <a16:creationId xmlns:a16="http://schemas.microsoft.com/office/drawing/2014/main" id="{BE175A7C-8931-B21B-8A6E-5FA5623245F3}"/>
              </a:ext>
            </a:extLst>
          </p:cNvPr>
          <p:cNvSpPr/>
          <p:nvPr/>
        </p:nvSpPr>
        <p:spPr>
          <a:xfrm>
            <a:off x="5792886" y="2696126"/>
            <a:ext cx="107976" cy="260648"/>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cxnSp>
        <p:nvCxnSpPr>
          <p:cNvPr id="11" name="肘形连接符 25">
            <a:extLst>
              <a:ext uri="{FF2B5EF4-FFF2-40B4-BE49-F238E27FC236}">
                <a16:creationId xmlns:a16="http://schemas.microsoft.com/office/drawing/2014/main" id="{53D3869C-67D6-393C-4E86-2FB59233D6F9}"/>
              </a:ext>
            </a:extLst>
          </p:cNvPr>
          <p:cNvCxnSpPr>
            <a:cxnSpLocks/>
            <a:endCxn id="9" idx="3"/>
          </p:cNvCxnSpPr>
          <p:nvPr/>
        </p:nvCxnSpPr>
        <p:spPr>
          <a:xfrm rot="16200000" flipH="1">
            <a:off x="5752937" y="2678525"/>
            <a:ext cx="244320" cy="51530"/>
          </a:xfrm>
          <a:prstGeom prst="bentConnector4">
            <a:avLst>
              <a:gd name="adj1" fmla="val 23329"/>
              <a:gd name="adj2" fmla="val 543625"/>
            </a:avLst>
          </a:prstGeom>
          <a:ln w="12700">
            <a:solidFill>
              <a:srgbClr val="4C5252"/>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D9ABD8-AD4E-571E-437E-6ABE976F6B8D}"/>
              </a:ext>
            </a:extLst>
          </p:cNvPr>
          <p:cNvSpPr txBox="1"/>
          <p:nvPr/>
        </p:nvSpPr>
        <p:spPr>
          <a:xfrm>
            <a:off x="6179954" y="2638556"/>
            <a:ext cx="1547247"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rPr>
              <a:t>2.</a:t>
            </a:r>
            <a:r>
              <a:rPr lang="zh-CN" altLang="en-US" sz="1050">
                <a:solidFill>
                  <a:schemeClr val="tx1">
                    <a:lumMod val="65000"/>
                    <a:lumOff val="35000"/>
                  </a:schemeClr>
                </a:solidFill>
              </a:rPr>
              <a:t>开启事务</a:t>
            </a:r>
            <a:endParaRPr lang="zh-CN" altLang="en-US" sz="1050" dirty="0">
              <a:solidFill>
                <a:schemeClr val="tx1">
                  <a:lumMod val="65000"/>
                  <a:lumOff val="35000"/>
                </a:schemeClr>
              </a:solidFill>
            </a:endParaRPr>
          </a:p>
        </p:txBody>
      </p:sp>
      <p:sp>
        <p:nvSpPr>
          <p:cNvPr id="14" name="矩形 13">
            <a:extLst>
              <a:ext uri="{FF2B5EF4-FFF2-40B4-BE49-F238E27FC236}">
                <a16:creationId xmlns:a16="http://schemas.microsoft.com/office/drawing/2014/main" id="{FE121E1E-CADC-0E2E-A334-16FBBE5F70A4}"/>
              </a:ext>
            </a:extLst>
          </p:cNvPr>
          <p:cNvSpPr/>
          <p:nvPr/>
        </p:nvSpPr>
        <p:spPr>
          <a:xfrm>
            <a:off x="7909084" y="2429271"/>
            <a:ext cx="107975" cy="38146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15" name="矩形 14">
            <a:extLst>
              <a:ext uri="{FF2B5EF4-FFF2-40B4-BE49-F238E27FC236}">
                <a16:creationId xmlns:a16="http://schemas.microsoft.com/office/drawing/2014/main" id="{CBE5A2AE-5CDA-732F-298F-E8E835C4A6C5}"/>
              </a:ext>
            </a:extLst>
          </p:cNvPr>
          <p:cNvSpPr/>
          <p:nvPr/>
        </p:nvSpPr>
        <p:spPr>
          <a:xfrm>
            <a:off x="7963083" y="2527107"/>
            <a:ext cx="107972" cy="244322"/>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cxnSp>
        <p:nvCxnSpPr>
          <p:cNvPr id="16" name="肘形连接符 25">
            <a:extLst>
              <a:ext uri="{FF2B5EF4-FFF2-40B4-BE49-F238E27FC236}">
                <a16:creationId xmlns:a16="http://schemas.microsoft.com/office/drawing/2014/main" id="{4E5D5285-848B-E397-7BBD-37F923457CB9}"/>
              </a:ext>
            </a:extLst>
          </p:cNvPr>
          <p:cNvCxnSpPr>
            <a:cxnSpLocks/>
          </p:cNvCxnSpPr>
          <p:nvPr/>
        </p:nvCxnSpPr>
        <p:spPr>
          <a:xfrm rot="16200000" flipH="1">
            <a:off x="7919377" y="2526264"/>
            <a:ext cx="251852" cy="51548"/>
          </a:xfrm>
          <a:prstGeom prst="bentConnector4">
            <a:avLst>
              <a:gd name="adj1" fmla="val 22632"/>
              <a:gd name="adj2" fmla="val 543470"/>
            </a:avLst>
          </a:prstGeom>
          <a:ln w="12700">
            <a:solidFill>
              <a:srgbClr val="4C5252"/>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9664911D-FABD-26BE-B91E-008F60181B00}"/>
              </a:ext>
            </a:extLst>
          </p:cNvPr>
          <p:cNvSpPr txBox="1"/>
          <p:nvPr/>
        </p:nvSpPr>
        <p:spPr>
          <a:xfrm>
            <a:off x="8350152" y="2429271"/>
            <a:ext cx="2007966"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rPr>
              <a:t>1.</a:t>
            </a:r>
            <a:r>
              <a:rPr lang="zh-CN" altLang="en-US" sz="1050">
                <a:solidFill>
                  <a:schemeClr val="tx1">
                    <a:lumMod val="65000"/>
                    <a:lumOff val="35000"/>
                  </a:schemeClr>
                </a:solidFill>
              </a:rPr>
              <a:t>获取锁</a:t>
            </a:r>
            <a:r>
              <a:rPr lang="en-US" altLang="zh-CN" sz="1050">
                <a:solidFill>
                  <a:schemeClr val="tx1">
                    <a:lumMod val="65000"/>
                    <a:lumOff val="35000"/>
                  </a:schemeClr>
                </a:solidFill>
              </a:rPr>
              <a:t>,userId=2</a:t>
            </a:r>
            <a:endParaRPr lang="zh-CN" altLang="en-US" sz="1050" dirty="0">
              <a:solidFill>
                <a:schemeClr val="tx1">
                  <a:lumMod val="65000"/>
                  <a:lumOff val="35000"/>
                </a:schemeClr>
              </a:solidFill>
            </a:endParaRPr>
          </a:p>
        </p:txBody>
      </p:sp>
      <p:sp>
        <p:nvSpPr>
          <p:cNvPr id="27" name="箭头: 上弧形 26">
            <a:extLst>
              <a:ext uri="{FF2B5EF4-FFF2-40B4-BE49-F238E27FC236}">
                <a16:creationId xmlns:a16="http://schemas.microsoft.com/office/drawing/2014/main" id="{7E741C69-BB11-EA1F-D0FD-9014AF56B03D}"/>
              </a:ext>
            </a:extLst>
          </p:cNvPr>
          <p:cNvSpPr/>
          <p:nvPr/>
        </p:nvSpPr>
        <p:spPr>
          <a:xfrm rot="5400000">
            <a:off x="7941576" y="2910623"/>
            <a:ext cx="265417" cy="181154"/>
          </a:xfrm>
          <a:prstGeom prst="curved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箭头: 上弧形 29">
            <a:extLst>
              <a:ext uri="{FF2B5EF4-FFF2-40B4-BE49-F238E27FC236}">
                <a16:creationId xmlns:a16="http://schemas.microsoft.com/office/drawing/2014/main" id="{26F405F9-3D05-E07E-1FCA-B88505FE31F5}"/>
              </a:ext>
            </a:extLst>
          </p:cNvPr>
          <p:cNvSpPr/>
          <p:nvPr/>
        </p:nvSpPr>
        <p:spPr>
          <a:xfrm rot="5400000">
            <a:off x="7950542" y="4636557"/>
            <a:ext cx="265417" cy="181154"/>
          </a:xfrm>
          <a:prstGeom prst="curved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矩形 30">
            <a:extLst>
              <a:ext uri="{FF2B5EF4-FFF2-40B4-BE49-F238E27FC236}">
                <a16:creationId xmlns:a16="http://schemas.microsoft.com/office/drawing/2014/main" id="{2C34F597-15FF-69AA-73FA-4E6DC79A8686}"/>
              </a:ext>
            </a:extLst>
          </p:cNvPr>
          <p:cNvSpPr/>
          <p:nvPr/>
        </p:nvSpPr>
        <p:spPr>
          <a:xfrm>
            <a:off x="5738887" y="4082148"/>
            <a:ext cx="107975" cy="38146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32" name="矩形 31">
            <a:extLst>
              <a:ext uri="{FF2B5EF4-FFF2-40B4-BE49-F238E27FC236}">
                <a16:creationId xmlns:a16="http://schemas.microsoft.com/office/drawing/2014/main" id="{73FCFA84-4931-BCCF-48AB-7EF11E5E8DB8}"/>
              </a:ext>
            </a:extLst>
          </p:cNvPr>
          <p:cNvSpPr/>
          <p:nvPr/>
        </p:nvSpPr>
        <p:spPr>
          <a:xfrm>
            <a:off x="5792886" y="4179984"/>
            <a:ext cx="107972" cy="244322"/>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cxnSp>
        <p:nvCxnSpPr>
          <p:cNvPr id="33" name="肘形连接符 25">
            <a:extLst>
              <a:ext uri="{FF2B5EF4-FFF2-40B4-BE49-F238E27FC236}">
                <a16:creationId xmlns:a16="http://schemas.microsoft.com/office/drawing/2014/main" id="{E74ED7BF-D1BE-FB15-34E1-5CC921C78766}"/>
              </a:ext>
            </a:extLst>
          </p:cNvPr>
          <p:cNvCxnSpPr>
            <a:cxnSpLocks/>
          </p:cNvCxnSpPr>
          <p:nvPr/>
        </p:nvCxnSpPr>
        <p:spPr>
          <a:xfrm rot="16200000" flipH="1">
            <a:off x="5749180" y="4179141"/>
            <a:ext cx="251852" cy="51548"/>
          </a:xfrm>
          <a:prstGeom prst="bentConnector4">
            <a:avLst>
              <a:gd name="adj1" fmla="val 22632"/>
              <a:gd name="adj2" fmla="val 543470"/>
            </a:avLst>
          </a:prstGeom>
          <a:ln w="12700">
            <a:solidFill>
              <a:srgbClr val="4C5252"/>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9313B195-3EB1-48A4-1ABA-810B74AD406B}"/>
              </a:ext>
            </a:extLst>
          </p:cNvPr>
          <p:cNvSpPr txBox="1"/>
          <p:nvPr/>
        </p:nvSpPr>
        <p:spPr>
          <a:xfrm>
            <a:off x="6179517" y="4131588"/>
            <a:ext cx="1056904"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rPr>
              <a:t>5.</a:t>
            </a:r>
            <a:r>
              <a:rPr lang="zh-CN" altLang="en-US" sz="1050">
                <a:solidFill>
                  <a:schemeClr val="tx1">
                    <a:lumMod val="65000"/>
                    <a:lumOff val="35000"/>
                  </a:schemeClr>
                </a:solidFill>
              </a:rPr>
              <a:t>提交事务</a:t>
            </a:r>
            <a:endParaRPr lang="zh-CN" altLang="en-US" sz="1050" dirty="0">
              <a:solidFill>
                <a:schemeClr val="tx1">
                  <a:lumMod val="65000"/>
                  <a:lumOff val="35000"/>
                </a:schemeClr>
              </a:solidFill>
            </a:endParaRPr>
          </a:p>
        </p:txBody>
      </p:sp>
      <p:sp>
        <p:nvSpPr>
          <p:cNvPr id="42" name="矩形 41">
            <a:extLst>
              <a:ext uri="{FF2B5EF4-FFF2-40B4-BE49-F238E27FC236}">
                <a16:creationId xmlns:a16="http://schemas.microsoft.com/office/drawing/2014/main" id="{8F87CF7C-78D3-AA78-4099-A925ABFFC682}"/>
              </a:ext>
            </a:extLst>
          </p:cNvPr>
          <p:cNvSpPr/>
          <p:nvPr/>
        </p:nvSpPr>
        <p:spPr>
          <a:xfrm>
            <a:off x="5738711" y="4580954"/>
            <a:ext cx="107973" cy="402806"/>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43" name="矩形 42">
            <a:extLst>
              <a:ext uri="{FF2B5EF4-FFF2-40B4-BE49-F238E27FC236}">
                <a16:creationId xmlns:a16="http://schemas.microsoft.com/office/drawing/2014/main" id="{C8DE26DB-E737-D97C-3DB1-21BC96FD52FF}"/>
              </a:ext>
            </a:extLst>
          </p:cNvPr>
          <p:cNvSpPr/>
          <p:nvPr/>
        </p:nvSpPr>
        <p:spPr>
          <a:xfrm>
            <a:off x="5792710" y="4686073"/>
            <a:ext cx="107976" cy="260648"/>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cxnSp>
        <p:nvCxnSpPr>
          <p:cNvPr id="46" name="肘形连接符 25">
            <a:extLst>
              <a:ext uri="{FF2B5EF4-FFF2-40B4-BE49-F238E27FC236}">
                <a16:creationId xmlns:a16="http://schemas.microsoft.com/office/drawing/2014/main" id="{E3BB453B-62EE-6733-163A-8C6E60FCBFF1}"/>
              </a:ext>
            </a:extLst>
          </p:cNvPr>
          <p:cNvCxnSpPr>
            <a:cxnSpLocks/>
            <a:endCxn id="43" idx="3"/>
          </p:cNvCxnSpPr>
          <p:nvPr/>
        </p:nvCxnSpPr>
        <p:spPr>
          <a:xfrm rot="16200000" flipH="1">
            <a:off x="5752761" y="4668472"/>
            <a:ext cx="244320" cy="51530"/>
          </a:xfrm>
          <a:prstGeom prst="bentConnector4">
            <a:avLst>
              <a:gd name="adj1" fmla="val 23329"/>
              <a:gd name="adj2" fmla="val 543625"/>
            </a:avLst>
          </a:prstGeom>
          <a:ln w="12700">
            <a:solidFill>
              <a:srgbClr val="4C5252"/>
            </a:solidFill>
            <a:tailEnd type="triangle"/>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91F9AFF6-0D06-2441-C7AD-6D8586549BCF}"/>
              </a:ext>
            </a:extLst>
          </p:cNvPr>
          <p:cNvSpPr txBox="1"/>
          <p:nvPr/>
        </p:nvSpPr>
        <p:spPr>
          <a:xfrm>
            <a:off x="6179819" y="4594425"/>
            <a:ext cx="1086193" cy="260648"/>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rPr>
              <a:t>6.</a:t>
            </a:r>
            <a:r>
              <a:rPr lang="zh-CN" altLang="en-US" sz="1050">
                <a:solidFill>
                  <a:schemeClr val="tx1">
                    <a:lumMod val="65000"/>
                    <a:lumOff val="35000"/>
                  </a:schemeClr>
                </a:solidFill>
              </a:rPr>
              <a:t>释放锁</a:t>
            </a:r>
            <a:endParaRPr lang="zh-CN" altLang="en-US" sz="1050" dirty="0">
              <a:solidFill>
                <a:schemeClr val="tx1">
                  <a:lumMod val="65000"/>
                  <a:lumOff val="35000"/>
                </a:schemeClr>
              </a:solidFill>
            </a:endParaRPr>
          </a:p>
        </p:txBody>
      </p:sp>
      <p:sp>
        <p:nvSpPr>
          <p:cNvPr id="48" name="箭头: 上弧形 47">
            <a:extLst>
              <a:ext uri="{FF2B5EF4-FFF2-40B4-BE49-F238E27FC236}">
                <a16:creationId xmlns:a16="http://schemas.microsoft.com/office/drawing/2014/main" id="{02B09A77-8AA3-6143-52CF-0B7C258E821A}"/>
              </a:ext>
            </a:extLst>
          </p:cNvPr>
          <p:cNvSpPr/>
          <p:nvPr/>
        </p:nvSpPr>
        <p:spPr>
          <a:xfrm rot="5400000">
            <a:off x="7950542" y="3185004"/>
            <a:ext cx="265417" cy="181154"/>
          </a:xfrm>
          <a:prstGeom prst="curved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0" name="箭头: 上弧形 49">
            <a:extLst>
              <a:ext uri="{FF2B5EF4-FFF2-40B4-BE49-F238E27FC236}">
                <a16:creationId xmlns:a16="http://schemas.microsoft.com/office/drawing/2014/main" id="{AB1050AF-A962-8CF8-3C45-71FAABFE5B9B}"/>
              </a:ext>
            </a:extLst>
          </p:cNvPr>
          <p:cNvSpPr/>
          <p:nvPr/>
        </p:nvSpPr>
        <p:spPr>
          <a:xfrm rot="5400000">
            <a:off x="7948140" y="3458786"/>
            <a:ext cx="265417" cy="181154"/>
          </a:xfrm>
          <a:prstGeom prst="curved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1" name="矩形 50">
            <a:extLst>
              <a:ext uri="{FF2B5EF4-FFF2-40B4-BE49-F238E27FC236}">
                <a16:creationId xmlns:a16="http://schemas.microsoft.com/office/drawing/2014/main" id="{91ED325E-2658-100E-9B09-3EEF3A77D94F}"/>
              </a:ext>
            </a:extLst>
          </p:cNvPr>
          <p:cNvSpPr/>
          <p:nvPr/>
        </p:nvSpPr>
        <p:spPr>
          <a:xfrm>
            <a:off x="6210185" y="3829281"/>
            <a:ext cx="643167" cy="162840"/>
          </a:xfrm>
          <a:prstGeom prst="rect">
            <a:avLst/>
          </a:prstGeom>
          <a:solidFill>
            <a:srgbClr val="FF0000">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6" name="组合 55">
            <a:extLst>
              <a:ext uri="{FF2B5EF4-FFF2-40B4-BE49-F238E27FC236}">
                <a16:creationId xmlns:a16="http://schemas.microsoft.com/office/drawing/2014/main" id="{59D7D220-2581-5E62-E5A2-C9B8A7C684AE}"/>
              </a:ext>
            </a:extLst>
          </p:cNvPr>
          <p:cNvGrpSpPr/>
          <p:nvPr/>
        </p:nvGrpSpPr>
        <p:grpSpPr>
          <a:xfrm>
            <a:off x="1267208" y="2374351"/>
            <a:ext cx="2575249" cy="277918"/>
            <a:chOff x="974248" y="2307378"/>
            <a:chExt cx="2575249" cy="277918"/>
          </a:xfrm>
        </p:grpSpPr>
        <p:sp>
          <p:nvSpPr>
            <p:cNvPr id="57" name="文本框 56">
              <a:extLst>
                <a:ext uri="{FF2B5EF4-FFF2-40B4-BE49-F238E27FC236}">
                  <a16:creationId xmlns:a16="http://schemas.microsoft.com/office/drawing/2014/main" id="{4D446831-CDAF-1BAF-8274-CB821EB8F5D9}"/>
                </a:ext>
              </a:extLst>
            </p:cNvPr>
            <p:cNvSpPr txBox="1"/>
            <p:nvPr/>
          </p:nvSpPr>
          <p:spPr>
            <a:xfrm>
              <a:off x="974248" y="2307378"/>
              <a:ext cx="419546" cy="276999"/>
            </a:xfrm>
            <a:prstGeom prst="rect">
              <a:avLst/>
            </a:prstGeom>
            <a:noFill/>
          </p:spPr>
          <p:txBody>
            <a:bodyPr wrap="square" rtlCol="0">
              <a:spAutoFit/>
            </a:bodyPr>
            <a:lstStyle/>
            <a:p>
              <a:pPr algn="ctr" fontAlgn="auto">
                <a:spcBef>
                  <a:spcPts val="0"/>
                </a:spcBef>
                <a:spcAft>
                  <a:spcPts val="0"/>
                </a:spcAft>
              </a:pPr>
              <a:r>
                <a:rPr lang="en-US" altLang="zh-CN" sz="1200">
                  <a:solidFill>
                    <a:schemeClr val="tx1">
                      <a:lumMod val="65000"/>
                      <a:lumOff val="35000"/>
                    </a:schemeClr>
                  </a:solidFill>
                  <a:latin typeface="+mn-lt"/>
                  <a:ea typeface="+mn-ea"/>
                </a:rPr>
                <a:t>1</a:t>
              </a:r>
              <a:endParaRPr lang="zh-CN" altLang="en-US" sz="1200" dirty="0">
                <a:solidFill>
                  <a:schemeClr val="tx1">
                    <a:lumMod val="65000"/>
                    <a:lumOff val="35000"/>
                  </a:schemeClr>
                </a:solidFill>
                <a:latin typeface="+mn-lt"/>
                <a:ea typeface="+mn-ea"/>
              </a:endParaRPr>
            </a:p>
          </p:txBody>
        </p:sp>
        <p:sp>
          <p:nvSpPr>
            <p:cNvPr id="58" name="文本框 57">
              <a:extLst>
                <a:ext uri="{FF2B5EF4-FFF2-40B4-BE49-F238E27FC236}">
                  <a16:creationId xmlns:a16="http://schemas.microsoft.com/office/drawing/2014/main" id="{C227C341-14B3-6DD7-BC61-FA3A3493D71A}"/>
                </a:ext>
              </a:extLst>
            </p:cNvPr>
            <p:cNvSpPr txBox="1"/>
            <p:nvPr/>
          </p:nvSpPr>
          <p:spPr>
            <a:xfrm>
              <a:off x="1393794" y="2308297"/>
              <a:ext cx="1145220" cy="276999"/>
            </a:xfrm>
            <a:prstGeom prst="rect">
              <a:avLst/>
            </a:prstGeom>
            <a:noFill/>
          </p:spPr>
          <p:txBody>
            <a:bodyPr wrap="square" rtlCol="0">
              <a:spAutoFit/>
            </a:bodyPr>
            <a:lstStyle/>
            <a:p>
              <a:pPr algn="ctr" fontAlgn="auto">
                <a:spcBef>
                  <a:spcPts val="0"/>
                </a:spcBef>
                <a:spcAft>
                  <a:spcPts val="0"/>
                </a:spcAft>
              </a:pPr>
              <a:r>
                <a:rPr lang="en-US" altLang="zh-CN" sz="1200">
                  <a:solidFill>
                    <a:schemeClr val="tx1">
                      <a:lumMod val="65000"/>
                      <a:lumOff val="35000"/>
                    </a:schemeClr>
                  </a:solidFill>
                  <a:latin typeface="+mn-lt"/>
                  <a:ea typeface="+mn-ea"/>
                </a:rPr>
                <a:t>120</a:t>
              </a:r>
              <a:endParaRPr lang="zh-CN" altLang="en-US" sz="1200" dirty="0">
                <a:solidFill>
                  <a:schemeClr val="tx1">
                    <a:lumMod val="65000"/>
                    <a:lumOff val="35000"/>
                  </a:schemeClr>
                </a:solidFill>
                <a:latin typeface="+mn-lt"/>
                <a:ea typeface="+mn-ea"/>
              </a:endParaRPr>
            </a:p>
          </p:txBody>
        </p:sp>
        <p:sp>
          <p:nvSpPr>
            <p:cNvPr id="59" name="文本框 58">
              <a:extLst>
                <a:ext uri="{FF2B5EF4-FFF2-40B4-BE49-F238E27FC236}">
                  <a16:creationId xmlns:a16="http://schemas.microsoft.com/office/drawing/2014/main" id="{86A76022-4C33-2CFF-082F-296D7B22D89D}"/>
                </a:ext>
              </a:extLst>
            </p:cNvPr>
            <p:cNvSpPr txBox="1"/>
            <p:nvPr/>
          </p:nvSpPr>
          <p:spPr>
            <a:xfrm>
              <a:off x="2539014" y="2308297"/>
              <a:ext cx="1010483" cy="276999"/>
            </a:xfrm>
            <a:prstGeom prst="rect">
              <a:avLst/>
            </a:prstGeom>
            <a:noFill/>
          </p:spPr>
          <p:txBody>
            <a:bodyPr wrap="square" rtlCol="0">
              <a:spAutoFit/>
            </a:bodyPr>
            <a:lstStyle/>
            <a:p>
              <a:pPr algn="ctr" fontAlgn="auto">
                <a:spcBef>
                  <a:spcPts val="0"/>
                </a:spcBef>
                <a:spcAft>
                  <a:spcPts val="0"/>
                </a:spcAft>
              </a:pPr>
              <a:r>
                <a:rPr lang="en-US" altLang="zh-CN" sz="1200">
                  <a:solidFill>
                    <a:schemeClr val="tx1">
                      <a:lumMod val="65000"/>
                      <a:lumOff val="35000"/>
                    </a:schemeClr>
                  </a:solidFill>
                  <a:latin typeface="+mn-lt"/>
                  <a:ea typeface="+mn-ea"/>
                </a:rPr>
                <a:t>2</a:t>
              </a:r>
              <a:endParaRPr lang="zh-CN" altLang="en-US" sz="1200" dirty="0">
                <a:solidFill>
                  <a:schemeClr val="tx1">
                    <a:lumMod val="65000"/>
                    <a:lumOff val="35000"/>
                  </a:schemeClr>
                </a:solidFill>
                <a:latin typeface="+mn-lt"/>
                <a:ea typeface="+mn-ea"/>
              </a:endParaRPr>
            </a:p>
          </p:txBody>
        </p:sp>
      </p:grpSp>
      <p:sp>
        <p:nvSpPr>
          <p:cNvPr id="78" name="矩形 77">
            <a:extLst>
              <a:ext uri="{FF2B5EF4-FFF2-40B4-BE49-F238E27FC236}">
                <a16:creationId xmlns:a16="http://schemas.microsoft.com/office/drawing/2014/main" id="{149185F7-4619-5681-7A8E-5E28B9343DB2}"/>
              </a:ext>
            </a:extLst>
          </p:cNvPr>
          <p:cNvSpPr/>
          <p:nvPr/>
        </p:nvSpPr>
        <p:spPr>
          <a:xfrm>
            <a:off x="8442776" y="5932128"/>
            <a:ext cx="643167" cy="162840"/>
          </a:xfrm>
          <a:prstGeom prst="rect">
            <a:avLst/>
          </a:prstGeom>
          <a:solidFill>
            <a:srgbClr val="00B0F0">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F617CF0C-F565-4E49-73A6-FACB9F3A132E}"/>
              </a:ext>
            </a:extLst>
          </p:cNvPr>
          <p:cNvSpPr/>
          <p:nvPr/>
        </p:nvSpPr>
        <p:spPr>
          <a:xfrm>
            <a:off x="7909085" y="4899172"/>
            <a:ext cx="107973" cy="402806"/>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53" name="矩形 52">
            <a:extLst>
              <a:ext uri="{FF2B5EF4-FFF2-40B4-BE49-F238E27FC236}">
                <a16:creationId xmlns:a16="http://schemas.microsoft.com/office/drawing/2014/main" id="{90D1CD31-9E13-F1B5-D052-46F2F43B712A}"/>
              </a:ext>
            </a:extLst>
          </p:cNvPr>
          <p:cNvSpPr/>
          <p:nvPr/>
        </p:nvSpPr>
        <p:spPr>
          <a:xfrm>
            <a:off x="7963084" y="5004291"/>
            <a:ext cx="107976" cy="260648"/>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cxnSp>
        <p:nvCxnSpPr>
          <p:cNvPr id="54" name="肘形连接符 25">
            <a:extLst>
              <a:ext uri="{FF2B5EF4-FFF2-40B4-BE49-F238E27FC236}">
                <a16:creationId xmlns:a16="http://schemas.microsoft.com/office/drawing/2014/main" id="{1BCF1704-2398-C9D8-6EB9-CAD3F5D555B2}"/>
              </a:ext>
            </a:extLst>
          </p:cNvPr>
          <p:cNvCxnSpPr>
            <a:cxnSpLocks/>
            <a:endCxn id="53" idx="3"/>
          </p:cNvCxnSpPr>
          <p:nvPr/>
        </p:nvCxnSpPr>
        <p:spPr>
          <a:xfrm rot="16200000" flipH="1">
            <a:off x="7923135" y="4986690"/>
            <a:ext cx="244320" cy="51530"/>
          </a:xfrm>
          <a:prstGeom prst="bentConnector4">
            <a:avLst>
              <a:gd name="adj1" fmla="val 23329"/>
              <a:gd name="adj2" fmla="val 543625"/>
            </a:avLst>
          </a:prstGeom>
          <a:ln w="12700">
            <a:solidFill>
              <a:srgbClr val="4C5252"/>
            </a:solidFill>
            <a:tailEnd type="triangle"/>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B4630ABA-8A9E-DED8-9999-A8F3C04F80C2}"/>
              </a:ext>
            </a:extLst>
          </p:cNvPr>
          <p:cNvSpPr txBox="1"/>
          <p:nvPr/>
        </p:nvSpPr>
        <p:spPr>
          <a:xfrm>
            <a:off x="8350152" y="4946721"/>
            <a:ext cx="1547247"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rPr>
              <a:t>2.</a:t>
            </a:r>
            <a:r>
              <a:rPr lang="zh-CN" altLang="en-US" sz="1050">
                <a:solidFill>
                  <a:schemeClr val="tx1">
                    <a:lumMod val="65000"/>
                    <a:lumOff val="35000"/>
                  </a:schemeClr>
                </a:solidFill>
              </a:rPr>
              <a:t>开启事务</a:t>
            </a:r>
            <a:endParaRPr lang="zh-CN" altLang="en-US" sz="1050" dirty="0">
              <a:solidFill>
                <a:schemeClr val="tx1">
                  <a:lumMod val="65000"/>
                  <a:lumOff val="35000"/>
                </a:schemeClr>
              </a:solidFill>
            </a:endParaRPr>
          </a:p>
        </p:txBody>
      </p:sp>
      <p:sp>
        <p:nvSpPr>
          <p:cNvPr id="60" name="箭头: 上弧形 59">
            <a:extLst>
              <a:ext uri="{FF2B5EF4-FFF2-40B4-BE49-F238E27FC236}">
                <a16:creationId xmlns:a16="http://schemas.microsoft.com/office/drawing/2014/main" id="{CF1A6EDB-3510-242D-E40A-F4F7E92AB1B7}"/>
              </a:ext>
            </a:extLst>
          </p:cNvPr>
          <p:cNvSpPr/>
          <p:nvPr/>
        </p:nvSpPr>
        <p:spPr>
          <a:xfrm rot="5400000">
            <a:off x="7951979" y="3748473"/>
            <a:ext cx="265417" cy="181154"/>
          </a:xfrm>
          <a:prstGeom prst="curved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1" name="箭头: 上弧形 60">
            <a:extLst>
              <a:ext uri="{FF2B5EF4-FFF2-40B4-BE49-F238E27FC236}">
                <a16:creationId xmlns:a16="http://schemas.microsoft.com/office/drawing/2014/main" id="{3F80DB5A-126F-5BAF-0208-1533CE93C14C}"/>
              </a:ext>
            </a:extLst>
          </p:cNvPr>
          <p:cNvSpPr/>
          <p:nvPr/>
        </p:nvSpPr>
        <p:spPr>
          <a:xfrm rot="5400000">
            <a:off x="7955818" y="4038160"/>
            <a:ext cx="265417" cy="181154"/>
          </a:xfrm>
          <a:prstGeom prst="curved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2" name="箭头: 上弧形 61">
            <a:extLst>
              <a:ext uri="{FF2B5EF4-FFF2-40B4-BE49-F238E27FC236}">
                <a16:creationId xmlns:a16="http://schemas.microsoft.com/office/drawing/2014/main" id="{8839534F-AAF3-580F-59C9-D2E0FF4DEDC8}"/>
              </a:ext>
            </a:extLst>
          </p:cNvPr>
          <p:cNvSpPr/>
          <p:nvPr/>
        </p:nvSpPr>
        <p:spPr>
          <a:xfrm rot="5400000">
            <a:off x="7959657" y="4327847"/>
            <a:ext cx="265417" cy="181154"/>
          </a:xfrm>
          <a:prstGeom prst="curved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7129989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up)">
                                      <p:cBhvr>
                                        <p:cTn id="10" dur="500"/>
                                        <p:tgtEl>
                                          <p:spTgt spid="15"/>
                                        </p:tgtEl>
                                      </p:cBhvr>
                                    </p:animEffect>
                                  </p:childTnLst>
                                </p:cTn>
                              </p:par>
                              <p:par>
                                <p:cTn id="11" presetID="22" presetClass="entr" presetSubtype="1"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up)">
                                      <p:cBhvr>
                                        <p:cTn id="13" dur="500"/>
                                        <p:tgtEl>
                                          <p:spTgt spid="16"/>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up)">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up)">
                                      <p:cBhvr>
                                        <p:cTn id="21" dur="500"/>
                                        <p:tgtEl>
                                          <p:spTgt spid="27"/>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wipe(up)">
                                      <p:cBhvr>
                                        <p:cTn id="25" dur="500"/>
                                        <p:tgtEl>
                                          <p:spTgt spid="48"/>
                                        </p:tgtEl>
                                      </p:cBhvr>
                                    </p:animEffect>
                                  </p:childTnLst>
                                </p:cTn>
                              </p:par>
                            </p:childTnLst>
                          </p:cTn>
                        </p:par>
                        <p:par>
                          <p:cTn id="26" fill="hold">
                            <p:stCondLst>
                              <p:cond delay="1000"/>
                            </p:stCondLst>
                            <p:childTnLst>
                              <p:par>
                                <p:cTn id="27" presetID="22" presetClass="entr" presetSubtype="1"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wipe(up)">
                                      <p:cBhvr>
                                        <p:cTn id="29" dur="500"/>
                                        <p:tgtEl>
                                          <p:spTgt spid="50"/>
                                        </p:tgtEl>
                                      </p:cBhvr>
                                    </p:animEffect>
                                  </p:childTnLst>
                                </p:cTn>
                              </p:par>
                            </p:childTnLst>
                          </p:cTn>
                        </p:par>
                        <p:par>
                          <p:cTn id="30" fill="hold">
                            <p:stCondLst>
                              <p:cond delay="1500"/>
                            </p:stCondLst>
                            <p:childTnLst>
                              <p:par>
                                <p:cTn id="31" presetID="22" presetClass="entr" presetSubtype="1" fill="hold" grpId="0"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wipe(up)">
                                      <p:cBhvr>
                                        <p:cTn id="33" dur="500"/>
                                        <p:tgtEl>
                                          <p:spTgt spid="60"/>
                                        </p:tgtEl>
                                      </p:cBhvr>
                                    </p:animEffect>
                                  </p:childTnLst>
                                </p:cTn>
                              </p:par>
                            </p:childTnLst>
                          </p:cTn>
                        </p:par>
                        <p:par>
                          <p:cTn id="34" fill="hold">
                            <p:stCondLst>
                              <p:cond delay="2000"/>
                            </p:stCondLst>
                            <p:childTnLst>
                              <p:par>
                                <p:cTn id="35" presetID="22" presetClass="entr" presetSubtype="1" fill="hold" grpId="0" nodeType="after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wipe(up)">
                                      <p:cBhvr>
                                        <p:cTn id="37" dur="500"/>
                                        <p:tgtEl>
                                          <p:spTgt spid="61"/>
                                        </p:tgtEl>
                                      </p:cBhvr>
                                    </p:animEffect>
                                  </p:childTnLst>
                                </p:cTn>
                              </p:par>
                            </p:childTnLst>
                          </p:cTn>
                        </p:par>
                        <p:par>
                          <p:cTn id="38" fill="hold">
                            <p:stCondLst>
                              <p:cond delay="2500"/>
                            </p:stCondLst>
                            <p:childTnLst>
                              <p:par>
                                <p:cTn id="39" presetID="22" presetClass="entr" presetSubtype="1" fill="hold" grpId="0"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wipe(up)">
                                      <p:cBhvr>
                                        <p:cTn id="41" dur="500"/>
                                        <p:tgtEl>
                                          <p:spTgt spid="62"/>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8" accel="50000" decel="50000" fill="hold" nodeType="clickEffect">
                                  <p:stCondLst>
                                    <p:cond delay="0"/>
                                  </p:stCondLst>
                                  <p:childTnLst>
                                    <p:set>
                                      <p:cBhvr>
                                        <p:cTn id="45" dur="1" fill="hold">
                                          <p:stCondLst>
                                            <p:cond delay="0"/>
                                          </p:stCondLst>
                                        </p:cTn>
                                        <p:tgtEl>
                                          <p:spTgt spid="56"/>
                                        </p:tgtEl>
                                        <p:attrNameLst>
                                          <p:attrName>style.visibility</p:attrName>
                                        </p:attrNameLst>
                                      </p:cBhvr>
                                      <p:to>
                                        <p:strVal val="visible"/>
                                      </p:to>
                                    </p:set>
                                    <p:anim calcmode="lin" valueType="num">
                                      <p:cBhvr additive="base">
                                        <p:cTn id="46" dur="1000" fill="hold"/>
                                        <p:tgtEl>
                                          <p:spTgt spid="56"/>
                                        </p:tgtEl>
                                        <p:attrNameLst>
                                          <p:attrName>ppt_x</p:attrName>
                                        </p:attrNameLst>
                                      </p:cBhvr>
                                      <p:tavLst>
                                        <p:tav tm="0">
                                          <p:val>
                                            <p:strVal val="0-#ppt_w/2"/>
                                          </p:val>
                                        </p:tav>
                                        <p:tav tm="100000">
                                          <p:val>
                                            <p:strVal val="#ppt_x"/>
                                          </p:val>
                                        </p:tav>
                                      </p:tavLst>
                                    </p:anim>
                                    <p:anim calcmode="lin" valueType="num">
                                      <p:cBhvr additive="base">
                                        <p:cTn id="47" dur="10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up)">
                                      <p:cBhvr>
                                        <p:cTn id="52" dur="5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52"/>
                                        </p:tgtEl>
                                        <p:attrNameLst>
                                          <p:attrName>style.visibility</p:attrName>
                                        </p:attrNameLst>
                                      </p:cBhvr>
                                      <p:to>
                                        <p:strVal val="visible"/>
                                      </p:to>
                                    </p:set>
                                    <p:animEffect transition="in" filter="wipe(up)">
                                      <p:cBhvr>
                                        <p:cTn id="57" dur="500"/>
                                        <p:tgtEl>
                                          <p:spTgt spid="52"/>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wipe(up)">
                                      <p:cBhvr>
                                        <p:cTn id="60" dur="500"/>
                                        <p:tgtEl>
                                          <p:spTgt spid="53"/>
                                        </p:tgtEl>
                                      </p:cBhvr>
                                    </p:animEffect>
                                  </p:childTnLst>
                                </p:cTn>
                              </p:par>
                              <p:par>
                                <p:cTn id="61" presetID="22" presetClass="entr" presetSubtype="1" fill="hold" nodeType="withEffect">
                                  <p:stCondLst>
                                    <p:cond delay="0"/>
                                  </p:stCondLst>
                                  <p:childTnLst>
                                    <p:set>
                                      <p:cBhvr>
                                        <p:cTn id="62" dur="1" fill="hold">
                                          <p:stCondLst>
                                            <p:cond delay="0"/>
                                          </p:stCondLst>
                                        </p:cTn>
                                        <p:tgtEl>
                                          <p:spTgt spid="54"/>
                                        </p:tgtEl>
                                        <p:attrNameLst>
                                          <p:attrName>style.visibility</p:attrName>
                                        </p:attrNameLst>
                                      </p:cBhvr>
                                      <p:to>
                                        <p:strVal val="visible"/>
                                      </p:to>
                                    </p:set>
                                    <p:animEffect transition="in" filter="wipe(up)">
                                      <p:cBhvr>
                                        <p:cTn id="63" dur="500"/>
                                        <p:tgtEl>
                                          <p:spTgt spid="54"/>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55"/>
                                        </p:tgtEl>
                                        <p:attrNameLst>
                                          <p:attrName>style.visibility</p:attrName>
                                        </p:attrNameLst>
                                      </p:cBhvr>
                                      <p:to>
                                        <p:strVal val="visible"/>
                                      </p:to>
                                    </p:set>
                                    <p:animEffect transition="in" filter="wipe(up)">
                                      <p:cBhvr>
                                        <p:cTn id="66" dur="500"/>
                                        <p:tgtEl>
                                          <p:spTgt spid="55"/>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wipe(up)">
                                      <p:cBhvr>
                                        <p:cTn id="71" dur="500"/>
                                        <p:tgtEl>
                                          <p:spTgt spid="28"/>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up)">
                                      <p:cBhvr>
                                        <p:cTn id="74" dur="500"/>
                                        <p:tgtEl>
                                          <p:spTgt spid="29"/>
                                        </p:tgtEl>
                                      </p:cBhvr>
                                    </p:animEffect>
                                  </p:childTnLst>
                                </p:cTn>
                              </p:par>
                              <p:par>
                                <p:cTn id="75" presetID="22" presetClass="entr" presetSubtype="1" fill="hold" nodeType="withEffect">
                                  <p:stCondLst>
                                    <p:cond delay="0"/>
                                  </p:stCondLst>
                                  <p:childTnLst>
                                    <p:set>
                                      <p:cBhvr>
                                        <p:cTn id="76" dur="1" fill="hold">
                                          <p:stCondLst>
                                            <p:cond delay="0"/>
                                          </p:stCondLst>
                                        </p:cTn>
                                        <p:tgtEl>
                                          <p:spTgt spid="35"/>
                                        </p:tgtEl>
                                        <p:attrNameLst>
                                          <p:attrName>style.visibility</p:attrName>
                                        </p:attrNameLst>
                                      </p:cBhvr>
                                      <p:to>
                                        <p:strVal val="visible"/>
                                      </p:to>
                                    </p:set>
                                    <p:animEffect transition="in" filter="wipe(up)">
                                      <p:cBhvr>
                                        <p:cTn id="77" dur="500"/>
                                        <p:tgtEl>
                                          <p:spTgt spid="35"/>
                                        </p:tgtEl>
                                      </p:cBhvr>
                                    </p:animEffect>
                                  </p:childTnLst>
                                </p:cTn>
                              </p:par>
                              <p:par>
                                <p:cTn id="78" presetID="22" presetClass="entr" presetSubtype="1" fill="hold" grpId="0" nodeType="withEffect">
                                  <p:stCondLst>
                                    <p:cond delay="0"/>
                                  </p:stCondLst>
                                  <p:childTnLst>
                                    <p:set>
                                      <p:cBhvr>
                                        <p:cTn id="79" dur="1" fill="hold">
                                          <p:stCondLst>
                                            <p:cond delay="0"/>
                                          </p:stCondLst>
                                        </p:cTn>
                                        <p:tgtEl>
                                          <p:spTgt spid="36"/>
                                        </p:tgtEl>
                                        <p:attrNameLst>
                                          <p:attrName>style.visibility</p:attrName>
                                        </p:attrNameLst>
                                      </p:cBhvr>
                                      <p:to>
                                        <p:strVal val="visible"/>
                                      </p:to>
                                    </p:set>
                                    <p:animEffect transition="in" filter="wipe(up)">
                                      <p:cBhvr>
                                        <p:cTn id="80" dur="500"/>
                                        <p:tgtEl>
                                          <p:spTgt spid="36"/>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wipe(up)">
                                      <p:cBhvr>
                                        <p:cTn id="85" dur="500"/>
                                        <p:tgtEl>
                                          <p:spTgt spid="41"/>
                                        </p:tgtEl>
                                      </p:cBhvr>
                                    </p:animEffect>
                                  </p:childTnLst>
                                </p:cTn>
                              </p:par>
                              <p:par>
                                <p:cTn id="86" presetID="22" presetClass="entr" presetSubtype="1" fill="hold" grpId="0" nodeType="withEffect">
                                  <p:stCondLst>
                                    <p:cond delay="0"/>
                                  </p:stCondLst>
                                  <p:childTnLst>
                                    <p:set>
                                      <p:cBhvr>
                                        <p:cTn id="87" dur="1" fill="hold">
                                          <p:stCondLst>
                                            <p:cond delay="0"/>
                                          </p:stCondLst>
                                        </p:cTn>
                                        <p:tgtEl>
                                          <p:spTgt spid="44"/>
                                        </p:tgtEl>
                                        <p:attrNameLst>
                                          <p:attrName>style.visibility</p:attrName>
                                        </p:attrNameLst>
                                      </p:cBhvr>
                                      <p:to>
                                        <p:strVal val="visible"/>
                                      </p:to>
                                    </p:set>
                                    <p:animEffect transition="in" filter="wipe(up)">
                                      <p:cBhvr>
                                        <p:cTn id="88" dur="500"/>
                                        <p:tgtEl>
                                          <p:spTgt spid="44"/>
                                        </p:tgtEl>
                                      </p:cBhvr>
                                    </p:animEffect>
                                  </p:childTnLst>
                                </p:cTn>
                              </p:par>
                              <p:par>
                                <p:cTn id="89" presetID="22" presetClass="entr" presetSubtype="1" fill="hold" nodeType="withEffect">
                                  <p:stCondLst>
                                    <p:cond delay="0"/>
                                  </p:stCondLst>
                                  <p:childTnLst>
                                    <p:set>
                                      <p:cBhvr>
                                        <p:cTn id="90" dur="1" fill="hold">
                                          <p:stCondLst>
                                            <p:cond delay="0"/>
                                          </p:stCondLst>
                                        </p:cTn>
                                        <p:tgtEl>
                                          <p:spTgt spid="45"/>
                                        </p:tgtEl>
                                        <p:attrNameLst>
                                          <p:attrName>style.visibility</p:attrName>
                                        </p:attrNameLst>
                                      </p:cBhvr>
                                      <p:to>
                                        <p:strVal val="visible"/>
                                      </p:to>
                                    </p:set>
                                    <p:animEffect transition="in" filter="wipe(up)">
                                      <p:cBhvr>
                                        <p:cTn id="91" dur="500"/>
                                        <p:tgtEl>
                                          <p:spTgt spid="45"/>
                                        </p:tgtEl>
                                      </p:cBhvr>
                                    </p:animEffect>
                                  </p:childTnLst>
                                </p:cTn>
                              </p:par>
                              <p:par>
                                <p:cTn id="92" presetID="22" presetClass="entr" presetSubtype="1" fill="hold" grpId="0" nodeType="withEffect">
                                  <p:stCondLst>
                                    <p:cond delay="0"/>
                                  </p:stCondLst>
                                  <p:childTnLst>
                                    <p:set>
                                      <p:cBhvr>
                                        <p:cTn id="93" dur="1" fill="hold">
                                          <p:stCondLst>
                                            <p:cond delay="0"/>
                                          </p:stCondLst>
                                        </p:cTn>
                                        <p:tgtEl>
                                          <p:spTgt spid="49"/>
                                        </p:tgtEl>
                                        <p:attrNameLst>
                                          <p:attrName>style.visibility</p:attrName>
                                        </p:attrNameLst>
                                      </p:cBhvr>
                                      <p:to>
                                        <p:strVal val="visible"/>
                                      </p:to>
                                    </p:set>
                                    <p:animEffect transition="in" filter="wipe(up)">
                                      <p:cBhvr>
                                        <p:cTn id="94" dur="500"/>
                                        <p:tgtEl>
                                          <p:spTgt spid="49"/>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78"/>
                                        </p:tgtEl>
                                        <p:attrNameLst>
                                          <p:attrName>style.visibility</p:attrName>
                                        </p:attrNameLst>
                                      </p:cBhvr>
                                      <p:to>
                                        <p:strVal val="visible"/>
                                      </p:to>
                                    </p:set>
                                    <p:animEffect transition="in" filter="fade">
                                      <p:cBhvr>
                                        <p:cTn id="99" dur="500"/>
                                        <p:tgtEl>
                                          <p:spTgt spid="78"/>
                                        </p:tgtEl>
                                      </p:cBhvr>
                                    </p:animEffect>
                                  </p:childTnLst>
                                </p:cTn>
                              </p:par>
                              <p:par>
                                <p:cTn id="100" presetID="21" presetClass="emph" presetSubtype="0" repeatCount="5000" fill="hold" grpId="1" nodeType="withEffect">
                                  <p:stCondLst>
                                    <p:cond delay="0"/>
                                  </p:stCondLst>
                                  <p:childTnLst>
                                    <p:animClr clrSpc="hsl" dir="cw">
                                      <p:cBhvr override="childStyle">
                                        <p:cTn id="101" dur="500" fill="hold"/>
                                        <p:tgtEl>
                                          <p:spTgt spid="78"/>
                                        </p:tgtEl>
                                        <p:attrNameLst>
                                          <p:attrName>style.color</p:attrName>
                                        </p:attrNameLst>
                                      </p:cBhvr>
                                      <p:by>
                                        <p:hsl h="7200000" s="0" l="0"/>
                                      </p:by>
                                    </p:animClr>
                                    <p:animClr clrSpc="hsl" dir="cw">
                                      <p:cBhvr>
                                        <p:cTn id="102" dur="500" fill="hold"/>
                                        <p:tgtEl>
                                          <p:spTgt spid="78"/>
                                        </p:tgtEl>
                                        <p:attrNameLst>
                                          <p:attrName>fillcolor</p:attrName>
                                        </p:attrNameLst>
                                      </p:cBhvr>
                                      <p:by>
                                        <p:hsl h="7200000" s="0" l="0"/>
                                      </p:by>
                                    </p:animClr>
                                    <p:animClr clrSpc="hsl" dir="cw">
                                      <p:cBhvr>
                                        <p:cTn id="103" dur="500" fill="hold"/>
                                        <p:tgtEl>
                                          <p:spTgt spid="78"/>
                                        </p:tgtEl>
                                        <p:attrNameLst>
                                          <p:attrName>stroke.color</p:attrName>
                                        </p:attrNameLst>
                                      </p:cBhvr>
                                      <p:by>
                                        <p:hsl h="7200000" s="0" l="0"/>
                                      </p:by>
                                    </p:animClr>
                                    <p:set>
                                      <p:cBhvr>
                                        <p:cTn id="104" dur="500" fill="hold"/>
                                        <p:tgtEl>
                                          <p:spTgt spid="7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6" grpId="0"/>
      <p:bldP spid="41" grpId="0" animBg="1"/>
      <p:bldP spid="44" grpId="0" animBg="1"/>
      <p:bldP spid="49" grpId="0"/>
      <p:bldP spid="14" grpId="0" animBg="1"/>
      <p:bldP spid="15" grpId="0" animBg="1"/>
      <p:bldP spid="17" grpId="0"/>
      <p:bldP spid="27" grpId="0" animBg="1"/>
      <p:bldP spid="30" grpId="0" animBg="1"/>
      <p:bldP spid="48" grpId="0" animBg="1"/>
      <p:bldP spid="50" grpId="0" animBg="1"/>
      <p:bldP spid="78" grpId="0" animBg="1"/>
      <p:bldP spid="78" grpId="1" animBg="1"/>
      <p:bldP spid="52" grpId="0" animBg="1"/>
      <p:bldP spid="53" grpId="0" animBg="1"/>
      <p:bldP spid="55" grpId="0"/>
      <p:bldP spid="60" grpId="0" animBg="1"/>
      <p:bldP spid="61" grpId="0" animBg="1"/>
      <p:bldP spid="6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C27D2CA-4199-2FF9-8E8A-C2AE1931305C}"/>
              </a:ext>
            </a:extLst>
          </p:cNvPr>
          <p:cNvSpPr>
            <a:spLocks noGrp="1"/>
          </p:cNvSpPr>
          <p:nvPr>
            <p:ph type="body" sz="quarter" idx="10"/>
          </p:nvPr>
        </p:nvSpPr>
        <p:spPr>
          <a:xfrm>
            <a:off x="4958429" y="1903454"/>
            <a:ext cx="5973761" cy="637267"/>
          </a:xfrm>
        </p:spPr>
        <p:txBody>
          <a:bodyPr/>
          <a:lstStyle/>
          <a:p>
            <a:r>
              <a:rPr lang="zh-CN" altLang="en-US">
                <a:solidFill>
                  <a:srgbClr val="4C5252"/>
                </a:solidFill>
              </a:rPr>
              <a:t>超卖问题</a:t>
            </a:r>
          </a:p>
        </p:txBody>
      </p:sp>
      <p:sp>
        <p:nvSpPr>
          <p:cNvPr id="3" name="文本占位符 1">
            <a:extLst>
              <a:ext uri="{FF2B5EF4-FFF2-40B4-BE49-F238E27FC236}">
                <a16:creationId xmlns:a16="http://schemas.microsoft.com/office/drawing/2014/main" id="{714FCE93-9C74-AA09-E094-3BABF1D38B7E}"/>
              </a:ext>
            </a:extLst>
          </p:cNvPr>
          <p:cNvSpPr txBox="1">
            <a:spLocks/>
          </p:cNvSpPr>
          <p:nvPr/>
        </p:nvSpPr>
        <p:spPr>
          <a:xfrm>
            <a:off x="4958428" y="2540721"/>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solidFill>
                  <a:srgbClr val="4C5252"/>
                </a:solidFill>
              </a:rPr>
              <a:t>锁失效问题</a:t>
            </a:r>
            <a:endParaRPr lang="en-US" altLang="zh-CN">
              <a:solidFill>
                <a:srgbClr val="4C5252"/>
              </a:solidFill>
            </a:endParaRPr>
          </a:p>
        </p:txBody>
      </p:sp>
      <p:sp>
        <p:nvSpPr>
          <p:cNvPr id="6" name="文本占位符 1">
            <a:extLst>
              <a:ext uri="{FF2B5EF4-FFF2-40B4-BE49-F238E27FC236}">
                <a16:creationId xmlns:a16="http://schemas.microsoft.com/office/drawing/2014/main" id="{DDFA0AF5-9240-8DD8-FB10-3B052205BD4F}"/>
              </a:ext>
            </a:extLst>
          </p:cNvPr>
          <p:cNvSpPr txBox="1">
            <a:spLocks/>
          </p:cNvSpPr>
          <p:nvPr/>
        </p:nvSpPr>
        <p:spPr>
          <a:xfrm>
            <a:off x="4958428" y="3177988"/>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solidFill>
                  <a:srgbClr val="AD2B26"/>
                </a:solidFill>
              </a:rPr>
              <a:t>事务失效问题</a:t>
            </a:r>
            <a:endParaRPr lang="en-US" altLang="zh-CN">
              <a:solidFill>
                <a:srgbClr val="AD2B26"/>
              </a:solidFill>
            </a:endParaRPr>
          </a:p>
        </p:txBody>
      </p:sp>
    </p:spTree>
    <p:extLst>
      <p:ext uri="{BB962C8B-B14F-4D97-AF65-F5344CB8AC3E}">
        <p14:creationId xmlns:p14="http://schemas.microsoft.com/office/powerpoint/2010/main" val="1932104765"/>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空心弧 28">
            <a:extLst>
              <a:ext uri="{FF2B5EF4-FFF2-40B4-BE49-F238E27FC236}">
                <a16:creationId xmlns:a16="http://schemas.microsoft.com/office/drawing/2014/main" id="{0FF6A90C-7FD6-782C-17CA-4A054F7CB329}"/>
              </a:ext>
            </a:extLst>
          </p:cNvPr>
          <p:cNvSpPr/>
          <p:nvPr/>
        </p:nvSpPr>
        <p:spPr>
          <a:xfrm>
            <a:off x="-949172" y="2026885"/>
            <a:ext cx="4234513" cy="4234513"/>
          </a:xfrm>
          <a:prstGeom prst="blockArc">
            <a:avLst>
              <a:gd name="adj1" fmla="val 16220385"/>
              <a:gd name="adj2" fmla="val 5373430"/>
              <a:gd name="adj3" fmla="val 383"/>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椭圆 13">
            <a:extLst>
              <a:ext uri="{FF2B5EF4-FFF2-40B4-BE49-F238E27FC236}">
                <a16:creationId xmlns:a16="http://schemas.microsoft.com/office/drawing/2014/main" id="{FACD666F-136E-012E-3651-66F3D2266842}"/>
              </a:ext>
            </a:extLst>
          </p:cNvPr>
          <p:cNvSpPr/>
          <p:nvPr/>
        </p:nvSpPr>
        <p:spPr>
          <a:xfrm>
            <a:off x="1902070" y="3949300"/>
            <a:ext cx="204486" cy="204486"/>
          </a:xfrm>
          <a:prstGeom prst="ellipse">
            <a:avLst/>
          </a:prstGeom>
          <a:solidFill>
            <a:schemeClr val="bg1"/>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rgbClr val="AD2B26"/>
                </a:solidFill>
              </a:rPr>
              <a:t>1</a:t>
            </a:r>
            <a:endParaRPr lang="zh-CN" altLang="en-US" sz="1200">
              <a:solidFill>
                <a:srgbClr val="AD2B26"/>
              </a:solidFill>
            </a:endParaRPr>
          </a:p>
        </p:txBody>
      </p:sp>
      <p:sp>
        <p:nvSpPr>
          <p:cNvPr id="4" name="文本占位符 1">
            <a:extLst>
              <a:ext uri="{FF2B5EF4-FFF2-40B4-BE49-F238E27FC236}">
                <a16:creationId xmlns:a16="http://schemas.microsoft.com/office/drawing/2014/main" id="{CBA79418-50A1-08E5-7B8F-D79D3B683847}"/>
              </a:ext>
            </a:extLst>
          </p:cNvPr>
          <p:cNvSpPr txBox="1">
            <a:spLocks/>
          </p:cNvSpPr>
          <p:nvPr/>
        </p:nvSpPr>
        <p:spPr>
          <a:xfrm>
            <a:off x="710880" y="938713"/>
            <a:ext cx="745833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lnSpc>
                <a:spcPct val="100000"/>
              </a:lnSpc>
              <a:buNone/>
            </a:pPr>
            <a:r>
              <a:rPr lang="zh-CN" altLang="en-US" sz="2000">
                <a:solidFill>
                  <a:srgbClr val="AD2B2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事务失效问题</a:t>
            </a:r>
          </a:p>
        </p:txBody>
      </p:sp>
      <p:sp>
        <p:nvSpPr>
          <p:cNvPr id="32" name="椭圆 31">
            <a:extLst>
              <a:ext uri="{FF2B5EF4-FFF2-40B4-BE49-F238E27FC236}">
                <a16:creationId xmlns:a16="http://schemas.microsoft.com/office/drawing/2014/main" id="{558F592F-24DF-FDBE-8526-406CB7E73DF7}"/>
              </a:ext>
            </a:extLst>
          </p:cNvPr>
          <p:cNvSpPr/>
          <p:nvPr/>
        </p:nvSpPr>
        <p:spPr>
          <a:xfrm>
            <a:off x="4856886" y="2869331"/>
            <a:ext cx="2345138" cy="2345138"/>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t>事务失效</a:t>
            </a:r>
          </a:p>
        </p:txBody>
      </p:sp>
    </p:spTree>
    <p:extLst>
      <p:ext uri="{BB962C8B-B14F-4D97-AF65-F5344CB8AC3E}">
        <p14:creationId xmlns:p14="http://schemas.microsoft.com/office/powerpoint/2010/main" val="38079360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childTnLst>
                          </p:cTn>
                        </p:par>
                      </p:childTnLst>
                    </p:cTn>
                  </p:par>
                  <p:par>
                    <p:cTn id="10" fill="hold">
                      <p:stCondLst>
                        <p:cond delay="indefinite"/>
                      </p:stCondLst>
                      <p:childTnLst>
                        <p:par>
                          <p:cTn id="11" fill="hold">
                            <p:stCondLst>
                              <p:cond delay="0"/>
                            </p:stCondLst>
                            <p:childTnLst>
                              <p:par>
                                <p:cTn id="12" presetID="35" presetClass="path" presetSubtype="0" accel="50000" decel="50000" fill="hold" grpId="1" nodeType="clickEffect">
                                  <p:stCondLst>
                                    <p:cond delay="0"/>
                                  </p:stCondLst>
                                  <p:childTnLst>
                                    <p:animMotion origin="layout" path="M -1.25E-6 -1.85185E-6 L -0.3987 -1.85185E-6 " pathEditMode="relative" rAng="0" ptsTypes="AA">
                                      <p:cBhvr>
                                        <p:cTn id="13" dur="1250" fill="hold"/>
                                        <p:tgtEl>
                                          <p:spTgt spid="32"/>
                                        </p:tgtEl>
                                        <p:attrNameLst>
                                          <p:attrName>ppt_x</p:attrName>
                                          <p:attrName>ppt_y</p:attrName>
                                        </p:attrNameLst>
                                      </p:cBhvr>
                                      <p:rCtr x="-19935" y="0"/>
                                    </p:animMotion>
                                  </p:childTnLst>
                                </p:cTn>
                              </p:par>
                            </p:childTnLst>
                          </p:cTn>
                        </p:par>
                        <p:par>
                          <p:cTn id="14" fill="hold">
                            <p:stCondLst>
                              <p:cond delay="1250"/>
                            </p:stCondLst>
                            <p:childTnLst>
                              <p:par>
                                <p:cTn id="15" presetID="10" presetClass="entr" presetSubtype="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p:cTn id="22" dur="500" fill="hold"/>
                                        <p:tgtEl>
                                          <p:spTgt spid="29"/>
                                        </p:tgtEl>
                                        <p:attrNameLst>
                                          <p:attrName>ppt_w</p:attrName>
                                        </p:attrNameLst>
                                      </p:cBhvr>
                                      <p:tavLst>
                                        <p:tav tm="0">
                                          <p:val>
                                            <p:fltVal val="0"/>
                                          </p:val>
                                        </p:tav>
                                        <p:tav tm="100000">
                                          <p:val>
                                            <p:strVal val="#ppt_w"/>
                                          </p:val>
                                        </p:tav>
                                      </p:tavLst>
                                    </p:anim>
                                    <p:anim calcmode="lin" valueType="num">
                                      <p:cBhvr>
                                        <p:cTn id="23" dur="500" fill="hold"/>
                                        <p:tgtEl>
                                          <p:spTgt spid="2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4" grpId="0" animBg="1"/>
      <p:bldP spid="32" grpId="0" animBg="1"/>
      <p:bldP spid="32"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a:extLst>
              <a:ext uri="{FF2B5EF4-FFF2-40B4-BE49-F238E27FC236}">
                <a16:creationId xmlns:a16="http://schemas.microsoft.com/office/drawing/2014/main" id="{B628A7C9-0420-45E3-15BD-75C4ADCFF3F0}"/>
              </a:ext>
            </a:extLst>
          </p:cNvPr>
          <p:cNvSpPr txBox="1"/>
          <p:nvPr/>
        </p:nvSpPr>
        <p:spPr>
          <a:xfrm>
            <a:off x="3629896" y="3780289"/>
            <a:ext cx="1358064" cy="523220"/>
          </a:xfrm>
          <a:prstGeom prst="rect">
            <a:avLst/>
          </a:prstGeom>
          <a:noFill/>
        </p:spPr>
        <p:txBody>
          <a:bodyPr wrap="square" rtlCol="0">
            <a:spAutoFit/>
          </a:bodyPr>
          <a:lstStyle/>
          <a:p>
            <a:pPr fontAlgn="auto">
              <a:spcBef>
                <a:spcPts val="0"/>
              </a:spcBef>
              <a:spcAft>
                <a:spcPts val="0"/>
              </a:spcAft>
            </a:pPr>
            <a:r>
              <a:rPr lang="zh-CN" altLang="en-US" sz="1400">
                <a:solidFill>
                  <a:schemeClr val="tx1">
                    <a:lumMod val="65000"/>
                    <a:lumOff val="35000"/>
                  </a:schemeClr>
                </a:solidFill>
              </a:rPr>
              <a:t>方法不是</a:t>
            </a:r>
            <a:r>
              <a:rPr lang="en-US" altLang="zh-CN" sz="1400">
                <a:solidFill>
                  <a:schemeClr val="tx1">
                    <a:lumMod val="65000"/>
                    <a:lumOff val="35000"/>
                  </a:schemeClr>
                </a:solidFill>
              </a:rPr>
              <a:t>public</a:t>
            </a:r>
            <a:r>
              <a:rPr lang="zh-CN" altLang="en-US" sz="1400">
                <a:solidFill>
                  <a:schemeClr val="tx1">
                    <a:lumMod val="65000"/>
                    <a:lumOff val="35000"/>
                  </a:schemeClr>
                </a:solidFill>
              </a:rPr>
              <a:t>修饰</a:t>
            </a:r>
            <a:endParaRPr lang="zh-CN" altLang="en-US" sz="1400" dirty="0">
              <a:solidFill>
                <a:schemeClr val="tx1">
                  <a:lumMod val="65000"/>
                  <a:lumOff val="35000"/>
                </a:schemeClr>
              </a:solidFill>
            </a:endParaRPr>
          </a:p>
        </p:txBody>
      </p:sp>
      <p:sp>
        <p:nvSpPr>
          <p:cNvPr id="45" name="矩形: 圆角 44">
            <a:extLst>
              <a:ext uri="{FF2B5EF4-FFF2-40B4-BE49-F238E27FC236}">
                <a16:creationId xmlns:a16="http://schemas.microsoft.com/office/drawing/2014/main" id="{11FE2B2A-FFE0-183C-953A-AF114381F9D4}"/>
              </a:ext>
            </a:extLst>
          </p:cNvPr>
          <p:cNvSpPr/>
          <p:nvPr/>
        </p:nvSpPr>
        <p:spPr>
          <a:xfrm>
            <a:off x="3084575" y="3620040"/>
            <a:ext cx="1929112" cy="843719"/>
          </a:xfrm>
          <a:prstGeom prst="roundRect">
            <a:avLst>
              <a:gd name="adj" fmla="val 50000"/>
            </a:avLst>
          </a:prstGeom>
          <a:noFill/>
          <a:ln w="12700">
            <a:solidFill>
              <a:srgbClr val="AD2B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0816859E-CE27-1AC4-A439-78B747DC568D}"/>
              </a:ext>
            </a:extLst>
          </p:cNvPr>
          <p:cNvSpPr/>
          <p:nvPr/>
        </p:nvSpPr>
        <p:spPr>
          <a:xfrm>
            <a:off x="1515555" y="3925645"/>
            <a:ext cx="204486" cy="204486"/>
          </a:xfrm>
          <a:prstGeom prst="ellipse">
            <a:avLst/>
          </a:prstGeom>
          <a:solidFill>
            <a:schemeClr val="bg1"/>
          </a:solid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rgbClr val="AD2B26"/>
                </a:solidFill>
              </a:rPr>
              <a:t>2</a:t>
            </a:r>
            <a:endParaRPr lang="zh-CN" altLang="en-US" sz="1200">
              <a:solidFill>
                <a:srgbClr val="AD2B26"/>
              </a:solidFill>
            </a:endParaRPr>
          </a:p>
        </p:txBody>
      </p:sp>
      <p:sp>
        <p:nvSpPr>
          <p:cNvPr id="4" name="文本占位符 1">
            <a:extLst>
              <a:ext uri="{FF2B5EF4-FFF2-40B4-BE49-F238E27FC236}">
                <a16:creationId xmlns:a16="http://schemas.microsoft.com/office/drawing/2014/main" id="{CBA79418-50A1-08E5-7B8F-D79D3B683847}"/>
              </a:ext>
            </a:extLst>
          </p:cNvPr>
          <p:cNvSpPr txBox="1">
            <a:spLocks/>
          </p:cNvSpPr>
          <p:nvPr/>
        </p:nvSpPr>
        <p:spPr>
          <a:xfrm>
            <a:off x="710880" y="938713"/>
            <a:ext cx="745833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lnSpc>
                <a:spcPct val="100000"/>
              </a:lnSpc>
              <a:buNone/>
            </a:pPr>
            <a:r>
              <a:rPr lang="zh-CN" altLang="en-US" sz="2000">
                <a:solidFill>
                  <a:srgbClr val="AD2B2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事务失效问题</a:t>
            </a:r>
          </a:p>
        </p:txBody>
      </p:sp>
      <p:sp>
        <p:nvSpPr>
          <p:cNvPr id="29" name="空心弧 28">
            <a:extLst>
              <a:ext uri="{FF2B5EF4-FFF2-40B4-BE49-F238E27FC236}">
                <a16:creationId xmlns:a16="http://schemas.microsoft.com/office/drawing/2014/main" id="{0FF6A90C-7FD6-782C-17CA-4A054F7CB329}"/>
              </a:ext>
            </a:extLst>
          </p:cNvPr>
          <p:cNvSpPr/>
          <p:nvPr/>
        </p:nvSpPr>
        <p:spPr>
          <a:xfrm>
            <a:off x="-949172" y="2026885"/>
            <a:ext cx="4234513" cy="4234513"/>
          </a:xfrm>
          <a:prstGeom prst="blockArc">
            <a:avLst>
              <a:gd name="adj1" fmla="val 16220385"/>
              <a:gd name="adj2" fmla="val 5373430"/>
              <a:gd name="adj3" fmla="val 383"/>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椭圆 31">
            <a:extLst>
              <a:ext uri="{FF2B5EF4-FFF2-40B4-BE49-F238E27FC236}">
                <a16:creationId xmlns:a16="http://schemas.microsoft.com/office/drawing/2014/main" id="{558F592F-24DF-FDBE-8526-406CB7E73DF7}"/>
              </a:ext>
            </a:extLst>
          </p:cNvPr>
          <p:cNvSpPr/>
          <p:nvPr/>
        </p:nvSpPr>
        <p:spPr>
          <a:xfrm>
            <a:off x="-4484" y="2869331"/>
            <a:ext cx="2345138" cy="2345138"/>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t>事务失效</a:t>
            </a:r>
          </a:p>
        </p:txBody>
      </p:sp>
      <p:sp>
        <p:nvSpPr>
          <p:cNvPr id="39" name="椭圆 38">
            <a:extLst>
              <a:ext uri="{FF2B5EF4-FFF2-40B4-BE49-F238E27FC236}">
                <a16:creationId xmlns:a16="http://schemas.microsoft.com/office/drawing/2014/main" id="{A49FFC2B-E7A0-CAB1-7F16-1533D9C57CE2}"/>
              </a:ext>
            </a:extLst>
          </p:cNvPr>
          <p:cNvSpPr/>
          <p:nvPr/>
        </p:nvSpPr>
        <p:spPr>
          <a:xfrm>
            <a:off x="2829898" y="3620040"/>
            <a:ext cx="843719" cy="843719"/>
          </a:xfrm>
          <a:prstGeom prst="ellipse">
            <a:avLst/>
          </a:prstGeom>
          <a:solidFill>
            <a:schemeClr val="bg1"/>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AD2B26"/>
                </a:solidFill>
              </a:rPr>
              <a:t>1</a:t>
            </a:r>
            <a:endParaRPr lang="zh-CN" altLang="en-US">
              <a:solidFill>
                <a:srgbClr val="AD2B26"/>
              </a:solidFill>
            </a:endParaRPr>
          </a:p>
        </p:txBody>
      </p:sp>
      <p:grpSp>
        <p:nvGrpSpPr>
          <p:cNvPr id="6" name="组合 5">
            <a:extLst>
              <a:ext uri="{FF2B5EF4-FFF2-40B4-BE49-F238E27FC236}">
                <a16:creationId xmlns:a16="http://schemas.microsoft.com/office/drawing/2014/main" id="{7DADBAB8-675F-4BC8-116A-EEEB2552F822}"/>
              </a:ext>
            </a:extLst>
          </p:cNvPr>
          <p:cNvGrpSpPr/>
          <p:nvPr/>
        </p:nvGrpSpPr>
        <p:grpSpPr>
          <a:xfrm>
            <a:off x="5358242" y="2506299"/>
            <a:ext cx="6512430" cy="3227842"/>
            <a:chOff x="1859973" y="2480205"/>
            <a:chExt cx="6512430" cy="3227842"/>
          </a:xfrm>
        </p:grpSpPr>
        <p:sp>
          <p:nvSpPr>
            <p:cNvPr id="7" name="矩形: 圆角 6">
              <a:extLst>
                <a:ext uri="{FF2B5EF4-FFF2-40B4-BE49-F238E27FC236}">
                  <a16:creationId xmlns:a16="http://schemas.microsoft.com/office/drawing/2014/main" id="{5E06A907-0837-70EB-4545-64A398747781}"/>
                </a:ext>
              </a:extLst>
            </p:cNvPr>
            <p:cNvSpPr/>
            <p:nvPr/>
          </p:nvSpPr>
          <p:spPr>
            <a:xfrm>
              <a:off x="1859973" y="2480206"/>
              <a:ext cx="6264840" cy="3043176"/>
            </a:xfrm>
            <a:prstGeom prst="roundRect">
              <a:avLst>
                <a:gd name="adj" fmla="val 2401"/>
              </a:avLst>
            </a:prstGeom>
            <a:solidFill>
              <a:srgbClr val="F9FBF9"/>
            </a:solidFill>
            <a:ln w="3175">
              <a:noFill/>
            </a:ln>
            <a:effectLst>
              <a:outerShdw blurRad="50800" dist="38100" dir="5400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D242DE63-FB8F-0A24-7648-985F41E106AC}"/>
                </a:ext>
              </a:extLst>
            </p:cNvPr>
            <p:cNvSpPr txBox="1"/>
            <p:nvPr/>
          </p:nvSpPr>
          <p:spPr>
            <a:xfrm>
              <a:off x="1859973" y="2845725"/>
              <a:ext cx="6512430" cy="2862322"/>
            </a:xfrm>
            <a:prstGeom prst="rect">
              <a:avLst/>
            </a:prstGeom>
            <a:noFill/>
          </p:spPr>
          <p:txBody>
            <a:bodyPr wrap="square" lIns="217440" tIns="45720" rIns="216000" bIns="4572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a:ln>
                  <a:noFill/>
                </a:ln>
                <a:solidFill>
                  <a:srgbClr val="808000"/>
                </a:solidFill>
                <a:effectLst/>
                <a:latin typeface="Source Code Pro" panose="020B0509030403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808000"/>
                  </a:solidFill>
                  <a:effectLst/>
                  <a:latin typeface="Source Code Pro" panose="020B0509030403020204" pitchFamily="49" charset="0"/>
                </a:rPr>
                <a:t>@Nullable</a:t>
              </a:r>
              <a:br>
                <a:rPr kumimoji="0" lang="zh-CN" altLang="zh-CN" sz="1200" b="0" i="0" u="none" strike="noStrike" cap="none" normalizeH="0" baseline="0">
                  <a:ln>
                    <a:noFill/>
                  </a:ln>
                  <a:solidFill>
                    <a:srgbClr val="808000"/>
                  </a:solidFill>
                  <a:effectLst/>
                  <a:latin typeface="Source Code Pro" panose="020B0509030403020204" pitchFamily="49" charset="0"/>
                </a:rPr>
              </a:br>
              <a:r>
                <a:rPr kumimoji="0" lang="zh-CN" altLang="zh-CN" sz="1200" b="1" i="0" u="none" strike="noStrike" cap="none" normalizeH="0" baseline="0">
                  <a:ln>
                    <a:noFill/>
                  </a:ln>
                  <a:solidFill>
                    <a:srgbClr val="000080"/>
                  </a:solidFill>
                  <a:effectLst/>
                  <a:latin typeface="Source Code Pro" panose="020B0509030403020204" pitchFamily="49" charset="0"/>
                </a:rPr>
                <a:t>protected </a:t>
              </a:r>
              <a:r>
                <a:rPr kumimoji="0" lang="zh-CN" altLang="zh-CN" sz="1200" b="0" i="0" u="none" strike="noStrike" cap="none" normalizeH="0" baseline="0">
                  <a:ln>
                    <a:noFill/>
                  </a:ln>
                  <a:solidFill>
                    <a:srgbClr val="000000"/>
                  </a:solidFill>
                  <a:effectLst/>
                  <a:latin typeface="Source Code Pro" panose="020B0509030403020204" pitchFamily="49" charset="0"/>
                </a:rPr>
                <a:t>TransactionAttribute computeTransactionAttribute(</a:t>
              </a:r>
              <a:endParaRPr kumimoji="0" lang="en-US" altLang="zh-CN" sz="1200" b="0" i="0" u="none" strike="noStrike" cap="none" normalizeH="0" baseline="0">
                <a:ln>
                  <a:noFill/>
                </a:ln>
                <a:solidFill>
                  <a:srgbClr val="000000"/>
                </a:solidFill>
                <a:effectLst/>
                <a:latin typeface="Source Code Pro" panose="020B0509030403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a:solidFill>
                    <a:srgbClr val="000000"/>
                  </a:solidFill>
                  <a:latin typeface="Source Code Pro" panose="020B0509030403020204" pitchFamily="49" charset="0"/>
                </a:rPr>
                <a:t>	</a:t>
              </a:r>
              <a:r>
                <a:rPr kumimoji="0" lang="zh-CN" altLang="zh-CN" sz="1200" b="0" i="0" u="none" strike="noStrike" cap="none" normalizeH="0" baseline="0">
                  <a:ln>
                    <a:noFill/>
                  </a:ln>
                  <a:solidFill>
                    <a:srgbClr val="000000"/>
                  </a:solidFill>
                  <a:effectLst/>
                  <a:latin typeface="Source Code Pro" panose="020B0509030403020204" pitchFamily="49" charset="0"/>
                </a:rPr>
                <a:t>Method method, </a:t>
              </a:r>
              <a:r>
                <a:rPr kumimoji="0" lang="zh-CN" altLang="zh-CN" sz="1200" b="0" i="0" u="none" strike="noStrike" cap="none" normalizeH="0" baseline="0">
                  <a:ln>
                    <a:noFill/>
                  </a:ln>
                  <a:solidFill>
                    <a:srgbClr val="808000"/>
                  </a:solidFill>
                  <a:effectLst/>
                  <a:latin typeface="Source Code Pro" panose="020B0509030403020204" pitchFamily="49" charset="0"/>
                </a:rPr>
                <a:t>@Nullable </a:t>
              </a:r>
              <a:r>
                <a:rPr kumimoji="0" lang="zh-CN" altLang="zh-CN" sz="1200" b="0" i="0" u="none" strike="noStrike" cap="none" normalizeH="0" baseline="0">
                  <a:ln>
                    <a:noFill/>
                  </a:ln>
                  <a:solidFill>
                    <a:srgbClr val="000000"/>
                  </a:solidFill>
                  <a:effectLst/>
                  <a:latin typeface="Source Code Pro" panose="020B0509030403020204" pitchFamily="49" charset="0"/>
                </a:rPr>
                <a:t>Class&lt;?&gt; targetClass) {</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Don't allow non-public methods, as configured.</a:t>
              </a:r>
              <a:br>
                <a:rPr kumimoji="0" lang="zh-CN" altLang="zh-CN" sz="1200" b="0" i="1" u="none" strike="noStrike" cap="none" normalizeH="0" baseline="0">
                  <a:ln>
                    <a:noFill/>
                  </a:ln>
                  <a:solidFill>
                    <a:srgbClr val="808080"/>
                  </a:solidFill>
                  <a:effectLst/>
                  <a:latin typeface="Source Code Pro" panose="020B0509030403020204" pitchFamily="49" charset="0"/>
                </a:rPr>
              </a:br>
              <a:r>
                <a:rPr kumimoji="0" lang="zh-CN" altLang="zh-CN" sz="1200" b="0" i="1" u="none" strike="noStrike" cap="none" normalizeH="0" baseline="0">
                  <a:ln>
                    <a:noFill/>
                  </a:ln>
                  <a:solidFill>
                    <a:srgbClr val="808080"/>
                  </a:solidFill>
                  <a:effectLst/>
                  <a:latin typeface="Source Code Pro" panose="020B0509030403020204" pitchFamily="49" charset="0"/>
                </a:rPr>
                <a:t>   </a:t>
              </a:r>
              <a:r>
                <a:rPr kumimoji="0" lang="zh-CN" altLang="zh-CN" sz="1200" b="1" i="0" u="none" strike="noStrike" cap="none" normalizeH="0" baseline="0">
                  <a:ln>
                    <a:noFill/>
                  </a:ln>
                  <a:solidFill>
                    <a:srgbClr val="000080"/>
                  </a:solidFill>
                  <a:effectLst/>
                  <a:latin typeface="Source Code Pro" panose="020B0509030403020204" pitchFamily="49" charset="0"/>
                </a:rPr>
                <a:t>if </a:t>
              </a:r>
              <a:r>
                <a:rPr kumimoji="0" lang="zh-CN" altLang="zh-CN" sz="1200" b="0" i="0" u="none" strike="noStrike" cap="none" normalizeH="0" baseline="0">
                  <a:ln>
                    <a:noFill/>
                  </a:ln>
                  <a:solidFill>
                    <a:srgbClr val="000000"/>
                  </a:solidFill>
                  <a:effectLst/>
                  <a:latin typeface="Source Code Pro" panose="020B0509030403020204" pitchFamily="49" charset="0"/>
                </a:rPr>
                <a:t>(allowPublicMethodsOnly() &amp;&amp; </a:t>
              </a:r>
              <a:endParaRPr kumimoji="0" lang="en-US" altLang="zh-CN" sz="1200" b="0" i="0" u="none" strike="noStrike" cap="none" normalizeH="0" baseline="0">
                <a:ln>
                  <a:noFill/>
                </a:ln>
                <a:solidFill>
                  <a:srgbClr val="000000"/>
                </a:solidFill>
                <a:effectLst/>
                <a:latin typeface="Source Code Pro" panose="020B0509030403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a:solidFill>
                    <a:srgbClr val="000000"/>
                  </a:solidFill>
                  <a:latin typeface="Source Code Pro" panose="020B0509030403020204" pitchFamily="49" charset="0"/>
                </a:rPr>
                <a:t>		</a:t>
              </a:r>
              <a:r>
                <a:rPr kumimoji="0" lang="zh-CN" altLang="zh-CN" sz="1200" b="0" i="0" u="none" strike="noStrike" cap="none" normalizeH="0" baseline="0">
                  <a:ln>
                    <a:noFill/>
                  </a:ln>
                  <a:solidFill>
                    <a:srgbClr val="000000"/>
                  </a:solidFill>
                  <a:effectLst/>
                  <a:latin typeface="Source Code Pro" panose="020B0509030403020204" pitchFamily="49" charset="0"/>
                </a:rPr>
                <a:t>!Modifier.</a:t>
              </a:r>
              <a:r>
                <a:rPr kumimoji="0" lang="zh-CN" altLang="zh-CN" sz="1200" b="0" i="1" u="none" strike="noStrike" cap="none" normalizeH="0" baseline="0">
                  <a:ln>
                    <a:noFill/>
                  </a:ln>
                  <a:solidFill>
                    <a:srgbClr val="000000"/>
                  </a:solidFill>
                  <a:effectLst/>
                  <a:latin typeface="Source Code Pro" panose="020B0509030403020204" pitchFamily="49" charset="0"/>
                </a:rPr>
                <a:t>isPublic</a:t>
              </a:r>
              <a:r>
                <a:rPr kumimoji="0" lang="zh-CN" altLang="zh-CN" sz="1200" b="0" i="0" u="none" strike="noStrike" cap="none" normalizeH="0" baseline="0">
                  <a:ln>
                    <a:noFill/>
                  </a:ln>
                  <a:solidFill>
                    <a:srgbClr val="000000"/>
                  </a:solidFill>
                  <a:effectLst/>
                  <a:latin typeface="Source Code Pro" panose="020B0509030403020204" pitchFamily="49" charset="0"/>
                </a:rPr>
                <a:t>(method.getModifiers())) {</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1" i="0" u="none" strike="noStrike" cap="none" normalizeH="0" baseline="0">
                  <a:ln>
                    <a:noFill/>
                  </a:ln>
                  <a:solidFill>
                    <a:srgbClr val="000080"/>
                  </a:solidFill>
                  <a:effectLst/>
                  <a:latin typeface="Source Code Pro" panose="020B0509030403020204" pitchFamily="49" charset="0"/>
                </a:rPr>
                <a:t>return null</a:t>
              </a:r>
              <a:r>
                <a:rPr kumimoji="0" lang="zh-CN" altLang="zh-CN" sz="1200" b="0" i="0" u="none" strike="noStrike" cap="none" normalizeH="0" baseline="0">
                  <a:ln>
                    <a:noFill/>
                  </a:ln>
                  <a:solidFill>
                    <a:srgbClr val="000000"/>
                  </a:solidFill>
                  <a:effectLst/>
                  <a:latin typeface="Source Code Pro" panose="020B0509030403020204" pitchFamily="49" charset="0"/>
                </a:rPr>
                <a:t>;</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br>
                <a:rPr kumimoji="0" lang="zh-CN" altLang="zh-CN" sz="1200" b="0" i="0" u="none" strike="noStrike" cap="none" normalizeH="0" baseline="0">
                  <a:ln>
                    <a:noFill/>
                  </a:ln>
                  <a:solidFill>
                    <a:srgbClr val="000000"/>
                  </a:solidFill>
                  <a:effectLst/>
                  <a:latin typeface="Source Code Pro" panose="020B0509030403020204" pitchFamily="49" charset="0"/>
                </a:rPr>
              </a:br>
              <a:br>
                <a:rPr kumimoji="0" lang="zh-CN" altLang="zh-CN" sz="1200" b="0" i="0" u="none" strike="noStrike" cap="none" normalizeH="0" baseline="0">
                  <a:ln>
                    <a:noFill/>
                  </a:ln>
                  <a:solidFill>
                    <a:srgbClr val="000000"/>
                  </a:solidFill>
                  <a:effectLst/>
                  <a:latin typeface="Source Code Pro" panose="020B0509030403020204" pitchFamily="49" charset="0"/>
                </a:rPr>
              </a:br>
              <a:r>
                <a:rPr lang="en-US" altLang="zh-CN" sz="1200">
                  <a:solidFill>
                    <a:srgbClr val="000000"/>
                  </a:solidFill>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a:t>
              </a:r>
              <a:r>
                <a:rPr kumimoji="0" lang="en-US" altLang="zh-CN" sz="1200" b="0" i="1" u="none" strike="noStrike" cap="none" normalizeH="0" baseline="0">
                  <a:ln>
                    <a:noFill/>
                  </a:ln>
                  <a:solidFill>
                    <a:srgbClr val="808080"/>
                  </a:solidFill>
                  <a:effectLst/>
                  <a:latin typeface="Source Code Pro" panose="020B050903040302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1" i="0" u="none" strike="noStrike" cap="none" normalizeH="0" baseline="0">
                  <a:ln>
                    <a:noFill/>
                  </a:ln>
                  <a:solidFill>
                    <a:srgbClr val="000080"/>
                  </a:solidFill>
                  <a:effectLst/>
                  <a:latin typeface="Source Code Pro" panose="020B0509030403020204" pitchFamily="49" charset="0"/>
                </a:rPr>
                <a:t>return null</a:t>
              </a:r>
              <a:r>
                <a:rPr kumimoji="0" lang="zh-CN" altLang="zh-CN" sz="1200" b="0" i="0" u="none" strike="noStrike" cap="none" normalizeH="0" baseline="0">
                  <a:ln>
                    <a:noFill/>
                  </a:ln>
                  <a:solidFill>
                    <a:srgbClr val="000000"/>
                  </a:solidFill>
                  <a:effectLst/>
                  <a:latin typeface="Source Code Pro" panose="020B0509030403020204" pitchFamily="49" charset="0"/>
                </a:rPr>
                <a:t>;</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a:t>
              </a:r>
              <a:endParaRPr kumimoji="0" lang="zh-CN" altLang="zh-CN" sz="12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panose="020B0604020202020204" pitchFamily="34" charset="0"/>
              </a:endParaRPr>
            </a:p>
          </p:txBody>
        </p:sp>
        <p:sp>
          <p:nvSpPr>
            <p:cNvPr id="9" name="矩形: 圆角 8">
              <a:extLst>
                <a:ext uri="{FF2B5EF4-FFF2-40B4-BE49-F238E27FC236}">
                  <a16:creationId xmlns:a16="http://schemas.microsoft.com/office/drawing/2014/main" id="{A166F458-2DD0-97F8-6F45-14C9974537FE}"/>
                </a:ext>
              </a:extLst>
            </p:cNvPr>
            <p:cNvSpPr/>
            <p:nvPr/>
          </p:nvSpPr>
          <p:spPr>
            <a:xfrm>
              <a:off x="1859973" y="2480205"/>
              <a:ext cx="6264840" cy="365520"/>
            </a:xfrm>
            <a:prstGeom prst="roundRect">
              <a:avLst>
                <a:gd name="adj" fmla="val 12810"/>
              </a:avLst>
            </a:prstGeom>
            <a:solidFill>
              <a:schemeClr val="bg1">
                <a:lumMod val="95000"/>
              </a:schemeClr>
            </a:solidFill>
            <a:ln w="3175">
              <a:noFill/>
            </a:ln>
            <a:effectLst>
              <a:outerShdw blurRad="127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216000" bIns="45720" rtlCol="0" anchor="ctr"/>
            <a:lstStyle/>
            <a:p>
              <a:pPr algn="ctr"/>
              <a:endParaRPr lang="zh-CN" altLang="en-US"/>
            </a:p>
          </p:txBody>
        </p:sp>
        <p:grpSp>
          <p:nvGrpSpPr>
            <p:cNvPr id="10" name="组合 9">
              <a:extLst>
                <a:ext uri="{FF2B5EF4-FFF2-40B4-BE49-F238E27FC236}">
                  <a16:creationId xmlns:a16="http://schemas.microsoft.com/office/drawing/2014/main" id="{E8C8468A-0B97-4E9A-C092-7CE1C15E3786}"/>
                </a:ext>
              </a:extLst>
            </p:cNvPr>
            <p:cNvGrpSpPr/>
            <p:nvPr/>
          </p:nvGrpSpPr>
          <p:grpSpPr>
            <a:xfrm>
              <a:off x="2016840" y="2577251"/>
              <a:ext cx="780463" cy="183269"/>
              <a:chOff x="2016840" y="2577251"/>
              <a:chExt cx="780463" cy="183269"/>
            </a:xfrm>
          </p:grpSpPr>
          <p:sp>
            <p:nvSpPr>
              <p:cNvPr id="11" name="椭圆 10">
                <a:extLst>
                  <a:ext uri="{FF2B5EF4-FFF2-40B4-BE49-F238E27FC236}">
                    <a16:creationId xmlns:a16="http://schemas.microsoft.com/office/drawing/2014/main" id="{9CCD5E09-6718-AE36-5BCB-CF383CCB2ADA}"/>
                  </a:ext>
                </a:extLst>
              </p:cNvPr>
              <p:cNvSpPr/>
              <p:nvPr/>
            </p:nvSpPr>
            <p:spPr>
              <a:xfrm>
                <a:off x="2016840" y="2577253"/>
                <a:ext cx="183267" cy="183267"/>
              </a:xfrm>
              <a:prstGeom prst="ellipse">
                <a:avLst/>
              </a:prstGeom>
              <a:solidFill>
                <a:srgbClr val="FF5F56"/>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766E5759-611B-CF22-0CC6-9194FD704FC6}"/>
                  </a:ext>
                </a:extLst>
              </p:cNvPr>
              <p:cNvSpPr/>
              <p:nvPr/>
            </p:nvSpPr>
            <p:spPr>
              <a:xfrm>
                <a:off x="2315438" y="2577252"/>
                <a:ext cx="183267" cy="183267"/>
              </a:xfrm>
              <a:prstGeom prst="ellipse">
                <a:avLst/>
              </a:prstGeom>
              <a:solidFill>
                <a:srgbClr val="FFBD2E"/>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DD9CA17B-D4F0-DBF6-7BCC-D37ED0200517}"/>
                  </a:ext>
                </a:extLst>
              </p:cNvPr>
              <p:cNvSpPr/>
              <p:nvPr/>
            </p:nvSpPr>
            <p:spPr>
              <a:xfrm>
                <a:off x="2614036" y="2577251"/>
                <a:ext cx="183267" cy="183267"/>
              </a:xfrm>
              <a:prstGeom prst="ellipse">
                <a:avLst/>
              </a:prstGeom>
              <a:solidFill>
                <a:srgbClr val="27C93F"/>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5" name="Rectangle 3">
            <a:extLst>
              <a:ext uri="{FF2B5EF4-FFF2-40B4-BE49-F238E27FC236}">
                <a16:creationId xmlns:a16="http://schemas.microsoft.com/office/drawing/2014/main" id="{8ED1B7F0-F9F2-7A9A-E0E4-CF232D4CB6A6}"/>
              </a:ext>
            </a:extLst>
          </p:cNvPr>
          <p:cNvSpPr>
            <a:spLocks noChangeArrowheads="1"/>
          </p:cNvSpPr>
          <p:nvPr/>
        </p:nvSpPr>
        <p:spPr bwMode="auto">
          <a:xfrm>
            <a:off x="6640127" y="2562482"/>
            <a:ext cx="4408899" cy="29238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Source Code Pro" panose="020B0509030403020204" pitchFamily="49" charset="0"/>
              </a:rPr>
              <a:t>AbstractFallbackTransactionAttributeSource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nvGrpSpPr>
          <p:cNvPr id="16" name="组合 15">
            <a:extLst>
              <a:ext uri="{FF2B5EF4-FFF2-40B4-BE49-F238E27FC236}">
                <a16:creationId xmlns:a16="http://schemas.microsoft.com/office/drawing/2014/main" id="{8B1123DA-8195-A7DD-50BA-8557023E42E5}"/>
              </a:ext>
            </a:extLst>
          </p:cNvPr>
          <p:cNvGrpSpPr/>
          <p:nvPr/>
        </p:nvGrpSpPr>
        <p:grpSpPr>
          <a:xfrm>
            <a:off x="3673617" y="7142631"/>
            <a:ext cx="6512430" cy="3894501"/>
            <a:chOff x="1859973" y="2480205"/>
            <a:chExt cx="6512430" cy="3894501"/>
          </a:xfrm>
        </p:grpSpPr>
        <p:sp>
          <p:nvSpPr>
            <p:cNvPr id="17" name="矩形: 圆角 16">
              <a:extLst>
                <a:ext uri="{FF2B5EF4-FFF2-40B4-BE49-F238E27FC236}">
                  <a16:creationId xmlns:a16="http://schemas.microsoft.com/office/drawing/2014/main" id="{03C9B2F7-D4BD-3343-6632-559726B2629E}"/>
                </a:ext>
              </a:extLst>
            </p:cNvPr>
            <p:cNvSpPr/>
            <p:nvPr/>
          </p:nvSpPr>
          <p:spPr>
            <a:xfrm>
              <a:off x="1859973" y="2480206"/>
              <a:ext cx="6264840" cy="3894500"/>
            </a:xfrm>
            <a:prstGeom prst="roundRect">
              <a:avLst>
                <a:gd name="adj" fmla="val 2401"/>
              </a:avLst>
            </a:prstGeom>
            <a:solidFill>
              <a:srgbClr val="F9FBF9"/>
            </a:solidFill>
            <a:ln w="3175">
              <a:noFill/>
            </a:ln>
            <a:effectLst>
              <a:outerShdw blurRad="50800" dist="38100" dir="5400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B40C8DBF-A061-34E2-775D-9D9BB48357C6}"/>
                </a:ext>
              </a:extLst>
            </p:cNvPr>
            <p:cNvSpPr txBox="1"/>
            <p:nvPr/>
          </p:nvSpPr>
          <p:spPr>
            <a:xfrm>
              <a:off x="1859973" y="2845725"/>
              <a:ext cx="6512430" cy="3416320"/>
            </a:xfrm>
            <a:prstGeom prst="rect">
              <a:avLst/>
            </a:prstGeom>
            <a:noFill/>
          </p:spPr>
          <p:txBody>
            <a:bodyPr wrap="square" lIns="217440" tIns="45720" rIns="216000" bIns="45720" rtlCol="0">
              <a:spAutoFit/>
            </a:bodyPr>
            <a:lstStyle/>
            <a:p>
              <a:pPr eaLnBrk="0" fontAlgn="base" hangingPunct="0">
                <a:spcBef>
                  <a:spcPct val="0"/>
                </a:spcBef>
                <a:spcAft>
                  <a:spcPct val="0"/>
                </a:spcAft>
              </a:pPr>
              <a:r>
                <a:rPr kumimoji="0" lang="zh-CN" altLang="zh-CN" sz="1200" b="0" i="0" u="none" strike="noStrike" cap="none" normalizeH="0" baseline="0">
                  <a:ln>
                    <a:noFill/>
                  </a:ln>
                  <a:solidFill>
                    <a:srgbClr val="808000"/>
                  </a:solidFill>
                  <a:effectLst/>
                  <a:latin typeface="Source Code Pro" panose="020B0509030403020204" pitchFamily="49" charset="0"/>
                </a:rPr>
                <a:t>@Service</a:t>
              </a:r>
              <a:br>
                <a:rPr kumimoji="0" lang="zh-CN" altLang="zh-CN" sz="1200" b="0" i="0" u="none" strike="noStrike" cap="none" normalizeH="0" baseline="0">
                  <a:ln>
                    <a:noFill/>
                  </a:ln>
                  <a:solidFill>
                    <a:srgbClr val="808000"/>
                  </a:solidFill>
                  <a:effectLst/>
                  <a:latin typeface="Source Code Pro" panose="020B0509030403020204" pitchFamily="49" charset="0"/>
                </a:rPr>
              </a:br>
              <a:r>
                <a:rPr kumimoji="0" lang="zh-CN" altLang="zh-CN" sz="1200" b="1" i="0" u="none" strike="noStrike" cap="none" normalizeH="0" baseline="0">
                  <a:ln>
                    <a:noFill/>
                  </a:ln>
                  <a:solidFill>
                    <a:srgbClr val="000080"/>
                  </a:solidFill>
                  <a:effectLst/>
                  <a:latin typeface="Source Code Pro" panose="020B0509030403020204" pitchFamily="49" charset="0"/>
                </a:rPr>
                <a:t>public class </a:t>
              </a:r>
              <a:r>
                <a:rPr kumimoji="0" lang="zh-CN" altLang="zh-CN" sz="1200" b="0" i="0" u="none" strike="noStrike" cap="none" normalizeH="0" baseline="0">
                  <a:ln>
                    <a:noFill/>
                  </a:ln>
                  <a:solidFill>
                    <a:srgbClr val="000000"/>
                  </a:solidFill>
                  <a:effectLst/>
                  <a:latin typeface="Source Code Pro" panose="020B0509030403020204" pitchFamily="49" charset="0"/>
                </a:rPr>
                <a:t>OrderService {</a:t>
              </a:r>
              <a:br>
                <a:rPr kumimoji="0" lang="zh-CN" altLang="zh-CN" sz="1200" b="0" i="0" u="none" strike="noStrike" cap="none" normalizeH="0" baseline="0">
                  <a:ln>
                    <a:noFill/>
                  </a:ln>
                  <a:solidFill>
                    <a:srgbClr val="000000"/>
                  </a:solidFill>
                  <a:effectLst/>
                  <a:latin typeface="Source Code Pro" panose="020B0509030403020204" pitchFamily="49" charset="0"/>
                </a:rPr>
              </a:b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1" i="0" u="none" strike="noStrike" cap="none" normalizeH="0" baseline="0">
                  <a:ln>
                    <a:noFill/>
                  </a:ln>
                  <a:solidFill>
                    <a:srgbClr val="000080"/>
                  </a:solidFill>
                  <a:effectLst/>
                  <a:latin typeface="Source Code Pro" panose="020B0509030403020204" pitchFamily="49" charset="0"/>
                </a:rPr>
                <a:t>public void </a:t>
              </a:r>
              <a:r>
                <a:rPr kumimoji="0" lang="zh-CN" altLang="zh-CN" sz="1200" b="0" i="0" u="none" strike="noStrike" cap="none" normalizeH="0" baseline="0">
                  <a:ln>
                    <a:noFill/>
                  </a:ln>
                  <a:solidFill>
                    <a:srgbClr val="000000"/>
                  </a:solidFill>
                  <a:effectLst/>
                  <a:latin typeface="Source Code Pro" panose="020B0509030403020204" pitchFamily="49" charset="0"/>
                </a:rPr>
                <a:t>createOrder(){</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 </a:t>
              </a: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准备订单数据</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生成订单并扣减库存</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a:ln>
                    <a:noFill/>
                  </a:ln>
                  <a:solidFill>
                    <a:srgbClr val="000000"/>
                  </a:solidFill>
                  <a:effectLst/>
                  <a:latin typeface="Source Code Pro" panose="020B0509030403020204" pitchFamily="49" charset="0"/>
                </a:rPr>
                <a:t>insertOrderAndReduceStock();</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br>
                <a:rPr kumimoji="0" lang="zh-CN" altLang="zh-CN" sz="1200" b="0" i="0" u="none" strike="noStrike" cap="none" normalizeH="0" baseline="0">
                  <a:ln>
                    <a:noFill/>
                  </a:ln>
                  <a:solidFill>
                    <a:srgbClr val="000000"/>
                  </a:solidFill>
                  <a:effectLst/>
                  <a:latin typeface="Source Code Pro" panose="020B0509030403020204" pitchFamily="49" charset="0"/>
                </a:rPr>
              </a:b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0" u="none" strike="noStrike" cap="none" normalizeH="0" baseline="0">
                  <a:ln>
                    <a:noFill/>
                  </a:ln>
                  <a:solidFill>
                    <a:srgbClr val="808000"/>
                  </a:solidFill>
                  <a:effectLst/>
                  <a:latin typeface="Source Code Pro" panose="020B0509030403020204" pitchFamily="49" charset="0"/>
                </a:rPr>
                <a:t>@Transactional</a:t>
              </a:r>
              <a:br>
                <a:rPr kumimoji="0" lang="zh-CN" altLang="zh-CN" sz="1200" b="0" i="0" u="none" strike="noStrike" cap="none" normalizeH="0" baseline="0">
                  <a:ln>
                    <a:noFill/>
                  </a:ln>
                  <a:solidFill>
                    <a:srgbClr val="808000"/>
                  </a:solidFill>
                  <a:effectLst/>
                  <a:latin typeface="Source Code Pro" panose="020B0509030403020204" pitchFamily="49" charset="0"/>
                </a:rPr>
              </a:br>
              <a:r>
                <a:rPr kumimoji="0" lang="zh-CN" altLang="zh-CN" sz="1200" b="0" i="0" u="none" strike="noStrike" cap="none" normalizeH="0" baseline="0">
                  <a:ln>
                    <a:noFill/>
                  </a:ln>
                  <a:solidFill>
                    <a:srgbClr val="808000"/>
                  </a:solidFill>
                  <a:effectLst/>
                  <a:latin typeface="Source Code Pro" panose="020B0509030403020204" pitchFamily="49" charset="0"/>
                </a:rPr>
                <a:t>    </a:t>
              </a:r>
              <a:r>
                <a:rPr kumimoji="0" lang="zh-CN" altLang="zh-CN" sz="1200" b="1" i="0" u="none" strike="noStrike" cap="none" normalizeH="0" baseline="0">
                  <a:ln>
                    <a:noFill/>
                  </a:ln>
                  <a:solidFill>
                    <a:srgbClr val="000080"/>
                  </a:solidFill>
                  <a:effectLst/>
                  <a:latin typeface="Source Code Pro" panose="020B0509030403020204" pitchFamily="49" charset="0"/>
                </a:rPr>
                <a:t>public void </a:t>
              </a:r>
              <a:r>
                <a:rPr kumimoji="0" lang="zh-CN" altLang="zh-CN" sz="1200" b="0" i="0" u="none" strike="noStrike" cap="none" normalizeH="0" baseline="0">
                  <a:ln>
                    <a:noFill/>
                  </a:ln>
                  <a:solidFill>
                    <a:srgbClr val="000000"/>
                  </a:solidFill>
                  <a:effectLst/>
                  <a:latin typeface="Source Code Pro" panose="020B0509030403020204" pitchFamily="49" charset="0"/>
                </a:rPr>
                <a:t>insertOrderAndReduceStock(){</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生成订单</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a:ln>
                    <a:noFill/>
                  </a:ln>
                  <a:solidFill>
                    <a:srgbClr val="000000"/>
                  </a:solidFill>
                  <a:effectLst/>
                  <a:latin typeface="Source Code Pro" panose="020B0509030403020204" pitchFamily="49" charset="0"/>
                </a:rPr>
                <a:t>insertOrder();</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扣减库存</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a:ln>
                    <a:noFill/>
                  </a:ln>
                  <a:solidFill>
                    <a:srgbClr val="000000"/>
                  </a:solidFill>
                  <a:effectLst/>
                  <a:latin typeface="Source Code Pro" panose="020B0509030403020204" pitchFamily="49" charset="0"/>
                </a:rPr>
                <a:t>reduceStock();</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a:t>
              </a:r>
              <a:endParaRPr kumimoji="0" lang="zh-CN" altLang="zh-CN" sz="1600" b="0" i="0" u="none" strike="noStrike" cap="none" normalizeH="0" baseline="0">
                <a:ln>
                  <a:noFill/>
                </a:ln>
                <a:solidFill>
                  <a:schemeClr val="tx1"/>
                </a:solidFill>
                <a:effectLst/>
                <a:latin typeface="Arial" panose="020B0604020202020204" pitchFamily="34" charset="0"/>
              </a:endParaRPr>
            </a:p>
          </p:txBody>
        </p:sp>
        <p:sp>
          <p:nvSpPr>
            <p:cNvPr id="19" name="矩形: 圆角 18">
              <a:extLst>
                <a:ext uri="{FF2B5EF4-FFF2-40B4-BE49-F238E27FC236}">
                  <a16:creationId xmlns:a16="http://schemas.microsoft.com/office/drawing/2014/main" id="{523569A5-9B49-167F-426F-F9B06F5317C7}"/>
                </a:ext>
              </a:extLst>
            </p:cNvPr>
            <p:cNvSpPr/>
            <p:nvPr/>
          </p:nvSpPr>
          <p:spPr>
            <a:xfrm>
              <a:off x="1859973" y="2480205"/>
              <a:ext cx="6264840" cy="365520"/>
            </a:xfrm>
            <a:prstGeom prst="roundRect">
              <a:avLst>
                <a:gd name="adj" fmla="val 12810"/>
              </a:avLst>
            </a:prstGeom>
            <a:solidFill>
              <a:schemeClr val="bg1">
                <a:lumMod val="95000"/>
              </a:schemeClr>
            </a:solidFill>
            <a:ln w="3175">
              <a:noFill/>
            </a:ln>
            <a:effectLst>
              <a:outerShdw blurRad="127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216000" bIns="45720" rtlCol="0" anchor="ctr"/>
            <a:lstStyle/>
            <a:p>
              <a:pPr algn="ctr"/>
              <a:endParaRPr lang="zh-CN" altLang="en-US"/>
            </a:p>
          </p:txBody>
        </p:sp>
        <p:grpSp>
          <p:nvGrpSpPr>
            <p:cNvPr id="20" name="组合 19">
              <a:extLst>
                <a:ext uri="{FF2B5EF4-FFF2-40B4-BE49-F238E27FC236}">
                  <a16:creationId xmlns:a16="http://schemas.microsoft.com/office/drawing/2014/main" id="{BA371499-A7D7-FD82-01B9-71C0949D0D7C}"/>
                </a:ext>
              </a:extLst>
            </p:cNvPr>
            <p:cNvGrpSpPr/>
            <p:nvPr/>
          </p:nvGrpSpPr>
          <p:grpSpPr>
            <a:xfrm>
              <a:off x="2016840" y="2577251"/>
              <a:ext cx="780463" cy="183269"/>
              <a:chOff x="2016840" y="2577251"/>
              <a:chExt cx="780463" cy="183269"/>
            </a:xfrm>
          </p:grpSpPr>
          <p:sp>
            <p:nvSpPr>
              <p:cNvPr id="21" name="椭圆 20">
                <a:extLst>
                  <a:ext uri="{FF2B5EF4-FFF2-40B4-BE49-F238E27FC236}">
                    <a16:creationId xmlns:a16="http://schemas.microsoft.com/office/drawing/2014/main" id="{35BA2CD6-D8AF-DCD3-9E7D-A33DF8C33D92}"/>
                  </a:ext>
                </a:extLst>
              </p:cNvPr>
              <p:cNvSpPr/>
              <p:nvPr/>
            </p:nvSpPr>
            <p:spPr>
              <a:xfrm>
                <a:off x="2016840" y="2577253"/>
                <a:ext cx="183267" cy="183267"/>
              </a:xfrm>
              <a:prstGeom prst="ellipse">
                <a:avLst/>
              </a:prstGeom>
              <a:solidFill>
                <a:srgbClr val="FF5F56"/>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63CBDDC3-C9B9-E36C-0AE7-0602BDE6A44D}"/>
                  </a:ext>
                </a:extLst>
              </p:cNvPr>
              <p:cNvSpPr/>
              <p:nvPr/>
            </p:nvSpPr>
            <p:spPr>
              <a:xfrm>
                <a:off x="2315438" y="2577252"/>
                <a:ext cx="183267" cy="183267"/>
              </a:xfrm>
              <a:prstGeom prst="ellipse">
                <a:avLst/>
              </a:prstGeom>
              <a:solidFill>
                <a:srgbClr val="FFBD2E"/>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A7D31C73-6309-27D0-E767-DD63D02CB954}"/>
                  </a:ext>
                </a:extLst>
              </p:cNvPr>
              <p:cNvSpPr/>
              <p:nvPr/>
            </p:nvSpPr>
            <p:spPr>
              <a:xfrm>
                <a:off x="2614036" y="2577251"/>
                <a:ext cx="183267" cy="183267"/>
              </a:xfrm>
              <a:prstGeom prst="ellipse">
                <a:avLst/>
              </a:prstGeom>
              <a:solidFill>
                <a:srgbClr val="27C93F"/>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333737206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ppt_x</p:attrName>
                                        </p:attrNameLst>
                                      </p:cBhvr>
                                      <p:tavLst>
                                        <p:tav tm="0">
                                          <p:val>
                                            <p:strVal val="#ppt_x-#ppt_w/2"/>
                                          </p:val>
                                        </p:tav>
                                        <p:tav tm="100000">
                                          <p:val>
                                            <p:strVal val="#ppt_x"/>
                                          </p:val>
                                        </p:tav>
                                      </p:tavLst>
                                    </p:anim>
                                    <p:anim calcmode="lin" valueType="num">
                                      <p:cBhvr>
                                        <p:cTn id="8" dur="500" fill="hold"/>
                                        <p:tgtEl>
                                          <p:spTgt spid="44"/>
                                        </p:tgtEl>
                                        <p:attrNameLst>
                                          <p:attrName>ppt_y</p:attrName>
                                        </p:attrNameLst>
                                      </p:cBhvr>
                                      <p:tavLst>
                                        <p:tav tm="0">
                                          <p:val>
                                            <p:strVal val="#ppt_y"/>
                                          </p:val>
                                        </p:tav>
                                        <p:tav tm="100000">
                                          <p:val>
                                            <p:strVal val="#ppt_y"/>
                                          </p:val>
                                        </p:tav>
                                      </p:tavLst>
                                    </p:anim>
                                    <p:anim calcmode="lin" valueType="num">
                                      <p:cBhvr>
                                        <p:cTn id="9" dur="500" fill="hold"/>
                                        <p:tgtEl>
                                          <p:spTgt spid="44"/>
                                        </p:tgtEl>
                                        <p:attrNameLst>
                                          <p:attrName>ppt_w</p:attrName>
                                        </p:attrNameLst>
                                      </p:cBhvr>
                                      <p:tavLst>
                                        <p:tav tm="0">
                                          <p:val>
                                            <p:fltVal val="0"/>
                                          </p:val>
                                        </p:tav>
                                        <p:tav tm="100000">
                                          <p:val>
                                            <p:strVal val="#ppt_w"/>
                                          </p:val>
                                        </p:tav>
                                      </p:tavLst>
                                    </p:anim>
                                    <p:anim calcmode="lin" valueType="num">
                                      <p:cBhvr>
                                        <p:cTn id="10" dur="500" fill="hold"/>
                                        <p:tgtEl>
                                          <p:spTgt spid="44"/>
                                        </p:tgtEl>
                                        <p:attrNameLst>
                                          <p:attrName>ppt_h</p:attrName>
                                        </p:attrNameLst>
                                      </p:cBhvr>
                                      <p:tavLst>
                                        <p:tav tm="0">
                                          <p:val>
                                            <p:strVal val="#ppt_h"/>
                                          </p:val>
                                        </p:tav>
                                        <p:tav tm="100000">
                                          <p:val>
                                            <p:strVal val="#ppt_h"/>
                                          </p:val>
                                        </p:tav>
                                      </p:tavLst>
                                    </p:anim>
                                  </p:childTnLst>
                                </p:cTn>
                              </p:par>
                              <p:par>
                                <p:cTn id="11" presetID="17" presetClass="entr" presetSubtype="8"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p:cTn id="13" dur="500" fill="hold"/>
                                        <p:tgtEl>
                                          <p:spTgt spid="45"/>
                                        </p:tgtEl>
                                        <p:attrNameLst>
                                          <p:attrName>ppt_x</p:attrName>
                                        </p:attrNameLst>
                                      </p:cBhvr>
                                      <p:tavLst>
                                        <p:tav tm="0">
                                          <p:val>
                                            <p:strVal val="#ppt_x-#ppt_w/2"/>
                                          </p:val>
                                        </p:tav>
                                        <p:tav tm="100000">
                                          <p:val>
                                            <p:strVal val="#ppt_x"/>
                                          </p:val>
                                        </p:tav>
                                      </p:tavLst>
                                    </p:anim>
                                    <p:anim calcmode="lin" valueType="num">
                                      <p:cBhvr>
                                        <p:cTn id="14" dur="500" fill="hold"/>
                                        <p:tgtEl>
                                          <p:spTgt spid="45"/>
                                        </p:tgtEl>
                                        <p:attrNameLst>
                                          <p:attrName>ppt_y</p:attrName>
                                        </p:attrNameLst>
                                      </p:cBhvr>
                                      <p:tavLst>
                                        <p:tav tm="0">
                                          <p:val>
                                            <p:strVal val="#ppt_y"/>
                                          </p:val>
                                        </p:tav>
                                        <p:tav tm="100000">
                                          <p:val>
                                            <p:strVal val="#ppt_y"/>
                                          </p:val>
                                        </p:tav>
                                      </p:tavLst>
                                    </p:anim>
                                    <p:anim calcmode="lin" valueType="num">
                                      <p:cBhvr>
                                        <p:cTn id="15" dur="500" fill="hold"/>
                                        <p:tgtEl>
                                          <p:spTgt spid="45"/>
                                        </p:tgtEl>
                                        <p:attrNameLst>
                                          <p:attrName>ppt_w</p:attrName>
                                        </p:attrNameLst>
                                      </p:cBhvr>
                                      <p:tavLst>
                                        <p:tav tm="0">
                                          <p:val>
                                            <p:fltVal val="0"/>
                                          </p:val>
                                        </p:tav>
                                        <p:tav tm="100000">
                                          <p:val>
                                            <p:strVal val="#ppt_w"/>
                                          </p:val>
                                        </p:tav>
                                      </p:tavLst>
                                    </p:anim>
                                    <p:anim calcmode="lin" valueType="num">
                                      <p:cBhvr>
                                        <p:cTn id="16" dur="500" fill="hold"/>
                                        <p:tgtEl>
                                          <p:spTgt spid="45"/>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accel="26667" decel="53333"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750" fill="hold"/>
                                        <p:tgtEl>
                                          <p:spTgt spid="6"/>
                                        </p:tgtEl>
                                        <p:attrNameLst>
                                          <p:attrName>ppt_x</p:attrName>
                                        </p:attrNameLst>
                                      </p:cBhvr>
                                      <p:tavLst>
                                        <p:tav tm="0">
                                          <p:val>
                                            <p:strVal val="1+#ppt_w/2"/>
                                          </p:val>
                                        </p:tav>
                                        <p:tav tm="100000">
                                          <p:val>
                                            <p:strVal val="#ppt_x"/>
                                          </p:val>
                                        </p:tav>
                                      </p:tavLst>
                                    </p:anim>
                                    <p:anim calcmode="lin" valueType="num">
                                      <p:cBhvr additive="base">
                                        <p:cTn id="22" dur="750" fill="hold"/>
                                        <p:tgtEl>
                                          <p:spTgt spid="6"/>
                                        </p:tgtEl>
                                        <p:attrNameLst>
                                          <p:attrName>ppt_y</p:attrName>
                                        </p:attrNameLst>
                                      </p:cBhvr>
                                      <p:tavLst>
                                        <p:tav tm="0">
                                          <p:val>
                                            <p:strVal val="#ppt_y"/>
                                          </p:val>
                                        </p:tav>
                                        <p:tav tm="100000">
                                          <p:val>
                                            <p:strVal val="#ppt_y"/>
                                          </p:val>
                                        </p:tav>
                                      </p:tavLst>
                                    </p:anim>
                                  </p:childTnLst>
                                </p:cTn>
                              </p:par>
                              <p:par>
                                <p:cTn id="23" presetID="2" presetClass="entr" presetSubtype="2" accel="26667" decel="53333"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750" fill="hold"/>
                                        <p:tgtEl>
                                          <p:spTgt spid="15"/>
                                        </p:tgtEl>
                                        <p:attrNameLst>
                                          <p:attrName>ppt_x</p:attrName>
                                        </p:attrNameLst>
                                      </p:cBhvr>
                                      <p:tavLst>
                                        <p:tav tm="0">
                                          <p:val>
                                            <p:strVal val="1+#ppt_w/2"/>
                                          </p:val>
                                        </p:tav>
                                        <p:tav tm="100000">
                                          <p:val>
                                            <p:strVal val="#ppt_x"/>
                                          </p:val>
                                        </p:tav>
                                      </p:tavLst>
                                    </p:anim>
                                    <p:anim calcmode="lin" valueType="num">
                                      <p:cBhvr additive="base">
                                        <p:cTn id="26" dur="75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1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椭圆 24">
            <a:extLst>
              <a:ext uri="{FF2B5EF4-FFF2-40B4-BE49-F238E27FC236}">
                <a16:creationId xmlns:a16="http://schemas.microsoft.com/office/drawing/2014/main" id="{5645C6F2-2E43-763C-62BC-248FD82ADC5B}"/>
              </a:ext>
            </a:extLst>
          </p:cNvPr>
          <p:cNvSpPr/>
          <p:nvPr/>
        </p:nvSpPr>
        <p:spPr>
          <a:xfrm>
            <a:off x="1515555" y="3925645"/>
            <a:ext cx="204486" cy="204486"/>
          </a:xfrm>
          <a:prstGeom prst="ellipse">
            <a:avLst/>
          </a:prstGeom>
          <a:solidFill>
            <a:schemeClr val="bg1"/>
          </a:solid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rgbClr val="AD2B26"/>
                </a:solidFill>
              </a:rPr>
              <a:t>3</a:t>
            </a:r>
            <a:endParaRPr lang="zh-CN" altLang="en-US" sz="1200">
              <a:solidFill>
                <a:srgbClr val="AD2B26"/>
              </a:solidFill>
            </a:endParaRPr>
          </a:p>
        </p:txBody>
      </p:sp>
      <p:sp>
        <p:nvSpPr>
          <p:cNvPr id="2" name="矩形: 圆角 1">
            <a:extLst>
              <a:ext uri="{FF2B5EF4-FFF2-40B4-BE49-F238E27FC236}">
                <a16:creationId xmlns:a16="http://schemas.microsoft.com/office/drawing/2014/main" id="{6AA3FBEE-46E2-EA4B-358E-79A97F8321DD}"/>
              </a:ext>
            </a:extLst>
          </p:cNvPr>
          <p:cNvSpPr/>
          <p:nvPr/>
        </p:nvSpPr>
        <p:spPr>
          <a:xfrm>
            <a:off x="2551789" y="2574076"/>
            <a:ext cx="1929112" cy="491568"/>
          </a:xfrm>
          <a:prstGeom prst="roundRect">
            <a:avLst>
              <a:gd name="adj" fmla="val 50000"/>
            </a:avLst>
          </a:prstGeom>
          <a:noFill/>
          <a:ln w="12700">
            <a:solidFill>
              <a:srgbClr val="AD2B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906FDF47-BAD6-C1FB-B834-4FCFC7656A36}"/>
              </a:ext>
            </a:extLst>
          </p:cNvPr>
          <p:cNvSpPr txBox="1"/>
          <p:nvPr/>
        </p:nvSpPr>
        <p:spPr>
          <a:xfrm>
            <a:off x="3140666" y="2562482"/>
            <a:ext cx="1358064" cy="523220"/>
          </a:xfrm>
          <a:prstGeom prst="rect">
            <a:avLst/>
          </a:prstGeom>
          <a:noFill/>
        </p:spPr>
        <p:txBody>
          <a:bodyPr wrap="square" rtlCol="0">
            <a:spAutoFit/>
          </a:bodyPr>
          <a:lstStyle/>
          <a:p>
            <a:pPr fontAlgn="auto">
              <a:spcBef>
                <a:spcPts val="0"/>
              </a:spcBef>
              <a:spcAft>
                <a:spcPts val="0"/>
              </a:spcAft>
            </a:pPr>
            <a:r>
              <a:rPr lang="zh-CN" altLang="en-US" sz="1400">
                <a:solidFill>
                  <a:schemeClr val="tx1">
                    <a:lumMod val="65000"/>
                    <a:lumOff val="35000"/>
                  </a:schemeClr>
                </a:solidFill>
              </a:rPr>
              <a:t>方法不是</a:t>
            </a:r>
            <a:r>
              <a:rPr lang="en-US" altLang="zh-CN" sz="1400">
                <a:solidFill>
                  <a:schemeClr val="tx1">
                    <a:lumMod val="65000"/>
                    <a:lumOff val="35000"/>
                  </a:schemeClr>
                </a:solidFill>
              </a:rPr>
              <a:t>public</a:t>
            </a:r>
            <a:r>
              <a:rPr lang="zh-CN" altLang="en-US" sz="1400">
                <a:solidFill>
                  <a:schemeClr val="tx1">
                    <a:lumMod val="65000"/>
                    <a:lumOff val="35000"/>
                  </a:schemeClr>
                </a:solidFill>
              </a:rPr>
              <a:t>修饰</a:t>
            </a:r>
            <a:endParaRPr lang="zh-CN" altLang="en-US" sz="1400" dirty="0">
              <a:solidFill>
                <a:schemeClr val="tx1">
                  <a:lumMod val="65000"/>
                  <a:lumOff val="35000"/>
                </a:schemeClr>
              </a:solidFill>
            </a:endParaRPr>
          </a:p>
        </p:txBody>
      </p:sp>
      <p:sp>
        <p:nvSpPr>
          <p:cNvPr id="44" name="文本框 43">
            <a:extLst>
              <a:ext uri="{FF2B5EF4-FFF2-40B4-BE49-F238E27FC236}">
                <a16:creationId xmlns:a16="http://schemas.microsoft.com/office/drawing/2014/main" id="{B628A7C9-0420-45E3-15BD-75C4ADCFF3F0}"/>
              </a:ext>
            </a:extLst>
          </p:cNvPr>
          <p:cNvSpPr txBox="1"/>
          <p:nvPr/>
        </p:nvSpPr>
        <p:spPr>
          <a:xfrm>
            <a:off x="3629896" y="3780289"/>
            <a:ext cx="1480756" cy="523220"/>
          </a:xfrm>
          <a:prstGeom prst="rect">
            <a:avLst/>
          </a:prstGeom>
          <a:noFill/>
        </p:spPr>
        <p:txBody>
          <a:bodyPr wrap="square" rtlCol="0">
            <a:spAutoFit/>
          </a:bodyPr>
          <a:lstStyle/>
          <a:p>
            <a:pPr fontAlgn="auto">
              <a:spcBef>
                <a:spcPts val="0"/>
              </a:spcBef>
              <a:spcAft>
                <a:spcPts val="0"/>
              </a:spcAft>
            </a:pPr>
            <a:r>
              <a:rPr lang="zh-CN" altLang="en-US" sz="1400">
                <a:solidFill>
                  <a:schemeClr val="tx1">
                    <a:lumMod val="65000"/>
                    <a:lumOff val="35000"/>
                  </a:schemeClr>
                </a:solidFill>
              </a:rPr>
              <a:t>非事务方法调用本类中事务方法</a:t>
            </a:r>
            <a:endParaRPr lang="zh-CN" altLang="en-US" sz="1400" dirty="0">
              <a:solidFill>
                <a:schemeClr val="tx1">
                  <a:lumMod val="65000"/>
                  <a:lumOff val="35000"/>
                </a:schemeClr>
              </a:solidFill>
            </a:endParaRPr>
          </a:p>
        </p:txBody>
      </p:sp>
      <p:sp>
        <p:nvSpPr>
          <p:cNvPr id="45" name="矩形: 圆角 44">
            <a:extLst>
              <a:ext uri="{FF2B5EF4-FFF2-40B4-BE49-F238E27FC236}">
                <a16:creationId xmlns:a16="http://schemas.microsoft.com/office/drawing/2014/main" id="{11FE2B2A-FFE0-183C-953A-AF114381F9D4}"/>
              </a:ext>
            </a:extLst>
          </p:cNvPr>
          <p:cNvSpPr/>
          <p:nvPr/>
        </p:nvSpPr>
        <p:spPr>
          <a:xfrm>
            <a:off x="3084575" y="3620040"/>
            <a:ext cx="1929112" cy="843719"/>
          </a:xfrm>
          <a:prstGeom prst="roundRect">
            <a:avLst>
              <a:gd name="adj" fmla="val 50000"/>
            </a:avLst>
          </a:prstGeom>
          <a:noFill/>
          <a:ln w="12700">
            <a:solidFill>
              <a:srgbClr val="AD2B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占位符 1">
            <a:extLst>
              <a:ext uri="{FF2B5EF4-FFF2-40B4-BE49-F238E27FC236}">
                <a16:creationId xmlns:a16="http://schemas.microsoft.com/office/drawing/2014/main" id="{CBA79418-50A1-08E5-7B8F-D79D3B683847}"/>
              </a:ext>
            </a:extLst>
          </p:cNvPr>
          <p:cNvSpPr txBox="1">
            <a:spLocks/>
          </p:cNvSpPr>
          <p:nvPr/>
        </p:nvSpPr>
        <p:spPr>
          <a:xfrm>
            <a:off x="710880" y="938713"/>
            <a:ext cx="745833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lnSpc>
                <a:spcPct val="100000"/>
              </a:lnSpc>
              <a:buNone/>
            </a:pPr>
            <a:r>
              <a:rPr lang="zh-CN" altLang="en-US" sz="2000">
                <a:solidFill>
                  <a:srgbClr val="AD2B2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事务失效问题</a:t>
            </a:r>
          </a:p>
        </p:txBody>
      </p:sp>
      <p:sp>
        <p:nvSpPr>
          <p:cNvPr id="29" name="空心弧 28">
            <a:extLst>
              <a:ext uri="{FF2B5EF4-FFF2-40B4-BE49-F238E27FC236}">
                <a16:creationId xmlns:a16="http://schemas.microsoft.com/office/drawing/2014/main" id="{0FF6A90C-7FD6-782C-17CA-4A054F7CB329}"/>
              </a:ext>
            </a:extLst>
          </p:cNvPr>
          <p:cNvSpPr/>
          <p:nvPr/>
        </p:nvSpPr>
        <p:spPr>
          <a:xfrm>
            <a:off x="-949172" y="2026885"/>
            <a:ext cx="4234513" cy="4234513"/>
          </a:xfrm>
          <a:prstGeom prst="blockArc">
            <a:avLst>
              <a:gd name="adj1" fmla="val 16220385"/>
              <a:gd name="adj2" fmla="val 5373430"/>
              <a:gd name="adj3" fmla="val 383"/>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椭圆 31">
            <a:extLst>
              <a:ext uri="{FF2B5EF4-FFF2-40B4-BE49-F238E27FC236}">
                <a16:creationId xmlns:a16="http://schemas.microsoft.com/office/drawing/2014/main" id="{558F592F-24DF-FDBE-8526-406CB7E73DF7}"/>
              </a:ext>
            </a:extLst>
          </p:cNvPr>
          <p:cNvSpPr/>
          <p:nvPr/>
        </p:nvSpPr>
        <p:spPr>
          <a:xfrm>
            <a:off x="-4484" y="2869331"/>
            <a:ext cx="2345138" cy="2345138"/>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t>事务失效</a:t>
            </a:r>
          </a:p>
        </p:txBody>
      </p:sp>
      <p:sp>
        <p:nvSpPr>
          <p:cNvPr id="39" name="椭圆 38">
            <a:extLst>
              <a:ext uri="{FF2B5EF4-FFF2-40B4-BE49-F238E27FC236}">
                <a16:creationId xmlns:a16="http://schemas.microsoft.com/office/drawing/2014/main" id="{A49FFC2B-E7A0-CAB1-7F16-1533D9C57CE2}"/>
              </a:ext>
            </a:extLst>
          </p:cNvPr>
          <p:cNvSpPr/>
          <p:nvPr/>
        </p:nvSpPr>
        <p:spPr>
          <a:xfrm>
            <a:off x="2829898" y="3620040"/>
            <a:ext cx="843719" cy="843719"/>
          </a:xfrm>
          <a:prstGeom prst="ellipse">
            <a:avLst/>
          </a:prstGeom>
          <a:solidFill>
            <a:schemeClr val="bg1"/>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AD2B26"/>
                </a:solidFill>
              </a:rPr>
              <a:t>2</a:t>
            </a:r>
            <a:endParaRPr lang="zh-CN" altLang="en-US">
              <a:solidFill>
                <a:srgbClr val="AD2B26"/>
              </a:solidFill>
            </a:endParaRPr>
          </a:p>
        </p:txBody>
      </p:sp>
      <p:grpSp>
        <p:nvGrpSpPr>
          <p:cNvPr id="6" name="组合 5">
            <a:extLst>
              <a:ext uri="{FF2B5EF4-FFF2-40B4-BE49-F238E27FC236}">
                <a16:creationId xmlns:a16="http://schemas.microsoft.com/office/drawing/2014/main" id="{7DADBAB8-675F-4BC8-116A-EEEB2552F822}"/>
              </a:ext>
            </a:extLst>
          </p:cNvPr>
          <p:cNvGrpSpPr/>
          <p:nvPr/>
        </p:nvGrpSpPr>
        <p:grpSpPr>
          <a:xfrm>
            <a:off x="5358242" y="1853784"/>
            <a:ext cx="6512430" cy="3894501"/>
            <a:chOff x="1859973" y="2480205"/>
            <a:chExt cx="6512430" cy="3894501"/>
          </a:xfrm>
        </p:grpSpPr>
        <p:sp>
          <p:nvSpPr>
            <p:cNvPr id="7" name="矩形: 圆角 6">
              <a:extLst>
                <a:ext uri="{FF2B5EF4-FFF2-40B4-BE49-F238E27FC236}">
                  <a16:creationId xmlns:a16="http://schemas.microsoft.com/office/drawing/2014/main" id="{5E06A907-0837-70EB-4545-64A398747781}"/>
                </a:ext>
              </a:extLst>
            </p:cNvPr>
            <p:cNvSpPr/>
            <p:nvPr/>
          </p:nvSpPr>
          <p:spPr>
            <a:xfrm>
              <a:off x="1859973" y="2480206"/>
              <a:ext cx="6264840" cy="3894500"/>
            </a:xfrm>
            <a:prstGeom prst="roundRect">
              <a:avLst>
                <a:gd name="adj" fmla="val 2401"/>
              </a:avLst>
            </a:prstGeom>
            <a:solidFill>
              <a:srgbClr val="F9FBF9"/>
            </a:solidFill>
            <a:ln w="3175">
              <a:noFill/>
            </a:ln>
            <a:effectLst>
              <a:outerShdw blurRad="50800" dist="38100" dir="5400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D242DE63-FB8F-0A24-7648-985F41E106AC}"/>
                </a:ext>
              </a:extLst>
            </p:cNvPr>
            <p:cNvSpPr txBox="1"/>
            <p:nvPr/>
          </p:nvSpPr>
          <p:spPr>
            <a:xfrm>
              <a:off x="1859973" y="2845725"/>
              <a:ext cx="6512430" cy="3416320"/>
            </a:xfrm>
            <a:prstGeom prst="rect">
              <a:avLst/>
            </a:prstGeom>
            <a:noFill/>
          </p:spPr>
          <p:txBody>
            <a:bodyPr wrap="square" lIns="217440" tIns="45720" rIns="216000" bIns="45720" rtlCol="0">
              <a:spAutoFit/>
            </a:bodyPr>
            <a:lstStyle/>
            <a:p>
              <a:pPr eaLnBrk="0" fontAlgn="base" hangingPunct="0">
                <a:spcBef>
                  <a:spcPct val="0"/>
                </a:spcBef>
                <a:spcAft>
                  <a:spcPct val="0"/>
                </a:spcAft>
              </a:pPr>
              <a:r>
                <a:rPr kumimoji="0" lang="zh-CN" altLang="zh-CN" sz="1200" b="0" i="0" u="none" strike="noStrike" cap="none" normalizeH="0" baseline="0">
                  <a:ln>
                    <a:noFill/>
                  </a:ln>
                  <a:solidFill>
                    <a:srgbClr val="808000"/>
                  </a:solidFill>
                  <a:effectLst/>
                  <a:latin typeface="Source Code Pro" panose="020B0509030403020204" pitchFamily="49" charset="0"/>
                </a:rPr>
                <a:t>@Service</a:t>
              </a:r>
              <a:br>
                <a:rPr kumimoji="0" lang="zh-CN" altLang="zh-CN" sz="1200" b="0" i="0" u="none" strike="noStrike" cap="none" normalizeH="0" baseline="0">
                  <a:ln>
                    <a:noFill/>
                  </a:ln>
                  <a:solidFill>
                    <a:srgbClr val="808000"/>
                  </a:solidFill>
                  <a:effectLst/>
                  <a:latin typeface="Source Code Pro" panose="020B0509030403020204" pitchFamily="49" charset="0"/>
                </a:rPr>
              </a:br>
              <a:r>
                <a:rPr kumimoji="0" lang="zh-CN" altLang="zh-CN" sz="1200" b="1" i="0" u="none" strike="noStrike" cap="none" normalizeH="0" baseline="0">
                  <a:ln>
                    <a:noFill/>
                  </a:ln>
                  <a:solidFill>
                    <a:srgbClr val="000080"/>
                  </a:solidFill>
                  <a:effectLst/>
                  <a:latin typeface="Source Code Pro" panose="020B0509030403020204" pitchFamily="49" charset="0"/>
                </a:rPr>
                <a:t>public class </a:t>
              </a:r>
              <a:r>
                <a:rPr kumimoji="0" lang="zh-CN" altLang="zh-CN" sz="1200" b="0" i="0" u="none" strike="noStrike" cap="none" normalizeH="0" baseline="0">
                  <a:ln>
                    <a:noFill/>
                  </a:ln>
                  <a:solidFill>
                    <a:srgbClr val="000000"/>
                  </a:solidFill>
                  <a:effectLst/>
                  <a:latin typeface="Source Code Pro" panose="020B0509030403020204" pitchFamily="49" charset="0"/>
                </a:rPr>
                <a:t>OrderService {</a:t>
              </a:r>
              <a:br>
                <a:rPr kumimoji="0" lang="zh-CN" altLang="zh-CN" sz="1200" b="0" i="0" u="none" strike="noStrike" cap="none" normalizeH="0" baseline="0">
                  <a:ln>
                    <a:noFill/>
                  </a:ln>
                  <a:solidFill>
                    <a:srgbClr val="000000"/>
                  </a:solidFill>
                  <a:effectLst/>
                  <a:latin typeface="Source Code Pro" panose="020B0509030403020204" pitchFamily="49" charset="0"/>
                </a:rPr>
              </a:b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1" i="0" u="none" strike="noStrike" cap="none" normalizeH="0" baseline="0">
                  <a:ln>
                    <a:noFill/>
                  </a:ln>
                  <a:solidFill>
                    <a:srgbClr val="000080"/>
                  </a:solidFill>
                  <a:effectLst/>
                  <a:latin typeface="Source Code Pro" panose="020B0509030403020204" pitchFamily="49" charset="0"/>
                </a:rPr>
                <a:t>public void </a:t>
              </a:r>
              <a:r>
                <a:rPr kumimoji="0" lang="zh-CN" altLang="zh-CN" sz="1200" b="0" i="0" u="none" strike="noStrike" cap="none" normalizeH="0" baseline="0">
                  <a:ln>
                    <a:noFill/>
                  </a:ln>
                  <a:solidFill>
                    <a:srgbClr val="000000"/>
                  </a:solidFill>
                  <a:effectLst/>
                  <a:latin typeface="Source Code Pro" panose="020B0509030403020204" pitchFamily="49" charset="0"/>
                </a:rPr>
                <a:t>createOrder(){</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 </a:t>
              </a: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准备订单数据</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生成订单并扣减库存</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a:ln>
                    <a:noFill/>
                  </a:ln>
                  <a:solidFill>
                    <a:srgbClr val="000000"/>
                  </a:solidFill>
                  <a:effectLst/>
                  <a:latin typeface="Source Code Pro" panose="020B0509030403020204" pitchFamily="49" charset="0"/>
                </a:rPr>
                <a:t>insertOrderAndReduceStock();</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br>
                <a:rPr kumimoji="0" lang="zh-CN" altLang="zh-CN" sz="1200" b="0" i="0" u="none" strike="noStrike" cap="none" normalizeH="0" baseline="0">
                  <a:ln>
                    <a:noFill/>
                  </a:ln>
                  <a:solidFill>
                    <a:srgbClr val="000000"/>
                  </a:solidFill>
                  <a:effectLst/>
                  <a:latin typeface="Source Code Pro" panose="020B0509030403020204" pitchFamily="49" charset="0"/>
                </a:rPr>
              </a:b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0" u="none" strike="noStrike" cap="none" normalizeH="0" baseline="0">
                  <a:ln>
                    <a:noFill/>
                  </a:ln>
                  <a:solidFill>
                    <a:srgbClr val="808000"/>
                  </a:solidFill>
                  <a:effectLst/>
                  <a:latin typeface="Source Code Pro" panose="020B0509030403020204" pitchFamily="49" charset="0"/>
                </a:rPr>
                <a:t>@Transactional</a:t>
              </a:r>
              <a:br>
                <a:rPr kumimoji="0" lang="zh-CN" altLang="zh-CN" sz="1200" b="0" i="0" u="none" strike="noStrike" cap="none" normalizeH="0" baseline="0">
                  <a:ln>
                    <a:noFill/>
                  </a:ln>
                  <a:solidFill>
                    <a:srgbClr val="808000"/>
                  </a:solidFill>
                  <a:effectLst/>
                  <a:latin typeface="Source Code Pro" panose="020B0509030403020204" pitchFamily="49" charset="0"/>
                </a:rPr>
              </a:br>
              <a:r>
                <a:rPr kumimoji="0" lang="zh-CN" altLang="zh-CN" sz="1200" b="0" i="0" u="none" strike="noStrike" cap="none" normalizeH="0" baseline="0">
                  <a:ln>
                    <a:noFill/>
                  </a:ln>
                  <a:solidFill>
                    <a:srgbClr val="808000"/>
                  </a:solidFill>
                  <a:effectLst/>
                  <a:latin typeface="Source Code Pro" panose="020B0509030403020204" pitchFamily="49" charset="0"/>
                </a:rPr>
                <a:t>    </a:t>
              </a:r>
              <a:r>
                <a:rPr kumimoji="0" lang="zh-CN" altLang="zh-CN" sz="1200" b="1" i="0" u="none" strike="noStrike" cap="none" normalizeH="0" baseline="0">
                  <a:ln>
                    <a:noFill/>
                  </a:ln>
                  <a:solidFill>
                    <a:srgbClr val="000080"/>
                  </a:solidFill>
                  <a:effectLst/>
                  <a:latin typeface="Source Code Pro" panose="020B0509030403020204" pitchFamily="49" charset="0"/>
                </a:rPr>
                <a:t>public void </a:t>
              </a:r>
              <a:r>
                <a:rPr kumimoji="0" lang="zh-CN" altLang="zh-CN" sz="1200" b="0" i="0" u="none" strike="noStrike" cap="none" normalizeH="0" baseline="0">
                  <a:ln>
                    <a:noFill/>
                  </a:ln>
                  <a:solidFill>
                    <a:srgbClr val="000000"/>
                  </a:solidFill>
                  <a:effectLst/>
                  <a:latin typeface="Source Code Pro" panose="020B0509030403020204" pitchFamily="49" charset="0"/>
                </a:rPr>
                <a:t>insertOrderAndReduceStock(){</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生成订单</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a:ln>
                    <a:noFill/>
                  </a:ln>
                  <a:solidFill>
                    <a:srgbClr val="000000"/>
                  </a:solidFill>
                  <a:effectLst/>
                  <a:latin typeface="Source Code Pro" panose="020B0509030403020204" pitchFamily="49" charset="0"/>
                </a:rPr>
                <a:t>insertOrder();</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扣减库存</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a:ln>
                    <a:noFill/>
                  </a:ln>
                  <a:solidFill>
                    <a:srgbClr val="000000"/>
                  </a:solidFill>
                  <a:effectLst/>
                  <a:latin typeface="Source Code Pro" panose="020B0509030403020204" pitchFamily="49" charset="0"/>
                </a:rPr>
                <a:t>reduceStock();</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a:t>
              </a:r>
              <a:endParaRPr kumimoji="0" lang="zh-CN" altLang="zh-CN" sz="1600" b="0" i="0" u="none" strike="noStrike" cap="none" normalizeH="0" baseline="0">
                <a:ln>
                  <a:noFill/>
                </a:ln>
                <a:solidFill>
                  <a:schemeClr val="tx1"/>
                </a:solidFill>
                <a:effectLst/>
                <a:latin typeface="Arial" panose="020B0604020202020204" pitchFamily="34" charset="0"/>
              </a:endParaRPr>
            </a:p>
          </p:txBody>
        </p:sp>
        <p:sp>
          <p:nvSpPr>
            <p:cNvPr id="9" name="矩形: 圆角 8">
              <a:extLst>
                <a:ext uri="{FF2B5EF4-FFF2-40B4-BE49-F238E27FC236}">
                  <a16:creationId xmlns:a16="http://schemas.microsoft.com/office/drawing/2014/main" id="{A166F458-2DD0-97F8-6F45-14C9974537FE}"/>
                </a:ext>
              </a:extLst>
            </p:cNvPr>
            <p:cNvSpPr/>
            <p:nvPr/>
          </p:nvSpPr>
          <p:spPr>
            <a:xfrm>
              <a:off x="1859973" y="2480205"/>
              <a:ext cx="6264840" cy="365520"/>
            </a:xfrm>
            <a:prstGeom prst="roundRect">
              <a:avLst>
                <a:gd name="adj" fmla="val 12810"/>
              </a:avLst>
            </a:prstGeom>
            <a:solidFill>
              <a:schemeClr val="bg1">
                <a:lumMod val="95000"/>
              </a:schemeClr>
            </a:solidFill>
            <a:ln w="3175">
              <a:noFill/>
            </a:ln>
            <a:effectLst>
              <a:outerShdw blurRad="127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216000" bIns="45720" rtlCol="0" anchor="ctr"/>
            <a:lstStyle/>
            <a:p>
              <a:pPr algn="ctr"/>
              <a:endParaRPr lang="zh-CN" altLang="en-US"/>
            </a:p>
          </p:txBody>
        </p:sp>
        <p:grpSp>
          <p:nvGrpSpPr>
            <p:cNvPr id="10" name="组合 9">
              <a:extLst>
                <a:ext uri="{FF2B5EF4-FFF2-40B4-BE49-F238E27FC236}">
                  <a16:creationId xmlns:a16="http://schemas.microsoft.com/office/drawing/2014/main" id="{E8C8468A-0B97-4E9A-C092-7CE1C15E3786}"/>
                </a:ext>
              </a:extLst>
            </p:cNvPr>
            <p:cNvGrpSpPr/>
            <p:nvPr/>
          </p:nvGrpSpPr>
          <p:grpSpPr>
            <a:xfrm>
              <a:off x="2016840" y="2577251"/>
              <a:ext cx="780463" cy="183269"/>
              <a:chOff x="2016840" y="2577251"/>
              <a:chExt cx="780463" cy="183269"/>
            </a:xfrm>
          </p:grpSpPr>
          <p:sp>
            <p:nvSpPr>
              <p:cNvPr id="11" name="椭圆 10">
                <a:extLst>
                  <a:ext uri="{FF2B5EF4-FFF2-40B4-BE49-F238E27FC236}">
                    <a16:creationId xmlns:a16="http://schemas.microsoft.com/office/drawing/2014/main" id="{9CCD5E09-6718-AE36-5BCB-CF383CCB2ADA}"/>
                  </a:ext>
                </a:extLst>
              </p:cNvPr>
              <p:cNvSpPr/>
              <p:nvPr/>
            </p:nvSpPr>
            <p:spPr>
              <a:xfrm>
                <a:off x="2016840" y="2577253"/>
                <a:ext cx="183267" cy="183267"/>
              </a:xfrm>
              <a:prstGeom prst="ellipse">
                <a:avLst/>
              </a:prstGeom>
              <a:solidFill>
                <a:srgbClr val="FF5F56"/>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766E5759-611B-CF22-0CC6-9194FD704FC6}"/>
                  </a:ext>
                </a:extLst>
              </p:cNvPr>
              <p:cNvSpPr/>
              <p:nvPr/>
            </p:nvSpPr>
            <p:spPr>
              <a:xfrm>
                <a:off x="2315438" y="2577252"/>
                <a:ext cx="183267" cy="183267"/>
              </a:xfrm>
              <a:prstGeom prst="ellipse">
                <a:avLst/>
              </a:prstGeom>
              <a:solidFill>
                <a:srgbClr val="FFBD2E"/>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DD9CA17B-D4F0-DBF6-7BCC-D37ED0200517}"/>
                  </a:ext>
                </a:extLst>
              </p:cNvPr>
              <p:cNvSpPr/>
              <p:nvPr/>
            </p:nvSpPr>
            <p:spPr>
              <a:xfrm>
                <a:off x="2614036" y="2577251"/>
                <a:ext cx="183267" cy="183267"/>
              </a:xfrm>
              <a:prstGeom prst="ellipse">
                <a:avLst/>
              </a:prstGeom>
              <a:solidFill>
                <a:srgbClr val="27C93F"/>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 name="椭圆 2">
            <a:extLst>
              <a:ext uri="{FF2B5EF4-FFF2-40B4-BE49-F238E27FC236}">
                <a16:creationId xmlns:a16="http://schemas.microsoft.com/office/drawing/2014/main" id="{BA72ED7C-F675-AEA3-394A-9CCCD5C56C9B}"/>
              </a:ext>
            </a:extLst>
          </p:cNvPr>
          <p:cNvSpPr/>
          <p:nvPr/>
        </p:nvSpPr>
        <p:spPr>
          <a:xfrm>
            <a:off x="2555418" y="2574076"/>
            <a:ext cx="491568" cy="491568"/>
          </a:xfrm>
          <a:prstGeom prst="ellipse">
            <a:avLst/>
          </a:prstGeom>
          <a:solidFill>
            <a:schemeClr val="bg1"/>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AD2B26"/>
                </a:solidFill>
              </a:rPr>
              <a:t>1</a:t>
            </a:r>
            <a:endParaRPr lang="zh-CN" altLang="en-US" sz="1600">
              <a:solidFill>
                <a:srgbClr val="AD2B26"/>
              </a:solidFill>
            </a:endParaRPr>
          </a:p>
        </p:txBody>
      </p:sp>
      <p:grpSp>
        <p:nvGrpSpPr>
          <p:cNvPr id="14" name="组合 13">
            <a:extLst>
              <a:ext uri="{FF2B5EF4-FFF2-40B4-BE49-F238E27FC236}">
                <a16:creationId xmlns:a16="http://schemas.microsoft.com/office/drawing/2014/main" id="{DBB1CB31-2400-F4AD-257D-B3B1D5693376}"/>
              </a:ext>
            </a:extLst>
          </p:cNvPr>
          <p:cNvGrpSpPr/>
          <p:nvPr/>
        </p:nvGrpSpPr>
        <p:grpSpPr>
          <a:xfrm>
            <a:off x="3866098" y="-3307597"/>
            <a:ext cx="6512430" cy="3227842"/>
            <a:chOff x="1859973" y="2480205"/>
            <a:chExt cx="6512430" cy="3227842"/>
          </a:xfrm>
        </p:grpSpPr>
        <p:sp>
          <p:nvSpPr>
            <p:cNvPr id="16" name="矩形: 圆角 15">
              <a:extLst>
                <a:ext uri="{FF2B5EF4-FFF2-40B4-BE49-F238E27FC236}">
                  <a16:creationId xmlns:a16="http://schemas.microsoft.com/office/drawing/2014/main" id="{54F5625F-B033-33A3-2C02-5D01D10028B7}"/>
                </a:ext>
              </a:extLst>
            </p:cNvPr>
            <p:cNvSpPr/>
            <p:nvPr/>
          </p:nvSpPr>
          <p:spPr>
            <a:xfrm>
              <a:off x="1859973" y="2480206"/>
              <a:ext cx="6264840" cy="3043176"/>
            </a:xfrm>
            <a:prstGeom prst="roundRect">
              <a:avLst>
                <a:gd name="adj" fmla="val 2401"/>
              </a:avLst>
            </a:prstGeom>
            <a:solidFill>
              <a:srgbClr val="F9FBF9"/>
            </a:solidFill>
            <a:ln w="3175">
              <a:noFill/>
            </a:ln>
            <a:effectLst>
              <a:outerShdw blurRad="50800" dist="38100" dir="5400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201C4A0C-28B0-5EF0-F24E-770AF303B932}"/>
                </a:ext>
              </a:extLst>
            </p:cNvPr>
            <p:cNvSpPr txBox="1"/>
            <p:nvPr/>
          </p:nvSpPr>
          <p:spPr>
            <a:xfrm>
              <a:off x="1859973" y="2845725"/>
              <a:ext cx="6512430" cy="2862322"/>
            </a:xfrm>
            <a:prstGeom prst="rect">
              <a:avLst/>
            </a:prstGeom>
            <a:noFill/>
          </p:spPr>
          <p:txBody>
            <a:bodyPr wrap="square" lIns="217440" tIns="45720" rIns="216000" bIns="4572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a:ln>
                  <a:noFill/>
                </a:ln>
                <a:solidFill>
                  <a:srgbClr val="808000"/>
                </a:solidFill>
                <a:effectLst/>
                <a:latin typeface="Source Code Pro" panose="020B0509030403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808000"/>
                  </a:solidFill>
                  <a:effectLst/>
                  <a:latin typeface="Source Code Pro" panose="020B0509030403020204" pitchFamily="49" charset="0"/>
                </a:rPr>
                <a:t>@Nullable</a:t>
              </a:r>
              <a:br>
                <a:rPr kumimoji="0" lang="zh-CN" altLang="zh-CN" sz="1200" b="0" i="0" u="none" strike="noStrike" cap="none" normalizeH="0" baseline="0">
                  <a:ln>
                    <a:noFill/>
                  </a:ln>
                  <a:solidFill>
                    <a:srgbClr val="808000"/>
                  </a:solidFill>
                  <a:effectLst/>
                  <a:latin typeface="Source Code Pro" panose="020B0509030403020204" pitchFamily="49" charset="0"/>
                </a:rPr>
              </a:br>
              <a:r>
                <a:rPr kumimoji="0" lang="zh-CN" altLang="zh-CN" sz="1200" b="1" i="0" u="none" strike="noStrike" cap="none" normalizeH="0" baseline="0">
                  <a:ln>
                    <a:noFill/>
                  </a:ln>
                  <a:solidFill>
                    <a:srgbClr val="000080"/>
                  </a:solidFill>
                  <a:effectLst/>
                  <a:latin typeface="Source Code Pro" panose="020B0509030403020204" pitchFamily="49" charset="0"/>
                </a:rPr>
                <a:t>protected </a:t>
              </a:r>
              <a:r>
                <a:rPr kumimoji="0" lang="zh-CN" altLang="zh-CN" sz="1200" b="0" i="0" u="none" strike="noStrike" cap="none" normalizeH="0" baseline="0">
                  <a:ln>
                    <a:noFill/>
                  </a:ln>
                  <a:solidFill>
                    <a:srgbClr val="000000"/>
                  </a:solidFill>
                  <a:effectLst/>
                  <a:latin typeface="Source Code Pro" panose="020B0509030403020204" pitchFamily="49" charset="0"/>
                </a:rPr>
                <a:t>TransactionAttribute computeTransactionAttribute(</a:t>
              </a:r>
              <a:endParaRPr kumimoji="0" lang="en-US" altLang="zh-CN" sz="1200" b="0" i="0" u="none" strike="noStrike" cap="none" normalizeH="0" baseline="0">
                <a:ln>
                  <a:noFill/>
                </a:ln>
                <a:solidFill>
                  <a:srgbClr val="000000"/>
                </a:solidFill>
                <a:effectLst/>
                <a:latin typeface="Source Code Pro" panose="020B0509030403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a:solidFill>
                    <a:srgbClr val="000000"/>
                  </a:solidFill>
                  <a:latin typeface="Source Code Pro" panose="020B0509030403020204" pitchFamily="49" charset="0"/>
                </a:rPr>
                <a:t>	</a:t>
              </a:r>
              <a:r>
                <a:rPr kumimoji="0" lang="zh-CN" altLang="zh-CN" sz="1200" b="0" i="0" u="none" strike="noStrike" cap="none" normalizeH="0" baseline="0">
                  <a:ln>
                    <a:noFill/>
                  </a:ln>
                  <a:solidFill>
                    <a:srgbClr val="000000"/>
                  </a:solidFill>
                  <a:effectLst/>
                  <a:latin typeface="Source Code Pro" panose="020B0509030403020204" pitchFamily="49" charset="0"/>
                </a:rPr>
                <a:t>Method method, </a:t>
              </a:r>
              <a:r>
                <a:rPr kumimoji="0" lang="zh-CN" altLang="zh-CN" sz="1200" b="0" i="0" u="none" strike="noStrike" cap="none" normalizeH="0" baseline="0">
                  <a:ln>
                    <a:noFill/>
                  </a:ln>
                  <a:solidFill>
                    <a:srgbClr val="808000"/>
                  </a:solidFill>
                  <a:effectLst/>
                  <a:latin typeface="Source Code Pro" panose="020B0509030403020204" pitchFamily="49" charset="0"/>
                </a:rPr>
                <a:t>@Nullable </a:t>
              </a:r>
              <a:r>
                <a:rPr kumimoji="0" lang="zh-CN" altLang="zh-CN" sz="1200" b="0" i="0" u="none" strike="noStrike" cap="none" normalizeH="0" baseline="0">
                  <a:ln>
                    <a:noFill/>
                  </a:ln>
                  <a:solidFill>
                    <a:srgbClr val="000000"/>
                  </a:solidFill>
                  <a:effectLst/>
                  <a:latin typeface="Source Code Pro" panose="020B0509030403020204" pitchFamily="49" charset="0"/>
                </a:rPr>
                <a:t>Class&lt;?&gt; targetClass) {</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Don't allow non-public methods, as configured.</a:t>
              </a:r>
              <a:br>
                <a:rPr kumimoji="0" lang="zh-CN" altLang="zh-CN" sz="1200" b="0" i="1" u="none" strike="noStrike" cap="none" normalizeH="0" baseline="0">
                  <a:ln>
                    <a:noFill/>
                  </a:ln>
                  <a:solidFill>
                    <a:srgbClr val="808080"/>
                  </a:solidFill>
                  <a:effectLst/>
                  <a:latin typeface="Source Code Pro" panose="020B0509030403020204" pitchFamily="49" charset="0"/>
                </a:rPr>
              </a:br>
              <a:r>
                <a:rPr kumimoji="0" lang="zh-CN" altLang="zh-CN" sz="1200" b="0" i="1" u="none" strike="noStrike" cap="none" normalizeH="0" baseline="0">
                  <a:ln>
                    <a:noFill/>
                  </a:ln>
                  <a:solidFill>
                    <a:srgbClr val="808080"/>
                  </a:solidFill>
                  <a:effectLst/>
                  <a:latin typeface="Source Code Pro" panose="020B0509030403020204" pitchFamily="49" charset="0"/>
                </a:rPr>
                <a:t>   </a:t>
              </a:r>
              <a:r>
                <a:rPr kumimoji="0" lang="zh-CN" altLang="zh-CN" sz="1200" b="1" i="0" u="none" strike="noStrike" cap="none" normalizeH="0" baseline="0">
                  <a:ln>
                    <a:noFill/>
                  </a:ln>
                  <a:solidFill>
                    <a:srgbClr val="000080"/>
                  </a:solidFill>
                  <a:effectLst/>
                  <a:latin typeface="Source Code Pro" panose="020B0509030403020204" pitchFamily="49" charset="0"/>
                </a:rPr>
                <a:t>if </a:t>
              </a:r>
              <a:r>
                <a:rPr kumimoji="0" lang="zh-CN" altLang="zh-CN" sz="1200" b="0" i="0" u="none" strike="noStrike" cap="none" normalizeH="0" baseline="0">
                  <a:ln>
                    <a:noFill/>
                  </a:ln>
                  <a:solidFill>
                    <a:srgbClr val="000000"/>
                  </a:solidFill>
                  <a:effectLst/>
                  <a:latin typeface="Source Code Pro" panose="020B0509030403020204" pitchFamily="49" charset="0"/>
                </a:rPr>
                <a:t>(allowPublicMethodsOnly() &amp;&amp; </a:t>
              </a:r>
              <a:endParaRPr kumimoji="0" lang="en-US" altLang="zh-CN" sz="1200" b="0" i="0" u="none" strike="noStrike" cap="none" normalizeH="0" baseline="0">
                <a:ln>
                  <a:noFill/>
                </a:ln>
                <a:solidFill>
                  <a:srgbClr val="000000"/>
                </a:solidFill>
                <a:effectLst/>
                <a:latin typeface="Source Code Pro" panose="020B0509030403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a:solidFill>
                    <a:srgbClr val="000000"/>
                  </a:solidFill>
                  <a:latin typeface="Source Code Pro" panose="020B0509030403020204" pitchFamily="49" charset="0"/>
                </a:rPr>
                <a:t>		</a:t>
              </a:r>
              <a:r>
                <a:rPr kumimoji="0" lang="zh-CN" altLang="zh-CN" sz="1200" b="0" i="0" u="none" strike="noStrike" cap="none" normalizeH="0" baseline="0">
                  <a:ln>
                    <a:noFill/>
                  </a:ln>
                  <a:solidFill>
                    <a:srgbClr val="000000"/>
                  </a:solidFill>
                  <a:effectLst/>
                  <a:latin typeface="Source Code Pro" panose="020B0509030403020204" pitchFamily="49" charset="0"/>
                </a:rPr>
                <a:t>!Modifier.</a:t>
              </a:r>
              <a:r>
                <a:rPr kumimoji="0" lang="zh-CN" altLang="zh-CN" sz="1200" b="0" i="1" u="none" strike="noStrike" cap="none" normalizeH="0" baseline="0">
                  <a:ln>
                    <a:noFill/>
                  </a:ln>
                  <a:solidFill>
                    <a:srgbClr val="000000"/>
                  </a:solidFill>
                  <a:effectLst/>
                  <a:latin typeface="Source Code Pro" panose="020B0509030403020204" pitchFamily="49" charset="0"/>
                </a:rPr>
                <a:t>isPublic</a:t>
              </a:r>
              <a:r>
                <a:rPr kumimoji="0" lang="zh-CN" altLang="zh-CN" sz="1200" b="0" i="0" u="none" strike="noStrike" cap="none" normalizeH="0" baseline="0">
                  <a:ln>
                    <a:noFill/>
                  </a:ln>
                  <a:solidFill>
                    <a:srgbClr val="000000"/>
                  </a:solidFill>
                  <a:effectLst/>
                  <a:latin typeface="Source Code Pro" panose="020B0509030403020204" pitchFamily="49" charset="0"/>
                </a:rPr>
                <a:t>(method.getModifiers())) {</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1" i="0" u="none" strike="noStrike" cap="none" normalizeH="0" baseline="0">
                  <a:ln>
                    <a:noFill/>
                  </a:ln>
                  <a:solidFill>
                    <a:srgbClr val="000080"/>
                  </a:solidFill>
                  <a:effectLst/>
                  <a:latin typeface="Source Code Pro" panose="020B0509030403020204" pitchFamily="49" charset="0"/>
                </a:rPr>
                <a:t>return null</a:t>
              </a:r>
              <a:r>
                <a:rPr kumimoji="0" lang="zh-CN" altLang="zh-CN" sz="1200" b="0" i="0" u="none" strike="noStrike" cap="none" normalizeH="0" baseline="0">
                  <a:ln>
                    <a:noFill/>
                  </a:ln>
                  <a:solidFill>
                    <a:srgbClr val="000000"/>
                  </a:solidFill>
                  <a:effectLst/>
                  <a:latin typeface="Source Code Pro" panose="020B0509030403020204" pitchFamily="49" charset="0"/>
                </a:rPr>
                <a:t>;</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br>
                <a:rPr kumimoji="0" lang="zh-CN" altLang="zh-CN" sz="1200" b="0" i="0" u="none" strike="noStrike" cap="none" normalizeH="0" baseline="0">
                  <a:ln>
                    <a:noFill/>
                  </a:ln>
                  <a:solidFill>
                    <a:srgbClr val="000000"/>
                  </a:solidFill>
                  <a:effectLst/>
                  <a:latin typeface="Source Code Pro" panose="020B0509030403020204" pitchFamily="49" charset="0"/>
                </a:rPr>
              </a:br>
              <a:br>
                <a:rPr kumimoji="0" lang="zh-CN" altLang="zh-CN" sz="1200" b="0" i="0" u="none" strike="noStrike" cap="none" normalizeH="0" baseline="0">
                  <a:ln>
                    <a:noFill/>
                  </a:ln>
                  <a:solidFill>
                    <a:srgbClr val="000000"/>
                  </a:solidFill>
                  <a:effectLst/>
                  <a:latin typeface="Source Code Pro" panose="020B0509030403020204" pitchFamily="49" charset="0"/>
                </a:rPr>
              </a:br>
              <a:r>
                <a:rPr lang="en-US" altLang="zh-CN" sz="1200">
                  <a:solidFill>
                    <a:srgbClr val="000000"/>
                  </a:solidFill>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a:t>
              </a:r>
              <a:r>
                <a:rPr kumimoji="0" lang="en-US" altLang="zh-CN" sz="1200" b="0" i="1" u="none" strike="noStrike" cap="none" normalizeH="0" baseline="0">
                  <a:ln>
                    <a:noFill/>
                  </a:ln>
                  <a:solidFill>
                    <a:srgbClr val="808080"/>
                  </a:solidFill>
                  <a:effectLst/>
                  <a:latin typeface="Source Code Pro" panose="020B050903040302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1" i="0" u="none" strike="noStrike" cap="none" normalizeH="0" baseline="0">
                  <a:ln>
                    <a:noFill/>
                  </a:ln>
                  <a:solidFill>
                    <a:srgbClr val="000080"/>
                  </a:solidFill>
                  <a:effectLst/>
                  <a:latin typeface="Source Code Pro" panose="020B0509030403020204" pitchFamily="49" charset="0"/>
                </a:rPr>
                <a:t>return null</a:t>
              </a:r>
              <a:r>
                <a:rPr kumimoji="0" lang="zh-CN" altLang="zh-CN" sz="1200" b="0" i="0" u="none" strike="noStrike" cap="none" normalizeH="0" baseline="0">
                  <a:ln>
                    <a:noFill/>
                  </a:ln>
                  <a:solidFill>
                    <a:srgbClr val="000000"/>
                  </a:solidFill>
                  <a:effectLst/>
                  <a:latin typeface="Source Code Pro" panose="020B0509030403020204" pitchFamily="49" charset="0"/>
                </a:rPr>
                <a:t>;</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a:t>
              </a:r>
              <a:endParaRPr kumimoji="0" lang="zh-CN" altLang="zh-CN" sz="12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panose="020B0604020202020204" pitchFamily="34" charset="0"/>
              </a:endParaRPr>
            </a:p>
          </p:txBody>
        </p:sp>
        <p:sp>
          <p:nvSpPr>
            <p:cNvPr id="18" name="矩形: 圆角 17">
              <a:extLst>
                <a:ext uri="{FF2B5EF4-FFF2-40B4-BE49-F238E27FC236}">
                  <a16:creationId xmlns:a16="http://schemas.microsoft.com/office/drawing/2014/main" id="{C6083377-AF7C-A7E5-7318-49A4DF4EA2F9}"/>
                </a:ext>
              </a:extLst>
            </p:cNvPr>
            <p:cNvSpPr/>
            <p:nvPr/>
          </p:nvSpPr>
          <p:spPr>
            <a:xfrm>
              <a:off x="1859973" y="2480205"/>
              <a:ext cx="6264840" cy="365520"/>
            </a:xfrm>
            <a:prstGeom prst="roundRect">
              <a:avLst>
                <a:gd name="adj" fmla="val 12810"/>
              </a:avLst>
            </a:prstGeom>
            <a:solidFill>
              <a:schemeClr val="bg1">
                <a:lumMod val="95000"/>
              </a:schemeClr>
            </a:solidFill>
            <a:ln w="3175">
              <a:noFill/>
            </a:ln>
            <a:effectLst>
              <a:outerShdw blurRad="127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216000" bIns="45720" rtlCol="0" anchor="ctr"/>
            <a:lstStyle/>
            <a:p>
              <a:pPr algn="ctr"/>
              <a:endParaRPr lang="zh-CN" altLang="en-US"/>
            </a:p>
          </p:txBody>
        </p:sp>
        <p:grpSp>
          <p:nvGrpSpPr>
            <p:cNvPr id="19" name="组合 18">
              <a:extLst>
                <a:ext uri="{FF2B5EF4-FFF2-40B4-BE49-F238E27FC236}">
                  <a16:creationId xmlns:a16="http://schemas.microsoft.com/office/drawing/2014/main" id="{BC426CBA-0D9B-A39C-4797-2197B94D59FE}"/>
                </a:ext>
              </a:extLst>
            </p:cNvPr>
            <p:cNvGrpSpPr/>
            <p:nvPr/>
          </p:nvGrpSpPr>
          <p:grpSpPr>
            <a:xfrm>
              <a:off x="2016840" y="2577251"/>
              <a:ext cx="780463" cy="183269"/>
              <a:chOff x="2016840" y="2577251"/>
              <a:chExt cx="780463" cy="183269"/>
            </a:xfrm>
          </p:grpSpPr>
          <p:sp>
            <p:nvSpPr>
              <p:cNvPr id="20" name="椭圆 19">
                <a:extLst>
                  <a:ext uri="{FF2B5EF4-FFF2-40B4-BE49-F238E27FC236}">
                    <a16:creationId xmlns:a16="http://schemas.microsoft.com/office/drawing/2014/main" id="{EC682327-E54B-38D6-A72F-82FDA912D2A2}"/>
                  </a:ext>
                </a:extLst>
              </p:cNvPr>
              <p:cNvSpPr/>
              <p:nvPr/>
            </p:nvSpPr>
            <p:spPr>
              <a:xfrm>
                <a:off x="2016840" y="2577253"/>
                <a:ext cx="183267" cy="183267"/>
              </a:xfrm>
              <a:prstGeom prst="ellipse">
                <a:avLst/>
              </a:prstGeom>
              <a:solidFill>
                <a:srgbClr val="FF5F56"/>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C1736A5A-52F1-1C01-859A-8A54EE924330}"/>
                  </a:ext>
                </a:extLst>
              </p:cNvPr>
              <p:cNvSpPr/>
              <p:nvPr/>
            </p:nvSpPr>
            <p:spPr>
              <a:xfrm>
                <a:off x="2315438" y="2577252"/>
                <a:ext cx="183267" cy="183267"/>
              </a:xfrm>
              <a:prstGeom prst="ellipse">
                <a:avLst/>
              </a:prstGeom>
              <a:solidFill>
                <a:srgbClr val="FFBD2E"/>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B61AF18C-2230-E017-5BE0-15348168761D}"/>
                  </a:ext>
                </a:extLst>
              </p:cNvPr>
              <p:cNvSpPr/>
              <p:nvPr/>
            </p:nvSpPr>
            <p:spPr>
              <a:xfrm>
                <a:off x="2614036" y="2577251"/>
                <a:ext cx="183267" cy="183267"/>
              </a:xfrm>
              <a:prstGeom prst="ellipse">
                <a:avLst/>
              </a:prstGeom>
              <a:solidFill>
                <a:srgbClr val="27C93F"/>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3" name="Rectangle 3">
            <a:extLst>
              <a:ext uri="{FF2B5EF4-FFF2-40B4-BE49-F238E27FC236}">
                <a16:creationId xmlns:a16="http://schemas.microsoft.com/office/drawing/2014/main" id="{A1AF94E9-0621-23EB-4C94-91E780309DAD}"/>
              </a:ext>
            </a:extLst>
          </p:cNvPr>
          <p:cNvSpPr>
            <a:spLocks noChangeArrowheads="1"/>
          </p:cNvSpPr>
          <p:nvPr/>
        </p:nvSpPr>
        <p:spPr bwMode="auto">
          <a:xfrm>
            <a:off x="5147983" y="-3251414"/>
            <a:ext cx="4408899" cy="29238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Source Code Pro" panose="020B0509030403020204" pitchFamily="49" charset="0"/>
              </a:rPr>
              <a:t>AbstractFallbackTransactionAttributeSource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nvGrpSpPr>
          <p:cNvPr id="38" name="组合 37">
            <a:extLst>
              <a:ext uri="{FF2B5EF4-FFF2-40B4-BE49-F238E27FC236}">
                <a16:creationId xmlns:a16="http://schemas.microsoft.com/office/drawing/2014/main" id="{DC222CED-FC90-5427-6FDD-CCFCF36549A8}"/>
              </a:ext>
            </a:extLst>
          </p:cNvPr>
          <p:cNvGrpSpPr/>
          <p:nvPr/>
        </p:nvGrpSpPr>
        <p:grpSpPr>
          <a:xfrm>
            <a:off x="3084575" y="7052718"/>
            <a:ext cx="6512430" cy="3894501"/>
            <a:chOff x="1859973" y="2480205"/>
            <a:chExt cx="6512430" cy="3894501"/>
          </a:xfrm>
        </p:grpSpPr>
        <p:sp>
          <p:nvSpPr>
            <p:cNvPr id="40" name="矩形: 圆角 39">
              <a:extLst>
                <a:ext uri="{FF2B5EF4-FFF2-40B4-BE49-F238E27FC236}">
                  <a16:creationId xmlns:a16="http://schemas.microsoft.com/office/drawing/2014/main" id="{D6ABADAA-52F2-CCE9-F7D4-27B0F5D1D874}"/>
                </a:ext>
              </a:extLst>
            </p:cNvPr>
            <p:cNvSpPr/>
            <p:nvPr/>
          </p:nvSpPr>
          <p:spPr>
            <a:xfrm>
              <a:off x="1859973" y="2480206"/>
              <a:ext cx="6264840" cy="3894500"/>
            </a:xfrm>
            <a:prstGeom prst="roundRect">
              <a:avLst>
                <a:gd name="adj" fmla="val 2401"/>
              </a:avLst>
            </a:prstGeom>
            <a:solidFill>
              <a:srgbClr val="F9FBF9"/>
            </a:solidFill>
            <a:ln w="3175">
              <a:noFill/>
            </a:ln>
            <a:effectLst>
              <a:outerShdw blurRad="50800" dist="38100" dir="5400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a:extLst>
                <a:ext uri="{FF2B5EF4-FFF2-40B4-BE49-F238E27FC236}">
                  <a16:creationId xmlns:a16="http://schemas.microsoft.com/office/drawing/2014/main" id="{97B670EB-CD37-00ED-2E8D-75EDBFB53187}"/>
                </a:ext>
              </a:extLst>
            </p:cNvPr>
            <p:cNvSpPr txBox="1"/>
            <p:nvPr/>
          </p:nvSpPr>
          <p:spPr>
            <a:xfrm>
              <a:off x="1859973" y="2845725"/>
              <a:ext cx="6512430" cy="3293209"/>
            </a:xfrm>
            <a:prstGeom prst="rect">
              <a:avLst/>
            </a:prstGeom>
            <a:noFill/>
          </p:spPr>
          <p:txBody>
            <a:bodyPr wrap="square" lIns="217440" tIns="45720" rIns="216000" bIns="4572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808000"/>
                  </a:solidFill>
                  <a:effectLst/>
                  <a:latin typeface="Source Code Pro" panose="020B0509030403020204" pitchFamily="49" charset="0"/>
                </a:rPr>
                <a:t>@Service</a:t>
              </a:r>
              <a:br>
                <a:rPr kumimoji="0" lang="zh-CN" altLang="zh-CN" sz="1200" b="0" i="0" u="none" strike="noStrike" cap="none" normalizeH="0" baseline="0">
                  <a:ln>
                    <a:noFill/>
                  </a:ln>
                  <a:solidFill>
                    <a:srgbClr val="808000"/>
                  </a:solidFill>
                  <a:effectLst/>
                  <a:latin typeface="Source Code Pro" panose="020B0509030403020204" pitchFamily="49" charset="0"/>
                </a:rPr>
              </a:br>
              <a:r>
                <a:rPr kumimoji="0" lang="zh-CN" altLang="zh-CN" sz="1200" b="1" i="0" u="none" strike="noStrike" cap="none" normalizeH="0" baseline="0">
                  <a:ln>
                    <a:noFill/>
                  </a:ln>
                  <a:solidFill>
                    <a:srgbClr val="000080"/>
                  </a:solidFill>
                  <a:effectLst/>
                  <a:latin typeface="Source Code Pro" panose="020B0509030403020204" pitchFamily="49" charset="0"/>
                </a:rPr>
                <a:t>public class </a:t>
              </a:r>
              <a:r>
                <a:rPr kumimoji="0" lang="zh-CN" altLang="zh-CN" sz="1200" b="0" i="0" u="none" strike="noStrike" cap="none" normalizeH="0" baseline="0">
                  <a:ln>
                    <a:noFill/>
                  </a:ln>
                  <a:solidFill>
                    <a:srgbClr val="000000"/>
                  </a:solidFill>
                  <a:effectLst/>
                  <a:latin typeface="Source Code Pro" panose="020B0509030403020204" pitchFamily="49" charset="0"/>
                </a:rPr>
                <a:t>OrderService {</a:t>
              </a:r>
              <a:br>
                <a:rPr kumimoji="0" lang="zh-CN" altLang="zh-CN" sz="1200" b="0" i="0" u="none" strike="noStrike" cap="none" normalizeH="0" baseline="0">
                  <a:ln>
                    <a:noFill/>
                  </a:ln>
                  <a:solidFill>
                    <a:srgbClr val="000000"/>
                  </a:solidFill>
                  <a:effectLst/>
                  <a:latin typeface="Source Code Pro" panose="020B0509030403020204" pitchFamily="49" charset="0"/>
                </a:rPr>
              </a:b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0" u="none" strike="noStrike" cap="none" normalizeH="0" baseline="0">
                  <a:ln>
                    <a:noFill/>
                  </a:ln>
                  <a:solidFill>
                    <a:srgbClr val="808000"/>
                  </a:solidFill>
                  <a:effectLst/>
                  <a:latin typeface="Source Code Pro" panose="020B0509030403020204" pitchFamily="49" charset="0"/>
                </a:rPr>
                <a:t>@Transactional</a:t>
              </a:r>
              <a:br>
                <a:rPr kumimoji="0" lang="zh-CN" altLang="zh-CN" sz="1200" b="0" i="0" u="none" strike="noStrike" cap="none" normalizeH="0" baseline="0">
                  <a:ln>
                    <a:noFill/>
                  </a:ln>
                  <a:solidFill>
                    <a:srgbClr val="808000"/>
                  </a:solidFill>
                  <a:effectLst/>
                  <a:latin typeface="Source Code Pro" panose="020B0509030403020204" pitchFamily="49" charset="0"/>
                </a:rPr>
              </a:br>
              <a:r>
                <a:rPr kumimoji="0" lang="zh-CN" altLang="zh-CN" sz="1200" b="0" i="0" u="none" strike="noStrike" cap="none" normalizeH="0" baseline="0">
                  <a:ln>
                    <a:noFill/>
                  </a:ln>
                  <a:solidFill>
                    <a:srgbClr val="808000"/>
                  </a:solidFill>
                  <a:effectLst/>
                  <a:latin typeface="Source Code Pro" panose="020B0509030403020204" pitchFamily="49" charset="0"/>
                </a:rPr>
                <a:t>    </a:t>
              </a:r>
              <a:r>
                <a:rPr kumimoji="0" lang="zh-CN" altLang="zh-CN" sz="1200" b="1" i="0" u="none" strike="noStrike" cap="none" normalizeH="0" baseline="0">
                  <a:ln>
                    <a:noFill/>
                  </a:ln>
                  <a:solidFill>
                    <a:srgbClr val="000080"/>
                  </a:solidFill>
                  <a:effectLst/>
                  <a:latin typeface="Source Code Pro" panose="020B0509030403020204" pitchFamily="49" charset="0"/>
                </a:rPr>
                <a:t>public void </a:t>
              </a:r>
              <a:r>
                <a:rPr kumimoji="0" lang="zh-CN" altLang="zh-CN" sz="1200" b="0" i="0" u="none" strike="noStrike" cap="none" normalizeH="0" baseline="0">
                  <a:ln>
                    <a:noFill/>
                  </a:ln>
                  <a:solidFill>
                    <a:srgbClr val="000000"/>
                  </a:solidFill>
                  <a:effectLst/>
                  <a:latin typeface="Source Code Pro" panose="020B0509030403020204" pitchFamily="49" charset="0"/>
                </a:rPr>
                <a:t>createOrder(){</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 </a:t>
              </a: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准备订单数据</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200" b="1" i="0" u="none" strike="noStrike" cap="none" normalizeH="0" baseline="0">
                  <a:ln>
                    <a:noFill/>
                  </a:ln>
                  <a:solidFill>
                    <a:srgbClr val="000080"/>
                  </a:solidFill>
                  <a:effectLst/>
                  <a:latin typeface="Source Code Pro" panose="020B0509030403020204" pitchFamily="49" charset="0"/>
                </a:rPr>
                <a:t>try </a:t>
              </a:r>
              <a:r>
                <a:rPr kumimoji="0" lang="zh-CN" altLang="zh-CN" sz="1200" b="0" i="0" u="none" strike="noStrike" cap="none" normalizeH="0" baseline="0">
                  <a:ln>
                    <a:noFill/>
                  </a:ln>
                  <a:solidFill>
                    <a:srgbClr val="000000"/>
                  </a:solidFill>
                  <a:effectLst/>
                  <a:latin typeface="Source Code Pro" panose="020B0509030403020204" pitchFamily="49" charset="0"/>
                </a:rPr>
                <a:t>{</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生成订单</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a:ln>
                    <a:noFill/>
                  </a:ln>
                  <a:solidFill>
                    <a:srgbClr val="000000"/>
                  </a:solidFill>
                  <a:effectLst/>
                  <a:latin typeface="Source Code Pro" panose="020B0509030403020204" pitchFamily="49" charset="0"/>
                </a:rPr>
                <a:t>insertOrder();</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扣减库存</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a:ln>
                    <a:noFill/>
                  </a:ln>
                  <a:solidFill>
                    <a:srgbClr val="000000"/>
                  </a:solidFill>
                  <a:effectLst/>
                  <a:latin typeface="Source Code Pro" panose="020B0509030403020204" pitchFamily="49" charset="0"/>
                </a:rPr>
                <a:t>reduceStock();</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 </a:t>
              </a:r>
              <a:r>
                <a:rPr kumimoji="0" lang="zh-CN" altLang="zh-CN" sz="1200" b="1" i="0" u="none" strike="noStrike" cap="none" normalizeH="0" baseline="0">
                  <a:ln>
                    <a:noFill/>
                  </a:ln>
                  <a:solidFill>
                    <a:srgbClr val="000080"/>
                  </a:solidFill>
                  <a:effectLst/>
                  <a:latin typeface="Source Code Pro" panose="020B0509030403020204" pitchFamily="49" charset="0"/>
                </a:rPr>
                <a:t>catch </a:t>
              </a:r>
              <a:r>
                <a:rPr kumimoji="0" lang="zh-CN" altLang="zh-CN" sz="1200" b="0" i="0" u="none" strike="noStrike" cap="none" normalizeH="0" baseline="0">
                  <a:ln>
                    <a:noFill/>
                  </a:ln>
                  <a:solidFill>
                    <a:srgbClr val="000000"/>
                  </a:solidFill>
                  <a:effectLst/>
                  <a:latin typeface="Source Code Pro" panose="020B0509030403020204" pitchFamily="49" charset="0"/>
                </a:rPr>
                <a:t>(Exception e) {</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a:t>
              </a:r>
              <a:br>
                <a:rPr kumimoji="0" lang="zh-CN" altLang="zh-CN" sz="1200" b="0" i="1" u="none" strike="noStrike" cap="none" normalizeH="0" baseline="0">
                  <a:ln>
                    <a:noFill/>
                  </a:ln>
                  <a:solidFill>
                    <a:srgbClr val="808080"/>
                  </a:solidFill>
                  <a:effectLst/>
                  <a:latin typeface="Source Code Pro" panose="020B0509030403020204" pitchFamily="49" charset="0"/>
                </a:rPr>
              </a:br>
              <a:r>
                <a:rPr kumimoji="0" lang="zh-CN" altLang="zh-CN" sz="1200" b="0" i="1" u="none" strike="noStrike" cap="none" normalizeH="0" baseline="0">
                  <a:ln>
                    <a:noFill/>
                  </a:ln>
                  <a:solidFill>
                    <a:srgbClr val="808080"/>
                  </a:solidFill>
                  <a:effectLst/>
                  <a:latin typeface="Source Code Pro" panose="020B0509030403020204" pitchFamily="49" charset="0"/>
                </a:rPr>
                <a:t>        </a:t>
              </a:r>
              <a:r>
                <a:rPr kumimoji="0" lang="zh-CN" altLang="zh-CN" sz="1200" b="0" i="0" u="none" strike="noStrike" cap="none" normalizeH="0" baseline="0">
                  <a:ln>
                    <a:noFill/>
                  </a:ln>
                  <a:solidFill>
                    <a:srgbClr val="000000"/>
                  </a:solidFill>
                  <a:effectLst/>
                  <a:latin typeface="Source Code Pro" panose="020B0509030403020204" pitchFamily="49" charset="0"/>
                </a:rPr>
                <a:t>}</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a:t>
              </a:r>
              <a:br>
                <a:rPr kumimoji="0" lang="zh-CN" altLang="zh-CN" sz="1200" b="0" i="0" u="none" strike="noStrike" cap="none" normalizeH="0" baseline="0">
                  <a:ln>
                    <a:noFill/>
                  </a:ln>
                  <a:solidFill>
                    <a:srgbClr val="000000"/>
                  </a:solidFill>
                  <a:effectLst/>
                  <a:latin typeface="Source Code Pro" panose="020B0509030403020204" pitchFamily="49" charset="0"/>
                </a:rPr>
              </a:br>
              <a:endParaRPr kumimoji="0" lang="zh-CN" altLang="zh-CN" sz="1600" b="0" i="0" u="none" strike="noStrike" cap="none" normalizeH="0" baseline="0">
                <a:ln>
                  <a:noFill/>
                </a:ln>
                <a:solidFill>
                  <a:schemeClr val="tx1"/>
                </a:solidFill>
                <a:effectLst/>
                <a:latin typeface="Arial" panose="020B0604020202020204" pitchFamily="34" charset="0"/>
              </a:endParaRPr>
            </a:p>
          </p:txBody>
        </p:sp>
        <p:sp>
          <p:nvSpPr>
            <p:cNvPr id="42" name="矩形: 圆角 41">
              <a:extLst>
                <a:ext uri="{FF2B5EF4-FFF2-40B4-BE49-F238E27FC236}">
                  <a16:creationId xmlns:a16="http://schemas.microsoft.com/office/drawing/2014/main" id="{B156373C-CEF8-0ACE-5C85-3B27FC384E3A}"/>
                </a:ext>
              </a:extLst>
            </p:cNvPr>
            <p:cNvSpPr/>
            <p:nvPr/>
          </p:nvSpPr>
          <p:spPr>
            <a:xfrm>
              <a:off x="1859973" y="2480205"/>
              <a:ext cx="6264840" cy="365520"/>
            </a:xfrm>
            <a:prstGeom prst="roundRect">
              <a:avLst>
                <a:gd name="adj" fmla="val 12810"/>
              </a:avLst>
            </a:prstGeom>
            <a:solidFill>
              <a:schemeClr val="bg1">
                <a:lumMod val="95000"/>
              </a:schemeClr>
            </a:solidFill>
            <a:ln w="3175">
              <a:noFill/>
            </a:ln>
            <a:effectLst>
              <a:outerShdw blurRad="127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216000" bIns="45720" rtlCol="0" anchor="ctr"/>
            <a:lstStyle/>
            <a:p>
              <a:pPr algn="ctr"/>
              <a:endParaRPr lang="zh-CN" altLang="en-US"/>
            </a:p>
          </p:txBody>
        </p:sp>
        <p:grpSp>
          <p:nvGrpSpPr>
            <p:cNvPr id="46" name="组合 45">
              <a:extLst>
                <a:ext uri="{FF2B5EF4-FFF2-40B4-BE49-F238E27FC236}">
                  <a16:creationId xmlns:a16="http://schemas.microsoft.com/office/drawing/2014/main" id="{63F7F43C-1A04-CFBF-3E77-C8EB1E8B909C}"/>
                </a:ext>
              </a:extLst>
            </p:cNvPr>
            <p:cNvGrpSpPr/>
            <p:nvPr/>
          </p:nvGrpSpPr>
          <p:grpSpPr>
            <a:xfrm>
              <a:off x="2016840" y="2577251"/>
              <a:ext cx="780463" cy="183269"/>
              <a:chOff x="2016840" y="2577251"/>
              <a:chExt cx="780463" cy="183269"/>
            </a:xfrm>
          </p:grpSpPr>
          <p:sp>
            <p:nvSpPr>
              <p:cNvPr id="47" name="椭圆 46">
                <a:extLst>
                  <a:ext uri="{FF2B5EF4-FFF2-40B4-BE49-F238E27FC236}">
                    <a16:creationId xmlns:a16="http://schemas.microsoft.com/office/drawing/2014/main" id="{95C9FEC2-CE57-02F3-327C-68C950E6BC74}"/>
                  </a:ext>
                </a:extLst>
              </p:cNvPr>
              <p:cNvSpPr/>
              <p:nvPr/>
            </p:nvSpPr>
            <p:spPr>
              <a:xfrm>
                <a:off x="2016840" y="2577253"/>
                <a:ext cx="183267" cy="183267"/>
              </a:xfrm>
              <a:prstGeom prst="ellipse">
                <a:avLst/>
              </a:prstGeom>
              <a:solidFill>
                <a:srgbClr val="FF5F56"/>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017927CF-8EA7-A359-4610-3EF9A17F0A6B}"/>
                  </a:ext>
                </a:extLst>
              </p:cNvPr>
              <p:cNvSpPr/>
              <p:nvPr/>
            </p:nvSpPr>
            <p:spPr>
              <a:xfrm>
                <a:off x="2315438" y="2577252"/>
                <a:ext cx="183267" cy="183267"/>
              </a:xfrm>
              <a:prstGeom prst="ellipse">
                <a:avLst/>
              </a:prstGeom>
              <a:solidFill>
                <a:srgbClr val="FFBD2E"/>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B6B38B66-815B-FA09-AF5C-755D573B2ABC}"/>
                  </a:ext>
                </a:extLst>
              </p:cNvPr>
              <p:cNvSpPr/>
              <p:nvPr/>
            </p:nvSpPr>
            <p:spPr>
              <a:xfrm>
                <a:off x="2614036" y="2577251"/>
                <a:ext cx="183267" cy="183267"/>
              </a:xfrm>
              <a:prstGeom prst="ellipse">
                <a:avLst/>
              </a:prstGeom>
              <a:solidFill>
                <a:srgbClr val="27C93F"/>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53136870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ppt_x</p:attrName>
                                        </p:attrNameLst>
                                      </p:cBhvr>
                                      <p:tavLst>
                                        <p:tav tm="0">
                                          <p:val>
                                            <p:strVal val="#ppt_x-#ppt_w/2"/>
                                          </p:val>
                                        </p:tav>
                                        <p:tav tm="100000">
                                          <p:val>
                                            <p:strVal val="#ppt_x"/>
                                          </p:val>
                                        </p:tav>
                                      </p:tavLst>
                                    </p:anim>
                                    <p:anim calcmode="lin" valueType="num">
                                      <p:cBhvr>
                                        <p:cTn id="8" dur="500" fill="hold"/>
                                        <p:tgtEl>
                                          <p:spTgt spid="44"/>
                                        </p:tgtEl>
                                        <p:attrNameLst>
                                          <p:attrName>ppt_y</p:attrName>
                                        </p:attrNameLst>
                                      </p:cBhvr>
                                      <p:tavLst>
                                        <p:tav tm="0">
                                          <p:val>
                                            <p:strVal val="#ppt_y"/>
                                          </p:val>
                                        </p:tav>
                                        <p:tav tm="100000">
                                          <p:val>
                                            <p:strVal val="#ppt_y"/>
                                          </p:val>
                                        </p:tav>
                                      </p:tavLst>
                                    </p:anim>
                                    <p:anim calcmode="lin" valueType="num">
                                      <p:cBhvr>
                                        <p:cTn id="9" dur="500" fill="hold"/>
                                        <p:tgtEl>
                                          <p:spTgt spid="44"/>
                                        </p:tgtEl>
                                        <p:attrNameLst>
                                          <p:attrName>ppt_w</p:attrName>
                                        </p:attrNameLst>
                                      </p:cBhvr>
                                      <p:tavLst>
                                        <p:tav tm="0">
                                          <p:val>
                                            <p:fltVal val="0"/>
                                          </p:val>
                                        </p:tav>
                                        <p:tav tm="100000">
                                          <p:val>
                                            <p:strVal val="#ppt_w"/>
                                          </p:val>
                                        </p:tav>
                                      </p:tavLst>
                                    </p:anim>
                                    <p:anim calcmode="lin" valueType="num">
                                      <p:cBhvr>
                                        <p:cTn id="10" dur="500" fill="hold"/>
                                        <p:tgtEl>
                                          <p:spTgt spid="44"/>
                                        </p:tgtEl>
                                        <p:attrNameLst>
                                          <p:attrName>ppt_h</p:attrName>
                                        </p:attrNameLst>
                                      </p:cBhvr>
                                      <p:tavLst>
                                        <p:tav tm="0">
                                          <p:val>
                                            <p:strVal val="#ppt_h"/>
                                          </p:val>
                                        </p:tav>
                                        <p:tav tm="100000">
                                          <p:val>
                                            <p:strVal val="#ppt_h"/>
                                          </p:val>
                                        </p:tav>
                                      </p:tavLst>
                                    </p:anim>
                                  </p:childTnLst>
                                </p:cTn>
                              </p:par>
                              <p:par>
                                <p:cTn id="11" presetID="17" presetClass="entr" presetSubtype="8"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p:cTn id="13" dur="500" fill="hold"/>
                                        <p:tgtEl>
                                          <p:spTgt spid="45"/>
                                        </p:tgtEl>
                                        <p:attrNameLst>
                                          <p:attrName>ppt_x</p:attrName>
                                        </p:attrNameLst>
                                      </p:cBhvr>
                                      <p:tavLst>
                                        <p:tav tm="0">
                                          <p:val>
                                            <p:strVal val="#ppt_x-#ppt_w/2"/>
                                          </p:val>
                                        </p:tav>
                                        <p:tav tm="100000">
                                          <p:val>
                                            <p:strVal val="#ppt_x"/>
                                          </p:val>
                                        </p:tav>
                                      </p:tavLst>
                                    </p:anim>
                                    <p:anim calcmode="lin" valueType="num">
                                      <p:cBhvr>
                                        <p:cTn id="14" dur="500" fill="hold"/>
                                        <p:tgtEl>
                                          <p:spTgt spid="45"/>
                                        </p:tgtEl>
                                        <p:attrNameLst>
                                          <p:attrName>ppt_y</p:attrName>
                                        </p:attrNameLst>
                                      </p:cBhvr>
                                      <p:tavLst>
                                        <p:tav tm="0">
                                          <p:val>
                                            <p:strVal val="#ppt_y"/>
                                          </p:val>
                                        </p:tav>
                                        <p:tav tm="100000">
                                          <p:val>
                                            <p:strVal val="#ppt_y"/>
                                          </p:val>
                                        </p:tav>
                                      </p:tavLst>
                                    </p:anim>
                                    <p:anim calcmode="lin" valueType="num">
                                      <p:cBhvr>
                                        <p:cTn id="15" dur="500" fill="hold"/>
                                        <p:tgtEl>
                                          <p:spTgt spid="45"/>
                                        </p:tgtEl>
                                        <p:attrNameLst>
                                          <p:attrName>ppt_w</p:attrName>
                                        </p:attrNameLst>
                                      </p:cBhvr>
                                      <p:tavLst>
                                        <p:tav tm="0">
                                          <p:val>
                                            <p:fltVal val="0"/>
                                          </p:val>
                                        </p:tav>
                                        <p:tav tm="100000">
                                          <p:val>
                                            <p:strVal val="#ppt_w"/>
                                          </p:val>
                                        </p:tav>
                                      </p:tavLst>
                                    </p:anim>
                                    <p:anim calcmode="lin" valueType="num">
                                      <p:cBhvr>
                                        <p:cTn id="16" dur="500" fill="hold"/>
                                        <p:tgtEl>
                                          <p:spTgt spid="4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椭圆 24">
            <a:extLst>
              <a:ext uri="{FF2B5EF4-FFF2-40B4-BE49-F238E27FC236}">
                <a16:creationId xmlns:a16="http://schemas.microsoft.com/office/drawing/2014/main" id="{5645C6F2-2E43-763C-62BC-248FD82ADC5B}"/>
              </a:ext>
            </a:extLst>
          </p:cNvPr>
          <p:cNvSpPr/>
          <p:nvPr/>
        </p:nvSpPr>
        <p:spPr>
          <a:xfrm>
            <a:off x="1588962" y="4027887"/>
            <a:ext cx="204486" cy="204486"/>
          </a:xfrm>
          <a:prstGeom prst="ellipse">
            <a:avLst/>
          </a:prstGeom>
          <a:solidFill>
            <a:schemeClr val="bg1"/>
          </a:solid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rgbClr val="AD2B26"/>
                </a:solidFill>
              </a:rPr>
              <a:t>4</a:t>
            </a:r>
            <a:endParaRPr lang="zh-CN" altLang="en-US" sz="1200">
              <a:solidFill>
                <a:srgbClr val="AD2B26"/>
              </a:solidFill>
            </a:endParaRPr>
          </a:p>
        </p:txBody>
      </p:sp>
      <p:sp>
        <p:nvSpPr>
          <p:cNvPr id="2" name="矩形: 圆角 1">
            <a:extLst>
              <a:ext uri="{FF2B5EF4-FFF2-40B4-BE49-F238E27FC236}">
                <a16:creationId xmlns:a16="http://schemas.microsoft.com/office/drawing/2014/main" id="{6AA3FBEE-46E2-EA4B-358E-79A97F8321DD}"/>
              </a:ext>
            </a:extLst>
          </p:cNvPr>
          <p:cNvSpPr/>
          <p:nvPr/>
        </p:nvSpPr>
        <p:spPr>
          <a:xfrm>
            <a:off x="2551789" y="2574076"/>
            <a:ext cx="1929112" cy="491568"/>
          </a:xfrm>
          <a:prstGeom prst="roundRect">
            <a:avLst>
              <a:gd name="adj" fmla="val 50000"/>
            </a:avLst>
          </a:prstGeom>
          <a:noFill/>
          <a:ln w="12700">
            <a:solidFill>
              <a:srgbClr val="AD2B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906FDF47-BAD6-C1FB-B834-4FCFC7656A36}"/>
              </a:ext>
            </a:extLst>
          </p:cNvPr>
          <p:cNvSpPr txBox="1"/>
          <p:nvPr/>
        </p:nvSpPr>
        <p:spPr>
          <a:xfrm>
            <a:off x="3046986" y="2562482"/>
            <a:ext cx="1433915" cy="523220"/>
          </a:xfrm>
          <a:prstGeom prst="rect">
            <a:avLst/>
          </a:prstGeom>
          <a:noFill/>
        </p:spPr>
        <p:txBody>
          <a:bodyPr wrap="square" rtlCol="0">
            <a:spAutoFit/>
          </a:bodyPr>
          <a:lstStyle/>
          <a:p>
            <a:pPr fontAlgn="auto">
              <a:spcBef>
                <a:spcPts val="0"/>
              </a:spcBef>
              <a:spcAft>
                <a:spcPts val="0"/>
              </a:spcAft>
            </a:pPr>
            <a:r>
              <a:rPr lang="zh-CN" altLang="en-US" sz="1400">
                <a:solidFill>
                  <a:schemeClr val="tx1">
                    <a:lumMod val="65000"/>
                    <a:lumOff val="35000"/>
                  </a:schemeClr>
                </a:solidFill>
              </a:rPr>
              <a:t>非事务方法调用本类中事务方法</a:t>
            </a:r>
            <a:endParaRPr lang="zh-CN" altLang="en-US" sz="1400" dirty="0">
              <a:solidFill>
                <a:schemeClr val="tx1">
                  <a:lumMod val="65000"/>
                  <a:lumOff val="35000"/>
                </a:schemeClr>
              </a:solidFill>
            </a:endParaRPr>
          </a:p>
        </p:txBody>
      </p:sp>
      <p:sp>
        <p:nvSpPr>
          <p:cNvPr id="44" name="文本框 43">
            <a:extLst>
              <a:ext uri="{FF2B5EF4-FFF2-40B4-BE49-F238E27FC236}">
                <a16:creationId xmlns:a16="http://schemas.microsoft.com/office/drawing/2014/main" id="{B628A7C9-0420-45E3-15BD-75C4ADCFF3F0}"/>
              </a:ext>
            </a:extLst>
          </p:cNvPr>
          <p:cNvSpPr txBox="1"/>
          <p:nvPr/>
        </p:nvSpPr>
        <p:spPr>
          <a:xfrm>
            <a:off x="3656726" y="3873999"/>
            <a:ext cx="1480756" cy="307777"/>
          </a:xfrm>
          <a:prstGeom prst="rect">
            <a:avLst/>
          </a:prstGeom>
          <a:noFill/>
        </p:spPr>
        <p:txBody>
          <a:bodyPr wrap="square" rtlCol="0">
            <a:spAutoFit/>
          </a:bodyPr>
          <a:lstStyle/>
          <a:p>
            <a:pPr fontAlgn="auto">
              <a:spcBef>
                <a:spcPts val="0"/>
              </a:spcBef>
              <a:spcAft>
                <a:spcPts val="0"/>
              </a:spcAft>
            </a:pPr>
            <a:r>
              <a:rPr lang="zh-CN" altLang="en-US" sz="1400">
                <a:solidFill>
                  <a:schemeClr val="tx1">
                    <a:lumMod val="65000"/>
                    <a:lumOff val="35000"/>
                  </a:schemeClr>
                </a:solidFill>
              </a:rPr>
              <a:t>异常被捕获</a:t>
            </a:r>
            <a:endParaRPr lang="zh-CN" altLang="en-US" sz="1400" dirty="0">
              <a:solidFill>
                <a:schemeClr val="tx1">
                  <a:lumMod val="65000"/>
                  <a:lumOff val="35000"/>
                </a:schemeClr>
              </a:solidFill>
            </a:endParaRPr>
          </a:p>
        </p:txBody>
      </p:sp>
      <p:sp>
        <p:nvSpPr>
          <p:cNvPr id="45" name="矩形: 圆角 44">
            <a:extLst>
              <a:ext uri="{FF2B5EF4-FFF2-40B4-BE49-F238E27FC236}">
                <a16:creationId xmlns:a16="http://schemas.microsoft.com/office/drawing/2014/main" id="{11FE2B2A-FFE0-183C-953A-AF114381F9D4}"/>
              </a:ext>
            </a:extLst>
          </p:cNvPr>
          <p:cNvSpPr/>
          <p:nvPr/>
        </p:nvSpPr>
        <p:spPr>
          <a:xfrm>
            <a:off x="3084575" y="3620040"/>
            <a:ext cx="1929112" cy="843719"/>
          </a:xfrm>
          <a:prstGeom prst="roundRect">
            <a:avLst>
              <a:gd name="adj" fmla="val 50000"/>
            </a:avLst>
          </a:prstGeom>
          <a:noFill/>
          <a:ln w="12700">
            <a:solidFill>
              <a:srgbClr val="AD2B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占位符 1">
            <a:extLst>
              <a:ext uri="{FF2B5EF4-FFF2-40B4-BE49-F238E27FC236}">
                <a16:creationId xmlns:a16="http://schemas.microsoft.com/office/drawing/2014/main" id="{CBA79418-50A1-08E5-7B8F-D79D3B683847}"/>
              </a:ext>
            </a:extLst>
          </p:cNvPr>
          <p:cNvSpPr txBox="1">
            <a:spLocks/>
          </p:cNvSpPr>
          <p:nvPr/>
        </p:nvSpPr>
        <p:spPr>
          <a:xfrm>
            <a:off x="710880" y="938713"/>
            <a:ext cx="745833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lnSpc>
                <a:spcPct val="100000"/>
              </a:lnSpc>
              <a:buNone/>
            </a:pPr>
            <a:r>
              <a:rPr lang="zh-CN" altLang="en-US" sz="2000">
                <a:solidFill>
                  <a:srgbClr val="AD2B2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事务失效问题</a:t>
            </a:r>
          </a:p>
        </p:txBody>
      </p:sp>
      <p:sp>
        <p:nvSpPr>
          <p:cNvPr id="29" name="空心弧 28">
            <a:extLst>
              <a:ext uri="{FF2B5EF4-FFF2-40B4-BE49-F238E27FC236}">
                <a16:creationId xmlns:a16="http://schemas.microsoft.com/office/drawing/2014/main" id="{0FF6A90C-7FD6-782C-17CA-4A054F7CB329}"/>
              </a:ext>
            </a:extLst>
          </p:cNvPr>
          <p:cNvSpPr/>
          <p:nvPr/>
        </p:nvSpPr>
        <p:spPr>
          <a:xfrm>
            <a:off x="-949172" y="2026885"/>
            <a:ext cx="4234513" cy="4234513"/>
          </a:xfrm>
          <a:prstGeom prst="blockArc">
            <a:avLst>
              <a:gd name="adj1" fmla="val 16220385"/>
              <a:gd name="adj2" fmla="val 5373430"/>
              <a:gd name="adj3" fmla="val 383"/>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椭圆 31">
            <a:extLst>
              <a:ext uri="{FF2B5EF4-FFF2-40B4-BE49-F238E27FC236}">
                <a16:creationId xmlns:a16="http://schemas.microsoft.com/office/drawing/2014/main" id="{558F592F-24DF-FDBE-8526-406CB7E73DF7}"/>
              </a:ext>
            </a:extLst>
          </p:cNvPr>
          <p:cNvSpPr/>
          <p:nvPr/>
        </p:nvSpPr>
        <p:spPr>
          <a:xfrm>
            <a:off x="-4484" y="2869331"/>
            <a:ext cx="2345138" cy="2345138"/>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t>事务失效</a:t>
            </a:r>
          </a:p>
        </p:txBody>
      </p:sp>
      <p:sp>
        <p:nvSpPr>
          <p:cNvPr id="39" name="椭圆 38">
            <a:extLst>
              <a:ext uri="{FF2B5EF4-FFF2-40B4-BE49-F238E27FC236}">
                <a16:creationId xmlns:a16="http://schemas.microsoft.com/office/drawing/2014/main" id="{A49FFC2B-E7A0-CAB1-7F16-1533D9C57CE2}"/>
              </a:ext>
            </a:extLst>
          </p:cNvPr>
          <p:cNvSpPr/>
          <p:nvPr/>
        </p:nvSpPr>
        <p:spPr>
          <a:xfrm>
            <a:off x="2829898" y="3620040"/>
            <a:ext cx="843719" cy="843719"/>
          </a:xfrm>
          <a:prstGeom prst="ellipse">
            <a:avLst/>
          </a:prstGeom>
          <a:solidFill>
            <a:schemeClr val="bg1"/>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AD2B26"/>
                </a:solidFill>
              </a:rPr>
              <a:t>3</a:t>
            </a:r>
            <a:endParaRPr lang="zh-CN" altLang="en-US">
              <a:solidFill>
                <a:srgbClr val="AD2B26"/>
              </a:solidFill>
            </a:endParaRPr>
          </a:p>
        </p:txBody>
      </p:sp>
      <p:grpSp>
        <p:nvGrpSpPr>
          <p:cNvPr id="6" name="组合 5">
            <a:extLst>
              <a:ext uri="{FF2B5EF4-FFF2-40B4-BE49-F238E27FC236}">
                <a16:creationId xmlns:a16="http://schemas.microsoft.com/office/drawing/2014/main" id="{7DADBAB8-675F-4BC8-116A-EEEB2552F822}"/>
              </a:ext>
            </a:extLst>
          </p:cNvPr>
          <p:cNvGrpSpPr/>
          <p:nvPr/>
        </p:nvGrpSpPr>
        <p:grpSpPr>
          <a:xfrm>
            <a:off x="5358242" y="1853784"/>
            <a:ext cx="6512430" cy="4407613"/>
            <a:chOff x="1859973" y="2480205"/>
            <a:chExt cx="6512430" cy="4407613"/>
          </a:xfrm>
        </p:grpSpPr>
        <p:sp>
          <p:nvSpPr>
            <p:cNvPr id="7" name="矩形: 圆角 6">
              <a:extLst>
                <a:ext uri="{FF2B5EF4-FFF2-40B4-BE49-F238E27FC236}">
                  <a16:creationId xmlns:a16="http://schemas.microsoft.com/office/drawing/2014/main" id="{5E06A907-0837-70EB-4545-64A398747781}"/>
                </a:ext>
              </a:extLst>
            </p:cNvPr>
            <p:cNvSpPr/>
            <p:nvPr/>
          </p:nvSpPr>
          <p:spPr>
            <a:xfrm>
              <a:off x="1859973" y="2480205"/>
              <a:ext cx="6264840" cy="4407613"/>
            </a:xfrm>
            <a:prstGeom prst="roundRect">
              <a:avLst>
                <a:gd name="adj" fmla="val 2401"/>
              </a:avLst>
            </a:prstGeom>
            <a:solidFill>
              <a:srgbClr val="F9FBF9"/>
            </a:solidFill>
            <a:ln w="3175">
              <a:noFill/>
            </a:ln>
            <a:effectLst>
              <a:outerShdw blurRad="50800" dist="38100" dir="5400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D242DE63-FB8F-0A24-7648-985F41E106AC}"/>
                </a:ext>
              </a:extLst>
            </p:cNvPr>
            <p:cNvSpPr txBox="1"/>
            <p:nvPr/>
          </p:nvSpPr>
          <p:spPr>
            <a:xfrm>
              <a:off x="1859973" y="2845725"/>
              <a:ext cx="6512430" cy="3970318"/>
            </a:xfrm>
            <a:prstGeom prst="rect">
              <a:avLst/>
            </a:prstGeom>
            <a:noFill/>
          </p:spPr>
          <p:txBody>
            <a:bodyPr wrap="square" lIns="217440" tIns="45720" rIns="216000" bIns="45720" rtlCol="0">
              <a:spAutoFit/>
            </a:bodyPr>
            <a:lstStyle/>
            <a:p>
              <a:pPr eaLnBrk="0" fontAlgn="base" hangingPunct="0">
                <a:spcBef>
                  <a:spcPct val="0"/>
                </a:spcBef>
                <a:spcAft>
                  <a:spcPct val="0"/>
                </a:spcAft>
              </a:pPr>
              <a:r>
                <a:rPr kumimoji="0" lang="zh-CN" altLang="zh-CN" sz="1200" b="0" i="0" u="none" strike="noStrike" cap="none" normalizeH="0" baseline="0">
                  <a:ln>
                    <a:noFill/>
                  </a:ln>
                  <a:solidFill>
                    <a:srgbClr val="808000"/>
                  </a:solidFill>
                  <a:effectLst/>
                  <a:latin typeface="Source Code Pro" panose="020B0509030403020204" pitchFamily="49" charset="0"/>
                </a:rPr>
                <a:t>@Service</a:t>
              </a:r>
              <a:br>
                <a:rPr kumimoji="0" lang="zh-CN" altLang="zh-CN" sz="1200" b="0" i="0" u="none" strike="noStrike" cap="none" normalizeH="0" baseline="0">
                  <a:ln>
                    <a:noFill/>
                  </a:ln>
                  <a:solidFill>
                    <a:srgbClr val="808000"/>
                  </a:solidFill>
                  <a:effectLst/>
                  <a:latin typeface="Source Code Pro" panose="020B0509030403020204" pitchFamily="49" charset="0"/>
                </a:rPr>
              </a:br>
              <a:r>
                <a:rPr kumimoji="0" lang="zh-CN" altLang="zh-CN" sz="1200" b="1" i="0" u="none" strike="noStrike" cap="none" normalizeH="0" baseline="0">
                  <a:ln>
                    <a:noFill/>
                  </a:ln>
                  <a:solidFill>
                    <a:srgbClr val="000080"/>
                  </a:solidFill>
                  <a:effectLst/>
                  <a:latin typeface="Source Code Pro" panose="020B0509030403020204" pitchFamily="49" charset="0"/>
                </a:rPr>
                <a:t>public class </a:t>
              </a:r>
              <a:r>
                <a:rPr kumimoji="0" lang="zh-CN" altLang="zh-CN" sz="1200" b="0" i="0" u="none" strike="noStrike" cap="none" normalizeH="0" baseline="0">
                  <a:ln>
                    <a:noFill/>
                  </a:ln>
                  <a:solidFill>
                    <a:srgbClr val="000000"/>
                  </a:solidFill>
                  <a:effectLst/>
                  <a:latin typeface="Source Code Pro" panose="020B0509030403020204" pitchFamily="49" charset="0"/>
                </a:rPr>
                <a:t>OrderService {</a:t>
              </a:r>
              <a:br>
                <a:rPr kumimoji="0" lang="zh-CN" altLang="zh-CN" sz="1200" b="0" i="0" u="none" strike="noStrike" cap="none" normalizeH="0" baseline="0">
                  <a:ln>
                    <a:noFill/>
                  </a:ln>
                  <a:solidFill>
                    <a:srgbClr val="000000"/>
                  </a:solidFill>
                  <a:effectLst/>
                  <a:latin typeface="Source Code Pro" panose="020B0509030403020204" pitchFamily="49" charset="0"/>
                </a:rPr>
              </a:b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0" u="none" strike="noStrike" cap="none" normalizeH="0" baseline="0">
                  <a:ln>
                    <a:noFill/>
                  </a:ln>
                  <a:solidFill>
                    <a:srgbClr val="808000"/>
                  </a:solidFill>
                  <a:effectLst/>
                  <a:latin typeface="Source Code Pro" panose="020B0509030403020204" pitchFamily="49" charset="0"/>
                </a:rPr>
                <a:t>@Transactional</a:t>
              </a:r>
              <a:br>
                <a:rPr kumimoji="0" lang="zh-CN" altLang="zh-CN" sz="1200" b="0" i="0" u="none" strike="noStrike" cap="none" normalizeH="0" baseline="0">
                  <a:ln>
                    <a:noFill/>
                  </a:ln>
                  <a:solidFill>
                    <a:srgbClr val="808000"/>
                  </a:solidFill>
                  <a:effectLst/>
                  <a:latin typeface="Source Code Pro" panose="020B0509030403020204" pitchFamily="49" charset="0"/>
                </a:rPr>
              </a:br>
              <a:r>
                <a:rPr kumimoji="0" lang="zh-CN" altLang="zh-CN" sz="1200" b="0" i="0" u="none" strike="noStrike" cap="none" normalizeH="0" baseline="0">
                  <a:ln>
                    <a:noFill/>
                  </a:ln>
                  <a:solidFill>
                    <a:srgbClr val="808000"/>
                  </a:solidFill>
                  <a:effectLst/>
                  <a:latin typeface="Source Code Pro" panose="020B0509030403020204" pitchFamily="49" charset="0"/>
                </a:rPr>
                <a:t>    </a:t>
              </a:r>
              <a:r>
                <a:rPr kumimoji="0" lang="zh-CN" altLang="zh-CN" sz="1200" b="1" i="0" u="none" strike="noStrike" cap="none" normalizeH="0" baseline="0">
                  <a:ln>
                    <a:noFill/>
                  </a:ln>
                  <a:solidFill>
                    <a:srgbClr val="000080"/>
                  </a:solidFill>
                  <a:effectLst/>
                  <a:latin typeface="Source Code Pro" panose="020B0509030403020204" pitchFamily="49" charset="0"/>
                </a:rPr>
                <a:t>public void </a:t>
              </a:r>
              <a:r>
                <a:rPr kumimoji="0" lang="zh-CN" altLang="zh-CN" sz="1200" b="0" i="0" u="none" strike="noStrike" cap="none" normalizeH="0" baseline="0">
                  <a:ln>
                    <a:noFill/>
                  </a:ln>
                  <a:solidFill>
                    <a:srgbClr val="000000"/>
                  </a:solidFill>
                  <a:effectLst/>
                  <a:latin typeface="Source Code Pro" panose="020B0509030403020204" pitchFamily="49" charset="0"/>
                </a:rPr>
                <a:t>createOrder(){</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 </a:t>
              </a: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准备订单数据</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生成订单</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a:ln>
                    <a:noFill/>
                  </a:ln>
                  <a:solidFill>
                    <a:srgbClr val="000000"/>
                  </a:solidFill>
                  <a:effectLst/>
                  <a:latin typeface="Source Code Pro" panose="020B0509030403020204" pitchFamily="49" charset="0"/>
                </a:rPr>
                <a:t>insertOrder();</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扣减库存</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a:ln>
                    <a:noFill/>
                  </a:ln>
                  <a:solidFill>
                    <a:srgbClr val="000000"/>
                  </a:solidFill>
                  <a:effectLst/>
                  <a:latin typeface="Source Code Pro" panose="020B0509030403020204" pitchFamily="49" charset="0"/>
                </a:rPr>
                <a:t>reduceStock();</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br>
                <a:rPr kumimoji="0" lang="zh-CN" altLang="zh-CN" sz="1200" b="0" i="0" u="none" strike="noStrike" cap="none" normalizeH="0" baseline="0">
                  <a:ln>
                    <a:noFill/>
                  </a:ln>
                  <a:solidFill>
                    <a:srgbClr val="000000"/>
                  </a:solidFill>
                  <a:effectLst/>
                  <a:latin typeface="Source Code Pro" panose="020B0509030403020204" pitchFamily="49" charset="0"/>
                </a:rPr>
              </a:b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1" i="0" u="none" strike="noStrike" cap="none" normalizeH="0" baseline="0">
                  <a:ln>
                    <a:noFill/>
                  </a:ln>
                  <a:solidFill>
                    <a:srgbClr val="000080"/>
                  </a:solidFill>
                  <a:effectLst/>
                  <a:latin typeface="Source Code Pro" panose="020B0509030403020204" pitchFamily="49" charset="0"/>
                </a:rPr>
                <a:t>private void </a:t>
              </a:r>
              <a:r>
                <a:rPr kumimoji="0" lang="zh-CN" altLang="zh-CN" sz="1200" b="0" i="0" u="none" strike="noStrike" cap="none" normalizeH="0" baseline="0">
                  <a:ln>
                    <a:noFill/>
                  </a:ln>
                  <a:solidFill>
                    <a:srgbClr val="000000"/>
                  </a:solidFill>
                  <a:effectLst/>
                  <a:latin typeface="Source Code Pro" panose="020B0509030403020204" pitchFamily="49" charset="0"/>
                </a:rPr>
                <a:t>reduceStock() {</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1" i="0" u="none" strike="noStrike" cap="none" normalizeH="0" baseline="0">
                  <a:ln>
                    <a:noFill/>
                  </a:ln>
                  <a:solidFill>
                    <a:srgbClr val="000080"/>
                  </a:solidFill>
                  <a:effectLst/>
                  <a:latin typeface="Source Code Pro" panose="020B0509030403020204" pitchFamily="49" charset="0"/>
                </a:rPr>
                <a:t>try </a:t>
              </a:r>
              <a:r>
                <a:rPr kumimoji="0" lang="zh-CN" altLang="zh-CN" sz="1200" b="0" i="0" u="none" strike="noStrike" cap="none" normalizeH="0" baseline="0">
                  <a:ln>
                    <a:noFill/>
                  </a:ln>
                  <a:solidFill>
                    <a:srgbClr val="000000"/>
                  </a:solidFill>
                  <a:effectLst/>
                  <a:latin typeface="Source Code Pro" panose="020B0509030403020204" pitchFamily="49" charset="0"/>
                </a:rPr>
                <a:t>{</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扣库存</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1" i="0" u="none" strike="noStrike" cap="none" normalizeH="0" baseline="0">
                  <a:ln>
                    <a:noFill/>
                  </a:ln>
                  <a:solidFill>
                    <a:srgbClr val="000080"/>
                  </a:solidFill>
                  <a:effectLst/>
                  <a:latin typeface="Source Code Pro" panose="020B0509030403020204" pitchFamily="49" charset="0"/>
                </a:rPr>
                <a:t>catch </a:t>
              </a:r>
              <a:r>
                <a:rPr kumimoji="0" lang="zh-CN" altLang="zh-CN" sz="1200" b="0" i="0" u="none" strike="noStrike" cap="none" normalizeH="0" baseline="0">
                  <a:ln>
                    <a:noFill/>
                  </a:ln>
                  <a:solidFill>
                    <a:srgbClr val="000000"/>
                  </a:solidFill>
                  <a:effectLst/>
                  <a:latin typeface="Source Code Pro" panose="020B0509030403020204" pitchFamily="49" charset="0"/>
                </a:rPr>
                <a:t>(Exception e) {</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处理异常</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a:ln>
                    <a:noFill/>
                  </a:ln>
                  <a:solidFill>
                    <a:srgbClr val="000000"/>
                  </a:solidFill>
                  <a:effectLst/>
                  <a:latin typeface="Source Code Pro" panose="020B0509030403020204" pitchFamily="49" charset="0"/>
                </a:rPr>
                <a:t>}</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br>
                <a:rPr kumimoji="0" lang="zh-CN" altLang="zh-CN" sz="1200" b="0" i="0" u="none" strike="noStrike" cap="none" normalizeH="0" baseline="0">
                  <a:ln>
                    <a:noFill/>
                  </a:ln>
                  <a:solidFill>
                    <a:srgbClr val="000000"/>
                  </a:solidFill>
                  <a:effectLst/>
                  <a:latin typeface="Source Code Pro" panose="020B0509030403020204" pitchFamily="49" charset="0"/>
                </a:rPr>
              </a:b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a:t>
              </a:r>
              <a:endParaRPr kumimoji="0" lang="zh-CN" altLang="zh-CN" sz="1200" b="0" i="0" u="none" strike="noStrike" cap="none" normalizeH="0" baseline="0">
                <a:ln>
                  <a:noFill/>
                </a:ln>
                <a:solidFill>
                  <a:schemeClr val="tx1"/>
                </a:solidFill>
                <a:effectLst/>
                <a:latin typeface="Arial" panose="020B0604020202020204" pitchFamily="34" charset="0"/>
              </a:endParaRPr>
            </a:p>
          </p:txBody>
        </p:sp>
        <p:sp>
          <p:nvSpPr>
            <p:cNvPr id="9" name="矩形: 圆角 8">
              <a:extLst>
                <a:ext uri="{FF2B5EF4-FFF2-40B4-BE49-F238E27FC236}">
                  <a16:creationId xmlns:a16="http://schemas.microsoft.com/office/drawing/2014/main" id="{A166F458-2DD0-97F8-6F45-14C9974537FE}"/>
                </a:ext>
              </a:extLst>
            </p:cNvPr>
            <p:cNvSpPr/>
            <p:nvPr/>
          </p:nvSpPr>
          <p:spPr>
            <a:xfrm>
              <a:off x="1859973" y="2480205"/>
              <a:ext cx="6264840" cy="365520"/>
            </a:xfrm>
            <a:prstGeom prst="roundRect">
              <a:avLst>
                <a:gd name="adj" fmla="val 12810"/>
              </a:avLst>
            </a:prstGeom>
            <a:solidFill>
              <a:schemeClr val="bg1">
                <a:lumMod val="95000"/>
              </a:schemeClr>
            </a:solidFill>
            <a:ln w="3175">
              <a:noFill/>
            </a:ln>
            <a:effectLst>
              <a:outerShdw blurRad="127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216000" bIns="45720" rtlCol="0" anchor="ctr"/>
            <a:lstStyle/>
            <a:p>
              <a:pPr algn="ctr"/>
              <a:endParaRPr lang="zh-CN" altLang="en-US"/>
            </a:p>
          </p:txBody>
        </p:sp>
        <p:grpSp>
          <p:nvGrpSpPr>
            <p:cNvPr id="10" name="组合 9">
              <a:extLst>
                <a:ext uri="{FF2B5EF4-FFF2-40B4-BE49-F238E27FC236}">
                  <a16:creationId xmlns:a16="http://schemas.microsoft.com/office/drawing/2014/main" id="{E8C8468A-0B97-4E9A-C092-7CE1C15E3786}"/>
                </a:ext>
              </a:extLst>
            </p:cNvPr>
            <p:cNvGrpSpPr/>
            <p:nvPr/>
          </p:nvGrpSpPr>
          <p:grpSpPr>
            <a:xfrm>
              <a:off x="2016840" y="2577251"/>
              <a:ext cx="780463" cy="183269"/>
              <a:chOff x="2016840" y="2577251"/>
              <a:chExt cx="780463" cy="183269"/>
            </a:xfrm>
          </p:grpSpPr>
          <p:sp>
            <p:nvSpPr>
              <p:cNvPr id="11" name="椭圆 10">
                <a:extLst>
                  <a:ext uri="{FF2B5EF4-FFF2-40B4-BE49-F238E27FC236}">
                    <a16:creationId xmlns:a16="http://schemas.microsoft.com/office/drawing/2014/main" id="{9CCD5E09-6718-AE36-5BCB-CF383CCB2ADA}"/>
                  </a:ext>
                </a:extLst>
              </p:cNvPr>
              <p:cNvSpPr/>
              <p:nvPr/>
            </p:nvSpPr>
            <p:spPr>
              <a:xfrm>
                <a:off x="2016840" y="2577253"/>
                <a:ext cx="183267" cy="183267"/>
              </a:xfrm>
              <a:prstGeom prst="ellipse">
                <a:avLst/>
              </a:prstGeom>
              <a:solidFill>
                <a:srgbClr val="FF5F56"/>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766E5759-611B-CF22-0CC6-9194FD704FC6}"/>
                  </a:ext>
                </a:extLst>
              </p:cNvPr>
              <p:cNvSpPr/>
              <p:nvPr/>
            </p:nvSpPr>
            <p:spPr>
              <a:xfrm>
                <a:off x="2315438" y="2577252"/>
                <a:ext cx="183267" cy="183267"/>
              </a:xfrm>
              <a:prstGeom prst="ellipse">
                <a:avLst/>
              </a:prstGeom>
              <a:solidFill>
                <a:srgbClr val="FFBD2E"/>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DD9CA17B-D4F0-DBF6-7BCC-D37ED0200517}"/>
                  </a:ext>
                </a:extLst>
              </p:cNvPr>
              <p:cNvSpPr/>
              <p:nvPr/>
            </p:nvSpPr>
            <p:spPr>
              <a:xfrm>
                <a:off x="2614036" y="2577251"/>
                <a:ext cx="183267" cy="183267"/>
              </a:xfrm>
              <a:prstGeom prst="ellipse">
                <a:avLst/>
              </a:prstGeom>
              <a:solidFill>
                <a:srgbClr val="27C93F"/>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 name="椭圆 2">
            <a:extLst>
              <a:ext uri="{FF2B5EF4-FFF2-40B4-BE49-F238E27FC236}">
                <a16:creationId xmlns:a16="http://schemas.microsoft.com/office/drawing/2014/main" id="{BA72ED7C-F675-AEA3-394A-9CCCD5C56C9B}"/>
              </a:ext>
            </a:extLst>
          </p:cNvPr>
          <p:cNvSpPr/>
          <p:nvPr/>
        </p:nvSpPr>
        <p:spPr>
          <a:xfrm>
            <a:off x="2555418" y="2574076"/>
            <a:ext cx="491568" cy="491568"/>
          </a:xfrm>
          <a:prstGeom prst="ellipse">
            <a:avLst/>
          </a:prstGeom>
          <a:solidFill>
            <a:schemeClr val="bg1"/>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AD2B26"/>
                </a:solidFill>
              </a:rPr>
              <a:t>2</a:t>
            </a:r>
            <a:endParaRPr lang="zh-CN" altLang="en-US" sz="1600">
              <a:solidFill>
                <a:srgbClr val="AD2B26"/>
              </a:solidFill>
            </a:endParaRPr>
          </a:p>
        </p:txBody>
      </p:sp>
      <p:grpSp>
        <p:nvGrpSpPr>
          <p:cNvPr id="15" name="组合 14">
            <a:extLst>
              <a:ext uri="{FF2B5EF4-FFF2-40B4-BE49-F238E27FC236}">
                <a16:creationId xmlns:a16="http://schemas.microsoft.com/office/drawing/2014/main" id="{E335FA4E-50D0-707E-BA24-817DDBD4C9F1}"/>
              </a:ext>
            </a:extLst>
          </p:cNvPr>
          <p:cNvGrpSpPr/>
          <p:nvPr/>
        </p:nvGrpSpPr>
        <p:grpSpPr>
          <a:xfrm>
            <a:off x="3285341" y="-4040319"/>
            <a:ext cx="6264840" cy="3894501"/>
            <a:chOff x="1859973" y="2480205"/>
            <a:chExt cx="6264840" cy="3894501"/>
          </a:xfrm>
        </p:grpSpPr>
        <p:sp>
          <p:nvSpPr>
            <p:cNvPr id="24" name="矩形: 圆角 23">
              <a:extLst>
                <a:ext uri="{FF2B5EF4-FFF2-40B4-BE49-F238E27FC236}">
                  <a16:creationId xmlns:a16="http://schemas.microsoft.com/office/drawing/2014/main" id="{DF287600-7079-8D1F-F46B-3166F550A31A}"/>
                </a:ext>
              </a:extLst>
            </p:cNvPr>
            <p:cNvSpPr/>
            <p:nvPr/>
          </p:nvSpPr>
          <p:spPr>
            <a:xfrm>
              <a:off x="1859973" y="2480206"/>
              <a:ext cx="6264840" cy="3894500"/>
            </a:xfrm>
            <a:prstGeom prst="roundRect">
              <a:avLst>
                <a:gd name="adj" fmla="val 2401"/>
              </a:avLst>
            </a:prstGeom>
            <a:solidFill>
              <a:srgbClr val="F9FBF9"/>
            </a:solidFill>
            <a:ln w="3175">
              <a:noFill/>
            </a:ln>
            <a:effectLst>
              <a:outerShdw blurRad="50800" dist="38100" dir="5400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BBACA6FF-83A9-8BD6-3B4F-E6882FE9E9AA}"/>
                </a:ext>
              </a:extLst>
            </p:cNvPr>
            <p:cNvSpPr txBox="1"/>
            <p:nvPr/>
          </p:nvSpPr>
          <p:spPr>
            <a:xfrm>
              <a:off x="1859973" y="2845725"/>
              <a:ext cx="5569099" cy="3416320"/>
            </a:xfrm>
            <a:prstGeom prst="rect">
              <a:avLst/>
            </a:prstGeom>
            <a:noFill/>
          </p:spPr>
          <p:txBody>
            <a:bodyPr wrap="square" lIns="217440" tIns="45720" rIns="216000" bIns="45720" rtlCol="0">
              <a:spAutoFit/>
            </a:bodyPr>
            <a:lstStyle/>
            <a:p>
              <a:pPr eaLnBrk="0" fontAlgn="base" hangingPunct="0">
                <a:spcBef>
                  <a:spcPct val="0"/>
                </a:spcBef>
                <a:spcAft>
                  <a:spcPct val="0"/>
                </a:spcAft>
              </a:pPr>
              <a:r>
                <a:rPr kumimoji="0" lang="zh-CN" altLang="zh-CN" sz="1200" b="0" i="0" u="none" strike="noStrike" cap="none" normalizeH="0" baseline="0">
                  <a:ln>
                    <a:noFill/>
                  </a:ln>
                  <a:solidFill>
                    <a:srgbClr val="808000"/>
                  </a:solidFill>
                  <a:effectLst/>
                  <a:latin typeface="Source Code Pro" panose="020B0509030403020204" pitchFamily="49" charset="0"/>
                </a:rPr>
                <a:t>@Service</a:t>
              </a:r>
              <a:br>
                <a:rPr kumimoji="0" lang="zh-CN" altLang="zh-CN" sz="1200" b="0" i="0" u="none" strike="noStrike" cap="none" normalizeH="0" baseline="0">
                  <a:ln>
                    <a:noFill/>
                  </a:ln>
                  <a:solidFill>
                    <a:srgbClr val="808000"/>
                  </a:solidFill>
                  <a:effectLst/>
                  <a:latin typeface="Source Code Pro" panose="020B0509030403020204" pitchFamily="49" charset="0"/>
                </a:rPr>
              </a:br>
              <a:r>
                <a:rPr kumimoji="0" lang="zh-CN" altLang="zh-CN" sz="1200" b="1" i="0" u="none" strike="noStrike" cap="none" normalizeH="0" baseline="0">
                  <a:ln>
                    <a:noFill/>
                  </a:ln>
                  <a:solidFill>
                    <a:srgbClr val="000080"/>
                  </a:solidFill>
                  <a:effectLst/>
                  <a:latin typeface="Source Code Pro" panose="020B0509030403020204" pitchFamily="49" charset="0"/>
                </a:rPr>
                <a:t>public class </a:t>
              </a:r>
              <a:r>
                <a:rPr kumimoji="0" lang="zh-CN" altLang="zh-CN" sz="1200" b="0" i="0" u="none" strike="noStrike" cap="none" normalizeH="0" baseline="0">
                  <a:ln>
                    <a:noFill/>
                  </a:ln>
                  <a:solidFill>
                    <a:srgbClr val="000000"/>
                  </a:solidFill>
                  <a:effectLst/>
                  <a:latin typeface="Source Code Pro" panose="020B0509030403020204" pitchFamily="49" charset="0"/>
                </a:rPr>
                <a:t>OrderService {</a:t>
              </a:r>
              <a:br>
                <a:rPr kumimoji="0" lang="zh-CN" altLang="zh-CN" sz="1200" b="0" i="0" u="none" strike="noStrike" cap="none" normalizeH="0" baseline="0">
                  <a:ln>
                    <a:noFill/>
                  </a:ln>
                  <a:solidFill>
                    <a:srgbClr val="000000"/>
                  </a:solidFill>
                  <a:effectLst/>
                  <a:latin typeface="Source Code Pro" panose="020B0509030403020204" pitchFamily="49" charset="0"/>
                </a:rPr>
              </a:b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1" i="0" u="none" strike="noStrike" cap="none" normalizeH="0" baseline="0">
                  <a:ln>
                    <a:noFill/>
                  </a:ln>
                  <a:solidFill>
                    <a:srgbClr val="000080"/>
                  </a:solidFill>
                  <a:effectLst/>
                  <a:latin typeface="Source Code Pro" panose="020B0509030403020204" pitchFamily="49" charset="0"/>
                </a:rPr>
                <a:t>public void </a:t>
              </a:r>
              <a:r>
                <a:rPr kumimoji="0" lang="zh-CN" altLang="zh-CN" sz="1200" b="0" i="0" u="none" strike="noStrike" cap="none" normalizeH="0" baseline="0">
                  <a:ln>
                    <a:noFill/>
                  </a:ln>
                  <a:solidFill>
                    <a:srgbClr val="000000"/>
                  </a:solidFill>
                  <a:effectLst/>
                  <a:latin typeface="Source Code Pro" panose="020B0509030403020204" pitchFamily="49" charset="0"/>
                </a:rPr>
                <a:t>createOrder(){</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 </a:t>
              </a: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准备订单数据</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生成订单并扣减库存</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a:ln>
                    <a:noFill/>
                  </a:ln>
                  <a:solidFill>
                    <a:srgbClr val="000000"/>
                  </a:solidFill>
                  <a:effectLst/>
                  <a:latin typeface="Source Code Pro" panose="020B0509030403020204" pitchFamily="49" charset="0"/>
                </a:rPr>
                <a:t>insertOrderAndReduceStock();</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br>
                <a:rPr kumimoji="0" lang="zh-CN" altLang="zh-CN" sz="1200" b="0" i="0" u="none" strike="noStrike" cap="none" normalizeH="0" baseline="0">
                  <a:ln>
                    <a:noFill/>
                  </a:ln>
                  <a:solidFill>
                    <a:srgbClr val="000000"/>
                  </a:solidFill>
                  <a:effectLst/>
                  <a:latin typeface="Source Code Pro" panose="020B0509030403020204" pitchFamily="49" charset="0"/>
                </a:rPr>
              </a:b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0" u="none" strike="noStrike" cap="none" normalizeH="0" baseline="0">
                  <a:ln>
                    <a:noFill/>
                  </a:ln>
                  <a:solidFill>
                    <a:srgbClr val="808000"/>
                  </a:solidFill>
                  <a:effectLst/>
                  <a:latin typeface="Source Code Pro" panose="020B0509030403020204" pitchFamily="49" charset="0"/>
                </a:rPr>
                <a:t>@Transactional</a:t>
              </a:r>
              <a:br>
                <a:rPr kumimoji="0" lang="zh-CN" altLang="zh-CN" sz="1200" b="0" i="0" u="none" strike="noStrike" cap="none" normalizeH="0" baseline="0">
                  <a:ln>
                    <a:noFill/>
                  </a:ln>
                  <a:solidFill>
                    <a:srgbClr val="808000"/>
                  </a:solidFill>
                  <a:effectLst/>
                  <a:latin typeface="Source Code Pro" panose="020B0509030403020204" pitchFamily="49" charset="0"/>
                </a:rPr>
              </a:br>
              <a:r>
                <a:rPr kumimoji="0" lang="zh-CN" altLang="zh-CN" sz="1200" b="0" i="0" u="none" strike="noStrike" cap="none" normalizeH="0" baseline="0">
                  <a:ln>
                    <a:noFill/>
                  </a:ln>
                  <a:solidFill>
                    <a:srgbClr val="808000"/>
                  </a:solidFill>
                  <a:effectLst/>
                  <a:latin typeface="Source Code Pro" panose="020B0509030403020204" pitchFamily="49" charset="0"/>
                </a:rPr>
                <a:t>    </a:t>
              </a:r>
              <a:r>
                <a:rPr kumimoji="0" lang="zh-CN" altLang="zh-CN" sz="1200" b="1" i="0" u="none" strike="noStrike" cap="none" normalizeH="0" baseline="0">
                  <a:ln>
                    <a:noFill/>
                  </a:ln>
                  <a:solidFill>
                    <a:srgbClr val="000080"/>
                  </a:solidFill>
                  <a:effectLst/>
                  <a:latin typeface="Source Code Pro" panose="020B0509030403020204" pitchFamily="49" charset="0"/>
                </a:rPr>
                <a:t>public void </a:t>
              </a:r>
              <a:r>
                <a:rPr kumimoji="0" lang="zh-CN" altLang="zh-CN" sz="1200" b="0" i="0" u="none" strike="noStrike" cap="none" normalizeH="0" baseline="0">
                  <a:ln>
                    <a:noFill/>
                  </a:ln>
                  <a:solidFill>
                    <a:srgbClr val="000000"/>
                  </a:solidFill>
                  <a:effectLst/>
                  <a:latin typeface="Source Code Pro" panose="020B0509030403020204" pitchFamily="49" charset="0"/>
                </a:rPr>
                <a:t>insertOrderAndReduceStock(){</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生成订单</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a:ln>
                    <a:noFill/>
                  </a:ln>
                  <a:solidFill>
                    <a:srgbClr val="000000"/>
                  </a:solidFill>
                  <a:effectLst/>
                  <a:latin typeface="Source Code Pro" panose="020B0509030403020204" pitchFamily="49" charset="0"/>
                </a:rPr>
                <a:t>insertOrder();</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扣减库存</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a:ln>
                    <a:noFill/>
                  </a:ln>
                  <a:solidFill>
                    <a:srgbClr val="000000"/>
                  </a:solidFill>
                  <a:effectLst/>
                  <a:latin typeface="Source Code Pro" panose="020B0509030403020204" pitchFamily="49" charset="0"/>
                </a:rPr>
                <a:t>reduceStock();</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a:t>
              </a:r>
              <a:endParaRPr kumimoji="0" lang="zh-CN" altLang="zh-CN" sz="1600" b="0" i="0" u="none" strike="noStrike" cap="none" normalizeH="0" baseline="0">
                <a:ln>
                  <a:noFill/>
                </a:ln>
                <a:solidFill>
                  <a:schemeClr val="tx1"/>
                </a:solidFill>
                <a:effectLst/>
                <a:latin typeface="Arial" panose="020B0604020202020204" pitchFamily="34" charset="0"/>
              </a:endParaRPr>
            </a:p>
          </p:txBody>
        </p:sp>
        <p:sp>
          <p:nvSpPr>
            <p:cNvPr id="27" name="矩形: 圆角 26">
              <a:extLst>
                <a:ext uri="{FF2B5EF4-FFF2-40B4-BE49-F238E27FC236}">
                  <a16:creationId xmlns:a16="http://schemas.microsoft.com/office/drawing/2014/main" id="{82C27051-1B4E-EACC-178E-80819719578C}"/>
                </a:ext>
              </a:extLst>
            </p:cNvPr>
            <p:cNvSpPr/>
            <p:nvPr/>
          </p:nvSpPr>
          <p:spPr>
            <a:xfrm>
              <a:off x="1859973" y="2480205"/>
              <a:ext cx="6264840" cy="365520"/>
            </a:xfrm>
            <a:prstGeom prst="roundRect">
              <a:avLst>
                <a:gd name="adj" fmla="val 12810"/>
              </a:avLst>
            </a:prstGeom>
            <a:solidFill>
              <a:schemeClr val="bg1">
                <a:lumMod val="95000"/>
              </a:schemeClr>
            </a:solidFill>
            <a:ln w="3175">
              <a:noFill/>
            </a:ln>
            <a:effectLst>
              <a:outerShdw blurRad="127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216000" bIns="45720" rtlCol="0" anchor="ctr"/>
            <a:lstStyle/>
            <a:p>
              <a:pPr algn="ctr"/>
              <a:endParaRPr lang="zh-CN" altLang="en-US"/>
            </a:p>
          </p:txBody>
        </p:sp>
        <p:grpSp>
          <p:nvGrpSpPr>
            <p:cNvPr id="28" name="组合 27">
              <a:extLst>
                <a:ext uri="{FF2B5EF4-FFF2-40B4-BE49-F238E27FC236}">
                  <a16:creationId xmlns:a16="http://schemas.microsoft.com/office/drawing/2014/main" id="{B2C98ED7-2E68-2146-32F8-5E901D8CAFD3}"/>
                </a:ext>
              </a:extLst>
            </p:cNvPr>
            <p:cNvGrpSpPr/>
            <p:nvPr/>
          </p:nvGrpSpPr>
          <p:grpSpPr>
            <a:xfrm>
              <a:off x="2016840" y="2577251"/>
              <a:ext cx="780463" cy="183269"/>
              <a:chOff x="2016840" y="2577251"/>
              <a:chExt cx="780463" cy="183269"/>
            </a:xfrm>
          </p:grpSpPr>
          <p:sp>
            <p:nvSpPr>
              <p:cNvPr id="30" name="椭圆 29">
                <a:extLst>
                  <a:ext uri="{FF2B5EF4-FFF2-40B4-BE49-F238E27FC236}">
                    <a16:creationId xmlns:a16="http://schemas.microsoft.com/office/drawing/2014/main" id="{116EFF51-26F7-8B31-41AB-9064039DAB98}"/>
                  </a:ext>
                </a:extLst>
              </p:cNvPr>
              <p:cNvSpPr/>
              <p:nvPr/>
            </p:nvSpPr>
            <p:spPr>
              <a:xfrm>
                <a:off x="2016840" y="2577253"/>
                <a:ext cx="183267" cy="183267"/>
              </a:xfrm>
              <a:prstGeom prst="ellipse">
                <a:avLst/>
              </a:prstGeom>
              <a:solidFill>
                <a:srgbClr val="FF5F56"/>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03D9DAB-AB46-320D-7142-9DCF9FC10289}"/>
                  </a:ext>
                </a:extLst>
              </p:cNvPr>
              <p:cNvSpPr/>
              <p:nvPr/>
            </p:nvSpPr>
            <p:spPr>
              <a:xfrm>
                <a:off x="2315438" y="2577252"/>
                <a:ext cx="183267" cy="183267"/>
              </a:xfrm>
              <a:prstGeom prst="ellipse">
                <a:avLst/>
              </a:prstGeom>
              <a:solidFill>
                <a:srgbClr val="FFBD2E"/>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EAF522B6-8663-6F56-EB25-0C7D0AB3F780}"/>
                  </a:ext>
                </a:extLst>
              </p:cNvPr>
              <p:cNvSpPr/>
              <p:nvPr/>
            </p:nvSpPr>
            <p:spPr>
              <a:xfrm>
                <a:off x="2614036" y="2577251"/>
                <a:ext cx="183267" cy="183267"/>
              </a:xfrm>
              <a:prstGeom prst="ellipse">
                <a:avLst/>
              </a:prstGeom>
              <a:solidFill>
                <a:srgbClr val="27C93F"/>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4" name="矩形: 圆角 33">
            <a:extLst>
              <a:ext uri="{FF2B5EF4-FFF2-40B4-BE49-F238E27FC236}">
                <a16:creationId xmlns:a16="http://schemas.microsoft.com/office/drawing/2014/main" id="{FE3C9D50-3EC9-344C-892F-D1B7BF2A3B88}"/>
              </a:ext>
            </a:extLst>
          </p:cNvPr>
          <p:cNvSpPr/>
          <p:nvPr/>
        </p:nvSpPr>
        <p:spPr>
          <a:xfrm>
            <a:off x="1745779" y="1902185"/>
            <a:ext cx="1929112" cy="491568"/>
          </a:xfrm>
          <a:prstGeom prst="roundRect">
            <a:avLst>
              <a:gd name="adj" fmla="val 50000"/>
            </a:avLst>
          </a:prstGeom>
          <a:noFill/>
          <a:ln w="12700">
            <a:solidFill>
              <a:srgbClr val="AD2B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91B894E7-45A5-BA2A-52B8-3F3388CE2C8B}"/>
              </a:ext>
            </a:extLst>
          </p:cNvPr>
          <p:cNvSpPr txBox="1"/>
          <p:nvPr/>
        </p:nvSpPr>
        <p:spPr>
          <a:xfrm>
            <a:off x="2334656" y="1890591"/>
            <a:ext cx="1358064" cy="523220"/>
          </a:xfrm>
          <a:prstGeom prst="rect">
            <a:avLst/>
          </a:prstGeom>
          <a:noFill/>
        </p:spPr>
        <p:txBody>
          <a:bodyPr wrap="square" rtlCol="0">
            <a:spAutoFit/>
          </a:bodyPr>
          <a:lstStyle/>
          <a:p>
            <a:pPr fontAlgn="auto">
              <a:spcBef>
                <a:spcPts val="0"/>
              </a:spcBef>
              <a:spcAft>
                <a:spcPts val="0"/>
              </a:spcAft>
            </a:pPr>
            <a:r>
              <a:rPr lang="zh-CN" altLang="en-US" sz="1400">
                <a:solidFill>
                  <a:schemeClr val="tx1">
                    <a:lumMod val="65000"/>
                    <a:lumOff val="35000"/>
                  </a:schemeClr>
                </a:solidFill>
              </a:rPr>
              <a:t>方法不是</a:t>
            </a:r>
            <a:r>
              <a:rPr lang="en-US" altLang="zh-CN" sz="1400">
                <a:solidFill>
                  <a:schemeClr val="tx1">
                    <a:lumMod val="65000"/>
                    <a:lumOff val="35000"/>
                  </a:schemeClr>
                </a:solidFill>
              </a:rPr>
              <a:t>public</a:t>
            </a:r>
            <a:r>
              <a:rPr lang="zh-CN" altLang="en-US" sz="1400">
                <a:solidFill>
                  <a:schemeClr val="tx1">
                    <a:lumMod val="65000"/>
                    <a:lumOff val="35000"/>
                  </a:schemeClr>
                </a:solidFill>
              </a:rPr>
              <a:t>修饰</a:t>
            </a:r>
            <a:endParaRPr lang="zh-CN" altLang="en-US" sz="1400" dirty="0">
              <a:solidFill>
                <a:schemeClr val="tx1">
                  <a:lumMod val="65000"/>
                  <a:lumOff val="35000"/>
                </a:schemeClr>
              </a:solidFill>
            </a:endParaRPr>
          </a:p>
        </p:txBody>
      </p:sp>
      <p:sp>
        <p:nvSpPr>
          <p:cNvPr id="36" name="椭圆 35">
            <a:extLst>
              <a:ext uri="{FF2B5EF4-FFF2-40B4-BE49-F238E27FC236}">
                <a16:creationId xmlns:a16="http://schemas.microsoft.com/office/drawing/2014/main" id="{81C688BB-546C-4B41-8964-1842359A71F7}"/>
              </a:ext>
            </a:extLst>
          </p:cNvPr>
          <p:cNvSpPr/>
          <p:nvPr/>
        </p:nvSpPr>
        <p:spPr>
          <a:xfrm>
            <a:off x="1749408" y="1902185"/>
            <a:ext cx="491568" cy="491568"/>
          </a:xfrm>
          <a:prstGeom prst="ellipse">
            <a:avLst/>
          </a:prstGeom>
          <a:solidFill>
            <a:schemeClr val="bg1"/>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AD2B26"/>
                </a:solidFill>
              </a:rPr>
              <a:t>1</a:t>
            </a:r>
            <a:endParaRPr lang="zh-CN" altLang="en-US" sz="1600">
              <a:solidFill>
                <a:srgbClr val="AD2B26"/>
              </a:solidFill>
            </a:endParaRPr>
          </a:p>
        </p:txBody>
      </p:sp>
      <p:grpSp>
        <p:nvGrpSpPr>
          <p:cNvPr id="38" name="组合 37">
            <a:extLst>
              <a:ext uri="{FF2B5EF4-FFF2-40B4-BE49-F238E27FC236}">
                <a16:creationId xmlns:a16="http://schemas.microsoft.com/office/drawing/2014/main" id="{DB8B59DC-51EE-0155-0E4E-C125E198A499}"/>
              </a:ext>
            </a:extLst>
          </p:cNvPr>
          <p:cNvGrpSpPr/>
          <p:nvPr/>
        </p:nvGrpSpPr>
        <p:grpSpPr>
          <a:xfrm>
            <a:off x="2350527" y="7098348"/>
            <a:ext cx="6512430" cy="3510696"/>
            <a:chOff x="1859973" y="2480205"/>
            <a:chExt cx="6512430" cy="3510696"/>
          </a:xfrm>
        </p:grpSpPr>
        <p:sp>
          <p:nvSpPr>
            <p:cNvPr id="40" name="矩形: 圆角 39">
              <a:extLst>
                <a:ext uri="{FF2B5EF4-FFF2-40B4-BE49-F238E27FC236}">
                  <a16:creationId xmlns:a16="http://schemas.microsoft.com/office/drawing/2014/main" id="{EB0D0571-CE41-A3DC-ADE5-54DD070D821B}"/>
                </a:ext>
              </a:extLst>
            </p:cNvPr>
            <p:cNvSpPr/>
            <p:nvPr/>
          </p:nvSpPr>
          <p:spPr>
            <a:xfrm>
              <a:off x="1859973" y="2480206"/>
              <a:ext cx="6264840" cy="3510695"/>
            </a:xfrm>
            <a:prstGeom prst="roundRect">
              <a:avLst>
                <a:gd name="adj" fmla="val 2401"/>
              </a:avLst>
            </a:prstGeom>
            <a:solidFill>
              <a:srgbClr val="F9FBF9"/>
            </a:solidFill>
            <a:ln w="3175">
              <a:noFill/>
            </a:ln>
            <a:effectLst>
              <a:outerShdw blurRad="50800" dist="38100" dir="5400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a:extLst>
                <a:ext uri="{FF2B5EF4-FFF2-40B4-BE49-F238E27FC236}">
                  <a16:creationId xmlns:a16="http://schemas.microsoft.com/office/drawing/2014/main" id="{825CA59D-E544-1879-E003-E20AABBBAFCA}"/>
                </a:ext>
              </a:extLst>
            </p:cNvPr>
            <p:cNvSpPr txBox="1"/>
            <p:nvPr/>
          </p:nvSpPr>
          <p:spPr>
            <a:xfrm>
              <a:off x="1859973" y="2845725"/>
              <a:ext cx="6512430" cy="2862322"/>
            </a:xfrm>
            <a:prstGeom prst="rect">
              <a:avLst/>
            </a:prstGeom>
            <a:noFill/>
          </p:spPr>
          <p:txBody>
            <a:bodyPr wrap="square" lIns="217440" tIns="45720" rIns="216000" bIns="4572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808000"/>
                  </a:solidFill>
                  <a:effectLst/>
                  <a:latin typeface="Source Code Pro" panose="020B0509030403020204" pitchFamily="49" charset="0"/>
                </a:rPr>
                <a:t>@Service</a:t>
              </a:r>
              <a:br>
                <a:rPr kumimoji="0" lang="zh-CN" altLang="zh-CN" sz="1200" b="0" i="0" u="none" strike="noStrike" cap="none" normalizeH="0" baseline="0">
                  <a:ln>
                    <a:noFill/>
                  </a:ln>
                  <a:solidFill>
                    <a:srgbClr val="808000"/>
                  </a:solidFill>
                  <a:effectLst/>
                  <a:latin typeface="Source Code Pro" panose="020B0509030403020204" pitchFamily="49" charset="0"/>
                </a:rPr>
              </a:br>
              <a:r>
                <a:rPr kumimoji="0" lang="zh-CN" altLang="zh-CN" sz="1200" b="1" i="0" u="none" strike="noStrike" cap="none" normalizeH="0" baseline="0">
                  <a:ln>
                    <a:noFill/>
                  </a:ln>
                  <a:solidFill>
                    <a:srgbClr val="000080"/>
                  </a:solidFill>
                  <a:effectLst/>
                  <a:latin typeface="Source Code Pro" panose="020B0509030403020204" pitchFamily="49" charset="0"/>
                </a:rPr>
                <a:t>public class </a:t>
              </a:r>
              <a:r>
                <a:rPr kumimoji="0" lang="zh-CN" altLang="zh-CN" sz="1200" b="0" i="0" u="none" strike="noStrike" cap="none" normalizeH="0" baseline="0">
                  <a:ln>
                    <a:noFill/>
                  </a:ln>
                  <a:solidFill>
                    <a:srgbClr val="000000"/>
                  </a:solidFill>
                  <a:effectLst/>
                  <a:latin typeface="Source Code Pro" panose="020B0509030403020204" pitchFamily="49" charset="0"/>
                </a:rPr>
                <a:t>OrderService {</a:t>
              </a:r>
              <a:br>
                <a:rPr kumimoji="0" lang="zh-CN" altLang="zh-CN" sz="1200" b="0" i="0" u="none" strike="noStrike" cap="none" normalizeH="0" baseline="0">
                  <a:ln>
                    <a:noFill/>
                  </a:ln>
                  <a:solidFill>
                    <a:srgbClr val="000000"/>
                  </a:solidFill>
                  <a:effectLst/>
                  <a:latin typeface="Source Code Pro" panose="020B0509030403020204" pitchFamily="49" charset="0"/>
                </a:rPr>
              </a:b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0" u="none" strike="noStrike" cap="none" normalizeH="0" baseline="0">
                  <a:ln>
                    <a:noFill/>
                  </a:ln>
                  <a:solidFill>
                    <a:srgbClr val="808000"/>
                  </a:solidFill>
                  <a:effectLst/>
                  <a:latin typeface="Source Code Pro" panose="020B0509030403020204" pitchFamily="49" charset="0"/>
                </a:rPr>
                <a:t>@Transactional</a:t>
              </a:r>
              <a:r>
                <a:rPr kumimoji="0" lang="zh-CN" altLang="zh-CN" sz="1200" b="0" i="0" u="none" strike="noStrike" cap="none" normalizeH="0" baseline="0">
                  <a:ln>
                    <a:noFill/>
                  </a:ln>
                  <a:solidFill>
                    <a:srgbClr val="000000"/>
                  </a:solidFill>
                  <a:effectLst/>
                  <a:latin typeface="Source Code Pro" panose="020B0509030403020204" pitchFamily="49" charset="0"/>
                </a:rPr>
                <a:t>(rollbackFor = RuntimeException.</a:t>
              </a:r>
              <a:r>
                <a:rPr kumimoji="0" lang="zh-CN" altLang="zh-CN" sz="1200" b="1" i="0" u="none" strike="noStrike" cap="none" normalizeH="0" baseline="0">
                  <a:ln>
                    <a:noFill/>
                  </a:ln>
                  <a:solidFill>
                    <a:srgbClr val="000080"/>
                  </a:solidFill>
                  <a:effectLst/>
                  <a:latin typeface="Source Code Pro" panose="020B0509030403020204" pitchFamily="49" charset="0"/>
                </a:rPr>
                <a:t>class</a:t>
              </a:r>
              <a:r>
                <a:rPr kumimoji="0" lang="zh-CN" altLang="zh-CN" sz="1200" b="0" i="0" u="none" strike="noStrike" cap="none" normalizeH="0" baseline="0">
                  <a:ln>
                    <a:noFill/>
                  </a:ln>
                  <a:solidFill>
                    <a:srgbClr val="000000"/>
                  </a:solidFill>
                  <a:effectLst/>
                  <a:latin typeface="Source Code Pro" panose="020B0509030403020204" pitchFamily="49" charset="0"/>
                </a:rPr>
                <a:t>)</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1" i="0" u="none" strike="noStrike" cap="none" normalizeH="0" baseline="0">
                  <a:ln>
                    <a:noFill/>
                  </a:ln>
                  <a:solidFill>
                    <a:srgbClr val="000080"/>
                  </a:solidFill>
                  <a:effectLst/>
                  <a:latin typeface="Source Code Pro" panose="020B0509030403020204" pitchFamily="49" charset="0"/>
                </a:rPr>
                <a:t>public void </a:t>
              </a:r>
              <a:r>
                <a:rPr kumimoji="0" lang="zh-CN" altLang="zh-CN" sz="1200" b="0" i="0" u="none" strike="noStrike" cap="none" normalizeH="0" baseline="0">
                  <a:ln>
                    <a:noFill/>
                  </a:ln>
                  <a:solidFill>
                    <a:srgbClr val="000000"/>
                  </a:solidFill>
                  <a:effectLst/>
                  <a:latin typeface="Source Code Pro" panose="020B0509030403020204" pitchFamily="49" charset="0"/>
                </a:rPr>
                <a:t>createOrder() </a:t>
              </a:r>
              <a:r>
                <a:rPr kumimoji="0" lang="zh-CN" altLang="zh-CN" sz="1200" b="1" i="0" u="none" strike="noStrike" cap="none" normalizeH="0" baseline="0">
                  <a:ln>
                    <a:noFill/>
                  </a:ln>
                  <a:solidFill>
                    <a:srgbClr val="000080"/>
                  </a:solidFill>
                  <a:effectLst/>
                  <a:latin typeface="Source Code Pro" panose="020B0509030403020204" pitchFamily="49" charset="0"/>
                </a:rPr>
                <a:t>throws </a:t>
              </a:r>
              <a:r>
                <a:rPr kumimoji="0" lang="zh-CN" altLang="zh-CN" sz="1200" b="0" i="0" u="none" strike="noStrike" cap="none" normalizeH="0" baseline="0">
                  <a:ln>
                    <a:noFill/>
                  </a:ln>
                  <a:solidFill>
                    <a:srgbClr val="000000"/>
                  </a:solidFill>
                  <a:effectLst/>
                  <a:latin typeface="Source Code Pro" panose="020B0509030403020204" pitchFamily="49" charset="0"/>
                </a:rPr>
                <a:t>IOException {</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 </a:t>
              </a: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准备订单数据</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生成订单</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a:ln>
                    <a:noFill/>
                  </a:ln>
                  <a:solidFill>
                    <a:srgbClr val="000000"/>
                  </a:solidFill>
                  <a:effectLst/>
                  <a:latin typeface="Source Code Pro" panose="020B0509030403020204" pitchFamily="49" charset="0"/>
                </a:rPr>
                <a:t>insertOrder();</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扣减库存</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a:ln>
                    <a:noFill/>
                  </a:ln>
                  <a:solidFill>
                    <a:srgbClr val="000000"/>
                  </a:solidFill>
                  <a:effectLst/>
                  <a:latin typeface="Source Code Pro" panose="020B0509030403020204" pitchFamily="49" charset="0"/>
                </a:rPr>
                <a:t>reduceStock();</a:t>
              </a:r>
              <a:br>
                <a:rPr kumimoji="0" lang="zh-CN" altLang="zh-CN" sz="1200" b="0" i="0" u="none" strike="noStrike" cap="none" normalizeH="0" baseline="0">
                  <a:ln>
                    <a:noFill/>
                  </a:ln>
                  <a:solidFill>
                    <a:srgbClr val="000000"/>
                  </a:solidFill>
                  <a:effectLst/>
                  <a:latin typeface="Source Code Pro" panose="020B0509030403020204" pitchFamily="49" charset="0"/>
                </a:rPr>
              </a:b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1" i="0" u="none" strike="noStrike" cap="none" normalizeH="0" baseline="0">
                  <a:ln>
                    <a:noFill/>
                  </a:ln>
                  <a:solidFill>
                    <a:srgbClr val="000080"/>
                  </a:solidFill>
                  <a:effectLst/>
                  <a:latin typeface="Source Code Pro" panose="020B0509030403020204" pitchFamily="49" charset="0"/>
                </a:rPr>
                <a:t>throw new </a:t>
              </a:r>
              <a:r>
                <a:rPr kumimoji="0" lang="zh-CN" altLang="zh-CN" sz="1200" b="0" i="0" u="none" strike="noStrike" cap="none" normalizeH="0" baseline="0">
                  <a:ln>
                    <a:noFill/>
                  </a:ln>
                  <a:solidFill>
                    <a:srgbClr val="000000"/>
                  </a:solidFill>
                  <a:effectLst/>
                  <a:latin typeface="Source Code Pro" panose="020B0509030403020204" pitchFamily="49" charset="0"/>
                </a:rPr>
                <a:t>IOException();</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a:t>
              </a:r>
              <a:endParaRPr kumimoji="0" lang="zh-CN" altLang="zh-CN" sz="1600" b="0" i="0" u="none" strike="noStrike" cap="none" normalizeH="0" baseline="0">
                <a:ln>
                  <a:noFill/>
                </a:ln>
                <a:solidFill>
                  <a:schemeClr val="tx1"/>
                </a:solidFill>
                <a:effectLst/>
                <a:latin typeface="Arial" panose="020B0604020202020204" pitchFamily="34" charset="0"/>
              </a:endParaRPr>
            </a:p>
          </p:txBody>
        </p:sp>
        <p:sp>
          <p:nvSpPr>
            <p:cNvPr id="42" name="矩形: 圆角 41">
              <a:extLst>
                <a:ext uri="{FF2B5EF4-FFF2-40B4-BE49-F238E27FC236}">
                  <a16:creationId xmlns:a16="http://schemas.microsoft.com/office/drawing/2014/main" id="{58EF4FAD-5292-D5F6-3F35-572F26670AFD}"/>
                </a:ext>
              </a:extLst>
            </p:cNvPr>
            <p:cNvSpPr/>
            <p:nvPr/>
          </p:nvSpPr>
          <p:spPr>
            <a:xfrm>
              <a:off x="1859973" y="2480205"/>
              <a:ext cx="6264840" cy="365520"/>
            </a:xfrm>
            <a:prstGeom prst="roundRect">
              <a:avLst>
                <a:gd name="adj" fmla="val 12810"/>
              </a:avLst>
            </a:prstGeom>
            <a:solidFill>
              <a:schemeClr val="bg1">
                <a:lumMod val="95000"/>
              </a:schemeClr>
            </a:solidFill>
            <a:ln w="3175">
              <a:noFill/>
            </a:ln>
            <a:effectLst>
              <a:outerShdw blurRad="127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216000" bIns="45720" rtlCol="0" anchor="ctr"/>
            <a:lstStyle/>
            <a:p>
              <a:pPr algn="ctr"/>
              <a:endParaRPr lang="zh-CN" altLang="en-US"/>
            </a:p>
          </p:txBody>
        </p:sp>
        <p:grpSp>
          <p:nvGrpSpPr>
            <p:cNvPr id="43" name="组合 42">
              <a:extLst>
                <a:ext uri="{FF2B5EF4-FFF2-40B4-BE49-F238E27FC236}">
                  <a16:creationId xmlns:a16="http://schemas.microsoft.com/office/drawing/2014/main" id="{AF8FF069-8CAF-4641-1B05-E3A142ED888E}"/>
                </a:ext>
              </a:extLst>
            </p:cNvPr>
            <p:cNvGrpSpPr/>
            <p:nvPr/>
          </p:nvGrpSpPr>
          <p:grpSpPr>
            <a:xfrm>
              <a:off x="2016840" y="2577251"/>
              <a:ext cx="780463" cy="183269"/>
              <a:chOff x="2016840" y="2577251"/>
              <a:chExt cx="780463" cy="183269"/>
            </a:xfrm>
          </p:grpSpPr>
          <p:sp>
            <p:nvSpPr>
              <p:cNvPr id="46" name="椭圆 45">
                <a:extLst>
                  <a:ext uri="{FF2B5EF4-FFF2-40B4-BE49-F238E27FC236}">
                    <a16:creationId xmlns:a16="http://schemas.microsoft.com/office/drawing/2014/main" id="{37DB0CE4-BC84-14DF-D331-D6F0F6611D5F}"/>
                  </a:ext>
                </a:extLst>
              </p:cNvPr>
              <p:cNvSpPr/>
              <p:nvPr/>
            </p:nvSpPr>
            <p:spPr>
              <a:xfrm>
                <a:off x="2016840" y="2577253"/>
                <a:ext cx="183267" cy="183267"/>
              </a:xfrm>
              <a:prstGeom prst="ellipse">
                <a:avLst/>
              </a:prstGeom>
              <a:solidFill>
                <a:srgbClr val="FF5F56"/>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D7E2F4DF-B1E3-17BA-61F2-2985402672B2}"/>
                  </a:ext>
                </a:extLst>
              </p:cNvPr>
              <p:cNvSpPr/>
              <p:nvPr/>
            </p:nvSpPr>
            <p:spPr>
              <a:xfrm>
                <a:off x="2315438" y="2577252"/>
                <a:ext cx="183267" cy="183267"/>
              </a:xfrm>
              <a:prstGeom prst="ellipse">
                <a:avLst/>
              </a:prstGeom>
              <a:solidFill>
                <a:srgbClr val="FFBD2E"/>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962AFCA8-F189-CAEC-4C69-53EBE8C8EF54}"/>
                  </a:ext>
                </a:extLst>
              </p:cNvPr>
              <p:cNvSpPr/>
              <p:nvPr/>
            </p:nvSpPr>
            <p:spPr>
              <a:xfrm>
                <a:off x="2614036" y="2577251"/>
                <a:ext cx="183267" cy="183267"/>
              </a:xfrm>
              <a:prstGeom prst="ellipse">
                <a:avLst/>
              </a:prstGeom>
              <a:solidFill>
                <a:srgbClr val="27C93F"/>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0" name="Rectangle 3">
            <a:extLst>
              <a:ext uri="{FF2B5EF4-FFF2-40B4-BE49-F238E27FC236}">
                <a16:creationId xmlns:a16="http://schemas.microsoft.com/office/drawing/2014/main" id="{EBBD68BF-DA4E-6DB4-510D-ADE0A4FB267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437670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ppt_x</p:attrName>
                                        </p:attrNameLst>
                                      </p:cBhvr>
                                      <p:tavLst>
                                        <p:tav tm="0">
                                          <p:val>
                                            <p:strVal val="#ppt_x-#ppt_w/2"/>
                                          </p:val>
                                        </p:tav>
                                        <p:tav tm="100000">
                                          <p:val>
                                            <p:strVal val="#ppt_x"/>
                                          </p:val>
                                        </p:tav>
                                      </p:tavLst>
                                    </p:anim>
                                    <p:anim calcmode="lin" valueType="num">
                                      <p:cBhvr>
                                        <p:cTn id="8" dur="500" fill="hold"/>
                                        <p:tgtEl>
                                          <p:spTgt spid="44"/>
                                        </p:tgtEl>
                                        <p:attrNameLst>
                                          <p:attrName>ppt_y</p:attrName>
                                        </p:attrNameLst>
                                      </p:cBhvr>
                                      <p:tavLst>
                                        <p:tav tm="0">
                                          <p:val>
                                            <p:strVal val="#ppt_y"/>
                                          </p:val>
                                        </p:tav>
                                        <p:tav tm="100000">
                                          <p:val>
                                            <p:strVal val="#ppt_y"/>
                                          </p:val>
                                        </p:tav>
                                      </p:tavLst>
                                    </p:anim>
                                    <p:anim calcmode="lin" valueType="num">
                                      <p:cBhvr>
                                        <p:cTn id="9" dur="500" fill="hold"/>
                                        <p:tgtEl>
                                          <p:spTgt spid="44"/>
                                        </p:tgtEl>
                                        <p:attrNameLst>
                                          <p:attrName>ppt_w</p:attrName>
                                        </p:attrNameLst>
                                      </p:cBhvr>
                                      <p:tavLst>
                                        <p:tav tm="0">
                                          <p:val>
                                            <p:fltVal val="0"/>
                                          </p:val>
                                        </p:tav>
                                        <p:tav tm="100000">
                                          <p:val>
                                            <p:strVal val="#ppt_w"/>
                                          </p:val>
                                        </p:tav>
                                      </p:tavLst>
                                    </p:anim>
                                    <p:anim calcmode="lin" valueType="num">
                                      <p:cBhvr>
                                        <p:cTn id="10" dur="500" fill="hold"/>
                                        <p:tgtEl>
                                          <p:spTgt spid="44"/>
                                        </p:tgtEl>
                                        <p:attrNameLst>
                                          <p:attrName>ppt_h</p:attrName>
                                        </p:attrNameLst>
                                      </p:cBhvr>
                                      <p:tavLst>
                                        <p:tav tm="0">
                                          <p:val>
                                            <p:strVal val="#ppt_h"/>
                                          </p:val>
                                        </p:tav>
                                        <p:tav tm="100000">
                                          <p:val>
                                            <p:strVal val="#ppt_h"/>
                                          </p:val>
                                        </p:tav>
                                      </p:tavLst>
                                    </p:anim>
                                  </p:childTnLst>
                                </p:cTn>
                              </p:par>
                              <p:par>
                                <p:cTn id="11" presetID="17" presetClass="entr" presetSubtype="8"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p:cTn id="13" dur="500" fill="hold"/>
                                        <p:tgtEl>
                                          <p:spTgt spid="45"/>
                                        </p:tgtEl>
                                        <p:attrNameLst>
                                          <p:attrName>ppt_x</p:attrName>
                                        </p:attrNameLst>
                                      </p:cBhvr>
                                      <p:tavLst>
                                        <p:tav tm="0">
                                          <p:val>
                                            <p:strVal val="#ppt_x-#ppt_w/2"/>
                                          </p:val>
                                        </p:tav>
                                        <p:tav tm="100000">
                                          <p:val>
                                            <p:strVal val="#ppt_x"/>
                                          </p:val>
                                        </p:tav>
                                      </p:tavLst>
                                    </p:anim>
                                    <p:anim calcmode="lin" valueType="num">
                                      <p:cBhvr>
                                        <p:cTn id="14" dur="500" fill="hold"/>
                                        <p:tgtEl>
                                          <p:spTgt spid="45"/>
                                        </p:tgtEl>
                                        <p:attrNameLst>
                                          <p:attrName>ppt_y</p:attrName>
                                        </p:attrNameLst>
                                      </p:cBhvr>
                                      <p:tavLst>
                                        <p:tav tm="0">
                                          <p:val>
                                            <p:strVal val="#ppt_y"/>
                                          </p:val>
                                        </p:tav>
                                        <p:tav tm="100000">
                                          <p:val>
                                            <p:strVal val="#ppt_y"/>
                                          </p:val>
                                        </p:tav>
                                      </p:tavLst>
                                    </p:anim>
                                    <p:anim calcmode="lin" valueType="num">
                                      <p:cBhvr>
                                        <p:cTn id="15" dur="500" fill="hold"/>
                                        <p:tgtEl>
                                          <p:spTgt spid="45"/>
                                        </p:tgtEl>
                                        <p:attrNameLst>
                                          <p:attrName>ppt_w</p:attrName>
                                        </p:attrNameLst>
                                      </p:cBhvr>
                                      <p:tavLst>
                                        <p:tav tm="0">
                                          <p:val>
                                            <p:fltVal val="0"/>
                                          </p:val>
                                        </p:tav>
                                        <p:tav tm="100000">
                                          <p:val>
                                            <p:strVal val="#ppt_w"/>
                                          </p:val>
                                        </p:tav>
                                      </p:tavLst>
                                    </p:anim>
                                    <p:anim calcmode="lin" valueType="num">
                                      <p:cBhvr>
                                        <p:cTn id="16" dur="500" fill="hold"/>
                                        <p:tgtEl>
                                          <p:spTgt spid="4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C27D2CA-4199-2FF9-8E8A-C2AE1931305C}"/>
              </a:ext>
            </a:extLst>
          </p:cNvPr>
          <p:cNvSpPr>
            <a:spLocks noGrp="1"/>
          </p:cNvSpPr>
          <p:nvPr>
            <p:ph type="body" sz="quarter" idx="10"/>
          </p:nvPr>
        </p:nvSpPr>
        <p:spPr>
          <a:xfrm>
            <a:off x="4985062" y="2089885"/>
            <a:ext cx="3644033" cy="637267"/>
          </a:xfrm>
        </p:spPr>
        <p:txBody>
          <a:bodyPr/>
          <a:lstStyle/>
          <a:p>
            <a:r>
              <a:rPr lang="zh-CN" altLang="en-US">
                <a:solidFill>
                  <a:srgbClr val="AD2B26"/>
                </a:solidFill>
              </a:rPr>
              <a:t>接口统计</a:t>
            </a:r>
          </a:p>
        </p:txBody>
      </p:sp>
      <p:sp>
        <p:nvSpPr>
          <p:cNvPr id="3" name="文本占位符 1">
            <a:extLst>
              <a:ext uri="{FF2B5EF4-FFF2-40B4-BE49-F238E27FC236}">
                <a16:creationId xmlns:a16="http://schemas.microsoft.com/office/drawing/2014/main" id="{714FCE93-9C74-AA09-E094-3BABF1D38B7E}"/>
              </a:ext>
            </a:extLst>
          </p:cNvPr>
          <p:cNvSpPr txBox="1">
            <a:spLocks/>
          </p:cNvSpPr>
          <p:nvPr/>
        </p:nvSpPr>
        <p:spPr>
          <a:xfrm>
            <a:off x="4985061" y="2727152"/>
            <a:ext cx="3644033"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solidFill>
                  <a:srgbClr val="4C5252"/>
                </a:solidFill>
              </a:rPr>
              <a:t>表结构设计</a:t>
            </a:r>
          </a:p>
        </p:txBody>
      </p:sp>
    </p:spTree>
    <p:extLst>
      <p:ext uri="{BB962C8B-B14F-4D97-AF65-F5344CB8AC3E}">
        <p14:creationId xmlns:p14="http://schemas.microsoft.com/office/powerpoint/2010/main" val="84737049"/>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椭圆 24">
            <a:extLst>
              <a:ext uri="{FF2B5EF4-FFF2-40B4-BE49-F238E27FC236}">
                <a16:creationId xmlns:a16="http://schemas.microsoft.com/office/drawing/2014/main" id="{5645C6F2-2E43-763C-62BC-248FD82ADC5B}"/>
              </a:ext>
            </a:extLst>
          </p:cNvPr>
          <p:cNvSpPr/>
          <p:nvPr/>
        </p:nvSpPr>
        <p:spPr>
          <a:xfrm>
            <a:off x="1588962" y="4027887"/>
            <a:ext cx="204486" cy="204486"/>
          </a:xfrm>
          <a:prstGeom prst="ellipse">
            <a:avLst/>
          </a:prstGeom>
          <a:solidFill>
            <a:schemeClr val="bg1"/>
          </a:solid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rgbClr val="AD2B26"/>
                </a:solidFill>
              </a:rPr>
              <a:t>5</a:t>
            </a:r>
            <a:endParaRPr lang="zh-CN" altLang="en-US" sz="1200">
              <a:solidFill>
                <a:srgbClr val="AD2B26"/>
              </a:solidFill>
            </a:endParaRPr>
          </a:p>
        </p:txBody>
      </p:sp>
      <p:sp>
        <p:nvSpPr>
          <p:cNvPr id="2" name="矩形: 圆角 1">
            <a:extLst>
              <a:ext uri="{FF2B5EF4-FFF2-40B4-BE49-F238E27FC236}">
                <a16:creationId xmlns:a16="http://schemas.microsoft.com/office/drawing/2014/main" id="{6AA3FBEE-46E2-EA4B-358E-79A97F8321DD}"/>
              </a:ext>
            </a:extLst>
          </p:cNvPr>
          <p:cNvSpPr/>
          <p:nvPr/>
        </p:nvSpPr>
        <p:spPr>
          <a:xfrm>
            <a:off x="2230053" y="2238076"/>
            <a:ext cx="1929112" cy="491568"/>
          </a:xfrm>
          <a:prstGeom prst="roundRect">
            <a:avLst>
              <a:gd name="adj" fmla="val 50000"/>
            </a:avLst>
          </a:prstGeom>
          <a:noFill/>
          <a:ln w="12700">
            <a:solidFill>
              <a:srgbClr val="AD2B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906FDF47-BAD6-C1FB-B834-4FCFC7656A36}"/>
              </a:ext>
            </a:extLst>
          </p:cNvPr>
          <p:cNvSpPr txBox="1"/>
          <p:nvPr/>
        </p:nvSpPr>
        <p:spPr>
          <a:xfrm>
            <a:off x="2725250" y="2226482"/>
            <a:ext cx="1433915" cy="523220"/>
          </a:xfrm>
          <a:prstGeom prst="rect">
            <a:avLst/>
          </a:prstGeom>
          <a:noFill/>
        </p:spPr>
        <p:txBody>
          <a:bodyPr wrap="square" rtlCol="0">
            <a:spAutoFit/>
          </a:bodyPr>
          <a:lstStyle/>
          <a:p>
            <a:pPr fontAlgn="auto">
              <a:spcBef>
                <a:spcPts val="0"/>
              </a:spcBef>
              <a:spcAft>
                <a:spcPts val="0"/>
              </a:spcAft>
            </a:pPr>
            <a:r>
              <a:rPr lang="zh-CN" altLang="en-US" sz="1400">
                <a:solidFill>
                  <a:schemeClr val="tx1">
                    <a:lumMod val="65000"/>
                    <a:lumOff val="35000"/>
                  </a:schemeClr>
                </a:solidFill>
              </a:rPr>
              <a:t>非事务方法调用本类中事务方法</a:t>
            </a:r>
            <a:endParaRPr lang="zh-CN" altLang="en-US" sz="1400" dirty="0">
              <a:solidFill>
                <a:schemeClr val="tx1">
                  <a:lumMod val="65000"/>
                  <a:lumOff val="35000"/>
                </a:schemeClr>
              </a:solidFill>
            </a:endParaRPr>
          </a:p>
        </p:txBody>
      </p:sp>
      <p:sp>
        <p:nvSpPr>
          <p:cNvPr id="44" name="文本框 43">
            <a:extLst>
              <a:ext uri="{FF2B5EF4-FFF2-40B4-BE49-F238E27FC236}">
                <a16:creationId xmlns:a16="http://schemas.microsoft.com/office/drawing/2014/main" id="{B628A7C9-0420-45E3-15BD-75C4ADCFF3F0}"/>
              </a:ext>
            </a:extLst>
          </p:cNvPr>
          <p:cNvSpPr txBox="1"/>
          <p:nvPr/>
        </p:nvSpPr>
        <p:spPr>
          <a:xfrm>
            <a:off x="3656726" y="3780743"/>
            <a:ext cx="1480756" cy="523220"/>
          </a:xfrm>
          <a:prstGeom prst="rect">
            <a:avLst/>
          </a:prstGeom>
          <a:noFill/>
        </p:spPr>
        <p:txBody>
          <a:bodyPr wrap="square" rtlCol="0">
            <a:spAutoFit/>
          </a:bodyPr>
          <a:lstStyle/>
          <a:p>
            <a:pPr fontAlgn="auto">
              <a:spcBef>
                <a:spcPts val="0"/>
              </a:spcBef>
              <a:spcAft>
                <a:spcPts val="0"/>
              </a:spcAft>
            </a:pPr>
            <a:r>
              <a:rPr lang="zh-CN" altLang="en-US" sz="1400">
                <a:solidFill>
                  <a:schemeClr val="tx1">
                    <a:lumMod val="65000"/>
                    <a:lumOff val="35000"/>
                  </a:schemeClr>
                </a:solidFill>
              </a:rPr>
              <a:t>回滚异常类型</a:t>
            </a:r>
            <a:endParaRPr lang="en-US" altLang="zh-CN" sz="1400">
              <a:solidFill>
                <a:schemeClr val="tx1">
                  <a:lumMod val="65000"/>
                  <a:lumOff val="35000"/>
                </a:schemeClr>
              </a:solidFill>
            </a:endParaRPr>
          </a:p>
          <a:p>
            <a:pPr fontAlgn="auto">
              <a:spcBef>
                <a:spcPts val="0"/>
              </a:spcBef>
              <a:spcAft>
                <a:spcPts val="0"/>
              </a:spcAft>
            </a:pPr>
            <a:r>
              <a:rPr lang="zh-CN" altLang="en-US" sz="1400">
                <a:solidFill>
                  <a:schemeClr val="tx1">
                    <a:lumMod val="65000"/>
                    <a:lumOff val="35000"/>
                  </a:schemeClr>
                </a:solidFill>
              </a:rPr>
              <a:t>不匹配</a:t>
            </a:r>
            <a:endParaRPr lang="zh-CN" altLang="en-US" sz="1400" dirty="0">
              <a:solidFill>
                <a:schemeClr val="tx1">
                  <a:lumMod val="65000"/>
                  <a:lumOff val="35000"/>
                </a:schemeClr>
              </a:solidFill>
            </a:endParaRPr>
          </a:p>
        </p:txBody>
      </p:sp>
      <p:sp>
        <p:nvSpPr>
          <p:cNvPr id="45" name="矩形: 圆角 44">
            <a:extLst>
              <a:ext uri="{FF2B5EF4-FFF2-40B4-BE49-F238E27FC236}">
                <a16:creationId xmlns:a16="http://schemas.microsoft.com/office/drawing/2014/main" id="{11FE2B2A-FFE0-183C-953A-AF114381F9D4}"/>
              </a:ext>
            </a:extLst>
          </p:cNvPr>
          <p:cNvSpPr/>
          <p:nvPr/>
        </p:nvSpPr>
        <p:spPr>
          <a:xfrm>
            <a:off x="3084575" y="3620040"/>
            <a:ext cx="1929112" cy="843719"/>
          </a:xfrm>
          <a:prstGeom prst="roundRect">
            <a:avLst>
              <a:gd name="adj" fmla="val 50000"/>
            </a:avLst>
          </a:prstGeom>
          <a:noFill/>
          <a:ln w="12700">
            <a:solidFill>
              <a:srgbClr val="AD2B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占位符 1">
            <a:extLst>
              <a:ext uri="{FF2B5EF4-FFF2-40B4-BE49-F238E27FC236}">
                <a16:creationId xmlns:a16="http://schemas.microsoft.com/office/drawing/2014/main" id="{CBA79418-50A1-08E5-7B8F-D79D3B683847}"/>
              </a:ext>
            </a:extLst>
          </p:cNvPr>
          <p:cNvSpPr txBox="1">
            <a:spLocks/>
          </p:cNvSpPr>
          <p:nvPr/>
        </p:nvSpPr>
        <p:spPr>
          <a:xfrm>
            <a:off x="710880" y="938713"/>
            <a:ext cx="745833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lnSpc>
                <a:spcPct val="100000"/>
              </a:lnSpc>
              <a:buNone/>
            </a:pPr>
            <a:r>
              <a:rPr lang="zh-CN" altLang="en-US" sz="2000">
                <a:solidFill>
                  <a:srgbClr val="AD2B2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事务失效问题</a:t>
            </a:r>
          </a:p>
        </p:txBody>
      </p:sp>
      <p:sp>
        <p:nvSpPr>
          <p:cNvPr id="29" name="空心弧 28">
            <a:extLst>
              <a:ext uri="{FF2B5EF4-FFF2-40B4-BE49-F238E27FC236}">
                <a16:creationId xmlns:a16="http://schemas.microsoft.com/office/drawing/2014/main" id="{0FF6A90C-7FD6-782C-17CA-4A054F7CB329}"/>
              </a:ext>
            </a:extLst>
          </p:cNvPr>
          <p:cNvSpPr/>
          <p:nvPr/>
        </p:nvSpPr>
        <p:spPr>
          <a:xfrm>
            <a:off x="-949172" y="2026885"/>
            <a:ext cx="4234513" cy="4234513"/>
          </a:xfrm>
          <a:prstGeom prst="blockArc">
            <a:avLst>
              <a:gd name="adj1" fmla="val 16220385"/>
              <a:gd name="adj2" fmla="val 5373430"/>
              <a:gd name="adj3" fmla="val 383"/>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椭圆 31">
            <a:extLst>
              <a:ext uri="{FF2B5EF4-FFF2-40B4-BE49-F238E27FC236}">
                <a16:creationId xmlns:a16="http://schemas.microsoft.com/office/drawing/2014/main" id="{558F592F-24DF-FDBE-8526-406CB7E73DF7}"/>
              </a:ext>
            </a:extLst>
          </p:cNvPr>
          <p:cNvSpPr/>
          <p:nvPr/>
        </p:nvSpPr>
        <p:spPr>
          <a:xfrm>
            <a:off x="-4484" y="2869331"/>
            <a:ext cx="2345138" cy="2345138"/>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t>事务失效</a:t>
            </a:r>
          </a:p>
        </p:txBody>
      </p:sp>
      <p:sp>
        <p:nvSpPr>
          <p:cNvPr id="39" name="椭圆 38">
            <a:extLst>
              <a:ext uri="{FF2B5EF4-FFF2-40B4-BE49-F238E27FC236}">
                <a16:creationId xmlns:a16="http://schemas.microsoft.com/office/drawing/2014/main" id="{A49FFC2B-E7A0-CAB1-7F16-1533D9C57CE2}"/>
              </a:ext>
            </a:extLst>
          </p:cNvPr>
          <p:cNvSpPr/>
          <p:nvPr/>
        </p:nvSpPr>
        <p:spPr>
          <a:xfrm>
            <a:off x="2829898" y="3620040"/>
            <a:ext cx="843719" cy="843719"/>
          </a:xfrm>
          <a:prstGeom prst="ellipse">
            <a:avLst/>
          </a:prstGeom>
          <a:solidFill>
            <a:schemeClr val="bg1"/>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AD2B26"/>
                </a:solidFill>
              </a:rPr>
              <a:t>4</a:t>
            </a:r>
            <a:endParaRPr lang="zh-CN" altLang="en-US">
              <a:solidFill>
                <a:srgbClr val="AD2B26"/>
              </a:solidFill>
            </a:endParaRPr>
          </a:p>
        </p:txBody>
      </p:sp>
      <p:grpSp>
        <p:nvGrpSpPr>
          <p:cNvPr id="6" name="组合 5">
            <a:extLst>
              <a:ext uri="{FF2B5EF4-FFF2-40B4-BE49-F238E27FC236}">
                <a16:creationId xmlns:a16="http://schemas.microsoft.com/office/drawing/2014/main" id="{7DADBAB8-675F-4BC8-116A-EEEB2552F822}"/>
              </a:ext>
            </a:extLst>
          </p:cNvPr>
          <p:cNvGrpSpPr/>
          <p:nvPr/>
        </p:nvGrpSpPr>
        <p:grpSpPr>
          <a:xfrm>
            <a:off x="5202366" y="2044514"/>
            <a:ext cx="6512430" cy="3510696"/>
            <a:chOff x="1859973" y="2480205"/>
            <a:chExt cx="6512430" cy="3510696"/>
          </a:xfrm>
        </p:grpSpPr>
        <p:sp>
          <p:nvSpPr>
            <p:cNvPr id="7" name="矩形: 圆角 6">
              <a:extLst>
                <a:ext uri="{FF2B5EF4-FFF2-40B4-BE49-F238E27FC236}">
                  <a16:creationId xmlns:a16="http://schemas.microsoft.com/office/drawing/2014/main" id="{5E06A907-0837-70EB-4545-64A398747781}"/>
                </a:ext>
              </a:extLst>
            </p:cNvPr>
            <p:cNvSpPr/>
            <p:nvPr/>
          </p:nvSpPr>
          <p:spPr>
            <a:xfrm>
              <a:off x="1859973" y="2480206"/>
              <a:ext cx="6264840" cy="3510695"/>
            </a:xfrm>
            <a:prstGeom prst="roundRect">
              <a:avLst>
                <a:gd name="adj" fmla="val 2401"/>
              </a:avLst>
            </a:prstGeom>
            <a:solidFill>
              <a:srgbClr val="F9FBF9"/>
            </a:solidFill>
            <a:ln w="3175">
              <a:noFill/>
            </a:ln>
            <a:effectLst>
              <a:outerShdw blurRad="50800" dist="38100" dir="5400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D242DE63-FB8F-0A24-7648-985F41E106AC}"/>
                </a:ext>
              </a:extLst>
            </p:cNvPr>
            <p:cNvSpPr txBox="1"/>
            <p:nvPr/>
          </p:nvSpPr>
          <p:spPr>
            <a:xfrm>
              <a:off x="1859973" y="2845725"/>
              <a:ext cx="6512430" cy="2862322"/>
            </a:xfrm>
            <a:prstGeom prst="rect">
              <a:avLst/>
            </a:prstGeom>
            <a:noFill/>
          </p:spPr>
          <p:txBody>
            <a:bodyPr wrap="square" lIns="217440" tIns="45720" rIns="216000" bIns="4572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808000"/>
                  </a:solidFill>
                  <a:effectLst/>
                  <a:latin typeface="Source Code Pro" panose="020B0509030403020204" pitchFamily="49" charset="0"/>
                </a:rPr>
                <a:t>@Service</a:t>
              </a:r>
              <a:br>
                <a:rPr kumimoji="0" lang="zh-CN" altLang="zh-CN" sz="1200" b="0" i="0" u="none" strike="noStrike" cap="none" normalizeH="0" baseline="0">
                  <a:ln>
                    <a:noFill/>
                  </a:ln>
                  <a:solidFill>
                    <a:srgbClr val="808000"/>
                  </a:solidFill>
                  <a:effectLst/>
                  <a:latin typeface="Source Code Pro" panose="020B0509030403020204" pitchFamily="49" charset="0"/>
                </a:rPr>
              </a:br>
              <a:r>
                <a:rPr kumimoji="0" lang="zh-CN" altLang="zh-CN" sz="1200" b="1" i="0" u="none" strike="noStrike" cap="none" normalizeH="0" baseline="0">
                  <a:ln>
                    <a:noFill/>
                  </a:ln>
                  <a:solidFill>
                    <a:srgbClr val="000080"/>
                  </a:solidFill>
                  <a:effectLst/>
                  <a:latin typeface="Source Code Pro" panose="020B0509030403020204" pitchFamily="49" charset="0"/>
                </a:rPr>
                <a:t>public class </a:t>
              </a:r>
              <a:r>
                <a:rPr kumimoji="0" lang="zh-CN" altLang="zh-CN" sz="1200" b="0" i="0" u="none" strike="noStrike" cap="none" normalizeH="0" baseline="0">
                  <a:ln>
                    <a:noFill/>
                  </a:ln>
                  <a:solidFill>
                    <a:srgbClr val="000000"/>
                  </a:solidFill>
                  <a:effectLst/>
                  <a:latin typeface="Source Code Pro" panose="020B0509030403020204" pitchFamily="49" charset="0"/>
                </a:rPr>
                <a:t>OrderService {</a:t>
              </a:r>
              <a:br>
                <a:rPr kumimoji="0" lang="zh-CN" altLang="zh-CN" sz="1200" b="0" i="0" u="none" strike="noStrike" cap="none" normalizeH="0" baseline="0">
                  <a:ln>
                    <a:noFill/>
                  </a:ln>
                  <a:solidFill>
                    <a:srgbClr val="000000"/>
                  </a:solidFill>
                  <a:effectLst/>
                  <a:latin typeface="Source Code Pro" panose="020B0509030403020204" pitchFamily="49" charset="0"/>
                </a:rPr>
              </a:b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0" u="none" strike="noStrike" cap="none" normalizeH="0" baseline="0">
                  <a:ln>
                    <a:noFill/>
                  </a:ln>
                  <a:solidFill>
                    <a:srgbClr val="808000"/>
                  </a:solidFill>
                  <a:effectLst/>
                  <a:latin typeface="Source Code Pro" panose="020B0509030403020204" pitchFamily="49" charset="0"/>
                </a:rPr>
                <a:t>@Transactional</a:t>
              </a:r>
              <a:r>
                <a:rPr kumimoji="0" lang="zh-CN" altLang="zh-CN" sz="1200" b="0" i="0" u="none" strike="noStrike" cap="none" normalizeH="0" baseline="0">
                  <a:ln>
                    <a:noFill/>
                  </a:ln>
                  <a:solidFill>
                    <a:srgbClr val="000000"/>
                  </a:solidFill>
                  <a:effectLst/>
                  <a:latin typeface="Source Code Pro" panose="020B0509030403020204" pitchFamily="49" charset="0"/>
                </a:rPr>
                <a:t>(rollbackFor = RuntimeException.</a:t>
              </a:r>
              <a:r>
                <a:rPr kumimoji="0" lang="zh-CN" altLang="zh-CN" sz="1200" b="1" i="0" u="none" strike="noStrike" cap="none" normalizeH="0" baseline="0">
                  <a:ln>
                    <a:noFill/>
                  </a:ln>
                  <a:solidFill>
                    <a:srgbClr val="000080"/>
                  </a:solidFill>
                  <a:effectLst/>
                  <a:latin typeface="Source Code Pro" panose="020B0509030403020204" pitchFamily="49" charset="0"/>
                </a:rPr>
                <a:t>class</a:t>
              </a:r>
              <a:r>
                <a:rPr kumimoji="0" lang="zh-CN" altLang="zh-CN" sz="1200" b="0" i="0" u="none" strike="noStrike" cap="none" normalizeH="0" baseline="0">
                  <a:ln>
                    <a:noFill/>
                  </a:ln>
                  <a:solidFill>
                    <a:srgbClr val="000000"/>
                  </a:solidFill>
                  <a:effectLst/>
                  <a:latin typeface="Source Code Pro" panose="020B0509030403020204" pitchFamily="49" charset="0"/>
                </a:rPr>
                <a:t>)</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1" i="0" u="none" strike="noStrike" cap="none" normalizeH="0" baseline="0">
                  <a:ln>
                    <a:noFill/>
                  </a:ln>
                  <a:solidFill>
                    <a:srgbClr val="000080"/>
                  </a:solidFill>
                  <a:effectLst/>
                  <a:latin typeface="Source Code Pro" panose="020B0509030403020204" pitchFamily="49" charset="0"/>
                </a:rPr>
                <a:t>public void </a:t>
              </a:r>
              <a:r>
                <a:rPr kumimoji="0" lang="zh-CN" altLang="zh-CN" sz="1200" b="0" i="0" u="none" strike="noStrike" cap="none" normalizeH="0" baseline="0">
                  <a:ln>
                    <a:noFill/>
                  </a:ln>
                  <a:solidFill>
                    <a:srgbClr val="000000"/>
                  </a:solidFill>
                  <a:effectLst/>
                  <a:latin typeface="Source Code Pro" panose="020B0509030403020204" pitchFamily="49" charset="0"/>
                </a:rPr>
                <a:t>createOrder() </a:t>
              </a:r>
              <a:r>
                <a:rPr kumimoji="0" lang="zh-CN" altLang="zh-CN" sz="1200" b="1" i="0" u="none" strike="noStrike" cap="none" normalizeH="0" baseline="0">
                  <a:ln>
                    <a:noFill/>
                  </a:ln>
                  <a:solidFill>
                    <a:srgbClr val="000080"/>
                  </a:solidFill>
                  <a:effectLst/>
                  <a:latin typeface="Source Code Pro" panose="020B0509030403020204" pitchFamily="49" charset="0"/>
                </a:rPr>
                <a:t>throws </a:t>
              </a:r>
              <a:r>
                <a:rPr kumimoji="0" lang="zh-CN" altLang="zh-CN" sz="1200" b="0" i="0" u="none" strike="noStrike" cap="none" normalizeH="0" baseline="0">
                  <a:ln>
                    <a:noFill/>
                  </a:ln>
                  <a:solidFill>
                    <a:srgbClr val="000000"/>
                  </a:solidFill>
                  <a:effectLst/>
                  <a:latin typeface="Source Code Pro" panose="020B0509030403020204" pitchFamily="49" charset="0"/>
                </a:rPr>
                <a:t>IOException {</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 </a:t>
              </a: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准备订单数据</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生成订单</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a:ln>
                    <a:noFill/>
                  </a:ln>
                  <a:solidFill>
                    <a:srgbClr val="000000"/>
                  </a:solidFill>
                  <a:effectLst/>
                  <a:latin typeface="Source Code Pro" panose="020B0509030403020204" pitchFamily="49" charset="0"/>
                </a:rPr>
                <a:t>insertOrder();</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扣减库存</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a:ln>
                    <a:noFill/>
                  </a:ln>
                  <a:solidFill>
                    <a:srgbClr val="000000"/>
                  </a:solidFill>
                  <a:effectLst/>
                  <a:latin typeface="Source Code Pro" panose="020B0509030403020204" pitchFamily="49" charset="0"/>
                </a:rPr>
                <a:t>reduceStock();</a:t>
              </a:r>
              <a:br>
                <a:rPr kumimoji="0" lang="zh-CN" altLang="zh-CN" sz="1200" b="0" i="0" u="none" strike="noStrike" cap="none" normalizeH="0" baseline="0">
                  <a:ln>
                    <a:noFill/>
                  </a:ln>
                  <a:solidFill>
                    <a:srgbClr val="000000"/>
                  </a:solidFill>
                  <a:effectLst/>
                  <a:latin typeface="Source Code Pro" panose="020B0509030403020204" pitchFamily="49" charset="0"/>
                </a:rPr>
              </a:b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1" i="0" u="none" strike="noStrike" cap="none" normalizeH="0" baseline="0">
                  <a:ln>
                    <a:noFill/>
                  </a:ln>
                  <a:solidFill>
                    <a:srgbClr val="000080"/>
                  </a:solidFill>
                  <a:effectLst/>
                  <a:latin typeface="Source Code Pro" panose="020B0509030403020204" pitchFamily="49" charset="0"/>
                </a:rPr>
                <a:t>throw new </a:t>
              </a:r>
              <a:r>
                <a:rPr kumimoji="0" lang="zh-CN" altLang="zh-CN" sz="1200" b="0" i="0" u="none" strike="noStrike" cap="none" normalizeH="0" baseline="0">
                  <a:ln>
                    <a:noFill/>
                  </a:ln>
                  <a:solidFill>
                    <a:srgbClr val="000000"/>
                  </a:solidFill>
                  <a:effectLst/>
                  <a:latin typeface="Source Code Pro" panose="020B0509030403020204" pitchFamily="49" charset="0"/>
                </a:rPr>
                <a:t>IOException();</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a:t>
              </a:r>
              <a:endParaRPr kumimoji="0" lang="zh-CN" altLang="zh-CN" sz="1600" b="0" i="0" u="none" strike="noStrike" cap="none" normalizeH="0" baseline="0">
                <a:ln>
                  <a:noFill/>
                </a:ln>
                <a:solidFill>
                  <a:schemeClr val="tx1"/>
                </a:solidFill>
                <a:effectLst/>
                <a:latin typeface="Arial" panose="020B0604020202020204" pitchFamily="34" charset="0"/>
              </a:endParaRPr>
            </a:p>
          </p:txBody>
        </p:sp>
        <p:sp>
          <p:nvSpPr>
            <p:cNvPr id="9" name="矩形: 圆角 8">
              <a:extLst>
                <a:ext uri="{FF2B5EF4-FFF2-40B4-BE49-F238E27FC236}">
                  <a16:creationId xmlns:a16="http://schemas.microsoft.com/office/drawing/2014/main" id="{A166F458-2DD0-97F8-6F45-14C9974537FE}"/>
                </a:ext>
              </a:extLst>
            </p:cNvPr>
            <p:cNvSpPr/>
            <p:nvPr/>
          </p:nvSpPr>
          <p:spPr>
            <a:xfrm>
              <a:off x="1859973" y="2480205"/>
              <a:ext cx="6264840" cy="365520"/>
            </a:xfrm>
            <a:prstGeom prst="roundRect">
              <a:avLst>
                <a:gd name="adj" fmla="val 12810"/>
              </a:avLst>
            </a:prstGeom>
            <a:solidFill>
              <a:schemeClr val="bg1">
                <a:lumMod val="95000"/>
              </a:schemeClr>
            </a:solidFill>
            <a:ln w="3175">
              <a:noFill/>
            </a:ln>
            <a:effectLst>
              <a:outerShdw blurRad="127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216000" bIns="45720" rtlCol="0" anchor="ctr"/>
            <a:lstStyle/>
            <a:p>
              <a:pPr algn="ctr"/>
              <a:endParaRPr lang="zh-CN" altLang="en-US"/>
            </a:p>
          </p:txBody>
        </p:sp>
        <p:grpSp>
          <p:nvGrpSpPr>
            <p:cNvPr id="10" name="组合 9">
              <a:extLst>
                <a:ext uri="{FF2B5EF4-FFF2-40B4-BE49-F238E27FC236}">
                  <a16:creationId xmlns:a16="http://schemas.microsoft.com/office/drawing/2014/main" id="{E8C8468A-0B97-4E9A-C092-7CE1C15E3786}"/>
                </a:ext>
              </a:extLst>
            </p:cNvPr>
            <p:cNvGrpSpPr/>
            <p:nvPr/>
          </p:nvGrpSpPr>
          <p:grpSpPr>
            <a:xfrm>
              <a:off x="2016840" y="2577251"/>
              <a:ext cx="780463" cy="183269"/>
              <a:chOff x="2016840" y="2577251"/>
              <a:chExt cx="780463" cy="183269"/>
            </a:xfrm>
          </p:grpSpPr>
          <p:sp>
            <p:nvSpPr>
              <p:cNvPr id="11" name="椭圆 10">
                <a:extLst>
                  <a:ext uri="{FF2B5EF4-FFF2-40B4-BE49-F238E27FC236}">
                    <a16:creationId xmlns:a16="http://schemas.microsoft.com/office/drawing/2014/main" id="{9CCD5E09-6718-AE36-5BCB-CF383CCB2ADA}"/>
                  </a:ext>
                </a:extLst>
              </p:cNvPr>
              <p:cNvSpPr/>
              <p:nvPr/>
            </p:nvSpPr>
            <p:spPr>
              <a:xfrm>
                <a:off x="2016840" y="2577253"/>
                <a:ext cx="183267" cy="183267"/>
              </a:xfrm>
              <a:prstGeom prst="ellipse">
                <a:avLst/>
              </a:prstGeom>
              <a:solidFill>
                <a:srgbClr val="FF5F56"/>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766E5759-611B-CF22-0CC6-9194FD704FC6}"/>
                  </a:ext>
                </a:extLst>
              </p:cNvPr>
              <p:cNvSpPr/>
              <p:nvPr/>
            </p:nvSpPr>
            <p:spPr>
              <a:xfrm>
                <a:off x="2315438" y="2577252"/>
                <a:ext cx="183267" cy="183267"/>
              </a:xfrm>
              <a:prstGeom prst="ellipse">
                <a:avLst/>
              </a:prstGeom>
              <a:solidFill>
                <a:srgbClr val="FFBD2E"/>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DD9CA17B-D4F0-DBF6-7BCC-D37ED0200517}"/>
                  </a:ext>
                </a:extLst>
              </p:cNvPr>
              <p:cNvSpPr/>
              <p:nvPr/>
            </p:nvSpPr>
            <p:spPr>
              <a:xfrm>
                <a:off x="2614036" y="2577251"/>
                <a:ext cx="183267" cy="183267"/>
              </a:xfrm>
              <a:prstGeom prst="ellipse">
                <a:avLst/>
              </a:prstGeom>
              <a:solidFill>
                <a:srgbClr val="27C93F"/>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 name="椭圆 2">
            <a:extLst>
              <a:ext uri="{FF2B5EF4-FFF2-40B4-BE49-F238E27FC236}">
                <a16:creationId xmlns:a16="http://schemas.microsoft.com/office/drawing/2014/main" id="{BA72ED7C-F675-AEA3-394A-9CCCD5C56C9B}"/>
              </a:ext>
            </a:extLst>
          </p:cNvPr>
          <p:cNvSpPr/>
          <p:nvPr/>
        </p:nvSpPr>
        <p:spPr>
          <a:xfrm>
            <a:off x="2233682" y="2238076"/>
            <a:ext cx="491568" cy="491568"/>
          </a:xfrm>
          <a:prstGeom prst="ellipse">
            <a:avLst/>
          </a:prstGeom>
          <a:solidFill>
            <a:schemeClr val="bg1"/>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AD2B26"/>
                </a:solidFill>
              </a:rPr>
              <a:t>2</a:t>
            </a:r>
            <a:endParaRPr lang="zh-CN" altLang="en-US" sz="1600">
              <a:solidFill>
                <a:srgbClr val="AD2B26"/>
              </a:solidFill>
            </a:endParaRPr>
          </a:p>
        </p:txBody>
      </p:sp>
      <p:sp>
        <p:nvSpPr>
          <p:cNvPr id="34" name="矩形: 圆角 33">
            <a:extLst>
              <a:ext uri="{FF2B5EF4-FFF2-40B4-BE49-F238E27FC236}">
                <a16:creationId xmlns:a16="http://schemas.microsoft.com/office/drawing/2014/main" id="{FE3C9D50-3EC9-344C-892F-D1B7BF2A3B88}"/>
              </a:ext>
            </a:extLst>
          </p:cNvPr>
          <p:cNvSpPr/>
          <p:nvPr/>
        </p:nvSpPr>
        <p:spPr>
          <a:xfrm>
            <a:off x="1101627" y="1647626"/>
            <a:ext cx="1929112" cy="491568"/>
          </a:xfrm>
          <a:prstGeom prst="roundRect">
            <a:avLst>
              <a:gd name="adj" fmla="val 50000"/>
            </a:avLst>
          </a:prstGeom>
          <a:noFill/>
          <a:ln w="12700">
            <a:solidFill>
              <a:srgbClr val="AD2B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91B894E7-45A5-BA2A-52B8-3F3388CE2C8B}"/>
              </a:ext>
            </a:extLst>
          </p:cNvPr>
          <p:cNvSpPr txBox="1"/>
          <p:nvPr/>
        </p:nvSpPr>
        <p:spPr>
          <a:xfrm>
            <a:off x="1690504" y="1636032"/>
            <a:ext cx="1358064" cy="523220"/>
          </a:xfrm>
          <a:prstGeom prst="rect">
            <a:avLst/>
          </a:prstGeom>
          <a:noFill/>
        </p:spPr>
        <p:txBody>
          <a:bodyPr wrap="square" rtlCol="0">
            <a:spAutoFit/>
          </a:bodyPr>
          <a:lstStyle/>
          <a:p>
            <a:pPr fontAlgn="auto">
              <a:spcBef>
                <a:spcPts val="0"/>
              </a:spcBef>
              <a:spcAft>
                <a:spcPts val="0"/>
              </a:spcAft>
            </a:pPr>
            <a:r>
              <a:rPr lang="zh-CN" altLang="en-US" sz="1400">
                <a:solidFill>
                  <a:schemeClr val="tx1">
                    <a:lumMod val="65000"/>
                    <a:lumOff val="35000"/>
                  </a:schemeClr>
                </a:solidFill>
              </a:rPr>
              <a:t>方法不是</a:t>
            </a:r>
            <a:r>
              <a:rPr lang="en-US" altLang="zh-CN" sz="1400">
                <a:solidFill>
                  <a:schemeClr val="tx1">
                    <a:lumMod val="65000"/>
                    <a:lumOff val="35000"/>
                  </a:schemeClr>
                </a:solidFill>
              </a:rPr>
              <a:t>public</a:t>
            </a:r>
            <a:r>
              <a:rPr lang="zh-CN" altLang="en-US" sz="1400">
                <a:solidFill>
                  <a:schemeClr val="tx1">
                    <a:lumMod val="65000"/>
                    <a:lumOff val="35000"/>
                  </a:schemeClr>
                </a:solidFill>
              </a:rPr>
              <a:t>修饰</a:t>
            </a:r>
            <a:endParaRPr lang="zh-CN" altLang="en-US" sz="1400" dirty="0">
              <a:solidFill>
                <a:schemeClr val="tx1">
                  <a:lumMod val="65000"/>
                  <a:lumOff val="35000"/>
                </a:schemeClr>
              </a:solidFill>
            </a:endParaRPr>
          </a:p>
        </p:txBody>
      </p:sp>
      <p:sp>
        <p:nvSpPr>
          <p:cNvPr id="36" name="椭圆 35">
            <a:extLst>
              <a:ext uri="{FF2B5EF4-FFF2-40B4-BE49-F238E27FC236}">
                <a16:creationId xmlns:a16="http://schemas.microsoft.com/office/drawing/2014/main" id="{81C688BB-546C-4B41-8964-1842359A71F7}"/>
              </a:ext>
            </a:extLst>
          </p:cNvPr>
          <p:cNvSpPr/>
          <p:nvPr/>
        </p:nvSpPr>
        <p:spPr>
          <a:xfrm>
            <a:off x="1105256" y="1647626"/>
            <a:ext cx="491568" cy="491568"/>
          </a:xfrm>
          <a:prstGeom prst="ellipse">
            <a:avLst/>
          </a:prstGeom>
          <a:solidFill>
            <a:schemeClr val="bg1"/>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AD2B26"/>
                </a:solidFill>
              </a:rPr>
              <a:t>1</a:t>
            </a:r>
            <a:endParaRPr lang="zh-CN" altLang="en-US" sz="1600">
              <a:solidFill>
                <a:srgbClr val="AD2B26"/>
              </a:solidFill>
            </a:endParaRPr>
          </a:p>
        </p:txBody>
      </p:sp>
      <p:sp>
        <p:nvSpPr>
          <p:cNvPr id="14" name="矩形: 圆角 13">
            <a:extLst>
              <a:ext uri="{FF2B5EF4-FFF2-40B4-BE49-F238E27FC236}">
                <a16:creationId xmlns:a16="http://schemas.microsoft.com/office/drawing/2014/main" id="{B16B6395-D05D-2C82-A4FE-C0DEE2D4CA6C}"/>
              </a:ext>
            </a:extLst>
          </p:cNvPr>
          <p:cNvSpPr/>
          <p:nvPr/>
        </p:nvSpPr>
        <p:spPr>
          <a:xfrm>
            <a:off x="2765713" y="2938806"/>
            <a:ext cx="1929112" cy="491568"/>
          </a:xfrm>
          <a:prstGeom prst="roundRect">
            <a:avLst>
              <a:gd name="adj" fmla="val 50000"/>
            </a:avLst>
          </a:prstGeom>
          <a:noFill/>
          <a:ln w="12700">
            <a:solidFill>
              <a:srgbClr val="AD2B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E08A5FD9-6BD0-6BF8-012F-3829CA24E146}"/>
              </a:ext>
            </a:extLst>
          </p:cNvPr>
          <p:cNvSpPr txBox="1"/>
          <p:nvPr/>
        </p:nvSpPr>
        <p:spPr>
          <a:xfrm>
            <a:off x="3330052" y="3049648"/>
            <a:ext cx="1433915" cy="307777"/>
          </a:xfrm>
          <a:prstGeom prst="rect">
            <a:avLst/>
          </a:prstGeom>
          <a:noFill/>
        </p:spPr>
        <p:txBody>
          <a:bodyPr wrap="square" rtlCol="0">
            <a:spAutoFit/>
          </a:bodyPr>
          <a:lstStyle/>
          <a:p>
            <a:pPr fontAlgn="auto">
              <a:spcBef>
                <a:spcPts val="0"/>
              </a:spcBef>
              <a:spcAft>
                <a:spcPts val="0"/>
              </a:spcAft>
            </a:pPr>
            <a:r>
              <a:rPr lang="zh-CN" altLang="en-US" sz="1400">
                <a:solidFill>
                  <a:schemeClr val="tx1">
                    <a:lumMod val="65000"/>
                    <a:lumOff val="35000"/>
                  </a:schemeClr>
                </a:solidFill>
              </a:rPr>
              <a:t>异常被捕获</a:t>
            </a:r>
            <a:endParaRPr lang="zh-CN" altLang="en-US" sz="1400" dirty="0">
              <a:solidFill>
                <a:schemeClr val="tx1">
                  <a:lumMod val="65000"/>
                  <a:lumOff val="35000"/>
                </a:schemeClr>
              </a:solidFill>
            </a:endParaRPr>
          </a:p>
        </p:txBody>
      </p:sp>
      <p:sp>
        <p:nvSpPr>
          <p:cNvPr id="17" name="椭圆 16">
            <a:extLst>
              <a:ext uri="{FF2B5EF4-FFF2-40B4-BE49-F238E27FC236}">
                <a16:creationId xmlns:a16="http://schemas.microsoft.com/office/drawing/2014/main" id="{FC9BC2D7-C4F4-6479-E1E0-85A629631B96}"/>
              </a:ext>
            </a:extLst>
          </p:cNvPr>
          <p:cNvSpPr/>
          <p:nvPr/>
        </p:nvSpPr>
        <p:spPr>
          <a:xfrm>
            <a:off x="2769342" y="2938806"/>
            <a:ext cx="491568" cy="491568"/>
          </a:xfrm>
          <a:prstGeom prst="ellipse">
            <a:avLst/>
          </a:prstGeom>
          <a:solidFill>
            <a:schemeClr val="bg1"/>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AD2B26"/>
                </a:solidFill>
              </a:rPr>
              <a:t>3</a:t>
            </a:r>
            <a:endParaRPr lang="zh-CN" altLang="en-US" sz="1600">
              <a:solidFill>
                <a:srgbClr val="AD2B26"/>
              </a:solidFill>
            </a:endParaRPr>
          </a:p>
        </p:txBody>
      </p:sp>
      <p:grpSp>
        <p:nvGrpSpPr>
          <p:cNvPr id="41" name="组合 40">
            <a:extLst>
              <a:ext uri="{FF2B5EF4-FFF2-40B4-BE49-F238E27FC236}">
                <a16:creationId xmlns:a16="http://schemas.microsoft.com/office/drawing/2014/main" id="{B8B0B49E-CBCF-29CB-E473-2481B180BFD4}"/>
              </a:ext>
            </a:extLst>
          </p:cNvPr>
          <p:cNvGrpSpPr/>
          <p:nvPr/>
        </p:nvGrpSpPr>
        <p:grpSpPr>
          <a:xfrm>
            <a:off x="4070435" y="-4525280"/>
            <a:ext cx="6512430" cy="4407613"/>
            <a:chOff x="1859973" y="2480205"/>
            <a:chExt cx="6512430" cy="4407613"/>
          </a:xfrm>
        </p:grpSpPr>
        <p:sp>
          <p:nvSpPr>
            <p:cNvPr id="42" name="矩形: 圆角 41">
              <a:extLst>
                <a:ext uri="{FF2B5EF4-FFF2-40B4-BE49-F238E27FC236}">
                  <a16:creationId xmlns:a16="http://schemas.microsoft.com/office/drawing/2014/main" id="{E3B92DBF-DB6C-68AC-C4E5-C2A9B023E155}"/>
                </a:ext>
              </a:extLst>
            </p:cNvPr>
            <p:cNvSpPr/>
            <p:nvPr/>
          </p:nvSpPr>
          <p:spPr>
            <a:xfrm>
              <a:off x="1859973" y="2480205"/>
              <a:ext cx="6264840" cy="4407613"/>
            </a:xfrm>
            <a:prstGeom prst="roundRect">
              <a:avLst>
                <a:gd name="adj" fmla="val 2401"/>
              </a:avLst>
            </a:prstGeom>
            <a:solidFill>
              <a:srgbClr val="F9FBF9"/>
            </a:solidFill>
            <a:ln w="3175">
              <a:noFill/>
            </a:ln>
            <a:effectLst>
              <a:outerShdw blurRad="50800" dist="38100" dir="5400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a:extLst>
                <a:ext uri="{FF2B5EF4-FFF2-40B4-BE49-F238E27FC236}">
                  <a16:creationId xmlns:a16="http://schemas.microsoft.com/office/drawing/2014/main" id="{AEBEB7A4-0760-F2E3-A3FC-012448B76D16}"/>
                </a:ext>
              </a:extLst>
            </p:cNvPr>
            <p:cNvSpPr txBox="1"/>
            <p:nvPr/>
          </p:nvSpPr>
          <p:spPr>
            <a:xfrm>
              <a:off x="1859973" y="2845725"/>
              <a:ext cx="6512430" cy="3970318"/>
            </a:xfrm>
            <a:prstGeom prst="rect">
              <a:avLst/>
            </a:prstGeom>
            <a:noFill/>
          </p:spPr>
          <p:txBody>
            <a:bodyPr wrap="square" lIns="217440" tIns="45720" rIns="216000" bIns="45720" rtlCol="0">
              <a:spAutoFit/>
            </a:bodyPr>
            <a:lstStyle/>
            <a:p>
              <a:pPr eaLnBrk="0" fontAlgn="base" hangingPunct="0">
                <a:spcBef>
                  <a:spcPct val="0"/>
                </a:spcBef>
                <a:spcAft>
                  <a:spcPct val="0"/>
                </a:spcAft>
              </a:pPr>
              <a:r>
                <a:rPr kumimoji="0" lang="zh-CN" altLang="zh-CN" sz="1200" b="0" i="0" u="none" strike="noStrike" cap="none" normalizeH="0" baseline="0">
                  <a:ln>
                    <a:noFill/>
                  </a:ln>
                  <a:solidFill>
                    <a:srgbClr val="808000"/>
                  </a:solidFill>
                  <a:effectLst/>
                  <a:latin typeface="Source Code Pro" panose="020B0509030403020204" pitchFamily="49" charset="0"/>
                </a:rPr>
                <a:t>@Service</a:t>
              </a:r>
              <a:br>
                <a:rPr kumimoji="0" lang="zh-CN" altLang="zh-CN" sz="1200" b="0" i="0" u="none" strike="noStrike" cap="none" normalizeH="0" baseline="0">
                  <a:ln>
                    <a:noFill/>
                  </a:ln>
                  <a:solidFill>
                    <a:srgbClr val="808000"/>
                  </a:solidFill>
                  <a:effectLst/>
                  <a:latin typeface="Source Code Pro" panose="020B0509030403020204" pitchFamily="49" charset="0"/>
                </a:rPr>
              </a:br>
              <a:r>
                <a:rPr kumimoji="0" lang="zh-CN" altLang="zh-CN" sz="1200" b="1" i="0" u="none" strike="noStrike" cap="none" normalizeH="0" baseline="0">
                  <a:ln>
                    <a:noFill/>
                  </a:ln>
                  <a:solidFill>
                    <a:srgbClr val="000080"/>
                  </a:solidFill>
                  <a:effectLst/>
                  <a:latin typeface="Source Code Pro" panose="020B0509030403020204" pitchFamily="49" charset="0"/>
                </a:rPr>
                <a:t>public class </a:t>
              </a:r>
              <a:r>
                <a:rPr kumimoji="0" lang="zh-CN" altLang="zh-CN" sz="1200" b="0" i="0" u="none" strike="noStrike" cap="none" normalizeH="0" baseline="0">
                  <a:ln>
                    <a:noFill/>
                  </a:ln>
                  <a:solidFill>
                    <a:srgbClr val="000000"/>
                  </a:solidFill>
                  <a:effectLst/>
                  <a:latin typeface="Source Code Pro" panose="020B0509030403020204" pitchFamily="49" charset="0"/>
                </a:rPr>
                <a:t>OrderService {</a:t>
              </a:r>
              <a:br>
                <a:rPr kumimoji="0" lang="zh-CN" altLang="zh-CN" sz="1200" b="0" i="0" u="none" strike="noStrike" cap="none" normalizeH="0" baseline="0">
                  <a:ln>
                    <a:noFill/>
                  </a:ln>
                  <a:solidFill>
                    <a:srgbClr val="000000"/>
                  </a:solidFill>
                  <a:effectLst/>
                  <a:latin typeface="Source Code Pro" panose="020B0509030403020204" pitchFamily="49" charset="0"/>
                </a:rPr>
              </a:b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0" u="none" strike="noStrike" cap="none" normalizeH="0" baseline="0">
                  <a:ln>
                    <a:noFill/>
                  </a:ln>
                  <a:solidFill>
                    <a:srgbClr val="808000"/>
                  </a:solidFill>
                  <a:effectLst/>
                  <a:latin typeface="Source Code Pro" panose="020B0509030403020204" pitchFamily="49" charset="0"/>
                </a:rPr>
                <a:t>@Transactional</a:t>
              </a:r>
              <a:br>
                <a:rPr kumimoji="0" lang="zh-CN" altLang="zh-CN" sz="1200" b="0" i="0" u="none" strike="noStrike" cap="none" normalizeH="0" baseline="0">
                  <a:ln>
                    <a:noFill/>
                  </a:ln>
                  <a:solidFill>
                    <a:srgbClr val="808000"/>
                  </a:solidFill>
                  <a:effectLst/>
                  <a:latin typeface="Source Code Pro" panose="020B0509030403020204" pitchFamily="49" charset="0"/>
                </a:rPr>
              </a:br>
              <a:r>
                <a:rPr kumimoji="0" lang="zh-CN" altLang="zh-CN" sz="1200" b="0" i="0" u="none" strike="noStrike" cap="none" normalizeH="0" baseline="0">
                  <a:ln>
                    <a:noFill/>
                  </a:ln>
                  <a:solidFill>
                    <a:srgbClr val="808000"/>
                  </a:solidFill>
                  <a:effectLst/>
                  <a:latin typeface="Source Code Pro" panose="020B0509030403020204" pitchFamily="49" charset="0"/>
                </a:rPr>
                <a:t>    </a:t>
              </a:r>
              <a:r>
                <a:rPr kumimoji="0" lang="zh-CN" altLang="zh-CN" sz="1200" b="1" i="0" u="none" strike="noStrike" cap="none" normalizeH="0" baseline="0">
                  <a:ln>
                    <a:noFill/>
                  </a:ln>
                  <a:solidFill>
                    <a:srgbClr val="000080"/>
                  </a:solidFill>
                  <a:effectLst/>
                  <a:latin typeface="Source Code Pro" panose="020B0509030403020204" pitchFamily="49" charset="0"/>
                </a:rPr>
                <a:t>public void </a:t>
              </a:r>
              <a:r>
                <a:rPr kumimoji="0" lang="zh-CN" altLang="zh-CN" sz="1200" b="0" i="0" u="none" strike="noStrike" cap="none" normalizeH="0" baseline="0">
                  <a:ln>
                    <a:noFill/>
                  </a:ln>
                  <a:solidFill>
                    <a:srgbClr val="000000"/>
                  </a:solidFill>
                  <a:effectLst/>
                  <a:latin typeface="Source Code Pro" panose="020B0509030403020204" pitchFamily="49" charset="0"/>
                </a:rPr>
                <a:t>createOrder(){</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 </a:t>
              </a: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准备订单数据</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生成订单</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a:ln>
                    <a:noFill/>
                  </a:ln>
                  <a:solidFill>
                    <a:srgbClr val="000000"/>
                  </a:solidFill>
                  <a:effectLst/>
                  <a:latin typeface="Source Code Pro" panose="020B0509030403020204" pitchFamily="49" charset="0"/>
                </a:rPr>
                <a:t>insertOrder();</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扣减库存</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a:ln>
                    <a:noFill/>
                  </a:ln>
                  <a:solidFill>
                    <a:srgbClr val="000000"/>
                  </a:solidFill>
                  <a:effectLst/>
                  <a:latin typeface="Source Code Pro" panose="020B0509030403020204" pitchFamily="49" charset="0"/>
                </a:rPr>
                <a:t>reduceStock();</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br>
                <a:rPr kumimoji="0" lang="zh-CN" altLang="zh-CN" sz="1200" b="0" i="0" u="none" strike="noStrike" cap="none" normalizeH="0" baseline="0">
                  <a:ln>
                    <a:noFill/>
                  </a:ln>
                  <a:solidFill>
                    <a:srgbClr val="000000"/>
                  </a:solidFill>
                  <a:effectLst/>
                  <a:latin typeface="Source Code Pro" panose="020B0509030403020204" pitchFamily="49" charset="0"/>
                </a:rPr>
              </a:b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1" i="0" u="none" strike="noStrike" cap="none" normalizeH="0" baseline="0">
                  <a:ln>
                    <a:noFill/>
                  </a:ln>
                  <a:solidFill>
                    <a:srgbClr val="000080"/>
                  </a:solidFill>
                  <a:effectLst/>
                  <a:latin typeface="Source Code Pro" panose="020B0509030403020204" pitchFamily="49" charset="0"/>
                </a:rPr>
                <a:t>private void </a:t>
              </a:r>
              <a:r>
                <a:rPr kumimoji="0" lang="zh-CN" altLang="zh-CN" sz="1200" b="0" i="0" u="none" strike="noStrike" cap="none" normalizeH="0" baseline="0">
                  <a:ln>
                    <a:noFill/>
                  </a:ln>
                  <a:solidFill>
                    <a:srgbClr val="000000"/>
                  </a:solidFill>
                  <a:effectLst/>
                  <a:latin typeface="Source Code Pro" panose="020B0509030403020204" pitchFamily="49" charset="0"/>
                </a:rPr>
                <a:t>reduceStock() {</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1" i="0" u="none" strike="noStrike" cap="none" normalizeH="0" baseline="0">
                  <a:ln>
                    <a:noFill/>
                  </a:ln>
                  <a:solidFill>
                    <a:srgbClr val="000080"/>
                  </a:solidFill>
                  <a:effectLst/>
                  <a:latin typeface="Source Code Pro" panose="020B0509030403020204" pitchFamily="49" charset="0"/>
                </a:rPr>
                <a:t>try </a:t>
              </a:r>
              <a:r>
                <a:rPr kumimoji="0" lang="zh-CN" altLang="zh-CN" sz="1200" b="0" i="0" u="none" strike="noStrike" cap="none" normalizeH="0" baseline="0">
                  <a:ln>
                    <a:noFill/>
                  </a:ln>
                  <a:solidFill>
                    <a:srgbClr val="000000"/>
                  </a:solidFill>
                  <a:effectLst/>
                  <a:latin typeface="Source Code Pro" panose="020B0509030403020204" pitchFamily="49" charset="0"/>
                </a:rPr>
                <a:t>{</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扣库存</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1" i="0" u="none" strike="noStrike" cap="none" normalizeH="0" baseline="0">
                  <a:ln>
                    <a:noFill/>
                  </a:ln>
                  <a:solidFill>
                    <a:srgbClr val="000080"/>
                  </a:solidFill>
                  <a:effectLst/>
                  <a:latin typeface="Source Code Pro" panose="020B0509030403020204" pitchFamily="49" charset="0"/>
                </a:rPr>
                <a:t>catch </a:t>
              </a:r>
              <a:r>
                <a:rPr kumimoji="0" lang="zh-CN" altLang="zh-CN" sz="1200" b="0" i="0" u="none" strike="noStrike" cap="none" normalizeH="0" baseline="0">
                  <a:ln>
                    <a:noFill/>
                  </a:ln>
                  <a:solidFill>
                    <a:srgbClr val="000000"/>
                  </a:solidFill>
                  <a:effectLst/>
                  <a:latin typeface="Source Code Pro" panose="020B0509030403020204" pitchFamily="49" charset="0"/>
                </a:rPr>
                <a:t>(Exception e) {</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处理异常</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a:ln>
                    <a:noFill/>
                  </a:ln>
                  <a:solidFill>
                    <a:srgbClr val="000000"/>
                  </a:solidFill>
                  <a:effectLst/>
                  <a:latin typeface="Source Code Pro" panose="020B0509030403020204" pitchFamily="49" charset="0"/>
                </a:rPr>
                <a:t>}</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br>
                <a:rPr kumimoji="0" lang="zh-CN" altLang="zh-CN" sz="1200" b="0" i="0" u="none" strike="noStrike" cap="none" normalizeH="0" baseline="0">
                  <a:ln>
                    <a:noFill/>
                  </a:ln>
                  <a:solidFill>
                    <a:srgbClr val="000000"/>
                  </a:solidFill>
                  <a:effectLst/>
                  <a:latin typeface="Source Code Pro" panose="020B0509030403020204" pitchFamily="49" charset="0"/>
                </a:rPr>
              </a:b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a:t>
              </a:r>
              <a:endParaRPr kumimoji="0" lang="zh-CN" altLang="zh-CN" sz="1200" b="0" i="0" u="none" strike="noStrike" cap="none" normalizeH="0" baseline="0">
                <a:ln>
                  <a:noFill/>
                </a:ln>
                <a:solidFill>
                  <a:schemeClr val="tx1"/>
                </a:solidFill>
                <a:effectLst/>
                <a:latin typeface="Arial" panose="020B0604020202020204" pitchFamily="34" charset="0"/>
              </a:endParaRPr>
            </a:p>
          </p:txBody>
        </p:sp>
        <p:sp>
          <p:nvSpPr>
            <p:cNvPr id="46" name="矩形: 圆角 45">
              <a:extLst>
                <a:ext uri="{FF2B5EF4-FFF2-40B4-BE49-F238E27FC236}">
                  <a16:creationId xmlns:a16="http://schemas.microsoft.com/office/drawing/2014/main" id="{C5C9779F-AF69-66A5-FE28-6662A6C92E83}"/>
                </a:ext>
              </a:extLst>
            </p:cNvPr>
            <p:cNvSpPr/>
            <p:nvPr/>
          </p:nvSpPr>
          <p:spPr>
            <a:xfrm>
              <a:off x="1859973" y="2480205"/>
              <a:ext cx="6264840" cy="365520"/>
            </a:xfrm>
            <a:prstGeom prst="roundRect">
              <a:avLst>
                <a:gd name="adj" fmla="val 12810"/>
              </a:avLst>
            </a:prstGeom>
            <a:solidFill>
              <a:schemeClr val="bg1">
                <a:lumMod val="95000"/>
              </a:schemeClr>
            </a:solidFill>
            <a:ln w="3175">
              <a:noFill/>
            </a:ln>
            <a:effectLst>
              <a:outerShdw blurRad="127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216000" bIns="45720" rtlCol="0" anchor="ctr"/>
            <a:lstStyle/>
            <a:p>
              <a:pPr algn="ctr"/>
              <a:endParaRPr lang="zh-CN" altLang="en-US"/>
            </a:p>
          </p:txBody>
        </p:sp>
        <p:grpSp>
          <p:nvGrpSpPr>
            <p:cNvPr id="47" name="组合 46">
              <a:extLst>
                <a:ext uri="{FF2B5EF4-FFF2-40B4-BE49-F238E27FC236}">
                  <a16:creationId xmlns:a16="http://schemas.microsoft.com/office/drawing/2014/main" id="{969EDB36-FAFB-1219-727C-F90F98D961B6}"/>
                </a:ext>
              </a:extLst>
            </p:cNvPr>
            <p:cNvGrpSpPr/>
            <p:nvPr/>
          </p:nvGrpSpPr>
          <p:grpSpPr>
            <a:xfrm>
              <a:off x="2016840" y="2577251"/>
              <a:ext cx="780463" cy="183269"/>
              <a:chOff x="2016840" y="2577251"/>
              <a:chExt cx="780463" cy="183269"/>
            </a:xfrm>
          </p:grpSpPr>
          <p:sp>
            <p:nvSpPr>
              <p:cNvPr id="48" name="椭圆 47">
                <a:extLst>
                  <a:ext uri="{FF2B5EF4-FFF2-40B4-BE49-F238E27FC236}">
                    <a16:creationId xmlns:a16="http://schemas.microsoft.com/office/drawing/2014/main" id="{11B9CC07-6401-2338-144C-76EB72C03E99}"/>
                  </a:ext>
                </a:extLst>
              </p:cNvPr>
              <p:cNvSpPr/>
              <p:nvPr/>
            </p:nvSpPr>
            <p:spPr>
              <a:xfrm>
                <a:off x="2016840" y="2577253"/>
                <a:ext cx="183267" cy="183267"/>
              </a:xfrm>
              <a:prstGeom prst="ellipse">
                <a:avLst/>
              </a:prstGeom>
              <a:solidFill>
                <a:srgbClr val="FF5F56"/>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2CC28C9B-1883-973D-80BF-4559284C1F78}"/>
                  </a:ext>
                </a:extLst>
              </p:cNvPr>
              <p:cNvSpPr/>
              <p:nvPr/>
            </p:nvSpPr>
            <p:spPr>
              <a:xfrm>
                <a:off x="2315438" y="2577252"/>
                <a:ext cx="183267" cy="183267"/>
              </a:xfrm>
              <a:prstGeom prst="ellipse">
                <a:avLst/>
              </a:prstGeom>
              <a:solidFill>
                <a:srgbClr val="FFBD2E"/>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CDF0B020-4152-F2BB-F4C5-66C0BD431ADD}"/>
                  </a:ext>
                </a:extLst>
              </p:cNvPr>
              <p:cNvSpPr/>
              <p:nvPr/>
            </p:nvSpPr>
            <p:spPr>
              <a:xfrm>
                <a:off x="2614036" y="2577251"/>
                <a:ext cx="183267" cy="183267"/>
              </a:xfrm>
              <a:prstGeom prst="ellipse">
                <a:avLst/>
              </a:prstGeom>
              <a:solidFill>
                <a:srgbClr val="27C93F"/>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312722025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ppt_x</p:attrName>
                                        </p:attrNameLst>
                                      </p:cBhvr>
                                      <p:tavLst>
                                        <p:tav tm="0">
                                          <p:val>
                                            <p:strVal val="#ppt_x-#ppt_w/2"/>
                                          </p:val>
                                        </p:tav>
                                        <p:tav tm="100000">
                                          <p:val>
                                            <p:strVal val="#ppt_x"/>
                                          </p:val>
                                        </p:tav>
                                      </p:tavLst>
                                    </p:anim>
                                    <p:anim calcmode="lin" valueType="num">
                                      <p:cBhvr>
                                        <p:cTn id="8" dur="500" fill="hold"/>
                                        <p:tgtEl>
                                          <p:spTgt spid="44"/>
                                        </p:tgtEl>
                                        <p:attrNameLst>
                                          <p:attrName>ppt_y</p:attrName>
                                        </p:attrNameLst>
                                      </p:cBhvr>
                                      <p:tavLst>
                                        <p:tav tm="0">
                                          <p:val>
                                            <p:strVal val="#ppt_y"/>
                                          </p:val>
                                        </p:tav>
                                        <p:tav tm="100000">
                                          <p:val>
                                            <p:strVal val="#ppt_y"/>
                                          </p:val>
                                        </p:tav>
                                      </p:tavLst>
                                    </p:anim>
                                    <p:anim calcmode="lin" valueType="num">
                                      <p:cBhvr>
                                        <p:cTn id="9" dur="500" fill="hold"/>
                                        <p:tgtEl>
                                          <p:spTgt spid="44"/>
                                        </p:tgtEl>
                                        <p:attrNameLst>
                                          <p:attrName>ppt_w</p:attrName>
                                        </p:attrNameLst>
                                      </p:cBhvr>
                                      <p:tavLst>
                                        <p:tav tm="0">
                                          <p:val>
                                            <p:fltVal val="0"/>
                                          </p:val>
                                        </p:tav>
                                        <p:tav tm="100000">
                                          <p:val>
                                            <p:strVal val="#ppt_w"/>
                                          </p:val>
                                        </p:tav>
                                      </p:tavLst>
                                    </p:anim>
                                    <p:anim calcmode="lin" valueType="num">
                                      <p:cBhvr>
                                        <p:cTn id="10" dur="500" fill="hold"/>
                                        <p:tgtEl>
                                          <p:spTgt spid="44"/>
                                        </p:tgtEl>
                                        <p:attrNameLst>
                                          <p:attrName>ppt_h</p:attrName>
                                        </p:attrNameLst>
                                      </p:cBhvr>
                                      <p:tavLst>
                                        <p:tav tm="0">
                                          <p:val>
                                            <p:strVal val="#ppt_h"/>
                                          </p:val>
                                        </p:tav>
                                        <p:tav tm="100000">
                                          <p:val>
                                            <p:strVal val="#ppt_h"/>
                                          </p:val>
                                        </p:tav>
                                      </p:tavLst>
                                    </p:anim>
                                  </p:childTnLst>
                                </p:cTn>
                              </p:par>
                              <p:par>
                                <p:cTn id="11" presetID="17" presetClass="entr" presetSubtype="8"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p:cTn id="13" dur="500" fill="hold"/>
                                        <p:tgtEl>
                                          <p:spTgt spid="45"/>
                                        </p:tgtEl>
                                        <p:attrNameLst>
                                          <p:attrName>ppt_x</p:attrName>
                                        </p:attrNameLst>
                                      </p:cBhvr>
                                      <p:tavLst>
                                        <p:tav tm="0">
                                          <p:val>
                                            <p:strVal val="#ppt_x-#ppt_w/2"/>
                                          </p:val>
                                        </p:tav>
                                        <p:tav tm="100000">
                                          <p:val>
                                            <p:strVal val="#ppt_x"/>
                                          </p:val>
                                        </p:tav>
                                      </p:tavLst>
                                    </p:anim>
                                    <p:anim calcmode="lin" valueType="num">
                                      <p:cBhvr>
                                        <p:cTn id="14" dur="500" fill="hold"/>
                                        <p:tgtEl>
                                          <p:spTgt spid="45"/>
                                        </p:tgtEl>
                                        <p:attrNameLst>
                                          <p:attrName>ppt_y</p:attrName>
                                        </p:attrNameLst>
                                      </p:cBhvr>
                                      <p:tavLst>
                                        <p:tav tm="0">
                                          <p:val>
                                            <p:strVal val="#ppt_y"/>
                                          </p:val>
                                        </p:tav>
                                        <p:tav tm="100000">
                                          <p:val>
                                            <p:strVal val="#ppt_y"/>
                                          </p:val>
                                        </p:tav>
                                      </p:tavLst>
                                    </p:anim>
                                    <p:anim calcmode="lin" valueType="num">
                                      <p:cBhvr>
                                        <p:cTn id="15" dur="500" fill="hold"/>
                                        <p:tgtEl>
                                          <p:spTgt spid="45"/>
                                        </p:tgtEl>
                                        <p:attrNameLst>
                                          <p:attrName>ppt_w</p:attrName>
                                        </p:attrNameLst>
                                      </p:cBhvr>
                                      <p:tavLst>
                                        <p:tav tm="0">
                                          <p:val>
                                            <p:fltVal val="0"/>
                                          </p:val>
                                        </p:tav>
                                        <p:tav tm="100000">
                                          <p:val>
                                            <p:strVal val="#ppt_w"/>
                                          </p:val>
                                        </p:tav>
                                      </p:tavLst>
                                    </p:anim>
                                    <p:anim calcmode="lin" valueType="num">
                                      <p:cBhvr>
                                        <p:cTn id="16" dur="500" fill="hold"/>
                                        <p:tgtEl>
                                          <p:spTgt spid="4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椭圆 24">
            <a:extLst>
              <a:ext uri="{FF2B5EF4-FFF2-40B4-BE49-F238E27FC236}">
                <a16:creationId xmlns:a16="http://schemas.microsoft.com/office/drawing/2014/main" id="{5645C6F2-2E43-763C-62BC-248FD82ADC5B}"/>
              </a:ext>
            </a:extLst>
          </p:cNvPr>
          <p:cNvSpPr/>
          <p:nvPr/>
        </p:nvSpPr>
        <p:spPr>
          <a:xfrm>
            <a:off x="1588962" y="4027887"/>
            <a:ext cx="204486" cy="204486"/>
          </a:xfrm>
          <a:prstGeom prst="ellipse">
            <a:avLst/>
          </a:prstGeom>
          <a:solidFill>
            <a:schemeClr val="bg1"/>
          </a:solid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rgbClr val="AD2B26"/>
                </a:solidFill>
              </a:rPr>
              <a:t>6</a:t>
            </a:r>
            <a:endParaRPr lang="zh-CN" altLang="en-US" sz="1200">
              <a:solidFill>
                <a:srgbClr val="AD2B26"/>
              </a:solidFill>
            </a:endParaRPr>
          </a:p>
        </p:txBody>
      </p:sp>
      <p:sp>
        <p:nvSpPr>
          <p:cNvPr id="2" name="矩形: 圆角 1">
            <a:extLst>
              <a:ext uri="{FF2B5EF4-FFF2-40B4-BE49-F238E27FC236}">
                <a16:creationId xmlns:a16="http://schemas.microsoft.com/office/drawing/2014/main" id="{6AA3FBEE-46E2-EA4B-358E-79A97F8321DD}"/>
              </a:ext>
            </a:extLst>
          </p:cNvPr>
          <p:cNvSpPr/>
          <p:nvPr/>
        </p:nvSpPr>
        <p:spPr>
          <a:xfrm>
            <a:off x="2230053" y="2238076"/>
            <a:ext cx="1929112" cy="491568"/>
          </a:xfrm>
          <a:prstGeom prst="roundRect">
            <a:avLst>
              <a:gd name="adj" fmla="val 50000"/>
            </a:avLst>
          </a:prstGeom>
          <a:noFill/>
          <a:ln w="12700">
            <a:solidFill>
              <a:srgbClr val="AD2B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906FDF47-BAD6-C1FB-B834-4FCFC7656A36}"/>
              </a:ext>
            </a:extLst>
          </p:cNvPr>
          <p:cNvSpPr txBox="1"/>
          <p:nvPr/>
        </p:nvSpPr>
        <p:spPr>
          <a:xfrm>
            <a:off x="2725250" y="2226482"/>
            <a:ext cx="1433915" cy="523220"/>
          </a:xfrm>
          <a:prstGeom prst="rect">
            <a:avLst/>
          </a:prstGeom>
          <a:noFill/>
        </p:spPr>
        <p:txBody>
          <a:bodyPr wrap="square" rtlCol="0">
            <a:spAutoFit/>
          </a:bodyPr>
          <a:lstStyle/>
          <a:p>
            <a:pPr fontAlgn="auto">
              <a:spcBef>
                <a:spcPts val="0"/>
              </a:spcBef>
              <a:spcAft>
                <a:spcPts val="0"/>
              </a:spcAft>
            </a:pPr>
            <a:r>
              <a:rPr lang="zh-CN" altLang="en-US" sz="1400">
                <a:solidFill>
                  <a:schemeClr val="tx1">
                    <a:lumMod val="65000"/>
                    <a:lumOff val="35000"/>
                  </a:schemeClr>
                </a:solidFill>
              </a:rPr>
              <a:t>非事务方法调用本类中事务方法</a:t>
            </a:r>
            <a:endParaRPr lang="zh-CN" altLang="en-US" sz="1400" dirty="0">
              <a:solidFill>
                <a:schemeClr val="tx1">
                  <a:lumMod val="65000"/>
                  <a:lumOff val="35000"/>
                </a:schemeClr>
              </a:solidFill>
            </a:endParaRPr>
          </a:p>
        </p:txBody>
      </p:sp>
      <p:sp>
        <p:nvSpPr>
          <p:cNvPr id="44" name="文本框 43">
            <a:extLst>
              <a:ext uri="{FF2B5EF4-FFF2-40B4-BE49-F238E27FC236}">
                <a16:creationId xmlns:a16="http://schemas.microsoft.com/office/drawing/2014/main" id="{B628A7C9-0420-45E3-15BD-75C4ADCFF3F0}"/>
              </a:ext>
            </a:extLst>
          </p:cNvPr>
          <p:cNvSpPr txBox="1"/>
          <p:nvPr/>
        </p:nvSpPr>
        <p:spPr>
          <a:xfrm>
            <a:off x="3656726" y="3780743"/>
            <a:ext cx="1480756" cy="523220"/>
          </a:xfrm>
          <a:prstGeom prst="rect">
            <a:avLst/>
          </a:prstGeom>
          <a:noFill/>
        </p:spPr>
        <p:txBody>
          <a:bodyPr wrap="square" rtlCol="0">
            <a:spAutoFit/>
          </a:bodyPr>
          <a:lstStyle/>
          <a:p>
            <a:pPr fontAlgn="auto">
              <a:spcBef>
                <a:spcPts val="0"/>
              </a:spcBef>
              <a:spcAft>
                <a:spcPts val="0"/>
              </a:spcAft>
            </a:pPr>
            <a:r>
              <a:rPr lang="zh-CN" altLang="en-US" sz="1400">
                <a:solidFill>
                  <a:schemeClr val="tx1">
                    <a:lumMod val="65000"/>
                    <a:lumOff val="35000"/>
                  </a:schemeClr>
                </a:solidFill>
              </a:rPr>
              <a:t>事务传播行为</a:t>
            </a:r>
            <a:endParaRPr lang="en-US" altLang="zh-CN" sz="1400">
              <a:solidFill>
                <a:schemeClr val="tx1">
                  <a:lumMod val="65000"/>
                  <a:lumOff val="35000"/>
                </a:schemeClr>
              </a:solidFill>
            </a:endParaRPr>
          </a:p>
          <a:p>
            <a:pPr fontAlgn="auto">
              <a:spcBef>
                <a:spcPts val="0"/>
              </a:spcBef>
              <a:spcAft>
                <a:spcPts val="0"/>
              </a:spcAft>
            </a:pPr>
            <a:r>
              <a:rPr lang="zh-CN" altLang="en-US" sz="1400">
                <a:solidFill>
                  <a:schemeClr val="tx1">
                    <a:lumMod val="65000"/>
                    <a:lumOff val="35000"/>
                  </a:schemeClr>
                </a:solidFill>
              </a:rPr>
              <a:t>错误</a:t>
            </a:r>
            <a:endParaRPr lang="zh-CN" altLang="en-US" sz="1400" dirty="0">
              <a:solidFill>
                <a:schemeClr val="tx1">
                  <a:lumMod val="65000"/>
                  <a:lumOff val="35000"/>
                </a:schemeClr>
              </a:solidFill>
            </a:endParaRPr>
          </a:p>
        </p:txBody>
      </p:sp>
      <p:sp>
        <p:nvSpPr>
          <p:cNvPr id="45" name="矩形: 圆角 44">
            <a:extLst>
              <a:ext uri="{FF2B5EF4-FFF2-40B4-BE49-F238E27FC236}">
                <a16:creationId xmlns:a16="http://schemas.microsoft.com/office/drawing/2014/main" id="{11FE2B2A-FFE0-183C-953A-AF114381F9D4}"/>
              </a:ext>
            </a:extLst>
          </p:cNvPr>
          <p:cNvSpPr/>
          <p:nvPr/>
        </p:nvSpPr>
        <p:spPr>
          <a:xfrm>
            <a:off x="3084575" y="3620040"/>
            <a:ext cx="1929112" cy="843719"/>
          </a:xfrm>
          <a:prstGeom prst="roundRect">
            <a:avLst>
              <a:gd name="adj" fmla="val 50000"/>
            </a:avLst>
          </a:prstGeom>
          <a:noFill/>
          <a:ln w="12700">
            <a:solidFill>
              <a:srgbClr val="AD2B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占位符 1">
            <a:extLst>
              <a:ext uri="{FF2B5EF4-FFF2-40B4-BE49-F238E27FC236}">
                <a16:creationId xmlns:a16="http://schemas.microsoft.com/office/drawing/2014/main" id="{CBA79418-50A1-08E5-7B8F-D79D3B683847}"/>
              </a:ext>
            </a:extLst>
          </p:cNvPr>
          <p:cNvSpPr txBox="1">
            <a:spLocks/>
          </p:cNvSpPr>
          <p:nvPr/>
        </p:nvSpPr>
        <p:spPr>
          <a:xfrm>
            <a:off x="710880" y="938713"/>
            <a:ext cx="745833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lnSpc>
                <a:spcPct val="100000"/>
              </a:lnSpc>
              <a:buNone/>
            </a:pPr>
            <a:r>
              <a:rPr lang="zh-CN" altLang="en-US" sz="2000">
                <a:solidFill>
                  <a:srgbClr val="AD2B2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事务失效问题</a:t>
            </a:r>
          </a:p>
        </p:txBody>
      </p:sp>
      <p:sp>
        <p:nvSpPr>
          <p:cNvPr id="29" name="空心弧 28">
            <a:extLst>
              <a:ext uri="{FF2B5EF4-FFF2-40B4-BE49-F238E27FC236}">
                <a16:creationId xmlns:a16="http://schemas.microsoft.com/office/drawing/2014/main" id="{0FF6A90C-7FD6-782C-17CA-4A054F7CB329}"/>
              </a:ext>
            </a:extLst>
          </p:cNvPr>
          <p:cNvSpPr/>
          <p:nvPr/>
        </p:nvSpPr>
        <p:spPr>
          <a:xfrm>
            <a:off x="-949172" y="2026885"/>
            <a:ext cx="4234513" cy="4234513"/>
          </a:xfrm>
          <a:prstGeom prst="blockArc">
            <a:avLst>
              <a:gd name="adj1" fmla="val 16220385"/>
              <a:gd name="adj2" fmla="val 5373430"/>
              <a:gd name="adj3" fmla="val 383"/>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椭圆 31">
            <a:extLst>
              <a:ext uri="{FF2B5EF4-FFF2-40B4-BE49-F238E27FC236}">
                <a16:creationId xmlns:a16="http://schemas.microsoft.com/office/drawing/2014/main" id="{558F592F-24DF-FDBE-8526-406CB7E73DF7}"/>
              </a:ext>
            </a:extLst>
          </p:cNvPr>
          <p:cNvSpPr/>
          <p:nvPr/>
        </p:nvSpPr>
        <p:spPr>
          <a:xfrm>
            <a:off x="-4484" y="2869331"/>
            <a:ext cx="2345138" cy="2345138"/>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t>事务失效</a:t>
            </a:r>
          </a:p>
        </p:txBody>
      </p:sp>
      <p:sp>
        <p:nvSpPr>
          <p:cNvPr id="39" name="椭圆 38">
            <a:extLst>
              <a:ext uri="{FF2B5EF4-FFF2-40B4-BE49-F238E27FC236}">
                <a16:creationId xmlns:a16="http://schemas.microsoft.com/office/drawing/2014/main" id="{A49FFC2B-E7A0-CAB1-7F16-1533D9C57CE2}"/>
              </a:ext>
            </a:extLst>
          </p:cNvPr>
          <p:cNvSpPr/>
          <p:nvPr/>
        </p:nvSpPr>
        <p:spPr>
          <a:xfrm>
            <a:off x="2829898" y="3620040"/>
            <a:ext cx="843719" cy="843719"/>
          </a:xfrm>
          <a:prstGeom prst="ellipse">
            <a:avLst/>
          </a:prstGeom>
          <a:solidFill>
            <a:schemeClr val="bg1"/>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AD2B26"/>
                </a:solidFill>
              </a:rPr>
              <a:t>5</a:t>
            </a:r>
            <a:endParaRPr lang="zh-CN" altLang="en-US">
              <a:solidFill>
                <a:srgbClr val="AD2B26"/>
              </a:solidFill>
            </a:endParaRPr>
          </a:p>
        </p:txBody>
      </p:sp>
      <p:grpSp>
        <p:nvGrpSpPr>
          <p:cNvPr id="6" name="组合 5">
            <a:extLst>
              <a:ext uri="{FF2B5EF4-FFF2-40B4-BE49-F238E27FC236}">
                <a16:creationId xmlns:a16="http://schemas.microsoft.com/office/drawing/2014/main" id="{7DADBAB8-675F-4BC8-116A-EEEB2552F822}"/>
              </a:ext>
            </a:extLst>
          </p:cNvPr>
          <p:cNvGrpSpPr/>
          <p:nvPr/>
        </p:nvGrpSpPr>
        <p:grpSpPr>
          <a:xfrm>
            <a:off x="5202366" y="2044514"/>
            <a:ext cx="6512430" cy="3597174"/>
            <a:chOff x="1859973" y="2480205"/>
            <a:chExt cx="6512430" cy="3597174"/>
          </a:xfrm>
        </p:grpSpPr>
        <p:sp>
          <p:nvSpPr>
            <p:cNvPr id="7" name="矩形: 圆角 6">
              <a:extLst>
                <a:ext uri="{FF2B5EF4-FFF2-40B4-BE49-F238E27FC236}">
                  <a16:creationId xmlns:a16="http://schemas.microsoft.com/office/drawing/2014/main" id="{5E06A907-0837-70EB-4545-64A398747781}"/>
                </a:ext>
              </a:extLst>
            </p:cNvPr>
            <p:cNvSpPr/>
            <p:nvPr/>
          </p:nvSpPr>
          <p:spPr>
            <a:xfrm>
              <a:off x="1859973" y="2480206"/>
              <a:ext cx="6264840" cy="3510695"/>
            </a:xfrm>
            <a:prstGeom prst="roundRect">
              <a:avLst>
                <a:gd name="adj" fmla="val 2401"/>
              </a:avLst>
            </a:prstGeom>
            <a:solidFill>
              <a:srgbClr val="F9FBF9"/>
            </a:solidFill>
            <a:ln w="3175">
              <a:noFill/>
            </a:ln>
            <a:effectLst>
              <a:outerShdw blurRad="50800" dist="38100" dir="5400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D242DE63-FB8F-0A24-7648-985F41E106AC}"/>
                </a:ext>
              </a:extLst>
            </p:cNvPr>
            <p:cNvSpPr txBox="1"/>
            <p:nvPr/>
          </p:nvSpPr>
          <p:spPr>
            <a:xfrm>
              <a:off x="1859973" y="2845725"/>
              <a:ext cx="6512430" cy="3231654"/>
            </a:xfrm>
            <a:prstGeom prst="rect">
              <a:avLst/>
            </a:prstGeom>
            <a:noFill/>
          </p:spPr>
          <p:txBody>
            <a:bodyPr wrap="square" lIns="217440" tIns="45720" rIns="216000" bIns="4572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808000"/>
                  </a:solidFill>
                  <a:effectLst/>
                  <a:latin typeface="Source Code Pro" panose="020B0509030403020204" pitchFamily="49" charset="0"/>
                </a:rPr>
                <a:t>@Service</a:t>
              </a:r>
              <a:br>
                <a:rPr kumimoji="0" lang="zh-CN" altLang="zh-CN" sz="1200" b="0" i="0" u="none" strike="noStrike" cap="none" normalizeH="0" baseline="0">
                  <a:ln>
                    <a:noFill/>
                  </a:ln>
                  <a:solidFill>
                    <a:srgbClr val="808000"/>
                  </a:solidFill>
                  <a:effectLst/>
                  <a:latin typeface="Source Code Pro" panose="020B0509030403020204" pitchFamily="49" charset="0"/>
                </a:rPr>
              </a:br>
              <a:r>
                <a:rPr kumimoji="0" lang="zh-CN" altLang="zh-CN" sz="1200" b="1" i="0" u="none" strike="noStrike" cap="none" normalizeH="0" baseline="0">
                  <a:ln>
                    <a:noFill/>
                  </a:ln>
                  <a:solidFill>
                    <a:srgbClr val="000080"/>
                  </a:solidFill>
                  <a:effectLst/>
                  <a:latin typeface="Source Code Pro" panose="020B0509030403020204" pitchFamily="49" charset="0"/>
                </a:rPr>
                <a:t>public class </a:t>
              </a:r>
              <a:r>
                <a:rPr kumimoji="0" lang="zh-CN" altLang="zh-CN" sz="1200" b="0" i="0" u="none" strike="noStrike" cap="none" normalizeH="0" baseline="0">
                  <a:ln>
                    <a:noFill/>
                  </a:ln>
                  <a:solidFill>
                    <a:srgbClr val="000000"/>
                  </a:solidFill>
                  <a:effectLst/>
                  <a:latin typeface="Source Code Pro" panose="020B0509030403020204" pitchFamily="49" charset="0"/>
                </a:rPr>
                <a:t>OrderService {</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0" u="none" strike="noStrike" cap="none" normalizeH="0" baseline="0">
                  <a:ln>
                    <a:noFill/>
                  </a:ln>
                  <a:solidFill>
                    <a:srgbClr val="808000"/>
                  </a:solidFill>
                  <a:effectLst/>
                  <a:latin typeface="Source Code Pro" panose="020B0509030403020204" pitchFamily="49" charset="0"/>
                </a:rPr>
                <a:t>@Transactional</a:t>
              </a:r>
              <a:br>
                <a:rPr kumimoji="0" lang="zh-CN" altLang="zh-CN" sz="1200" b="0" i="0" u="none" strike="noStrike" cap="none" normalizeH="0" baseline="0">
                  <a:ln>
                    <a:noFill/>
                  </a:ln>
                  <a:solidFill>
                    <a:srgbClr val="808000"/>
                  </a:solidFill>
                  <a:effectLst/>
                  <a:latin typeface="Source Code Pro" panose="020B0509030403020204" pitchFamily="49" charset="0"/>
                </a:rPr>
              </a:br>
              <a:r>
                <a:rPr kumimoji="0" lang="zh-CN" altLang="zh-CN" sz="1200" b="0" i="0" u="none" strike="noStrike" cap="none" normalizeH="0" baseline="0">
                  <a:ln>
                    <a:noFill/>
                  </a:ln>
                  <a:solidFill>
                    <a:srgbClr val="808000"/>
                  </a:solidFill>
                  <a:effectLst/>
                  <a:latin typeface="Source Code Pro" panose="020B0509030403020204" pitchFamily="49" charset="0"/>
                </a:rPr>
                <a:t>    </a:t>
              </a:r>
              <a:r>
                <a:rPr kumimoji="0" lang="zh-CN" altLang="zh-CN" sz="1200" b="1" i="0" u="none" strike="noStrike" cap="none" normalizeH="0" baseline="0">
                  <a:ln>
                    <a:noFill/>
                  </a:ln>
                  <a:solidFill>
                    <a:srgbClr val="000080"/>
                  </a:solidFill>
                  <a:effectLst/>
                  <a:latin typeface="Source Code Pro" panose="020B0509030403020204" pitchFamily="49" charset="0"/>
                </a:rPr>
                <a:t>public void </a:t>
              </a:r>
              <a:r>
                <a:rPr kumimoji="0" lang="zh-CN" altLang="zh-CN" sz="1200" b="0" i="0" u="none" strike="noStrike" cap="none" normalizeH="0" baseline="0">
                  <a:ln>
                    <a:noFill/>
                  </a:ln>
                  <a:solidFill>
                    <a:srgbClr val="000000"/>
                  </a:solidFill>
                  <a:effectLst/>
                  <a:latin typeface="Source Code Pro" panose="020B0509030403020204" pitchFamily="49" charset="0"/>
                </a:rPr>
                <a:t>createOrder(){</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生成订单</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a:ln>
                    <a:noFill/>
                  </a:ln>
                  <a:solidFill>
                    <a:srgbClr val="000000"/>
                  </a:solidFill>
                  <a:effectLst/>
                  <a:latin typeface="Source Code Pro" panose="020B0509030403020204" pitchFamily="49" charset="0"/>
                </a:rPr>
                <a:t>insertOrder();</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扣减库存</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a:ln>
                    <a:noFill/>
                  </a:ln>
                  <a:solidFill>
                    <a:srgbClr val="000000"/>
                  </a:solidFill>
                  <a:effectLst/>
                  <a:latin typeface="Source Code Pro" panose="020B0509030403020204" pitchFamily="49" charset="0"/>
                </a:rPr>
                <a:t>reduceStock();</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1" i="0" u="none" strike="noStrike" cap="none" normalizeH="0" baseline="0">
                  <a:ln>
                    <a:noFill/>
                  </a:ln>
                  <a:solidFill>
                    <a:srgbClr val="000080"/>
                  </a:solidFill>
                  <a:effectLst/>
                  <a:latin typeface="Source Code Pro" panose="020B0509030403020204" pitchFamily="49" charset="0"/>
                </a:rPr>
                <a:t>throw new </a:t>
              </a:r>
              <a:r>
                <a:rPr kumimoji="0" lang="zh-CN" altLang="zh-CN" sz="1200" b="0" i="0" u="none" strike="noStrike" cap="none" normalizeH="0" baseline="0">
                  <a:ln>
                    <a:noFill/>
                  </a:ln>
                  <a:solidFill>
                    <a:srgbClr val="000000"/>
                  </a:solidFill>
                  <a:effectLst/>
                  <a:latin typeface="Source Code Pro" panose="020B0509030403020204" pitchFamily="49" charset="0"/>
                </a:rPr>
                <a:t>RuntimeException(</a:t>
              </a:r>
              <a:r>
                <a:rPr kumimoji="0" lang="zh-CN" altLang="zh-CN" sz="1200" b="1" i="0" u="none" strike="noStrike" cap="none" normalizeH="0" baseline="0">
                  <a:ln>
                    <a:noFill/>
                  </a:ln>
                  <a:solidFill>
                    <a:srgbClr val="008000"/>
                  </a:solidFill>
                  <a:effectLst/>
                  <a:latin typeface="Source Code Pro" panose="020B0509030403020204" pitchFamily="49" charset="0"/>
                </a:rPr>
                <a:t>"</a:t>
              </a:r>
              <a:r>
                <a:rPr kumimoji="0" lang="zh-CN" altLang="zh-CN" sz="12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业务异常</a:t>
              </a:r>
              <a:r>
                <a:rPr kumimoji="0" lang="zh-CN" altLang="zh-CN" sz="1200" b="1" i="0" u="none" strike="noStrike" cap="none" normalizeH="0" baseline="0">
                  <a:ln>
                    <a:noFill/>
                  </a:ln>
                  <a:solidFill>
                    <a:srgbClr val="008000"/>
                  </a:solidFill>
                  <a:effectLst/>
                  <a:latin typeface="Source Code Pro" panose="020B0509030403020204" pitchFamily="49" charset="0"/>
                </a:rPr>
                <a:t>"</a:t>
              </a:r>
              <a:r>
                <a:rPr kumimoji="0" lang="zh-CN" altLang="zh-CN" sz="1200" b="0" i="0" u="none" strike="noStrike" cap="none" normalizeH="0" baseline="0">
                  <a:ln>
                    <a:noFill/>
                  </a:ln>
                  <a:solidFill>
                    <a:srgbClr val="000000"/>
                  </a:solidFill>
                  <a:effectLst/>
                  <a:latin typeface="Source Code Pro" panose="020B0509030403020204" pitchFamily="49" charset="0"/>
                </a:rPr>
                <a:t>);</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0" u="none" strike="noStrike" cap="none" normalizeH="0" baseline="0">
                  <a:ln>
                    <a:noFill/>
                  </a:ln>
                  <a:solidFill>
                    <a:srgbClr val="808000"/>
                  </a:solidFill>
                  <a:effectLst/>
                  <a:latin typeface="Source Code Pro" panose="020B0509030403020204" pitchFamily="49" charset="0"/>
                </a:rPr>
                <a:t>@Transactional</a:t>
              </a:r>
              <a:br>
                <a:rPr kumimoji="0" lang="zh-CN" altLang="zh-CN" sz="1200" b="0" i="0" u="none" strike="noStrike" cap="none" normalizeH="0" baseline="0">
                  <a:ln>
                    <a:noFill/>
                  </a:ln>
                  <a:solidFill>
                    <a:srgbClr val="808000"/>
                  </a:solidFill>
                  <a:effectLst/>
                  <a:latin typeface="Source Code Pro" panose="020B0509030403020204" pitchFamily="49" charset="0"/>
                </a:rPr>
              </a:br>
              <a:r>
                <a:rPr kumimoji="0" lang="zh-CN" altLang="zh-CN" sz="1200" b="0" i="0" u="none" strike="noStrike" cap="none" normalizeH="0" baseline="0">
                  <a:ln>
                    <a:noFill/>
                  </a:ln>
                  <a:solidFill>
                    <a:srgbClr val="808000"/>
                  </a:solidFill>
                  <a:effectLst/>
                  <a:latin typeface="Source Code Pro" panose="020B0509030403020204" pitchFamily="49" charset="0"/>
                </a:rPr>
                <a:t>    </a:t>
              </a:r>
              <a:r>
                <a:rPr kumimoji="0" lang="zh-CN" altLang="zh-CN" sz="1200" b="1" i="0" u="none" strike="noStrike" cap="none" normalizeH="0" baseline="0">
                  <a:ln>
                    <a:noFill/>
                  </a:ln>
                  <a:solidFill>
                    <a:srgbClr val="000080"/>
                  </a:solidFill>
                  <a:effectLst/>
                  <a:latin typeface="Source Code Pro" panose="020B0509030403020204" pitchFamily="49" charset="0"/>
                </a:rPr>
                <a:t>public void </a:t>
              </a:r>
              <a:r>
                <a:rPr kumimoji="0" lang="zh-CN" altLang="zh-CN" sz="1200" b="0" i="0" u="none" strike="noStrike" cap="none" normalizeH="0" baseline="0">
                  <a:ln>
                    <a:noFill/>
                  </a:ln>
                  <a:solidFill>
                    <a:srgbClr val="000000"/>
                  </a:solidFill>
                  <a:effectLst/>
                  <a:latin typeface="Source Code Pro" panose="020B0509030403020204" pitchFamily="49" charset="0"/>
                </a:rPr>
                <a:t>insertOrder() {</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0" u="none" strike="noStrike" cap="none" normalizeH="0" baseline="0">
                  <a:ln>
                    <a:noFill/>
                  </a:ln>
                  <a:solidFill>
                    <a:srgbClr val="808000"/>
                  </a:solidFill>
                  <a:effectLst/>
                  <a:latin typeface="Source Code Pro" panose="020B0509030403020204" pitchFamily="49" charset="0"/>
                </a:rPr>
                <a:t>@Transactional</a:t>
              </a:r>
              <a:r>
                <a:rPr kumimoji="0" lang="zh-CN" altLang="zh-CN" sz="1200" b="0" i="0" u="none" strike="noStrike" cap="none" normalizeH="0" baseline="0">
                  <a:ln>
                    <a:noFill/>
                  </a:ln>
                  <a:solidFill>
                    <a:srgbClr val="000000"/>
                  </a:solidFill>
                  <a:effectLst/>
                  <a:latin typeface="Source Code Pro" panose="020B0509030403020204" pitchFamily="49" charset="0"/>
                </a:rPr>
                <a:t>(propagation = Propagation.</a:t>
              </a:r>
              <a:r>
                <a:rPr kumimoji="0" lang="zh-CN" altLang="zh-CN" sz="1200" b="1" i="1" u="none" strike="noStrike" cap="none" normalizeH="0" baseline="0">
                  <a:ln>
                    <a:noFill/>
                  </a:ln>
                  <a:solidFill>
                    <a:srgbClr val="660E7A"/>
                  </a:solidFill>
                  <a:effectLst/>
                  <a:latin typeface="Source Code Pro" panose="020B0509030403020204" pitchFamily="49" charset="0"/>
                </a:rPr>
                <a:t>REQUIRES_NEW</a:t>
              </a:r>
              <a:r>
                <a:rPr kumimoji="0" lang="zh-CN" altLang="zh-CN" sz="1200" b="0" i="0" u="none" strike="noStrike" cap="none" normalizeH="0" baseline="0">
                  <a:ln>
                    <a:noFill/>
                  </a:ln>
                  <a:solidFill>
                    <a:srgbClr val="000000"/>
                  </a:solidFill>
                  <a:effectLst/>
                  <a:latin typeface="Source Code Pro" panose="020B0509030403020204" pitchFamily="49" charset="0"/>
                </a:rPr>
                <a:t>)</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1" i="0" u="none" strike="noStrike" cap="none" normalizeH="0" baseline="0">
                  <a:ln>
                    <a:noFill/>
                  </a:ln>
                  <a:solidFill>
                    <a:srgbClr val="000080"/>
                  </a:solidFill>
                  <a:effectLst/>
                  <a:latin typeface="Source Code Pro" panose="020B0509030403020204" pitchFamily="49" charset="0"/>
                </a:rPr>
                <a:t>public void </a:t>
              </a:r>
              <a:r>
                <a:rPr kumimoji="0" lang="zh-CN" altLang="zh-CN" sz="1200" b="0" i="0" u="none" strike="noStrike" cap="none" normalizeH="0" baseline="0">
                  <a:ln>
                    <a:noFill/>
                  </a:ln>
                  <a:solidFill>
                    <a:srgbClr val="000000"/>
                  </a:solidFill>
                  <a:effectLst/>
                  <a:latin typeface="Source Code Pro" panose="020B0509030403020204" pitchFamily="49" charset="0"/>
                </a:rPr>
                <a:t>reduceStock() {</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a:t>
              </a:r>
              <a:endParaRPr kumimoji="0" lang="zh-CN" altLang="zh-CN" sz="1600" b="0" i="0" u="none" strike="noStrike" cap="none" normalizeH="0" baseline="0">
                <a:ln>
                  <a:noFill/>
                </a:ln>
                <a:solidFill>
                  <a:schemeClr val="tx1"/>
                </a:solidFill>
                <a:effectLst/>
                <a:latin typeface="Arial" panose="020B0604020202020204" pitchFamily="34" charset="0"/>
              </a:endParaRPr>
            </a:p>
          </p:txBody>
        </p:sp>
        <p:sp>
          <p:nvSpPr>
            <p:cNvPr id="9" name="矩形: 圆角 8">
              <a:extLst>
                <a:ext uri="{FF2B5EF4-FFF2-40B4-BE49-F238E27FC236}">
                  <a16:creationId xmlns:a16="http://schemas.microsoft.com/office/drawing/2014/main" id="{A166F458-2DD0-97F8-6F45-14C9974537FE}"/>
                </a:ext>
              </a:extLst>
            </p:cNvPr>
            <p:cNvSpPr/>
            <p:nvPr/>
          </p:nvSpPr>
          <p:spPr>
            <a:xfrm>
              <a:off x="1859973" y="2480205"/>
              <a:ext cx="6264840" cy="365520"/>
            </a:xfrm>
            <a:prstGeom prst="roundRect">
              <a:avLst>
                <a:gd name="adj" fmla="val 12810"/>
              </a:avLst>
            </a:prstGeom>
            <a:solidFill>
              <a:schemeClr val="bg1">
                <a:lumMod val="95000"/>
              </a:schemeClr>
            </a:solidFill>
            <a:ln w="3175">
              <a:noFill/>
            </a:ln>
            <a:effectLst>
              <a:outerShdw blurRad="127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216000" bIns="45720" rtlCol="0" anchor="ctr"/>
            <a:lstStyle/>
            <a:p>
              <a:pPr algn="ctr"/>
              <a:endParaRPr lang="zh-CN" altLang="en-US"/>
            </a:p>
          </p:txBody>
        </p:sp>
        <p:grpSp>
          <p:nvGrpSpPr>
            <p:cNvPr id="10" name="组合 9">
              <a:extLst>
                <a:ext uri="{FF2B5EF4-FFF2-40B4-BE49-F238E27FC236}">
                  <a16:creationId xmlns:a16="http://schemas.microsoft.com/office/drawing/2014/main" id="{E8C8468A-0B97-4E9A-C092-7CE1C15E3786}"/>
                </a:ext>
              </a:extLst>
            </p:cNvPr>
            <p:cNvGrpSpPr/>
            <p:nvPr/>
          </p:nvGrpSpPr>
          <p:grpSpPr>
            <a:xfrm>
              <a:off x="2016840" y="2577251"/>
              <a:ext cx="780463" cy="183269"/>
              <a:chOff x="2016840" y="2577251"/>
              <a:chExt cx="780463" cy="183269"/>
            </a:xfrm>
          </p:grpSpPr>
          <p:sp>
            <p:nvSpPr>
              <p:cNvPr id="11" name="椭圆 10">
                <a:extLst>
                  <a:ext uri="{FF2B5EF4-FFF2-40B4-BE49-F238E27FC236}">
                    <a16:creationId xmlns:a16="http://schemas.microsoft.com/office/drawing/2014/main" id="{9CCD5E09-6718-AE36-5BCB-CF383CCB2ADA}"/>
                  </a:ext>
                </a:extLst>
              </p:cNvPr>
              <p:cNvSpPr/>
              <p:nvPr/>
            </p:nvSpPr>
            <p:spPr>
              <a:xfrm>
                <a:off x="2016840" y="2577253"/>
                <a:ext cx="183267" cy="183267"/>
              </a:xfrm>
              <a:prstGeom prst="ellipse">
                <a:avLst/>
              </a:prstGeom>
              <a:solidFill>
                <a:srgbClr val="FF5F56"/>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766E5759-611B-CF22-0CC6-9194FD704FC6}"/>
                  </a:ext>
                </a:extLst>
              </p:cNvPr>
              <p:cNvSpPr/>
              <p:nvPr/>
            </p:nvSpPr>
            <p:spPr>
              <a:xfrm>
                <a:off x="2315438" y="2577252"/>
                <a:ext cx="183267" cy="183267"/>
              </a:xfrm>
              <a:prstGeom prst="ellipse">
                <a:avLst/>
              </a:prstGeom>
              <a:solidFill>
                <a:srgbClr val="FFBD2E"/>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DD9CA17B-D4F0-DBF6-7BCC-D37ED0200517}"/>
                  </a:ext>
                </a:extLst>
              </p:cNvPr>
              <p:cNvSpPr/>
              <p:nvPr/>
            </p:nvSpPr>
            <p:spPr>
              <a:xfrm>
                <a:off x="2614036" y="2577251"/>
                <a:ext cx="183267" cy="183267"/>
              </a:xfrm>
              <a:prstGeom prst="ellipse">
                <a:avLst/>
              </a:prstGeom>
              <a:solidFill>
                <a:srgbClr val="27C93F"/>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 name="椭圆 2">
            <a:extLst>
              <a:ext uri="{FF2B5EF4-FFF2-40B4-BE49-F238E27FC236}">
                <a16:creationId xmlns:a16="http://schemas.microsoft.com/office/drawing/2014/main" id="{BA72ED7C-F675-AEA3-394A-9CCCD5C56C9B}"/>
              </a:ext>
            </a:extLst>
          </p:cNvPr>
          <p:cNvSpPr/>
          <p:nvPr/>
        </p:nvSpPr>
        <p:spPr>
          <a:xfrm>
            <a:off x="2233682" y="2238076"/>
            <a:ext cx="491568" cy="491568"/>
          </a:xfrm>
          <a:prstGeom prst="ellipse">
            <a:avLst/>
          </a:prstGeom>
          <a:solidFill>
            <a:schemeClr val="bg1"/>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AD2B26"/>
                </a:solidFill>
              </a:rPr>
              <a:t>2</a:t>
            </a:r>
            <a:endParaRPr lang="zh-CN" altLang="en-US" sz="1600">
              <a:solidFill>
                <a:srgbClr val="AD2B26"/>
              </a:solidFill>
            </a:endParaRPr>
          </a:p>
        </p:txBody>
      </p:sp>
      <p:sp>
        <p:nvSpPr>
          <p:cNvPr id="34" name="矩形: 圆角 33">
            <a:extLst>
              <a:ext uri="{FF2B5EF4-FFF2-40B4-BE49-F238E27FC236}">
                <a16:creationId xmlns:a16="http://schemas.microsoft.com/office/drawing/2014/main" id="{FE3C9D50-3EC9-344C-892F-D1B7BF2A3B88}"/>
              </a:ext>
            </a:extLst>
          </p:cNvPr>
          <p:cNvSpPr/>
          <p:nvPr/>
        </p:nvSpPr>
        <p:spPr>
          <a:xfrm>
            <a:off x="1101627" y="1647626"/>
            <a:ext cx="1929112" cy="491568"/>
          </a:xfrm>
          <a:prstGeom prst="roundRect">
            <a:avLst>
              <a:gd name="adj" fmla="val 50000"/>
            </a:avLst>
          </a:prstGeom>
          <a:noFill/>
          <a:ln w="12700">
            <a:solidFill>
              <a:srgbClr val="AD2B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91B894E7-45A5-BA2A-52B8-3F3388CE2C8B}"/>
              </a:ext>
            </a:extLst>
          </p:cNvPr>
          <p:cNvSpPr txBox="1"/>
          <p:nvPr/>
        </p:nvSpPr>
        <p:spPr>
          <a:xfrm>
            <a:off x="1690504" y="1636032"/>
            <a:ext cx="1358064" cy="523220"/>
          </a:xfrm>
          <a:prstGeom prst="rect">
            <a:avLst/>
          </a:prstGeom>
          <a:noFill/>
        </p:spPr>
        <p:txBody>
          <a:bodyPr wrap="square" rtlCol="0">
            <a:spAutoFit/>
          </a:bodyPr>
          <a:lstStyle/>
          <a:p>
            <a:pPr fontAlgn="auto">
              <a:spcBef>
                <a:spcPts val="0"/>
              </a:spcBef>
              <a:spcAft>
                <a:spcPts val="0"/>
              </a:spcAft>
            </a:pPr>
            <a:r>
              <a:rPr lang="zh-CN" altLang="en-US" sz="1400">
                <a:solidFill>
                  <a:schemeClr val="tx1">
                    <a:lumMod val="65000"/>
                    <a:lumOff val="35000"/>
                  </a:schemeClr>
                </a:solidFill>
              </a:rPr>
              <a:t>方法不是</a:t>
            </a:r>
            <a:r>
              <a:rPr lang="en-US" altLang="zh-CN" sz="1400">
                <a:solidFill>
                  <a:schemeClr val="tx1">
                    <a:lumMod val="65000"/>
                    <a:lumOff val="35000"/>
                  </a:schemeClr>
                </a:solidFill>
              </a:rPr>
              <a:t>public</a:t>
            </a:r>
            <a:r>
              <a:rPr lang="zh-CN" altLang="en-US" sz="1400">
                <a:solidFill>
                  <a:schemeClr val="tx1">
                    <a:lumMod val="65000"/>
                    <a:lumOff val="35000"/>
                  </a:schemeClr>
                </a:solidFill>
              </a:rPr>
              <a:t>修饰</a:t>
            </a:r>
            <a:endParaRPr lang="zh-CN" altLang="en-US" sz="1400" dirty="0">
              <a:solidFill>
                <a:schemeClr val="tx1">
                  <a:lumMod val="65000"/>
                  <a:lumOff val="35000"/>
                </a:schemeClr>
              </a:solidFill>
            </a:endParaRPr>
          </a:p>
        </p:txBody>
      </p:sp>
      <p:sp>
        <p:nvSpPr>
          <p:cNvPr id="36" name="椭圆 35">
            <a:extLst>
              <a:ext uri="{FF2B5EF4-FFF2-40B4-BE49-F238E27FC236}">
                <a16:creationId xmlns:a16="http://schemas.microsoft.com/office/drawing/2014/main" id="{81C688BB-546C-4B41-8964-1842359A71F7}"/>
              </a:ext>
            </a:extLst>
          </p:cNvPr>
          <p:cNvSpPr/>
          <p:nvPr/>
        </p:nvSpPr>
        <p:spPr>
          <a:xfrm>
            <a:off x="1105256" y="1647626"/>
            <a:ext cx="491568" cy="491568"/>
          </a:xfrm>
          <a:prstGeom prst="ellipse">
            <a:avLst/>
          </a:prstGeom>
          <a:solidFill>
            <a:schemeClr val="bg1"/>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AD2B26"/>
                </a:solidFill>
              </a:rPr>
              <a:t>1</a:t>
            </a:r>
            <a:endParaRPr lang="zh-CN" altLang="en-US" sz="1600">
              <a:solidFill>
                <a:srgbClr val="AD2B26"/>
              </a:solidFill>
            </a:endParaRPr>
          </a:p>
        </p:txBody>
      </p:sp>
      <p:sp>
        <p:nvSpPr>
          <p:cNvPr id="14" name="矩形: 圆角 13">
            <a:extLst>
              <a:ext uri="{FF2B5EF4-FFF2-40B4-BE49-F238E27FC236}">
                <a16:creationId xmlns:a16="http://schemas.microsoft.com/office/drawing/2014/main" id="{B16B6395-D05D-2C82-A4FE-C0DEE2D4CA6C}"/>
              </a:ext>
            </a:extLst>
          </p:cNvPr>
          <p:cNvSpPr/>
          <p:nvPr/>
        </p:nvSpPr>
        <p:spPr>
          <a:xfrm>
            <a:off x="2765713" y="2938806"/>
            <a:ext cx="1929112" cy="491568"/>
          </a:xfrm>
          <a:prstGeom prst="roundRect">
            <a:avLst>
              <a:gd name="adj" fmla="val 50000"/>
            </a:avLst>
          </a:prstGeom>
          <a:noFill/>
          <a:ln w="12700">
            <a:solidFill>
              <a:srgbClr val="AD2B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E08A5FD9-6BD0-6BF8-012F-3829CA24E146}"/>
              </a:ext>
            </a:extLst>
          </p:cNvPr>
          <p:cNvSpPr txBox="1"/>
          <p:nvPr/>
        </p:nvSpPr>
        <p:spPr>
          <a:xfrm>
            <a:off x="3330052" y="3049648"/>
            <a:ext cx="1433915" cy="307777"/>
          </a:xfrm>
          <a:prstGeom prst="rect">
            <a:avLst/>
          </a:prstGeom>
          <a:noFill/>
        </p:spPr>
        <p:txBody>
          <a:bodyPr wrap="square" rtlCol="0">
            <a:spAutoFit/>
          </a:bodyPr>
          <a:lstStyle/>
          <a:p>
            <a:pPr fontAlgn="auto">
              <a:spcBef>
                <a:spcPts val="0"/>
              </a:spcBef>
              <a:spcAft>
                <a:spcPts val="0"/>
              </a:spcAft>
            </a:pPr>
            <a:r>
              <a:rPr lang="zh-CN" altLang="en-US" sz="1400">
                <a:solidFill>
                  <a:schemeClr val="tx1">
                    <a:lumMod val="65000"/>
                    <a:lumOff val="35000"/>
                  </a:schemeClr>
                </a:solidFill>
              </a:rPr>
              <a:t>异常被捕获</a:t>
            </a:r>
            <a:endParaRPr lang="zh-CN" altLang="en-US" sz="1400" dirty="0">
              <a:solidFill>
                <a:schemeClr val="tx1">
                  <a:lumMod val="65000"/>
                  <a:lumOff val="35000"/>
                </a:schemeClr>
              </a:solidFill>
            </a:endParaRPr>
          </a:p>
        </p:txBody>
      </p:sp>
      <p:sp>
        <p:nvSpPr>
          <p:cNvPr id="17" name="椭圆 16">
            <a:extLst>
              <a:ext uri="{FF2B5EF4-FFF2-40B4-BE49-F238E27FC236}">
                <a16:creationId xmlns:a16="http://schemas.microsoft.com/office/drawing/2014/main" id="{FC9BC2D7-C4F4-6479-E1E0-85A629631B96}"/>
              </a:ext>
            </a:extLst>
          </p:cNvPr>
          <p:cNvSpPr/>
          <p:nvPr/>
        </p:nvSpPr>
        <p:spPr>
          <a:xfrm>
            <a:off x="2769342" y="2938806"/>
            <a:ext cx="491568" cy="491568"/>
          </a:xfrm>
          <a:prstGeom prst="ellipse">
            <a:avLst/>
          </a:prstGeom>
          <a:solidFill>
            <a:schemeClr val="bg1"/>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AD2B26"/>
                </a:solidFill>
              </a:rPr>
              <a:t>3</a:t>
            </a:r>
            <a:endParaRPr lang="zh-CN" altLang="en-US" sz="1600">
              <a:solidFill>
                <a:srgbClr val="AD2B26"/>
              </a:solidFill>
            </a:endParaRPr>
          </a:p>
        </p:txBody>
      </p:sp>
      <p:sp>
        <p:nvSpPr>
          <p:cNvPr id="15" name="矩形: 圆角 14">
            <a:extLst>
              <a:ext uri="{FF2B5EF4-FFF2-40B4-BE49-F238E27FC236}">
                <a16:creationId xmlns:a16="http://schemas.microsoft.com/office/drawing/2014/main" id="{77556C36-C1A3-63EE-7E8D-27661E43FD5A}"/>
              </a:ext>
            </a:extLst>
          </p:cNvPr>
          <p:cNvSpPr/>
          <p:nvPr/>
        </p:nvSpPr>
        <p:spPr>
          <a:xfrm>
            <a:off x="2779053" y="4965081"/>
            <a:ext cx="1929112" cy="491568"/>
          </a:xfrm>
          <a:prstGeom prst="roundRect">
            <a:avLst>
              <a:gd name="adj" fmla="val 50000"/>
            </a:avLst>
          </a:prstGeom>
          <a:noFill/>
          <a:ln w="12700">
            <a:solidFill>
              <a:srgbClr val="AD2B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7151142A-2A8D-69C5-C14E-C75E1B75659C}"/>
              </a:ext>
            </a:extLst>
          </p:cNvPr>
          <p:cNvSpPr txBox="1"/>
          <p:nvPr/>
        </p:nvSpPr>
        <p:spPr>
          <a:xfrm>
            <a:off x="3330052" y="4969414"/>
            <a:ext cx="1433915" cy="523220"/>
          </a:xfrm>
          <a:prstGeom prst="rect">
            <a:avLst/>
          </a:prstGeom>
          <a:noFill/>
        </p:spPr>
        <p:txBody>
          <a:bodyPr wrap="square" rtlCol="0">
            <a:spAutoFit/>
          </a:bodyPr>
          <a:lstStyle/>
          <a:p>
            <a:pPr fontAlgn="auto">
              <a:spcBef>
                <a:spcPts val="0"/>
              </a:spcBef>
              <a:spcAft>
                <a:spcPts val="0"/>
              </a:spcAft>
            </a:pPr>
            <a:r>
              <a:rPr lang="zh-CN" altLang="en-US" sz="1400">
                <a:solidFill>
                  <a:schemeClr val="tx1">
                    <a:lumMod val="65000"/>
                    <a:lumOff val="35000"/>
                  </a:schemeClr>
                </a:solidFill>
              </a:rPr>
              <a:t>回滚异常类型</a:t>
            </a:r>
            <a:endParaRPr lang="en-US" altLang="zh-CN" sz="1400">
              <a:solidFill>
                <a:schemeClr val="tx1">
                  <a:lumMod val="65000"/>
                  <a:lumOff val="35000"/>
                </a:schemeClr>
              </a:solidFill>
            </a:endParaRPr>
          </a:p>
          <a:p>
            <a:pPr fontAlgn="auto">
              <a:spcBef>
                <a:spcPts val="0"/>
              </a:spcBef>
              <a:spcAft>
                <a:spcPts val="0"/>
              </a:spcAft>
            </a:pPr>
            <a:r>
              <a:rPr lang="zh-CN" altLang="en-US" sz="1400">
                <a:solidFill>
                  <a:schemeClr val="tx1">
                    <a:lumMod val="65000"/>
                    <a:lumOff val="35000"/>
                  </a:schemeClr>
                </a:solidFill>
              </a:rPr>
              <a:t>不匹配</a:t>
            </a:r>
            <a:endParaRPr lang="zh-CN" altLang="en-US" sz="1400" dirty="0">
              <a:solidFill>
                <a:schemeClr val="tx1">
                  <a:lumMod val="65000"/>
                  <a:lumOff val="35000"/>
                </a:schemeClr>
              </a:solidFill>
            </a:endParaRPr>
          </a:p>
        </p:txBody>
      </p:sp>
      <p:sp>
        <p:nvSpPr>
          <p:cNvPr id="26" name="椭圆 25">
            <a:extLst>
              <a:ext uri="{FF2B5EF4-FFF2-40B4-BE49-F238E27FC236}">
                <a16:creationId xmlns:a16="http://schemas.microsoft.com/office/drawing/2014/main" id="{B464F0F3-A07F-B27F-46B4-CEA5793C5CB8}"/>
              </a:ext>
            </a:extLst>
          </p:cNvPr>
          <p:cNvSpPr/>
          <p:nvPr/>
        </p:nvSpPr>
        <p:spPr>
          <a:xfrm>
            <a:off x="2782682" y="4965081"/>
            <a:ext cx="491568" cy="491568"/>
          </a:xfrm>
          <a:prstGeom prst="ellipse">
            <a:avLst/>
          </a:prstGeom>
          <a:solidFill>
            <a:schemeClr val="bg1"/>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AD2B26"/>
                </a:solidFill>
              </a:rPr>
              <a:t>4</a:t>
            </a:r>
            <a:endParaRPr lang="zh-CN" altLang="en-US" sz="1600">
              <a:solidFill>
                <a:srgbClr val="AD2B26"/>
              </a:solidFill>
            </a:endParaRPr>
          </a:p>
        </p:txBody>
      </p:sp>
      <p:grpSp>
        <p:nvGrpSpPr>
          <p:cNvPr id="27" name="组合 26">
            <a:extLst>
              <a:ext uri="{FF2B5EF4-FFF2-40B4-BE49-F238E27FC236}">
                <a16:creationId xmlns:a16="http://schemas.microsoft.com/office/drawing/2014/main" id="{B5D409FE-3FF4-C151-D63E-04CA01944D3E}"/>
              </a:ext>
            </a:extLst>
          </p:cNvPr>
          <p:cNvGrpSpPr/>
          <p:nvPr/>
        </p:nvGrpSpPr>
        <p:grpSpPr>
          <a:xfrm>
            <a:off x="4047009" y="-3653589"/>
            <a:ext cx="6512430" cy="3510696"/>
            <a:chOff x="1859973" y="2480205"/>
            <a:chExt cx="6512430" cy="3510696"/>
          </a:xfrm>
        </p:grpSpPr>
        <p:sp>
          <p:nvSpPr>
            <p:cNvPr id="28" name="矩形: 圆角 27">
              <a:extLst>
                <a:ext uri="{FF2B5EF4-FFF2-40B4-BE49-F238E27FC236}">
                  <a16:creationId xmlns:a16="http://schemas.microsoft.com/office/drawing/2014/main" id="{8A8E21EC-1EA8-CA1F-B848-50FEBA15F3C5}"/>
                </a:ext>
              </a:extLst>
            </p:cNvPr>
            <p:cNvSpPr/>
            <p:nvPr/>
          </p:nvSpPr>
          <p:spPr>
            <a:xfrm>
              <a:off x="1859973" y="2480206"/>
              <a:ext cx="6264840" cy="3510695"/>
            </a:xfrm>
            <a:prstGeom prst="roundRect">
              <a:avLst>
                <a:gd name="adj" fmla="val 2401"/>
              </a:avLst>
            </a:prstGeom>
            <a:solidFill>
              <a:srgbClr val="F9FBF9"/>
            </a:solidFill>
            <a:ln w="3175">
              <a:noFill/>
            </a:ln>
            <a:effectLst>
              <a:outerShdw blurRad="50800" dist="38100" dir="5400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4A16D329-EA8A-42D0-6D42-B99210A288A7}"/>
                </a:ext>
              </a:extLst>
            </p:cNvPr>
            <p:cNvSpPr txBox="1"/>
            <p:nvPr/>
          </p:nvSpPr>
          <p:spPr>
            <a:xfrm>
              <a:off x="1859973" y="2845725"/>
              <a:ext cx="6512430" cy="2862322"/>
            </a:xfrm>
            <a:prstGeom prst="rect">
              <a:avLst/>
            </a:prstGeom>
            <a:noFill/>
          </p:spPr>
          <p:txBody>
            <a:bodyPr wrap="square" lIns="217440" tIns="45720" rIns="216000" bIns="4572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808000"/>
                  </a:solidFill>
                  <a:effectLst/>
                  <a:latin typeface="Source Code Pro" panose="020B0509030403020204" pitchFamily="49" charset="0"/>
                </a:rPr>
                <a:t>@Service</a:t>
              </a:r>
              <a:br>
                <a:rPr kumimoji="0" lang="zh-CN" altLang="zh-CN" sz="1200" b="0" i="0" u="none" strike="noStrike" cap="none" normalizeH="0" baseline="0">
                  <a:ln>
                    <a:noFill/>
                  </a:ln>
                  <a:solidFill>
                    <a:srgbClr val="808000"/>
                  </a:solidFill>
                  <a:effectLst/>
                  <a:latin typeface="Source Code Pro" panose="020B0509030403020204" pitchFamily="49" charset="0"/>
                </a:rPr>
              </a:br>
              <a:r>
                <a:rPr kumimoji="0" lang="zh-CN" altLang="zh-CN" sz="1200" b="1" i="0" u="none" strike="noStrike" cap="none" normalizeH="0" baseline="0">
                  <a:ln>
                    <a:noFill/>
                  </a:ln>
                  <a:solidFill>
                    <a:srgbClr val="000080"/>
                  </a:solidFill>
                  <a:effectLst/>
                  <a:latin typeface="Source Code Pro" panose="020B0509030403020204" pitchFamily="49" charset="0"/>
                </a:rPr>
                <a:t>public class </a:t>
              </a:r>
              <a:r>
                <a:rPr kumimoji="0" lang="zh-CN" altLang="zh-CN" sz="1200" b="0" i="0" u="none" strike="noStrike" cap="none" normalizeH="0" baseline="0">
                  <a:ln>
                    <a:noFill/>
                  </a:ln>
                  <a:solidFill>
                    <a:srgbClr val="000000"/>
                  </a:solidFill>
                  <a:effectLst/>
                  <a:latin typeface="Source Code Pro" panose="020B0509030403020204" pitchFamily="49" charset="0"/>
                </a:rPr>
                <a:t>OrderService {</a:t>
              </a:r>
              <a:br>
                <a:rPr kumimoji="0" lang="zh-CN" altLang="zh-CN" sz="1200" b="0" i="0" u="none" strike="noStrike" cap="none" normalizeH="0" baseline="0">
                  <a:ln>
                    <a:noFill/>
                  </a:ln>
                  <a:solidFill>
                    <a:srgbClr val="000000"/>
                  </a:solidFill>
                  <a:effectLst/>
                  <a:latin typeface="Source Code Pro" panose="020B0509030403020204" pitchFamily="49" charset="0"/>
                </a:rPr>
              </a:b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0" u="none" strike="noStrike" cap="none" normalizeH="0" baseline="0">
                  <a:ln>
                    <a:noFill/>
                  </a:ln>
                  <a:solidFill>
                    <a:srgbClr val="808000"/>
                  </a:solidFill>
                  <a:effectLst/>
                  <a:latin typeface="Source Code Pro" panose="020B0509030403020204" pitchFamily="49" charset="0"/>
                </a:rPr>
                <a:t>@Transactional</a:t>
              </a:r>
              <a:r>
                <a:rPr kumimoji="0" lang="zh-CN" altLang="zh-CN" sz="1200" b="0" i="0" u="none" strike="noStrike" cap="none" normalizeH="0" baseline="0">
                  <a:ln>
                    <a:noFill/>
                  </a:ln>
                  <a:solidFill>
                    <a:srgbClr val="000000"/>
                  </a:solidFill>
                  <a:effectLst/>
                  <a:latin typeface="Source Code Pro" panose="020B0509030403020204" pitchFamily="49" charset="0"/>
                </a:rPr>
                <a:t>(rollbackFor = RuntimeException.</a:t>
              </a:r>
              <a:r>
                <a:rPr kumimoji="0" lang="zh-CN" altLang="zh-CN" sz="1200" b="1" i="0" u="none" strike="noStrike" cap="none" normalizeH="0" baseline="0">
                  <a:ln>
                    <a:noFill/>
                  </a:ln>
                  <a:solidFill>
                    <a:srgbClr val="000080"/>
                  </a:solidFill>
                  <a:effectLst/>
                  <a:latin typeface="Source Code Pro" panose="020B0509030403020204" pitchFamily="49" charset="0"/>
                </a:rPr>
                <a:t>class</a:t>
              </a:r>
              <a:r>
                <a:rPr kumimoji="0" lang="zh-CN" altLang="zh-CN" sz="1200" b="0" i="0" u="none" strike="noStrike" cap="none" normalizeH="0" baseline="0">
                  <a:ln>
                    <a:noFill/>
                  </a:ln>
                  <a:solidFill>
                    <a:srgbClr val="000000"/>
                  </a:solidFill>
                  <a:effectLst/>
                  <a:latin typeface="Source Code Pro" panose="020B0509030403020204" pitchFamily="49" charset="0"/>
                </a:rPr>
                <a:t>)</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1" i="0" u="none" strike="noStrike" cap="none" normalizeH="0" baseline="0">
                  <a:ln>
                    <a:noFill/>
                  </a:ln>
                  <a:solidFill>
                    <a:srgbClr val="000080"/>
                  </a:solidFill>
                  <a:effectLst/>
                  <a:latin typeface="Source Code Pro" panose="020B0509030403020204" pitchFamily="49" charset="0"/>
                </a:rPr>
                <a:t>public void </a:t>
              </a:r>
              <a:r>
                <a:rPr kumimoji="0" lang="zh-CN" altLang="zh-CN" sz="1200" b="0" i="0" u="none" strike="noStrike" cap="none" normalizeH="0" baseline="0">
                  <a:ln>
                    <a:noFill/>
                  </a:ln>
                  <a:solidFill>
                    <a:srgbClr val="000000"/>
                  </a:solidFill>
                  <a:effectLst/>
                  <a:latin typeface="Source Code Pro" panose="020B0509030403020204" pitchFamily="49" charset="0"/>
                </a:rPr>
                <a:t>createOrder() </a:t>
              </a:r>
              <a:r>
                <a:rPr kumimoji="0" lang="zh-CN" altLang="zh-CN" sz="1200" b="1" i="0" u="none" strike="noStrike" cap="none" normalizeH="0" baseline="0">
                  <a:ln>
                    <a:noFill/>
                  </a:ln>
                  <a:solidFill>
                    <a:srgbClr val="000080"/>
                  </a:solidFill>
                  <a:effectLst/>
                  <a:latin typeface="Source Code Pro" panose="020B0509030403020204" pitchFamily="49" charset="0"/>
                </a:rPr>
                <a:t>throws </a:t>
              </a:r>
              <a:r>
                <a:rPr kumimoji="0" lang="zh-CN" altLang="zh-CN" sz="1200" b="0" i="0" u="none" strike="noStrike" cap="none" normalizeH="0" baseline="0">
                  <a:ln>
                    <a:noFill/>
                  </a:ln>
                  <a:solidFill>
                    <a:srgbClr val="000000"/>
                  </a:solidFill>
                  <a:effectLst/>
                  <a:latin typeface="Source Code Pro" panose="020B0509030403020204" pitchFamily="49" charset="0"/>
                </a:rPr>
                <a:t>IOException {</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 </a:t>
              </a: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准备订单数据</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生成订单</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a:ln>
                    <a:noFill/>
                  </a:ln>
                  <a:solidFill>
                    <a:srgbClr val="000000"/>
                  </a:solidFill>
                  <a:effectLst/>
                  <a:latin typeface="Source Code Pro" panose="020B0509030403020204" pitchFamily="49" charset="0"/>
                </a:rPr>
                <a:t>insertOrder();</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扣减库存</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a:ln>
                    <a:noFill/>
                  </a:ln>
                  <a:solidFill>
                    <a:srgbClr val="000000"/>
                  </a:solidFill>
                  <a:effectLst/>
                  <a:latin typeface="Source Code Pro" panose="020B0509030403020204" pitchFamily="49" charset="0"/>
                </a:rPr>
                <a:t>reduceStock();</a:t>
              </a:r>
              <a:br>
                <a:rPr kumimoji="0" lang="zh-CN" altLang="zh-CN" sz="1200" b="0" i="0" u="none" strike="noStrike" cap="none" normalizeH="0" baseline="0">
                  <a:ln>
                    <a:noFill/>
                  </a:ln>
                  <a:solidFill>
                    <a:srgbClr val="000000"/>
                  </a:solidFill>
                  <a:effectLst/>
                  <a:latin typeface="Source Code Pro" panose="020B0509030403020204" pitchFamily="49" charset="0"/>
                </a:rPr>
              </a:b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1" i="0" u="none" strike="noStrike" cap="none" normalizeH="0" baseline="0">
                  <a:ln>
                    <a:noFill/>
                  </a:ln>
                  <a:solidFill>
                    <a:srgbClr val="000080"/>
                  </a:solidFill>
                  <a:effectLst/>
                  <a:latin typeface="Source Code Pro" panose="020B0509030403020204" pitchFamily="49" charset="0"/>
                </a:rPr>
                <a:t>throw new </a:t>
              </a:r>
              <a:r>
                <a:rPr kumimoji="0" lang="zh-CN" altLang="zh-CN" sz="1200" b="0" i="0" u="none" strike="noStrike" cap="none" normalizeH="0" baseline="0">
                  <a:ln>
                    <a:noFill/>
                  </a:ln>
                  <a:solidFill>
                    <a:srgbClr val="000000"/>
                  </a:solidFill>
                  <a:effectLst/>
                  <a:latin typeface="Source Code Pro" panose="020B0509030403020204" pitchFamily="49" charset="0"/>
                </a:rPr>
                <a:t>IOException();</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a:t>
              </a:r>
              <a:endParaRPr kumimoji="0" lang="zh-CN" altLang="zh-CN" sz="1600" b="0" i="0" u="none" strike="noStrike" cap="none" normalizeH="0" baseline="0">
                <a:ln>
                  <a:noFill/>
                </a:ln>
                <a:solidFill>
                  <a:schemeClr val="tx1"/>
                </a:solidFill>
                <a:effectLst/>
                <a:latin typeface="Arial" panose="020B0604020202020204" pitchFamily="34" charset="0"/>
              </a:endParaRPr>
            </a:p>
          </p:txBody>
        </p:sp>
        <p:sp>
          <p:nvSpPr>
            <p:cNvPr id="31" name="矩形: 圆角 30">
              <a:extLst>
                <a:ext uri="{FF2B5EF4-FFF2-40B4-BE49-F238E27FC236}">
                  <a16:creationId xmlns:a16="http://schemas.microsoft.com/office/drawing/2014/main" id="{A0F5D768-F6C4-539B-006A-C9D203D055AC}"/>
                </a:ext>
              </a:extLst>
            </p:cNvPr>
            <p:cNvSpPr/>
            <p:nvPr/>
          </p:nvSpPr>
          <p:spPr>
            <a:xfrm>
              <a:off x="1859973" y="2480205"/>
              <a:ext cx="6264840" cy="365520"/>
            </a:xfrm>
            <a:prstGeom prst="roundRect">
              <a:avLst>
                <a:gd name="adj" fmla="val 12810"/>
              </a:avLst>
            </a:prstGeom>
            <a:solidFill>
              <a:schemeClr val="bg1">
                <a:lumMod val="95000"/>
              </a:schemeClr>
            </a:solidFill>
            <a:ln w="3175">
              <a:noFill/>
            </a:ln>
            <a:effectLst>
              <a:outerShdw blurRad="127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216000" bIns="45720" rtlCol="0" anchor="ctr"/>
            <a:lstStyle/>
            <a:p>
              <a:pPr algn="ctr"/>
              <a:endParaRPr lang="zh-CN" altLang="en-US"/>
            </a:p>
          </p:txBody>
        </p:sp>
        <p:grpSp>
          <p:nvGrpSpPr>
            <p:cNvPr id="33" name="组合 32">
              <a:extLst>
                <a:ext uri="{FF2B5EF4-FFF2-40B4-BE49-F238E27FC236}">
                  <a16:creationId xmlns:a16="http://schemas.microsoft.com/office/drawing/2014/main" id="{2C9ED8BF-B1A1-3599-2CF0-2EA825D0CFE2}"/>
                </a:ext>
              </a:extLst>
            </p:cNvPr>
            <p:cNvGrpSpPr/>
            <p:nvPr/>
          </p:nvGrpSpPr>
          <p:grpSpPr>
            <a:xfrm>
              <a:off x="2016840" y="2577251"/>
              <a:ext cx="780463" cy="183269"/>
              <a:chOff x="2016840" y="2577251"/>
              <a:chExt cx="780463" cy="183269"/>
            </a:xfrm>
          </p:grpSpPr>
          <p:sp>
            <p:nvSpPr>
              <p:cNvPr id="40" name="椭圆 39">
                <a:extLst>
                  <a:ext uri="{FF2B5EF4-FFF2-40B4-BE49-F238E27FC236}">
                    <a16:creationId xmlns:a16="http://schemas.microsoft.com/office/drawing/2014/main" id="{9471376F-1CB8-3620-D0F6-A8E9431C7A2D}"/>
                  </a:ext>
                </a:extLst>
              </p:cNvPr>
              <p:cNvSpPr/>
              <p:nvPr/>
            </p:nvSpPr>
            <p:spPr>
              <a:xfrm>
                <a:off x="2016840" y="2577253"/>
                <a:ext cx="183267" cy="183267"/>
              </a:xfrm>
              <a:prstGeom prst="ellipse">
                <a:avLst/>
              </a:prstGeom>
              <a:solidFill>
                <a:srgbClr val="FF5F56"/>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FF7A9775-29D2-D577-19F6-18D47B52DFA6}"/>
                  </a:ext>
                </a:extLst>
              </p:cNvPr>
              <p:cNvSpPr/>
              <p:nvPr/>
            </p:nvSpPr>
            <p:spPr>
              <a:xfrm>
                <a:off x="2315438" y="2577252"/>
                <a:ext cx="183267" cy="183267"/>
              </a:xfrm>
              <a:prstGeom prst="ellipse">
                <a:avLst/>
              </a:prstGeom>
              <a:solidFill>
                <a:srgbClr val="FFBD2E"/>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256BDBDA-C3AA-34A3-612E-5F0F6E5CB3A4}"/>
                  </a:ext>
                </a:extLst>
              </p:cNvPr>
              <p:cNvSpPr/>
              <p:nvPr/>
            </p:nvSpPr>
            <p:spPr>
              <a:xfrm>
                <a:off x="2614036" y="2577251"/>
                <a:ext cx="183267" cy="183267"/>
              </a:xfrm>
              <a:prstGeom prst="ellipse">
                <a:avLst/>
              </a:prstGeom>
              <a:solidFill>
                <a:srgbClr val="27C93F"/>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248986655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ppt_x</p:attrName>
                                        </p:attrNameLst>
                                      </p:cBhvr>
                                      <p:tavLst>
                                        <p:tav tm="0">
                                          <p:val>
                                            <p:strVal val="#ppt_x-#ppt_w/2"/>
                                          </p:val>
                                        </p:tav>
                                        <p:tav tm="100000">
                                          <p:val>
                                            <p:strVal val="#ppt_x"/>
                                          </p:val>
                                        </p:tav>
                                      </p:tavLst>
                                    </p:anim>
                                    <p:anim calcmode="lin" valueType="num">
                                      <p:cBhvr>
                                        <p:cTn id="8" dur="500" fill="hold"/>
                                        <p:tgtEl>
                                          <p:spTgt spid="44"/>
                                        </p:tgtEl>
                                        <p:attrNameLst>
                                          <p:attrName>ppt_y</p:attrName>
                                        </p:attrNameLst>
                                      </p:cBhvr>
                                      <p:tavLst>
                                        <p:tav tm="0">
                                          <p:val>
                                            <p:strVal val="#ppt_y"/>
                                          </p:val>
                                        </p:tav>
                                        <p:tav tm="100000">
                                          <p:val>
                                            <p:strVal val="#ppt_y"/>
                                          </p:val>
                                        </p:tav>
                                      </p:tavLst>
                                    </p:anim>
                                    <p:anim calcmode="lin" valueType="num">
                                      <p:cBhvr>
                                        <p:cTn id="9" dur="500" fill="hold"/>
                                        <p:tgtEl>
                                          <p:spTgt spid="44"/>
                                        </p:tgtEl>
                                        <p:attrNameLst>
                                          <p:attrName>ppt_w</p:attrName>
                                        </p:attrNameLst>
                                      </p:cBhvr>
                                      <p:tavLst>
                                        <p:tav tm="0">
                                          <p:val>
                                            <p:fltVal val="0"/>
                                          </p:val>
                                        </p:tav>
                                        <p:tav tm="100000">
                                          <p:val>
                                            <p:strVal val="#ppt_w"/>
                                          </p:val>
                                        </p:tav>
                                      </p:tavLst>
                                    </p:anim>
                                    <p:anim calcmode="lin" valueType="num">
                                      <p:cBhvr>
                                        <p:cTn id="10" dur="500" fill="hold"/>
                                        <p:tgtEl>
                                          <p:spTgt spid="44"/>
                                        </p:tgtEl>
                                        <p:attrNameLst>
                                          <p:attrName>ppt_h</p:attrName>
                                        </p:attrNameLst>
                                      </p:cBhvr>
                                      <p:tavLst>
                                        <p:tav tm="0">
                                          <p:val>
                                            <p:strVal val="#ppt_h"/>
                                          </p:val>
                                        </p:tav>
                                        <p:tav tm="100000">
                                          <p:val>
                                            <p:strVal val="#ppt_h"/>
                                          </p:val>
                                        </p:tav>
                                      </p:tavLst>
                                    </p:anim>
                                  </p:childTnLst>
                                </p:cTn>
                              </p:par>
                              <p:par>
                                <p:cTn id="11" presetID="17" presetClass="entr" presetSubtype="8"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p:cTn id="13" dur="500" fill="hold"/>
                                        <p:tgtEl>
                                          <p:spTgt spid="45"/>
                                        </p:tgtEl>
                                        <p:attrNameLst>
                                          <p:attrName>ppt_x</p:attrName>
                                        </p:attrNameLst>
                                      </p:cBhvr>
                                      <p:tavLst>
                                        <p:tav tm="0">
                                          <p:val>
                                            <p:strVal val="#ppt_x-#ppt_w/2"/>
                                          </p:val>
                                        </p:tav>
                                        <p:tav tm="100000">
                                          <p:val>
                                            <p:strVal val="#ppt_x"/>
                                          </p:val>
                                        </p:tav>
                                      </p:tavLst>
                                    </p:anim>
                                    <p:anim calcmode="lin" valueType="num">
                                      <p:cBhvr>
                                        <p:cTn id="14" dur="500" fill="hold"/>
                                        <p:tgtEl>
                                          <p:spTgt spid="45"/>
                                        </p:tgtEl>
                                        <p:attrNameLst>
                                          <p:attrName>ppt_y</p:attrName>
                                        </p:attrNameLst>
                                      </p:cBhvr>
                                      <p:tavLst>
                                        <p:tav tm="0">
                                          <p:val>
                                            <p:strVal val="#ppt_y"/>
                                          </p:val>
                                        </p:tav>
                                        <p:tav tm="100000">
                                          <p:val>
                                            <p:strVal val="#ppt_y"/>
                                          </p:val>
                                        </p:tav>
                                      </p:tavLst>
                                    </p:anim>
                                    <p:anim calcmode="lin" valueType="num">
                                      <p:cBhvr>
                                        <p:cTn id="15" dur="500" fill="hold"/>
                                        <p:tgtEl>
                                          <p:spTgt spid="45"/>
                                        </p:tgtEl>
                                        <p:attrNameLst>
                                          <p:attrName>ppt_w</p:attrName>
                                        </p:attrNameLst>
                                      </p:cBhvr>
                                      <p:tavLst>
                                        <p:tav tm="0">
                                          <p:val>
                                            <p:fltVal val="0"/>
                                          </p:val>
                                        </p:tav>
                                        <p:tav tm="100000">
                                          <p:val>
                                            <p:strVal val="#ppt_w"/>
                                          </p:val>
                                        </p:tav>
                                      </p:tavLst>
                                    </p:anim>
                                    <p:anim calcmode="lin" valueType="num">
                                      <p:cBhvr>
                                        <p:cTn id="16" dur="500" fill="hold"/>
                                        <p:tgtEl>
                                          <p:spTgt spid="4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a:extLst>
              <a:ext uri="{FF2B5EF4-FFF2-40B4-BE49-F238E27FC236}">
                <a16:creationId xmlns:a16="http://schemas.microsoft.com/office/drawing/2014/main" id="{419A6892-9734-72C7-D3B2-3A95C8C4A081}"/>
              </a:ext>
            </a:extLst>
          </p:cNvPr>
          <p:cNvSpPr/>
          <p:nvPr/>
        </p:nvSpPr>
        <p:spPr>
          <a:xfrm>
            <a:off x="2123594" y="5651850"/>
            <a:ext cx="1929112" cy="491568"/>
          </a:xfrm>
          <a:prstGeom prst="roundRect">
            <a:avLst>
              <a:gd name="adj" fmla="val 50000"/>
            </a:avLst>
          </a:prstGeom>
          <a:noFill/>
          <a:ln w="12700">
            <a:solidFill>
              <a:srgbClr val="AD2B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圆角 1">
            <a:extLst>
              <a:ext uri="{FF2B5EF4-FFF2-40B4-BE49-F238E27FC236}">
                <a16:creationId xmlns:a16="http://schemas.microsoft.com/office/drawing/2014/main" id="{6AA3FBEE-46E2-EA4B-358E-79A97F8321DD}"/>
              </a:ext>
            </a:extLst>
          </p:cNvPr>
          <p:cNvSpPr/>
          <p:nvPr/>
        </p:nvSpPr>
        <p:spPr>
          <a:xfrm>
            <a:off x="2230053" y="2238076"/>
            <a:ext cx="1929112" cy="491568"/>
          </a:xfrm>
          <a:prstGeom prst="roundRect">
            <a:avLst>
              <a:gd name="adj" fmla="val 50000"/>
            </a:avLst>
          </a:prstGeom>
          <a:noFill/>
          <a:ln w="12700">
            <a:solidFill>
              <a:srgbClr val="AD2B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906FDF47-BAD6-C1FB-B834-4FCFC7656A36}"/>
              </a:ext>
            </a:extLst>
          </p:cNvPr>
          <p:cNvSpPr txBox="1"/>
          <p:nvPr/>
        </p:nvSpPr>
        <p:spPr>
          <a:xfrm>
            <a:off x="2725250" y="2226482"/>
            <a:ext cx="1433915" cy="523220"/>
          </a:xfrm>
          <a:prstGeom prst="rect">
            <a:avLst/>
          </a:prstGeom>
          <a:noFill/>
        </p:spPr>
        <p:txBody>
          <a:bodyPr wrap="square" rtlCol="0">
            <a:spAutoFit/>
          </a:bodyPr>
          <a:lstStyle/>
          <a:p>
            <a:pPr fontAlgn="auto">
              <a:spcBef>
                <a:spcPts val="0"/>
              </a:spcBef>
              <a:spcAft>
                <a:spcPts val="0"/>
              </a:spcAft>
            </a:pPr>
            <a:r>
              <a:rPr lang="zh-CN" altLang="en-US" sz="1400">
                <a:solidFill>
                  <a:schemeClr val="tx1">
                    <a:lumMod val="65000"/>
                    <a:lumOff val="35000"/>
                  </a:schemeClr>
                </a:solidFill>
              </a:rPr>
              <a:t>非事务方法调用本类中事务方法</a:t>
            </a:r>
            <a:endParaRPr lang="zh-CN" altLang="en-US" sz="1400" dirty="0">
              <a:solidFill>
                <a:schemeClr val="tx1">
                  <a:lumMod val="65000"/>
                  <a:lumOff val="35000"/>
                </a:schemeClr>
              </a:solidFill>
            </a:endParaRPr>
          </a:p>
        </p:txBody>
      </p:sp>
      <p:sp>
        <p:nvSpPr>
          <p:cNvPr id="44" name="文本框 43">
            <a:extLst>
              <a:ext uri="{FF2B5EF4-FFF2-40B4-BE49-F238E27FC236}">
                <a16:creationId xmlns:a16="http://schemas.microsoft.com/office/drawing/2014/main" id="{B628A7C9-0420-45E3-15BD-75C4ADCFF3F0}"/>
              </a:ext>
            </a:extLst>
          </p:cNvPr>
          <p:cNvSpPr txBox="1"/>
          <p:nvPr/>
        </p:nvSpPr>
        <p:spPr>
          <a:xfrm>
            <a:off x="3656726" y="3780743"/>
            <a:ext cx="1480756" cy="523220"/>
          </a:xfrm>
          <a:prstGeom prst="rect">
            <a:avLst/>
          </a:prstGeom>
          <a:noFill/>
        </p:spPr>
        <p:txBody>
          <a:bodyPr wrap="square" rtlCol="0">
            <a:spAutoFit/>
          </a:bodyPr>
          <a:lstStyle/>
          <a:p>
            <a:pPr fontAlgn="auto">
              <a:spcBef>
                <a:spcPts val="0"/>
              </a:spcBef>
              <a:spcAft>
                <a:spcPts val="0"/>
              </a:spcAft>
            </a:pPr>
            <a:r>
              <a:rPr lang="zh-CN" altLang="en-US" sz="1400">
                <a:solidFill>
                  <a:schemeClr val="tx1">
                    <a:lumMod val="65000"/>
                    <a:lumOff val="35000"/>
                  </a:schemeClr>
                </a:solidFill>
              </a:rPr>
              <a:t>没有被</a:t>
            </a:r>
            <a:r>
              <a:rPr lang="en-US" altLang="zh-CN" sz="1400">
                <a:solidFill>
                  <a:schemeClr val="tx1">
                    <a:lumMod val="65000"/>
                    <a:lumOff val="35000"/>
                  </a:schemeClr>
                </a:solidFill>
              </a:rPr>
              <a:t>spring</a:t>
            </a:r>
            <a:r>
              <a:rPr lang="zh-CN" altLang="en-US" sz="1400">
                <a:solidFill>
                  <a:schemeClr val="tx1">
                    <a:lumMod val="65000"/>
                    <a:lumOff val="35000"/>
                  </a:schemeClr>
                </a:solidFill>
              </a:rPr>
              <a:t>管理</a:t>
            </a:r>
            <a:endParaRPr lang="zh-CN" altLang="en-US" sz="1400" dirty="0">
              <a:solidFill>
                <a:schemeClr val="tx1">
                  <a:lumMod val="65000"/>
                  <a:lumOff val="35000"/>
                </a:schemeClr>
              </a:solidFill>
            </a:endParaRPr>
          </a:p>
        </p:txBody>
      </p:sp>
      <p:sp>
        <p:nvSpPr>
          <p:cNvPr id="45" name="矩形: 圆角 44">
            <a:extLst>
              <a:ext uri="{FF2B5EF4-FFF2-40B4-BE49-F238E27FC236}">
                <a16:creationId xmlns:a16="http://schemas.microsoft.com/office/drawing/2014/main" id="{11FE2B2A-FFE0-183C-953A-AF114381F9D4}"/>
              </a:ext>
            </a:extLst>
          </p:cNvPr>
          <p:cNvSpPr/>
          <p:nvPr/>
        </p:nvSpPr>
        <p:spPr>
          <a:xfrm>
            <a:off x="3084575" y="3620040"/>
            <a:ext cx="1929112" cy="843719"/>
          </a:xfrm>
          <a:prstGeom prst="roundRect">
            <a:avLst>
              <a:gd name="adj" fmla="val 50000"/>
            </a:avLst>
          </a:prstGeom>
          <a:noFill/>
          <a:ln w="12700">
            <a:solidFill>
              <a:srgbClr val="AD2B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占位符 1">
            <a:extLst>
              <a:ext uri="{FF2B5EF4-FFF2-40B4-BE49-F238E27FC236}">
                <a16:creationId xmlns:a16="http://schemas.microsoft.com/office/drawing/2014/main" id="{CBA79418-50A1-08E5-7B8F-D79D3B683847}"/>
              </a:ext>
            </a:extLst>
          </p:cNvPr>
          <p:cNvSpPr txBox="1">
            <a:spLocks/>
          </p:cNvSpPr>
          <p:nvPr/>
        </p:nvSpPr>
        <p:spPr>
          <a:xfrm>
            <a:off x="710880" y="938713"/>
            <a:ext cx="745833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lnSpc>
                <a:spcPct val="100000"/>
              </a:lnSpc>
              <a:buNone/>
            </a:pPr>
            <a:r>
              <a:rPr lang="zh-CN" altLang="en-US" sz="2000">
                <a:solidFill>
                  <a:srgbClr val="AD2B2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事务失效问题</a:t>
            </a:r>
          </a:p>
        </p:txBody>
      </p:sp>
      <p:sp>
        <p:nvSpPr>
          <p:cNvPr id="29" name="空心弧 28">
            <a:extLst>
              <a:ext uri="{FF2B5EF4-FFF2-40B4-BE49-F238E27FC236}">
                <a16:creationId xmlns:a16="http://schemas.microsoft.com/office/drawing/2014/main" id="{0FF6A90C-7FD6-782C-17CA-4A054F7CB329}"/>
              </a:ext>
            </a:extLst>
          </p:cNvPr>
          <p:cNvSpPr/>
          <p:nvPr/>
        </p:nvSpPr>
        <p:spPr>
          <a:xfrm>
            <a:off x="-949172" y="2026885"/>
            <a:ext cx="4234513" cy="4234513"/>
          </a:xfrm>
          <a:prstGeom prst="blockArc">
            <a:avLst>
              <a:gd name="adj1" fmla="val 16220385"/>
              <a:gd name="adj2" fmla="val 5373430"/>
              <a:gd name="adj3" fmla="val 383"/>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椭圆 31">
            <a:extLst>
              <a:ext uri="{FF2B5EF4-FFF2-40B4-BE49-F238E27FC236}">
                <a16:creationId xmlns:a16="http://schemas.microsoft.com/office/drawing/2014/main" id="{558F592F-24DF-FDBE-8526-406CB7E73DF7}"/>
              </a:ext>
            </a:extLst>
          </p:cNvPr>
          <p:cNvSpPr/>
          <p:nvPr/>
        </p:nvSpPr>
        <p:spPr>
          <a:xfrm>
            <a:off x="-4484" y="2869331"/>
            <a:ext cx="2345138" cy="2345138"/>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t>事务失效</a:t>
            </a:r>
          </a:p>
        </p:txBody>
      </p:sp>
      <p:sp>
        <p:nvSpPr>
          <p:cNvPr id="39" name="椭圆 38">
            <a:extLst>
              <a:ext uri="{FF2B5EF4-FFF2-40B4-BE49-F238E27FC236}">
                <a16:creationId xmlns:a16="http://schemas.microsoft.com/office/drawing/2014/main" id="{A49FFC2B-E7A0-CAB1-7F16-1533D9C57CE2}"/>
              </a:ext>
            </a:extLst>
          </p:cNvPr>
          <p:cNvSpPr/>
          <p:nvPr/>
        </p:nvSpPr>
        <p:spPr>
          <a:xfrm>
            <a:off x="2829898" y="3620040"/>
            <a:ext cx="843719" cy="843719"/>
          </a:xfrm>
          <a:prstGeom prst="ellipse">
            <a:avLst/>
          </a:prstGeom>
          <a:solidFill>
            <a:schemeClr val="bg1"/>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AD2B26"/>
                </a:solidFill>
              </a:rPr>
              <a:t>6</a:t>
            </a:r>
            <a:endParaRPr lang="zh-CN" altLang="en-US">
              <a:solidFill>
                <a:srgbClr val="AD2B26"/>
              </a:solidFill>
            </a:endParaRPr>
          </a:p>
        </p:txBody>
      </p:sp>
      <p:grpSp>
        <p:nvGrpSpPr>
          <p:cNvPr id="6" name="组合 5">
            <a:extLst>
              <a:ext uri="{FF2B5EF4-FFF2-40B4-BE49-F238E27FC236}">
                <a16:creationId xmlns:a16="http://schemas.microsoft.com/office/drawing/2014/main" id="{7DADBAB8-675F-4BC8-116A-EEEB2552F822}"/>
              </a:ext>
            </a:extLst>
          </p:cNvPr>
          <p:cNvGrpSpPr/>
          <p:nvPr/>
        </p:nvGrpSpPr>
        <p:grpSpPr>
          <a:xfrm>
            <a:off x="5202366" y="2044514"/>
            <a:ext cx="6512430" cy="3597174"/>
            <a:chOff x="1859973" y="2480205"/>
            <a:chExt cx="6512430" cy="3597174"/>
          </a:xfrm>
        </p:grpSpPr>
        <p:sp>
          <p:nvSpPr>
            <p:cNvPr id="7" name="矩形: 圆角 6">
              <a:extLst>
                <a:ext uri="{FF2B5EF4-FFF2-40B4-BE49-F238E27FC236}">
                  <a16:creationId xmlns:a16="http://schemas.microsoft.com/office/drawing/2014/main" id="{5E06A907-0837-70EB-4545-64A398747781}"/>
                </a:ext>
              </a:extLst>
            </p:cNvPr>
            <p:cNvSpPr/>
            <p:nvPr/>
          </p:nvSpPr>
          <p:spPr>
            <a:xfrm>
              <a:off x="1859973" y="2480206"/>
              <a:ext cx="6264840" cy="3510695"/>
            </a:xfrm>
            <a:prstGeom prst="roundRect">
              <a:avLst>
                <a:gd name="adj" fmla="val 2401"/>
              </a:avLst>
            </a:prstGeom>
            <a:solidFill>
              <a:srgbClr val="F9FBF9"/>
            </a:solidFill>
            <a:ln w="3175">
              <a:noFill/>
            </a:ln>
            <a:effectLst>
              <a:outerShdw blurRad="50800" dist="38100" dir="5400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D242DE63-FB8F-0A24-7648-985F41E106AC}"/>
                </a:ext>
              </a:extLst>
            </p:cNvPr>
            <p:cNvSpPr txBox="1"/>
            <p:nvPr/>
          </p:nvSpPr>
          <p:spPr>
            <a:xfrm>
              <a:off x="1859973" y="2845725"/>
              <a:ext cx="6512430" cy="3231654"/>
            </a:xfrm>
            <a:prstGeom prst="rect">
              <a:avLst/>
            </a:prstGeom>
            <a:noFill/>
          </p:spPr>
          <p:txBody>
            <a:bodyPr wrap="square" lIns="217440" tIns="45720" rIns="216000" bIns="4572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i="1">
                  <a:solidFill>
                    <a:srgbClr val="808080"/>
                  </a:solidFill>
                  <a:latin typeface="Source Code Pro" panose="020B0509030403020204" pitchFamily="49" charset="0"/>
                </a:rPr>
                <a:t>//  </a:t>
              </a:r>
              <a:r>
                <a:rPr lang="zh-CN" altLang="zh-CN" sz="1200" i="1">
                  <a:solidFill>
                    <a:srgbClr val="808080"/>
                  </a:solidFill>
                  <a:latin typeface="Source Code Pro" panose="020B0509030403020204" pitchFamily="49" charset="0"/>
                </a:rPr>
                <a:t>@Service</a:t>
              </a:r>
              <a:br>
                <a:rPr kumimoji="0" lang="zh-CN" altLang="zh-CN" sz="1200" b="0" i="0" u="none" strike="noStrike" cap="none" normalizeH="0" baseline="0">
                  <a:ln>
                    <a:noFill/>
                  </a:ln>
                  <a:solidFill>
                    <a:srgbClr val="808000"/>
                  </a:solidFill>
                  <a:effectLst/>
                  <a:latin typeface="Source Code Pro" panose="020B0509030403020204" pitchFamily="49" charset="0"/>
                </a:rPr>
              </a:br>
              <a:r>
                <a:rPr kumimoji="0" lang="zh-CN" altLang="zh-CN" sz="1200" b="1" i="0" u="none" strike="noStrike" cap="none" normalizeH="0" baseline="0">
                  <a:ln>
                    <a:noFill/>
                  </a:ln>
                  <a:solidFill>
                    <a:srgbClr val="000080"/>
                  </a:solidFill>
                  <a:effectLst/>
                  <a:latin typeface="Source Code Pro" panose="020B0509030403020204" pitchFamily="49" charset="0"/>
                </a:rPr>
                <a:t>public class </a:t>
              </a:r>
              <a:r>
                <a:rPr kumimoji="0" lang="zh-CN" altLang="zh-CN" sz="1200" b="0" i="0" u="none" strike="noStrike" cap="none" normalizeH="0" baseline="0">
                  <a:ln>
                    <a:noFill/>
                  </a:ln>
                  <a:solidFill>
                    <a:srgbClr val="000000"/>
                  </a:solidFill>
                  <a:effectLst/>
                  <a:latin typeface="Source Code Pro" panose="020B0509030403020204" pitchFamily="49" charset="0"/>
                </a:rPr>
                <a:t>OrderService {</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0" u="none" strike="noStrike" cap="none" normalizeH="0" baseline="0">
                  <a:ln>
                    <a:noFill/>
                  </a:ln>
                  <a:solidFill>
                    <a:srgbClr val="808000"/>
                  </a:solidFill>
                  <a:effectLst/>
                  <a:latin typeface="Source Code Pro" panose="020B0509030403020204" pitchFamily="49" charset="0"/>
                </a:rPr>
                <a:t>@Transactional</a:t>
              </a:r>
              <a:br>
                <a:rPr kumimoji="0" lang="zh-CN" altLang="zh-CN" sz="1200" b="0" i="0" u="none" strike="noStrike" cap="none" normalizeH="0" baseline="0">
                  <a:ln>
                    <a:noFill/>
                  </a:ln>
                  <a:solidFill>
                    <a:srgbClr val="808000"/>
                  </a:solidFill>
                  <a:effectLst/>
                  <a:latin typeface="Source Code Pro" panose="020B0509030403020204" pitchFamily="49" charset="0"/>
                </a:rPr>
              </a:br>
              <a:r>
                <a:rPr kumimoji="0" lang="zh-CN" altLang="zh-CN" sz="1200" b="0" i="0" u="none" strike="noStrike" cap="none" normalizeH="0" baseline="0">
                  <a:ln>
                    <a:noFill/>
                  </a:ln>
                  <a:solidFill>
                    <a:srgbClr val="808000"/>
                  </a:solidFill>
                  <a:effectLst/>
                  <a:latin typeface="Source Code Pro" panose="020B0509030403020204" pitchFamily="49" charset="0"/>
                </a:rPr>
                <a:t>    </a:t>
              </a:r>
              <a:r>
                <a:rPr kumimoji="0" lang="zh-CN" altLang="zh-CN" sz="1200" b="1" i="0" u="none" strike="noStrike" cap="none" normalizeH="0" baseline="0">
                  <a:ln>
                    <a:noFill/>
                  </a:ln>
                  <a:solidFill>
                    <a:srgbClr val="000080"/>
                  </a:solidFill>
                  <a:effectLst/>
                  <a:latin typeface="Source Code Pro" panose="020B0509030403020204" pitchFamily="49" charset="0"/>
                </a:rPr>
                <a:t>public void </a:t>
              </a:r>
              <a:r>
                <a:rPr kumimoji="0" lang="zh-CN" altLang="zh-CN" sz="1200" b="0" i="0" u="none" strike="noStrike" cap="none" normalizeH="0" baseline="0">
                  <a:ln>
                    <a:noFill/>
                  </a:ln>
                  <a:solidFill>
                    <a:srgbClr val="000000"/>
                  </a:solidFill>
                  <a:effectLst/>
                  <a:latin typeface="Source Code Pro" panose="020B0509030403020204" pitchFamily="49" charset="0"/>
                </a:rPr>
                <a:t>createOrder(){</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生成订单</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a:ln>
                    <a:noFill/>
                  </a:ln>
                  <a:solidFill>
                    <a:srgbClr val="000000"/>
                  </a:solidFill>
                  <a:effectLst/>
                  <a:latin typeface="Source Code Pro" panose="020B0509030403020204" pitchFamily="49" charset="0"/>
                </a:rPr>
                <a:t>insertOrder();</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扣减库存</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a:ln>
                    <a:noFill/>
                  </a:ln>
                  <a:solidFill>
                    <a:srgbClr val="000000"/>
                  </a:solidFill>
                  <a:effectLst/>
                  <a:latin typeface="Source Code Pro" panose="020B0509030403020204" pitchFamily="49" charset="0"/>
                </a:rPr>
                <a:t>reduceStock();</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1" i="0" u="none" strike="noStrike" cap="none" normalizeH="0" baseline="0">
                  <a:ln>
                    <a:noFill/>
                  </a:ln>
                  <a:solidFill>
                    <a:srgbClr val="000080"/>
                  </a:solidFill>
                  <a:effectLst/>
                  <a:latin typeface="Source Code Pro" panose="020B0509030403020204" pitchFamily="49" charset="0"/>
                </a:rPr>
                <a:t>throw new </a:t>
              </a:r>
              <a:r>
                <a:rPr kumimoji="0" lang="zh-CN" altLang="zh-CN" sz="1200" b="0" i="0" u="none" strike="noStrike" cap="none" normalizeH="0" baseline="0">
                  <a:ln>
                    <a:noFill/>
                  </a:ln>
                  <a:solidFill>
                    <a:srgbClr val="000000"/>
                  </a:solidFill>
                  <a:effectLst/>
                  <a:latin typeface="Source Code Pro" panose="020B0509030403020204" pitchFamily="49" charset="0"/>
                </a:rPr>
                <a:t>RuntimeException(</a:t>
              </a:r>
              <a:r>
                <a:rPr kumimoji="0" lang="zh-CN" altLang="zh-CN" sz="1200" b="1" i="0" u="none" strike="noStrike" cap="none" normalizeH="0" baseline="0">
                  <a:ln>
                    <a:noFill/>
                  </a:ln>
                  <a:solidFill>
                    <a:srgbClr val="008000"/>
                  </a:solidFill>
                  <a:effectLst/>
                  <a:latin typeface="Source Code Pro" panose="020B0509030403020204" pitchFamily="49" charset="0"/>
                </a:rPr>
                <a:t>"</a:t>
              </a:r>
              <a:r>
                <a:rPr kumimoji="0" lang="zh-CN" altLang="zh-CN" sz="12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业务异常</a:t>
              </a:r>
              <a:r>
                <a:rPr kumimoji="0" lang="zh-CN" altLang="zh-CN" sz="1200" b="1" i="0" u="none" strike="noStrike" cap="none" normalizeH="0" baseline="0">
                  <a:ln>
                    <a:noFill/>
                  </a:ln>
                  <a:solidFill>
                    <a:srgbClr val="008000"/>
                  </a:solidFill>
                  <a:effectLst/>
                  <a:latin typeface="Source Code Pro" panose="020B0509030403020204" pitchFamily="49" charset="0"/>
                </a:rPr>
                <a:t>"</a:t>
              </a:r>
              <a:r>
                <a:rPr kumimoji="0" lang="zh-CN" altLang="zh-CN" sz="1200" b="0" i="0" u="none" strike="noStrike" cap="none" normalizeH="0" baseline="0">
                  <a:ln>
                    <a:noFill/>
                  </a:ln>
                  <a:solidFill>
                    <a:srgbClr val="000000"/>
                  </a:solidFill>
                  <a:effectLst/>
                  <a:latin typeface="Source Code Pro" panose="020B0509030403020204" pitchFamily="49" charset="0"/>
                </a:rPr>
                <a:t>);</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0" u="none" strike="noStrike" cap="none" normalizeH="0" baseline="0">
                  <a:ln>
                    <a:noFill/>
                  </a:ln>
                  <a:solidFill>
                    <a:srgbClr val="808000"/>
                  </a:solidFill>
                  <a:effectLst/>
                  <a:latin typeface="Source Code Pro" panose="020B0509030403020204" pitchFamily="49" charset="0"/>
                </a:rPr>
                <a:t>@Transactional</a:t>
              </a:r>
              <a:br>
                <a:rPr kumimoji="0" lang="zh-CN" altLang="zh-CN" sz="1200" b="0" i="0" u="none" strike="noStrike" cap="none" normalizeH="0" baseline="0">
                  <a:ln>
                    <a:noFill/>
                  </a:ln>
                  <a:solidFill>
                    <a:srgbClr val="808000"/>
                  </a:solidFill>
                  <a:effectLst/>
                  <a:latin typeface="Source Code Pro" panose="020B0509030403020204" pitchFamily="49" charset="0"/>
                </a:rPr>
              </a:br>
              <a:r>
                <a:rPr kumimoji="0" lang="zh-CN" altLang="zh-CN" sz="1200" b="0" i="0" u="none" strike="noStrike" cap="none" normalizeH="0" baseline="0">
                  <a:ln>
                    <a:noFill/>
                  </a:ln>
                  <a:solidFill>
                    <a:srgbClr val="808000"/>
                  </a:solidFill>
                  <a:effectLst/>
                  <a:latin typeface="Source Code Pro" panose="020B0509030403020204" pitchFamily="49" charset="0"/>
                </a:rPr>
                <a:t>    </a:t>
              </a:r>
              <a:r>
                <a:rPr kumimoji="0" lang="zh-CN" altLang="zh-CN" sz="1200" b="1" i="0" u="none" strike="noStrike" cap="none" normalizeH="0" baseline="0">
                  <a:ln>
                    <a:noFill/>
                  </a:ln>
                  <a:solidFill>
                    <a:srgbClr val="000080"/>
                  </a:solidFill>
                  <a:effectLst/>
                  <a:latin typeface="Source Code Pro" panose="020B0509030403020204" pitchFamily="49" charset="0"/>
                </a:rPr>
                <a:t>public void </a:t>
              </a:r>
              <a:r>
                <a:rPr kumimoji="0" lang="zh-CN" altLang="zh-CN" sz="1200" b="0" i="0" u="none" strike="noStrike" cap="none" normalizeH="0" baseline="0">
                  <a:ln>
                    <a:noFill/>
                  </a:ln>
                  <a:solidFill>
                    <a:srgbClr val="000000"/>
                  </a:solidFill>
                  <a:effectLst/>
                  <a:latin typeface="Source Code Pro" panose="020B0509030403020204" pitchFamily="49" charset="0"/>
                </a:rPr>
                <a:t>insertOrder() {</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0" u="none" strike="noStrike" cap="none" normalizeH="0" baseline="0">
                  <a:ln>
                    <a:noFill/>
                  </a:ln>
                  <a:solidFill>
                    <a:srgbClr val="808000"/>
                  </a:solidFill>
                  <a:effectLst/>
                  <a:latin typeface="Source Code Pro" panose="020B0509030403020204" pitchFamily="49" charset="0"/>
                </a:rPr>
                <a:t>@Transactional</a:t>
              </a:r>
              <a:endParaRPr kumimoji="0" lang="en-US" altLang="zh-CN" sz="1200" b="0" i="0" u="none" strike="noStrike" cap="none" normalizeH="0" baseline="0">
                <a:ln>
                  <a:noFill/>
                </a:ln>
                <a:solidFill>
                  <a:srgbClr val="808000"/>
                </a:solidFill>
                <a:effectLst/>
                <a:latin typeface="Source Code Pro" panose="020B0509030403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1" i="0" u="none" strike="noStrike" cap="none" normalizeH="0" baseline="0">
                  <a:ln>
                    <a:noFill/>
                  </a:ln>
                  <a:solidFill>
                    <a:srgbClr val="000080"/>
                  </a:solidFill>
                  <a:effectLst/>
                  <a:latin typeface="Source Code Pro" panose="020B0509030403020204" pitchFamily="49" charset="0"/>
                </a:rPr>
                <a:t>public void </a:t>
              </a:r>
              <a:r>
                <a:rPr kumimoji="0" lang="zh-CN" altLang="zh-CN" sz="1200" b="0" i="0" u="none" strike="noStrike" cap="none" normalizeH="0" baseline="0">
                  <a:ln>
                    <a:noFill/>
                  </a:ln>
                  <a:solidFill>
                    <a:srgbClr val="000000"/>
                  </a:solidFill>
                  <a:effectLst/>
                  <a:latin typeface="Source Code Pro" panose="020B0509030403020204" pitchFamily="49" charset="0"/>
                </a:rPr>
                <a:t>reduceStock() {</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a:t>
              </a:r>
              <a:endParaRPr kumimoji="0" lang="zh-CN" altLang="zh-CN" sz="1600" b="0" i="0" u="none" strike="noStrike" cap="none" normalizeH="0" baseline="0">
                <a:ln>
                  <a:noFill/>
                </a:ln>
                <a:solidFill>
                  <a:schemeClr val="tx1"/>
                </a:solidFill>
                <a:effectLst/>
                <a:latin typeface="Arial" panose="020B0604020202020204" pitchFamily="34" charset="0"/>
              </a:endParaRPr>
            </a:p>
          </p:txBody>
        </p:sp>
        <p:sp>
          <p:nvSpPr>
            <p:cNvPr id="9" name="矩形: 圆角 8">
              <a:extLst>
                <a:ext uri="{FF2B5EF4-FFF2-40B4-BE49-F238E27FC236}">
                  <a16:creationId xmlns:a16="http://schemas.microsoft.com/office/drawing/2014/main" id="{A166F458-2DD0-97F8-6F45-14C9974537FE}"/>
                </a:ext>
              </a:extLst>
            </p:cNvPr>
            <p:cNvSpPr/>
            <p:nvPr/>
          </p:nvSpPr>
          <p:spPr>
            <a:xfrm>
              <a:off x="1859973" y="2480205"/>
              <a:ext cx="6264840" cy="365520"/>
            </a:xfrm>
            <a:prstGeom prst="roundRect">
              <a:avLst>
                <a:gd name="adj" fmla="val 12810"/>
              </a:avLst>
            </a:prstGeom>
            <a:solidFill>
              <a:schemeClr val="bg1">
                <a:lumMod val="95000"/>
              </a:schemeClr>
            </a:solidFill>
            <a:ln w="3175">
              <a:noFill/>
            </a:ln>
            <a:effectLst>
              <a:outerShdw blurRad="127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216000" bIns="45720" rtlCol="0" anchor="ctr"/>
            <a:lstStyle/>
            <a:p>
              <a:pPr algn="ctr"/>
              <a:endParaRPr lang="zh-CN" altLang="en-US"/>
            </a:p>
          </p:txBody>
        </p:sp>
        <p:grpSp>
          <p:nvGrpSpPr>
            <p:cNvPr id="10" name="组合 9">
              <a:extLst>
                <a:ext uri="{FF2B5EF4-FFF2-40B4-BE49-F238E27FC236}">
                  <a16:creationId xmlns:a16="http://schemas.microsoft.com/office/drawing/2014/main" id="{E8C8468A-0B97-4E9A-C092-7CE1C15E3786}"/>
                </a:ext>
              </a:extLst>
            </p:cNvPr>
            <p:cNvGrpSpPr/>
            <p:nvPr/>
          </p:nvGrpSpPr>
          <p:grpSpPr>
            <a:xfrm>
              <a:off x="2016840" y="2577251"/>
              <a:ext cx="780463" cy="183269"/>
              <a:chOff x="2016840" y="2577251"/>
              <a:chExt cx="780463" cy="183269"/>
            </a:xfrm>
          </p:grpSpPr>
          <p:sp>
            <p:nvSpPr>
              <p:cNvPr id="11" name="椭圆 10">
                <a:extLst>
                  <a:ext uri="{FF2B5EF4-FFF2-40B4-BE49-F238E27FC236}">
                    <a16:creationId xmlns:a16="http://schemas.microsoft.com/office/drawing/2014/main" id="{9CCD5E09-6718-AE36-5BCB-CF383CCB2ADA}"/>
                  </a:ext>
                </a:extLst>
              </p:cNvPr>
              <p:cNvSpPr/>
              <p:nvPr/>
            </p:nvSpPr>
            <p:spPr>
              <a:xfrm>
                <a:off x="2016840" y="2577253"/>
                <a:ext cx="183267" cy="183267"/>
              </a:xfrm>
              <a:prstGeom prst="ellipse">
                <a:avLst/>
              </a:prstGeom>
              <a:solidFill>
                <a:srgbClr val="FF5F56"/>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766E5759-611B-CF22-0CC6-9194FD704FC6}"/>
                  </a:ext>
                </a:extLst>
              </p:cNvPr>
              <p:cNvSpPr/>
              <p:nvPr/>
            </p:nvSpPr>
            <p:spPr>
              <a:xfrm>
                <a:off x="2315438" y="2577252"/>
                <a:ext cx="183267" cy="183267"/>
              </a:xfrm>
              <a:prstGeom prst="ellipse">
                <a:avLst/>
              </a:prstGeom>
              <a:solidFill>
                <a:srgbClr val="FFBD2E"/>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DD9CA17B-D4F0-DBF6-7BCC-D37ED0200517}"/>
                  </a:ext>
                </a:extLst>
              </p:cNvPr>
              <p:cNvSpPr/>
              <p:nvPr/>
            </p:nvSpPr>
            <p:spPr>
              <a:xfrm>
                <a:off x="2614036" y="2577251"/>
                <a:ext cx="183267" cy="183267"/>
              </a:xfrm>
              <a:prstGeom prst="ellipse">
                <a:avLst/>
              </a:prstGeom>
              <a:solidFill>
                <a:srgbClr val="27C93F"/>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 name="椭圆 2">
            <a:extLst>
              <a:ext uri="{FF2B5EF4-FFF2-40B4-BE49-F238E27FC236}">
                <a16:creationId xmlns:a16="http://schemas.microsoft.com/office/drawing/2014/main" id="{BA72ED7C-F675-AEA3-394A-9CCCD5C56C9B}"/>
              </a:ext>
            </a:extLst>
          </p:cNvPr>
          <p:cNvSpPr/>
          <p:nvPr/>
        </p:nvSpPr>
        <p:spPr>
          <a:xfrm>
            <a:off x="2233682" y="2238076"/>
            <a:ext cx="491568" cy="491568"/>
          </a:xfrm>
          <a:prstGeom prst="ellipse">
            <a:avLst/>
          </a:prstGeom>
          <a:solidFill>
            <a:schemeClr val="bg1"/>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AD2B26"/>
                </a:solidFill>
              </a:rPr>
              <a:t>2</a:t>
            </a:r>
            <a:endParaRPr lang="zh-CN" altLang="en-US" sz="1600">
              <a:solidFill>
                <a:srgbClr val="AD2B26"/>
              </a:solidFill>
            </a:endParaRPr>
          </a:p>
        </p:txBody>
      </p:sp>
      <p:sp>
        <p:nvSpPr>
          <p:cNvPr id="34" name="矩形: 圆角 33">
            <a:extLst>
              <a:ext uri="{FF2B5EF4-FFF2-40B4-BE49-F238E27FC236}">
                <a16:creationId xmlns:a16="http://schemas.microsoft.com/office/drawing/2014/main" id="{FE3C9D50-3EC9-344C-892F-D1B7BF2A3B88}"/>
              </a:ext>
            </a:extLst>
          </p:cNvPr>
          <p:cNvSpPr/>
          <p:nvPr/>
        </p:nvSpPr>
        <p:spPr>
          <a:xfrm>
            <a:off x="1101627" y="1647626"/>
            <a:ext cx="1929112" cy="491568"/>
          </a:xfrm>
          <a:prstGeom prst="roundRect">
            <a:avLst>
              <a:gd name="adj" fmla="val 50000"/>
            </a:avLst>
          </a:prstGeom>
          <a:noFill/>
          <a:ln w="12700">
            <a:solidFill>
              <a:srgbClr val="AD2B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91B894E7-45A5-BA2A-52B8-3F3388CE2C8B}"/>
              </a:ext>
            </a:extLst>
          </p:cNvPr>
          <p:cNvSpPr txBox="1"/>
          <p:nvPr/>
        </p:nvSpPr>
        <p:spPr>
          <a:xfrm>
            <a:off x="1690504" y="1636032"/>
            <a:ext cx="1358064" cy="523220"/>
          </a:xfrm>
          <a:prstGeom prst="rect">
            <a:avLst/>
          </a:prstGeom>
          <a:noFill/>
        </p:spPr>
        <p:txBody>
          <a:bodyPr wrap="square" rtlCol="0">
            <a:spAutoFit/>
          </a:bodyPr>
          <a:lstStyle/>
          <a:p>
            <a:pPr fontAlgn="auto">
              <a:spcBef>
                <a:spcPts val="0"/>
              </a:spcBef>
              <a:spcAft>
                <a:spcPts val="0"/>
              </a:spcAft>
            </a:pPr>
            <a:r>
              <a:rPr lang="zh-CN" altLang="en-US" sz="1400">
                <a:solidFill>
                  <a:schemeClr val="tx1">
                    <a:lumMod val="65000"/>
                    <a:lumOff val="35000"/>
                  </a:schemeClr>
                </a:solidFill>
              </a:rPr>
              <a:t>方法不是</a:t>
            </a:r>
            <a:r>
              <a:rPr lang="en-US" altLang="zh-CN" sz="1400">
                <a:solidFill>
                  <a:schemeClr val="tx1">
                    <a:lumMod val="65000"/>
                    <a:lumOff val="35000"/>
                  </a:schemeClr>
                </a:solidFill>
              </a:rPr>
              <a:t>public</a:t>
            </a:r>
            <a:r>
              <a:rPr lang="zh-CN" altLang="en-US" sz="1400">
                <a:solidFill>
                  <a:schemeClr val="tx1">
                    <a:lumMod val="65000"/>
                    <a:lumOff val="35000"/>
                  </a:schemeClr>
                </a:solidFill>
              </a:rPr>
              <a:t>修饰</a:t>
            </a:r>
            <a:endParaRPr lang="zh-CN" altLang="en-US" sz="1400" dirty="0">
              <a:solidFill>
                <a:schemeClr val="tx1">
                  <a:lumMod val="65000"/>
                  <a:lumOff val="35000"/>
                </a:schemeClr>
              </a:solidFill>
            </a:endParaRPr>
          </a:p>
        </p:txBody>
      </p:sp>
      <p:sp>
        <p:nvSpPr>
          <p:cNvPr id="36" name="椭圆 35">
            <a:extLst>
              <a:ext uri="{FF2B5EF4-FFF2-40B4-BE49-F238E27FC236}">
                <a16:creationId xmlns:a16="http://schemas.microsoft.com/office/drawing/2014/main" id="{81C688BB-546C-4B41-8964-1842359A71F7}"/>
              </a:ext>
            </a:extLst>
          </p:cNvPr>
          <p:cNvSpPr/>
          <p:nvPr/>
        </p:nvSpPr>
        <p:spPr>
          <a:xfrm>
            <a:off x="1105256" y="1647626"/>
            <a:ext cx="491568" cy="491568"/>
          </a:xfrm>
          <a:prstGeom prst="ellipse">
            <a:avLst/>
          </a:prstGeom>
          <a:solidFill>
            <a:schemeClr val="bg1"/>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AD2B26"/>
                </a:solidFill>
              </a:rPr>
              <a:t>1</a:t>
            </a:r>
            <a:endParaRPr lang="zh-CN" altLang="en-US" sz="1600">
              <a:solidFill>
                <a:srgbClr val="AD2B26"/>
              </a:solidFill>
            </a:endParaRPr>
          </a:p>
        </p:txBody>
      </p:sp>
      <p:sp>
        <p:nvSpPr>
          <p:cNvPr id="14" name="矩形: 圆角 13">
            <a:extLst>
              <a:ext uri="{FF2B5EF4-FFF2-40B4-BE49-F238E27FC236}">
                <a16:creationId xmlns:a16="http://schemas.microsoft.com/office/drawing/2014/main" id="{B16B6395-D05D-2C82-A4FE-C0DEE2D4CA6C}"/>
              </a:ext>
            </a:extLst>
          </p:cNvPr>
          <p:cNvSpPr/>
          <p:nvPr/>
        </p:nvSpPr>
        <p:spPr>
          <a:xfrm>
            <a:off x="2765713" y="2938806"/>
            <a:ext cx="1929112" cy="491568"/>
          </a:xfrm>
          <a:prstGeom prst="roundRect">
            <a:avLst>
              <a:gd name="adj" fmla="val 50000"/>
            </a:avLst>
          </a:prstGeom>
          <a:noFill/>
          <a:ln w="12700">
            <a:solidFill>
              <a:srgbClr val="AD2B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E08A5FD9-6BD0-6BF8-012F-3829CA24E146}"/>
              </a:ext>
            </a:extLst>
          </p:cNvPr>
          <p:cNvSpPr txBox="1"/>
          <p:nvPr/>
        </p:nvSpPr>
        <p:spPr>
          <a:xfrm>
            <a:off x="3330052" y="3049648"/>
            <a:ext cx="1433915" cy="307777"/>
          </a:xfrm>
          <a:prstGeom prst="rect">
            <a:avLst/>
          </a:prstGeom>
          <a:noFill/>
        </p:spPr>
        <p:txBody>
          <a:bodyPr wrap="square" rtlCol="0">
            <a:spAutoFit/>
          </a:bodyPr>
          <a:lstStyle/>
          <a:p>
            <a:pPr fontAlgn="auto">
              <a:spcBef>
                <a:spcPts val="0"/>
              </a:spcBef>
              <a:spcAft>
                <a:spcPts val="0"/>
              </a:spcAft>
            </a:pPr>
            <a:r>
              <a:rPr lang="zh-CN" altLang="en-US" sz="1400">
                <a:solidFill>
                  <a:schemeClr val="tx1">
                    <a:lumMod val="65000"/>
                    <a:lumOff val="35000"/>
                  </a:schemeClr>
                </a:solidFill>
              </a:rPr>
              <a:t>异常被捕获</a:t>
            </a:r>
            <a:endParaRPr lang="zh-CN" altLang="en-US" sz="1400" dirty="0">
              <a:solidFill>
                <a:schemeClr val="tx1">
                  <a:lumMod val="65000"/>
                  <a:lumOff val="35000"/>
                </a:schemeClr>
              </a:solidFill>
            </a:endParaRPr>
          </a:p>
        </p:txBody>
      </p:sp>
      <p:sp>
        <p:nvSpPr>
          <p:cNvPr id="17" name="椭圆 16">
            <a:extLst>
              <a:ext uri="{FF2B5EF4-FFF2-40B4-BE49-F238E27FC236}">
                <a16:creationId xmlns:a16="http://schemas.microsoft.com/office/drawing/2014/main" id="{FC9BC2D7-C4F4-6479-E1E0-85A629631B96}"/>
              </a:ext>
            </a:extLst>
          </p:cNvPr>
          <p:cNvSpPr/>
          <p:nvPr/>
        </p:nvSpPr>
        <p:spPr>
          <a:xfrm>
            <a:off x="2769342" y="2938806"/>
            <a:ext cx="491568" cy="491568"/>
          </a:xfrm>
          <a:prstGeom prst="ellipse">
            <a:avLst/>
          </a:prstGeom>
          <a:solidFill>
            <a:schemeClr val="bg1"/>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AD2B26"/>
                </a:solidFill>
              </a:rPr>
              <a:t>3</a:t>
            </a:r>
            <a:endParaRPr lang="zh-CN" altLang="en-US" sz="1600">
              <a:solidFill>
                <a:srgbClr val="AD2B26"/>
              </a:solidFill>
            </a:endParaRPr>
          </a:p>
        </p:txBody>
      </p:sp>
      <p:sp>
        <p:nvSpPr>
          <p:cNvPr id="15" name="矩形: 圆角 14">
            <a:extLst>
              <a:ext uri="{FF2B5EF4-FFF2-40B4-BE49-F238E27FC236}">
                <a16:creationId xmlns:a16="http://schemas.microsoft.com/office/drawing/2014/main" id="{77556C36-C1A3-63EE-7E8D-27661E43FD5A}"/>
              </a:ext>
            </a:extLst>
          </p:cNvPr>
          <p:cNvSpPr/>
          <p:nvPr/>
        </p:nvSpPr>
        <p:spPr>
          <a:xfrm>
            <a:off x="2779053" y="4965081"/>
            <a:ext cx="1929112" cy="491568"/>
          </a:xfrm>
          <a:prstGeom prst="roundRect">
            <a:avLst>
              <a:gd name="adj" fmla="val 50000"/>
            </a:avLst>
          </a:prstGeom>
          <a:noFill/>
          <a:ln w="12700">
            <a:solidFill>
              <a:srgbClr val="AD2B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7151142A-2A8D-69C5-C14E-C75E1B75659C}"/>
              </a:ext>
            </a:extLst>
          </p:cNvPr>
          <p:cNvSpPr txBox="1"/>
          <p:nvPr/>
        </p:nvSpPr>
        <p:spPr>
          <a:xfrm>
            <a:off x="3330052" y="4969414"/>
            <a:ext cx="1378113" cy="523220"/>
          </a:xfrm>
          <a:prstGeom prst="rect">
            <a:avLst/>
          </a:prstGeom>
          <a:noFill/>
        </p:spPr>
        <p:txBody>
          <a:bodyPr wrap="square" rtlCol="0">
            <a:spAutoFit/>
          </a:bodyPr>
          <a:lstStyle/>
          <a:p>
            <a:pPr fontAlgn="auto">
              <a:spcBef>
                <a:spcPts val="0"/>
              </a:spcBef>
              <a:spcAft>
                <a:spcPts val="0"/>
              </a:spcAft>
            </a:pPr>
            <a:r>
              <a:rPr lang="zh-CN" altLang="en-US" sz="1400">
                <a:solidFill>
                  <a:schemeClr val="tx1">
                    <a:lumMod val="65000"/>
                    <a:lumOff val="35000"/>
                  </a:schemeClr>
                </a:solidFill>
              </a:rPr>
              <a:t>回滚异常类型</a:t>
            </a:r>
            <a:endParaRPr lang="en-US" altLang="zh-CN" sz="1400">
              <a:solidFill>
                <a:schemeClr val="tx1">
                  <a:lumMod val="65000"/>
                  <a:lumOff val="35000"/>
                </a:schemeClr>
              </a:solidFill>
            </a:endParaRPr>
          </a:p>
          <a:p>
            <a:pPr fontAlgn="auto">
              <a:spcBef>
                <a:spcPts val="0"/>
              </a:spcBef>
              <a:spcAft>
                <a:spcPts val="0"/>
              </a:spcAft>
            </a:pPr>
            <a:r>
              <a:rPr lang="zh-CN" altLang="en-US" sz="1400">
                <a:solidFill>
                  <a:schemeClr val="tx1">
                    <a:lumMod val="65000"/>
                    <a:lumOff val="35000"/>
                  </a:schemeClr>
                </a:solidFill>
              </a:rPr>
              <a:t>不匹配</a:t>
            </a:r>
            <a:endParaRPr lang="zh-CN" altLang="en-US" sz="1400" dirty="0">
              <a:solidFill>
                <a:schemeClr val="tx1">
                  <a:lumMod val="65000"/>
                  <a:lumOff val="35000"/>
                </a:schemeClr>
              </a:solidFill>
            </a:endParaRPr>
          </a:p>
        </p:txBody>
      </p:sp>
      <p:sp>
        <p:nvSpPr>
          <p:cNvPr id="26" name="椭圆 25">
            <a:extLst>
              <a:ext uri="{FF2B5EF4-FFF2-40B4-BE49-F238E27FC236}">
                <a16:creationId xmlns:a16="http://schemas.microsoft.com/office/drawing/2014/main" id="{B464F0F3-A07F-B27F-46B4-CEA5793C5CB8}"/>
              </a:ext>
            </a:extLst>
          </p:cNvPr>
          <p:cNvSpPr/>
          <p:nvPr/>
        </p:nvSpPr>
        <p:spPr>
          <a:xfrm>
            <a:off x="2782682" y="4965081"/>
            <a:ext cx="491568" cy="491568"/>
          </a:xfrm>
          <a:prstGeom prst="ellipse">
            <a:avLst/>
          </a:prstGeom>
          <a:solidFill>
            <a:schemeClr val="bg1"/>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AD2B26"/>
                </a:solidFill>
              </a:rPr>
              <a:t>4</a:t>
            </a:r>
            <a:endParaRPr lang="zh-CN" altLang="en-US" sz="1600">
              <a:solidFill>
                <a:srgbClr val="AD2B26"/>
              </a:solidFill>
            </a:endParaRPr>
          </a:p>
        </p:txBody>
      </p:sp>
      <p:sp>
        <p:nvSpPr>
          <p:cNvPr id="18" name="文本框 17">
            <a:extLst>
              <a:ext uri="{FF2B5EF4-FFF2-40B4-BE49-F238E27FC236}">
                <a16:creationId xmlns:a16="http://schemas.microsoft.com/office/drawing/2014/main" id="{129C6832-E876-7A88-D9F7-130CB8769059}"/>
              </a:ext>
            </a:extLst>
          </p:cNvPr>
          <p:cNvSpPr txBox="1"/>
          <p:nvPr/>
        </p:nvSpPr>
        <p:spPr>
          <a:xfrm>
            <a:off x="2670965" y="5657355"/>
            <a:ext cx="1245716" cy="523220"/>
          </a:xfrm>
          <a:prstGeom prst="rect">
            <a:avLst/>
          </a:prstGeom>
          <a:noFill/>
        </p:spPr>
        <p:txBody>
          <a:bodyPr wrap="square" rtlCol="0">
            <a:spAutoFit/>
          </a:bodyPr>
          <a:lstStyle/>
          <a:p>
            <a:pPr fontAlgn="auto">
              <a:spcBef>
                <a:spcPts val="0"/>
              </a:spcBef>
              <a:spcAft>
                <a:spcPts val="0"/>
              </a:spcAft>
            </a:pPr>
            <a:r>
              <a:rPr lang="zh-CN" altLang="en-US" sz="1400">
                <a:solidFill>
                  <a:schemeClr val="tx1">
                    <a:lumMod val="65000"/>
                    <a:lumOff val="35000"/>
                  </a:schemeClr>
                </a:solidFill>
              </a:rPr>
              <a:t>事务传播行为</a:t>
            </a:r>
            <a:endParaRPr lang="en-US" altLang="zh-CN" sz="1400">
              <a:solidFill>
                <a:schemeClr val="tx1">
                  <a:lumMod val="65000"/>
                  <a:lumOff val="35000"/>
                </a:schemeClr>
              </a:solidFill>
            </a:endParaRPr>
          </a:p>
          <a:p>
            <a:pPr fontAlgn="auto">
              <a:spcBef>
                <a:spcPts val="0"/>
              </a:spcBef>
              <a:spcAft>
                <a:spcPts val="0"/>
              </a:spcAft>
            </a:pPr>
            <a:r>
              <a:rPr lang="zh-CN" altLang="en-US" sz="1400">
                <a:solidFill>
                  <a:schemeClr val="tx1">
                    <a:lumMod val="65000"/>
                    <a:lumOff val="35000"/>
                  </a:schemeClr>
                </a:solidFill>
              </a:rPr>
              <a:t>错误</a:t>
            </a:r>
            <a:endParaRPr lang="zh-CN" altLang="en-US" sz="1400" dirty="0">
              <a:solidFill>
                <a:schemeClr val="tx1">
                  <a:lumMod val="65000"/>
                  <a:lumOff val="35000"/>
                </a:schemeClr>
              </a:solidFill>
            </a:endParaRPr>
          </a:p>
        </p:txBody>
      </p:sp>
      <p:sp>
        <p:nvSpPr>
          <p:cNvPr id="19" name="椭圆 18">
            <a:extLst>
              <a:ext uri="{FF2B5EF4-FFF2-40B4-BE49-F238E27FC236}">
                <a16:creationId xmlns:a16="http://schemas.microsoft.com/office/drawing/2014/main" id="{47AFFA48-E13D-65E6-A5F0-E5FC668374F5}"/>
              </a:ext>
            </a:extLst>
          </p:cNvPr>
          <p:cNvSpPr/>
          <p:nvPr/>
        </p:nvSpPr>
        <p:spPr>
          <a:xfrm>
            <a:off x="2123594" y="5653022"/>
            <a:ext cx="491568" cy="491568"/>
          </a:xfrm>
          <a:prstGeom prst="ellipse">
            <a:avLst/>
          </a:prstGeom>
          <a:solidFill>
            <a:schemeClr val="bg1"/>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AD2B26"/>
                </a:solidFill>
              </a:rPr>
              <a:t>5</a:t>
            </a:r>
            <a:endParaRPr lang="zh-CN" altLang="en-US" sz="1600">
              <a:solidFill>
                <a:srgbClr val="AD2B26"/>
              </a:solidFill>
            </a:endParaRPr>
          </a:p>
        </p:txBody>
      </p:sp>
      <p:grpSp>
        <p:nvGrpSpPr>
          <p:cNvPr id="20" name="组合 19">
            <a:extLst>
              <a:ext uri="{FF2B5EF4-FFF2-40B4-BE49-F238E27FC236}">
                <a16:creationId xmlns:a16="http://schemas.microsoft.com/office/drawing/2014/main" id="{A824E82B-D9DF-86A0-590D-E6C5F4A2888A}"/>
              </a:ext>
            </a:extLst>
          </p:cNvPr>
          <p:cNvGrpSpPr/>
          <p:nvPr/>
        </p:nvGrpSpPr>
        <p:grpSpPr>
          <a:xfrm>
            <a:off x="4397104" y="-3688473"/>
            <a:ext cx="6512430" cy="3597174"/>
            <a:chOff x="1859973" y="2480205"/>
            <a:chExt cx="6512430" cy="3597174"/>
          </a:xfrm>
        </p:grpSpPr>
        <p:sp>
          <p:nvSpPr>
            <p:cNvPr id="21" name="矩形: 圆角 20">
              <a:extLst>
                <a:ext uri="{FF2B5EF4-FFF2-40B4-BE49-F238E27FC236}">
                  <a16:creationId xmlns:a16="http://schemas.microsoft.com/office/drawing/2014/main" id="{2CDC628D-9696-294B-24C2-73181A64D682}"/>
                </a:ext>
              </a:extLst>
            </p:cNvPr>
            <p:cNvSpPr/>
            <p:nvPr/>
          </p:nvSpPr>
          <p:spPr>
            <a:xfrm>
              <a:off x="1859973" y="2480206"/>
              <a:ext cx="6264840" cy="3510695"/>
            </a:xfrm>
            <a:prstGeom prst="roundRect">
              <a:avLst>
                <a:gd name="adj" fmla="val 2401"/>
              </a:avLst>
            </a:prstGeom>
            <a:solidFill>
              <a:srgbClr val="F9FBF9"/>
            </a:solidFill>
            <a:ln w="3175">
              <a:noFill/>
            </a:ln>
            <a:effectLst>
              <a:outerShdw blurRad="50800" dist="38100" dir="5400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6D781A0B-0E0C-ECC0-79F1-4F054B81304C}"/>
                </a:ext>
              </a:extLst>
            </p:cNvPr>
            <p:cNvSpPr txBox="1"/>
            <p:nvPr/>
          </p:nvSpPr>
          <p:spPr>
            <a:xfrm>
              <a:off x="1859973" y="2845725"/>
              <a:ext cx="6512430" cy="3231654"/>
            </a:xfrm>
            <a:prstGeom prst="rect">
              <a:avLst/>
            </a:prstGeom>
            <a:noFill/>
          </p:spPr>
          <p:txBody>
            <a:bodyPr wrap="square" lIns="217440" tIns="45720" rIns="216000" bIns="4572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808000"/>
                  </a:solidFill>
                  <a:effectLst/>
                  <a:latin typeface="Source Code Pro" panose="020B0509030403020204" pitchFamily="49" charset="0"/>
                </a:rPr>
                <a:t>@Service</a:t>
              </a:r>
              <a:br>
                <a:rPr kumimoji="0" lang="zh-CN" altLang="zh-CN" sz="1200" b="0" i="0" u="none" strike="noStrike" cap="none" normalizeH="0" baseline="0">
                  <a:ln>
                    <a:noFill/>
                  </a:ln>
                  <a:solidFill>
                    <a:srgbClr val="808000"/>
                  </a:solidFill>
                  <a:effectLst/>
                  <a:latin typeface="Source Code Pro" panose="020B0509030403020204" pitchFamily="49" charset="0"/>
                </a:rPr>
              </a:br>
              <a:r>
                <a:rPr kumimoji="0" lang="zh-CN" altLang="zh-CN" sz="1200" b="1" i="0" u="none" strike="noStrike" cap="none" normalizeH="0" baseline="0">
                  <a:ln>
                    <a:noFill/>
                  </a:ln>
                  <a:solidFill>
                    <a:srgbClr val="000080"/>
                  </a:solidFill>
                  <a:effectLst/>
                  <a:latin typeface="Source Code Pro" panose="020B0509030403020204" pitchFamily="49" charset="0"/>
                </a:rPr>
                <a:t>public class </a:t>
              </a:r>
              <a:r>
                <a:rPr kumimoji="0" lang="zh-CN" altLang="zh-CN" sz="1200" b="0" i="0" u="none" strike="noStrike" cap="none" normalizeH="0" baseline="0">
                  <a:ln>
                    <a:noFill/>
                  </a:ln>
                  <a:solidFill>
                    <a:srgbClr val="000000"/>
                  </a:solidFill>
                  <a:effectLst/>
                  <a:latin typeface="Source Code Pro" panose="020B0509030403020204" pitchFamily="49" charset="0"/>
                </a:rPr>
                <a:t>OrderService {</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0" u="none" strike="noStrike" cap="none" normalizeH="0" baseline="0">
                  <a:ln>
                    <a:noFill/>
                  </a:ln>
                  <a:solidFill>
                    <a:srgbClr val="808000"/>
                  </a:solidFill>
                  <a:effectLst/>
                  <a:latin typeface="Source Code Pro" panose="020B0509030403020204" pitchFamily="49" charset="0"/>
                </a:rPr>
                <a:t>@Transactional</a:t>
              </a:r>
              <a:br>
                <a:rPr kumimoji="0" lang="zh-CN" altLang="zh-CN" sz="1200" b="0" i="0" u="none" strike="noStrike" cap="none" normalizeH="0" baseline="0">
                  <a:ln>
                    <a:noFill/>
                  </a:ln>
                  <a:solidFill>
                    <a:srgbClr val="808000"/>
                  </a:solidFill>
                  <a:effectLst/>
                  <a:latin typeface="Source Code Pro" panose="020B0509030403020204" pitchFamily="49" charset="0"/>
                </a:rPr>
              </a:br>
              <a:r>
                <a:rPr kumimoji="0" lang="zh-CN" altLang="zh-CN" sz="1200" b="0" i="0" u="none" strike="noStrike" cap="none" normalizeH="0" baseline="0">
                  <a:ln>
                    <a:noFill/>
                  </a:ln>
                  <a:solidFill>
                    <a:srgbClr val="808000"/>
                  </a:solidFill>
                  <a:effectLst/>
                  <a:latin typeface="Source Code Pro" panose="020B0509030403020204" pitchFamily="49" charset="0"/>
                </a:rPr>
                <a:t>    </a:t>
              </a:r>
              <a:r>
                <a:rPr kumimoji="0" lang="zh-CN" altLang="zh-CN" sz="1200" b="1" i="0" u="none" strike="noStrike" cap="none" normalizeH="0" baseline="0">
                  <a:ln>
                    <a:noFill/>
                  </a:ln>
                  <a:solidFill>
                    <a:srgbClr val="000080"/>
                  </a:solidFill>
                  <a:effectLst/>
                  <a:latin typeface="Source Code Pro" panose="020B0509030403020204" pitchFamily="49" charset="0"/>
                </a:rPr>
                <a:t>public void </a:t>
              </a:r>
              <a:r>
                <a:rPr kumimoji="0" lang="zh-CN" altLang="zh-CN" sz="1200" b="0" i="0" u="none" strike="noStrike" cap="none" normalizeH="0" baseline="0">
                  <a:ln>
                    <a:noFill/>
                  </a:ln>
                  <a:solidFill>
                    <a:srgbClr val="000000"/>
                  </a:solidFill>
                  <a:effectLst/>
                  <a:latin typeface="Source Code Pro" panose="020B0509030403020204" pitchFamily="49" charset="0"/>
                </a:rPr>
                <a:t>createOrder(){</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生成订单</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a:ln>
                    <a:noFill/>
                  </a:ln>
                  <a:solidFill>
                    <a:srgbClr val="000000"/>
                  </a:solidFill>
                  <a:effectLst/>
                  <a:latin typeface="Source Code Pro" panose="020B0509030403020204" pitchFamily="49" charset="0"/>
                </a:rPr>
                <a:t>insertOrder();</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扣减库存</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a:ln>
                    <a:noFill/>
                  </a:ln>
                  <a:solidFill>
                    <a:srgbClr val="000000"/>
                  </a:solidFill>
                  <a:effectLst/>
                  <a:latin typeface="Source Code Pro" panose="020B0509030403020204" pitchFamily="49" charset="0"/>
                </a:rPr>
                <a:t>reduceStock();</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1" i="0" u="none" strike="noStrike" cap="none" normalizeH="0" baseline="0">
                  <a:ln>
                    <a:noFill/>
                  </a:ln>
                  <a:solidFill>
                    <a:srgbClr val="000080"/>
                  </a:solidFill>
                  <a:effectLst/>
                  <a:latin typeface="Source Code Pro" panose="020B0509030403020204" pitchFamily="49" charset="0"/>
                </a:rPr>
                <a:t>throw new </a:t>
              </a:r>
              <a:r>
                <a:rPr kumimoji="0" lang="zh-CN" altLang="zh-CN" sz="1200" b="0" i="0" u="none" strike="noStrike" cap="none" normalizeH="0" baseline="0">
                  <a:ln>
                    <a:noFill/>
                  </a:ln>
                  <a:solidFill>
                    <a:srgbClr val="000000"/>
                  </a:solidFill>
                  <a:effectLst/>
                  <a:latin typeface="Source Code Pro" panose="020B0509030403020204" pitchFamily="49" charset="0"/>
                </a:rPr>
                <a:t>RuntimeException(</a:t>
              </a:r>
              <a:r>
                <a:rPr kumimoji="0" lang="zh-CN" altLang="zh-CN" sz="1200" b="1" i="0" u="none" strike="noStrike" cap="none" normalizeH="0" baseline="0">
                  <a:ln>
                    <a:noFill/>
                  </a:ln>
                  <a:solidFill>
                    <a:srgbClr val="008000"/>
                  </a:solidFill>
                  <a:effectLst/>
                  <a:latin typeface="Source Code Pro" panose="020B0509030403020204" pitchFamily="49" charset="0"/>
                </a:rPr>
                <a:t>"</a:t>
              </a:r>
              <a:r>
                <a:rPr kumimoji="0" lang="zh-CN" altLang="zh-CN" sz="12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业务异常</a:t>
              </a:r>
              <a:r>
                <a:rPr kumimoji="0" lang="zh-CN" altLang="zh-CN" sz="1200" b="1" i="0" u="none" strike="noStrike" cap="none" normalizeH="0" baseline="0">
                  <a:ln>
                    <a:noFill/>
                  </a:ln>
                  <a:solidFill>
                    <a:srgbClr val="008000"/>
                  </a:solidFill>
                  <a:effectLst/>
                  <a:latin typeface="Source Code Pro" panose="020B0509030403020204" pitchFamily="49" charset="0"/>
                </a:rPr>
                <a:t>"</a:t>
              </a:r>
              <a:r>
                <a:rPr kumimoji="0" lang="zh-CN" altLang="zh-CN" sz="1200" b="0" i="0" u="none" strike="noStrike" cap="none" normalizeH="0" baseline="0">
                  <a:ln>
                    <a:noFill/>
                  </a:ln>
                  <a:solidFill>
                    <a:srgbClr val="000000"/>
                  </a:solidFill>
                  <a:effectLst/>
                  <a:latin typeface="Source Code Pro" panose="020B0509030403020204" pitchFamily="49" charset="0"/>
                </a:rPr>
                <a:t>);</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0" u="none" strike="noStrike" cap="none" normalizeH="0" baseline="0">
                  <a:ln>
                    <a:noFill/>
                  </a:ln>
                  <a:solidFill>
                    <a:srgbClr val="808000"/>
                  </a:solidFill>
                  <a:effectLst/>
                  <a:latin typeface="Source Code Pro" panose="020B0509030403020204" pitchFamily="49" charset="0"/>
                </a:rPr>
                <a:t>@Transactional</a:t>
              </a:r>
              <a:br>
                <a:rPr kumimoji="0" lang="zh-CN" altLang="zh-CN" sz="1200" b="0" i="0" u="none" strike="noStrike" cap="none" normalizeH="0" baseline="0">
                  <a:ln>
                    <a:noFill/>
                  </a:ln>
                  <a:solidFill>
                    <a:srgbClr val="808000"/>
                  </a:solidFill>
                  <a:effectLst/>
                  <a:latin typeface="Source Code Pro" panose="020B0509030403020204" pitchFamily="49" charset="0"/>
                </a:rPr>
              </a:br>
              <a:r>
                <a:rPr kumimoji="0" lang="zh-CN" altLang="zh-CN" sz="1200" b="0" i="0" u="none" strike="noStrike" cap="none" normalizeH="0" baseline="0">
                  <a:ln>
                    <a:noFill/>
                  </a:ln>
                  <a:solidFill>
                    <a:srgbClr val="808000"/>
                  </a:solidFill>
                  <a:effectLst/>
                  <a:latin typeface="Source Code Pro" panose="020B0509030403020204" pitchFamily="49" charset="0"/>
                </a:rPr>
                <a:t>    </a:t>
              </a:r>
              <a:r>
                <a:rPr kumimoji="0" lang="zh-CN" altLang="zh-CN" sz="1200" b="1" i="0" u="none" strike="noStrike" cap="none" normalizeH="0" baseline="0">
                  <a:ln>
                    <a:noFill/>
                  </a:ln>
                  <a:solidFill>
                    <a:srgbClr val="000080"/>
                  </a:solidFill>
                  <a:effectLst/>
                  <a:latin typeface="Source Code Pro" panose="020B0509030403020204" pitchFamily="49" charset="0"/>
                </a:rPr>
                <a:t>public void </a:t>
              </a:r>
              <a:r>
                <a:rPr kumimoji="0" lang="zh-CN" altLang="zh-CN" sz="1200" b="0" i="0" u="none" strike="noStrike" cap="none" normalizeH="0" baseline="0">
                  <a:ln>
                    <a:noFill/>
                  </a:ln>
                  <a:solidFill>
                    <a:srgbClr val="000000"/>
                  </a:solidFill>
                  <a:effectLst/>
                  <a:latin typeface="Source Code Pro" panose="020B0509030403020204" pitchFamily="49" charset="0"/>
                </a:rPr>
                <a:t>insertOrder() {</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0" u="none" strike="noStrike" cap="none" normalizeH="0" baseline="0">
                  <a:ln>
                    <a:noFill/>
                  </a:ln>
                  <a:solidFill>
                    <a:srgbClr val="808000"/>
                  </a:solidFill>
                  <a:effectLst/>
                  <a:latin typeface="Source Code Pro" panose="020B0509030403020204" pitchFamily="49" charset="0"/>
                </a:rPr>
                <a:t>@Transactional</a:t>
              </a:r>
              <a:r>
                <a:rPr kumimoji="0" lang="zh-CN" altLang="zh-CN" sz="1200" b="0" i="0" u="none" strike="noStrike" cap="none" normalizeH="0" baseline="0">
                  <a:ln>
                    <a:noFill/>
                  </a:ln>
                  <a:solidFill>
                    <a:srgbClr val="000000"/>
                  </a:solidFill>
                  <a:effectLst/>
                  <a:latin typeface="Source Code Pro" panose="020B0509030403020204" pitchFamily="49" charset="0"/>
                </a:rPr>
                <a:t>(propagation = Propagation.</a:t>
              </a:r>
              <a:r>
                <a:rPr kumimoji="0" lang="zh-CN" altLang="zh-CN" sz="1200" b="1" i="1" u="none" strike="noStrike" cap="none" normalizeH="0" baseline="0">
                  <a:ln>
                    <a:noFill/>
                  </a:ln>
                  <a:solidFill>
                    <a:srgbClr val="660E7A"/>
                  </a:solidFill>
                  <a:effectLst/>
                  <a:latin typeface="Source Code Pro" panose="020B0509030403020204" pitchFamily="49" charset="0"/>
                </a:rPr>
                <a:t>REQUIRES_NEW</a:t>
              </a:r>
              <a:r>
                <a:rPr kumimoji="0" lang="zh-CN" altLang="zh-CN" sz="1200" b="0" i="0" u="none" strike="noStrike" cap="none" normalizeH="0" baseline="0">
                  <a:ln>
                    <a:noFill/>
                  </a:ln>
                  <a:solidFill>
                    <a:srgbClr val="000000"/>
                  </a:solidFill>
                  <a:effectLst/>
                  <a:latin typeface="Source Code Pro" panose="020B0509030403020204" pitchFamily="49" charset="0"/>
                </a:rPr>
                <a:t>)</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1" i="0" u="none" strike="noStrike" cap="none" normalizeH="0" baseline="0">
                  <a:ln>
                    <a:noFill/>
                  </a:ln>
                  <a:solidFill>
                    <a:srgbClr val="000080"/>
                  </a:solidFill>
                  <a:effectLst/>
                  <a:latin typeface="Source Code Pro" panose="020B0509030403020204" pitchFamily="49" charset="0"/>
                </a:rPr>
                <a:t>public void </a:t>
              </a:r>
              <a:r>
                <a:rPr kumimoji="0" lang="zh-CN" altLang="zh-CN" sz="1200" b="0" i="0" u="none" strike="noStrike" cap="none" normalizeH="0" baseline="0">
                  <a:ln>
                    <a:noFill/>
                  </a:ln>
                  <a:solidFill>
                    <a:srgbClr val="000000"/>
                  </a:solidFill>
                  <a:effectLst/>
                  <a:latin typeface="Source Code Pro" panose="020B0509030403020204" pitchFamily="49" charset="0"/>
                </a:rPr>
                <a:t>reduceStock() {</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a:t>
              </a:r>
              <a:endParaRPr kumimoji="0" lang="zh-CN" altLang="zh-CN" sz="1600" b="0" i="0" u="none" strike="noStrike" cap="none" normalizeH="0" baseline="0">
                <a:ln>
                  <a:noFill/>
                </a:ln>
                <a:solidFill>
                  <a:schemeClr val="tx1"/>
                </a:solidFill>
                <a:effectLst/>
                <a:latin typeface="Arial" panose="020B0604020202020204" pitchFamily="34" charset="0"/>
              </a:endParaRPr>
            </a:p>
          </p:txBody>
        </p:sp>
        <p:sp>
          <p:nvSpPr>
            <p:cNvPr id="23" name="矩形: 圆角 22">
              <a:extLst>
                <a:ext uri="{FF2B5EF4-FFF2-40B4-BE49-F238E27FC236}">
                  <a16:creationId xmlns:a16="http://schemas.microsoft.com/office/drawing/2014/main" id="{65A7E1F9-6E4D-7CBC-D523-BB4AC308B2D9}"/>
                </a:ext>
              </a:extLst>
            </p:cNvPr>
            <p:cNvSpPr/>
            <p:nvPr/>
          </p:nvSpPr>
          <p:spPr>
            <a:xfrm>
              <a:off x="1859973" y="2480205"/>
              <a:ext cx="6264840" cy="365520"/>
            </a:xfrm>
            <a:prstGeom prst="roundRect">
              <a:avLst>
                <a:gd name="adj" fmla="val 12810"/>
              </a:avLst>
            </a:prstGeom>
            <a:solidFill>
              <a:schemeClr val="bg1">
                <a:lumMod val="95000"/>
              </a:schemeClr>
            </a:solidFill>
            <a:ln w="3175">
              <a:noFill/>
            </a:ln>
            <a:effectLst>
              <a:outerShdw blurRad="127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216000" bIns="45720" rtlCol="0" anchor="ctr"/>
            <a:lstStyle/>
            <a:p>
              <a:pPr algn="ctr"/>
              <a:endParaRPr lang="zh-CN" altLang="en-US"/>
            </a:p>
          </p:txBody>
        </p:sp>
        <p:grpSp>
          <p:nvGrpSpPr>
            <p:cNvPr id="37" name="组合 36">
              <a:extLst>
                <a:ext uri="{FF2B5EF4-FFF2-40B4-BE49-F238E27FC236}">
                  <a16:creationId xmlns:a16="http://schemas.microsoft.com/office/drawing/2014/main" id="{80130FD5-8ECD-9D52-C17A-38FE083D3D52}"/>
                </a:ext>
              </a:extLst>
            </p:cNvPr>
            <p:cNvGrpSpPr/>
            <p:nvPr/>
          </p:nvGrpSpPr>
          <p:grpSpPr>
            <a:xfrm>
              <a:off x="2016840" y="2577251"/>
              <a:ext cx="780463" cy="183269"/>
              <a:chOff x="2016840" y="2577251"/>
              <a:chExt cx="780463" cy="183269"/>
            </a:xfrm>
          </p:grpSpPr>
          <p:sp>
            <p:nvSpPr>
              <p:cNvPr id="38" name="椭圆 37">
                <a:extLst>
                  <a:ext uri="{FF2B5EF4-FFF2-40B4-BE49-F238E27FC236}">
                    <a16:creationId xmlns:a16="http://schemas.microsoft.com/office/drawing/2014/main" id="{2F12F8E0-CA9A-06F9-5165-2359DD7610B3}"/>
                  </a:ext>
                </a:extLst>
              </p:cNvPr>
              <p:cNvSpPr/>
              <p:nvPr/>
            </p:nvSpPr>
            <p:spPr>
              <a:xfrm>
                <a:off x="2016840" y="2577253"/>
                <a:ext cx="183267" cy="183267"/>
              </a:xfrm>
              <a:prstGeom prst="ellipse">
                <a:avLst/>
              </a:prstGeom>
              <a:solidFill>
                <a:srgbClr val="FF5F56"/>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087D5817-B837-A410-4869-5EB3813BC834}"/>
                  </a:ext>
                </a:extLst>
              </p:cNvPr>
              <p:cNvSpPr/>
              <p:nvPr/>
            </p:nvSpPr>
            <p:spPr>
              <a:xfrm>
                <a:off x="2315438" y="2577252"/>
                <a:ext cx="183267" cy="183267"/>
              </a:xfrm>
              <a:prstGeom prst="ellipse">
                <a:avLst/>
              </a:prstGeom>
              <a:solidFill>
                <a:srgbClr val="FFBD2E"/>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11FB3373-EAE1-4C00-A9BF-C2482D25E98B}"/>
                  </a:ext>
                </a:extLst>
              </p:cNvPr>
              <p:cNvSpPr/>
              <p:nvPr/>
            </p:nvSpPr>
            <p:spPr>
              <a:xfrm>
                <a:off x="2614036" y="2577251"/>
                <a:ext cx="183267" cy="183267"/>
              </a:xfrm>
              <a:prstGeom prst="ellipse">
                <a:avLst/>
              </a:prstGeom>
              <a:solidFill>
                <a:srgbClr val="27C93F"/>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5" name="组合 24">
            <a:extLst>
              <a:ext uri="{FF2B5EF4-FFF2-40B4-BE49-F238E27FC236}">
                <a16:creationId xmlns:a16="http://schemas.microsoft.com/office/drawing/2014/main" id="{93CB4BAC-48AD-155E-7FD5-FCC0CB30104B}"/>
              </a:ext>
            </a:extLst>
          </p:cNvPr>
          <p:cNvGrpSpPr/>
          <p:nvPr/>
        </p:nvGrpSpPr>
        <p:grpSpPr>
          <a:xfrm>
            <a:off x="4553971" y="-4031504"/>
            <a:ext cx="6512430" cy="3894501"/>
            <a:chOff x="1859973" y="2480205"/>
            <a:chExt cx="6512430" cy="3894501"/>
          </a:xfrm>
        </p:grpSpPr>
        <p:sp>
          <p:nvSpPr>
            <p:cNvPr id="27" name="矩形: 圆角 26">
              <a:extLst>
                <a:ext uri="{FF2B5EF4-FFF2-40B4-BE49-F238E27FC236}">
                  <a16:creationId xmlns:a16="http://schemas.microsoft.com/office/drawing/2014/main" id="{8C4BC8C4-B677-22A6-2563-11590FC73782}"/>
                </a:ext>
              </a:extLst>
            </p:cNvPr>
            <p:cNvSpPr/>
            <p:nvPr/>
          </p:nvSpPr>
          <p:spPr>
            <a:xfrm>
              <a:off x="1859973" y="2480206"/>
              <a:ext cx="6264840" cy="3894500"/>
            </a:xfrm>
            <a:prstGeom prst="roundRect">
              <a:avLst>
                <a:gd name="adj" fmla="val 2401"/>
              </a:avLst>
            </a:prstGeom>
            <a:solidFill>
              <a:srgbClr val="F9FBF9"/>
            </a:solidFill>
            <a:ln w="3175">
              <a:noFill/>
            </a:ln>
            <a:effectLst>
              <a:outerShdw blurRad="50800" dist="38100" dir="5400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2AA7BFCA-2FA4-74DF-0CAE-F7B09FA3ACB9}"/>
                </a:ext>
              </a:extLst>
            </p:cNvPr>
            <p:cNvSpPr txBox="1"/>
            <p:nvPr/>
          </p:nvSpPr>
          <p:spPr>
            <a:xfrm>
              <a:off x="1859973" y="2845725"/>
              <a:ext cx="6512430" cy="3416320"/>
            </a:xfrm>
            <a:prstGeom prst="rect">
              <a:avLst/>
            </a:prstGeom>
            <a:noFill/>
          </p:spPr>
          <p:txBody>
            <a:bodyPr wrap="square" lIns="217440" tIns="45720" rIns="216000" bIns="45720" rtlCol="0">
              <a:spAutoFit/>
            </a:bodyPr>
            <a:lstStyle/>
            <a:p>
              <a:pPr eaLnBrk="0" fontAlgn="base" hangingPunct="0">
                <a:spcBef>
                  <a:spcPct val="0"/>
                </a:spcBef>
                <a:spcAft>
                  <a:spcPct val="0"/>
                </a:spcAft>
              </a:pPr>
              <a:r>
                <a:rPr kumimoji="0" lang="zh-CN" altLang="zh-CN" sz="1200" b="0" i="0" u="none" strike="noStrike" cap="none" normalizeH="0" baseline="0">
                  <a:ln>
                    <a:noFill/>
                  </a:ln>
                  <a:solidFill>
                    <a:srgbClr val="808000"/>
                  </a:solidFill>
                  <a:effectLst/>
                  <a:latin typeface="Source Code Pro" panose="020B0509030403020204" pitchFamily="49" charset="0"/>
                </a:rPr>
                <a:t>@Service</a:t>
              </a:r>
              <a:br>
                <a:rPr kumimoji="0" lang="zh-CN" altLang="zh-CN" sz="1200" b="0" i="0" u="none" strike="noStrike" cap="none" normalizeH="0" baseline="0">
                  <a:ln>
                    <a:noFill/>
                  </a:ln>
                  <a:solidFill>
                    <a:srgbClr val="808000"/>
                  </a:solidFill>
                  <a:effectLst/>
                  <a:latin typeface="Source Code Pro" panose="020B0509030403020204" pitchFamily="49" charset="0"/>
                </a:rPr>
              </a:br>
              <a:r>
                <a:rPr kumimoji="0" lang="zh-CN" altLang="zh-CN" sz="1200" b="1" i="0" u="none" strike="noStrike" cap="none" normalizeH="0" baseline="0">
                  <a:ln>
                    <a:noFill/>
                  </a:ln>
                  <a:solidFill>
                    <a:srgbClr val="000080"/>
                  </a:solidFill>
                  <a:effectLst/>
                  <a:latin typeface="Source Code Pro" panose="020B0509030403020204" pitchFamily="49" charset="0"/>
                </a:rPr>
                <a:t>public class </a:t>
              </a:r>
              <a:r>
                <a:rPr kumimoji="0" lang="zh-CN" altLang="zh-CN" sz="1200" b="0" i="0" u="none" strike="noStrike" cap="none" normalizeH="0" baseline="0">
                  <a:ln>
                    <a:noFill/>
                  </a:ln>
                  <a:solidFill>
                    <a:srgbClr val="000000"/>
                  </a:solidFill>
                  <a:effectLst/>
                  <a:latin typeface="Source Code Pro" panose="020B0509030403020204" pitchFamily="49" charset="0"/>
                </a:rPr>
                <a:t>OrderService {</a:t>
              </a:r>
              <a:br>
                <a:rPr kumimoji="0" lang="zh-CN" altLang="zh-CN" sz="1200" b="0" i="0" u="none" strike="noStrike" cap="none" normalizeH="0" baseline="0">
                  <a:ln>
                    <a:noFill/>
                  </a:ln>
                  <a:solidFill>
                    <a:srgbClr val="000000"/>
                  </a:solidFill>
                  <a:effectLst/>
                  <a:latin typeface="Source Code Pro" panose="020B0509030403020204" pitchFamily="49" charset="0"/>
                </a:rPr>
              </a:b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1" i="0" u="none" strike="noStrike" cap="none" normalizeH="0" baseline="0">
                  <a:ln>
                    <a:noFill/>
                  </a:ln>
                  <a:solidFill>
                    <a:srgbClr val="000080"/>
                  </a:solidFill>
                  <a:effectLst/>
                  <a:latin typeface="Source Code Pro" panose="020B0509030403020204" pitchFamily="49" charset="0"/>
                </a:rPr>
                <a:t>public void </a:t>
              </a:r>
              <a:r>
                <a:rPr kumimoji="0" lang="zh-CN" altLang="zh-CN" sz="1200" b="0" i="0" u="none" strike="noStrike" cap="none" normalizeH="0" baseline="0">
                  <a:ln>
                    <a:noFill/>
                  </a:ln>
                  <a:solidFill>
                    <a:srgbClr val="000000"/>
                  </a:solidFill>
                  <a:effectLst/>
                  <a:latin typeface="Source Code Pro" panose="020B0509030403020204" pitchFamily="49" charset="0"/>
                </a:rPr>
                <a:t>createOrder(){</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 </a:t>
              </a: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准备订单数据</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生成订单并扣减库存</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a:ln>
                    <a:noFill/>
                  </a:ln>
                  <a:solidFill>
                    <a:srgbClr val="000000"/>
                  </a:solidFill>
                  <a:effectLst/>
                  <a:latin typeface="Source Code Pro" panose="020B0509030403020204" pitchFamily="49" charset="0"/>
                </a:rPr>
                <a:t>insertOrderAndReduceStock();</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br>
                <a:rPr kumimoji="0" lang="zh-CN" altLang="zh-CN" sz="1200" b="0" i="0" u="none" strike="noStrike" cap="none" normalizeH="0" baseline="0">
                  <a:ln>
                    <a:noFill/>
                  </a:ln>
                  <a:solidFill>
                    <a:srgbClr val="000000"/>
                  </a:solidFill>
                  <a:effectLst/>
                  <a:latin typeface="Source Code Pro" panose="020B0509030403020204" pitchFamily="49" charset="0"/>
                </a:rPr>
              </a:b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0" u="none" strike="noStrike" cap="none" normalizeH="0" baseline="0">
                  <a:ln>
                    <a:noFill/>
                  </a:ln>
                  <a:solidFill>
                    <a:srgbClr val="808000"/>
                  </a:solidFill>
                  <a:effectLst/>
                  <a:latin typeface="Source Code Pro" panose="020B0509030403020204" pitchFamily="49" charset="0"/>
                </a:rPr>
                <a:t>@Transactional</a:t>
              </a:r>
              <a:br>
                <a:rPr kumimoji="0" lang="zh-CN" altLang="zh-CN" sz="1200" b="0" i="0" u="none" strike="noStrike" cap="none" normalizeH="0" baseline="0">
                  <a:ln>
                    <a:noFill/>
                  </a:ln>
                  <a:solidFill>
                    <a:srgbClr val="808000"/>
                  </a:solidFill>
                  <a:effectLst/>
                  <a:latin typeface="Source Code Pro" panose="020B0509030403020204" pitchFamily="49" charset="0"/>
                </a:rPr>
              </a:br>
              <a:r>
                <a:rPr kumimoji="0" lang="zh-CN" altLang="zh-CN" sz="1200" b="0" i="0" u="none" strike="noStrike" cap="none" normalizeH="0" baseline="0">
                  <a:ln>
                    <a:noFill/>
                  </a:ln>
                  <a:solidFill>
                    <a:srgbClr val="808000"/>
                  </a:solidFill>
                  <a:effectLst/>
                  <a:latin typeface="Source Code Pro" panose="020B0509030403020204" pitchFamily="49" charset="0"/>
                </a:rPr>
                <a:t>    </a:t>
              </a:r>
              <a:r>
                <a:rPr kumimoji="0" lang="zh-CN" altLang="zh-CN" sz="1200" b="1" i="0" u="none" strike="noStrike" cap="none" normalizeH="0" baseline="0">
                  <a:ln>
                    <a:noFill/>
                  </a:ln>
                  <a:solidFill>
                    <a:srgbClr val="000080"/>
                  </a:solidFill>
                  <a:effectLst/>
                  <a:latin typeface="Source Code Pro" panose="020B0509030403020204" pitchFamily="49" charset="0"/>
                </a:rPr>
                <a:t>public void </a:t>
              </a:r>
              <a:r>
                <a:rPr kumimoji="0" lang="zh-CN" altLang="zh-CN" sz="1200" b="0" i="0" u="none" strike="noStrike" cap="none" normalizeH="0" baseline="0">
                  <a:ln>
                    <a:noFill/>
                  </a:ln>
                  <a:solidFill>
                    <a:srgbClr val="000000"/>
                  </a:solidFill>
                  <a:effectLst/>
                  <a:latin typeface="Source Code Pro" panose="020B0509030403020204" pitchFamily="49" charset="0"/>
                </a:rPr>
                <a:t>insertOrderAndReduceStock(){</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生成订单</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a:ln>
                    <a:noFill/>
                  </a:ln>
                  <a:solidFill>
                    <a:srgbClr val="000000"/>
                  </a:solidFill>
                  <a:effectLst/>
                  <a:latin typeface="Source Code Pro" panose="020B0509030403020204" pitchFamily="49" charset="0"/>
                </a:rPr>
                <a:t>insertOrder();</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扣减库存</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a:ln>
                    <a:noFill/>
                  </a:ln>
                  <a:solidFill>
                    <a:srgbClr val="000000"/>
                  </a:solidFill>
                  <a:effectLst/>
                  <a:latin typeface="Source Code Pro" panose="020B0509030403020204" pitchFamily="49" charset="0"/>
                </a:rPr>
                <a:t>reduceStock();</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a:t>
              </a:r>
              <a:endParaRPr kumimoji="0" lang="zh-CN" altLang="zh-CN" sz="1600" b="0" i="0" u="none" strike="noStrike" cap="none" normalizeH="0" baseline="0">
                <a:ln>
                  <a:noFill/>
                </a:ln>
                <a:solidFill>
                  <a:schemeClr val="tx1"/>
                </a:solidFill>
                <a:effectLst/>
                <a:latin typeface="Arial" panose="020B0604020202020204" pitchFamily="34" charset="0"/>
              </a:endParaRPr>
            </a:p>
          </p:txBody>
        </p:sp>
        <p:sp>
          <p:nvSpPr>
            <p:cNvPr id="30" name="矩形: 圆角 29">
              <a:extLst>
                <a:ext uri="{FF2B5EF4-FFF2-40B4-BE49-F238E27FC236}">
                  <a16:creationId xmlns:a16="http://schemas.microsoft.com/office/drawing/2014/main" id="{FCB41D40-BF42-1B88-1302-A0B6EF05118C}"/>
                </a:ext>
              </a:extLst>
            </p:cNvPr>
            <p:cNvSpPr/>
            <p:nvPr/>
          </p:nvSpPr>
          <p:spPr>
            <a:xfrm>
              <a:off x="1859973" y="2480205"/>
              <a:ext cx="6264840" cy="365520"/>
            </a:xfrm>
            <a:prstGeom prst="roundRect">
              <a:avLst>
                <a:gd name="adj" fmla="val 12810"/>
              </a:avLst>
            </a:prstGeom>
            <a:solidFill>
              <a:schemeClr val="bg1">
                <a:lumMod val="95000"/>
              </a:schemeClr>
            </a:solidFill>
            <a:ln w="3175">
              <a:noFill/>
            </a:ln>
            <a:effectLst>
              <a:outerShdw blurRad="127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216000" bIns="45720" rtlCol="0" anchor="ctr"/>
            <a:lstStyle/>
            <a:p>
              <a:pPr algn="ctr"/>
              <a:endParaRPr lang="zh-CN" altLang="en-US"/>
            </a:p>
          </p:txBody>
        </p:sp>
        <p:grpSp>
          <p:nvGrpSpPr>
            <p:cNvPr id="31" name="组合 30">
              <a:extLst>
                <a:ext uri="{FF2B5EF4-FFF2-40B4-BE49-F238E27FC236}">
                  <a16:creationId xmlns:a16="http://schemas.microsoft.com/office/drawing/2014/main" id="{AE4F6715-CEF8-7139-85B0-BCA448412B5F}"/>
                </a:ext>
              </a:extLst>
            </p:cNvPr>
            <p:cNvGrpSpPr/>
            <p:nvPr/>
          </p:nvGrpSpPr>
          <p:grpSpPr>
            <a:xfrm>
              <a:off x="2016840" y="2577251"/>
              <a:ext cx="780463" cy="183269"/>
              <a:chOff x="2016840" y="2577251"/>
              <a:chExt cx="780463" cy="183269"/>
            </a:xfrm>
          </p:grpSpPr>
          <p:sp>
            <p:nvSpPr>
              <p:cNvPr id="33" name="椭圆 32">
                <a:extLst>
                  <a:ext uri="{FF2B5EF4-FFF2-40B4-BE49-F238E27FC236}">
                    <a16:creationId xmlns:a16="http://schemas.microsoft.com/office/drawing/2014/main" id="{5D01EDD4-81E9-BE80-AF37-FB9767222070}"/>
                  </a:ext>
                </a:extLst>
              </p:cNvPr>
              <p:cNvSpPr/>
              <p:nvPr/>
            </p:nvSpPr>
            <p:spPr>
              <a:xfrm>
                <a:off x="2016840" y="2577253"/>
                <a:ext cx="183267" cy="183267"/>
              </a:xfrm>
              <a:prstGeom prst="ellipse">
                <a:avLst/>
              </a:prstGeom>
              <a:solidFill>
                <a:srgbClr val="FF5F56"/>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04CC09D8-9DFD-C589-C458-B591BAA38863}"/>
                  </a:ext>
                </a:extLst>
              </p:cNvPr>
              <p:cNvSpPr/>
              <p:nvPr/>
            </p:nvSpPr>
            <p:spPr>
              <a:xfrm>
                <a:off x="2315438" y="2577252"/>
                <a:ext cx="183267" cy="183267"/>
              </a:xfrm>
              <a:prstGeom prst="ellipse">
                <a:avLst/>
              </a:prstGeom>
              <a:solidFill>
                <a:srgbClr val="FFBD2E"/>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C598765D-B9BD-C272-79C0-50A167FCBE8E}"/>
                  </a:ext>
                </a:extLst>
              </p:cNvPr>
              <p:cNvSpPr/>
              <p:nvPr/>
            </p:nvSpPr>
            <p:spPr>
              <a:xfrm>
                <a:off x="2614036" y="2577251"/>
                <a:ext cx="183267" cy="183267"/>
              </a:xfrm>
              <a:prstGeom prst="ellipse">
                <a:avLst/>
              </a:prstGeom>
              <a:solidFill>
                <a:srgbClr val="27C93F"/>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179938045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ppt_x</p:attrName>
                                        </p:attrNameLst>
                                      </p:cBhvr>
                                      <p:tavLst>
                                        <p:tav tm="0">
                                          <p:val>
                                            <p:strVal val="#ppt_x-#ppt_w/2"/>
                                          </p:val>
                                        </p:tav>
                                        <p:tav tm="100000">
                                          <p:val>
                                            <p:strVal val="#ppt_x"/>
                                          </p:val>
                                        </p:tav>
                                      </p:tavLst>
                                    </p:anim>
                                    <p:anim calcmode="lin" valueType="num">
                                      <p:cBhvr>
                                        <p:cTn id="8" dur="500" fill="hold"/>
                                        <p:tgtEl>
                                          <p:spTgt spid="44"/>
                                        </p:tgtEl>
                                        <p:attrNameLst>
                                          <p:attrName>ppt_y</p:attrName>
                                        </p:attrNameLst>
                                      </p:cBhvr>
                                      <p:tavLst>
                                        <p:tav tm="0">
                                          <p:val>
                                            <p:strVal val="#ppt_y"/>
                                          </p:val>
                                        </p:tav>
                                        <p:tav tm="100000">
                                          <p:val>
                                            <p:strVal val="#ppt_y"/>
                                          </p:val>
                                        </p:tav>
                                      </p:tavLst>
                                    </p:anim>
                                    <p:anim calcmode="lin" valueType="num">
                                      <p:cBhvr>
                                        <p:cTn id="9" dur="500" fill="hold"/>
                                        <p:tgtEl>
                                          <p:spTgt spid="44"/>
                                        </p:tgtEl>
                                        <p:attrNameLst>
                                          <p:attrName>ppt_w</p:attrName>
                                        </p:attrNameLst>
                                      </p:cBhvr>
                                      <p:tavLst>
                                        <p:tav tm="0">
                                          <p:val>
                                            <p:fltVal val="0"/>
                                          </p:val>
                                        </p:tav>
                                        <p:tav tm="100000">
                                          <p:val>
                                            <p:strVal val="#ppt_w"/>
                                          </p:val>
                                        </p:tav>
                                      </p:tavLst>
                                    </p:anim>
                                    <p:anim calcmode="lin" valueType="num">
                                      <p:cBhvr>
                                        <p:cTn id="10" dur="500" fill="hold"/>
                                        <p:tgtEl>
                                          <p:spTgt spid="44"/>
                                        </p:tgtEl>
                                        <p:attrNameLst>
                                          <p:attrName>ppt_h</p:attrName>
                                        </p:attrNameLst>
                                      </p:cBhvr>
                                      <p:tavLst>
                                        <p:tav tm="0">
                                          <p:val>
                                            <p:strVal val="#ppt_h"/>
                                          </p:val>
                                        </p:tav>
                                        <p:tav tm="100000">
                                          <p:val>
                                            <p:strVal val="#ppt_h"/>
                                          </p:val>
                                        </p:tav>
                                      </p:tavLst>
                                    </p:anim>
                                  </p:childTnLst>
                                </p:cTn>
                              </p:par>
                              <p:par>
                                <p:cTn id="11" presetID="17" presetClass="entr" presetSubtype="8"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p:cTn id="13" dur="500" fill="hold"/>
                                        <p:tgtEl>
                                          <p:spTgt spid="45"/>
                                        </p:tgtEl>
                                        <p:attrNameLst>
                                          <p:attrName>ppt_x</p:attrName>
                                        </p:attrNameLst>
                                      </p:cBhvr>
                                      <p:tavLst>
                                        <p:tav tm="0">
                                          <p:val>
                                            <p:strVal val="#ppt_x-#ppt_w/2"/>
                                          </p:val>
                                        </p:tav>
                                        <p:tav tm="100000">
                                          <p:val>
                                            <p:strVal val="#ppt_x"/>
                                          </p:val>
                                        </p:tav>
                                      </p:tavLst>
                                    </p:anim>
                                    <p:anim calcmode="lin" valueType="num">
                                      <p:cBhvr>
                                        <p:cTn id="14" dur="500" fill="hold"/>
                                        <p:tgtEl>
                                          <p:spTgt spid="45"/>
                                        </p:tgtEl>
                                        <p:attrNameLst>
                                          <p:attrName>ppt_y</p:attrName>
                                        </p:attrNameLst>
                                      </p:cBhvr>
                                      <p:tavLst>
                                        <p:tav tm="0">
                                          <p:val>
                                            <p:strVal val="#ppt_y"/>
                                          </p:val>
                                        </p:tav>
                                        <p:tav tm="100000">
                                          <p:val>
                                            <p:strVal val="#ppt_y"/>
                                          </p:val>
                                        </p:tav>
                                      </p:tavLst>
                                    </p:anim>
                                    <p:anim calcmode="lin" valueType="num">
                                      <p:cBhvr>
                                        <p:cTn id="15" dur="500" fill="hold"/>
                                        <p:tgtEl>
                                          <p:spTgt spid="45"/>
                                        </p:tgtEl>
                                        <p:attrNameLst>
                                          <p:attrName>ppt_w</p:attrName>
                                        </p:attrNameLst>
                                      </p:cBhvr>
                                      <p:tavLst>
                                        <p:tav tm="0">
                                          <p:val>
                                            <p:fltVal val="0"/>
                                          </p:val>
                                        </p:tav>
                                        <p:tav tm="100000">
                                          <p:val>
                                            <p:strVal val="#ppt_w"/>
                                          </p:val>
                                        </p:tav>
                                      </p:tavLst>
                                    </p:anim>
                                    <p:anim calcmode="lin" valueType="num">
                                      <p:cBhvr>
                                        <p:cTn id="16" dur="500" fill="hold"/>
                                        <p:tgtEl>
                                          <p:spTgt spid="4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a:extLst>
              <a:ext uri="{FF2B5EF4-FFF2-40B4-BE49-F238E27FC236}">
                <a16:creationId xmlns:a16="http://schemas.microsoft.com/office/drawing/2014/main" id="{419A6892-9734-72C7-D3B2-3A95C8C4A081}"/>
              </a:ext>
            </a:extLst>
          </p:cNvPr>
          <p:cNvSpPr/>
          <p:nvPr/>
        </p:nvSpPr>
        <p:spPr>
          <a:xfrm>
            <a:off x="1151387" y="6133970"/>
            <a:ext cx="1929112" cy="491568"/>
          </a:xfrm>
          <a:prstGeom prst="roundRect">
            <a:avLst>
              <a:gd name="adj" fmla="val 50000"/>
            </a:avLst>
          </a:prstGeom>
          <a:noFill/>
          <a:ln w="12700">
            <a:solidFill>
              <a:srgbClr val="AD2B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圆角 1">
            <a:extLst>
              <a:ext uri="{FF2B5EF4-FFF2-40B4-BE49-F238E27FC236}">
                <a16:creationId xmlns:a16="http://schemas.microsoft.com/office/drawing/2014/main" id="{6AA3FBEE-46E2-EA4B-358E-79A97F8321DD}"/>
              </a:ext>
            </a:extLst>
          </p:cNvPr>
          <p:cNvSpPr/>
          <p:nvPr/>
        </p:nvSpPr>
        <p:spPr>
          <a:xfrm>
            <a:off x="2230052" y="2238075"/>
            <a:ext cx="2252431" cy="711223"/>
          </a:xfrm>
          <a:prstGeom prst="roundRect">
            <a:avLst>
              <a:gd name="adj" fmla="val 50000"/>
            </a:avLst>
          </a:prstGeom>
          <a:noFill/>
          <a:ln w="12700">
            <a:solidFill>
              <a:srgbClr val="AD2B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906FDF47-BAD6-C1FB-B834-4FCFC7656A36}"/>
              </a:ext>
            </a:extLst>
          </p:cNvPr>
          <p:cNvSpPr txBox="1"/>
          <p:nvPr/>
        </p:nvSpPr>
        <p:spPr>
          <a:xfrm>
            <a:off x="3048568" y="2349467"/>
            <a:ext cx="1433915" cy="523220"/>
          </a:xfrm>
          <a:prstGeom prst="rect">
            <a:avLst/>
          </a:prstGeom>
          <a:noFill/>
        </p:spPr>
        <p:txBody>
          <a:bodyPr wrap="square" rtlCol="0">
            <a:spAutoFit/>
          </a:bodyPr>
          <a:lstStyle/>
          <a:p>
            <a:pPr fontAlgn="auto">
              <a:spcBef>
                <a:spcPts val="0"/>
              </a:spcBef>
              <a:spcAft>
                <a:spcPts val="0"/>
              </a:spcAft>
            </a:pPr>
            <a:r>
              <a:rPr lang="zh-CN" altLang="en-US" sz="1400">
                <a:solidFill>
                  <a:schemeClr val="tx1">
                    <a:lumMod val="65000"/>
                    <a:lumOff val="35000"/>
                  </a:schemeClr>
                </a:solidFill>
              </a:rPr>
              <a:t>非事务方法调用本类中事务方法</a:t>
            </a:r>
            <a:endParaRPr lang="zh-CN" altLang="en-US" sz="1400" dirty="0">
              <a:solidFill>
                <a:schemeClr val="tx1">
                  <a:lumMod val="65000"/>
                  <a:lumOff val="35000"/>
                </a:schemeClr>
              </a:solidFill>
            </a:endParaRPr>
          </a:p>
        </p:txBody>
      </p:sp>
      <p:sp>
        <p:nvSpPr>
          <p:cNvPr id="44" name="文本框 43">
            <a:extLst>
              <a:ext uri="{FF2B5EF4-FFF2-40B4-BE49-F238E27FC236}">
                <a16:creationId xmlns:a16="http://schemas.microsoft.com/office/drawing/2014/main" id="{B628A7C9-0420-45E3-15BD-75C4ADCFF3F0}"/>
              </a:ext>
            </a:extLst>
          </p:cNvPr>
          <p:cNvSpPr txBox="1"/>
          <p:nvPr/>
        </p:nvSpPr>
        <p:spPr>
          <a:xfrm>
            <a:off x="3567344" y="4393494"/>
            <a:ext cx="1480756" cy="523220"/>
          </a:xfrm>
          <a:prstGeom prst="rect">
            <a:avLst/>
          </a:prstGeom>
          <a:noFill/>
        </p:spPr>
        <p:txBody>
          <a:bodyPr wrap="square" rtlCol="0">
            <a:spAutoFit/>
          </a:bodyPr>
          <a:lstStyle/>
          <a:p>
            <a:pPr fontAlgn="auto">
              <a:spcBef>
                <a:spcPts val="0"/>
              </a:spcBef>
              <a:spcAft>
                <a:spcPts val="0"/>
              </a:spcAft>
            </a:pPr>
            <a:r>
              <a:rPr lang="zh-CN" altLang="en-US" sz="1400">
                <a:solidFill>
                  <a:schemeClr val="tx1">
                    <a:lumMod val="65000"/>
                    <a:lumOff val="35000"/>
                  </a:schemeClr>
                </a:solidFill>
              </a:rPr>
              <a:t>没有被</a:t>
            </a:r>
            <a:r>
              <a:rPr lang="en-US" altLang="zh-CN" sz="1400">
                <a:solidFill>
                  <a:schemeClr val="tx1">
                    <a:lumMod val="65000"/>
                    <a:lumOff val="35000"/>
                  </a:schemeClr>
                </a:solidFill>
              </a:rPr>
              <a:t>spring</a:t>
            </a:r>
            <a:r>
              <a:rPr lang="zh-CN" altLang="en-US" sz="1400">
                <a:solidFill>
                  <a:schemeClr val="tx1">
                    <a:lumMod val="65000"/>
                    <a:lumOff val="35000"/>
                  </a:schemeClr>
                </a:solidFill>
              </a:rPr>
              <a:t>管理</a:t>
            </a:r>
            <a:endParaRPr lang="zh-CN" altLang="en-US" sz="1400" dirty="0">
              <a:solidFill>
                <a:schemeClr val="tx1">
                  <a:lumMod val="65000"/>
                  <a:lumOff val="35000"/>
                </a:schemeClr>
              </a:solidFill>
            </a:endParaRPr>
          </a:p>
        </p:txBody>
      </p:sp>
      <p:sp>
        <p:nvSpPr>
          <p:cNvPr id="45" name="矩形: 圆角 44">
            <a:extLst>
              <a:ext uri="{FF2B5EF4-FFF2-40B4-BE49-F238E27FC236}">
                <a16:creationId xmlns:a16="http://schemas.microsoft.com/office/drawing/2014/main" id="{11FE2B2A-FFE0-183C-953A-AF114381F9D4}"/>
              </a:ext>
            </a:extLst>
          </p:cNvPr>
          <p:cNvSpPr/>
          <p:nvPr/>
        </p:nvSpPr>
        <p:spPr>
          <a:xfrm>
            <a:off x="2995193" y="4393494"/>
            <a:ext cx="1929112" cy="503666"/>
          </a:xfrm>
          <a:prstGeom prst="roundRect">
            <a:avLst>
              <a:gd name="adj" fmla="val 50000"/>
            </a:avLst>
          </a:prstGeom>
          <a:noFill/>
          <a:ln w="12700">
            <a:solidFill>
              <a:srgbClr val="AD2B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占位符 1">
            <a:extLst>
              <a:ext uri="{FF2B5EF4-FFF2-40B4-BE49-F238E27FC236}">
                <a16:creationId xmlns:a16="http://schemas.microsoft.com/office/drawing/2014/main" id="{CBA79418-50A1-08E5-7B8F-D79D3B683847}"/>
              </a:ext>
            </a:extLst>
          </p:cNvPr>
          <p:cNvSpPr txBox="1">
            <a:spLocks/>
          </p:cNvSpPr>
          <p:nvPr/>
        </p:nvSpPr>
        <p:spPr>
          <a:xfrm>
            <a:off x="710880" y="938713"/>
            <a:ext cx="745833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lnSpc>
                <a:spcPct val="100000"/>
              </a:lnSpc>
              <a:buNone/>
            </a:pPr>
            <a:r>
              <a:rPr lang="zh-CN" altLang="en-US" sz="2000">
                <a:solidFill>
                  <a:srgbClr val="AD2B2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事务失效问题</a:t>
            </a:r>
          </a:p>
        </p:txBody>
      </p:sp>
      <p:sp>
        <p:nvSpPr>
          <p:cNvPr id="29" name="空心弧 28">
            <a:extLst>
              <a:ext uri="{FF2B5EF4-FFF2-40B4-BE49-F238E27FC236}">
                <a16:creationId xmlns:a16="http://schemas.microsoft.com/office/drawing/2014/main" id="{0FF6A90C-7FD6-782C-17CA-4A054F7CB329}"/>
              </a:ext>
            </a:extLst>
          </p:cNvPr>
          <p:cNvSpPr/>
          <p:nvPr/>
        </p:nvSpPr>
        <p:spPr>
          <a:xfrm>
            <a:off x="-949172" y="2026885"/>
            <a:ext cx="4234513" cy="4234513"/>
          </a:xfrm>
          <a:prstGeom prst="blockArc">
            <a:avLst>
              <a:gd name="adj1" fmla="val 16220385"/>
              <a:gd name="adj2" fmla="val 5373430"/>
              <a:gd name="adj3" fmla="val 383"/>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椭圆 31">
            <a:extLst>
              <a:ext uri="{FF2B5EF4-FFF2-40B4-BE49-F238E27FC236}">
                <a16:creationId xmlns:a16="http://schemas.microsoft.com/office/drawing/2014/main" id="{558F592F-24DF-FDBE-8526-406CB7E73DF7}"/>
              </a:ext>
            </a:extLst>
          </p:cNvPr>
          <p:cNvSpPr/>
          <p:nvPr/>
        </p:nvSpPr>
        <p:spPr>
          <a:xfrm>
            <a:off x="-4484" y="2869331"/>
            <a:ext cx="2345138" cy="2345138"/>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t>事务失效</a:t>
            </a:r>
          </a:p>
        </p:txBody>
      </p:sp>
      <p:sp>
        <p:nvSpPr>
          <p:cNvPr id="39" name="椭圆 38">
            <a:extLst>
              <a:ext uri="{FF2B5EF4-FFF2-40B4-BE49-F238E27FC236}">
                <a16:creationId xmlns:a16="http://schemas.microsoft.com/office/drawing/2014/main" id="{A49FFC2B-E7A0-CAB1-7F16-1533D9C57CE2}"/>
              </a:ext>
            </a:extLst>
          </p:cNvPr>
          <p:cNvSpPr/>
          <p:nvPr/>
        </p:nvSpPr>
        <p:spPr>
          <a:xfrm>
            <a:off x="2982617" y="4416509"/>
            <a:ext cx="491569" cy="491569"/>
          </a:xfrm>
          <a:prstGeom prst="ellipse">
            <a:avLst/>
          </a:prstGeom>
          <a:solidFill>
            <a:schemeClr val="bg1"/>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AD2B26"/>
                </a:solidFill>
              </a:rPr>
              <a:t>6</a:t>
            </a:r>
            <a:endParaRPr lang="zh-CN" altLang="en-US" sz="1600">
              <a:solidFill>
                <a:srgbClr val="AD2B26"/>
              </a:solidFill>
            </a:endParaRPr>
          </a:p>
        </p:txBody>
      </p:sp>
      <p:grpSp>
        <p:nvGrpSpPr>
          <p:cNvPr id="6" name="组合 5">
            <a:extLst>
              <a:ext uri="{FF2B5EF4-FFF2-40B4-BE49-F238E27FC236}">
                <a16:creationId xmlns:a16="http://schemas.microsoft.com/office/drawing/2014/main" id="{7DADBAB8-675F-4BC8-116A-EEEB2552F822}"/>
              </a:ext>
            </a:extLst>
          </p:cNvPr>
          <p:cNvGrpSpPr/>
          <p:nvPr/>
        </p:nvGrpSpPr>
        <p:grpSpPr>
          <a:xfrm>
            <a:off x="3433300" y="7195634"/>
            <a:ext cx="6512430" cy="3597174"/>
            <a:chOff x="1859973" y="2480205"/>
            <a:chExt cx="6512430" cy="3597174"/>
          </a:xfrm>
        </p:grpSpPr>
        <p:sp>
          <p:nvSpPr>
            <p:cNvPr id="7" name="矩形: 圆角 6">
              <a:extLst>
                <a:ext uri="{FF2B5EF4-FFF2-40B4-BE49-F238E27FC236}">
                  <a16:creationId xmlns:a16="http://schemas.microsoft.com/office/drawing/2014/main" id="{5E06A907-0837-70EB-4545-64A398747781}"/>
                </a:ext>
              </a:extLst>
            </p:cNvPr>
            <p:cNvSpPr/>
            <p:nvPr/>
          </p:nvSpPr>
          <p:spPr>
            <a:xfrm>
              <a:off x="1859973" y="2480206"/>
              <a:ext cx="6264840" cy="3510695"/>
            </a:xfrm>
            <a:prstGeom prst="roundRect">
              <a:avLst>
                <a:gd name="adj" fmla="val 2401"/>
              </a:avLst>
            </a:prstGeom>
            <a:solidFill>
              <a:srgbClr val="F9FBF9"/>
            </a:solidFill>
            <a:ln w="3175">
              <a:noFill/>
            </a:ln>
            <a:effectLst>
              <a:outerShdw blurRad="50800" dist="38100" dir="5400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D242DE63-FB8F-0A24-7648-985F41E106AC}"/>
                </a:ext>
              </a:extLst>
            </p:cNvPr>
            <p:cNvSpPr txBox="1"/>
            <p:nvPr/>
          </p:nvSpPr>
          <p:spPr>
            <a:xfrm>
              <a:off x="1859973" y="2845725"/>
              <a:ext cx="6512430" cy="3231654"/>
            </a:xfrm>
            <a:prstGeom prst="rect">
              <a:avLst/>
            </a:prstGeom>
            <a:noFill/>
          </p:spPr>
          <p:txBody>
            <a:bodyPr wrap="square" lIns="217440" tIns="45720" rIns="216000" bIns="4572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i="1">
                  <a:solidFill>
                    <a:srgbClr val="808080"/>
                  </a:solidFill>
                  <a:latin typeface="Source Code Pro" panose="020B0509030403020204" pitchFamily="49" charset="0"/>
                </a:rPr>
                <a:t>//  </a:t>
              </a:r>
              <a:r>
                <a:rPr lang="zh-CN" altLang="zh-CN" sz="1200" i="1">
                  <a:solidFill>
                    <a:srgbClr val="808080"/>
                  </a:solidFill>
                  <a:latin typeface="Source Code Pro" panose="020B0509030403020204" pitchFamily="49" charset="0"/>
                </a:rPr>
                <a:t>@Service</a:t>
              </a:r>
              <a:br>
                <a:rPr kumimoji="0" lang="zh-CN" altLang="zh-CN" sz="1200" b="0" i="0" u="none" strike="noStrike" cap="none" normalizeH="0" baseline="0">
                  <a:ln>
                    <a:noFill/>
                  </a:ln>
                  <a:solidFill>
                    <a:srgbClr val="808000"/>
                  </a:solidFill>
                  <a:effectLst/>
                  <a:latin typeface="Source Code Pro" panose="020B0509030403020204" pitchFamily="49" charset="0"/>
                </a:rPr>
              </a:br>
              <a:r>
                <a:rPr kumimoji="0" lang="zh-CN" altLang="zh-CN" sz="1200" b="1" i="0" u="none" strike="noStrike" cap="none" normalizeH="0" baseline="0">
                  <a:ln>
                    <a:noFill/>
                  </a:ln>
                  <a:solidFill>
                    <a:srgbClr val="000080"/>
                  </a:solidFill>
                  <a:effectLst/>
                  <a:latin typeface="Source Code Pro" panose="020B0509030403020204" pitchFamily="49" charset="0"/>
                </a:rPr>
                <a:t>public class </a:t>
              </a:r>
              <a:r>
                <a:rPr kumimoji="0" lang="zh-CN" altLang="zh-CN" sz="1200" b="0" i="0" u="none" strike="noStrike" cap="none" normalizeH="0" baseline="0">
                  <a:ln>
                    <a:noFill/>
                  </a:ln>
                  <a:solidFill>
                    <a:srgbClr val="000000"/>
                  </a:solidFill>
                  <a:effectLst/>
                  <a:latin typeface="Source Code Pro" panose="020B0509030403020204" pitchFamily="49" charset="0"/>
                </a:rPr>
                <a:t>OrderService {</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0" u="none" strike="noStrike" cap="none" normalizeH="0" baseline="0">
                  <a:ln>
                    <a:noFill/>
                  </a:ln>
                  <a:solidFill>
                    <a:srgbClr val="808000"/>
                  </a:solidFill>
                  <a:effectLst/>
                  <a:latin typeface="Source Code Pro" panose="020B0509030403020204" pitchFamily="49" charset="0"/>
                </a:rPr>
                <a:t>@Transactional</a:t>
              </a:r>
              <a:br>
                <a:rPr kumimoji="0" lang="zh-CN" altLang="zh-CN" sz="1200" b="0" i="0" u="none" strike="noStrike" cap="none" normalizeH="0" baseline="0">
                  <a:ln>
                    <a:noFill/>
                  </a:ln>
                  <a:solidFill>
                    <a:srgbClr val="808000"/>
                  </a:solidFill>
                  <a:effectLst/>
                  <a:latin typeface="Source Code Pro" panose="020B0509030403020204" pitchFamily="49" charset="0"/>
                </a:rPr>
              </a:br>
              <a:r>
                <a:rPr kumimoji="0" lang="zh-CN" altLang="zh-CN" sz="1200" b="0" i="0" u="none" strike="noStrike" cap="none" normalizeH="0" baseline="0">
                  <a:ln>
                    <a:noFill/>
                  </a:ln>
                  <a:solidFill>
                    <a:srgbClr val="808000"/>
                  </a:solidFill>
                  <a:effectLst/>
                  <a:latin typeface="Source Code Pro" panose="020B0509030403020204" pitchFamily="49" charset="0"/>
                </a:rPr>
                <a:t>    </a:t>
              </a:r>
              <a:r>
                <a:rPr kumimoji="0" lang="zh-CN" altLang="zh-CN" sz="1200" b="1" i="0" u="none" strike="noStrike" cap="none" normalizeH="0" baseline="0">
                  <a:ln>
                    <a:noFill/>
                  </a:ln>
                  <a:solidFill>
                    <a:srgbClr val="000080"/>
                  </a:solidFill>
                  <a:effectLst/>
                  <a:latin typeface="Source Code Pro" panose="020B0509030403020204" pitchFamily="49" charset="0"/>
                </a:rPr>
                <a:t>public void </a:t>
              </a:r>
              <a:r>
                <a:rPr kumimoji="0" lang="zh-CN" altLang="zh-CN" sz="1200" b="0" i="0" u="none" strike="noStrike" cap="none" normalizeH="0" baseline="0">
                  <a:ln>
                    <a:noFill/>
                  </a:ln>
                  <a:solidFill>
                    <a:srgbClr val="000000"/>
                  </a:solidFill>
                  <a:effectLst/>
                  <a:latin typeface="Source Code Pro" panose="020B0509030403020204" pitchFamily="49" charset="0"/>
                </a:rPr>
                <a:t>createOrder(){</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生成订单</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a:ln>
                    <a:noFill/>
                  </a:ln>
                  <a:solidFill>
                    <a:srgbClr val="000000"/>
                  </a:solidFill>
                  <a:effectLst/>
                  <a:latin typeface="Source Code Pro" panose="020B0509030403020204" pitchFamily="49" charset="0"/>
                </a:rPr>
                <a:t>insertOrder();</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扣减库存</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a:ln>
                    <a:noFill/>
                  </a:ln>
                  <a:solidFill>
                    <a:srgbClr val="000000"/>
                  </a:solidFill>
                  <a:effectLst/>
                  <a:latin typeface="Source Code Pro" panose="020B0509030403020204" pitchFamily="49" charset="0"/>
                </a:rPr>
                <a:t>reduceStock();</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1" i="0" u="none" strike="noStrike" cap="none" normalizeH="0" baseline="0">
                  <a:ln>
                    <a:noFill/>
                  </a:ln>
                  <a:solidFill>
                    <a:srgbClr val="000080"/>
                  </a:solidFill>
                  <a:effectLst/>
                  <a:latin typeface="Source Code Pro" panose="020B0509030403020204" pitchFamily="49" charset="0"/>
                </a:rPr>
                <a:t>throw new </a:t>
              </a:r>
              <a:r>
                <a:rPr kumimoji="0" lang="zh-CN" altLang="zh-CN" sz="1200" b="0" i="0" u="none" strike="noStrike" cap="none" normalizeH="0" baseline="0">
                  <a:ln>
                    <a:noFill/>
                  </a:ln>
                  <a:solidFill>
                    <a:srgbClr val="000000"/>
                  </a:solidFill>
                  <a:effectLst/>
                  <a:latin typeface="Source Code Pro" panose="020B0509030403020204" pitchFamily="49" charset="0"/>
                </a:rPr>
                <a:t>RuntimeException(</a:t>
              </a:r>
              <a:r>
                <a:rPr kumimoji="0" lang="zh-CN" altLang="zh-CN" sz="1200" b="1" i="0" u="none" strike="noStrike" cap="none" normalizeH="0" baseline="0">
                  <a:ln>
                    <a:noFill/>
                  </a:ln>
                  <a:solidFill>
                    <a:srgbClr val="008000"/>
                  </a:solidFill>
                  <a:effectLst/>
                  <a:latin typeface="Source Code Pro" panose="020B0509030403020204" pitchFamily="49" charset="0"/>
                </a:rPr>
                <a:t>"</a:t>
              </a:r>
              <a:r>
                <a:rPr kumimoji="0" lang="zh-CN" altLang="zh-CN" sz="12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业务异常</a:t>
              </a:r>
              <a:r>
                <a:rPr kumimoji="0" lang="zh-CN" altLang="zh-CN" sz="1200" b="1" i="0" u="none" strike="noStrike" cap="none" normalizeH="0" baseline="0">
                  <a:ln>
                    <a:noFill/>
                  </a:ln>
                  <a:solidFill>
                    <a:srgbClr val="008000"/>
                  </a:solidFill>
                  <a:effectLst/>
                  <a:latin typeface="Source Code Pro" panose="020B0509030403020204" pitchFamily="49" charset="0"/>
                </a:rPr>
                <a:t>"</a:t>
              </a:r>
              <a:r>
                <a:rPr kumimoji="0" lang="zh-CN" altLang="zh-CN" sz="1200" b="0" i="0" u="none" strike="noStrike" cap="none" normalizeH="0" baseline="0">
                  <a:ln>
                    <a:noFill/>
                  </a:ln>
                  <a:solidFill>
                    <a:srgbClr val="000000"/>
                  </a:solidFill>
                  <a:effectLst/>
                  <a:latin typeface="Source Code Pro" panose="020B0509030403020204" pitchFamily="49" charset="0"/>
                </a:rPr>
                <a:t>);</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0" u="none" strike="noStrike" cap="none" normalizeH="0" baseline="0">
                  <a:ln>
                    <a:noFill/>
                  </a:ln>
                  <a:solidFill>
                    <a:srgbClr val="808000"/>
                  </a:solidFill>
                  <a:effectLst/>
                  <a:latin typeface="Source Code Pro" panose="020B0509030403020204" pitchFamily="49" charset="0"/>
                </a:rPr>
                <a:t>@Transactional</a:t>
              </a:r>
              <a:br>
                <a:rPr kumimoji="0" lang="zh-CN" altLang="zh-CN" sz="1200" b="0" i="0" u="none" strike="noStrike" cap="none" normalizeH="0" baseline="0">
                  <a:ln>
                    <a:noFill/>
                  </a:ln>
                  <a:solidFill>
                    <a:srgbClr val="808000"/>
                  </a:solidFill>
                  <a:effectLst/>
                  <a:latin typeface="Source Code Pro" panose="020B0509030403020204" pitchFamily="49" charset="0"/>
                </a:rPr>
              </a:br>
              <a:r>
                <a:rPr kumimoji="0" lang="zh-CN" altLang="zh-CN" sz="1200" b="0" i="0" u="none" strike="noStrike" cap="none" normalizeH="0" baseline="0">
                  <a:ln>
                    <a:noFill/>
                  </a:ln>
                  <a:solidFill>
                    <a:srgbClr val="808000"/>
                  </a:solidFill>
                  <a:effectLst/>
                  <a:latin typeface="Source Code Pro" panose="020B0509030403020204" pitchFamily="49" charset="0"/>
                </a:rPr>
                <a:t>    </a:t>
              </a:r>
              <a:r>
                <a:rPr kumimoji="0" lang="zh-CN" altLang="zh-CN" sz="1200" b="1" i="0" u="none" strike="noStrike" cap="none" normalizeH="0" baseline="0">
                  <a:ln>
                    <a:noFill/>
                  </a:ln>
                  <a:solidFill>
                    <a:srgbClr val="000080"/>
                  </a:solidFill>
                  <a:effectLst/>
                  <a:latin typeface="Source Code Pro" panose="020B0509030403020204" pitchFamily="49" charset="0"/>
                </a:rPr>
                <a:t>public void </a:t>
              </a:r>
              <a:r>
                <a:rPr kumimoji="0" lang="zh-CN" altLang="zh-CN" sz="1200" b="0" i="0" u="none" strike="noStrike" cap="none" normalizeH="0" baseline="0">
                  <a:ln>
                    <a:noFill/>
                  </a:ln>
                  <a:solidFill>
                    <a:srgbClr val="000000"/>
                  </a:solidFill>
                  <a:effectLst/>
                  <a:latin typeface="Source Code Pro" panose="020B0509030403020204" pitchFamily="49" charset="0"/>
                </a:rPr>
                <a:t>insertOrder() {</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0" u="none" strike="noStrike" cap="none" normalizeH="0" baseline="0">
                  <a:ln>
                    <a:noFill/>
                  </a:ln>
                  <a:solidFill>
                    <a:srgbClr val="808000"/>
                  </a:solidFill>
                  <a:effectLst/>
                  <a:latin typeface="Source Code Pro" panose="020B0509030403020204" pitchFamily="49" charset="0"/>
                </a:rPr>
                <a:t>@Transactional</a:t>
              </a:r>
              <a:endParaRPr kumimoji="0" lang="en-US" altLang="zh-CN" sz="1200" b="0" i="0" u="none" strike="noStrike" cap="none" normalizeH="0" baseline="0">
                <a:ln>
                  <a:noFill/>
                </a:ln>
                <a:solidFill>
                  <a:srgbClr val="808000"/>
                </a:solidFill>
                <a:effectLst/>
                <a:latin typeface="Source Code Pro" panose="020B0509030403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1" i="0" u="none" strike="noStrike" cap="none" normalizeH="0" baseline="0">
                  <a:ln>
                    <a:noFill/>
                  </a:ln>
                  <a:solidFill>
                    <a:srgbClr val="000080"/>
                  </a:solidFill>
                  <a:effectLst/>
                  <a:latin typeface="Source Code Pro" panose="020B0509030403020204" pitchFamily="49" charset="0"/>
                </a:rPr>
                <a:t>public void </a:t>
              </a:r>
              <a:r>
                <a:rPr kumimoji="0" lang="zh-CN" altLang="zh-CN" sz="1200" b="0" i="0" u="none" strike="noStrike" cap="none" normalizeH="0" baseline="0">
                  <a:ln>
                    <a:noFill/>
                  </a:ln>
                  <a:solidFill>
                    <a:srgbClr val="000000"/>
                  </a:solidFill>
                  <a:effectLst/>
                  <a:latin typeface="Source Code Pro" panose="020B0509030403020204" pitchFamily="49" charset="0"/>
                </a:rPr>
                <a:t>reduceStock() {</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a:t>
              </a:r>
              <a:endParaRPr kumimoji="0" lang="zh-CN" altLang="zh-CN" sz="1600" b="0" i="0" u="none" strike="noStrike" cap="none" normalizeH="0" baseline="0">
                <a:ln>
                  <a:noFill/>
                </a:ln>
                <a:solidFill>
                  <a:schemeClr val="tx1"/>
                </a:solidFill>
                <a:effectLst/>
                <a:latin typeface="Arial" panose="020B0604020202020204" pitchFamily="34" charset="0"/>
              </a:endParaRPr>
            </a:p>
          </p:txBody>
        </p:sp>
        <p:sp>
          <p:nvSpPr>
            <p:cNvPr id="9" name="矩形: 圆角 8">
              <a:extLst>
                <a:ext uri="{FF2B5EF4-FFF2-40B4-BE49-F238E27FC236}">
                  <a16:creationId xmlns:a16="http://schemas.microsoft.com/office/drawing/2014/main" id="{A166F458-2DD0-97F8-6F45-14C9974537FE}"/>
                </a:ext>
              </a:extLst>
            </p:cNvPr>
            <p:cNvSpPr/>
            <p:nvPr/>
          </p:nvSpPr>
          <p:spPr>
            <a:xfrm>
              <a:off x="1859973" y="2480205"/>
              <a:ext cx="6264840" cy="365520"/>
            </a:xfrm>
            <a:prstGeom prst="roundRect">
              <a:avLst>
                <a:gd name="adj" fmla="val 12810"/>
              </a:avLst>
            </a:prstGeom>
            <a:solidFill>
              <a:schemeClr val="bg1">
                <a:lumMod val="95000"/>
              </a:schemeClr>
            </a:solidFill>
            <a:ln w="3175">
              <a:noFill/>
            </a:ln>
            <a:effectLst>
              <a:outerShdw blurRad="127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216000" bIns="45720" rtlCol="0" anchor="ctr"/>
            <a:lstStyle/>
            <a:p>
              <a:pPr algn="ctr"/>
              <a:endParaRPr lang="zh-CN" altLang="en-US"/>
            </a:p>
          </p:txBody>
        </p:sp>
        <p:grpSp>
          <p:nvGrpSpPr>
            <p:cNvPr id="10" name="组合 9">
              <a:extLst>
                <a:ext uri="{FF2B5EF4-FFF2-40B4-BE49-F238E27FC236}">
                  <a16:creationId xmlns:a16="http://schemas.microsoft.com/office/drawing/2014/main" id="{E8C8468A-0B97-4E9A-C092-7CE1C15E3786}"/>
                </a:ext>
              </a:extLst>
            </p:cNvPr>
            <p:cNvGrpSpPr/>
            <p:nvPr/>
          </p:nvGrpSpPr>
          <p:grpSpPr>
            <a:xfrm>
              <a:off x="2016840" y="2577251"/>
              <a:ext cx="780463" cy="183269"/>
              <a:chOff x="2016840" y="2577251"/>
              <a:chExt cx="780463" cy="183269"/>
            </a:xfrm>
          </p:grpSpPr>
          <p:sp>
            <p:nvSpPr>
              <p:cNvPr id="11" name="椭圆 10">
                <a:extLst>
                  <a:ext uri="{FF2B5EF4-FFF2-40B4-BE49-F238E27FC236}">
                    <a16:creationId xmlns:a16="http://schemas.microsoft.com/office/drawing/2014/main" id="{9CCD5E09-6718-AE36-5BCB-CF383CCB2ADA}"/>
                  </a:ext>
                </a:extLst>
              </p:cNvPr>
              <p:cNvSpPr/>
              <p:nvPr/>
            </p:nvSpPr>
            <p:spPr>
              <a:xfrm>
                <a:off x="2016840" y="2577253"/>
                <a:ext cx="183267" cy="183267"/>
              </a:xfrm>
              <a:prstGeom prst="ellipse">
                <a:avLst/>
              </a:prstGeom>
              <a:solidFill>
                <a:srgbClr val="FF5F56"/>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766E5759-611B-CF22-0CC6-9194FD704FC6}"/>
                  </a:ext>
                </a:extLst>
              </p:cNvPr>
              <p:cNvSpPr/>
              <p:nvPr/>
            </p:nvSpPr>
            <p:spPr>
              <a:xfrm>
                <a:off x="2315438" y="2577252"/>
                <a:ext cx="183267" cy="183267"/>
              </a:xfrm>
              <a:prstGeom prst="ellipse">
                <a:avLst/>
              </a:prstGeom>
              <a:solidFill>
                <a:srgbClr val="FFBD2E"/>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DD9CA17B-D4F0-DBF6-7BCC-D37ED0200517}"/>
                  </a:ext>
                </a:extLst>
              </p:cNvPr>
              <p:cNvSpPr/>
              <p:nvPr/>
            </p:nvSpPr>
            <p:spPr>
              <a:xfrm>
                <a:off x="2614036" y="2577251"/>
                <a:ext cx="183267" cy="183267"/>
              </a:xfrm>
              <a:prstGeom prst="ellipse">
                <a:avLst/>
              </a:prstGeom>
              <a:solidFill>
                <a:srgbClr val="27C93F"/>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 name="椭圆 2">
            <a:extLst>
              <a:ext uri="{FF2B5EF4-FFF2-40B4-BE49-F238E27FC236}">
                <a16:creationId xmlns:a16="http://schemas.microsoft.com/office/drawing/2014/main" id="{BA72ED7C-F675-AEA3-394A-9CCCD5C56C9B}"/>
              </a:ext>
            </a:extLst>
          </p:cNvPr>
          <p:cNvSpPr/>
          <p:nvPr/>
        </p:nvSpPr>
        <p:spPr>
          <a:xfrm>
            <a:off x="2233681" y="2238075"/>
            <a:ext cx="711223" cy="711223"/>
          </a:xfrm>
          <a:prstGeom prst="ellipse">
            <a:avLst/>
          </a:prstGeom>
          <a:solidFill>
            <a:srgbClr val="AD2B26"/>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bg1"/>
                </a:solidFill>
              </a:rPr>
              <a:t>2</a:t>
            </a:r>
            <a:endParaRPr lang="zh-CN" altLang="en-US" sz="2400">
              <a:solidFill>
                <a:schemeClr val="bg1"/>
              </a:solidFill>
            </a:endParaRPr>
          </a:p>
        </p:txBody>
      </p:sp>
      <p:sp>
        <p:nvSpPr>
          <p:cNvPr id="34" name="矩形: 圆角 33">
            <a:extLst>
              <a:ext uri="{FF2B5EF4-FFF2-40B4-BE49-F238E27FC236}">
                <a16:creationId xmlns:a16="http://schemas.microsoft.com/office/drawing/2014/main" id="{FE3C9D50-3EC9-344C-892F-D1B7BF2A3B88}"/>
              </a:ext>
            </a:extLst>
          </p:cNvPr>
          <p:cNvSpPr/>
          <p:nvPr/>
        </p:nvSpPr>
        <p:spPr>
          <a:xfrm>
            <a:off x="1101627" y="1647626"/>
            <a:ext cx="1929112" cy="491568"/>
          </a:xfrm>
          <a:prstGeom prst="roundRect">
            <a:avLst>
              <a:gd name="adj" fmla="val 50000"/>
            </a:avLst>
          </a:prstGeom>
          <a:noFill/>
          <a:ln w="12700">
            <a:solidFill>
              <a:srgbClr val="AD2B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91B894E7-45A5-BA2A-52B8-3F3388CE2C8B}"/>
              </a:ext>
            </a:extLst>
          </p:cNvPr>
          <p:cNvSpPr txBox="1"/>
          <p:nvPr/>
        </p:nvSpPr>
        <p:spPr>
          <a:xfrm>
            <a:off x="1690504" y="1636032"/>
            <a:ext cx="1358064" cy="523220"/>
          </a:xfrm>
          <a:prstGeom prst="rect">
            <a:avLst/>
          </a:prstGeom>
          <a:noFill/>
        </p:spPr>
        <p:txBody>
          <a:bodyPr wrap="square" rtlCol="0">
            <a:spAutoFit/>
          </a:bodyPr>
          <a:lstStyle/>
          <a:p>
            <a:pPr fontAlgn="auto">
              <a:spcBef>
                <a:spcPts val="0"/>
              </a:spcBef>
              <a:spcAft>
                <a:spcPts val="0"/>
              </a:spcAft>
            </a:pPr>
            <a:r>
              <a:rPr lang="zh-CN" altLang="en-US" sz="1400">
                <a:solidFill>
                  <a:schemeClr val="tx1">
                    <a:lumMod val="65000"/>
                    <a:lumOff val="35000"/>
                  </a:schemeClr>
                </a:solidFill>
              </a:rPr>
              <a:t>方法不是</a:t>
            </a:r>
            <a:r>
              <a:rPr lang="en-US" altLang="zh-CN" sz="1400">
                <a:solidFill>
                  <a:schemeClr val="tx1">
                    <a:lumMod val="65000"/>
                    <a:lumOff val="35000"/>
                  </a:schemeClr>
                </a:solidFill>
              </a:rPr>
              <a:t>public</a:t>
            </a:r>
            <a:r>
              <a:rPr lang="zh-CN" altLang="en-US" sz="1400">
                <a:solidFill>
                  <a:schemeClr val="tx1">
                    <a:lumMod val="65000"/>
                    <a:lumOff val="35000"/>
                  </a:schemeClr>
                </a:solidFill>
              </a:rPr>
              <a:t>修饰</a:t>
            </a:r>
            <a:endParaRPr lang="zh-CN" altLang="en-US" sz="1400" dirty="0">
              <a:solidFill>
                <a:schemeClr val="tx1">
                  <a:lumMod val="65000"/>
                  <a:lumOff val="35000"/>
                </a:schemeClr>
              </a:solidFill>
            </a:endParaRPr>
          </a:p>
        </p:txBody>
      </p:sp>
      <p:sp>
        <p:nvSpPr>
          <p:cNvPr id="36" name="椭圆 35">
            <a:extLst>
              <a:ext uri="{FF2B5EF4-FFF2-40B4-BE49-F238E27FC236}">
                <a16:creationId xmlns:a16="http://schemas.microsoft.com/office/drawing/2014/main" id="{81C688BB-546C-4B41-8964-1842359A71F7}"/>
              </a:ext>
            </a:extLst>
          </p:cNvPr>
          <p:cNvSpPr/>
          <p:nvPr/>
        </p:nvSpPr>
        <p:spPr>
          <a:xfrm>
            <a:off x="1105256" y="1647626"/>
            <a:ext cx="491568" cy="491568"/>
          </a:xfrm>
          <a:prstGeom prst="ellipse">
            <a:avLst/>
          </a:prstGeom>
          <a:solidFill>
            <a:schemeClr val="bg1"/>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AD2B26"/>
                </a:solidFill>
              </a:rPr>
              <a:t>1</a:t>
            </a:r>
            <a:endParaRPr lang="zh-CN" altLang="en-US" sz="1600">
              <a:solidFill>
                <a:srgbClr val="AD2B26"/>
              </a:solidFill>
            </a:endParaRPr>
          </a:p>
        </p:txBody>
      </p:sp>
      <p:sp>
        <p:nvSpPr>
          <p:cNvPr id="14" name="矩形: 圆角 13">
            <a:extLst>
              <a:ext uri="{FF2B5EF4-FFF2-40B4-BE49-F238E27FC236}">
                <a16:creationId xmlns:a16="http://schemas.microsoft.com/office/drawing/2014/main" id="{B16B6395-D05D-2C82-A4FE-C0DEE2D4CA6C}"/>
              </a:ext>
            </a:extLst>
          </p:cNvPr>
          <p:cNvSpPr/>
          <p:nvPr/>
        </p:nvSpPr>
        <p:spPr>
          <a:xfrm>
            <a:off x="2938103" y="3226826"/>
            <a:ext cx="1929112" cy="491568"/>
          </a:xfrm>
          <a:prstGeom prst="roundRect">
            <a:avLst>
              <a:gd name="adj" fmla="val 50000"/>
            </a:avLst>
          </a:prstGeom>
          <a:noFill/>
          <a:ln w="12700">
            <a:solidFill>
              <a:srgbClr val="AD2B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E08A5FD9-6BD0-6BF8-012F-3829CA24E146}"/>
              </a:ext>
            </a:extLst>
          </p:cNvPr>
          <p:cNvSpPr txBox="1"/>
          <p:nvPr/>
        </p:nvSpPr>
        <p:spPr>
          <a:xfrm>
            <a:off x="3502442" y="3337668"/>
            <a:ext cx="1433915" cy="307777"/>
          </a:xfrm>
          <a:prstGeom prst="rect">
            <a:avLst/>
          </a:prstGeom>
          <a:noFill/>
        </p:spPr>
        <p:txBody>
          <a:bodyPr wrap="square" rtlCol="0">
            <a:spAutoFit/>
          </a:bodyPr>
          <a:lstStyle/>
          <a:p>
            <a:pPr fontAlgn="auto">
              <a:spcBef>
                <a:spcPts val="0"/>
              </a:spcBef>
              <a:spcAft>
                <a:spcPts val="0"/>
              </a:spcAft>
            </a:pPr>
            <a:r>
              <a:rPr lang="zh-CN" altLang="en-US" sz="1400">
                <a:solidFill>
                  <a:schemeClr val="tx1">
                    <a:lumMod val="65000"/>
                    <a:lumOff val="35000"/>
                  </a:schemeClr>
                </a:solidFill>
              </a:rPr>
              <a:t>异常被捕获</a:t>
            </a:r>
            <a:endParaRPr lang="zh-CN" altLang="en-US" sz="1400" dirty="0">
              <a:solidFill>
                <a:schemeClr val="tx1">
                  <a:lumMod val="65000"/>
                  <a:lumOff val="35000"/>
                </a:schemeClr>
              </a:solidFill>
            </a:endParaRPr>
          </a:p>
        </p:txBody>
      </p:sp>
      <p:sp>
        <p:nvSpPr>
          <p:cNvPr id="17" name="椭圆 16">
            <a:extLst>
              <a:ext uri="{FF2B5EF4-FFF2-40B4-BE49-F238E27FC236}">
                <a16:creationId xmlns:a16="http://schemas.microsoft.com/office/drawing/2014/main" id="{FC9BC2D7-C4F4-6479-E1E0-85A629631B96}"/>
              </a:ext>
            </a:extLst>
          </p:cNvPr>
          <p:cNvSpPr/>
          <p:nvPr/>
        </p:nvSpPr>
        <p:spPr>
          <a:xfrm>
            <a:off x="2941732" y="3226826"/>
            <a:ext cx="491568" cy="491568"/>
          </a:xfrm>
          <a:prstGeom prst="ellipse">
            <a:avLst/>
          </a:prstGeom>
          <a:solidFill>
            <a:schemeClr val="bg1"/>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AD2B26"/>
                </a:solidFill>
              </a:rPr>
              <a:t>3</a:t>
            </a:r>
            <a:endParaRPr lang="zh-CN" altLang="en-US" sz="1600">
              <a:solidFill>
                <a:srgbClr val="AD2B26"/>
              </a:solidFill>
            </a:endParaRPr>
          </a:p>
        </p:txBody>
      </p:sp>
      <p:sp>
        <p:nvSpPr>
          <p:cNvPr id="15" name="矩形: 圆角 14">
            <a:extLst>
              <a:ext uri="{FF2B5EF4-FFF2-40B4-BE49-F238E27FC236}">
                <a16:creationId xmlns:a16="http://schemas.microsoft.com/office/drawing/2014/main" id="{77556C36-C1A3-63EE-7E8D-27661E43FD5A}"/>
              </a:ext>
            </a:extLst>
          </p:cNvPr>
          <p:cNvSpPr/>
          <p:nvPr/>
        </p:nvSpPr>
        <p:spPr>
          <a:xfrm>
            <a:off x="2393475" y="5488647"/>
            <a:ext cx="1929112" cy="491568"/>
          </a:xfrm>
          <a:prstGeom prst="roundRect">
            <a:avLst>
              <a:gd name="adj" fmla="val 50000"/>
            </a:avLst>
          </a:prstGeom>
          <a:noFill/>
          <a:ln w="12700">
            <a:solidFill>
              <a:srgbClr val="AD2B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7151142A-2A8D-69C5-C14E-C75E1B75659C}"/>
              </a:ext>
            </a:extLst>
          </p:cNvPr>
          <p:cNvSpPr txBox="1"/>
          <p:nvPr/>
        </p:nvSpPr>
        <p:spPr>
          <a:xfrm>
            <a:off x="2944474" y="5492980"/>
            <a:ext cx="1378113" cy="523220"/>
          </a:xfrm>
          <a:prstGeom prst="rect">
            <a:avLst/>
          </a:prstGeom>
          <a:noFill/>
        </p:spPr>
        <p:txBody>
          <a:bodyPr wrap="square" rtlCol="0">
            <a:spAutoFit/>
          </a:bodyPr>
          <a:lstStyle/>
          <a:p>
            <a:pPr fontAlgn="auto">
              <a:spcBef>
                <a:spcPts val="0"/>
              </a:spcBef>
              <a:spcAft>
                <a:spcPts val="0"/>
              </a:spcAft>
            </a:pPr>
            <a:r>
              <a:rPr lang="zh-CN" altLang="en-US" sz="1400">
                <a:solidFill>
                  <a:schemeClr val="tx1">
                    <a:lumMod val="65000"/>
                    <a:lumOff val="35000"/>
                  </a:schemeClr>
                </a:solidFill>
              </a:rPr>
              <a:t>回滚异常类型</a:t>
            </a:r>
            <a:endParaRPr lang="en-US" altLang="zh-CN" sz="1400">
              <a:solidFill>
                <a:schemeClr val="tx1">
                  <a:lumMod val="65000"/>
                  <a:lumOff val="35000"/>
                </a:schemeClr>
              </a:solidFill>
            </a:endParaRPr>
          </a:p>
          <a:p>
            <a:pPr fontAlgn="auto">
              <a:spcBef>
                <a:spcPts val="0"/>
              </a:spcBef>
              <a:spcAft>
                <a:spcPts val="0"/>
              </a:spcAft>
            </a:pPr>
            <a:r>
              <a:rPr lang="zh-CN" altLang="en-US" sz="1400">
                <a:solidFill>
                  <a:schemeClr val="tx1">
                    <a:lumMod val="65000"/>
                    <a:lumOff val="35000"/>
                  </a:schemeClr>
                </a:solidFill>
              </a:rPr>
              <a:t>不匹配</a:t>
            </a:r>
            <a:endParaRPr lang="zh-CN" altLang="en-US" sz="1400" dirty="0">
              <a:solidFill>
                <a:schemeClr val="tx1">
                  <a:lumMod val="65000"/>
                  <a:lumOff val="35000"/>
                </a:schemeClr>
              </a:solidFill>
            </a:endParaRPr>
          </a:p>
        </p:txBody>
      </p:sp>
      <p:sp>
        <p:nvSpPr>
          <p:cNvPr id="26" name="椭圆 25">
            <a:extLst>
              <a:ext uri="{FF2B5EF4-FFF2-40B4-BE49-F238E27FC236}">
                <a16:creationId xmlns:a16="http://schemas.microsoft.com/office/drawing/2014/main" id="{B464F0F3-A07F-B27F-46B4-CEA5793C5CB8}"/>
              </a:ext>
            </a:extLst>
          </p:cNvPr>
          <p:cNvSpPr/>
          <p:nvPr/>
        </p:nvSpPr>
        <p:spPr>
          <a:xfrm>
            <a:off x="2397104" y="5488647"/>
            <a:ext cx="491568" cy="491568"/>
          </a:xfrm>
          <a:prstGeom prst="ellipse">
            <a:avLst/>
          </a:prstGeom>
          <a:solidFill>
            <a:schemeClr val="bg1"/>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AD2B26"/>
                </a:solidFill>
              </a:rPr>
              <a:t>4</a:t>
            </a:r>
            <a:endParaRPr lang="zh-CN" altLang="en-US" sz="1600">
              <a:solidFill>
                <a:srgbClr val="AD2B26"/>
              </a:solidFill>
            </a:endParaRPr>
          </a:p>
        </p:txBody>
      </p:sp>
      <p:sp>
        <p:nvSpPr>
          <p:cNvPr id="18" name="文本框 17">
            <a:extLst>
              <a:ext uri="{FF2B5EF4-FFF2-40B4-BE49-F238E27FC236}">
                <a16:creationId xmlns:a16="http://schemas.microsoft.com/office/drawing/2014/main" id="{129C6832-E876-7A88-D9F7-130CB8769059}"/>
              </a:ext>
            </a:extLst>
          </p:cNvPr>
          <p:cNvSpPr txBox="1"/>
          <p:nvPr/>
        </p:nvSpPr>
        <p:spPr>
          <a:xfrm>
            <a:off x="1698758" y="6139475"/>
            <a:ext cx="1245716" cy="523220"/>
          </a:xfrm>
          <a:prstGeom prst="rect">
            <a:avLst/>
          </a:prstGeom>
          <a:noFill/>
        </p:spPr>
        <p:txBody>
          <a:bodyPr wrap="square" rtlCol="0">
            <a:spAutoFit/>
          </a:bodyPr>
          <a:lstStyle/>
          <a:p>
            <a:pPr fontAlgn="auto">
              <a:spcBef>
                <a:spcPts val="0"/>
              </a:spcBef>
              <a:spcAft>
                <a:spcPts val="0"/>
              </a:spcAft>
            </a:pPr>
            <a:r>
              <a:rPr lang="zh-CN" altLang="en-US" sz="1400">
                <a:solidFill>
                  <a:schemeClr val="tx1">
                    <a:lumMod val="65000"/>
                    <a:lumOff val="35000"/>
                  </a:schemeClr>
                </a:solidFill>
              </a:rPr>
              <a:t>事务传播行为</a:t>
            </a:r>
            <a:endParaRPr lang="en-US" altLang="zh-CN" sz="1400">
              <a:solidFill>
                <a:schemeClr val="tx1">
                  <a:lumMod val="65000"/>
                  <a:lumOff val="35000"/>
                </a:schemeClr>
              </a:solidFill>
            </a:endParaRPr>
          </a:p>
          <a:p>
            <a:pPr fontAlgn="auto">
              <a:spcBef>
                <a:spcPts val="0"/>
              </a:spcBef>
              <a:spcAft>
                <a:spcPts val="0"/>
              </a:spcAft>
            </a:pPr>
            <a:r>
              <a:rPr lang="zh-CN" altLang="en-US" sz="1400">
                <a:solidFill>
                  <a:schemeClr val="tx1">
                    <a:lumMod val="65000"/>
                    <a:lumOff val="35000"/>
                  </a:schemeClr>
                </a:solidFill>
              </a:rPr>
              <a:t>错误</a:t>
            </a:r>
            <a:endParaRPr lang="zh-CN" altLang="en-US" sz="1400" dirty="0">
              <a:solidFill>
                <a:schemeClr val="tx1">
                  <a:lumMod val="65000"/>
                  <a:lumOff val="35000"/>
                </a:schemeClr>
              </a:solidFill>
            </a:endParaRPr>
          </a:p>
        </p:txBody>
      </p:sp>
      <p:sp>
        <p:nvSpPr>
          <p:cNvPr id="19" name="椭圆 18">
            <a:extLst>
              <a:ext uri="{FF2B5EF4-FFF2-40B4-BE49-F238E27FC236}">
                <a16:creationId xmlns:a16="http://schemas.microsoft.com/office/drawing/2014/main" id="{47AFFA48-E13D-65E6-A5F0-E5FC668374F5}"/>
              </a:ext>
            </a:extLst>
          </p:cNvPr>
          <p:cNvSpPr/>
          <p:nvPr/>
        </p:nvSpPr>
        <p:spPr>
          <a:xfrm>
            <a:off x="1151387" y="6135142"/>
            <a:ext cx="491568" cy="491568"/>
          </a:xfrm>
          <a:prstGeom prst="ellipse">
            <a:avLst/>
          </a:prstGeom>
          <a:solidFill>
            <a:schemeClr val="bg1"/>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AD2B26"/>
                </a:solidFill>
              </a:rPr>
              <a:t>5</a:t>
            </a:r>
            <a:endParaRPr lang="zh-CN" altLang="en-US" sz="1600">
              <a:solidFill>
                <a:srgbClr val="AD2B26"/>
              </a:solidFill>
            </a:endParaRPr>
          </a:p>
        </p:txBody>
      </p:sp>
      <p:grpSp>
        <p:nvGrpSpPr>
          <p:cNvPr id="25" name="组合 24">
            <a:extLst>
              <a:ext uri="{FF2B5EF4-FFF2-40B4-BE49-F238E27FC236}">
                <a16:creationId xmlns:a16="http://schemas.microsoft.com/office/drawing/2014/main" id="{56931B15-2F64-5E3A-D0D1-8F4EFCC7FDD9}"/>
              </a:ext>
            </a:extLst>
          </p:cNvPr>
          <p:cNvGrpSpPr/>
          <p:nvPr/>
        </p:nvGrpSpPr>
        <p:grpSpPr>
          <a:xfrm>
            <a:off x="5358242" y="1853784"/>
            <a:ext cx="6512430" cy="3894501"/>
            <a:chOff x="1859973" y="2480205"/>
            <a:chExt cx="6512430" cy="3894501"/>
          </a:xfrm>
        </p:grpSpPr>
        <p:sp>
          <p:nvSpPr>
            <p:cNvPr id="27" name="矩形: 圆角 26">
              <a:extLst>
                <a:ext uri="{FF2B5EF4-FFF2-40B4-BE49-F238E27FC236}">
                  <a16:creationId xmlns:a16="http://schemas.microsoft.com/office/drawing/2014/main" id="{503651DA-56D4-25CC-C38B-93B0C7E0818B}"/>
                </a:ext>
              </a:extLst>
            </p:cNvPr>
            <p:cNvSpPr/>
            <p:nvPr/>
          </p:nvSpPr>
          <p:spPr>
            <a:xfrm>
              <a:off x="1859973" y="2480206"/>
              <a:ext cx="6264840" cy="3894500"/>
            </a:xfrm>
            <a:prstGeom prst="roundRect">
              <a:avLst>
                <a:gd name="adj" fmla="val 2401"/>
              </a:avLst>
            </a:prstGeom>
            <a:solidFill>
              <a:srgbClr val="F9FBF9"/>
            </a:solidFill>
            <a:ln w="3175">
              <a:noFill/>
            </a:ln>
            <a:effectLst>
              <a:outerShdw blurRad="50800" dist="38100" dir="5400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8A6C8FAD-94BD-7D85-5ADC-6F86240F230A}"/>
                </a:ext>
              </a:extLst>
            </p:cNvPr>
            <p:cNvSpPr txBox="1"/>
            <p:nvPr/>
          </p:nvSpPr>
          <p:spPr>
            <a:xfrm>
              <a:off x="1859973" y="2845725"/>
              <a:ext cx="6512430" cy="3416320"/>
            </a:xfrm>
            <a:prstGeom prst="rect">
              <a:avLst/>
            </a:prstGeom>
            <a:noFill/>
          </p:spPr>
          <p:txBody>
            <a:bodyPr wrap="square" lIns="217440" tIns="45720" rIns="216000" bIns="45720" rtlCol="0">
              <a:spAutoFit/>
            </a:bodyPr>
            <a:lstStyle/>
            <a:p>
              <a:pPr eaLnBrk="0" fontAlgn="base" hangingPunct="0">
                <a:spcBef>
                  <a:spcPct val="0"/>
                </a:spcBef>
                <a:spcAft>
                  <a:spcPct val="0"/>
                </a:spcAft>
              </a:pPr>
              <a:r>
                <a:rPr kumimoji="0" lang="zh-CN" altLang="zh-CN" sz="1200" b="0" i="0" u="none" strike="noStrike" cap="none" normalizeH="0" baseline="0">
                  <a:ln>
                    <a:noFill/>
                  </a:ln>
                  <a:solidFill>
                    <a:srgbClr val="808000"/>
                  </a:solidFill>
                  <a:effectLst/>
                  <a:latin typeface="Source Code Pro" panose="020B0509030403020204" pitchFamily="49" charset="0"/>
                </a:rPr>
                <a:t>@Service</a:t>
              </a:r>
              <a:br>
                <a:rPr kumimoji="0" lang="zh-CN" altLang="zh-CN" sz="1200" b="0" i="0" u="none" strike="noStrike" cap="none" normalizeH="0" baseline="0">
                  <a:ln>
                    <a:noFill/>
                  </a:ln>
                  <a:solidFill>
                    <a:srgbClr val="808000"/>
                  </a:solidFill>
                  <a:effectLst/>
                  <a:latin typeface="Source Code Pro" panose="020B0509030403020204" pitchFamily="49" charset="0"/>
                </a:rPr>
              </a:br>
              <a:r>
                <a:rPr kumimoji="0" lang="zh-CN" altLang="zh-CN" sz="1200" b="1" i="0" u="none" strike="noStrike" cap="none" normalizeH="0" baseline="0">
                  <a:ln>
                    <a:noFill/>
                  </a:ln>
                  <a:solidFill>
                    <a:srgbClr val="000080"/>
                  </a:solidFill>
                  <a:effectLst/>
                  <a:latin typeface="Source Code Pro" panose="020B0509030403020204" pitchFamily="49" charset="0"/>
                </a:rPr>
                <a:t>public class </a:t>
              </a:r>
              <a:r>
                <a:rPr kumimoji="0" lang="zh-CN" altLang="zh-CN" sz="1200" b="0" i="0" u="none" strike="noStrike" cap="none" normalizeH="0" baseline="0">
                  <a:ln>
                    <a:noFill/>
                  </a:ln>
                  <a:solidFill>
                    <a:srgbClr val="000000"/>
                  </a:solidFill>
                  <a:effectLst/>
                  <a:latin typeface="Source Code Pro" panose="020B0509030403020204" pitchFamily="49" charset="0"/>
                </a:rPr>
                <a:t>OrderService {</a:t>
              </a:r>
              <a:br>
                <a:rPr kumimoji="0" lang="zh-CN" altLang="zh-CN" sz="1200" b="0" i="0" u="none" strike="noStrike" cap="none" normalizeH="0" baseline="0">
                  <a:ln>
                    <a:noFill/>
                  </a:ln>
                  <a:solidFill>
                    <a:srgbClr val="000000"/>
                  </a:solidFill>
                  <a:effectLst/>
                  <a:latin typeface="Source Code Pro" panose="020B0509030403020204" pitchFamily="49" charset="0"/>
                </a:rPr>
              </a:b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1" i="0" u="none" strike="noStrike" cap="none" normalizeH="0" baseline="0">
                  <a:ln>
                    <a:noFill/>
                  </a:ln>
                  <a:solidFill>
                    <a:srgbClr val="000080"/>
                  </a:solidFill>
                  <a:effectLst/>
                  <a:latin typeface="Source Code Pro" panose="020B0509030403020204" pitchFamily="49" charset="0"/>
                </a:rPr>
                <a:t>public void </a:t>
              </a:r>
              <a:r>
                <a:rPr kumimoji="0" lang="zh-CN" altLang="zh-CN" sz="1200" b="0" i="0" u="none" strike="noStrike" cap="none" normalizeH="0" baseline="0">
                  <a:ln>
                    <a:noFill/>
                  </a:ln>
                  <a:solidFill>
                    <a:srgbClr val="000000"/>
                  </a:solidFill>
                  <a:effectLst/>
                  <a:latin typeface="Source Code Pro" panose="020B0509030403020204" pitchFamily="49" charset="0"/>
                </a:rPr>
                <a:t>createOrder(){</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 </a:t>
              </a: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准备订单数据</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生成订单并扣减库存</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a:ln>
                    <a:noFill/>
                  </a:ln>
                  <a:solidFill>
                    <a:srgbClr val="000000"/>
                  </a:solidFill>
                  <a:effectLst/>
                  <a:latin typeface="Source Code Pro" panose="020B0509030403020204" pitchFamily="49" charset="0"/>
                </a:rPr>
                <a:t>insertOrderAndReduceStock();</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br>
                <a:rPr kumimoji="0" lang="zh-CN" altLang="zh-CN" sz="1200" b="0" i="0" u="none" strike="noStrike" cap="none" normalizeH="0" baseline="0">
                  <a:ln>
                    <a:noFill/>
                  </a:ln>
                  <a:solidFill>
                    <a:srgbClr val="000000"/>
                  </a:solidFill>
                  <a:effectLst/>
                  <a:latin typeface="Source Code Pro" panose="020B0509030403020204" pitchFamily="49" charset="0"/>
                </a:rPr>
              </a:b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0" u="none" strike="noStrike" cap="none" normalizeH="0" baseline="0">
                  <a:ln>
                    <a:noFill/>
                  </a:ln>
                  <a:solidFill>
                    <a:srgbClr val="808000"/>
                  </a:solidFill>
                  <a:effectLst/>
                  <a:latin typeface="Source Code Pro" panose="020B0509030403020204" pitchFamily="49" charset="0"/>
                </a:rPr>
                <a:t>@Transactional</a:t>
              </a:r>
              <a:br>
                <a:rPr kumimoji="0" lang="zh-CN" altLang="zh-CN" sz="1200" b="0" i="0" u="none" strike="noStrike" cap="none" normalizeH="0" baseline="0">
                  <a:ln>
                    <a:noFill/>
                  </a:ln>
                  <a:solidFill>
                    <a:srgbClr val="808000"/>
                  </a:solidFill>
                  <a:effectLst/>
                  <a:latin typeface="Source Code Pro" panose="020B0509030403020204" pitchFamily="49" charset="0"/>
                </a:rPr>
              </a:br>
              <a:r>
                <a:rPr kumimoji="0" lang="zh-CN" altLang="zh-CN" sz="1200" b="0" i="0" u="none" strike="noStrike" cap="none" normalizeH="0" baseline="0">
                  <a:ln>
                    <a:noFill/>
                  </a:ln>
                  <a:solidFill>
                    <a:srgbClr val="808000"/>
                  </a:solidFill>
                  <a:effectLst/>
                  <a:latin typeface="Source Code Pro" panose="020B0509030403020204" pitchFamily="49" charset="0"/>
                </a:rPr>
                <a:t>    </a:t>
              </a:r>
              <a:r>
                <a:rPr kumimoji="0" lang="zh-CN" altLang="zh-CN" sz="1200" b="1" i="0" u="none" strike="noStrike" cap="none" normalizeH="0" baseline="0">
                  <a:ln>
                    <a:noFill/>
                  </a:ln>
                  <a:solidFill>
                    <a:srgbClr val="000080"/>
                  </a:solidFill>
                  <a:effectLst/>
                  <a:latin typeface="Source Code Pro" panose="020B0509030403020204" pitchFamily="49" charset="0"/>
                </a:rPr>
                <a:t>public void </a:t>
              </a:r>
              <a:r>
                <a:rPr kumimoji="0" lang="zh-CN" altLang="zh-CN" sz="1200" b="0" i="0" u="none" strike="noStrike" cap="none" normalizeH="0" baseline="0">
                  <a:ln>
                    <a:noFill/>
                  </a:ln>
                  <a:solidFill>
                    <a:srgbClr val="000000"/>
                  </a:solidFill>
                  <a:effectLst/>
                  <a:latin typeface="Source Code Pro" panose="020B0509030403020204" pitchFamily="49" charset="0"/>
                </a:rPr>
                <a:t>insertOrderAndReduceStock(){</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生成订单</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a:ln>
                    <a:noFill/>
                  </a:ln>
                  <a:solidFill>
                    <a:srgbClr val="000000"/>
                  </a:solidFill>
                  <a:effectLst/>
                  <a:latin typeface="Source Code Pro" panose="020B0509030403020204" pitchFamily="49" charset="0"/>
                </a:rPr>
                <a:t>insertOrder();</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Source Code Pro" panose="020B0509030403020204" pitchFamily="49" charset="0"/>
                </a:rPr>
                <a:t>// </a:t>
              </a: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扣减库存</a:t>
              </a:r>
              <a:b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200" b="0" i="0" u="none" strike="noStrike" cap="none" normalizeH="0" baseline="0">
                  <a:ln>
                    <a:noFill/>
                  </a:ln>
                  <a:solidFill>
                    <a:srgbClr val="000000"/>
                  </a:solidFill>
                  <a:effectLst/>
                  <a:latin typeface="Source Code Pro" panose="020B0509030403020204" pitchFamily="49" charset="0"/>
                </a:rPr>
                <a:t>reduceStock();</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a:t>
              </a:r>
              <a:endParaRPr kumimoji="0" lang="zh-CN" altLang="zh-CN" sz="1600" b="0" i="0" u="none" strike="noStrike" cap="none" normalizeH="0" baseline="0">
                <a:ln>
                  <a:noFill/>
                </a:ln>
                <a:solidFill>
                  <a:schemeClr val="tx1"/>
                </a:solidFill>
                <a:effectLst/>
                <a:latin typeface="Arial" panose="020B0604020202020204" pitchFamily="34" charset="0"/>
              </a:endParaRPr>
            </a:p>
          </p:txBody>
        </p:sp>
        <p:sp>
          <p:nvSpPr>
            <p:cNvPr id="30" name="矩形: 圆角 29">
              <a:extLst>
                <a:ext uri="{FF2B5EF4-FFF2-40B4-BE49-F238E27FC236}">
                  <a16:creationId xmlns:a16="http://schemas.microsoft.com/office/drawing/2014/main" id="{74F01FA1-03CF-1199-0AF3-B7D716B9328F}"/>
                </a:ext>
              </a:extLst>
            </p:cNvPr>
            <p:cNvSpPr/>
            <p:nvPr/>
          </p:nvSpPr>
          <p:spPr>
            <a:xfrm>
              <a:off x="1859973" y="2480205"/>
              <a:ext cx="6264840" cy="365520"/>
            </a:xfrm>
            <a:prstGeom prst="roundRect">
              <a:avLst>
                <a:gd name="adj" fmla="val 12810"/>
              </a:avLst>
            </a:prstGeom>
            <a:solidFill>
              <a:schemeClr val="bg1">
                <a:lumMod val="95000"/>
              </a:schemeClr>
            </a:solidFill>
            <a:ln w="3175">
              <a:noFill/>
            </a:ln>
            <a:effectLst>
              <a:outerShdw blurRad="127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216000" bIns="45720" rtlCol="0" anchor="ctr"/>
            <a:lstStyle/>
            <a:p>
              <a:pPr algn="ctr"/>
              <a:endParaRPr lang="zh-CN" altLang="en-US"/>
            </a:p>
          </p:txBody>
        </p:sp>
        <p:grpSp>
          <p:nvGrpSpPr>
            <p:cNvPr id="31" name="组合 30">
              <a:extLst>
                <a:ext uri="{FF2B5EF4-FFF2-40B4-BE49-F238E27FC236}">
                  <a16:creationId xmlns:a16="http://schemas.microsoft.com/office/drawing/2014/main" id="{BA990571-4571-60DF-61F1-434E2D92498D}"/>
                </a:ext>
              </a:extLst>
            </p:cNvPr>
            <p:cNvGrpSpPr/>
            <p:nvPr/>
          </p:nvGrpSpPr>
          <p:grpSpPr>
            <a:xfrm>
              <a:off x="2016840" y="2577251"/>
              <a:ext cx="780463" cy="183269"/>
              <a:chOff x="2016840" y="2577251"/>
              <a:chExt cx="780463" cy="183269"/>
            </a:xfrm>
          </p:grpSpPr>
          <p:sp>
            <p:nvSpPr>
              <p:cNvPr id="33" name="椭圆 32">
                <a:extLst>
                  <a:ext uri="{FF2B5EF4-FFF2-40B4-BE49-F238E27FC236}">
                    <a16:creationId xmlns:a16="http://schemas.microsoft.com/office/drawing/2014/main" id="{F7879A75-528F-119F-9C81-016E8E8C55E0}"/>
                  </a:ext>
                </a:extLst>
              </p:cNvPr>
              <p:cNvSpPr/>
              <p:nvPr/>
            </p:nvSpPr>
            <p:spPr>
              <a:xfrm>
                <a:off x="2016840" y="2577253"/>
                <a:ext cx="183267" cy="183267"/>
              </a:xfrm>
              <a:prstGeom prst="ellipse">
                <a:avLst/>
              </a:prstGeom>
              <a:solidFill>
                <a:srgbClr val="FF5F56"/>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00583B1A-BF4F-2CC7-9288-335D253248A4}"/>
                  </a:ext>
                </a:extLst>
              </p:cNvPr>
              <p:cNvSpPr/>
              <p:nvPr/>
            </p:nvSpPr>
            <p:spPr>
              <a:xfrm>
                <a:off x="2315438" y="2577252"/>
                <a:ext cx="183267" cy="183267"/>
              </a:xfrm>
              <a:prstGeom prst="ellipse">
                <a:avLst/>
              </a:prstGeom>
              <a:solidFill>
                <a:srgbClr val="FFBD2E"/>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C1FC032E-AE64-27D2-2CBF-3E3ACD9DF364}"/>
                  </a:ext>
                </a:extLst>
              </p:cNvPr>
              <p:cNvSpPr/>
              <p:nvPr/>
            </p:nvSpPr>
            <p:spPr>
              <a:xfrm>
                <a:off x="2614036" y="2577251"/>
                <a:ext cx="183267" cy="183267"/>
              </a:xfrm>
              <a:prstGeom prst="ellipse">
                <a:avLst/>
              </a:prstGeom>
              <a:solidFill>
                <a:srgbClr val="27C93F"/>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1497665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a:extLst>
              <a:ext uri="{FF2B5EF4-FFF2-40B4-BE49-F238E27FC236}">
                <a16:creationId xmlns:a16="http://schemas.microsoft.com/office/drawing/2014/main" id="{419A6892-9734-72C7-D3B2-3A95C8C4A081}"/>
              </a:ext>
            </a:extLst>
          </p:cNvPr>
          <p:cNvSpPr/>
          <p:nvPr/>
        </p:nvSpPr>
        <p:spPr>
          <a:xfrm>
            <a:off x="-1525415" y="3867033"/>
            <a:ext cx="1446132" cy="368497"/>
          </a:xfrm>
          <a:prstGeom prst="roundRect">
            <a:avLst>
              <a:gd name="adj" fmla="val 50000"/>
            </a:avLst>
          </a:prstGeom>
          <a:noFill/>
          <a:ln w="12700">
            <a:solidFill>
              <a:srgbClr val="AD2B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 name="矩形: 圆角 1">
            <a:extLst>
              <a:ext uri="{FF2B5EF4-FFF2-40B4-BE49-F238E27FC236}">
                <a16:creationId xmlns:a16="http://schemas.microsoft.com/office/drawing/2014/main" id="{6AA3FBEE-46E2-EA4B-358E-79A97F8321DD}"/>
              </a:ext>
            </a:extLst>
          </p:cNvPr>
          <p:cNvSpPr/>
          <p:nvPr/>
        </p:nvSpPr>
        <p:spPr>
          <a:xfrm>
            <a:off x="-1735017" y="3995334"/>
            <a:ext cx="1446132" cy="368497"/>
          </a:xfrm>
          <a:prstGeom prst="roundRect">
            <a:avLst>
              <a:gd name="adj" fmla="val 50000"/>
            </a:avLst>
          </a:prstGeom>
          <a:noFill/>
          <a:ln w="12700">
            <a:solidFill>
              <a:srgbClr val="AD2B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文本框 4">
            <a:extLst>
              <a:ext uri="{FF2B5EF4-FFF2-40B4-BE49-F238E27FC236}">
                <a16:creationId xmlns:a16="http://schemas.microsoft.com/office/drawing/2014/main" id="{906FDF47-BAD6-C1FB-B834-4FCFC7656A36}"/>
              </a:ext>
            </a:extLst>
          </p:cNvPr>
          <p:cNvSpPr txBox="1"/>
          <p:nvPr/>
        </p:nvSpPr>
        <p:spPr>
          <a:xfrm>
            <a:off x="2605194" y="1071274"/>
            <a:ext cx="4344245" cy="400110"/>
          </a:xfrm>
          <a:prstGeom prst="rect">
            <a:avLst/>
          </a:prstGeom>
          <a:noFill/>
        </p:spPr>
        <p:txBody>
          <a:bodyPr wrap="square" rtlCol="0">
            <a:spAutoFit/>
          </a:bodyPr>
          <a:lstStyle/>
          <a:p>
            <a:pPr fontAlgn="auto">
              <a:spcBef>
                <a:spcPts val="0"/>
              </a:spcBef>
              <a:spcAft>
                <a:spcPts val="0"/>
              </a:spcAft>
            </a:pPr>
            <a:r>
              <a:rPr lang="zh-CN" altLang="en-US" sz="2000">
                <a:solidFill>
                  <a:srgbClr val="AD2B2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非事务方法调用本类中事务方法</a:t>
            </a:r>
            <a:endParaRPr lang="zh-CN" altLang="en-US" sz="2000" dirty="0">
              <a:solidFill>
                <a:srgbClr val="AD2B26"/>
              </a:solidFill>
              <a:latin typeface="Alibaba PuHuiTi Medium" panose="00020600040101010101" pitchFamily="18" charset="-122"/>
              <a:ea typeface="Alibaba PuHuiTi Medium" panose="00020600040101010101" pitchFamily="18" charset="-122"/>
              <a:cs typeface="Alibaba PuHuiTi Medium" panose="00020600040101010101" pitchFamily="18" charset="-122"/>
            </a:endParaRPr>
          </a:p>
        </p:txBody>
      </p:sp>
      <p:sp>
        <p:nvSpPr>
          <p:cNvPr id="4" name="文本占位符 1">
            <a:extLst>
              <a:ext uri="{FF2B5EF4-FFF2-40B4-BE49-F238E27FC236}">
                <a16:creationId xmlns:a16="http://schemas.microsoft.com/office/drawing/2014/main" id="{CBA79418-50A1-08E5-7B8F-D79D3B683847}"/>
              </a:ext>
            </a:extLst>
          </p:cNvPr>
          <p:cNvSpPr txBox="1">
            <a:spLocks/>
          </p:cNvSpPr>
          <p:nvPr/>
        </p:nvSpPr>
        <p:spPr>
          <a:xfrm>
            <a:off x="710881" y="938713"/>
            <a:ext cx="1758000"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lnSpc>
                <a:spcPct val="100000"/>
              </a:lnSpc>
              <a:buNone/>
            </a:pPr>
            <a:r>
              <a:rPr lang="zh-CN" altLang="en-US" sz="2000">
                <a:solidFill>
                  <a:srgbClr val="AD2B2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事务失效问题</a:t>
            </a:r>
          </a:p>
        </p:txBody>
      </p:sp>
      <p:sp>
        <p:nvSpPr>
          <p:cNvPr id="29" name="空心弧 28">
            <a:extLst>
              <a:ext uri="{FF2B5EF4-FFF2-40B4-BE49-F238E27FC236}">
                <a16:creationId xmlns:a16="http://schemas.microsoft.com/office/drawing/2014/main" id="{0FF6A90C-7FD6-782C-17CA-4A054F7CB329}"/>
              </a:ext>
            </a:extLst>
          </p:cNvPr>
          <p:cNvSpPr/>
          <p:nvPr/>
        </p:nvSpPr>
        <p:spPr>
          <a:xfrm>
            <a:off x="-1218590" y="3481884"/>
            <a:ext cx="889327" cy="889327"/>
          </a:xfrm>
          <a:prstGeom prst="blockArc">
            <a:avLst>
              <a:gd name="adj1" fmla="val 16220385"/>
              <a:gd name="adj2" fmla="val 5373430"/>
              <a:gd name="adj3" fmla="val 383"/>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endParaRPr>
          </a:p>
        </p:txBody>
      </p:sp>
      <p:sp>
        <p:nvSpPr>
          <p:cNvPr id="3" name="椭圆 2">
            <a:extLst>
              <a:ext uri="{FF2B5EF4-FFF2-40B4-BE49-F238E27FC236}">
                <a16:creationId xmlns:a16="http://schemas.microsoft.com/office/drawing/2014/main" id="{BA72ED7C-F675-AEA3-394A-9CCCD5C56C9B}"/>
              </a:ext>
            </a:extLst>
          </p:cNvPr>
          <p:cNvSpPr/>
          <p:nvPr/>
        </p:nvSpPr>
        <p:spPr>
          <a:xfrm>
            <a:off x="-1731388" y="3995334"/>
            <a:ext cx="368497" cy="368497"/>
          </a:xfrm>
          <a:prstGeom prst="ellipse">
            <a:avLst/>
          </a:prstGeom>
          <a:solidFill>
            <a:srgbClr val="AD2B26"/>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bg1"/>
                </a:solidFill>
              </a:rPr>
              <a:t>2</a:t>
            </a:r>
            <a:endParaRPr lang="zh-CN" altLang="en-US" sz="1200">
              <a:solidFill>
                <a:schemeClr val="bg1"/>
              </a:solidFill>
            </a:endParaRPr>
          </a:p>
        </p:txBody>
      </p:sp>
      <p:sp>
        <p:nvSpPr>
          <p:cNvPr id="34" name="矩形: 圆角 33">
            <a:extLst>
              <a:ext uri="{FF2B5EF4-FFF2-40B4-BE49-F238E27FC236}">
                <a16:creationId xmlns:a16="http://schemas.microsoft.com/office/drawing/2014/main" id="{FE3C9D50-3EC9-344C-892F-D1B7BF2A3B88}"/>
              </a:ext>
            </a:extLst>
          </p:cNvPr>
          <p:cNvSpPr/>
          <p:nvPr/>
        </p:nvSpPr>
        <p:spPr>
          <a:xfrm>
            <a:off x="-1505248" y="3953693"/>
            <a:ext cx="1446132" cy="368497"/>
          </a:xfrm>
          <a:prstGeom prst="roundRect">
            <a:avLst>
              <a:gd name="adj" fmla="val 50000"/>
            </a:avLst>
          </a:prstGeom>
          <a:noFill/>
          <a:ln w="12700">
            <a:solidFill>
              <a:srgbClr val="AD2B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5" name="文本框 34">
            <a:extLst>
              <a:ext uri="{FF2B5EF4-FFF2-40B4-BE49-F238E27FC236}">
                <a16:creationId xmlns:a16="http://schemas.microsoft.com/office/drawing/2014/main" id="{91B894E7-45A5-BA2A-52B8-3F3388CE2C8B}"/>
              </a:ext>
            </a:extLst>
          </p:cNvPr>
          <p:cNvSpPr txBox="1"/>
          <p:nvPr/>
        </p:nvSpPr>
        <p:spPr>
          <a:xfrm>
            <a:off x="-916372" y="3942099"/>
            <a:ext cx="1018053" cy="430887"/>
          </a:xfrm>
          <a:prstGeom prst="rect">
            <a:avLst/>
          </a:prstGeom>
          <a:noFill/>
        </p:spPr>
        <p:txBody>
          <a:bodyPr wrap="square" rtlCol="0">
            <a:spAutoFit/>
          </a:bodyPr>
          <a:lstStyle/>
          <a:p>
            <a:pPr fontAlgn="auto">
              <a:spcBef>
                <a:spcPts val="0"/>
              </a:spcBef>
              <a:spcAft>
                <a:spcPts val="0"/>
              </a:spcAft>
            </a:pPr>
            <a:r>
              <a:rPr lang="zh-CN" altLang="en-US" sz="1100">
                <a:solidFill>
                  <a:schemeClr val="tx1">
                    <a:lumMod val="65000"/>
                    <a:lumOff val="35000"/>
                  </a:schemeClr>
                </a:solidFill>
              </a:rPr>
              <a:t>方法不是</a:t>
            </a:r>
            <a:r>
              <a:rPr lang="en-US" altLang="zh-CN" sz="1100">
                <a:solidFill>
                  <a:schemeClr val="tx1">
                    <a:lumMod val="65000"/>
                    <a:lumOff val="35000"/>
                  </a:schemeClr>
                </a:solidFill>
              </a:rPr>
              <a:t>public</a:t>
            </a:r>
            <a:r>
              <a:rPr lang="zh-CN" altLang="en-US" sz="1100">
                <a:solidFill>
                  <a:schemeClr val="tx1">
                    <a:lumMod val="65000"/>
                    <a:lumOff val="35000"/>
                  </a:schemeClr>
                </a:solidFill>
              </a:rPr>
              <a:t>修饰</a:t>
            </a:r>
            <a:endParaRPr lang="zh-CN" altLang="en-US" sz="1100" dirty="0">
              <a:solidFill>
                <a:schemeClr val="tx1">
                  <a:lumMod val="65000"/>
                  <a:lumOff val="35000"/>
                </a:schemeClr>
              </a:solidFill>
            </a:endParaRPr>
          </a:p>
        </p:txBody>
      </p:sp>
      <p:sp>
        <p:nvSpPr>
          <p:cNvPr id="36" name="椭圆 35">
            <a:extLst>
              <a:ext uri="{FF2B5EF4-FFF2-40B4-BE49-F238E27FC236}">
                <a16:creationId xmlns:a16="http://schemas.microsoft.com/office/drawing/2014/main" id="{81C688BB-546C-4B41-8964-1842359A71F7}"/>
              </a:ext>
            </a:extLst>
          </p:cNvPr>
          <p:cNvSpPr/>
          <p:nvPr/>
        </p:nvSpPr>
        <p:spPr>
          <a:xfrm>
            <a:off x="-1501619" y="3953693"/>
            <a:ext cx="368497" cy="368497"/>
          </a:xfrm>
          <a:prstGeom prst="ellipse">
            <a:avLst/>
          </a:prstGeom>
          <a:solidFill>
            <a:schemeClr val="bg1"/>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rgbClr val="AD2B26"/>
                </a:solidFill>
              </a:rPr>
              <a:t>1</a:t>
            </a:r>
            <a:endParaRPr lang="zh-CN" altLang="en-US" sz="1200">
              <a:solidFill>
                <a:srgbClr val="AD2B26"/>
              </a:solidFill>
            </a:endParaRPr>
          </a:p>
        </p:txBody>
      </p:sp>
      <p:sp>
        <p:nvSpPr>
          <p:cNvPr id="14" name="矩形: 圆角 13">
            <a:extLst>
              <a:ext uri="{FF2B5EF4-FFF2-40B4-BE49-F238E27FC236}">
                <a16:creationId xmlns:a16="http://schemas.microsoft.com/office/drawing/2014/main" id="{B16B6395-D05D-2C82-A4FE-C0DEE2D4CA6C}"/>
              </a:ext>
            </a:extLst>
          </p:cNvPr>
          <p:cNvSpPr/>
          <p:nvPr/>
        </p:nvSpPr>
        <p:spPr>
          <a:xfrm>
            <a:off x="-1602066" y="3829274"/>
            <a:ext cx="1446132" cy="368497"/>
          </a:xfrm>
          <a:prstGeom prst="roundRect">
            <a:avLst>
              <a:gd name="adj" fmla="val 50000"/>
            </a:avLst>
          </a:prstGeom>
          <a:noFill/>
          <a:ln w="12700">
            <a:solidFill>
              <a:srgbClr val="AD2B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6" name="文本框 15">
            <a:extLst>
              <a:ext uri="{FF2B5EF4-FFF2-40B4-BE49-F238E27FC236}">
                <a16:creationId xmlns:a16="http://schemas.microsoft.com/office/drawing/2014/main" id="{E08A5FD9-6BD0-6BF8-012F-3829CA24E146}"/>
              </a:ext>
            </a:extLst>
          </p:cNvPr>
          <p:cNvSpPr txBox="1"/>
          <p:nvPr/>
        </p:nvSpPr>
        <p:spPr>
          <a:xfrm>
            <a:off x="-1037726" y="3940115"/>
            <a:ext cx="1074914" cy="261610"/>
          </a:xfrm>
          <a:prstGeom prst="rect">
            <a:avLst/>
          </a:prstGeom>
          <a:noFill/>
        </p:spPr>
        <p:txBody>
          <a:bodyPr wrap="square" rtlCol="0">
            <a:spAutoFit/>
          </a:bodyPr>
          <a:lstStyle/>
          <a:p>
            <a:pPr fontAlgn="auto">
              <a:spcBef>
                <a:spcPts val="0"/>
              </a:spcBef>
              <a:spcAft>
                <a:spcPts val="0"/>
              </a:spcAft>
            </a:pPr>
            <a:r>
              <a:rPr lang="zh-CN" altLang="en-US" sz="1100">
                <a:solidFill>
                  <a:schemeClr val="tx1">
                    <a:lumMod val="65000"/>
                    <a:lumOff val="35000"/>
                  </a:schemeClr>
                </a:solidFill>
              </a:rPr>
              <a:t>异常被捕获</a:t>
            </a:r>
            <a:endParaRPr lang="zh-CN" altLang="en-US" sz="1100" dirty="0">
              <a:solidFill>
                <a:schemeClr val="tx1">
                  <a:lumMod val="65000"/>
                  <a:lumOff val="35000"/>
                </a:schemeClr>
              </a:solidFill>
            </a:endParaRPr>
          </a:p>
        </p:txBody>
      </p:sp>
      <p:sp>
        <p:nvSpPr>
          <p:cNvPr id="17" name="椭圆 16">
            <a:extLst>
              <a:ext uri="{FF2B5EF4-FFF2-40B4-BE49-F238E27FC236}">
                <a16:creationId xmlns:a16="http://schemas.microsoft.com/office/drawing/2014/main" id="{FC9BC2D7-C4F4-6479-E1E0-85A629631B96}"/>
              </a:ext>
            </a:extLst>
          </p:cNvPr>
          <p:cNvSpPr/>
          <p:nvPr/>
        </p:nvSpPr>
        <p:spPr>
          <a:xfrm>
            <a:off x="-1598437" y="3829274"/>
            <a:ext cx="368497" cy="368497"/>
          </a:xfrm>
          <a:prstGeom prst="ellipse">
            <a:avLst/>
          </a:prstGeom>
          <a:solidFill>
            <a:schemeClr val="bg1"/>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rgbClr val="AD2B26"/>
                </a:solidFill>
              </a:rPr>
              <a:t>3</a:t>
            </a:r>
            <a:endParaRPr lang="zh-CN" altLang="en-US" sz="1200">
              <a:solidFill>
                <a:srgbClr val="AD2B26"/>
              </a:solidFill>
            </a:endParaRPr>
          </a:p>
        </p:txBody>
      </p:sp>
      <p:sp>
        <p:nvSpPr>
          <p:cNvPr id="15" name="矩形: 圆角 14">
            <a:extLst>
              <a:ext uri="{FF2B5EF4-FFF2-40B4-BE49-F238E27FC236}">
                <a16:creationId xmlns:a16="http://schemas.microsoft.com/office/drawing/2014/main" id="{77556C36-C1A3-63EE-7E8D-27661E43FD5A}"/>
              </a:ext>
            </a:extLst>
          </p:cNvPr>
          <p:cNvSpPr/>
          <p:nvPr/>
        </p:nvSpPr>
        <p:spPr>
          <a:xfrm>
            <a:off x="-1618604" y="3917708"/>
            <a:ext cx="1446132" cy="368497"/>
          </a:xfrm>
          <a:prstGeom prst="roundRect">
            <a:avLst>
              <a:gd name="adj" fmla="val 50000"/>
            </a:avLst>
          </a:prstGeom>
          <a:noFill/>
          <a:ln w="12700">
            <a:solidFill>
              <a:srgbClr val="AD2B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4" name="文本框 23">
            <a:extLst>
              <a:ext uri="{FF2B5EF4-FFF2-40B4-BE49-F238E27FC236}">
                <a16:creationId xmlns:a16="http://schemas.microsoft.com/office/drawing/2014/main" id="{7151142A-2A8D-69C5-C14E-C75E1B75659C}"/>
              </a:ext>
            </a:extLst>
          </p:cNvPr>
          <p:cNvSpPr txBox="1"/>
          <p:nvPr/>
        </p:nvSpPr>
        <p:spPr>
          <a:xfrm>
            <a:off x="-1067605" y="3922041"/>
            <a:ext cx="1033083" cy="430887"/>
          </a:xfrm>
          <a:prstGeom prst="rect">
            <a:avLst/>
          </a:prstGeom>
          <a:noFill/>
        </p:spPr>
        <p:txBody>
          <a:bodyPr wrap="square" rtlCol="0">
            <a:spAutoFit/>
          </a:bodyPr>
          <a:lstStyle/>
          <a:p>
            <a:pPr fontAlgn="auto">
              <a:spcBef>
                <a:spcPts val="0"/>
              </a:spcBef>
              <a:spcAft>
                <a:spcPts val="0"/>
              </a:spcAft>
            </a:pPr>
            <a:r>
              <a:rPr lang="zh-CN" altLang="en-US" sz="1100">
                <a:solidFill>
                  <a:schemeClr val="tx1">
                    <a:lumMod val="65000"/>
                    <a:lumOff val="35000"/>
                  </a:schemeClr>
                </a:solidFill>
              </a:rPr>
              <a:t>回滚异常类型</a:t>
            </a:r>
            <a:endParaRPr lang="en-US" altLang="zh-CN" sz="1100">
              <a:solidFill>
                <a:schemeClr val="tx1">
                  <a:lumMod val="65000"/>
                  <a:lumOff val="35000"/>
                </a:schemeClr>
              </a:solidFill>
            </a:endParaRPr>
          </a:p>
          <a:p>
            <a:pPr fontAlgn="auto">
              <a:spcBef>
                <a:spcPts val="0"/>
              </a:spcBef>
              <a:spcAft>
                <a:spcPts val="0"/>
              </a:spcAft>
            </a:pPr>
            <a:r>
              <a:rPr lang="zh-CN" altLang="en-US" sz="1100">
                <a:solidFill>
                  <a:schemeClr val="tx1">
                    <a:lumMod val="65000"/>
                    <a:lumOff val="35000"/>
                  </a:schemeClr>
                </a:solidFill>
              </a:rPr>
              <a:t>不匹配</a:t>
            </a:r>
            <a:endParaRPr lang="zh-CN" altLang="en-US" sz="1100" dirty="0">
              <a:solidFill>
                <a:schemeClr val="tx1">
                  <a:lumMod val="65000"/>
                  <a:lumOff val="35000"/>
                </a:schemeClr>
              </a:solidFill>
            </a:endParaRPr>
          </a:p>
        </p:txBody>
      </p:sp>
      <p:sp>
        <p:nvSpPr>
          <p:cNvPr id="26" name="椭圆 25">
            <a:extLst>
              <a:ext uri="{FF2B5EF4-FFF2-40B4-BE49-F238E27FC236}">
                <a16:creationId xmlns:a16="http://schemas.microsoft.com/office/drawing/2014/main" id="{B464F0F3-A07F-B27F-46B4-CEA5793C5CB8}"/>
              </a:ext>
            </a:extLst>
          </p:cNvPr>
          <p:cNvSpPr/>
          <p:nvPr/>
        </p:nvSpPr>
        <p:spPr>
          <a:xfrm>
            <a:off x="-1614975" y="3917708"/>
            <a:ext cx="368497" cy="368497"/>
          </a:xfrm>
          <a:prstGeom prst="ellipse">
            <a:avLst/>
          </a:prstGeom>
          <a:solidFill>
            <a:schemeClr val="bg1"/>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rgbClr val="AD2B26"/>
                </a:solidFill>
              </a:rPr>
              <a:t>4</a:t>
            </a:r>
            <a:endParaRPr lang="zh-CN" altLang="en-US" sz="1200">
              <a:solidFill>
                <a:srgbClr val="AD2B26"/>
              </a:solidFill>
            </a:endParaRPr>
          </a:p>
        </p:txBody>
      </p:sp>
      <p:sp>
        <p:nvSpPr>
          <p:cNvPr id="18" name="文本框 17">
            <a:extLst>
              <a:ext uri="{FF2B5EF4-FFF2-40B4-BE49-F238E27FC236}">
                <a16:creationId xmlns:a16="http://schemas.microsoft.com/office/drawing/2014/main" id="{129C6832-E876-7A88-D9F7-130CB8769059}"/>
              </a:ext>
            </a:extLst>
          </p:cNvPr>
          <p:cNvSpPr txBox="1"/>
          <p:nvPr/>
        </p:nvSpPr>
        <p:spPr>
          <a:xfrm>
            <a:off x="-978045" y="3872538"/>
            <a:ext cx="933833" cy="600164"/>
          </a:xfrm>
          <a:prstGeom prst="rect">
            <a:avLst/>
          </a:prstGeom>
          <a:noFill/>
        </p:spPr>
        <p:txBody>
          <a:bodyPr wrap="square" rtlCol="0">
            <a:spAutoFit/>
          </a:bodyPr>
          <a:lstStyle/>
          <a:p>
            <a:pPr fontAlgn="auto">
              <a:spcBef>
                <a:spcPts val="0"/>
              </a:spcBef>
              <a:spcAft>
                <a:spcPts val="0"/>
              </a:spcAft>
            </a:pPr>
            <a:r>
              <a:rPr lang="zh-CN" altLang="en-US" sz="1100">
                <a:solidFill>
                  <a:schemeClr val="tx1">
                    <a:lumMod val="65000"/>
                    <a:lumOff val="35000"/>
                  </a:schemeClr>
                </a:solidFill>
              </a:rPr>
              <a:t>事务传播行为</a:t>
            </a:r>
            <a:endParaRPr lang="en-US" altLang="zh-CN" sz="1100">
              <a:solidFill>
                <a:schemeClr val="tx1">
                  <a:lumMod val="65000"/>
                  <a:lumOff val="35000"/>
                </a:schemeClr>
              </a:solidFill>
            </a:endParaRPr>
          </a:p>
          <a:p>
            <a:pPr fontAlgn="auto">
              <a:spcBef>
                <a:spcPts val="0"/>
              </a:spcBef>
              <a:spcAft>
                <a:spcPts val="0"/>
              </a:spcAft>
            </a:pPr>
            <a:r>
              <a:rPr lang="zh-CN" altLang="en-US" sz="1100">
                <a:solidFill>
                  <a:schemeClr val="tx1">
                    <a:lumMod val="65000"/>
                    <a:lumOff val="35000"/>
                  </a:schemeClr>
                </a:solidFill>
              </a:rPr>
              <a:t>错误</a:t>
            </a:r>
            <a:endParaRPr lang="zh-CN" altLang="en-US" sz="1100" dirty="0">
              <a:solidFill>
                <a:schemeClr val="tx1">
                  <a:lumMod val="65000"/>
                  <a:lumOff val="35000"/>
                </a:schemeClr>
              </a:solidFill>
            </a:endParaRPr>
          </a:p>
        </p:txBody>
      </p:sp>
      <p:sp>
        <p:nvSpPr>
          <p:cNvPr id="19" name="椭圆 18">
            <a:extLst>
              <a:ext uri="{FF2B5EF4-FFF2-40B4-BE49-F238E27FC236}">
                <a16:creationId xmlns:a16="http://schemas.microsoft.com/office/drawing/2014/main" id="{47AFFA48-E13D-65E6-A5F0-E5FC668374F5}"/>
              </a:ext>
            </a:extLst>
          </p:cNvPr>
          <p:cNvSpPr/>
          <p:nvPr/>
        </p:nvSpPr>
        <p:spPr>
          <a:xfrm>
            <a:off x="-1525415" y="3868205"/>
            <a:ext cx="368497" cy="368497"/>
          </a:xfrm>
          <a:prstGeom prst="ellipse">
            <a:avLst/>
          </a:prstGeom>
          <a:solidFill>
            <a:schemeClr val="bg1"/>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rgbClr val="AD2B26"/>
                </a:solidFill>
              </a:rPr>
              <a:t>5</a:t>
            </a:r>
            <a:endParaRPr lang="zh-CN" altLang="en-US" sz="1200">
              <a:solidFill>
                <a:srgbClr val="AD2B26"/>
              </a:solidFill>
            </a:endParaRPr>
          </a:p>
        </p:txBody>
      </p:sp>
      <p:sp>
        <p:nvSpPr>
          <p:cNvPr id="25" name="矩形: 圆角 24">
            <a:extLst>
              <a:ext uri="{FF2B5EF4-FFF2-40B4-BE49-F238E27FC236}">
                <a16:creationId xmlns:a16="http://schemas.microsoft.com/office/drawing/2014/main" id="{EE99C35E-DC38-A783-A751-C981348FEFB3}"/>
              </a:ext>
            </a:extLst>
          </p:cNvPr>
          <p:cNvSpPr/>
          <p:nvPr/>
        </p:nvSpPr>
        <p:spPr>
          <a:xfrm>
            <a:off x="-1505820" y="3962904"/>
            <a:ext cx="1446132" cy="368497"/>
          </a:xfrm>
          <a:prstGeom prst="roundRect">
            <a:avLst>
              <a:gd name="adj" fmla="val 50000"/>
            </a:avLst>
          </a:prstGeom>
          <a:noFill/>
          <a:ln w="12700">
            <a:solidFill>
              <a:srgbClr val="AD2B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7" name="文本框 26">
            <a:extLst>
              <a:ext uri="{FF2B5EF4-FFF2-40B4-BE49-F238E27FC236}">
                <a16:creationId xmlns:a16="http://schemas.microsoft.com/office/drawing/2014/main" id="{BDBA32A3-4DC1-837A-4B6B-AB052D2D5728}"/>
              </a:ext>
            </a:extLst>
          </p:cNvPr>
          <p:cNvSpPr txBox="1"/>
          <p:nvPr/>
        </p:nvSpPr>
        <p:spPr>
          <a:xfrm>
            <a:off x="-958450" y="3968409"/>
            <a:ext cx="933833" cy="600164"/>
          </a:xfrm>
          <a:prstGeom prst="rect">
            <a:avLst/>
          </a:prstGeom>
          <a:noFill/>
        </p:spPr>
        <p:txBody>
          <a:bodyPr wrap="square" rtlCol="0">
            <a:spAutoFit/>
          </a:bodyPr>
          <a:lstStyle/>
          <a:p>
            <a:pPr fontAlgn="auto">
              <a:spcBef>
                <a:spcPts val="0"/>
              </a:spcBef>
              <a:spcAft>
                <a:spcPts val="0"/>
              </a:spcAft>
            </a:pPr>
            <a:r>
              <a:rPr lang="zh-CN" altLang="en-US" sz="1100">
                <a:solidFill>
                  <a:schemeClr val="tx1">
                    <a:lumMod val="65000"/>
                    <a:lumOff val="35000"/>
                  </a:schemeClr>
                </a:solidFill>
              </a:rPr>
              <a:t>没有被</a:t>
            </a:r>
            <a:r>
              <a:rPr lang="en-US" altLang="zh-CN" sz="1100">
                <a:solidFill>
                  <a:schemeClr val="tx1">
                    <a:lumMod val="65000"/>
                    <a:lumOff val="35000"/>
                  </a:schemeClr>
                </a:solidFill>
              </a:rPr>
              <a:t>spring</a:t>
            </a:r>
            <a:r>
              <a:rPr lang="zh-CN" altLang="en-US" sz="1100">
                <a:solidFill>
                  <a:schemeClr val="tx1">
                    <a:lumMod val="65000"/>
                    <a:lumOff val="35000"/>
                  </a:schemeClr>
                </a:solidFill>
              </a:rPr>
              <a:t>管理</a:t>
            </a:r>
            <a:endParaRPr lang="zh-CN" altLang="en-US" sz="1100" dirty="0">
              <a:solidFill>
                <a:schemeClr val="tx1">
                  <a:lumMod val="65000"/>
                  <a:lumOff val="35000"/>
                </a:schemeClr>
              </a:solidFill>
            </a:endParaRPr>
          </a:p>
        </p:txBody>
      </p:sp>
      <p:sp>
        <p:nvSpPr>
          <p:cNvPr id="28" name="椭圆 27">
            <a:extLst>
              <a:ext uri="{FF2B5EF4-FFF2-40B4-BE49-F238E27FC236}">
                <a16:creationId xmlns:a16="http://schemas.microsoft.com/office/drawing/2014/main" id="{DE80FD44-A831-C72A-4EE2-3B23D5C6C74B}"/>
              </a:ext>
            </a:extLst>
          </p:cNvPr>
          <p:cNvSpPr/>
          <p:nvPr/>
        </p:nvSpPr>
        <p:spPr>
          <a:xfrm>
            <a:off x="-1505820" y="3964076"/>
            <a:ext cx="368497" cy="368497"/>
          </a:xfrm>
          <a:prstGeom prst="ellipse">
            <a:avLst/>
          </a:prstGeom>
          <a:solidFill>
            <a:schemeClr val="bg1"/>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rgbClr val="AD2B26"/>
                </a:solidFill>
              </a:rPr>
              <a:t>6</a:t>
            </a:r>
            <a:endParaRPr lang="zh-CN" altLang="en-US" sz="1200">
              <a:solidFill>
                <a:srgbClr val="AD2B26"/>
              </a:solidFill>
            </a:endParaRPr>
          </a:p>
        </p:txBody>
      </p:sp>
      <p:sp>
        <p:nvSpPr>
          <p:cNvPr id="31" name="文本框 30">
            <a:extLst>
              <a:ext uri="{FF2B5EF4-FFF2-40B4-BE49-F238E27FC236}">
                <a16:creationId xmlns:a16="http://schemas.microsoft.com/office/drawing/2014/main" id="{B23CBC9B-5683-10AE-DB6E-33ED1F5D0EFC}"/>
              </a:ext>
            </a:extLst>
          </p:cNvPr>
          <p:cNvSpPr txBox="1"/>
          <p:nvPr/>
        </p:nvSpPr>
        <p:spPr>
          <a:xfrm>
            <a:off x="2337025" y="1071274"/>
            <a:ext cx="948316" cy="369332"/>
          </a:xfrm>
          <a:prstGeom prst="rect">
            <a:avLst/>
          </a:prstGeom>
          <a:noFill/>
        </p:spPr>
        <p:txBody>
          <a:bodyPr wrap="square" rtlCol="0">
            <a:spAutoFit/>
          </a:bodyPr>
          <a:lstStyle/>
          <a:p>
            <a:pPr fontAlgn="auto">
              <a:spcBef>
                <a:spcPts val="0"/>
              </a:spcBef>
              <a:spcAft>
                <a:spcPts val="0"/>
              </a:spcAft>
            </a:pPr>
            <a:r>
              <a:rPr lang="zh-CN" altLang="en-US">
                <a:solidFill>
                  <a:srgbClr val="AD2B2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a:t>
            </a:r>
            <a:endParaRPr lang="zh-CN" altLang="en-US" dirty="0">
              <a:solidFill>
                <a:srgbClr val="AD2B26"/>
              </a:solidFill>
              <a:latin typeface="Alibaba PuHuiTi Medium" panose="00020600040101010101" pitchFamily="18" charset="-122"/>
              <a:ea typeface="Alibaba PuHuiTi Medium" panose="00020600040101010101" pitchFamily="18" charset="-122"/>
              <a:cs typeface="Alibaba PuHuiTi Medium" panose="00020600040101010101" pitchFamily="18" charset="-122"/>
            </a:endParaRPr>
          </a:p>
        </p:txBody>
      </p:sp>
      <p:sp>
        <p:nvSpPr>
          <p:cNvPr id="32" name="椭圆 31">
            <a:extLst>
              <a:ext uri="{FF2B5EF4-FFF2-40B4-BE49-F238E27FC236}">
                <a16:creationId xmlns:a16="http://schemas.microsoft.com/office/drawing/2014/main" id="{558F592F-24DF-FDBE-8526-406CB7E73DF7}"/>
              </a:ext>
            </a:extLst>
          </p:cNvPr>
          <p:cNvSpPr/>
          <p:nvPr/>
        </p:nvSpPr>
        <p:spPr>
          <a:xfrm>
            <a:off x="-1758000" y="3245553"/>
            <a:ext cx="1758000" cy="1758000"/>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t>事务失效</a:t>
            </a:r>
          </a:p>
        </p:txBody>
      </p:sp>
      <p:sp>
        <p:nvSpPr>
          <p:cNvPr id="33" name="文本占位符 2">
            <a:extLst>
              <a:ext uri="{FF2B5EF4-FFF2-40B4-BE49-F238E27FC236}">
                <a16:creationId xmlns:a16="http://schemas.microsoft.com/office/drawing/2014/main" id="{A2CE4FEB-58DD-148C-0A27-A0ACEC82AD49}"/>
              </a:ext>
            </a:extLst>
          </p:cNvPr>
          <p:cNvSpPr>
            <a:spLocks noGrp="1"/>
          </p:cNvSpPr>
          <p:nvPr>
            <p:ph type="body" sz="quarter" idx="11"/>
          </p:nvPr>
        </p:nvSpPr>
        <p:spPr>
          <a:xfrm>
            <a:off x="710880" y="1624204"/>
            <a:ext cx="10698800" cy="3861223"/>
          </a:xfrm>
        </p:spPr>
        <p:txBody>
          <a:bodyPr/>
          <a:lstStyle/>
          <a:p>
            <a:r>
              <a:rPr lang="zh-CN" altLang="en-US"/>
              <a:t>解决方案：</a:t>
            </a:r>
            <a:endParaRPr lang="en-US" altLang="zh-CN"/>
          </a:p>
          <a:p>
            <a:pPr marL="342900" indent="-342900">
              <a:buFont typeface="+mj-ea"/>
              <a:buAutoNum type="circleNumDbPlain"/>
            </a:pPr>
            <a:r>
              <a:rPr lang="zh-CN" altLang="en-US"/>
              <a:t>引入</a:t>
            </a:r>
            <a:r>
              <a:rPr lang="en-US" altLang="zh-CN"/>
              <a:t>AspectJ</a:t>
            </a:r>
            <a:r>
              <a:rPr lang="zh-CN" altLang="en-US"/>
              <a:t>依赖</a:t>
            </a:r>
            <a:endParaRPr lang="en-US" altLang="zh-CN"/>
          </a:p>
          <a:p>
            <a:pPr marL="342900" indent="-342900">
              <a:buFont typeface="+mj-ea"/>
              <a:buAutoNum type="circleNumDbPlain"/>
            </a:pPr>
            <a:endParaRPr lang="en-US" altLang="zh-CN"/>
          </a:p>
          <a:p>
            <a:pPr marL="342900" indent="-342900">
              <a:buFont typeface="+mj-ea"/>
              <a:buAutoNum type="circleNumDbPlain"/>
            </a:pPr>
            <a:endParaRPr lang="en-US" altLang="zh-CN"/>
          </a:p>
          <a:p>
            <a:pPr marL="342900" indent="-342900">
              <a:buFont typeface="+mj-ea"/>
              <a:buAutoNum type="circleNumDbPlain"/>
            </a:pPr>
            <a:endParaRPr lang="en-US" altLang="zh-CN"/>
          </a:p>
          <a:p>
            <a:pPr marL="342900" indent="-342900">
              <a:buFont typeface="+mj-ea"/>
              <a:buAutoNum type="circleNumDbPlain"/>
            </a:pPr>
            <a:r>
              <a:rPr lang="zh-CN" altLang="en-US"/>
              <a:t>开启</a:t>
            </a:r>
            <a:r>
              <a:rPr lang="en-US" altLang="zh-CN"/>
              <a:t>AspectJ</a:t>
            </a:r>
            <a:r>
              <a:rPr lang="zh-CN" altLang="en-US"/>
              <a:t>的</a:t>
            </a:r>
            <a:r>
              <a:rPr lang="en-US" altLang="zh-CN"/>
              <a:t>AOP</a:t>
            </a:r>
            <a:r>
              <a:rPr lang="zh-CN" altLang="en-US"/>
              <a:t>功能，并暴露代理对象</a:t>
            </a:r>
            <a:endParaRPr lang="en-US" altLang="zh-CN"/>
          </a:p>
          <a:p>
            <a:pPr marL="342900" indent="-342900">
              <a:lnSpc>
                <a:spcPct val="100000"/>
              </a:lnSpc>
              <a:buFont typeface="+mj-ea"/>
              <a:buAutoNum type="circleNumDbPlain"/>
            </a:pPr>
            <a:endParaRPr lang="en-US" altLang="zh-CN"/>
          </a:p>
          <a:p>
            <a:pPr marL="342900" indent="-342900">
              <a:lnSpc>
                <a:spcPct val="100000"/>
              </a:lnSpc>
              <a:buFont typeface="+mj-ea"/>
              <a:buAutoNum type="circleNumDbPlain"/>
            </a:pPr>
            <a:endParaRPr lang="en-US" altLang="zh-CN"/>
          </a:p>
          <a:p>
            <a:pPr marL="342900" indent="-342900">
              <a:lnSpc>
                <a:spcPct val="100000"/>
              </a:lnSpc>
              <a:buFont typeface="+mj-ea"/>
              <a:buAutoNum type="circleNumDbPlain"/>
            </a:pPr>
            <a:endParaRPr lang="en-US" altLang="zh-CN"/>
          </a:p>
          <a:p>
            <a:pPr marL="342900" indent="-342900">
              <a:lnSpc>
                <a:spcPct val="100000"/>
              </a:lnSpc>
              <a:buFont typeface="+mj-ea"/>
              <a:buAutoNum type="circleNumDbPlain"/>
            </a:pPr>
            <a:endParaRPr lang="en-US" altLang="zh-CN"/>
          </a:p>
          <a:p>
            <a:pPr marL="342900" indent="-342900">
              <a:lnSpc>
                <a:spcPct val="100000"/>
              </a:lnSpc>
              <a:buFont typeface="+mj-ea"/>
              <a:buAutoNum type="circleNumDbPlain"/>
            </a:pPr>
            <a:endParaRPr lang="en-US" altLang="zh-CN"/>
          </a:p>
          <a:p>
            <a:pPr marL="342900" indent="-342900">
              <a:buFont typeface="+mj-ea"/>
              <a:buAutoNum type="circleNumDbPlain"/>
            </a:pPr>
            <a:r>
              <a:rPr lang="zh-CN" altLang="en-US"/>
              <a:t>使用代理对象调用事务方法</a:t>
            </a:r>
          </a:p>
        </p:txBody>
      </p:sp>
      <p:grpSp>
        <p:nvGrpSpPr>
          <p:cNvPr id="41" name="组合 40">
            <a:extLst>
              <a:ext uri="{FF2B5EF4-FFF2-40B4-BE49-F238E27FC236}">
                <a16:creationId xmlns:a16="http://schemas.microsoft.com/office/drawing/2014/main" id="{E325514C-9D98-8B3D-1450-64F25754F68C}"/>
              </a:ext>
            </a:extLst>
          </p:cNvPr>
          <p:cNvGrpSpPr/>
          <p:nvPr/>
        </p:nvGrpSpPr>
        <p:grpSpPr>
          <a:xfrm>
            <a:off x="1303872" y="2453073"/>
            <a:ext cx="6512430" cy="1227150"/>
            <a:chOff x="1859973" y="2480205"/>
            <a:chExt cx="6512430" cy="1227150"/>
          </a:xfrm>
        </p:grpSpPr>
        <p:sp>
          <p:nvSpPr>
            <p:cNvPr id="42" name="矩形: 圆角 41">
              <a:extLst>
                <a:ext uri="{FF2B5EF4-FFF2-40B4-BE49-F238E27FC236}">
                  <a16:creationId xmlns:a16="http://schemas.microsoft.com/office/drawing/2014/main" id="{E8DEE177-B8B3-EB60-A16A-9DEBB434C9AD}"/>
                </a:ext>
              </a:extLst>
            </p:cNvPr>
            <p:cNvSpPr/>
            <p:nvPr/>
          </p:nvSpPr>
          <p:spPr>
            <a:xfrm>
              <a:off x="1859973" y="2480207"/>
              <a:ext cx="6264840" cy="1227148"/>
            </a:xfrm>
            <a:prstGeom prst="roundRect">
              <a:avLst>
                <a:gd name="adj" fmla="val 2401"/>
              </a:avLst>
            </a:prstGeom>
            <a:solidFill>
              <a:srgbClr val="F9FBF9"/>
            </a:solidFill>
            <a:ln w="3175">
              <a:noFill/>
            </a:ln>
            <a:effectLst>
              <a:outerShdw blurRad="50800" dist="38100" dir="5400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a:extLst>
                <a:ext uri="{FF2B5EF4-FFF2-40B4-BE49-F238E27FC236}">
                  <a16:creationId xmlns:a16="http://schemas.microsoft.com/office/drawing/2014/main" id="{B9AB5B17-2F84-6C0C-35B1-642564775E0D}"/>
                </a:ext>
              </a:extLst>
            </p:cNvPr>
            <p:cNvSpPr txBox="1"/>
            <p:nvPr/>
          </p:nvSpPr>
          <p:spPr>
            <a:xfrm>
              <a:off x="1859973" y="2845725"/>
              <a:ext cx="6512430" cy="830997"/>
            </a:xfrm>
            <a:prstGeom prst="rect">
              <a:avLst/>
            </a:prstGeom>
            <a:noFill/>
          </p:spPr>
          <p:txBody>
            <a:bodyPr wrap="square" lIns="217440" tIns="45720" rIns="216000" bIns="4572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Source Code Pro" panose="020B0509030403020204" pitchFamily="49" charset="0"/>
                </a:rPr>
                <a:t>&lt;</a:t>
              </a:r>
              <a:r>
                <a:rPr kumimoji="0" lang="zh-CN" altLang="zh-CN" sz="1200" b="1" i="0" u="none" strike="noStrike" cap="none" normalizeH="0" baseline="0">
                  <a:ln>
                    <a:noFill/>
                  </a:ln>
                  <a:solidFill>
                    <a:srgbClr val="000080"/>
                  </a:solidFill>
                  <a:effectLst/>
                  <a:latin typeface="Source Code Pro" panose="020B0509030403020204" pitchFamily="49" charset="0"/>
                </a:rPr>
                <a:t>dependency</a:t>
              </a:r>
              <a:r>
                <a:rPr kumimoji="0" lang="zh-CN" altLang="zh-CN" sz="1200" b="0" i="0" u="none" strike="noStrike" cap="none" normalizeH="0" baseline="0">
                  <a:ln>
                    <a:noFill/>
                  </a:ln>
                  <a:solidFill>
                    <a:srgbClr val="000000"/>
                  </a:solidFill>
                  <a:effectLst/>
                  <a:latin typeface="Source Code Pro" panose="020B0509030403020204" pitchFamily="49" charset="0"/>
                </a:rPr>
                <a:t>&gt;</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&lt;</a:t>
              </a:r>
              <a:r>
                <a:rPr kumimoji="0" lang="zh-CN" altLang="zh-CN" sz="1200" b="1" i="0" u="none" strike="noStrike" cap="none" normalizeH="0" baseline="0">
                  <a:ln>
                    <a:noFill/>
                  </a:ln>
                  <a:solidFill>
                    <a:srgbClr val="000080"/>
                  </a:solidFill>
                  <a:effectLst/>
                  <a:latin typeface="Source Code Pro" panose="020B0509030403020204" pitchFamily="49" charset="0"/>
                </a:rPr>
                <a:t>groupId</a:t>
              </a:r>
              <a:r>
                <a:rPr kumimoji="0" lang="zh-CN" altLang="zh-CN" sz="1200" b="0" i="0" u="none" strike="noStrike" cap="none" normalizeH="0" baseline="0">
                  <a:ln>
                    <a:noFill/>
                  </a:ln>
                  <a:solidFill>
                    <a:srgbClr val="000000"/>
                  </a:solidFill>
                  <a:effectLst/>
                  <a:latin typeface="Source Code Pro" panose="020B0509030403020204" pitchFamily="49" charset="0"/>
                </a:rPr>
                <a:t>&gt;org.aspectj&lt;/</a:t>
              </a:r>
              <a:r>
                <a:rPr kumimoji="0" lang="zh-CN" altLang="zh-CN" sz="1200" b="1" i="0" u="none" strike="noStrike" cap="none" normalizeH="0" baseline="0">
                  <a:ln>
                    <a:noFill/>
                  </a:ln>
                  <a:solidFill>
                    <a:srgbClr val="000080"/>
                  </a:solidFill>
                  <a:effectLst/>
                  <a:latin typeface="Source Code Pro" panose="020B0509030403020204" pitchFamily="49" charset="0"/>
                </a:rPr>
                <a:t>groupId</a:t>
              </a:r>
              <a:r>
                <a:rPr kumimoji="0" lang="zh-CN" altLang="zh-CN" sz="1200" b="0" i="0" u="none" strike="noStrike" cap="none" normalizeH="0" baseline="0">
                  <a:ln>
                    <a:noFill/>
                  </a:ln>
                  <a:solidFill>
                    <a:srgbClr val="000000"/>
                  </a:solidFill>
                  <a:effectLst/>
                  <a:latin typeface="Source Code Pro" panose="020B0509030403020204" pitchFamily="49" charset="0"/>
                </a:rPr>
                <a:t>&gt;</a:t>
              </a:r>
              <a:r>
                <a:rPr kumimoji="0" lang="en-US" altLang="zh-CN" sz="1200" b="0" i="0" u="none" strike="noStrike" cap="none" normalizeH="0" baseline="0">
                  <a:ln>
                    <a:noFill/>
                  </a:ln>
                  <a:solidFill>
                    <a:srgbClr val="000000"/>
                  </a:solidFill>
                  <a:effectLst/>
                  <a:latin typeface="Source Code Pro" panose="020B0509030403020204" pitchFamily="49" charset="0"/>
                </a:rPr>
                <a:t> </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&lt;</a:t>
              </a:r>
              <a:r>
                <a:rPr kumimoji="0" lang="zh-CN" altLang="zh-CN" sz="1200" b="1" i="0" u="none" strike="noStrike" cap="none" normalizeH="0" baseline="0">
                  <a:ln>
                    <a:noFill/>
                  </a:ln>
                  <a:solidFill>
                    <a:srgbClr val="000080"/>
                  </a:solidFill>
                  <a:effectLst/>
                  <a:latin typeface="Source Code Pro" panose="020B0509030403020204" pitchFamily="49" charset="0"/>
                </a:rPr>
                <a:t>artifactId</a:t>
              </a:r>
              <a:r>
                <a:rPr kumimoji="0" lang="zh-CN" altLang="zh-CN" sz="1200" b="0" i="0" u="none" strike="noStrike" cap="none" normalizeH="0" baseline="0">
                  <a:ln>
                    <a:noFill/>
                  </a:ln>
                  <a:solidFill>
                    <a:srgbClr val="000000"/>
                  </a:solidFill>
                  <a:effectLst/>
                  <a:latin typeface="Source Code Pro" panose="020B0509030403020204" pitchFamily="49" charset="0"/>
                </a:rPr>
                <a:t>&gt;aspectjweaver&lt;/</a:t>
              </a:r>
              <a:r>
                <a:rPr kumimoji="0" lang="zh-CN" altLang="zh-CN" sz="1200" b="1" i="0" u="none" strike="noStrike" cap="none" normalizeH="0" baseline="0">
                  <a:ln>
                    <a:noFill/>
                  </a:ln>
                  <a:solidFill>
                    <a:srgbClr val="000080"/>
                  </a:solidFill>
                  <a:effectLst/>
                  <a:latin typeface="Source Code Pro" panose="020B0509030403020204" pitchFamily="49" charset="0"/>
                </a:rPr>
                <a:t>artifactId</a:t>
              </a:r>
              <a:r>
                <a:rPr kumimoji="0" lang="zh-CN" altLang="zh-CN" sz="1200" b="0" i="0" u="none" strike="noStrike" cap="none" normalizeH="0" baseline="0">
                  <a:ln>
                    <a:noFill/>
                  </a:ln>
                  <a:solidFill>
                    <a:srgbClr val="000000"/>
                  </a:solidFill>
                  <a:effectLst/>
                  <a:latin typeface="Source Code Pro" panose="020B0509030403020204" pitchFamily="49" charset="0"/>
                </a:rPr>
                <a:t>&gt;</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&lt;/</a:t>
              </a:r>
              <a:r>
                <a:rPr kumimoji="0" lang="zh-CN" altLang="zh-CN" sz="1200" b="1" i="0" u="none" strike="noStrike" cap="none" normalizeH="0" baseline="0">
                  <a:ln>
                    <a:noFill/>
                  </a:ln>
                  <a:solidFill>
                    <a:srgbClr val="000080"/>
                  </a:solidFill>
                  <a:effectLst/>
                  <a:latin typeface="Source Code Pro" panose="020B0509030403020204" pitchFamily="49" charset="0"/>
                </a:rPr>
                <a:t>dependency</a:t>
              </a:r>
              <a:r>
                <a:rPr kumimoji="0" lang="zh-CN" altLang="zh-CN" sz="1200" b="0" i="0" u="none" strike="noStrike" cap="none" normalizeH="0" baseline="0">
                  <a:ln>
                    <a:noFill/>
                  </a:ln>
                  <a:solidFill>
                    <a:srgbClr val="000000"/>
                  </a:solidFill>
                  <a:effectLst/>
                  <a:latin typeface="Source Code Pro" panose="020B0509030403020204" pitchFamily="49" charset="0"/>
                </a:rPr>
                <a:t>&gt;</a:t>
              </a:r>
              <a:endParaRPr kumimoji="0" lang="zh-CN" altLang="zh-CN" sz="1600" b="0" i="0" u="none" strike="noStrike" cap="none" normalizeH="0" baseline="0">
                <a:ln>
                  <a:noFill/>
                </a:ln>
                <a:solidFill>
                  <a:schemeClr val="tx1"/>
                </a:solidFill>
                <a:effectLst/>
                <a:latin typeface="Arial" panose="020B0604020202020204" pitchFamily="34" charset="0"/>
              </a:endParaRPr>
            </a:p>
          </p:txBody>
        </p:sp>
        <p:sp>
          <p:nvSpPr>
            <p:cNvPr id="49" name="矩形: 圆角 48">
              <a:extLst>
                <a:ext uri="{FF2B5EF4-FFF2-40B4-BE49-F238E27FC236}">
                  <a16:creationId xmlns:a16="http://schemas.microsoft.com/office/drawing/2014/main" id="{EA664A6F-8E71-F24B-1A58-2005E91F740C}"/>
                </a:ext>
              </a:extLst>
            </p:cNvPr>
            <p:cNvSpPr/>
            <p:nvPr/>
          </p:nvSpPr>
          <p:spPr>
            <a:xfrm>
              <a:off x="1859973" y="2480205"/>
              <a:ext cx="6264840" cy="280313"/>
            </a:xfrm>
            <a:prstGeom prst="roundRect">
              <a:avLst>
                <a:gd name="adj" fmla="val 12810"/>
              </a:avLst>
            </a:prstGeom>
            <a:solidFill>
              <a:schemeClr val="bg1">
                <a:lumMod val="95000"/>
              </a:schemeClr>
            </a:solidFill>
            <a:ln w="3175">
              <a:noFill/>
            </a:ln>
            <a:effectLst>
              <a:outerShdw blurRad="127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216000" bIns="45720" rtlCol="0" anchor="ctr"/>
            <a:lstStyle/>
            <a:p>
              <a:pPr algn="ctr"/>
              <a:endParaRPr lang="zh-CN" altLang="en-US"/>
            </a:p>
          </p:txBody>
        </p:sp>
        <p:grpSp>
          <p:nvGrpSpPr>
            <p:cNvPr id="50" name="组合 49">
              <a:extLst>
                <a:ext uri="{FF2B5EF4-FFF2-40B4-BE49-F238E27FC236}">
                  <a16:creationId xmlns:a16="http://schemas.microsoft.com/office/drawing/2014/main" id="{21203310-D7E1-4E38-A4D6-09E8A8D2507A}"/>
                </a:ext>
              </a:extLst>
            </p:cNvPr>
            <p:cNvGrpSpPr/>
            <p:nvPr/>
          </p:nvGrpSpPr>
          <p:grpSpPr>
            <a:xfrm>
              <a:off x="2016840" y="2531531"/>
              <a:ext cx="780463" cy="183269"/>
              <a:chOff x="2016840" y="2531531"/>
              <a:chExt cx="780463" cy="183269"/>
            </a:xfrm>
          </p:grpSpPr>
          <p:sp>
            <p:nvSpPr>
              <p:cNvPr id="51" name="椭圆 50">
                <a:extLst>
                  <a:ext uri="{FF2B5EF4-FFF2-40B4-BE49-F238E27FC236}">
                    <a16:creationId xmlns:a16="http://schemas.microsoft.com/office/drawing/2014/main" id="{FB374705-22B3-EA2C-B899-34C775A8ECB5}"/>
                  </a:ext>
                </a:extLst>
              </p:cNvPr>
              <p:cNvSpPr/>
              <p:nvPr/>
            </p:nvSpPr>
            <p:spPr>
              <a:xfrm>
                <a:off x="2016840" y="2531533"/>
                <a:ext cx="183267" cy="183267"/>
              </a:xfrm>
              <a:prstGeom prst="ellipse">
                <a:avLst/>
              </a:prstGeom>
              <a:solidFill>
                <a:srgbClr val="FF5F56"/>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A0BEDA21-151B-88CB-323C-1D5C2D35B61B}"/>
                  </a:ext>
                </a:extLst>
              </p:cNvPr>
              <p:cNvSpPr/>
              <p:nvPr/>
            </p:nvSpPr>
            <p:spPr>
              <a:xfrm>
                <a:off x="2315438" y="2531532"/>
                <a:ext cx="183267" cy="183267"/>
              </a:xfrm>
              <a:prstGeom prst="ellipse">
                <a:avLst/>
              </a:prstGeom>
              <a:solidFill>
                <a:srgbClr val="FFBD2E"/>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65F27A52-9999-1E46-8057-C0FA458C60EC}"/>
                  </a:ext>
                </a:extLst>
              </p:cNvPr>
              <p:cNvSpPr/>
              <p:nvPr/>
            </p:nvSpPr>
            <p:spPr>
              <a:xfrm>
                <a:off x="2614036" y="2531531"/>
                <a:ext cx="183267" cy="183267"/>
              </a:xfrm>
              <a:prstGeom prst="ellipse">
                <a:avLst/>
              </a:prstGeom>
              <a:solidFill>
                <a:srgbClr val="27C93F"/>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56" name="组合 55">
            <a:extLst>
              <a:ext uri="{FF2B5EF4-FFF2-40B4-BE49-F238E27FC236}">
                <a16:creationId xmlns:a16="http://schemas.microsoft.com/office/drawing/2014/main" id="{C91C79B0-1918-86A2-5D1C-2F76210A8CE6}"/>
              </a:ext>
            </a:extLst>
          </p:cNvPr>
          <p:cNvGrpSpPr/>
          <p:nvPr/>
        </p:nvGrpSpPr>
        <p:grpSpPr>
          <a:xfrm>
            <a:off x="1303872" y="4160783"/>
            <a:ext cx="6512430" cy="1433494"/>
            <a:chOff x="1859973" y="2480205"/>
            <a:chExt cx="6512430" cy="1433494"/>
          </a:xfrm>
        </p:grpSpPr>
        <p:sp>
          <p:nvSpPr>
            <p:cNvPr id="57" name="矩形: 圆角 56">
              <a:extLst>
                <a:ext uri="{FF2B5EF4-FFF2-40B4-BE49-F238E27FC236}">
                  <a16:creationId xmlns:a16="http://schemas.microsoft.com/office/drawing/2014/main" id="{61FDA102-EEB0-1D3A-2756-BD407E483F2C}"/>
                </a:ext>
              </a:extLst>
            </p:cNvPr>
            <p:cNvSpPr/>
            <p:nvPr/>
          </p:nvSpPr>
          <p:spPr>
            <a:xfrm>
              <a:off x="1859973" y="2480206"/>
              <a:ext cx="6264840" cy="1433493"/>
            </a:xfrm>
            <a:prstGeom prst="roundRect">
              <a:avLst>
                <a:gd name="adj" fmla="val 2401"/>
              </a:avLst>
            </a:prstGeom>
            <a:solidFill>
              <a:srgbClr val="F9FBF9"/>
            </a:solidFill>
            <a:ln w="3175">
              <a:noFill/>
            </a:ln>
            <a:effectLst>
              <a:outerShdw blurRad="50800" dist="38100" dir="5400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a:extLst>
                <a:ext uri="{FF2B5EF4-FFF2-40B4-BE49-F238E27FC236}">
                  <a16:creationId xmlns:a16="http://schemas.microsoft.com/office/drawing/2014/main" id="{253F850E-96DD-9A61-6428-5E8D05F5CEC8}"/>
                </a:ext>
              </a:extLst>
            </p:cNvPr>
            <p:cNvSpPr txBox="1"/>
            <p:nvPr/>
          </p:nvSpPr>
          <p:spPr>
            <a:xfrm>
              <a:off x="1859973" y="2845725"/>
              <a:ext cx="6512430" cy="1015663"/>
            </a:xfrm>
            <a:prstGeom prst="rect">
              <a:avLst/>
            </a:prstGeom>
            <a:noFill/>
          </p:spPr>
          <p:txBody>
            <a:bodyPr wrap="square" lIns="217440" tIns="45720" rIns="216000" bIns="4572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808000"/>
                  </a:solidFill>
                  <a:effectLst/>
                  <a:latin typeface="Source Code Pro" panose="020B0509030403020204" pitchFamily="49" charset="0"/>
                </a:rPr>
                <a:t>@EnableAspectJAutoProxy</a:t>
              </a:r>
              <a:r>
                <a:rPr kumimoji="0" lang="zh-CN" altLang="zh-CN" sz="1200" b="0" i="0" u="none" strike="noStrike" cap="none" normalizeH="0" baseline="0">
                  <a:ln>
                    <a:noFill/>
                  </a:ln>
                  <a:solidFill>
                    <a:srgbClr val="000000"/>
                  </a:solidFill>
                  <a:effectLst/>
                  <a:latin typeface="Source Code Pro" panose="020B0509030403020204" pitchFamily="49" charset="0"/>
                </a:rPr>
                <a:t>(exposeProxy = </a:t>
              </a:r>
              <a:r>
                <a:rPr kumimoji="0" lang="zh-CN" altLang="zh-CN" sz="1200" b="1" i="0" u="none" strike="noStrike" cap="none" normalizeH="0" baseline="0">
                  <a:ln>
                    <a:noFill/>
                  </a:ln>
                  <a:solidFill>
                    <a:srgbClr val="000080"/>
                  </a:solidFill>
                  <a:effectLst/>
                  <a:latin typeface="Source Code Pro" panose="020B0509030403020204" pitchFamily="49" charset="0"/>
                </a:rPr>
                <a:t>true</a:t>
              </a:r>
              <a:r>
                <a:rPr kumimoji="0" lang="zh-CN" altLang="zh-CN" sz="1200" b="0" i="0" u="none" strike="noStrike" cap="none" normalizeH="0" baseline="0">
                  <a:ln>
                    <a:noFill/>
                  </a:ln>
                  <a:solidFill>
                    <a:srgbClr val="000000"/>
                  </a:solidFill>
                  <a:effectLst/>
                  <a:latin typeface="Source Code Pro" panose="020B0509030403020204" pitchFamily="49" charset="0"/>
                </a:rPr>
                <a:t>)</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808000"/>
                  </a:solidFill>
                  <a:effectLst/>
                  <a:latin typeface="Source Code Pro" panose="020B0509030403020204" pitchFamily="49" charset="0"/>
                </a:rPr>
                <a:t>@SpringBootApplication</a:t>
              </a:r>
              <a:br>
                <a:rPr kumimoji="0" lang="zh-CN" altLang="zh-CN" sz="1200" b="0" i="0" u="none" strike="noStrike" cap="none" normalizeH="0" baseline="0">
                  <a:ln>
                    <a:noFill/>
                  </a:ln>
                  <a:solidFill>
                    <a:srgbClr val="808000"/>
                  </a:solidFill>
                  <a:effectLst/>
                  <a:latin typeface="Source Code Pro" panose="020B0509030403020204" pitchFamily="49" charset="0"/>
                </a:rPr>
              </a:br>
              <a:r>
                <a:rPr kumimoji="0" lang="zh-CN" altLang="zh-CN" sz="1200" b="1" i="0" u="none" strike="noStrike" cap="none" normalizeH="0" baseline="0">
                  <a:ln>
                    <a:noFill/>
                  </a:ln>
                  <a:solidFill>
                    <a:srgbClr val="000080"/>
                  </a:solidFill>
                  <a:effectLst/>
                  <a:latin typeface="Source Code Pro" panose="020B0509030403020204" pitchFamily="49" charset="0"/>
                </a:rPr>
                <a:t>public class </a:t>
              </a:r>
              <a:r>
                <a:rPr kumimoji="0" lang="zh-CN" altLang="zh-CN" sz="1200" b="0" i="0" u="none" strike="noStrike" cap="none" normalizeH="0" baseline="0">
                  <a:ln>
                    <a:noFill/>
                  </a:ln>
                  <a:solidFill>
                    <a:srgbClr val="000000"/>
                  </a:solidFill>
                  <a:effectLst/>
                  <a:latin typeface="Source Code Pro" panose="020B0509030403020204" pitchFamily="49" charset="0"/>
                </a:rPr>
                <a:t>PromotionApplication {</a:t>
              </a:r>
              <a:endParaRPr kumimoji="0" lang="en-US" altLang="zh-CN" sz="1200" b="0" i="0" u="none" strike="noStrike" cap="none" normalizeH="0" baseline="0">
                <a:ln>
                  <a:noFill/>
                </a:ln>
                <a:solidFill>
                  <a:srgbClr val="000000"/>
                </a:solidFill>
                <a:effectLst/>
                <a:latin typeface="Source Code Pro" panose="020B0509030403020204" pitchFamily="49" charset="0"/>
              </a:endParaRPr>
            </a:p>
            <a:p>
              <a:pPr eaLnBrk="0" fontAlgn="base" hangingPunct="0">
                <a:spcBef>
                  <a:spcPct val="0"/>
                </a:spcBef>
                <a:spcAft>
                  <a:spcPct val="0"/>
                </a:spcAft>
              </a:pPr>
              <a:r>
                <a:rPr lang="en-US" altLang="zh-CN" sz="1200">
                  <a:solidFill>
                    <a:srgbClr val="000000"/>
                  </a:solidFill>
                  <a:latin typeface="Source Code Pro" panose="020B0509030403020204" pitchFamily="49" charset="0"/>
                </a:rPr>
                <a:t>   </a:t>
              </a:r>
              <a:r>
                <a:rPr lang="en-US" altLang="zh-CN" sz="1200" b="1">
                  <a:solidFill>
                    <a:srgbClr val="008000"/>
                  </a:solidFill>
                  <a:latin typeface="Source Code Pro" panose="020B050903040302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a:solidFill>
                    <a:srgbClr val="000000"/>
                  </a:solidFill>
                  <a:latin typeface="Source Code Pro" panose="020B0509030403020204" pitchFamily="49" charset="0"/>
                </a:rPr>
                <a:t>}</a:t>
              </a:r>
              <a:endParaRPr kumimoji="0" lang="zh-CN" altLang="zh-CN" sz="1600" b="0" i="0" u="none" strike="noStrike" cap="none" normalizeH="0" baseline="0">
                <a:ln>
                  <a:noFill/>
                </a:ln>
                <a:solidFill>
                  <a:schemeClr val="tx1"/>
                </a:solidFill>
                <a:effectLst/>
                <a:latin typeface="Arial" panose="020B0604020202020204" pitchFamily="34" charset="0"/>
              </a:endParaRPr>
            </a:p>
          </p:txBody>
        </p:sp>
        <p:sp>
          <p:nvSpPr>
            <p:cNvPr id="59" name="矩形: 圆角 58">
              <a:extLst>
                <a:ext uri="{FF2B5EF4-FFF2-40B4-BE49-F238E27FC236}">
                  <a16:creationId xmlns:a16="http://schemas.microsoft.com/office/drawing/2014/main" id="{704FB60E-0418-9C36-D419-CF1E3C51DB1C}"/>
                </a:ext>
              </a:extLst>
            </p:cNvPr>
            <p:cNvSpPr/>
            <p:nvPr/>
          </p:nvSpPr>
          <p:spPr>
            <a:xfrm>
              <a:off x="1859973" y="2480205"/>
              <a:ext cx="6264840" cy="280313"/>
            </a:xfrm>
            <a:prstGeom prst="roundRect">
              <a:avLst>
                <a:gd name="adj" fmla="val 12810"/>
              </a:avLst>
            </a:prstGeom>
            <a:solidFill>
              <a:schemeClr val="bg1">
                <a:lumMod val="95000"/>
              </a:schemeClr>
            </a:solidFill>
            <a:ln w="3175">
              <a:noFill/>
            </a:ln>
            <a:effectLst>
              <a:outerShdw blurRad="127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216000" bIns="45720" rtlCol="0" anchor="ctr"/>
            <a:lstStyle/>
            <a:p>
              <a:pPr algn="ctr"/>
              <a:endParaRPr lang="zh-CN" altLang="en-US"/>
            </a:p>
          </p:txBody>
        </p:sp>
        <p:grpSp>
          <p:nvGrpSpPr>
            <p:cNvPr id="60" name="组合 59">
              <a:extLst>
                <a:ext uri="{FF2B5EF4-FFF2-40B4-BE49-F238E27FC236}">
                  <a16:creationId xmlns:a16="http://schemas.microsoft.com/office/drawing/2014/main" id="{B0775EAF-EDB3-2CF6-767F-54257DE7F732}"/>
                </a:ext>
              </a:extLst>
            </p:cNvPr>
            <p:cNvGrpSpPr/>
            <p:nvPr/>
          </p:nvGrpSpPr>
          <p:grpSpPr>
            <a:xfrm>
              <a:off x="2016840" y="2531531"/>
              <a:ext cx="780463" cy="183269"/>
              <a:chOff x="2016840" y="2531531"/>
              <a:chExt cx="780463" cy="183269"/>
            </a:xfrm>
          </p:grpSpPr>
          <p:sp>
            <p:nvSpPr>
              <p:cNvPr id="61" name="椭圆 60">
                <a:extLst>
                  <a:ext uri="{FF2B5EF4-FFF2-40B4-BE49-F238E27FC236}">
                    <a16:creationId xmlns:a16="http://schemas.microsoft.com/office/drawing/2014/main" id="{EED9AB45-2AD0-584D-112E-E9ED5D0912CC}"/>
                  </a:ext>
                </a:extLst>
              </p:cNvPr>
              <p:cNvSpPr/>
              <p:nvPr/>
            </p:nvSpPr>
            <p:spPr>
              <a:xfrm>
                <a:off x="2016840" y="2531533"/>
                <a:ext cx="183267" cy="183267"/>
              </a:xfrm>
              <a:prstGeom prst="ellipse">
                <a:avLst/>
              </a:prstGeom>
              <a:solidFill>
                <a:srgbClr val="FF5F56"/>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a:extLst>
                  <a:ext uri="{FF2B5EF4-FFF2-40B4-BE49-F238E27FC236}">
                    <a16:creationId xmlns:a16="http://schemas.microsoft.com/office/drawing/2014/main" id="{443DEE2C-6484-72B2-B3DC-CAA83133CBD6}"/>
                  </a:ext>
                </a:extLst>
              </p:cNvPr>
              <p:cNvSpPr/>
              <p:nvPr/>
            </p:nvSpPr>
            <p:spPr>
              <a:xfrm>
                <a:off x="2315438" y="2531532"/>
                <a:ext cx="183267" cy="183267"/>
              </a:xfrm>
              <a:prstGeom prst="ellipse">
                <a:avLst/>
              </a:prstGeom>
              <a:solidFill>
                <a:srgbClr val="FFBD2E"/>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3A420BB5-2F5E-5EC1-646D-26A2867D7BF6}"/>
                  </a:ext>
                </a:extLst>
              </p:cNvPr>
              <p:cNvSpPr/>
              <p:nvPr/>
            </p:nvSpPr>
            <p:spPr>
              <a:xfrm>
                <a:off x="2614036" y="2531531"/>
                <a:ext cx="183267" cy="183267"/>
              </a:xfrm>
              <a:prstGeom prst="ellipse">
                <a:avLst/>
              </a:prstGeom>
              <a:solidFill>
                <a:srgbClr val="27C93F"/>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66" name="组合 65">
            <a:extLst>
              <a:ext uri="{FF2B5EF4-FFF2-40B4-BE49-F238E27FC236}">
                <a16:creationId xmlns:a16="http://schemas.microsoft.com/office/drawing/2014/main" id="{3BF82F06-0098-6B3E-CD53-987738B3B3FF}"/>
              </a:ext>
            </a:extLst>
          </p:cNvPr>
          <p:cNvGrpSpPr/>
          <p:nvPr/>
        </p:nvGrpSpPr>
        <p:grpSpPr>
          <a:xfrm>
            <a:off x="1303872" y="6024183"/>
            <a:ext cx="8404008" cy="655633"/>
            <a:chOff x="1859973" y="2480205"/>
            <a:chExt cx="8404008" cy="655633"/>
          </a:xfrm>
        </p:grpSpPr>
        <p:sp>
          <p:nvSpPr>
            <p:cNvPr id="67" name="矩形: 圆角 66">
              <a:extLst>
                <a:ext uri="{FF2B5EF4-FFF2-40B4-BE49-F238E27FC236}">
                  <a16:creationId xmlns:a16="http://schemas.microsoft.com/office/drawing/2014/main" id="{DCA7D000-5005-C90A-0C76-4296813918DE}"/>
                </a:ext>
              </a:extLst>
            </p:cNvPr>
            <p:cNvSpPr/>
            <p:nvPr/>
          </p:nvSpPr>
          <p:spPr>
            <a:xfrm>
              <a:off x="1859973" y="2480207"/>
              <a:ext cx="8175408" cy="655631"/>
            </a:xfrm>
            <a:prstGeom prst="roundRect">
              <a:avLst>
                <a:gd name="adj" fmla="val 2401"/>
              </a:avLst>
            </a:prstGeom>
            <a:solidFill>
              <a:srgbClr val="F9FBF9"/>
            </a:solidFill>
            <a:ln w="3175">
              <a:noFill/>
            </a:ln>
            <a:effectLst>
              <a:outerShdw blurRad="50800" dist="38100" dir="5400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a:extLst>
                <a:ext uri="{FF2B5EF4-FFF2-40B4-BE49-F238E27FC236}">
                  <a16:creationId xmlns:a16="http://schemas.microsoft.com/office/drawing/2014/main" id="{2070BA67-89FD-0EFC-24C3-FD9DF2C002CA}"/>
                </a:ext>
              </a:extLst>
            </p:cNvPr>
            <p:cNvSpPr txBox="1"/>
            <p:nvPr/>
          </p:nvSpPr>
          <p:spPr>
            <a:xfrm>
              <a:off x="1859973" y="2811843"/>
              <a:ext cx="8404008" cy="276999"/>
            </a:xfrm>
            <a:prstGeom prst="rect">
              <a:avLst/>
            </a:prstGeom>
            <a:noFill/>
          </p:spPr>
          <p:txBody>
            <a:bodyPr wrap="square" lIns="217440" tIns="45720" rIns="216000" bIns="4572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Source Code Pro" panose="020B0509030403020204" pitchFamily="49" charset="0"/>
                </a:rPr>
                <a:t>I</a:t>
              </a:r>
              <a:r>
                <a:rPr kumimoji="0" lang="en-US" altLang="zh-CN" sz="1200" b="0" i="0" u="none" strike="noStrike" cap="none" normalizeH="0" baseline="0">
                  <a:ln>
                    <a:noFill/>
                  </a:ln>
                  <a:solidFill>
                    <a:srgbClr val="000000"/>
                  </a:solidFill>
                  <a:effectLst/>
                  <a:latin typeface="Source Code Pro" panose="020B0509030403020204" pitchFamily="49" charset="0"/>
                </a:rPr>
                <a:t>User</a:t>
              </a:r>
              <a:r>
                <a:rPr kumimoji="0" lang="zh-CN" altLang="zh-CN" sz="1200" b="0" i="0" u="none" strike="noStrike" cap="none" normalizeH="0" baseline="0">
                  <a:ln>
                    <a:noFill/>
                  </a:ln>
                  <a:solidFill>
                    <a:srgbClr val="000000"/>
                  </a:solidFill>
                  <a:effectLst/>
                  <a:latin typeface="Source Code Pro" panose="020B0509030403020204" pitchFamily="49" charset="0"/>
                </a:rPr>
                <a:t>CouponService serviceProxy = (I</a:t>
              </a:r>
              <a:r>
                <a:rPr kumimoji="0" lang="en-US" altLang="zh-CN" sz="1200" b="0" i="0" u="none" strike="noStrike" cap="none" normalizeH="0" baseline="0">
                  <a:ln>
                    <a:noFill/>
                  </a:ln>
                  <a:solidFill>
                    <a:srgbClr val="000000"/>
                  </a:solidFill>
                  <a:effectLst/>
                  <a:latin typeface="Source Code Pro" panose="020B0509030403020204" pitchFamily="49" charset="0"/>
                </a:rPr>
                <a:t>User</a:t>
              </a:r>
              <a:r>
                <a:rPr kumimoji="0" lang="zh-CN" altLang="zh-CN" sz="1200" b="0" i="0" u="none" strike="noStrike" cap="none" normalizeH="0" baseline="0">
                  <a:ln>
                    <a:noFill/>
                  </a:ln>
                  <a:solidFill>
                    <a:srgbClr val="000000"/>
                  </a:solidFill>
                  <a:effectLst/>
                  <a:latin typeface="Source Code Pro" panose="020B0509030403020204" pitchFamily="49" charset="0"/>
                </a:rPr>
                <a:t>CouponService) AopContext.</a:t>
              </a:r>
              <a:r>
                <a:rPr kumimoji="0" lang="zh-CN" altLang="zh-CN" sz="1200" b="0" i="1" u="none" strike="noStrike" cap="none" normalizeH="0" baseline="0">
                  <a:ln>
                    <a:noFill/>
                  </a:ln>
                  <a:solidFill>
                    <a:srgbClr val="000000"/>
                  </a:solidFill>
                  <a:effectLst/>
                  <a:latin typeface="Source Code Pro" panose="020B0509030403020204" pitchFamily="49" charset="0"/>
                </a:rPr>
                <a:t>currentProxy</a:t>
              </a:r>
              <a:r>
                <a:rPr kumimoji="0" lang="zh-CN" altLang="zh-CN" sz="1200" b="0" i="0" u="none" strike="noStrike" cap="none" normalizeH="0" baseline="0">
                  <a:ln>
                    <a:noFill/>
                  </a:ln>
                  <a:solidFill>
                    <a:srgbClr val="000000"/>
                  </a:solidFill>
                  <a:effectLst/>
                  <a:latin typeface="Source Code Pro" panose="020B0509030403020204" pitchFamily="49" charset="0"/>
                </a:rPr>
                <a:t>()</a:t>
              </a:r>
              <a:endParaRPr kumimoji="0" lang="zh-CN" altLang="zh-CN" sz="1600" b="0" i="0" u="none" strike="noStrike" cap="none" normalizeH="0" baseline="0">
                <a:ln>
                  <a:noFill/>
                </a:ln>
                <a:solidFill>
                  <a:schemeClr val="tx1"/>
                </a:solidFill>
                <a:effectLst/>
                <a:latin typeface="Arial" panose="020B0604020202020204" pitchFamily="34" charset="0"/>
              </a:endParaRPr>
            </a:p>
          </p:txBody>
        </p:sp>
        <p:sp>
          <p:nvSpPr>
            <p:cNvPr id="69" name="矩形: 圆角 68">
              <a:extLst>
                <a:ext uri="{FF2B5EF4-FFF2-40B4-BE49-F238E27FC236}">
                  <a16:creationId xmlns:a16="http://schemas.microsoft.com/office/drawing/2014/main" id="{77C3814D-6C1F-B2EC-873F-1BCADFCE8A0F}"/>
                </a:ext>
              </a:extLst>
            </p:cNvPr>
            <p:cNvSpPr/>
            <p:nvPr/>
          </p:nvSpPr>
          <p:spPr>
            <a:xfrm>
              <a:off x="1859973" y="2480205"/>
              <a:ext cx="8175408" cy="280313"/>
            </a:xfrm>
            <a:prstGeom prst="roundRect">
              <a:avLst>
                <a:gd name="adj" fmla="val 12810"/>
              </a:avLst>
            </a:prstGeom>
            <a:solidFill>
              <a:schemeClr val="bg1">
                <a:lumMod val="95000"/>
              </a:schemeClr>
            </a:solidFill>
            <a:ln w="3175">
              <a:noFill/>
            </a:ln>
            <a:effectLst>
              <a:outerShdw blurRad="127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216000" bIns="45720" rtlCol="0" anchor="ctr"/>
            <a:lstStyle/>
            <a:p>
              <a:pPr algn="ctr"/>
              <a:endParaRPr lang="zh-CN" altLang="en-US"/>
            </a:p>
          </p:txBody>
        </p:sp>
        <p:grpSp>
          <p:nvGrpSpPr>
            <p:cNvPr id="70" name="组合 69">
              <a:extLst>
                <a:ext uri="{FF2B5EF4-FFF2-40B4-BE49-F238E27FC236}">
                  <a16:creationId xmlns:a16="http://schemas.microsoft.com/office/drawing/2014/main" id="{E51B078E-4BC7-30C3-D08C-854E415F3854}"/>
                </a:ext>
              </a:extLst>
            </p:cNvPr>
            <p:cNvGrpSpPr/>
            <p:nvPr/>
          </p:nvGrpSpPr>
          <p:grpSpPr>
            <a:xfrm>
              <a:off x="2016840" y="2531531"/>
              <a:ext cx="780463" cy="183269"/>
              <a:chOff x="2016840" y="2531531"/>
              <a:chExt cx="780463" cy="183269"/>
            </a:xfrm>
          </p:grpSpPr>
          <p:sp>
            <p:nvSpPr>
              <p:cNvPr id="71" name="椭圆 70">
                <a:extLst>
                  <a:ext uri="{FF2B5EF4-FFF2-40B4-BE49-F238E27FC236}">
                    <a16:creationId xmlns:a16="http://schemas.microsoft.com/office/drawing/2014/main" id="{E1B19DA6-0974-45B3-1B8C-AA298469D738}"/>
                  </a:ext>
                </a:extLst>
              </p:cNvPr>
              <p:cNvSpPr/>
              <p:nvPr/>
            </p:nvSpPr>
            <p:spPr>
              <a:xfrm>
                <a:off x="2016840" y="2531533"/>
                <a:ext cx="183267" cy="183267"/>
              </a:xfrm>
              <a:prstGeom prst="ellipse">
                <a:avLst/>
              </a:prstGeom>
              <a:solidFill>
                <a:srgbClr val="FF5F56"/>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a:extLst>
                  <a:ext uri="{FF2B5EF4-FFF2-40B4-BE49-F238E27FC236}">
                    <a16:creationId xmlns:a16="http://schemas.microsoft.com/office/drawing/2014/main" id="{4D9755CC-29DD-8834-256B-A9FAF5D1DEED}"/>
                  </a:ext>
                </a:extLst>
              </p:cNvPr>
              <p:cNvSpPr/>
              <p:nvPr/>
            </p:nvSpPr>
            <p:spPr>
              <a:xfrm>
                <a:off x="2315438" y="2531532"/>
                <a:ext cx="183267" cy="183267"/>
              </a:xfrm>
              <a:prstGeom prst="ellipse">
                <a:avLst/>
              </a:prstGeom>
              <a:solidFill>
                <a:srgbClr val="FFBD2E"/>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a:extLst>
                  <a:ext uri="{FF2B5EF4-FFF2-40B4-BE49-F238E27FC236}">
                    <a16:creationId xmlns:a16="http://schemas.microsoft.com/office/drawing/2014/main" id="{11893AD6-2443-6E32-667C-F98D0C09E279}"/>
                  </a:ext>
                </a:extLst>
              </p:cNvPr>
              <p:cNvSpPr/>
              <p:nvPr/>
            </p:nvSpPr>
            <p:spPr>
              <a:xfrm>
                <a:off x="2614036" y="2531531"/>
                <a:ext cx="183267" cy="183267"/>
              </a:xfrm>
              <a:prstGeom prst="ellipse">
                <a:avLst/>
              </a:prstGeom>
              <a:solidFill>
                <a:srgbClr val="27C93F"/>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2851873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3">
                                            <p:txEl>
                                              <p:pRg st="1" end="1"/>
                                            </p:txEl>
                                          </p:spTgt>
                                        </p:tgtEl>
                                        <p:attrNameLst>
                                          <p:attrName>style.visibility</p:attrName>
                                        </p:attrNameLst>
                                      </p:cBhvr>
                                      <p:to>
                                        <p:strVal val="visible"/>
                                      </p:to>
                                    </p:set>
                                    <p:animEffect transition="in" filter="randombar(horizontal)">
                                      <p:cBhvr>
                                        <p:cTn id="7" dur="500"/>
                                        <p:tgtEl>
                                          <p:spTgt spid="3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randombar(horizontal)">
                                      <p:cBhvr>
                                        <p:cTn id="10" dur="500"/>
                                        <p:tgtEl>
                                          <p:spTgt spid="41"/>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3">
                                            <p:txEl>
                                              <p:pRg st="5" end="5"/>
                                            </p:txEl>
                                          </p:spTgt>
                                        </p:tgtEl>
                                        <p:attrNameLst>
                                          <p:attrName>style.visibility</p:attrName>
                                        </p:attrNameLst>
                                      </p:cBhvr>
                                      <p:to>
                                        <p:strVal val="visible"/>
                                      </p:to>
                                    </p:set>
                                    <p:animEffect transition="in" filter="randombar(horizontal)">
                                      <p:cBhvr>
                                        <p:cTn id="15" dur="500"/>
                                        <p:tgtEl>
                                          <p:spTgt spid="33">
                                            <p:txEl>
                                              <p:pRg st="5" end="5"/>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randombar(horizontal)">
                                      <p:cBhvr>
                                        <p:cTn id="18" dur="500"/>
                                        <p:tgtEl>
                                          <p:spTgt spid="56"/>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33">
                                            <p:txEl>
                                              <p:pRg st="11" end="11"/>
                                            </p:txEl>
                                          </p:spTgt>
                                        </p:tgtEl>
                                        <p:attrNameLst>
                                          <p:attrName>style.visibility</p:attrName>
                                        </p:attrNameLst>
                                      </p:cBhvr>
                                      <p:to>
                                        <p:strVal val="visible"/>
                                      </p:to>
                                    </p:set>
                                    <p:animEffect transition="in" filter="randombar(horizontal)">
                                      <p:cBhvr>
                                        <p:cTn id="23" dur="500"/>
                                        <p:tgtEl>
                                          <p:spTgt spid="33">
                                            <p:txEl>
                                              <p:pRg st="11" end="11"/>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66"/>
                                        </p:tgtEl>
                                        <p:attrNameLst>
                                          <p:attrName>style.visibility</p:attrName>
                                        </p:attrNameLst>
                                      </p:cBhvr>
                                      <p:to>
                                        <p:strVal val="visible"/>
                                      </p:to>
                                    </p:set>
                                    <p:animEffect transition="in" filter="randombar(horizontal)">
                                      <p:cBhvr>
                                        <p:cTn id="26"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0A3140-9F3F-376A-F01D-4ED9344A6C6E}"/>
              </a:ext>
            </a:extLst>
          </p:cNvPr>
          <p:cNvSpPr>
            <a:spLocks noGrp="1"/>
          </p:cNvSpPr>
          <p:nvPr>
            <p:ph type="title"/>
          </p:nvPr>
        </p:nvSpPr>
        <p:spPr/>
        <p:txBody>
          <a:bodyPr/>
          <a:lstStyle/>
          <a:p>
            <a:r>
              <a:rPr lang="zh-CN" altLang="en-US">
                <a:solidFill>
                  <a:srgbClr val="AD2B26"/>
                </a:solidFill>
              </a:rPr>
              <a:t>接口统计</a:t>
            </a:r>
          </a:p>
        </p:txBody>
      </p:sp>
      <p:graphicFrame>
        <p:nvGraphicFramePr>
          <p:cNvPr id="8" name="表格 4">
            <a:extLst>
              <a:ext uri="{FF2B5EF4-FFF2-40B4-BE49-F238E27FC236}">
                <a16:creationId xmlns:a16="http://schemas.microsoft.com/office/drawing/2014/main" id="{B90C3582-957F-FE9A-90A7-08BA64197890}"/>
              </a:ext>
            </a:extLst>
          </p:cNvPr>
          <p:cNvGraphicFramePr>
            <a:graphicFrameLocks noGrp="1"/>
          </p:cNvGraphicFramePr>
          <p:nvPr>
            <p:extLst>
              <p:ext uri="{D42A27DB-BD31-4B8C-83A1-F6EECF244321}">
                <p14:modId xmlns:p14="http://schemas.microsoft.com/office/powerpoint/2010/main" val="4035715171"/>
              </p:ext>
            </p:extLst>
          </p:nvPr>
        </p:nvGraphicFramePr>
        <p:xfrm>
          <a:off x="2396337" y="1803509"/>
          <a:ext cx="7399325" cy="2342364"/>
        </p:xfrm>
        <a:graphic>
          <a:graphicData uri="http://schemas.openxmlformats.org/drawingml/2006/table">
            <a:tbl>
              <a:tblPr firstRow="1" bandRow="1">
                <a:effectLst>
                  <a:outerShdw blurRad="50800" dist="38100" dir="5400000" algn="t" rotWithShape="0">
                    <a:prstClr val="black">
                      <a:alpha val="40000"/>
                    </a:prstClr>
                  </a:outerShdw>
                </a:effectLst>
                <a:tableStyleId>{073A0DAA-6AF3-43AB-8588-CEC1D06C72B9}</a:tableStyleId>
              </a:tblPr>
              <a:tblGrid>
                <a:gridCol w="1213734">
                  <a:extLst>
                    <a:ext uri="{9D8B030D-6E8A-4147-A177-3AD203B41FA5}">
                      <a16:colId xmlns:a16="http://schemas.microsoft.com/office/drawing/2014/main" val="2632288434"/>
                    </a:ext>
                  </a:extLst>
                </a:gridCol>
                <a:gridCol w="6185591">
                  <a:extLst>
                    <a:ext uri="{9D8B030D-6E8A-4147-A177-3AD203B41FA5}">
                      <a16:colId xmlns:a16="http://schemas.microsoft.com/office/drawing/2014/main" val="3490649803"/>
                    </a:ext>
                  </a:extLst>
                </a:gridCol>
              </a:tblGrid>
              <a:tr h="534497">
                <a:tc>
                  <a:txBody>
                    <a:bodyPr/>
                    <a:lstStyle/>
                    <a:p>
                      <a:pPr algn="ctr"/>
                      <a:r>
                        <a:rPr lang="zh-CN" altLang="en-US" sz="1800"/>
                        <a:t>编号</a:t>
                      </a:r>
                    </a:p>
                  </a:txBody>
                  <a:tcPr anchor="ctr">
                    <a:solidFill>
                      <a:srgbClr val="AD2B26"/>
                    </a:solidFill>
                  </a:tcPr>
                </a:tc>
                <a:tc>
                  <a:txBody>
                    <a:bodyPr/>
                    <a:lstStyle/>
                    <a:p>
                      <a:pPr algn="ctr"/>
                      <a:r>
                        <a:rPr lang="zh-CN" altLang="en-US" sz="1800"/>
                        <a:t>接口简述</a:t>
                      </a:r>
                    </a:p>
                  </a:txBody>
                  <a:tcPr anchor="ctr">
                    <a:solidFill>
                      <a:srgbClr val="AD2B26"/>
                    </a:solidFill>
                  </a:tcPr>
                </a:tc>
                <a:extLst>
                  <a:ext uri="{0D108BD9-81ED-4DB2-BD59-A6C34878D82A}">
                    <a16:rowId xmlns:a16="http://schemas.microsoft.com/office/drawing/2014/main" val="1747419205"/>
                  </a:ext>
                </a:extLst>
              </a:tr>
              <a:tr h="451712">
                <a:tc>
                  <a:txBody>
                    <a:bodyPr/>
                    <a:lstStyle/>
                    <a:p>
                      <a:pPr algn="ctr"/>
                      <a:r>
                        <a:rPr lang="en-US" altLang="zh-CN" sz="1400" b="0"/>
                        <a:t>1</a:t>
                      </a:r>
                      <a:endParaRPr lang="zh-CN" altLang="en-US" sz="1400" b="0"/>
                    </a:p>
                  </a:txBody>
                  <a:tcPr anchor="ctr">
                    <a:solidFill>
                      <a:schemeClr val="bg1">
                        <a:lumMod val="95000"/>
                      </a:schemeClr>
                    </a:solidFill>
                  </a:tcPr>
                </a:tc>
                <a:tc>
                  <a:txBody>
                    <a:bodyPr/>
                    <a:lstStyle/>
                    <a:p>
                      <a:pPr algn="ctr"/>
                      <a:r>
                        <a:rPr lang="zh-CN" altLang="en-US" sz="1400" b="0"/>
                        <a:t>用户端查询发放中的优惠券</a:t>
                      </a:r>
                    </a:p>
                  </a:txBody>
                  <a:tcPr anchor="ctr">
                    <a:solidFill>
                      <a:schemeClr val="bg1">
                        <a:lumMod val="95000"/>
                      </a:schemeClr>
                    </a:solidFill>
                  </a:tcPr>
                </a:tc>
                <a:extLst>
                  <a:ext uri="{0D108BD9-81ED-4DB2-BD59-A6C34878D82A}">
                    <a16:rowId xmlns:a16="http://schemas.microsoft.com/office/drawing/2014/main" val="3879576160"/>
                  </a:ext>
                </a:extLst>
              </a:tr>
              <a:tr h="452051">
                <a:tc>
                  <a:txBody>
                    <a:bodyPr/>
                    <a:lstStyle/>
                    <a:p>
                      <a:pPr algn="ctr"/>
                      <a:r>
                        <a:rPr lang="en-US" altLang="zh-CN" sz="1400" b="0"/>
                        <a:t>2</a:t>
                      </a:r>
                      <a:endParaRPr lang="zh-CN" altLang="en-US" sz="1400" b="0"/>
                    </a:p>
                  </a:txBody>
                  <a:tcPr anchor="ctr"/>
                </a:tc>
                <a:tc>
                  <a:txBody>
                    <a:bodyPr/>
                    <a:lstStyle/>
                    <a:p>
                      <a:pPr algn="ctr"/>
                      <a:r>
                        <a:rPr lang="zh-CN" altLang="en-US" sz="1400" b="0"/>
                        <a:t>领取优惠券</a:t>
                      </a:r>
                    </a:p>
                  </a:txBody>
                  <a:tcPr anchor="ctr"/>
                </a:tc>
                <a:extLst>
                  <a:ext uri="{0D108BD9-81ED-4DB2-BD59-A6C34878D82A}">
                    <a16:rowId xmlns:a16="http://schemas.microsoft.com/office/drawing/2014/main" val="3493185947"/>
                  </a:ext>
                </a:extLst>
              </a:tr>
              <a:tr h="452052">
                <a:tc>
                  <a:txBody>
                    <a:bodyPr/>
                    <a:lstStyle/>
                    <a:p>
                      <a:pPr algn="ctr"/>
                      <a:r>
                        <a:rPr lang="en-US" altLang="zh-CN" sz="1400" b="0"/>
                        <a:t>3</a:t>
                      </a:r>
                      <a:endParaRPr lang="zh-CN" altLang="en-US" sz="1400" b="0"/>
                    </a:p>
                  </a:txBody>
                  <a:tcPr anchor="ctr">
                    <a:solidFill>
                      <a:schemeClr val="bg1">
                        <a:lumMod val="95000"/>
                      </a:schemeClr>
                    </a:solidFill>
                  </a:tcPr>
                </a:tc>
                <a:tc>
                  <a:txBody>
                    <a:bodyPr/>
                    <a:lstStyle/>
                    <a:p>
                      <a:pPr algn="ctr"/>
                      <a:r>
                        <a:rPr lang="zh-CN" altLang="en-US" sz="1400" b="0"/>
                        <a:t>兑换码兑换优惠券</a:t>
                      </a:r>
                    </a:p>
                  </a:txBody>
                  <a:tcPr anchor="ctr">
                    <a:solidFill>
                      <a:schemeClr val="bg1">
                        <a:lumMod val="95000"/>
                      </a:schemeClr>
                    </a:solidFill>
                  </a:tcPr>
                </a:tc>
                <a:extLst>
                  <a:ext uri="{0D108BD9-81ED-4DB2-BD59-A6C34878D82A}">
                    <a16:rowId xmlns:a16="http://schemas.microsoft.com/office/drawing/2014/main" val="220250136"/>
                  </a:ext>
                </a:extLst>
              </a:tr>
              <a:tr h="452052">
                <a:tc>
                  <a:txBody>
                    <a:bodyPr/>
                    <a:lstStyle/>
                    <a:p>
                      <a:pPr algn="ctr"/>
                      <a:r>
                        <a:rPr lang="en-US" altLang="zh-CN" sz="1400" b="0"/>
                        <a:t>4</a:t>
                      </a:r>
                      <a:endParaRPr lang="zh-CN" altLang="en-US" sz="1400" b="0"/>
                    </a:p>
                  </a:txBody>
                  <a:tcPr anchor="ctr">
                    <a:solidFill>
                      <a:srgbClr val="E7E7E7"/>
                    </a:solidFill>
                  </a:tcPr>
                </a:tc>
                <a:tc>
                  <a:txBody>
                    <a:bodyPr/>
                    <a:lstStyle/>
                    <a:p>
                      <a:pPr algn="ctr"/>
                      <a:r>
                        <a:rPr lang="zh-CN" altLang="en-US" sz="1400" b="0"/>
                        <a:t>查询我的优惠券</a:t>
                      </a:r>
                    </a:p>
                  </a:txBody>
                  <a:tcPr anchor="ctr">
                    <a:solidFill>
                      <a:srgbClr val="E7E7E7"/>
                    </a:solidFill>
                  </a:tcPr>
                </a:tc>
                <a:extLst>
                  <a:ext uri="{0D108BD9-81ED-4DB2-BD59-A6C34878D82A}">
                    <a16:rowId xmlns:a16="http://schemas.microsoft.com/office/drawing/2014/main" val="1184803354"/>
                  </a:ext>
                </a:extLst>
              </a:tr>
            </a:tbl>
          </a:graphicData>
        </a:graphic>
      </p:graphicFrame>
    </p:spTree>
    <p:extLst>
      <p:ext uri="{BB962C8B-B14F-4D97-AF65-F5344CB8AC3E}">
        <p14:creationId xmlns:p14="http://schemas.microsoft.com/office/powerpoint/2010/main" val="15165770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C27D2CA-4199-2FF9-8E8A-C2AE1931305C}"/>
              </a:ext>
            </a:extLst>
          </p:cNvPr>
          <p:cNvSpPr>
            <a:spLocks noGrp="1"/>
          </p:cNvSpPr>
          <p:nvPr>
            <p:ph type="body" sz="quarter" idx="10"/>
          </p:nvPr>
        </p:nvSpPr>
        <p:spPr>
          <a:xfrm>
            <a:off x="4985062" y="2089885"/>
            <a:ext cx="3644033" cy="637267"/>
          </a:xfrm>
        </p:spPr>
        <p:txBody>
          <a:bodyPr/>
          <a:lstStyle/>
          <a:p>
            <a:r>
              <a:rPr lang="zh-CN" altLang="en-US">
                <a:solidFill>
                  <a:srgbClr val="4C5252"/>
                </a:solidFill>
              </a:rPr>
              <a:t>接口统计</a:t>
            </a:r>
          </a:p>
        </p:txBody>
      </p:sp>
      <p:sp>
        <p:nvSpPr>
          <p:cNvPr id="3" name="文本占位符 1">
            <a:extLst>
              <a:ext uri="{FF2B5EF4-FFF2-40B4-BE49-F238E27FC236}">
                <a16:creationId xmlns:a16="http://schemas.microsoft.com/office/drawing/2014/main" id="{714FCE93-9C74-AA09-E094-3BABF1D38B7E}"/>
              </a:ext>
            </a:extLst>
          </p:cNvPr>
          <p:cNvSpPr txBox="1">
            <a:spLocks/>
          </p:cNvSpPr>
          <p:nvPr/>
        </p:nvSpPr>
        <p:spPr>
          <a:xfrm>
            <a:off x="4985061" y="2727152"/>
            <a:ext cx="3644033"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solidFill>
                  <a:srgbClr val="AD2B26"/>
                </a:solidFill>
              </a:rPr>
              <a:t>表结构设计</a:t>
            </a:r>
          </a:p>
        </p:txBody>
      </p:sp>
    </p:spTree>
    <p:extLst>
      <p:ext uri="{BB962C8B-B14F-4D97-AF65-F5344CB8AC3E}">
        <p14:creationId xmlns:p14="http://schemas.microsoft.com/office/powerpoint/2010/main" val="221271236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文本占位符 1">
            <a:extLst>
              <a:ext uri="{FF2B5EF4-FFF2-40B4-BE49-F238E27FC236}">
                <a16:creationId xmlns:a16="http://schemas.microsoft.com/office/drawing/2014/main" id="{9961DD5D-9843-8457-C01A-D31BF068675B}"/>
              </a:ext>
            </a:extLst>
          </p:cNvPr>
          <p:cNvSpPr txBox="1">
            <a:spLocks/>
          </p:cNvSpPr>
          <p:nvPr/>
        </p:nvSpPr>
        <p:spPr>
          <a:xfrm>
            <a:off x="814916" y="766442"/>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zh-CN" altLang="en-US" sz="2000">
                <a:solidFill>
                  <a:srgbClr val="AD2B2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表结构设计</a:t>
            </a:r>
          </a:p>
        </p:txBody>
      </p:sp>
      <p:sp>
        <p:nvSpPr>
          <p:cNvPr id="4" name="矩形 3">
            <a:extLst>
              <a:ext uri="{FF2B5EF4-FFF2-40B4-BE49-F238E27FC236}">
                <a16:creationId xmlns:a16="http://schemas.microsoft.com/office/drawing/2014/main" id="{D4026EEE-1DC2-C765-4526-2E4A52664F99}"/>
              </a:ext>
            </a:extLst>
          </p:cNvPr>
          <p:cNvSpPr/>
          <p:nvPr/>
        </p:nvSpPr>
        <p:spPr>
          <a:xfrm>
            <a:off x="9033193" y="3429000"/>
            <a:ext cx="941613" cy="413657"/>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200"/>
              <a:t>用户券</a:t>
            </a:r>
          </a:p>
        </p:txBody>
      </p:sp>
      <p:sp>
        <p:nvSpPr>
          <p:cNvPr id="5" name="矩形 4">
            <a:extLst>
              <a:ext uri="{FF2B5EF4-FFF2-40B4-BE49-F238E27FC236}">
                <a16:creationId xmlns:a16="http://schemas.microsoft.com/office/drawing/2014/main" id="{C18B476D-CCBA-B03E-AA68-1DC9476BCF36}"/>
              </a:ext>
            </a:extLst>
          </p:cNvPr>
          <p:cNvSpPr/>
          <p:nvPr/>
        </p:nvSpPr>
        <p:spPr>
          <a:xfrm>
            <a:off x="5791036" y="3427692"/>
            <a:ext cx="913549" cy="413658"/>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a:t>优惠券</a:t>
            </a:r>
          </a:p>
        </p:txBody>
      </p:sp>
      <p:sp>
        <p:nvSpPr>
          <p:cNvPr id="6" name="椭圆 5">
            <a:extLst>
              <a:ext uri="{FF2B5EF4-FFF2-40B4-BE49-F238E27FC236}">
                <a16:creationId xmlns:a16="http://schemas.microsoft.com/office/drawing/2014/main" id="{987B9078-EAA0-176F-7EC7-5E8D0E60A75D}"/>
              </a:ext>
            </a:extLst>
          </p:cNvPr>
          <p:cNvSpPr/>
          <p:nvPr/>
        </p:nvSpPr>
        <p:spPr>
          <a:xfrm>
            <a:off x="10555727" y="2801063"/>
            <a:ext cx="772886" cy="453353"/>
          </a:xfrm>
          <a:prstGeom prst="ellipse">
            <a:avLst/>
          </a:prstGeom>
          <a:ln/>
        </p:spPr>
        <p:style>
          <a:lnRef idx="1">
            <a:schemeClr val="accent3"/>
          </a:lnRef>
          <a:fillRef idx="2">
            <a:schemeClr val="accent3"/>
          </a:fillRef>
          <a:effectRef idx="1">
            <a:schemeClr val="accent3"/>
          </a:effectRef>
          <a:fontRef idx="minor">
            <a:schemeClr val="dk1"/>
          </a:fontRef>
        </p:style>
        <p:txBody>
          <a:bodyPr lIns="0" tIns="45720" rIns="0" bIns="45720" rtlCol="0" anchor="ctr"/>
          <a:lstStyle/>
          <a:p>
            <a:pPr algn="ctr"/>
            <a:r>
              <a:rPr lang="zh-CN" altLang="en-US" sz="1200"/>
              <a:t>有效期</a:t>
            </a:r>
          </a:p>
        </p:txBody>
      </p:sp>
      <p:cxnSp>
        <p:nvCxnSpPr>
          <p:cNvPr id="7" name="直接连接符 6">
            <a:extLst>
              <a:ext uri="{FF2B5EF4-FFF2-40B4-BE49-F238E27FC236}">
                <a16:creationId xmlns:a16="http://schemas.microsoft.com/office/drawing/2014/main" id="{4F497389-2D30-D919-9130-B9F25F6BA9F5}"/>
              </a:ext>
            </a:extLst>
          </p:cNvPr>
          <p:cNvCxnSpPr>
            <a:cxnSpLocks/>
            <a:stCxn id="4" idx="3"/>
            <a:endCxn id="6" idx="2"/>
          </p:cNvCxnSpPr>
          <p:nvPr/>
        </p:nvCxnSpPr>
        <p:spPr>
          <a:xfrm flipV="1">
            <a:off x="9974806" y="3027740"/>
            <a:ext cx="580921" cy="608089"/>
          </a:xfrm>
          <a:prstGeom prst="line">
            <a:avLst/>
          </a:prstGeom>
        </p:spPr>
        <p:style>
          <a:lnRef idx="1">
            <a:schemeClr val="dk1"/>
          </a:lnRef>
          <a:fillRef idx="0">
            <a:schemeClr val="dk1"/>
          </a:fillRef>
          <a:effectRef idx="0">
            <a:schemeClr val="dk1"/>
          </a:effectRef>
          <a:fontRef idx="minor">
            <a:schemeClr val="tx1"/>
          </a:fontRef>
        </p:style>
      </p:cxnSp>
      <p:sp>
        <p:nvSpPr>
          <p:cNvPr id="8" name="椭圆 7">
            <a:extLst>
              <a:ext uri="{FF2B5EF4-FFF2-40B4-BE49-F238E27FC236}">
                <a16:creationId xmlns:a16="http://schemas.microsoft.com/office/drawing/2014/main" id="{B39DC179-44BB-F4CD-FD16-3085A2A9F01A}"/>
              </a:ext>
            </a:extLst>
          </p:cNvPr>
          <p:cNvSpPr/>
          <p:nvPr/>
        </p:nvSpPr>
        <p:spPr>
          <a:xfrm>
            <a:off x="10663328" y="3407844"/>
            <a:ext cx="772886" cy="453353"/>
          </a:xfrm>
          <a:prstGeom prst="ellipse">
            <a:avLst/>
          </a:prstGeom>
          <a:ln/>
        </p:spPr>
        <p:style>
          <a:lnRef idx="1">
            <a:schemeClr val="accent3"/>
          </a:lnRef>
          <a:fillRef idx="2">
            <a:schemeClr val="accent3"/>
          </a:fillRef>
          <a:effectRef idx="1">
            <a:schemeClr val="accent3"/>
          </a:effectRef>
          <a:fontRef idx="minor">
            <a:schemeClr val="dk1"/>
          </a:fontRef>
        </p:style>
        <p:txBody>
          <a:bodyPr lIns="0" tIns="45720" rIns="0" bIns="45720" rtlCol="0" anchor="ctr"/>
          <a:lstStyle/>
          <a:p>
            <a:pPr algn="ctr"/>
            <a:r>
              <a:rPr lang="zh-CN" altLang="en-US" sz="1200"/>
              <a:t>状态</a:t>
            </a:r>
          </a:p>
        </p:txBody>
      </p:sp>
      <p:cxnSp>
        <p:nvCxnSpPr>
          <p:cNvPr id="9" name="直接连接符 8">
            <a:extLst>
              <a:ext uri="{FF2B5EF4-FFF2-40B4-BE49-F238E27FC236}">
                <a16:creationId xmlns:a16="http://schemas.microsoft.com/office/drawing/2014/main" id="{27E2746E-4615-9E10-607C-4359F3FEE361}"/>
              </a:ext>
            </a:extLst>
          </p:cNvPr>
          <p:cNvCxnSpPr>
            <a:cxnSpLocks/>
            <a:stCxn id="4" idx="3"/>
            <a:endCxn id="8" idx="2"/>
          </p:cNvCxnSpPr>
          <p:nvPr/>
        </p:nvCxnSpPr>
        <p:spPr>
          <a:xfrm flipV="1">
            <a:off x="9974806" y="3634521"/>
            <a:ext cx="688522" cy="1308"/>
          </a:xfrm>
          <a:prstGeom prst="line">
            <a:avLst/>
          </a:prstGeom>
        </p:spPr>
        <p:style>
          <a:lnRef idx="1">
            <a:schemeClr val="dk1"/>
          </a:lnRef>
          <a:fillRef idx="0">
            <a:schemeClr val="dk1"/>
          </a:fillRef>
          <a:effectRef idx="0">
            <a:schemeClr val="dk1"/>
          </a:effectRef>
          <a:fontRef idx="minor">
            <a:schemeClr val="tx1"/>
          </a:fontRef>
        </p:style>
      </p:cxnSp>
      <p:sp>
        <p:nvSpPr>
          <p:cNvPr id="10" name="椭圆 9">
            <a:extLst>
              <a:ext uri="{FF2B5EF4-FFF2-40B4-BE49-F238E27FC236}">
                <a16:creationId xmlns:a16="http://schemas.microsoft.com/office/drawing/2014/main" id="{6E8FAAE2-2F43-74D4-83A8-99D6DC960028}"/>
              </a:ext>
            </a:extLst>
          </p:cNvPr>
          <p:cNvSpPr/>
          <p:nvPr/>
        </p:nvSpPr>
        <p:spPr>
          <a:xfrm>
            <a:off x="9111652" y="2133391"/>
            <a:ext cx="772886" cy="453353"/>
          </a:xfrm>
          <a:prstGeom prst="ellipse">
            <a:avLst/>
          </a:prstGeom>
          <a:ln/>
        </p:spPr>
        <p:style>
          <a:lnRef idx="1">
            <a:schemeClr val="accent3"/>
          </a:lnRef>
          <a:fillRef idx="2">
            <a:schemeClr val="accent3"/>
          </a:fillRef>
          <a:effectRef idx="1">
            <a:schemeClr val="accent3"/>
          </a:effectRef>
          <a:fontRef idx="minor">
            <a:schemeClr val="dk1"/>
          </a:fontRef>
        </p:style>
        <p:txBody>
          <a:bodyPr lIns="0" tIns="45720" rIns="0" bIns="45720" rtlCol="0" anchor="ctr"/>
          <a:lstStyle/>
          <a:p>
            <a:pPr algn="ctr"/>
            <a:r>
              <a:rPr lang="en-US" altLang="zh-CN" sz="1200"/>
              <a:t>id</a:t>
            </a:r>
            <a:endParaRPr lang="zh-CN" altLang="en-US" sz="1200"/>
          </a:p>
        </p:txBody>
      </p:sp>
      <p:cxnSp>
        <p:nvCxnSpPr>
          <p:cNvPr id="11" name="直接连接符 10">
            <a:extLst>
              <a:ext uri="{FF2B5EF4-FFF2-40B4-BE49-F238E27FC236}">
                <a16:creationId xmlns:a16="http://schemas.microsoft.com/office/drawing/2014/main" id="{E2ED7742-44B6-0A5C-DE69-2A393589B025}"/>
              </a:ext>
            </a:extLst>
          </p:cNvPr>
          <p:cNvCxnSpPr>
            <a:cxnSpLocks/>
            <a:stCxn id="4" idx="0"/>
            <a:endCxn id="10" idx="4"/>
          </p:cNvCxnSpPr>
          <p:nvPr/>
        </p:nvCxnSpPr>
        <p:spPr>
          <a:xfrm flipH="1" flipV="1">
            <a:off x="9498095" y="2586744"/>
            <a:ext cx="5905" cy="842256"/>
          </a:xfrm>
          <a:prstGeom prst="line">
            <a:avLst/>
          </a:prstGeom>
        </p:spPr>
        <p:style>
          <a:lnRef idx="1">
            <a:schemeClr val="dk1"/>
          </a:lnRef>
          <a:fillRef idx="0">
            <a:schemeClr val="dk1"/>
          </a:fillRef>
          <a:effectRef idx="0">
            <a:schemeClr val="dk1"/>
          </a:effectRef>
          <a:fontRef idx="minor">
            <a:schemeClr val="tx1"/>
          </a:fontRef>
        </p:style>
      </p:cxnSp>
      <p:sp>
        <p:nvSpPr>
          <p:cNvPr id="16" name="菱形 15">
            <a:extLst>
              <a:ext uri="{FF2B5EF4-FFF2-40B4-BE49-F238E27FC236}">
                <a16:creationId xmlns:a16="http://schemas.microsoft.com/office/drawing/2014/main" id="{3A41ED87-A33C-5467-3988-1C7D608E19AC}"/>
              </a:ext>
            </a:extLst>
          </p:cNvPr>
          <p:cNvSpPr/>
          <p:nvPr/>
        </p:nvSpPr>
        <p:spPr>
          <a:xfrm>
            <a:off x="7348280" y="3390522"/>
            <a:ext cx="696686" cy="489857"/>
          </a:xfrm>
          <a:prstGeom prst="diamond">
            <a:avLst/>
          </a:prstGeom>
          <a:ln/>
        </p:spPr>
        <p:style>
          <a:lnRef idx="1">
            <a:schemeClr val="dk1"/>
          </a:lnRef>
          <a:fillRef idx="2">
            <a:schemeClr val="dk1"/>
          </a:fillRef>
          <a:effectRef idx="1">
            <a:schemeClr val="dk1"/>
          </a:effectRef>
          <a:fontRef idx="minor">
            <a:schemeClr val="dk1"/>
          </a:fontRef>
        </p:style>
        <p:txBody>
          <a:bodyPr lIns="0" tIns="45720" rIns="0" bIns="45720" rtlCol="0" anchor="ctr"/>
          <a:lstStyle/>
          <a:p>
            <a:pPr algn="ctr"/>
            <a:r>
              <a:rPr lang="zh-CN" altLang="en-US" sz="1200"/>
              <a:t>关联</a:t>
            </a:r>
          </a:p>
        </p:txBody>
      </p:sp>
      <p:cxnSp>
        <p:nvCxnSpPr>
          <p:cNvPr id="17" name="直接连接符 16">
            <a:extLst>
              <a:ext uri="{FF2B5EF4-FFF2-40B4-BE49-F238E27FC236}">
                <a16:creationId xmlns:a16="http://schemas.microsoft.com/office/drawing/2014/main" id="{C9C3ABFB-13BC-CD71-EE49-328D5D8B88CF}"/>
              </a:ext>
            </a:extLst>
          </p:cNvPr>
          <p:cNvCxnSpPr>
            <a:cxnSpLocks/>
            <a:stCxn id="4" idx="1"/>
            <a:endCxn id="16" idx="3"/>
          </p:cNvCxnSpPr>
          <p:nvPr/>
        </p:nvCxnSpPr>
        <p:spPr>
          <a:xfrm flipH="1" flipV="1">
            <a:off x="8044966" y="3635451"/>
            <a:ext cx="988227" cy="378"/>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a:extLst>
              <a:ext uri="{FF2B5EF4-FFF2-40B4-BE49-F238E27FC236}">
                <a16:creationId xmlns:a16="http://schemas.microsoft.com/office/drawing/2014/main" id="{CB7A556B-6078-B906-5BDC-BD6D6E6FEC33}"/>
              </a:ext>
            </a:extLst>
          </p:cNvPr>
          <p:cNvCxnSpPr>
            <a:cxnSpLocks/>
            <a:stCxn id="16" idx="1"/>
            <a:endCxn id="5" idx="3"/>
          </p:cNvCxnSpPr>
          <p:nvPr/>
        </p:nvCxnSpPr>
        <p:spPr>
          <a:xfrm flipH="1" flipV="1">
            <a:off x="6704585" y="3634521"/>
            <a:ext cx="643695" cy="930"/>
          </a:xfrm>
          <a:prstGeom prst="line">
            <a:avLst/>
          </a:prstGeom>
        </p:spPr>
        <p:style>
          <a:lnRef idx="1">
            <a:schemeClr val="dk1"/>
          </a:lnRef>
          <a:fillRef idx="0">
            <a:schemeClr val="dk1"/>
          </a:fillRef>
          <a:effectRef idx="0">
            <a:schemeClr val="dk1"/>
          </a:effectRef>
          <a:fontRef idx="minor">
            <a:schemeClr val="tx1"/>
          </a:fontRef>
        </p:style>
      </p:cxnSp>
      <p:sp>
        <p:nvSpPr>
          <p:cNvPr id="19" name="文本框 18">
            <a:extLst>
              <a:ext uri="{FF2B5EF4-FFF2-40B4-BE49-F238E27FC236}">
                <a16:creationId xmlns:a16="http://schemas.microsoft.com/office/drawing/2014/main" id="{DAFD1329-8ED3-5ED1-9918-D3A68B8CBD7D}"/>
              </a:ext>
            </a:extLst>
          </p:cNvPr>
          <p:cNvSpPr txBox="1"/>
          <p:nvPr/>
        </p:nvSpPr>
        <p:spPr>
          <a:xfrm>
            <a:off x="6811321" y="3377041"/>
            <a:ext cx="223113"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rPr>
              <a:t>1</a:t>
            </a:r>
            <a:endParaRPr lang="zh-CN" altLang="en-US" sz="1050" dirty="0">
              <a:solidFill>
                <a:schemeClr val="tx1">
                  <a:lumMod val="65000"/>
                  <a:lumOff val="35000"/>
                </a:schemeClr>
              </a:solidFill>
              <a:latin typeface="+mn-lt"/>
              <a:ea typeface="+mn-ea"/>
            </a:endParaRPr>
          </a:p>
        </p:txBody>
      </p:sp>
      <p:sp>
        <p:nvSpPr>
          <p:cNvPr id="20" name="文本框 19">
            <a:extLst>
              <a:ext uri="{FF2B5EF4-FFF2-40B4-BE49-F238E27FC236}">
                <a16:creationId xmlns:a16="http://schemas.microsoft.com/office/drawing/2014/main" id="{F2CD5915-A6CB-6B24-AE2F-4E841DE0FF5B}"/>
              </a:ext>
            </a:extLst>
          </p:cNvPr>
          <p:cNvSpPr txBox="1"/>
          <p:nvPr/>
        </p:nvSpPr>
        <p:spPr>
          <a:xfrm>
            <a:off x="8297571" y="3362918"/>
            <a:ext cx="264816" cy="253916"/>
          </a:xfrm>
          <a:prstGeom prst="rect">
            <a:avLst/>
          </a:prstGeom>
          <a:noFill/>
        </p:spPr>
        <p:txBody>
          <a:bodyPr wrap="non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N</a:t>
            </a:r>
            <a:endParaRPr lang="zh-CN" altLang="en-US" sz="1050" dirty="0">
              <a:solidFill>
                <a:schemeClr val="tx1">
                  <a:lumMod val="65000"/>
                  <a:lumOff val="35000"/>
                </a:schemeClr>
              </a:solidFill>
              <a:latin typeface="+mn-lt"/>
              <a:ea typeface="+mn-ea"/>
            </a:endParaRPr>
          </a:p>
        </p:txBody>
      </p:sp>
      <p:sp>
        <p:nvSpPr>
          <p:cNvPr id="21" name="椭圆 20">
            <a:extLst>
              <a:ext uri="{FF2B5EF4-FFF2-40B4-BE49-F238E27FC236}">
                <a16:creationId xmlns:a16="http://schemas.microsoft.com/office/drawing/2014/main" id="{29B328CA-A312-F468-3F9E-1EC7DD95CE0A}"/>
              </a:ext>
            </a:extLst>
          </p:cNvPr>
          <p:cNvSpPr/>
          <p:nvPr/>
        </p:nvSpPr>
        <p:spPr>
          <a:xfrm>
            <a:off x="10555727" y="3974037"/>
            <a:ext cx="772886" cy="453353"/>
          </a:xfrm>
          <a:prstGeom prst="ellipse">
            <a:avLst/>
          </a:prstGeom>
          <a:ln/>
        </p:spPr>
        <p:style>
          <a:lnRef idx="1">
            <a:schemeClr val="accent3"/>
          </a:lnRef>
          <a:fillRef idx="2">
            <a:schemeClr val="accent3"/>
          </a:fillRef>
          <a:effectRef idx="1">
            <a:schemeClr val="accent3"/>
          </a:effectRef>
          <a:fontRef idx="minor">
            <a:schemeClr val="dk1"/>
          </a:fontRef>
        </p:style>
        <p:txBody>
          <a:bodyPr lIns="0" tIns="45720" rIns="0" bIns="45720" rtlCol="0" anchor="ctr"/>
          <a:lstStyle/>
          <a:p>
            <a:pPr algn="ctr"/>
            <a:r>
              <a:rPr lang="zh-CN" altLang="en-US" sz="1200"/>
              <a:t>使用</a:t>
            </a:r>
            <a:endParaRPr lang="en-US" altLang="zh-CN" sz="1200"/>
          </a:p>
          <a:p>
            <a:pPr algn="ctr"/>
            <a:r>
              <a:rPr lang="zh-CN" altLang="en-US" sz="1200"/>
              <a:t>时间</a:t>
            </a:r>
          </a:p>
        </p:txBody>
      </p:sp>
      <p:cxnSp>
        <p:nvCxnSpPr>
          <p:cNvPr id="22" name="直接连接符 21">
            <a:extLst>
              <a:ext uri="{FF2B5EF4-FFF2-40B4-BE49-F238E27FC236}">
                <a16:creationId xmlns:a16="http://schemas.microsoft.com/office/drawing/2014/main" id="{945DE31F-8FBF-7629-B8CA-5FE4ADA64BE5}"/>
              </a:ext>
            </a:extLst>
          </p:cNvPr>
          <p:cNvCxnSpPr>
            <a:cxnSpLocks/>
            <a:stCxn id="4" idx="3"/>
            <a:endCxn id="21" idx="2"/>
          </p:cNvCxnSpPr>
          <p:nvPr/>
        </p:nvCxnSpPr>
        <p:spPr>
          <a:xfrm>
            <a:off x="9974806" y="3635829"/>
            <a:ext cx="580921" cy="564885"/>
          </a:xfrm>
          <a:prstGeom prst="line">
            <a:avLst/>
          </a:prstGeom>
        </p:spPr>
        <p:style>
          <a:lnRef idx="1">
            <a:schemeClr val="dk1"/>
          </a:lnRef>
          <a:fillRef idx="0">
            <a:schemeClr val="dk1"/>
          </a:fillRef>
          <a:effectRef idx="0">
            <a:schemeClr val="dk1"/>
          </a:effectRef>
          <a:fontRef idx="minor">
            <a:schemeClr val="tx1"/>
          </a:fontRef>
        </p:style>
      </p:cxnSp>
      <p:sp>
        <p:nvSpPr>
          <p:cNvPr id="25" name="椭圆 24">
            <a:extLst>
              <a:ext uri="{FF2B5EF4-FFF2-40B4-BE49-F238E27FC236}">
                <a16:creationId xmlns:a16="http://schemas.microsoft.com/office/drawing/2014/main" id="{3763619F-A314-F645-9170-E866B462781C}"/>
              </a:ext>
            </a:extLst>
          </p:cNvPr>
          <p:cNvSpPr/>
          <p:nvPr/>
        </p:nvSpPr>
        <p:spPr>
          <a:xfrm>
            <a:off x="7310180" y="2729814"/>
            <a:ext cx="772886" cy="453353"/>
          </a:xfrm>
          <a:prstGeom prst="ellipse">
            <a:avLst/>
          </a:prstGeom>
          <a:ln/>
        </p:spPr>
        <p:style>
          <a:lnRef idx="1">
            <a:schemeClr val="accent3"/>
          </a:lnRef>
          <a:fillRef idx="2">
            <a:schemeClr val="accent3"/>
          </a:fillRef>
          <a:effectRef idx="1">
            <a:schemeClr val="accent3"/>
          </a:effectRef>
          <a:fontRef idx="minor">
            <a:schemeClr val="dk1"/>
          </a:fontRef>
        </p:style>
        <p:txBody>
          <a:bodyPr lIns="0" tIns="45720" rIns="0" bIns="45720" rtlCol="0" anchor="ctr"/>
          <a:lstStyle/>
          <a:p>
            <a:pPr algn="ctr"/>
            <a:r>
              <a:rPr lang="zh-CN" altLang="en-US" sz="1200"/>
              <a:t>优惠券</a:t>
            </a:r>
            <a:r>
              <a:rPr lang="en-US" altLang="zh-CN" sz="1200"/>
              <a:t>id</a:t>
            </a:r>
            <a:endParaRPr lang="zh-CN" altLang="en-US" sz="1200"/>
          </a:p>
        </p:txBody>
      </p:sp>
      <p:cxnSp>
        <p:nvCxnSpPr>
          <p:cNvPr id="26" name="直接连接符 25">
            <a:extLst>
              <a:ext uri="{FF2B5EF4-FFF2-40B4-BE49-F238E27FC236}">
                <a16:creationId xmlns:a16="http://schemas.microsoft.com/office/drawing/2014/main" id="{582BF639-AF42-4C7F-A302-F00A85242190}"/>
              </a:ext>
            </a:extLst>
          </p:cNvPr>
          <p:cNvCxnSpPr>
            <a:cxnSpLocks/>
            <a:stCxn id="25" idx="4"/>
            <a:endCxn id="16" idx="0"/>
          </p:cNvCxnSpPr>
          <p:nvPr/>
        </p:nvCxnSpPr>
        <p:spPr>
          <a:xfrm>
            <a:off x="7696623" y="3183167"/>
            <a:ext cx="0" cy="207355"/>
          </a:xfrm>
          <a:prstGeom prst="line">
            <a:avLst/>
          </a:prstGeom>
        </p:spPr>
        <p:style>
          <a:lnRef idx="1">
            <a:schemeClr val="dk1"/>
          </a:lnRef>
          <a:fillRef idx="0">
            <a:schemeClr val="dk1"/>
          </a:fillRef>
          <a:effectRef idx="0">
            <a:schemeClr val="dk1"/>
          </a:effectRef>
          <a:fontRef idx="minor">
            <a:schemeClr val="tx1"/>
          </a:fontRef>
        </p:style>
      </p:cxnSp>
      <p:sp>
        <p:nvSpPr>
          <p:cNvPr id="68" name="矩形 67">
            <a:extLst>
              <a:ext uri="{FF2B5EF4-FFF2-40B4-BE49-F238E27FC236}">
                <a16:creationId xmlns:a16="http://schemas.microsoft.com/office/drawing/2014/main" id="{65B5D399-7E19-893D-D994-2A32CFA00480}"/>
              </a:ext>
            </a:extLst>
          </p:cNvPr>
          <p:cNvSpPr/>
          <p:nvPr/>
        </p:nvSpPr>
        <p:spPr>
          <a:xfrm>
            <a:off x="9041320" y="5644350"/>
            <a:ext cx="913549" cy="413658"/>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a:t>用户</a:t>
            </a:r>
          </a:p>
        </p:txBody>
      </p:sp>
      <p:sp>
        <p:nvSpPr>
          <p:cNvPr id="69" name="菱形 68">
            <a:extLst>
              <a:ext uri="{FF2B5EF4-FFF2-40B4-BE49-F238E27FC236}">
                <a16:creationId xmlns:a16="http://schemas.microsoft.com/office/drawing/2014/main" id="{0E958C16-8859-1F19-B267-E6301540F1E5}"/>
              </a:ext>
            </a:extLst>
          </p:cNvPr>
          <p:cNvSpPr/>
          <p:nvPr/>
        </p:nvSpPr>
        <p:spPr>
          <a:xfrm>
            <a:off x="9149752" y="4504335"/>
            <a:ext cx="696686" cy="489857"/>
          </a:xfrm>
          <a:prstGeom prst="diamond">
            <a:avLst/>
          </a:prstGeom>
          <a:ln/>
        </p:spPr>
        <p:style>
          <a:lnRef idx="1">
            <a:schemeClr val="dk1"/>
          </a:lnRef>
          <a:fillRef idx="2">
            <a:schemeClr val="dk1"/>
          </a:fillRef>
          <a:effectRef idx="1">
            <a:schemeClr val="dk1"/>
          </a:effectRef>
          <a:fontRef idx="minor">
            <a:schemeClr val="dk1"/>
          </a:fontRef>
        </p:style>
        <p:txBody>
          <a:bodyPr lIns="0" tIns="45720" rIns="0" bIns="45720" rtlCol="0" anchor="ctr"/>
          <a:lstStyle/>
          <a:p>
            <a:pPr algn="ctr"/>
            <a:r>
              <a:rPr lang="zh-CN" altLang="en-US" sz="1200"/>
              <a:t>拥有</a:t>
            </a:r>
          </a:p>
        </p:txBody>
      </p:sp>
      <p:cxnSp>
        <p:nvCxnSpPr>
          <p:cNvPr id="70" name="直接连接符 69">
            <a:extLst>
              <a:ext uri="{FF2B5EF4-FFF2-40B4-BE49-F238E27FC236}">
                <a16:creationId xmlns:a16="http://schemas.microsoft.com/office/drawing/2014/main" id="{B9240929-6436-854C-47F0-26FF88EF269D}"/>
              </a:ext>
            </a:extLst>
          </p:cNvPr>
          <p:cNvCxnSpPr>
            <a:cxnSpLocks/>
            <a:stCxn id="4" idx="2"/>
            <a:endCxn id="69" idx="0"/>
          </p:cNvCxnSpPr>
          <p:nvPr/>
        </p:nvCxnSpPr>
        <p:spPr>
          <a:xfrm flipH="1">
            <a:off x="9498095" y="3842657"/>
            <a:ext cx="5905" cy="661678"/>
          </a:xfrm>
          <a:prstGeom prst="line">
            <a:avLst/>
          </a:prstGeom>
        </p:spPr>
        <p:style>
          <a:lnRef idx="1">
            <a:schemeClr val="dk1"/>
          </a:lnRef>
          <a:fillRef idx="0">
            <a:schemeClr val="dk1"/>
          </a:fillRef>
          <a:effectRef idx="0">
            <a:schemeClr val="dk1"/>
          </a:effectRef>
          <a:fontRef idx="minor">
            <a:schemeClr val="tx1"/>
          </a:fontRef>
        </p:style>
      </p:cxnSp>
      <p:cxnSp>
        <p:nvCxnSpPr>
          <p:cNvPr id="71" name="直接连接符 70">
            <a:extLst>
              <a:ext uri="{FF2B5EF4-FFF2-40B4-BE49-F238E27FC236}">
                <a16:creationId xmlns:a16="http://schemas.microsoft.com/office/drawing/2014/main" id="{C339F4D5-3D20-C676-12AD-71761D1F04C6}"/>
              </a:ext>
            </a:extLst>
          </p:cNvPr>
          <p:cNvCxnSpPr>
            <a:cxnSpLocks/>
            <a:stCxn id="69" idx="2"/>
            <a:endCxn id="68" idx="0"/>
          </p:cNvCxnSpPr>
          <p:nvPr/>
        </p:nvCxnSpPr>
        <p:spPr>
          <a:xfrm>
            <a:off x="9498095" y="4994192"/>
            <a:ext cx="0" cy="650158"/>
          </a:xfrm>
          <a:prstGeom prst="line">
            <a:avLst/>
          </a:prstGeom>
        </p:spPr>
        <p:style>
          <a:lnRef idx="1">
            <a:schemeClr val="dk1"/>
          </a:lnRef>
          <a:fillRef idx="0">
            <a:schemeClr val="dk1"/>
          </a:fillRef>
          <a:effectRef idx="0">
            <a:schemeClr val="dk1"/>
          </a:effectRef>
          <a:fontRef idx="minor">
            <a:schemeClr val="tx1"/>
          </a:fontRef>
        </p:style>
      </p:cxnSp>
      <p:sp>
        <p:nvSpPr>
          <p:cNvPr id="72" name="文本框 71">
            <a:extLst>
              <a:ext uri="{FF2B5EF4-FFF2-40B4-BE49-F238E27FC236}">
                <a16:creationId xmlns:a16="http://schemas.microsoft.com/office/drawing/2014/main" id="{B7B1A3E8-C9A5-84FE-E9FC-09357EFA7E6A}"/>
              </a:ext>
            </a:extLst>
          </p:cNvPr>
          <p:cNvSpPr txBox="1"/>
          <p:nvPr/>
        </p:nvSpPr>
        <p:spPr>
          <a:xfrm>
            <a:off x="9274981" y="5065355"/>
            <a:ext cx="223113"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rPr>
              <a:t>1</a:t>
            </a:r>
            <a:endParaRPr lang="zh-CN" altLang="en-US" sz="1050" dirty="0">
              <a:solidFill>
                <a:schemeClr val="tx1">
                  <a:lumMod val="65000"/>
                  <a:lumOff val="35000"/>
                </a:schemeClr>
              </a:solidFill>
              <a:latin typeface="+mn-lt"/>
              <a:ea typeface="+mn-ea"/>
            </a:endParaRPr>
          </a:p>
        </p:txBody>
      </p:sp>
      <p:sp>
        <p:nvSpPr>
          <p:cNvPr id="73" name="文本框 72">
            <a:extLst>
              <a:ext uri="{FF2B5EF4-FFF2-40B4-BE49-F238E27FC236}">
                <a16:creationId xmlns:a16="http://schemas.microsoft.com/office/drawing/2014/main" id="{25311236-B28D-E037-A55F-FB6B3CE15F4B}"/>
              </a:ext>
            </a:extLst>
          </p:cNvPr>
          <p:cNvSpPr txBox="1"/>
          <p:nvPr/>
        </p:nvSpPr>
        <p:spPr>
          <a:xfrm>
            <a:off x="9276886" y="4236938"/>
            <a:ext cx="264816" cy="253916"/>
          </a:xfrm>
          <a:prstGeom prst="rect">
            <a:avLst/>
          </a:prstGeom>
          <a:noFill/>
        </p:spPr>
        <p:txBody>
          <a:bodyPr wrap="non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N</a:t>
            </a:r>
            <a:endParaRPr lang="zh-CN" altLang="en-US" sz="1050" dirty="0">
              <a:solidFill>
                <a:schemeClr val="tx1">
                  <a:lumMod val="65000"/>
                  <a:lumOff val="35000"/>
                </a:schemeClr>
              </a:solidFill>
              <a:latin typeface="+mn-lt"/>
              <a:ea typeface="+mn-ea"/>
            </a:endParaRPr>
          </a:p>
        </p:txBody>
      </p:sp>
      <p:sp>
        <p:nvSpPr>
          <p:cNvPr id="74" name="椭圆 73">
            <a:extLst>
              <a:ext uri="{FF2B5EF4-FFF2-40B4-BE49-F238E27FC236}">
                <a16:creationId xmlns:a16="http://schemas.microsoft.com/office/drawing/2014/main" id="{8979501D-6EDA-3B12-9597-56A47491C630}"/>
              </a:ext>
            </a:extLst>
          </p:cNvPr>
          <p:cNvSpPr/>
          <p:nvPr/>
        </p:nvSpPr>
        <p:spPr>
          <a:xfrm>
            <a:off x="8043536" y="4522586"/>
            <a:ext cx="772886" cy="453353"/>
          </a:xfrm>
          <a:prstGeom prst="ellipse">
            <a:avLst/>
          </a:prstGeom>
          <a:ln/>
        </p:spPr>
        <p:style>
          <a:lnRef idx="1">
            <a:schemeClr val="accent3"/>
          </a:lnRef>
          <a:fillRef idx="2">
            <a:schemeClr val="accent3"/>
          </a:fillRef>
          <a:effectRef idx="1">
            <a:schemeClr val="accent3"/>
          </a:effectRef>
          <a:fontRef idx="minor">
            <a:schemeClr val="dk1"/>
          </a:fontRef>
        </p:style>
        <p:txBody>
          <a:bodyPr lIns="0" tIns="45720" rIns="0" bIns="45720" rtlCol="0" anchor="ctr"/>
          <a:lstStyle/>
          <a:p>
            <a:pPr algn="ctr"/>
            <a:r>
              <a:rPr lang="zh-CN" altLang="en-US" sz="1200"/>
              <a:t>用户</a:t>
            </a:r>
            <a:r>
              <a:rPr lang="en-US" altLang="zh-CN" sz="1200"/>
              <a:t>id</a:t>
            </a:r>
            <a:endParaRPr lang="zh-CN" altLang="en-US" sz="1200"/>
          </a:p>
        </p:txBody>
      </p:sp>
      <p:cxnSp>
        <p:nvCxnSpPr>
          <p:cNvPr id="77" name="直接连接符 76">
            <a:extLst>
              <a:ext uri="{FF2B5EF4-FFF2-40B4-BE49-F238E27FC236}">
                <a16:creationId xmlns:a16="http://schemas.microsoft.com/office/drawing/2014/main" id="{5FB75A2F-7754-2EF5-38A7-3BF6B33E081C}"/>
              </a:ext>
            </a:extLst>
          </p:cNvPr>
          <p:cNvCxnSpPr>
            <a:cxnSpLocks/>
            <a:stCxn id="74" idx="6"/>
            <a:endCxn id="69" idx="1"/>
          </p:cNvCxnSpPr>
          <p:nvPr/>
        </p:nvCxnSpPr>
        <p:spPr>
          <a:xfrm>
            <a:off x="8816422" y="4749263"/>
            <a:ext cx="333330" cy="1"/>
          </a:xfrm>
          <a:prstGeom prst="line">
            <a:avLst/>
          </a:prstGeom>
        </p:spPr>
        <p:style>
          <a:lnRef idx="1">
            <a:schemeClr val="dk1"/>
          </a:lnRef>
          <a:fillRef idx="0">
            <a:schemeClr val="dk1"/>
          </a:fillRef>
          <a:effectRef idx="0">
            <a:schemeClr val="dk1"/>
          </a:effectRef>
          <a:fontRef idx="minor">
            <a:schemeClr val="tx1"/>
          </a:fontRef>
        </p:style>
      </p:cxnSp>
      <p:pic>
        <p:nvPicPr>
          <p:cNvPr id="3" name="图片 2">
            <a:extLst>
              <a:ext uri="{FF2B5EF4-FFF2-40B4-BE49-F238E27FC236}">
                <a16:creationId xmlns:a16="http://schemas.microsoft.com/office/drawing/2014/main" id="{206CCFF8-B337-2C41-185B-C47019E5A538}"/>
              </a:ext>
            </a:extLst>
          </p:cNvPr>
          <p:cNvPicPr>
            <a:picLocks noChangeAspect="1"/>
          </p:cNvPicPr>
          <p:nvPr/>
        </p:nvPicPr>
        <p:blipFill>
          <a:blip r:embed="rId2"/>
          <a:stretch>
            <a:fillRect/>
          </a:stretch>
        </p:blipFill>
        <p:spPr>
          <a:xfrm>
            <a:off x="13746" y="2492006"/>
            <a:ext cx="4564776" cy="2827265"/>
          </a:xfrm>
          <a:prstGeom prst="rect">
            <a:avLst/>
          </a:prstGeom>
          <a:effectLst>
            <a:outerShdw blurRad="50800" dist="38100" dir="2700000" algn="tl" rotWithShape="0">
              <a:prstClr val="black">
                <a:alpha val="40000"/>
              </a:prstClr>
            </a:outerShdw>
          </a:effectLst>
        </p:spPr>
      </p:pic>
      <p:pic>
        <p:nvPicPr>
          <p:cNvPr id="13" name="图片 12">
            <a:extLst>
              <a:ext uri="{FF2B5EF4-FFF2-40B4-BE49-F238E27FC236}">
                <a16:creationId xmlns:a16="http://schemas.microsoft.com/office/drawing/2014/main" id="{7584A3C2-BCC3-3FFA-F108-A0880DA7ED2E}"/>
              </a:ext>
            </a:extLst>
          </p:cNvPr>
          <p:cNvPicPr>
            <a:picLocks noChangeAspect="1"/>
          </p:cNvPicPr>
          <p:nvPr/>
        </p:nvPicPr>
        <p:blipFill>
          <a:blip r:embed="rId3"/>
          <a:stretch>
            <a:fillRect/>
          </a:stretch>
        </p:blipFill>
        <p:spPr>
          <a:xfrm>
            <a:off x="22911" y="2492006"/>
            <a:ext cx="5541886" cy="211669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038657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p:cTn id="19" dur="500" fill="hold"/>
                                        <p:tgtEl>
                                          <p:spTgt spid="68"/>
                                        </p:tgtEl>
                                        <p:attrNameLst>
                                          <p:attrName>ppt_w</p:attrName>
                                        </p:attrNameLst>
                                      </p:cBhvr>
                                      <p:tavLst>
                                        <p:tav tm="0">
                                          <p:val>
                                            <p:fltVal val="0"/>
                                          </p:val>
                                        </p:tav>
                                        <p:tav tm="100000">
                                          <p:val>
                                            <p:strVal val="#ppt_w"/>
                                          </p:val>
                                        </p:tav>
                                      </p:tavLst>
                                    </p:anim>
                                    <p:anim calcmode="lin" valueType="num">
                                      <p:cBhvr>
                                        <p:cTn id="20" dur="500" fill="hold"/>
                                        <p:tgtEl>
                                          <p:spTgt spid="68"/>
                                        </p:tgtEl>
                                        <p:attrNameLst>
                                          <p:attrName>ppt_h</p:attrName>
                                        </p:attrNameLst>
                                      </p:cBhvr>
                                      <p:tavLst>
                                        <p:tav tm="0">
                                          <p:val>
                                            <p:fltVal val="0"/>
                                          </p:val>
                                        </p:tav>
                                        <p:tav tm="100000">
                                          <p:val>
                                            <p:strVal val="#ppt_h"/>
                                          </p:val>
                                        </p:tav>
                                      </p:tavLst>
                                    </p:anim>
                                    <p:animEffect transition="in" filter="fade">
                                      <p:cBhvr>
                                        <p:cTn id="21" dur="500"/>
                                        <p:tgtEl>
                                          <p:spTgt spid="68"/>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42"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arn(outHorizontal)">
                                      <p:cBhvr>
                                        <p:cTn id="26" dur="500"/>
                                        <p:tgtEl>
                                          <p:spTgt spid="16"/>
                                        </p:tgtEl>
                                      </p:cBhvr>
                                    </p:animEffect>
                                  </p:childTnLst>
                                </p:cTn>
                              </p:par>
                              <p:par>
                                <p:cTn id="27" presetID="16" presetClass="entr" presetSubtype="42" fill="hold" grpId="0" nodeType="withEffect">
                                  <p:stCondLst>
                                    <p:cond delay="0"/>
                                  </p:stCondLst>
                                  <p:childTnLst>
                                    <p:set>
                                      <p:cBhvr>
                                        <p:cTn id="28" dur="1" fill="hold">
                                          <p:stCondLst>
                                            <p:cond delay="0"/>
                                          </p:stCondLst>
                                        </p:cTn>
                                        <p:tgtEl>
                                          <p:spTgt spid="69"/>
                                        </p:tgtEl>
                                        <p:attrNameLst>
                                          <p:attrName>style.visibility</p:attrName>
                                        </p:attrNameLst>
                                      </p:cBhvr>
                                      <p:to>
                                        <p:strVal val="visible"/>
                                      </p:to>
                                    </p:set>
                                    <p:animEffect transition="in" filter="barn(outHorizontal)">
                                      <p:cBhvr>
                                        <p:cTn id="29" dur="500"/>
                                        <p:tgtEl>
                                          <p:spTgt spid="69"/>
                                        </p:tgtEl>
                                      </p:cBhvr>
                                    </p:animEffect>
                                  </p:childTnLst>
                                </p:cTn>
                              </p:par>
                            </p:childTnLst>
                          </p:cTn>
                        </p:par>
                        <p:par>
                          <p:cTn id="30" fill="hold">
                            <p:stCondLst>
                              <p:cond delay="500"/>
                            </p:stCondLst>
                            <p:childTnLst>
                              <p:par>
                                <p:cTn id="31" presetID="22" presetClass="entr" presetSubtype="2" fill="hold"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right)">
                                      <p:cBhvr>
                                        <p:cTn id="33" dur="500"/>
                                        <p:tgtEl>
                                          <p:spTgt spid="18"/>
                                        </p:tgtEl>
                                      </p:cBhvr>
                                    </p:animEffect>
                                  </p:childTnLst>
                                </p:cTn>
                              </p:par>
                              <p:par>
                                <p:cTn id="34" presetID="22" presetClass="entr" presetSubtype="2"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right)">
                                      <p:cBhvr>
                                        <p:cTn id="36" dur="500"/>
                                        <p:tgtEl>
                                          <p:spTgt spid="19"/>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left)">
                                      <p:cBhvr>
                                        <p:cTn id="39" dur="500"/>
                                        <p:tgtEl>
                                          <p:spTgt spid="20"/>
                                        </p:tgtEl>
                                      </p:cBhvr>
                                    </p:animEffect>
                                  </p:childTnLst>
                                </p:cTn>
                              </p:par>
                              <p:par>
                                <p:cTn id="40" presetID="22" presetClass="entr" presetSubtype="8"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par>
                                <p:cTn id="43" presetID="16" presetClass="entr" presetSubtype="42" fill="hold" nodeType="withEffect">
                                  <p:stCondLst>
                                    <p:cond delay="0"/>
                                  </p:stCondLst>
                                  <p:childTnLst>
                                    <p:set>
                                      <p:cBhvr>
                                        <p:cTn id="44" dur="1" fill="hold">
                                          <p:stCondLst>
                                            <p:cond delay="0"/>
                                          </p:stCondLst>
                                        </p:cTn>
                                        <p:tgtEl>
                                          <p:spTgt spid="71"/>
                                        </p:tgtEl>
                                        <p:attrNameLst>
                                          <p:attrName>style.visibility</p:attrName>
                                        </p:attrNameLst>
                                      </p:cBhvr>
                                      <p:to>
                                        <p:strVal val="visible"/>
                                      </p:to>
                                    </p:set>
                                    <p:animEffect transition="in" filter="barn(outHorizontal)">
                                      <p:cBhvr>
                                        <p:cTn id="45" dur="500"/>
                                        <p:tgtEl>
                                          <p:spTgt spid="71"/>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72"/>
                                        </p:tgtEl>
                                        <p:attrNameLst>
                                          <p:attrName>style.visibility</p:attrName>
                                        </p:attrNameLst>
                                      </p:cBhvr>
                                      <p:to>
                                        <p:strVal val="visible"/>
                                      </p:to>
                                    </p:set>
                                    <p:animEffect transition="in" filter="randombar(horizontal)">
                                      <p:cBhvr>
                                        <p:cTn id="48" dur="500"/>
                                        <p:tgtEl>
                                          <p:spTgt spid="72"/>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73"/>
                                        </p:tgtEl>
                                        <p:attrNameLst>
                                          <p:attrName>style.visibility</p:attrName>
                                        </p:attrNameLst>
                                      </p:cBhvr>
                                      <p:to>
                                        <p:strVal val="visible"/>
                                      </p:to>
                                    </p:set>
                                    <p:animEffect transition="in" filter="randombar(horizontal)">
                                      <p:cBhvr>
                                        <p:cTn id="51" dur="500"/>
                                        <p:tgtEl>
                                          <p:spTgt spid="73"/>
                                        </p:tgtEl>
                                      </p:cBhvr>
                                    </p:animEffect>
                                  </p:childTnLst>
                                </p:cTn>
                              </p:par>
                              <p:par>
                                <p:cTn id="52" presetID="16" presetClass="entr" presetSubtype="42" fill="hold" nodeType="withEffect">
                                  <p:stCondLst>
                                    <p:cond delay="0"/>
                                  </p:stCondLst>
                                  <p:childTnLst>
                                    <p:set>
                                      <p:cBhvr>
                                        <p:cTn id="53" dur="1" fill="hold">
                                          <p:stCondLst>
                                            <p:cond delay="0"/>
                                          </p:stCondLst>
                                        </p:cTn>
                                        <p:tgtEl>
                                          <p:spTgt spid="70"/>
                                        </p:tgtEl>
                                        <p:attrNameLst>
                                          <p:attrName>style.visibility</p:attrName>
                                        </p:attrNameLst>
                                      </p:cBhvr>
                                      <p:to>
                                        <p:strVal val="visible"/>
                                      </p:to>
                                    </p:set>
                                    <p:animEffect transition="in" filter="barn(outHorizontal)">
                                      <p:cBhvr>
                                        <p:cTn id="54" dur="500"/>
                                        <p:tgtEl>
                                          <p:spTgt spid="70"/>
                                        </p:tgtEl>
                                      </p:cBhvr>
                                    </p:animEffect>
                                  </p:childTnLst>
                                </p:cTn>
                              </p:par>
                            </p:childTnLst>
                          </p:cTn>
                        </p:par>
                        <p:par>
                          <p:cTn id="55" fill="hold">
                            <p:stCondLst>
                              <p:cond delay="1000"/>
                            </p:stCondLst>
                            <p:childTnLst>
                              <p:par>
                                <p:cTn id="56" presetID="53" presetClass="entr" presetSubtype="16" fill="hold" grpId="0" nodeType="afterEffect">
                                  <p:stCondLst>
                                    <p:cond delay="0"/>
                                  </p:stCondLst>
                                  <p:childTnLst>
                                    <p:set>
                                      <p:cBhvr>
                                        <p:cTn id="57" dur="1" fill="hold">
                                          <p:stCondLst>
                                            <p:cond delay="0"/>
                                          </p:stCondLst>
                                        </p:cTn>
                                        <p:tgtEl>
                                          <p:spTgt spid="25"/>
                                        </p:tgtEl>
                                        <p:attrNameLst>
                                          <p:attrName>style.visibility</p:attrName>
                                        </p:attrNameLst>
                                      </p:cBhvr>
                                      <p:to>
                                        <p:strVal val="visible"/>
                                      </p:to>
                                    </p:set>
                                    <p:anim calcmode="lin" valueType="num">
                                      <p:cBhvr>
                                        <p:cTn id="58" dur="500" fill="hold"/>
                                        <p:tgtEl>
                                          <p:spTgt spid="25"/>
                                        </p:tgtEl>
                                        <p:attrNameLst>
                                          <p:attrName>ppt_w</p:attrName>
                                        </p:attrNameLst>
                                      </p:cBhvr>
                                      <p:tavLst>
                                        <p:tav tm="0">
                                          <p:val>
                                            <p:fltVal val="0"/>
                                          </p:val>
                                        </p:tav>
                                        <p:tav tm="100000">
                                          <p:val>
                                            <p:strVal val="#ppt_w"/>
                                          </p:val>
                                        </p:tav>
                                      </p:tavLst>
                                    </p:anim>
                                    <p:anim calcmode="lin" valueType="num">
                                      <p:cBhvr>
                                        <p:cTn id="59" dur="500" fill="hold"/>
                                        <p:tgtEl>
                                          <p:spTgt spid="25"/>
                                        </p:tgtEl>
                                        <p:attrNameLst>
                                          <p:attrName>ppt_h</p:attrName>
                                        </p:attrNameLst>
                                      </p:cBhvr>
                                      <p:tavLst>
                                        <p:tav tm="0">
                                          <p:val>
                                            <p:fltVal val="0"/>
                                          </p:val>
                                        </p:tav>
                                        <p:tav tm="100000">
                                          <p:val>
                                            <p:strVal val="#ppt_h"/>
                                          </p:val>
                                        </p:tav>
                                      </p:tavLst>
                                    </p:anim>
                                    <p:animEffect transition="in" filter="fade">
                                      <p:cBhvr>
                                        <p:cTn id="60" dur="500"/>
                                        <p:tgtEl>
                                          <p:spTgt spid="25"/>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74"/>
                                        </p:tgtEl>
                                        <p:attrNameLst>
                                          <p:attrName>style.visibility</p:attrName>
                                        </p:attrNameLst>
                                      </p:cBhvr>
                                      <p:to>
                                        <p:strVal val="visible"/>
                                      </p:to>
                                    </p:set>
                                    <p:anim calcmode="lin" valueType="num">
                                      <p:cBhvr>
                                        <p:cTn id="63" dur="500" fill="hold"/>
                                        <p:tgtEl>
                                          <p:spTgt spid="74"/>
                                        </p:tgtEl>
                                        <p:attrNameLst>
                                          <p:attrName>ppt_w</p:attrName>
                                        </p:attrNameLst>
                                      </p:cBhvr>
                                      <p:tavLst>
                                        <p:tav tm="0">
                                          <p:val>
                                            <p:fltVal val="0"/>
                                          </p:val>
                                        </p:tav>
                                        <p:tav tm="100000">
                                          <p:val>
                                            <p:strVal val="#ppt_w"/>
                                          </p:val>
                                        </p:tav>
                                      </p:tavLst>
                                    </p:anim>
                                    <p:anim calcmode="lin" valueType="num">
                                      <p:cBhvr>
                                        <p:cTn id="64" dur="500" fill="hold"/>
                                        <p:tgtEl>
                                          <p:spTgt spid="74"/>
                                        </p:tgtEl>
                                        <p:attrNameLst>
                                          <p:attrName>ppt_h</p:attrName>
                                        </p:attrNameLst>
                                      </p:cBhvr>
                                      <p:tavLst>
                                        <p:tav tm="0">
                                          <p:val>
                                            <p:fltVal val="0"/>
                                          </p:val>
                                        </p:tav>
                                        <p:tav tm="100000">
                                          <p:val>
                                            <p:strVal val="#ppt_h"/>
                                          </p:val>
                                        </p:tav>
                                      </p:tavLst>
                                    </p:anim>
                                    <p:animEffect transition="in" filter="fade">
                                      <p:cBhvr>
                                        <p:cTn id="65" dur="500"/>
                                        <p:tgtEl>
                                          <p:spTgt spid="74"/>
                                        </p:tgtEl>
                                      </p:cBhvr>
                                    </p:animEffect>
                                  </p:childTnLst>
                                </p:cTn>
                              </p:par>
                            </p:childTnLst>
                          </p:cTn>
                        </p:par>
                        <p:par>
                          <p:cTn id="66" fill="hold">
                            <p:stCondLst>
                              <p:cond delay="1500"/>
                            </p:stCondLst>
                            <p:childTnLst>
                              <p:par>
                                <p:cTn id="67" presetID="16" presetClass="entr" presetSubtype="37" fill="hold" nodeType="afterEffect">
                                  <p:stCondLst>
                                    <p:cond delay="0"/>
                                  </p:stCondLst>
                                  <p:childTnLst>
                                    <p:set>
                                      <p:cBhvr>
                                        <p:cTn id="68" dur="1" fill="hold">
                                          <p:stCondLst>
                                            <p:cond delay="0"/>
                                          </p:stCondLst>
                                        </p:cTn>
                                        <p:tgtEl>
                                          <p:spTgt spid="77"/>
                                        </p:tgtEl>
                                        <p:attrNameLst>
                                          <p:attrName>style.visibility</p:attrName>
                                        </p:attrNameLst>
                                      </p:cBhvr>
                                      <p:to>
                                        <p:strVal val="visible"/>
                                      </p:to>
                                    </p:set>
                                    <p:animEffect transition="in" filter="barn(outVertical)">
                                      <p:cBhvr>
                                        <p:cTn id="69" dur="500"/>
                                        <p:tgtEl>
                                          <p:spTgt spid="77"/>
                                        </p:tgtEl>
                                      </p:cBhvr>
                                    </p:animEffect>
                                  </p:childTnLst>
                                </p:cTn>
                              </p:par>
                              <p:par>
                                <p:cTn id="70" presetID="16" presetClass="entr" presetSubtype="42" fill="hold"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barn(outHorizontal)">
                                      <p:cBhvr>
                                        <p:cTn id="72" dur="500"/>
                                        <p:tgtEl>
                                          <p:spTgt spid="26"/>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10"/>
                                        </p:tgtEl>
                                        <p:attrNameLst>
                                          <p:attrName>style.visibility</p:attrName>
                                        </p:attrNameLst>
                                      </p:cBhvr>
                                      <p:to>
                                        <p:strVal val="visible"/>
                                      </p:to>
                                    </p:set>
                                    <p:anim calcmode="lin" valueType="num">
                                      <p:cBhvr>
                                        <p:cTn id="77" dur="500" fill="hold"/>
                                        <p:tgtEl>
                                          <p:spTgt spid="10"/>
                                        </p:tgtEl>
                                        <p:attrNameLst>
                                          <p:attrName>ppt_w</p:attrName>
                                        </p:attrNameLst>
                                      </p:cBhvr>
                                      <p:tavLst>
                                        <p:tav tm="0">
                                          <p:val>
                                            <p:fltVal val="0"/>
                                          </p:val>
                                        </p:tav>
                                        <p:tav tm="100000">
                                          <p:val>
                                            <p:strVal val="#ppt_w"/>
                                          </p:val>
                                        </p:tav>
                                      </p:tavLst>
                                    </p:anim>
                                    <p:anim calcmode="lin" valueType="num">
                                      <p:cBhvr>
                                        <p:cTn id="78" dur="500" fill="hold"/>
                                        <p:tgtEl>
                                          <p:spTgt spid="10"/>
                                        </p:tgtEl>
                                        <p:attrNameLst>
                                          <p:attrName>ppt_h</p:attrName>
                                        </p:attrNameLst>
                                      </p:cBhvr>
                                      <p:tavLst>
                                        <p:tav tm="0">
                                          <p:val>
                                            <p:fltVal val="0"/>
                                          </p:val>
                                        </p:tav>
                                        <p:tav tm="100000">
                                          <p:val>
                                            <p:strVal val="#ppt_h"/>
                                          </p:val>
                                        </p:tav>
                                      </p:tavLst>
                                    </p:anim>
                                    <p:animEffect transition="in" filter="fade">
                                      <p:cBhvr>
                                        <p:cTn id="79" dur="500"/>
                                        <p:tgtEl>
                                          <p:spTgt spid="10"/>
                                        </p:tgtEl>
                                      </p:cBhvr>
                                    </p:animEffect>
                                  </p:childTnLst>
                                </p:cTn>
                              </p:par>
                              <p:par>
                                <p:cTn id="80" presetID="16" presetClass="entr" presetSubtype="42" fill="hold" nodeType="withEffect">
                                  <p:stCondLst>
                                    <p:cond delay="0"/>
                                  </p:stCondLst>
                                  <p:childTnLst>
                                    <p:set>
                                      <p:cBhvr>
                                        <p:cTn id="81" dur="1" fill="hold">
                                          <p:stCondLst>
                                            <p:cond delay="0"/>
                                          </p:stCondLst>
                                        </p:cTn>
                                        <p:tgtEl>
                                          <p:spTgt spid="11"/>
                                        </p:tgtEl>
                                        <p:attrNameLst>
                                          <p:attrName>style.visibility</p:attrName>
                                        </p:attrNameLst>
                                      </p:cBhvr>
                                      <p:to>
                                        <p:strVal val="visible"/>
                                      </p:to>
                                    </p:set>
                                    <p:animEffect transition="in" filter="barn(outHorizontal)">
                                      <p:cBhvr>
                                        <p:cTn id="82" dur="500"/>
                                        <p:tgtEl>
                                          <p:spTgt spid="11"/>
                                        </p:tgtEl>
                                      </p:cBhvr>
                                    </p:animEffect>
                                  </p:childTnLst>
                                </p:cTn>
                              </p:par>
                            </p:childTnLst>
                          </p:cTn>
                        </p:par>
                      </p:childTnLst>
                    </p:cTn>
                  </p:par>
                  <p:par>
                    <p:cTn id="83" fill="hold">
                      <p:stCondLst>
                        <p:cond delay="indefinite"/>
                      </p:stCondLst>
                      <p:childTnLst>
                        <p:par>
                          <p:cTn id="84" fill="hold">
                            <p:stCondLst>
                              <p:cond delay="0"/>
                            </p:stCondLst>
                            <p:childTnLst>
                              <p:par>
                                <p:cTn id="85" presetID="2" presetClass="entr" presetSubtype="8" accel="52000" decel="48000" fill="hold" nodeType="clickEffect">
                                  <p:stCondLst>
                                    <p:cond delay="0"/>
                                  </p:stCondLst>
                                  <p:childTnLst>
                                    <p:set>
                                      <p:cBhvr>
                                        <p:cTn id="86" dur="1" fill="hold">
                                          <p:stCondLst>
                                            <p:cond delay="0"/>
                                          </p:stCondLst>
                                        </p:cTn>
                                        <p:tgtEl>
                                          <p:spTgt spid="3"/>
                                        </p:tgtEl>
                                        <p:attrNameLst>
                                          <p:attrName>style.visibility</p:attrName>
                                        </p:attrNameLst>
                                      </p:cBhvr>
                                      <p:to>
                                        <p:strVal val="visible"/>
                                      </p:to>
                                    </p:set>
                                    <p:anim calcmode="lin" valueType="num">
                                      <p:cBhvr additive="base">
                                        <p:cTn id="87" dur="1000" fill="hold"/>
                                        <p:tgtEl>
                                          <p:spTgt spid="3"/>
                                        </p:tgtEl>
                                        <p:attrNameLst>
                                          <p:attrName>ppt_x</p:attrName>
                                        </p:attrNameLst>
                                      </p:cBhvr>
                                      <p:tavLst>
                                        <p:tav tm="0">
                                          <p:val>
                                            <p:strVal val="0-#ppt_w/2"/>
                                          </p:val>
                                        </p:tav>
                                        <p:tav tm="100000">
                                          <p:val>
                                            <p:strVal val="#ppt_x"/>
                                          </p:val>
                                        </p:tav>
                                      </p:tavLst>
                                    </p:anim>
                                    <p:anim calcmode="lin" valueType="num">
                                      <p:cBhvr additive="base">
                                        <p:cTn id="88" dur="1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53" presetClass="entr" presetSubtype="16" fill="hold" grpId="0" nodeType="clickEffect">
                                  <p:stCondLst>
                                    <p:cond delay="0"/>
                                  </p:stCondLst>
                                  <p:childTnLst>
                                    <p:set>
                                      <p:cBhvr>
                                        <p:cTn id="92" dur="1" fill="hold">
                                          <p:stCondLst>
                                            <p:cond delay="0"/>
                                          </p:stCondLst>
                                        </p:cTn>
                                        <p:tgtEl>
                                          <p:spTgt spid="6"/>
                                        </p:tgtEl>
                                        <p:attrNameLst>
                                          <p:attrName>style.visibility</p:attrName>
                                        </p:attrNameLst>
                                      </p:cBhvr>
                                      <p:to>
                                        <p:strVal val="visible"/>
                                      </p:to>
                                    </p:set>
                                    <p:anim calcmode="lin" valueType="num">
                                      <p:cBhvr>
                                        <p:cTn id="93" dur="500" fill="hold"/>
                                        <p:tgtEl>
                                          <p:spTgt spid="6"/>
                                        </p:tgtEl>
                                        <p:attrNameLst>
                                          <p:attrName>ppt_w</p:attrName>
                                        </p:attrNameLst>
                                      </p:cBhvr>
                                      <p:tavLst>
                                        <p:tav tm="0">
                                          <p:val>
                                            <p:fltVal val="0"/>
                                          </p:val>
                                        </p:tav>
                                        <p:tav tm="100000">
                                          <p:val>
                                            <p:strVal val="#ppt_w"/>
                                          </p:val>
                                        </p:tav>
                                      </p:tavLst>
                                    </p:anim>
                                    <p:anim calcmode="lin" valueType="num">
                                      <p:cBhvr>
                                        <p:cTn id="94" dur="500" fill="hold"/>
                                        <p:tgtEl>
                                          <p:spTgt spid="6"/>
                                        </p:tgtEl>
                                        <p:attrNameLst>
                                          <p:attrName>ppt_h</p:attrName>
                                        </p:attrNameLst>
                                      </p:cBhvr>
                                      <p:tavLst>
                                        <p:tav tm="0">
                                          <p:val>
                                            <p:fltVal val="0"/>
                                          </p:val>
                                        </p:tav>
                                        <p:tav tm="100000">
                                          <p:val>
                                            <p:strVal val="#ppt_h"/>
                                          </p:val>
                                        </p:tav>
                                      </p:tavLst>
                                    </p:anim>
                                    <p:animEffect transition="in" filter="fade">
                                      <p:cBhvr>
                                        <p:cTn id="95" dur="500"/>
                                        <p:tgtEl>
                                          <p:spTgt spid="6"/>
                                        </p:tgtEl>
                                      </p:cBhvr>
                                    </p:animEffect>
                                  </p:childTnLst>
                                </p:cTn>
                              </p:par>
                            </p:childTnLst>
                          </p:cTn>
                        </p:par>
                        <p:par>
                          <p:cTn id="96" fill="hold">
                            <p:stCondLst>
                              <p:cond delay="500"/>
                            </p:stCondLst>
                            <p:childTnLst>
                              <p:par>
                                <p:cTn id="97" presetID="16" presetClass="entr" presetSubtype="37" fill="hold" nodeType="afterEffect">
                                  <p:stCondLst>
                                    <p:cond delay="0"/>
                                  </p:stCondLst>
                                  <p:childTnLst>
                                    <p:set>
                                      <p:cBhvr>
                                        <p:cTn id="98" dur="1" fill="hold">
                                          <p:stCondLst>
                                            <p:cond delay="0"/>
                                          </p:stCondLst>
                                        </p:cTn>
                                        <p:tgtEl>
                                          <p:spTgt spid="7"/>
                                        </p:tgtEl>
                                        <p:attrNameLst>
                                          <p:attrName>style.visibility</p:attrName>
                                        </p:attrNameLst>
                                      </p:cBhvr>
                                      <p:to>
                                        <p:strVal val="visible"/>
                                      </p:to>
                                    </p:set>
                                    <p:animEffect transition="in" filter="barn(outVertical)">
                                      <p:cBhvr>
                                        <p:cTn id="99" dur="500"/>
                                        <p:tgtEl>
                                          <p:spTgt spid="7"/>
                                        </p:tgtEl>
                                      </p:cBhvr>
                                    </p:animEffect>
                                  </p:childTnLst>
                                </p:cTn>
                              </p:par>
                            </p:childTnLst>
                          </p:cTn>
                        </p:par>
                      </p:childTnLst>
                    </p:cTn>
                  </p:par>
                  <p:par>
                    <p:cTn id="100" fill="hold">
                      <p:stCondLst>
                        <p:cond delay="indefinite"/>
                      </p:stCondLst>
                      <p:childTnLst>
                        <p:par>
                          <p:cTn id="101" fill="hold">
                            <p:stCondLst>
                              <p:cond delay="0"/>
                            </p:stCondLst>
                            <p:childTnLst>
                              <p:par>
                                <p:cTn id="102" presetID="53" presetClass="entr" presetSubtype="16" fill="hold" grpId="0" nodeType="clickEffect">
                                  <p:stCondLst>
                                    <p:cond delay="0"/>
                                  </p:stCondLst>
                                  <p:childTnLst>
                                    <p:set>
                                      <p:cBhvr>
                                        <p:cTn id="103" dur="1" fill="hold">
                                          <p:stCondLst>
                                            <p:cond delay="0"/>
                                          </p:stCondLst>
                                        </p:cTn>
                                        <p:tgtEl>
                                          <p:spTgt spid="8"/>
                                        </p:tgtEl>
                                        <p:attrNameLst>
                                          <p:attrName>style.visibility</p:attrName>
                                        </p:attrNameLst>
                                      </p:cBhvr>
                                      <p:to>
                                        <p:strVal val="visible"/>
                                      </p:to>
                                    </p:set>
                                    <p:anim calcmode="lin" valueType="num">
                                      <p:cBhvr>
                                        <p:cTn id="104" dur="500" fill="hold"/>
                                        <p:tgtEl>
                                          <p:spTgt spid="8"/>
                                        </p:tgtEl>
                                        <p:attrNameLst>
                                          <p:attrName>ppt_w</p:attrName>
                                        </p:attrNameLst>
                                      </p:cBhvr>
                                      <p:tavLst>
                                        <p:tav tm="0">
                                          <p:val>
                                            <p:fltVal val="0"/>
                                          </p:val>
                                        </p:tav>
                                        <p:tav tm="100000">
                                          <p:val>
                                            <p:strVal val="#ppt_w"/>
                                          </p:val>
                                        </p:tav>
                                      </p:tavLst>
                                    </p:anim>
                                    <p:anim calcmode="lin" valueType="num">
                                      <p:cBhvr>
                                        <p:cTn id="105" dur="500" fill="hold"/>
                                        <p:tgtEl>
                                          <p:spTgt spid="8"/>
                                        </p:tgtEl>
                                        <p:attrNameLst>
                                          <p:attrName>ppt_h</p:attrName>
                                        </p:attrNameLst>
                                      </p:cBhvr>
                                      <p:tavLst>
                                        <p:tav tm="0">
                                          <p:val>
                                            <p:fltVal val="0"/>
                                          </p:val>
                                        </p:tav>
                                        <p:tav tm="100000">
                                          <p:val>
                                            <p:strVal val="#ppt_h"/>
                                          </p:val>
                                        </p:tav>
                                      </p:tavLst>
                                    </p:anim>
                                    <p:animEffect transition="in" filter="fade">
                                      <p:cBhvr>
                                        <p:cTn id="106" dur="500"/>
                                        <p:tgtEl>
                                          <p:spTgt spid="8"/>
                                        </p:tgtEl>
                                      </p:cBhvr>
                                    </p:animEffect>
                                  </p:childTnLst>
                                </p:cTn>
                              </p:par>
                              <p:par>
                                <p:cTn id="107" presetID="16" presetClass="entr" presetSubtype="37" fill="hold" nodeType="withEffect">
                                  <p:stCondLst>
                                    <p:cond delay="0"/>
                                  </p:stCondLst>
                                  <p:childTnLst>
                                    <p:set>
                                      <p:cBhvr>
                                        <p:cTn id="108" dur="1" fill="hold">
                                          <p:stCondLst>
                                            <p:cond delay="0"/>
                                          </p:stCondLst>
                                        </p:cTn>
                                        <p:tgtEl>
                                          <p:spTgt spid="9"/>
                                        </p:tgtEl>
                                        <p:attrNameLst>
                                          <p:attrName>style.visibility</p:attrName>
                                        </p:attrNameLst>
                                      </p:cBhvr>
                                      <p:to>
                                        <p:strVal val="visible"/>
                                      </p:to>
                                    </p:set>
                                    <p:animEffect transition="in" filter="barn(outVertical)">
                                      <p:cBhvr>
                                        <p:cTn id="109" dur="500"/>
                                        <p:tgtEl>
                                          <p:spTgt spid="9"/>
                                        </p:tgtEl>
                                      </p:cBhvr>
                                    </p:animEffect>
                                  </p:childTnLst>
                                </p:cTn>
                              </p:par>
                            </p:childTnLst>
                          </p:cTn>
                        </p:par>
                      </p:childTnLst>
                    </p:cTn>
                  </p:par>
                  <p:par>
                    <p:cTn id="110" fill="hold">
                      <p:stCondLst>
                        <p:cond delay="indefinite"/>
                      </p:stCondLst>
                      <p:childTnLst>
                        <p:par>
                          <p:cTn id="111" fill="hold">
                            <p:stCondLst>
                              <p:cond delay="0"/>
                            </p:stCondLst>
                            <p:childTnLst>
                              <p:par>
                                <p:cTn id="112" presetID="53" presetClass="entr" presetSubtype="16" fill="hold" grpId="0" nodeType="clickEffect">
                                  <p:stCondLst>
                                    <p:cond delay="0"/>
                                  </p:stCondLst>
                                  <p:childTnLst>
                                    <p:set>
                                      <p:cBhvr>
                                        <p:cTn id="113" dur="1" fill="hold">
                                          <p:stCondLst>
                                            <p:cond delay="0"/>
                                          </p:stCondLst>
                                        </p:cTn>
                                        <p:tgtEl>
                                          <p:spTgt spid="21"/>
                                        </p:tgtEl>
                                        <p:attrNameLst>
                                          <p:attrName>style.visibility</p:attrName>
                                        </p:attrNameLst>
                                      </p:cBhvr>
                                      <p:to>
                                        <p:strVal val="visible"/>
                                      </p:to>
                                    </p:set>
                                    <p:anim calcmode="lin" valueType="num">
                                      <p:cBhvr>
                                        <p:cTn id="114" dur="500" fill="hold"/>
                                        <p:tgtEl>
                                          <p:spTgt spid="21"/>
                                        </p:tgtEl>
                                        <p:attrNameLst>
                                          <p:attrName>ppt_w</p:attrName>
                                        </p:attrNameLst>
                                      </p:cBhvr>
                                      <p:tavLst>
                                        <p:tav tm="0">
                                          <p:val>
                                            <p:fltVal val="0"/>
                                          </p:val>
                                        </p:tav>
                                        <p:tav tm="100000">
                                          <p:val>
                                            <p:strVal val="#ppt_w"/>
                                          </p:val>
                                        </p:tav>
                                      </p:tavLst>
                                    </p:anim>
                                    <p:anim calcmode="lin" valueType="num">
                                      <p:cBhvr>
                                        <p:cTn id="115" dur="500" fill="hold"/>
                                        <p:tgtEl>
                                          <p:spTgt spid="21"/>
                                        </p:tgtEl>
                                        <p:attrNameLst>
                                          <p:attrName>ppt_h</p:attrName>
                                        </p:attrNameLst>
                                      </p:cBhvr>
                                      <p:tavLst>
                                        <p:tav tm="0">
                                          <p:val>
                                            <p:fltVal val="0"/>
                                          </p:val>
                                        </p:tav>
                                        <p:tav tm="100000">
                                          <p:val>
                                            <p:strVal val="#ppt_h"/>
                                          </p:val>
                                        </p:tav>
                                      </p:tavLst>
                                    </p:anim>
                                    <p:animEffect transition="in" filter="fade">
                                      <p:cBhvr>
                                        <p:cTn id="116" dur="500"/>
                                        <p:tgtEl>
                                          <p:spTgt spid="21"/>
                                        </p:tgtEl>
                                      </p:cBhvr>
                                    </p:animEffect>
                                  </p:childTnLst>
                                </p:cTn>
                              </p:par>
                            </p:childTnLst>
                          </p:cTn>
                        </p:par>
                        <p:par>
                          <p:cTn id="117" fill="hold">
                            <p:stCondLst>
                              <p:cond delay="500"/>
                            </p:stCondLst>
                            <p:childTnLst>
                              <p:par>
                                <p:cTn id="118" presetID="16" presetClass="entr" presetSubtype="37" fill="hold" nodeType="afterEffect">
                                  <p:stCondLst>
                                    <p:cond delay="0"/>
                                  </p:stCondLst>
                                  <p:childTnLst>
                                    <p:set>
                                      <p:cBhvr>
                                        <p:cTn id="119" dur="1" fill="hold">
                                          <p:stCondLst>
                                            <p:cond delay="0"/>
                                          </p:stCondLst>
                                        </p:cTn>
                                        <p:tgtEl>
                                          <p:spTgt spid="22"/>
                                        </p:tgtEl>
                                        <p:attrNameLst>
                                          <p:attrName>style.visibility</p:attrName>
                                        </p:attrNameLst>
                                      </p:cBhvr>
                                      <p:to>
                                        <p:strVal val="visible"/>
                                      </p:to>
                                    </p:set>
                                    <p:animEffect transition="in" filter="barn(outVertical)">
                                      <p:cBhvr>
                                        <p:cTn id="120" dur="500"/>
                                        <p:tgtEl>
                                          <p:spTgt spid="22"/>
                                        </p:tgtEl>
                                      </p:cBhvr>
                                    </p:animEffect>
                                  </p:childTnLst>
                                </p:cTn>
                              </p:par>
                            </p:childTnLst>
                          </p:cTn>
                        </p:par>
                      </p:childTnLst>
                    </p:cTn>
                  </p:par>
                  <p:par>
                    <p:cTn id="121" fill="hold">
                      <p:stCondLst>
                        <p:cond delay="indefinite"/>
                      </p:stCondLst>
                      <p:childTnLst>
                        <p:par>
                          <p:cTn id="122" fill="hold">
                            <p:stCondLst>
                              <p:cond delay="0"/>
                            </p:stCondLst>
                            <p:childTnLst>
                              <p:par>
                                <p:cTn id="123" presetID="2" presetClass="exit" presetSubtype="8" accel="48000" decel="52000" fill="hold" nodeType="clickEffect">
                                  <p:stCondLst>
                                    <p:cond delay="0"/>
                                  </p:stCondLst>
                                  <p:childTnLst>
                                    <p:anim calcmode="lin" valueType="num">
                                      <p:cBhvr additive="base">
                                        <p:cTn id="124" dur="1000"/>
                                        <p:tgtEl>
                                          <p:spTgt spid="3"/>
                                        </p:tgtEl>
                                        <p:attrNameLst>
                                          <p:attrName>ppt_x</p:attrName>
                                        </p:attrNameLst>
                                      </p:cBhvr>
                                      <p:tavLst>
                                        <p:tav tm="0">
                                          <p:val>
                                            <p:strVal val="ppt_x"/>
                                          </p:val>
                                        </p:tav>
                                        <p:tav tm="100000">
                                          <p:val>
                                            <p:strVal val="0-ppt_w/2"/>
                                          </p:val>
                                        </p:tav>
                                      </p:tavLst>
                                    </p:anim>
                                    <p:anim calcmode="lin" valueType="num">
                                      <p:cBhvr additive="base">
                                        <p:cTn id="125" dur="1000"/>
                                        <p:tgtEl>
                                          <p:spTgt spid="3"/>
                                        </p:tgtEl>
                                        <p:attrNameLst>
                                          <p:attrName>ppt_y</p:attrName>
                                        </p:attrNameLst>
                                      </p:cBhvr>
                                      <p:tavLst>
                                        <p:tav tm="0">
                                          <p:val>
                                            <p:strVal val="ppt_y"/>
                                          </p:val>
                                        </p:tav>
                                        <p:tav tm="100000">
                                          <p:val>
                                            <p:strVal val="ppt_y"/>
                                          </p:val>
                                        </p:tav>
                                      </p:tavLst>
                                    </p:anim>
                                    <p:set>
                                      <p:cBhvr>
                                        <p:cTn id="126" dur="1" fill="hold">
                                          <p:stCondLst>
                                            <p:cond delay="999"/>
                                          </p:stCondLst>
                                        </p:cTn>
                                        <p:tgtEl>
                                          <p:spTgt spid="3"/>
                                        </p:tgtEl>
                                        <p:attrNameLst>
                                          <p:attrName>style.visibility</p:attrName>
                                        </p:attrNameLst>
                                      </p:cBhvr>
                                      <p:to>
                                        <p:strVal val="hidden"/>
                                      </p:to>
                                    </p:set>
                                  </p:childTnLst>
                                </p:cTn>
                              </p:par>
                              <p:par>
                                <p:cTn id="127" presetID="2" presetClass="entr" presetSubtype="8" accel="52000" decel="48000" fill="hold" nodeType="withEffect">
                                  <p:stCondLst>
                                    <p:cond delay="0"/>
                                  </p:stCondLst>
                                  <p:childTnLst>
                                    <p:set>
                                      <p:cBhvr>
                                        <p:cTn id="128" dur="1" fill="hold">
                                          <p:stCondLst>
                                            <p:cond delay="0"/>
                                          </p:stCondLst>
                                        </p:cTn>
                                        <p:tgtEl>
                                          <p:spTgt spid="13"/>
                                        </p:tgtEl>
                                        <p:attrNameLst>
                                          <p:attrName>style.visibility</p:attrName>
                                        </p:attrNameLst>
                                      </p:cBhvr>
                                      <p:to>
                                        <p:strVal val="visible"/>
                                      </p:to>
                                    </p:set>
                                    <p:anim calcmode="lin" valueType="num">
                                      <p:cBhvr additive="base">
                                        <p:cTn id="129" dur="1000" fill="hold"/>
                                        <p:tgtEl>
                                          <p:spTgt spid="13"/>
                                        </p:tgtEl>
                                        <p:attrNameLst>
                                          <p:attrName>ppt_x</p:attrName>
                                        </p:attrNameLst>
                                      </p:cBhvr>
                                      <p:tavLst>
                                        <p:tav tm="0">
                                          <p:val>
                                            <p:strVal val="0-#ppt_w/2"/>
                                          </p:val>
                                        </p:tav>
                                        <p:tav tm="100000">
                                          <p:val>
                                            <p:strVal val="#ppt_x"/>
                                          </p:val>
                                        </p:tav>
                                      </p:tavLst>
                                    </p:anim>
                                    <p:anim calcmode="lin" valueType="num">
                                      <p:cBhvr additive="base">
                                        <p:cTn id="130" dur="10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4" presetClass="emph" presetSubtype="0" repeatCount="3000" fill="hold" grpId="1" nodeType="clickEffect">
                                  <p:stCondLst>
                                    <p:cond delay="0"/>
                                  </p:stCondLst>
                                  <p:childTnLst>
                                    <p:animClr clrSpc="hsl" dir="cw">
                                      <p:cBhvr override="childStyle">
                                        <p:cTn id="134" dur="500" fill="hold"/>
                                        <p:tgtEl>
                                          <p:spTgt spid="10"/>
                                        </p:tgtEl>
                                        <p:attrNameLst>
                                          <p:attrName>style.color</p:attrName>
                                        </p:attrNameLst>
                                      </p:cBhvr>
                                      <p:by>
                                        <p:hsl h="0" s="-12549" l="-25098"/>
                                      </p:by>
                                    </p:animClr>
                                    <p:animClr clrSpc="hsl" dir="cw">
                                      <p:cBhvr>
                                        <p:cTn id="135" dur="500" fill="hold"/>
                                        <p:tgtEl>
                                          <p:spTgt spid="10"/>
                                        </p:tgtEl>
                                        <p:attrNameLst>
                                          <p:attrName>fillcolor</p:attrName>
                                        </p:attrNameLst>
                                      </p:cBhvr>
                                      <p:by>
                                        <p:hsl h="0" s="-12549" l="-25098"/>
                                      </p:by>
                                    </p:animClr>
                                    <p:animClr clrSpc="hsl" dir="cw">
                                      <p:cBhvr>
                                        <p:cTn id="136" dur="500" fill="hold"/>
                                        <p:tgtEl>
                                          <p:spTgt spid="10"/>
                                        </p:tgtEl>
                                        <p:attrNameLst>
                                          <p:attrName>stroke.color</p:attrName>
                                        </p:attrNameLst>
                                      </p:cBhvr>
                                      <p:by>
                                        <p:hsl h="0" s="-12549" l="-25098"/>
                                      </p:by>
                                    </p:animClr>
                                    <p:set>
                                      <p:cBhvr>
                                        <p:cTn id="137" dur="500" fill="hold"/>
                                        <p:tgtEl>
                                          <p:spTgt spid="10"/>
                                        </p:tgtEl>
                                        <p:attrNameLst>
                                          <p:attrName>fill.type</p:attrName>
                                        </p:attrNameLst>
                                      </p:cBhvr>
                                      <p:to>
                                        <p:strVal val="solid"/>
                                      </p:to>
                                    </p:set>
                                  </p:childTnLst>
                                </p:cTn>
                              </p:par>
                            </p:childTnLst>
                          </p:cTn>
                        </p:par>
                      </p:childTnLst>
                    </p:cTn>
                  </p:par>
                  <p:par>
                    <p:cTn id="138" fill="hold">
                      <p:stCondLst>
                        <p:cond delay="indefinite"/>
                      </p:stCondLst>
                      <p:childTnLst>
                        <p:par>
                          <p:cTn id="139" fill="hold">
                            <p:stCondLst>
                              <p:cond delay="0"/>
                            </p:stCondLst>
                            <p:childTnLst>
                              <p:par>
                                <p:cTn id="140" presetID="24" presetClass="emph" presetSubtype="0" repeatCount="3000" fill="hold" grpId="1" nodeType="clickEffect">
                                  <p:stCondLst>
                                    <p:cond delay="0"/>
                                  </p:stCondLst>
                                  <p:childTnLst>
                                    <p:animClr clrSpc="hsl" dir="cw">
                                      <p:cBhvr override="childStyle">
                                        <p:cTn id="141" dur="500" fill="hold"/>
                                        <p:tgtEl>
                                          <p:spTgt spid="74"/>
                                        </p:tgtEl>
                                        <p:attrNameLst>
                                          <p:attrName>style.color</p:attrName>
                                        </p:attrNameLst>
                                      </p:cBhvr>
                                      <p:by>
                                        <p:hsl h="0" s="-12549" l="-25098"/>
                                      </p:by>
                                    </p:animClr>
                                    <p:animClr clrSpc="hsl" dir="cw">
                                      <p:cBhvr>
                                        <p:cTn id="142" dur="500" fill="hold"/>
                                        <p:tgtEl>
                                          <p:spTgt spid="74"/>
                                        </p:tgtEl>
                                        <p:attrNameLst>
                                          <p:attrName>fillcolor</p:attrName>
                                        </p:attrNameLst>
                                      </p:cBhvr>
                                      <p:by>
                                        <p:hsl h="0" s="-12549" l="-25098"/>
                                      </p:by>
                                    </p:animClr>
                                    <p:animClr clrSpc="hsl" dir="cw">
                                      <p:cBhvr>
                                        <p:cTn id="143" dur="500" fill="hold"/>
                                        <p:tgtEl>
                                          <p:spTgt spid="74"/>
                                        </p:tgtEl>
                                        <p:attrNameLst>
                                          <p:attrName>stroke.color</p:attrName>
                                        </p:attrNameLst>
                                      </p:cBhvr>
                                      <p:by>
                                        <p:hsl h="0" s="-12549" l="-25098"/>
                                      </p:by>
                                    </p:animClr>
                                    <p:set>
                                      <p:cBhvr>
                                        <p:cTn id="144" dur="500" fill="hold"/>
                                        <p:tgtEl>
                                          <p:spTgt spid="74"/>
                                        </p:tgtEl>
                                        <p:attrNameLst>
                                          <p:attrName>fill.type</p:attrName>
                                        </p:attrNameLst>
                                      </p:cBhvr>
                                      <p:to>
                                        <p:strVal val="solid"/>
                                      </p:to>
                                    </p:set>
                                  </p:childTnLst>
                                </p:cTn>
                              </p:par>
                            </p:childTnLst>
                          </p:cTn>
                        </p:par>
                      </p:childTnLst>
                    </p:cTn>
                  </p:par>
                  <p:par>
                    <p:cTn id="145" fill="hold">
                      <p:stCondLst>
                        <p:cond delay="indefinite"/>
                      </p:stCondLst>
                      <p:childTnLst>
                        <p:par>
                          <p:cTn id="146" fill="hold">
                            <p:stCondLst>
                              <p:cond delay="0"/>
                            </p:stCondLst>
                            <p:childTnLst>
                              <p:par>
                                <p:cTn id="147" presetID="24" presetClass="emph" presetSubtype="0" repeatCount="3000" fill="hold" grpId="1" nodeType="clickEffect">
                                  <p:stCondLst>
                                    <p:cond delay="0"/>
                                  </p:stCondLst>
                                  <p:childTnLst>
                                    <p:animClr clrSpc="hsl" dir="cw">
                                      <p:cBhvr override="childStyle">
                                        <p:cTn id="148" dur="500" fill="hold"/>
                                        <p:tgtEl>
                                          <p:spTgt spid="25"/>
                                        </p:tgtEl>
                                        <p:attrNameLst>
                                          <p:attrName>style.color</p:attrName>
                                        </p:attrNameLst>
                                      </p:cBhvr>
                                      <p:by>
                                        <p:hsl h="0" s="-12549" l="-25098"/>
                                      </p:by>
                                    </p:animClr>
                                    <p:animClr clrSpc="hsl" dir="cw">
                                      <p:cBhvr>
                                        <p:cTn id="149" dur="500" fill="hold"/>
                                        <p:tgtEl>
                                          <p:spTgt spid="25"/>
                                        </p:tgtEl>
                                        <p:attrNameLst>
                                          <p:attrName>fillcolor</p:attrName>
                                        </p:attrNameLst>
                                      </p:cBhvr>
                                      <p:by>
                                        <p:hsl h="0" s="-12549" l="-25098"/>
                                      </p:by>
                                    </p:animClr>
                                    <p:animClr clrSpc="hsl" dir="cw">
                                      <p:cBhvr>
                                        <p:cTn id="150" dur="500" fill="hold"/>
                                        <p:tgtEl>
                                          <p:spTgt spid="25"/>
                                        </p:tgtEl>
                                        <p:attrNameLst>
                                          <p:attrName>stroke.color</p:attrName>
                                        </p:attrNameLst>
                                      </p:cBhvr>
                                      <p:by>
                                        <p:hsl h="0" s="-12549" l="-25098"/>
                                      </p:by>
                                    </p:animClr>
                                    <p:set>
                                      <p:cBhvr>
                                        <p:cTn id="151" dur="500" fill="hold"/>
                                        <p:tgtEl>
                                          <p:spTgt spid="25"/>
                                        </p:tgtEl>
                                        <p:attrNameLst>
                                          <p:attrName>fill.type</p:attrName>
                                        </p:attrNameLst>
                                      </p:cBhvr>
                                      <p:to>
                                        <p:strVal val="solid"/>
                                      </p:to>
                                    </p:set>
                                  </p:childTnLst>
                                </p:cTn>
                              </p:par>
                            </p:childTnLst>
                          </p:cTn>
                        </p:par>
                      </p:childTnLst>
                    </p:cTn>
                  </p:par>
                  <p:par>
                    <p:cTn id="152" fill="hold">
                      <p:stCondLst>
                        <p:cond delay="indefinite"/>
                      </p:stCondLst>
                      <p:childTnLst>
                        <p:par>
                          <p:cTn id="153" fill="hold">
                            <p:stCondLst>
                              <p:cond delay="0"/>
                            </p:stCondLst>
                            <p:childTnLst>
                              <p:par>
                                <p:cTn id="154" presetID="24" presetClass="emph" presetSubtype="0" repeatCount="3000" fill="hold" grpId="1" nodeType="clickEffect">
                                  <p:stCondLst>
                                    <p:cond delay="0"/>
                                  </p:stCondLst>
                                  <p:childTnLst>
                                    <p:animClr clrSpc="hsl" dir="cw">
                                      <p:cBhvr override="childStyle">
                                        <p:cTn id="155" dur="500" fill="hold"/>
                                        <p:tgtEl>
                                          <p:spTgt spid="6"/>
                                        </p:tgtEl>
                                        <p:attrNameLst>
                                          <p:attrName>style.color</p:attrName>
                                        </p:attrNameLst>
                                      </p:cBhvr>
                                      <p:by>
                                        <p:hsl h="0" s="-12549" l="-25098"/>
                                      </p:by>
                                    </p:animClr>
                                    <p:animClr clrSpc="hsl" dir="cw">
                                      <p:cBhvr>
                                        <p:cTn id="156" dur="500" fill="hold"/>
                                        <p:tgtEl>
                                          <p:spTgt spid="6"/>
                                        </p:tgtEl>
                                        <p:attrNameLst>
                                          <p:attrName>fillcolor</p:attrName>
                                        </p:attrNameLst>
                                      </p:cBhvr>
                                      <p:by>
                                        <p:hsl h="0" s="-12549" l="-25098"/>
                                      </p:by>
                                    </p:animClr>
                                    <p:animClr clrSpc="hsl" dir="cw">
                                      <p:cBhvr>
                                        <p:cTn id="157" dur="500" fill="hold"/>
                                        <p:tgtEl>
                                          <p:spTgt spid="6"/>
                                        </p:tgtEl>
                                        <p:attrNameLst>
                                          <p:attrName>stroke.color</p:attrName>
                                        </p:attrNameLst>
                                      </p:cBhvr>
                                      <p:by>
                                        <p:hsl h="0" s="-12549" l="-25098"/>
                                      </p:by>
                                    </p:animClr>
                                    <p:set>
                                      <p:cBhvr>
                                        <p:cTn id="158" dur="500" fill="hold"/>
                                        <p:tgtEl>
                                          <p:spTgt spid="6"/>
                                        </p:tgtEl>
                                        <p:attrNameLst>
                                          <p:attrName>fill.type</p:attrName>
                                        </p:attrNameLst>
                                      </p:cBhvr>
                                      <p:to>
                                        <p:strVal val="solid"/>
                                      </p:to>
                                    </p:set>
                                  </p:childTnLst>
                                </p:cTn>
                              </p:par>
                            </p:childTnLst>
                          </p:cTn>
                        </p:par>
                      </p:childTnLst>
                    </p:cTn>
                  </p:par>
                  <p:par>
                    <p:cTn id="159" fill="hold">
                      <p:stCondLst>
                        <p:cond delay="indefinite"/>
                      </p:stCondLst>
                      <p:childTnLst>
                        <p:par>
                          <p:cTn id="160" fill="hold">
                            <p:stCondLst>
                              <p:cond delay="0"/>
                            </p:stCondLst>
                            <p:childTnLst>
                              <p:par>
                                <p:cTn id="161" presetID="24" presetClass="emph" presetSubtype="0" repeatCount="3000" fill="hold" grpId="1" nodeType="clickEffect">
                                  <p:stCondLst>
                                    <p:cond delay="0"/>
                                  </p:stCondLst>
                                  <p:childTnLst>
                                    <p:animClr clrSpc="hsl" dir="cw">
                                      <p:cBhvr override="childStyle">
                                        <p:cTn id="162" dur="500" fill="hold"/>
                                        <p:tgtEl>
                                          <p:spTgt spid="21"/>
                                        </p:tgtEl>
                                        <p:attrNameLst>
                                          <p:attrName>style.color</p:attrName>
                                        </p:attrNameLst>
                                      </p:cBhvr>
                                      <p:by>
                                        <p:hsl h="0" s="-12549" l="-25098"/>
                                      </p:by>
                                    </p:animClr>
                                    <p:animClr clrSpc="hsl" dir="cw">
                                      <p:cBhvr>
                                        <p:cTn id="163" dur="500" fill="hold"/>
                                        <p:tgtEl>
                                          <p:spTgt spid="21"/>
                                        </p:tgtEl>
                                        <p:attrNameLst>
                                          <p:attrName>fillcolor</p:attrName>
                                        </p:attrNameLst>
                                      </p:cBhvr>
                                      <p:by>
                                        <p:hsl h="0" s="-12549" l="-25098"/>
                                      </p:by>
                                    </p:animClr>
                                    <p:animClr clrSpc="hsl" dir="cw">
                                      <p:cBhvr>
                                        <p:cTn id="164" dur="500" fill="hold"/>
                                        <p:tgtEl>
                                          <p:spTgt spid="21"/>
                                        </p:tgtEl>
                                        <p:attrNameLst>
                                          <p:attrName>stroke.color</p:attrName>
                                        </p:attrNameLst>
                                      </p:cBhvr>
                                      <p:by>
                                        <p:hsl h="0" s="-12549" l="-25098"/>
                                      </p:by>
                                    </p:animClr>
                                    <p:set>
                                      <p:cBhvr>
                                        <p:cTn id="165" dur="500" fill="hold"/>
                                        <p:tgtEl>
                                          <p:spTgt spid="21"/>
                                        </p:tgtEl>
                                        <p:attrNameLst>
                                          <p:attrName>fill.type</p:attrName>
                                        </p:attrNameLst>
                                      </p:cBhvr>
                                      <p:to>
                                        <p:strVal val="solid"/>
                                      </p:to>
                                    </p:set>
                                  </p:childTnLst>
                                </p:cTn>
                              </p:par>
                            </p:childTnLst>
                          </p:cTn>
                        </p:par>
                      </p:childTnLst>
                    </p:cTn>
                  </p:par>
                  <p:par>
                    <p:cTn id="166" fill="hold">
                      <p:stCondLst>
                        <p:cond delay="indefinite"/>
                      </p:stCondLst>
                      <p:childTnLst>
                        <p:par>
                          <p:cTn id="167" fill="hold">
                            <p:stCondLst>
                              <p:cond delay="0"/>
                            </p:stCondLst>
                            <p:childTnLst>
                              <p:par>
                                <p:cTn id="168" presetID="24" presetClass="emph" presetSubtype="0" repeatCount="3000" fill="hold" grpId="1" nodeType="clickEffect">
                                  <p:stCondLst>
                                    <p:cond delay="0"/>
                                  </p:stCondLst>
                                  <p:childTnLst>
                                    <p:animClr clrSpc="hsl" dir="cw">
                                      <p:cBhvr override="childStyle">
                                        <p:cTn id="169" dur="500" fill="hold"/>
                                        <p:tgtEl>
                                          <p:spTgt spid="8"/>
                                        </p:tgtEl>
                                        <p:attrNameLst>
                                          <p:attrName>style.color</p:attrName>
                                        </p:attrNameLst>
                                      </p:cBhvr>
                                      <p:by>
                                        <p:hsl h="0" s="-12549" l="-25098"/>
                                      </p:by>
                                    </p:animClr>
                                    <p:animClr clrSpc="hsl" dir="cw">
                                      <p:cBhvr>
                                        <p:cTn id="170" dur="500" fill="hold"/>
                                        <p:tgtEl>
                                          <p:spTgt spid="8"/>
                                        </p:tgtEl>
                                        <p:attrNameLst>
                                          <p:attrName>fillcolor</p:attrName>
                                        </p:attrNameLst>
                                      </p:cBhvr>
                                      <p:by>
                                        <p:hsl h="0" s="-12549" l="-25098"/>
                                      </p:by>
                                    </p:animClr>
                                    <p:animClr clrSpc="hsl" dir="cw">
                                      <p:cBhvr>
                                        <p:cTn id="171" dur="500" fill="hold"/>
                                        <p:tgtEl>
                                          <p:spTgt spid="8"/>
                                        </p:tgtEl>
                                        <p:attrNameLst>
                                          <p:attrName>stroke.color</p:attrName>
                                        </p:attrNameLst>
                                      </p:cBhvr>
                                      <p:by>
                                        <p:hsl h="0" s="-12549" l="-25098"/>
                                      </p:by>
                                    </p:animClr>
                                    <p:set>
                                      <p:cBhvr>
                                        <p:cTn id="172" dur="500" fill="hold"/>
                                        <p:tgtEl>
                                          <p:spTgt spid="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 grpId="1" animBg="1"/>
      <p:bldP spid="8" grpId="0" animBg="1"/>
      <p:bldP spid="8" grpId="1" animBg="1"/>
      <p:bldP spid="10" grpId="0" animBg="1"/>
      <p:bldP spid="10" grpId="1" animBg="1"/>
      <p:bldP spid="16" grpId="0" animBg="1"/>
      <p:bldP spid="19" grpId="0"/>
      <p:bldP spid="20" grpId="0"/>
      <p:bldP spid="21" grpId="0" animBg="1"/>
      <p:bldP spid="21" grpId="1" animBg="1"/>
      <p:bldP spid="25" grpId="0" animBg="1"/>
      <p:bldP spid="25" grpId="1" animBg="1"/>
      <p:bldP spid="68" grpId="0" animBg="1"/>
      <p:bldP spid="69" grpId="0" animBg="1"/>
      <p:bldP spid="72" grpId="0"/>
      <p:bldP spid="73" grpId="0"/>
      <p:bldP spid="74" grpId="0" animBg="1"/>
      <p:bldP spid="74"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7F4638-63F4-4E6F-F0EE-A579E2DC84A2}"/>
              </a:ext>
            </a:extLst>
          </p:cNvPr>
          <p:cNvSpPr>
            <a:spLocks noGrp="1"/>
          </p:cNvSpPr>
          <p:nvPr>
            <p:ph type="title"/>
          </p:nvPr>
        </p:nvSpPr>
        <p:spPr/>
        <p:txBody>
          <a:bodyPr/>
          <a:lstStyle/>
          <a:p>
            <a:r>
              <a:rPr kumimoji="1" lang="zh-CN" altLang="en-US"/>
              <a:t>开发接口功能</a:t>
            </a:r>
            <a:endParaRPr kumimoji="1" lang="en-US" altLang="zh-CN"/>
          </a:p>
        </p:txBody>
      </p:sp>
      <p:sp>
        <p:nvSpPr>
          <p:cNvPr id="3" name="文本占位符 2">
            <a:extLst>
              <a:ext uri="{FF2B5EF4-FFF2-40B4-BE49-F238E27FC236}">
                <a16:creationId xmlns:a16="http://schemas.microsoft.com/office/drawing/2014/main" id="{86128184-ADDB-E869-5A05-EBB617B0423E}"/>
              </a:ext>
            </a:extLst>
          </p:cNvPr>
          <p:cNvSpPr>
            <a:spLocks noGrp="1"/>
          </p:cNvSpPr>
          <p:nvPr>
            <p:ph type="body" sz="quarter" idx="10"/>
          </p:nvPr>
        </p:nvSpPr>
        <p:spPr/>
        <p:txBody>
          <a:bodyPr/>
          <a:lstStyle/>
          <a:p>
            <a:r>
              <a:rPr lang="en-US" altLang="zh-CN"/>
              <a:t>02</a:t>
            </a:r>
            <a:endParaRPr lang="zh-CN" altLang="en-US"/>
          </a:p>
        </p:txBody>
      </p:sp>
    </p:spTree>
    <p:extLst>
      <p:ext uri="{BB962C8B-B14F-4D97-AF65-F5344CB8AC3E}">
        <p14:creationId xmlns:p14="http://schemas.microsoft.com/office/powerpoint/2010/main" val="2506693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C27D2CA-4199-2FF9-8E8A-C2AE1931305C}"/>
              </a:ext>
            </a:extLst>
          </p:cNvPr>
          <p:cNvSpPr>
            <a:spLocks noGrp="1"/>
          </p:cNvSpPr>
          <p:nvPr>
            <p:ph type="body" sz="quarter" idx="10"/>
          </p:nvPr>
        </p:nvSpPr>
        <p:spPr>
          <a:xfrm>
            <a:off x="4958429" y="1903454"/>
            <a:ext cx="5973761" cy="637267"/>
          </a:xfrm>
        </p:spPr>
        <p:txBody>
          <a:bodyPr/>
          <a:lstStyle/>
          <a:p>
            <a:r>
              <a:rPr lang="zh-CN" altLang="en-US">
                <a:solidFill>
                  <a:srgbClr val="AD2B26"/>
                </a:solidFill>
              </a:rPr>
              <a:t>查询发放中的优惠券</a:t>
            </a:r>
          </a:p>
        </p:txBody>
      </p:sp>
      <p:sp>
        <p:nvSpPr>
          <p:cNvPr id="3" name="文本占位符 1">
            <a:extLst>
              <a:ext uri="{FF2B5EF4-FFF2-40B4-BE49-F238E27FC236}">
                <a16:creationId xmlns:a16="http://schemas.microsoft.com/office/drawing/2014/main" id="{714FCE93-9C74-AA09-E094-3BABF1D38B7E}"/>
              </a:ext>
            </a:extLst>
          </p:cNvPr>
          <p:cNvSpPr txBox="1">
            <a:spLocks/>
          </p:cNvSpPr>
          <p:nvPr/>
        </p:nvSpPr>
        <p:spPr>
          <a:xfrm>
            <a:off x="4958428" y="2540721"/>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t>领取优惠券</a:t>
            </a:r>
          </a:p>
        </p:txBody>
      </p:sp>
      <p:sp>
        <p:nvSpPr>
          <p:cNvPr id="6" name="文本占位符 1">
            <a:extLst>
              <a:ext uri="{FF2B5EF4-FFF2-40B4-BE49-F238E27FC236}">
                <a16:creationId xmlns:a16="http://schemas.microsoft.com/office/drawing/2014/main" id="{DDFA0AF5-9240-8DD8-FB10-3B052205BD4F}"/>
              </a:ext>
            </a:extLst>
          </p:cNvPr>
          <p:cNvSpPr txBox="1">
            <a:spLocks/>
          </p:cNvSpPr>
          <p:nvPr/>
        </p:nvSpPr>
        <p:spPr>
          <a:xfrm>
            <a:off x="4958428" y="3177988"/>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solidFill>
                  <a:srgbClr val="4C5252"/>
                </a:solidFill>
              </a:rPr>
              <a:t>兑换码兑换优惠券</a:t>
            </a:r>
          </a:p>
        </p:txBody>
      </p:sp>
      <p:sp>
        <p:nvSpPr>
          <p:cNvPr id="4" name="文本占位符 1">
            <a:extLst>
              <a:ext uri="{FF2B5EF4-FFF2-40B4-BE49-F238E27FC236}">
                <a16:creationId xmlns:a16="http://schemas.microsoft.com/office/drawing/2014/main" id="{F96FB036-EC1A-C71C-6D64-FE455DEF2309}"/>
              </a:ext>
            </a:extLst>
          </p:cNvPr>
          <p:cNvSpPr txBox="1">
            <a:spLocks/>
          </p:cNvSpPr>
          <p:nvPr/>
        </p:nvSpPr>
        <p:spPr>
          <a:xfrm>
            <a:off x="4958428" y="3815255"/>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solidFill>
                  <a:srgbClr val="4C5252"/>
                </a:solidFill>
              </a:rPr>
              <a:t>查询我的优惠券</a:t>
            </a:r>
          </a:p>
        </p:txBody>
      </p:sp>
    </p:spTree>
    <p:extLst>
      <p:ext uri="{BB962C8B-B14F-4D97-AF65-F5344CB8AC3E}">
        <p14:creationId xmlns:p14="http://schemas.microsoft.com/office/powerpoint/2010/main" val="835628657"/>
      </p:ext>
    </p:extLst>
  </p:cSld>
  <p:clrMapOvr>
    <a:masterClrMapping/>
  </p:clrMapOvr>
  <p:transition spd="slow">
    <p:push dir="u"/>
  </p:transition>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传智播客">
      <a:majorFont>
        <a:latin typeface="Source Code Pro Black"/>
        <a:ea typeface="阿里巴巴普惠体 Heavy"/>
        <a:cs typeface=""/>
      </a:majorFont>
      <a:minorFont>
        <a:latin typeface="Source Code Pro"/>
        <a:ea typeface="阿里巴巴普惠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48235</TotalTime>
  <Words>3521</Words>
  <Application>Microsoft Office PowerPoint</Application>
  <PresentationFormat>宽屏</PresentationFormat>
  <Paragraphs>719</Paragraphs>
  <Slides>45</Slides>
  <Notes>4</Notes>
  <HiddenSlides>2</HiddenSlides>
  <MMClips>0</MMClips>
  <ScaleCrop>false</ScaleCrop>
  <HeadingPairs>
    <vt:vector size="6" baseType="variant">
      <vt:variant>
        <vt:lpstr>已用的字体</vt:lpstr>
      </vt:variant>
      <vt:variant>
        <vt:i4>15</vt:i4>
      </vt:variant>
      <vt:variant>
        <vt:lpstr>主题</vt:lpstr>
      </vt:variant>
      <vt:variant>
        <vt:i4>7</vt:i4>
      </vt:variant>
      <vt:variant>
        <vt:lpstr>幻灯片标题</vt:lpstr>
      </vt:variant>
      <vt:variant>
        <vt:i4>45</vt:i4>
      </vt:variant>
    </vt:vector>
  </HeadingPairs>
  <TitlesOfParts>
    <vt:vector size="67" baseType="lpstr">
      <vt:lpstr>Alibaba PuHuiTi B</vt:lpstr>
      <vt:lpstr>Alibaba PuHuiTi Medium</vt:lpstr>
      <vt:lpstr>Alibaba PuHuiTi R</vt:lpstr>
      <vt:lpstr>阿里巴巴普惠体</vt:lpstr>
      <vt:lpstr>等线</vt:lpstr>
      <vt:lpstr>黑体</vt:lpstr>
      <vt:lpstr>华文楷体</vt:lpstr>
      <vt:lpstr>华文楷体</vt:lpstr>
      <vt:lpstr>Arial</vt:lpstr>
      <vt:lpstr>Calibri</vt:lpstr>
      <vt:lpstr>Courier New</vt:lpstr>
      <vt:lpstr>Segoe UI</vt:lpstr>
      <vt:lpstr>Source Code Pro</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领取优惠券</vt:lpstr>
      <vt:lpstr>PowerPoint 演示文稿</vt:lpstr>
      <vt:lpstr>产品原型分析</vt:lpstr>
      <vt:lpstr>PowerPoint 演示文稿</vt:lpstr>
      <vt:lpstr>接口统计</vt:lpstr>
      <vt:lpstr>PowerPoint 演示文稿</vt:lpstr>
      <vt:lpstr>PowerPoint 演示文稿</vt:lpstr>
      <vt:lpstr>开发接口功能</vt:lpstr>
      <vt:lpstr>PowerPoint 演示文稿</vt:lpstr>
      <vt:lpstr>PowerPoint 演示文稿</vt:lpstr>
      <vt:lpstr>用户端优惠券VO实体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用户端优惠券VO实体</vt:lpstr>
      <vt:lpstr>PowerPoint 演示文稿</vt:lpstr>
      <vt:lpstr>并发安全问题</vt:lpstr>
      <vt:lpstr>PowerPoint 演示文稿</vt:lpstr>
      <vt:lpstr>超卖问题</vt:lpstr>
      <vt:lpstr>超卖问题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zhang huyi</cp:lastModifiedBy>
  <cp:revision>1391</cp:revision>
  <dcterms:created xsi:type="dcterms:W3CDTF">2020-03-31T02:23:27Z</dcterms:created>
  <dcterms:modified xsi:type="dcterms:W3CDTF">2023-03-09T07:21:59Z</dcterms:modified>
</cp:coreProperties>
</file>