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5" r:id="rId4"/>
    <p:sldId id="276" r:id="rId5"/>
    <p:sldId id="277" r:id="rId6"/>
    <p:sldId id="278" r:id="rId7"/>
    <p:sldId id="280" r:id="rId8"/>
    <p:sldId id="286" r:id="rId9"/>
    <p:sldId id="287" r:id="rId10"/>
    <p:sldId id="282" r:id="rId11"/>
    <p:sldId id="283" r:id="rId12"/>
    <p:sldId id="284" r:id="rId13"/>
    <p:sldId id="285" r:id="rId14"/>
    <p:sldId id="294" r:id="rId15"/>
    <p:sldId id="293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DB00-C3A0-4FA7-B8BB-1BD61B42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99AD4-5CF2-4464-8535-54D7C5CD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3AF5-AEE9-4A7A-9631-AF3CC4CC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5D09-539A-4131-B2FD-67933CF8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860A-9CF5-4AD6-8163-D1F74E3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5066-AF23-4BBE-A7B2-8BA9718A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1F922-51ED-47AF-B696-65E59F7C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A56E-02DB-463B-A10B-54A7BD7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F6F5-FAC2-4654-BE38-900FDB06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BED9-2B26-4EC4-9B75-34D1545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1EC28-6235-4F76-A0A7-73F7E998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11B2-F145-49E6-8315-4614041E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7518-6429-460C-82AC-9A75E66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F4A2-1369-4B98-AFEC-42DA9F71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0746-9863-44D0-9AC1-21B9190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44E-AACB-42E1-AB9A-3EAA7B2D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78AA-0CBA-4E1B-8BC7-5B0B1456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3F62-75ED-45E0-B182-387F5E2D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E08B-B4C6-4D01-A323-AD226631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61AC-551F-454C-9635-B4E42561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A10-9C92-4B2C-BAD4-B027BC83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EF41-3F86-4744-BCB8-45294062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72B9-4C47-4C13-8DFA-559E426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56FE-6562-46C7-A6DC-08A4F0A5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6256-40CE-4268-BAFE-50566323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D070-A357-4E77-8676-179CE516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F116-0DF1-41B1-B41E-41726476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418D0-9B80-4673-ADD3-D3DF22840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3AEE-A29B-439F-9753-020012AA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73CF-E7F7-4BD7-B745-E1F6DFF2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A315-C462-42BC-9852-8B322413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29C4-B283-4A2C-9FCE-A8674E09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7E64C-C489-4F28-97E0-0668FF95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F699-6859-465F-A47E-4A315255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79A8C-76E7-41BC-B0BA-3C864F93E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37BB-317B-4F0A-9237-2D9761E83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B0B07-6B44-4882-BEE6-AF7D5E23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24CB3-6E6A-47EA-8858-B5AD0CAE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2F5D-F820-470A-9FAF-849E2F20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DCF8-E2DE-430D-B529-B15AB28D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11D7A-8BB4-4E05-A96D-1789D351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95BB3-AF31-449E-A2A5-A27FA8E6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5C387-9CC3-4F13-8A68-89E22548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FC342-6618-401A-B3D4-24384652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DCB8-E31B-4C9E-9E03-265B9CD8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5A83-B535-45F0-9ADD-DAC6279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1D89-FFB4-446C-8A6E-7973988D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81F9-DA5B-44C2-95B9-50351463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188D-D686-495E-8F9D-592F5FEB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06EB-7A9F-4601-BF64-C022301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1E917-B7BE-458D-BDA6-3838686B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03E0-EA61-4F5C-AE0A-4753E02E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188C-582C-45DB-920F-6DA2FBE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F6E43-21AB-4C68-B4B3-BE5AB011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EFEB-A438-4D73-9E94-2EBB62FDD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225C3-0A4A-4AA1-B021-84FF878B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84AF8-F469-4EDF-A9E7-0C0CF2B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1E12-F315-4E18-88BA-0A30420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7F8EE-F080-4FB2-824D-76317AD6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3493-3E3B-472C-9760-83F8AADE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4977-D82B-4ADD-B34C-D42DF228D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1883-9E60-488D-8A75-36E8FC801F5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E63F-84E9-499E-8DDA-AAF22ED3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860D-75BC-46C4-9240-1953145C4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C43F-1CB2-4A03-8EEB-4F28507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7D0392-30FB-61BE-EA18-3181AC4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956"/>
            <a:ext cx="2667888" cy="1007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91" y="1676957"/>
            <a:ext cx="10462309" cy="154758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-apple-system"/>
                <a:cs typeface="Calibri Light"/>
              </a:rPr>
              <a:t>How the Brain Tells Apart Important and Unimportant Sensations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71" y="2634144"/>
            <a:ext cx="1697946" cy="505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-apple-system"/>
                <a:cs typeface="Calibri"/>
              </a:rPr>
              <a:t>May 2022</a:t>
            </a:r>
            <a:endParaRPr lang="en-US" sz="2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>
            <a:cxnSpLocks/>
          </p:cNvCxnSpPr>
          <p:nvPr/>
        </p:nvCxnSpPr>
        <p:spPr>
          <a:xfrm>
            <a:off x="2510491" y="1761688"/>
            <a:ext cx="0" cy="1378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8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113" y="2212410"/>
            <a:ext cx="8489469" cy="72284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The Quest for a Bionic Breast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591" y="2756473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2020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3968183" y="191493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F8EC22-9209-4134-B3D0-2F22D4A7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5" y="2153687"/>
            <a:ext cx="3166679" cy="6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Man Undergoes Surgery, Receives Robotic Arm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465" y="2801923"/>
            <a:ext cx="1691780" cy="356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November 2019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C89F167-7B1B-4D72-8237-94AB7BCCE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3" y="2027995"/>
            <a:ext cx="2393245" cy="6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9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AD9DE7C-4282-4385-8FDF-6E317E7A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" y="2097247"/>
            <a:ext cx="2869223" cy="624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6" y="1841441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Weird illusion makes you think fabric is moving faster than it 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63" y="2663243"/>
            <a:ext cx="1689721" cy="41784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 dirty="0">
                <a:latin typeface="-apple-system"/>
                <a:cs typeface="Calibri"/>
              </a:rPr>
              <a:t>September 2019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6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7DDA0B37-FCBD-4703-90F1-3814673B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2055303"/>
            <a:ext cx="3168660" cy="565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120" y="1871865"/>
            <a:ext cx="8489469" cy="1227119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-apple-system"/>
                <a:cs typeface="Calibri Light"/>
              </a:rPr>
              <a:t>The magic touch: bringing sensory feedback to brain-controlled prosthetics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198" y="2550325"/>
            <a:ext cx="1457377" cy="366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January 2019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3339008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5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6847E0-2E79-4263-9CCA-646E52B0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217"/>
            <a:ext cx="2969399" cy="48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6" y="1643868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-apple-system"/>
                <a:cs typeface="Calibri Light"/>
              </a:rPr>
              <a:t>$3.4 million grant to support development of brain-controlled prosthetic limbs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95" y="2636778"/>
            <a:ext cx="1473816" cy="428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October 2018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6ADF07D-563A-45B4-BA8B-350BD0BB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8" y="1572505"/>
            <a:ext cx="1996741" cy="140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Neuroprosthetics and The Future of Artificial Touch: Curiosity Podcast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56" y="2622364"/>
            <a:ext cx="1499323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October 2018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49943"/>
            <a:ext cx="8489469" cy="130876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Computer model simulates sense of touch from the entire hand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53" y="2632798"/>
            <a:ext cx="1465765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June 2017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FBA8272-2616-4CEB-BD15-A88850C1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" y="2009424"/>
            <a:ext cx="2706355" cy="6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How the Brain Tells Apart Important and Unimportant Sensations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82" y="2792643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2022</a:t>
            </a:r>
            <a:endParaRPr lang="en-US" sz="1800" dirty="0">
              <a:latin typeface="-apple-system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7D0392-30FB-61BE-EA18-3181AC4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" y="1841441"/>
            <a:ext cx="2518063" cy="9512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How the Brain Tells Apart Important and Unimportant Sensations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82" y="2792643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2022</a:t>
            </a:r>
            <a:endParaRPr lang="en-US" sz="1800" dirty="0">
              <a:latin typeface="-apple-system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7D0392-30FB-61BE-EA18-3181AC4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" y="1841441"/>
            <a:ext cx="2518063" cy="9512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8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How the Brain Tells Apart Important and Unimportant Sensations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82" y="2792643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2022</a:t>
            </a:r>
            <a:endParaRPr lang="en-US" sz="1800" dirty="0">
              <a:latin typeface="-apple-system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7D0392-30FB-61BE-EA18-3181AC4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" y="1841441"/>
            <a:ext cx="2518063" cy="9512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5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D008108-7C81-459B-9DB2-F058DD7A0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20" y="1529697"/>
            <a:ext cx="3558642" cy="1221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8992" y="1744170"/>
            <a:ext cx="9099118" cy="146850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-apple-system"/>
                <a:cs typeface="Calibri Light"/>
              </a:rPr>
              <a:t>Artificial fingertip gives robots nearly humanlike touch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541" y="2478422"/>
            <a:ext cx="1694719" cy="544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-apple-system"/>
                <a:cs typeface="Calibri"/>
              </a:rPr>
              <a:t>April 2022</a:t>
            </a:r>
            <a:endParaRPr lang="en-US" sz="2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>
            <a:cxnSpLocks/>
          </p:cNvCxnSpPr>
          <p:nvPr/>
        </p:nvCxnSpPr>
        <p:spPr>
          <a:xfrm>
            <a:off x="2869225" y="1728132"/>
            <a:ext cx="0" cy="1411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7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How the Brain Tells Apart Important and Unimportant Sensations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82" y="2792643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2022</a:t>
            </a:r>
            <a:endParaRPr lang="en-US" sz="1800" dirty="0">
              <a:latin typeface="-apple-system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7D0392-30FB-61BE-EA18-3181AC42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4" y="1841441"/>
            <a:ext cx="2518063" cy="9512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D7B148C-D844-40E9-8178-AD7758F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070"/>
            <a:ext cx="3033945" cy="662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9225" y="1565746"/>
            <a:ext cx="9152788" cy="1981494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Bensmaia Lab receives nearly $10M to study the sensorimotor system using groundbreaking new robotic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31" y="2741933"/>
            <a:ext cx="2254281" cy="662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-apple-system"/>
                <a:cs typeface="Calibri"/>
              </a:rPr>
              <a:t>January 2022</a:t>
            </a:r>
            <a:endParaRPr lang="en-US" sz="2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>
            <a:cxnSpLocks/>
          </p:cNvCxnSpPr>
          <p:nvPr/>
        </p:nvCxnSpPr>
        <p:spPr>
          <a:xfrm>
            <a:off x="2869225" y="1682120"/>
            <a:ext cx="0" cy="1865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0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9225" y="1912805"/>
            <a:ext cx="9403869" cy="1308768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Quadriplegic Chicagoan participating in potentially game-changing research for robotic prosthetic limbs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029" y="2567189"/>
            <a:ext cx="2241371" cy="478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-apple-system"/>
                <a:cs typeface="Calibri"/>
              </a:rPr>
              <a:t>August 2021</a:t>
            </a:r>
            <a:endParaRPr lang="en-US" sz="2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>
            <a:cxnSpLocks/>
          </p:cNvCxnSpPr>
          <p:nvPr/>
        </p:nvCxnSpPr>
        <p:spPr>
          <a:xfrm>
            <a:off x="2869225" y="1444239"/>
            <a:ext cx="0" cy="1695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055C9B-3686-4912-8963-0D8C9113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9" y="1690046"/>
            <a:ext cx="2529731" cy="8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6847E0-2E79-4263-9CCA-646E52B0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217"/>
            <a:ext cx="2969399" cy="48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6" y="1643869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-apple-system"/>
                <a:cs typeface="Calibri Light"/>
              </a:rPr>
              <a:t>UChicago researchers re-create sense of touch and motor control in paralyzed patient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376" y="2632878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July 2022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5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573" y="1677425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-apple-system"/>
                <a:cs typeface="Calibri Light"/>
              </a:rPr>
              <a:t>Capturing the sense of touch could upgrade prosthetics and our digital lives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283" y="2613860"/>
            <a:ext cx="1336646" cy="35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2022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49BFC2D-680B-48CD-9D04-C6315BD7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5" y="1925790"/>
            <a:ext cx="2704543" cy="6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7" y="1812137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Long-Term Prosthetic Use May Not Rewire the Brain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66" y="2792643"/>
            <a:ext cx="1651405" cy="37356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 dirty="0">
                <a:latin typeface="-apple-system"/>
                <a:cs typeface="Calibri"/>
              </a:rPr>
              <a:t>December 2020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91B5E003-8F54-466F-B1DE-7EE9FE5F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6" y="1897478"/>
            <a:ext cx="2481087" cy="8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6847E0-2E79-4263-9CCA-646E52B0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217"/>
            <a:ext cx="2969399" cy="48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6" y="1718550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-apple-system"/>
                <a:cs typeface="Calibri Light"/>
              </a:rPr>
              <a:t>UChicago neuroscientists expand possibilities for realistic prosthetic limbs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224" y="2568671"/>
            <a:ext cx="1702950" cy="4898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 dirty="0">
                <a:latin typeface="-apple-system"/>
                <a:cs typeface="Calibri"/>
              </a:rPr>
              <a:t>September 2020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0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6847E0-2E79-4263-9CCA-646E52B0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217"/>
            <a:ext cx="2969399" cy="48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336" y="1793233"/>
            <a:ext cx="8489469" cy="1346576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-apple-system"/>
                <a:cs typeface="Calibri Light"/>
              </a:rPr>
              <a:t>How researchers are returning sensation to breast cancer survivors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95" y="2589098"/>
            <a:ext cx="1473816" cy="428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-apple-system"/>
                <a:cs typeface="Calibri"/>
              </a:rPr>
              <a:t>May 2020</a:t>
            </a:r>
            <a:endParaRPr lang="en-US" sz="1800" dirty="0"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766DC3-E84A-4A07-BD95-468844B70790}"/>
              </a:ext>
            </a:extLst>
          </p:cNvPr>
          <p:cNvCxnSpPr/>
          <p:nvPr/>
        </p:nvCxnSpPr>
        <p:spPr>
          <a:xfrm>
            <a:off x="2869225" y="1831041"/>
            <a:ext cx="0" cy="1308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234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How the Brain Tells Apart Important and Unimportant Sensations</vt:lpstr>
      <vt:lpstr>Artificial fingertip gives robots nearly humanlike touch</vt:lpstr>
      <vt:lpstr>Bensmaia Lab receives nearly $10M to study the sensorimotor system using groundbreaking new robotic system</vt:lpstr>
      <vt:lpstr>Quadriplegic Chicagoan participating in potentially game-changing research for robotic prosthetic limbs</vt:lpstr>
      <vt:lpstr>UChicago researchers re-create sense of touch and motor control in paralyzed patient</vt:lpstr>
      <vt:lpstr>Capturing the sense of touch could upgrade prosthetics and our digital lives </vt:lpstr>
      <vt:lpstr>Long-Term Prosthetic Use May Not Rewire the Brain</vt:lpstr>
      <vt:lpstr>UChicago neuroscientists expand possibilities for realistic prosthetic limbs</vt:lpstr>
      <vt:lpstr>How researchers are returning sensation to breast cancer survivors</vt:lpstr>
      <vt:lpstr>The Quest for a Bionic Breast</vt:lpstr>
      <vt:lpstr>Man Undergoes Surgery, Receives Robotic Arm</vt:lpstr>
      <vt:lpstr>Weird illusion makes you think fabric is moving faster than it is</vt:lpstr>
      <vt:lpstr>The magic touch: bringing sensory feedback to brain-controlled prosthetics</vt:lpstr>
      <vt:lpstr>$3.4 million grant to support development of brain-controlled prosthetic limbs</vt:lpstr>
      <vt:lpstr>Neuroprosthetics and The Future of Artificial Touch: Curiosity Podcast</vt:lpstr>
      <vt:lpstr>Computer model simulates sense of touch from the entire hand</vt:lpstr>
      <vt:lpstr>How the Brain Tells Apart Important and Unimportant Sensations</vt:lpstr>
      <vt:lpstr>How the Brain Tells Apart Important and Unimportant Sensations</vt:lpstr>
      <vt:lpstr>How the Brain Tells Apart Important and Unimportant Sensations</vt:lpstr>
      <vt:lpstr>How the Brain Tells Apart Important and Unimportant Sensations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Brain Tells Apart Important and Unimportant Sensations</dc:title>
  <dc:creator>Victoria Arriola</dc:creator>
  <cp:lastModifiedBy>Victoria Arriola</cp:lastModifiedBy>
  <cp:revision>16</cp:revision>
  <dcterms:created xsi:type="dcterms:W3CDTF">2022-06-17T18:12:12Z</dcterms:created>
  <dcterms:modified xsi:type="dcterms:W3CDTF">2022-06-21T19:44:19Z</dcterms:modified>
</cp:coreProperties>
</file>