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3" r:id="rId4"/>
    <p:sldId id="264" r:id="rId5"/>
    <p:sldId id="258" r:id="rId6"/>
    <p:sldId id="260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20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26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8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77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67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033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411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120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48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0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95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85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04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87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12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D92A-18EE-44AD-8F99-62BE2E57C8CB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58AC-36AD-4771-808D-D0CC90080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741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1E11-50CA-F3DF-49D8-72D8F28BA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latin typeface="FZYaoTi" panose="02010601030101010101" pitchFamily="2" charset="-122"/>
                <a:ea typeface="FZYaoTi" panose="02010601030101010101" pitchFamily="2" charset="-122"/>
              </a:rPr>
              <a:t>螢幕使用計時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A8C120-5A61-5457-2096-09FE029E8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1850" y="5237162"/>
            <a:ext cx="4819650" cy="97155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FZYaoTi" panose="02010601030101010101" pitchFamily="2" charset="-122"/>
                <a:ea typeface="FZYaoTi" panose="02010601030101010101" pitchFamily="2" charset="-122"/>
              </a:rPr>
              <a:t>第</a:t>
            </a:r>
            <a:r>
              <a:rPr lang="en-US" altLang="zh-TW" dirty="0">
                <a:latin typeface="FZYaoTi" panose="02010601030101010101" pitchFamily="2" charset="-122"/>
                <a:ea typeface="FZYaoTi" panose="02010601030101010101" pitchFamily="2" charset="-122"/>
              </a:rPr>
              <a:t>23</a:t>
            </a:r>
            <a:r>
              <a:rPr lang="zh-TW" altLang="en-US" dirty="0">
                <a:latin typeface="FZYaoTi" panose="02010601030101010101" pitchFamily="2" charset="-122"/>
                <a:ea typeface="FZYaoTi" panose="02010601030101010101" pitchFamily="2" charset="-122"/>
              </a:rPr>
              <a:t>組 </a:t>
            </a:r>
            <a:r>
              <a:rPr lang="en-US" altLang="zh-TW" dirty="0">
                <a:latin typeface="FZYaoTi" panose="02010601030101010101" pitchFamily="2" charset="-122"/>
                <a:ea typeface="FZYaoTi" panose="02010601030101010101" pitchFamily="2" charset="-122"/>
              </a:rPr>
              <a:t>109590029 </a:t>
            </a:r>
            <a:r>
              <a:rPr lang="zh-TW" altLang="en-US" dirty="0">
                <a:latin typeface="FZYaoTi" panose="02010601030101010101" pitchFamily="2" charset="-122"/>
                <a:ea typeface="FZYaoTi" panose="02010601030101010101" pitchFamily="2" charset="-122"/>
              </a:rPr>
              <a:t>資工二 鄭傳脩</a:t>
            </a:r>
            <a:endParaRPr lang="en-US" altLang="zh-TW" dirty="0">
              <a:latin typeface="FZYaoTi" panose="02010601030101010101" pitchFamily="2" charset="-122"/>
              <a:ea typeface="FZYaoTi" panose="02010601030101010101" pitchFamily="2" charset="-122"/>
            </a:endParaRPr>
          </a:p>
          <a:p>
            <a:pPr algn="l"/>
            <a:r>
              <a:rPr lang="zh-TW" altLang="en-US" dirty="0">
                <a:latin typeface="FZYaoTi" panose="02010601030101010101" pitchFamily="2" charset="-122"/>
                <a:ea typeface="FZYaoTi" panose="02010601030101010101" pitchFamily="2" charset="-122"/>
              </a:rPr>
              <a:t>               </a:t>
            </a:r>
            <a:r>
              <a:rPr lang="en-US" altLang="zh-TW" dirty="0">
                <a:latin typeface="FZYaoTi" panose="02010601030101010101" pitchFamily="2" charset="-122"/>
                <a:ea typeface="FZYaoTi" panose="02010601030101010101" pitchFamily="2" charset="-122"/>
              </a:rPr>
              <a:t>109590052</a:t>
            </a:r>
            <a:r>
              <a:rPr lang="zh-TW" altLang="en-US" dirty="0">
                <a:latin typeface="FZYaoTi" panose="02010601030101010101" pitchFamily="2" charset="-122"/>
                <a:ea typeface="FZYaoTi" panose="02010601030101010101" pitchFamily="2" charset="-122"/>
              </a:rPr>
              <a:t> 資工二 黃士維</a:t>
            </a:r>
          </a:p>
        </p:txBody>
      </p:sp>
    </p:spTree>
    <p:extLst>
      <p:ext uri="{BB962C8B-B14F-4D97-AF65-F5344CB8AC3E}">
        <p14:creationId xmlns:p14="http://schemas.microsoft.com/office/powerpoint/2010/main" val="265365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23BBFA-B6CC-E63F-4385-BDACADA6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7625"/>
          </a:xfrm>
        </p:spPr>
        <p:txBody>
          <a:bodyPr/>
          <a:lstStyle/>
          <a:p>
            <a:pPr algn="l"/>
            <a:r>
              <a:rPr lang="zh-TW" altLang="en-US" sz="4400" dirty="0">
                <a:latin typeface="FZYaoTi" panose="02010601030101010101" pitchFamily="2" charset="-122"/>
                <a:ea typeface="FZYaoTi" panose="02010601030101010101" pitchFamily="2" charset="-122"/>
              </a:rPr>
              <a:t>動機</a:t>
            </a:r>
            <a:r>
              <a:rPr lang="en-US" altLang="zh-TW" sz="4400" dirty="0">
                <a:latin typeface="FZYaoTi" panose="02010601030101010101" pitchFamily="2" charset="-122"/>
                <a:ea typeface="FZYaoTi" panose="02010601030101010101" pitchFamily="2" charset="-122"/>
              </a:rPr>
              <a:t>:</a:t>
            </a:r>
            <a:br>
              <a:rPr lang="en-US" altLang="zh-TW" sz="4400" dirty="0">
                <a:latin typeface="FZYaoTi" panose="02010601030101010101" pitchFamily="2" charset="-122"/>
                <a:ea typeface="FZYaoTi" panose="02010601030101010101" pitchFamily="2" charset="-122"/>
              </a:rPr>
            </a:br>
            <a:r>
              <a:rPr lang="zh-TW" altLang="en-US" sz="4400" dirty="0">
                <a:latin typeface="FZYaoTi" panose="02010601030101010101" pitchFamily="2" charset="-122"/>
                <a:ea typeface="FZYaoTi" panose="02010601030101010101" pitchFamily="2" charset="-122"/>
              </a:rPr>
              <a:t>   </a:t>
            </a: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現代人幾乎天天長時間看著手機螢幕，想利用</a:t>
            </a:r>
            <a:br>
              <a:rPr lang="en-US" altLang="zh-TW" sz="3600" dirty="0">
                <a:latin typeface="FZYaoTi" panose="02010601030101010101" pitchFamily="2" charset="-122"/>
                <a:ea typeface="FZYaoTi" panose="02010601030101010101" pitchFamily="2" charset="-122"/>
              </a:rPr>
            </a:b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    </a:t>
            </a:r>
            <a:r>
              <a:rPr lang="en-US" altLang="zh-TW" sz="3600" dirty="0">
                <a:latin typeface="FZYaoTi" panose="02010601030101010101" pitchFamily="2" charset="-122"/>
                <a:ea typeface="FZYaoTi" panose="02010601030101010101" pitchFamily="2" charset="-122"/>
              </a:rPr>
              <a:t>app</a:t>
            </a: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 提醒要讓眼睛休息一下。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F6B415-D6AD-B7D5-9156-C397CDF2842C}"/>
              </a:ext>
            </a:extLst>
          </p:cNvPr>
          <p:cNvSpPr txBox="1"/>
          <p:nvPr/>
        </p:nvSpPr>
        <p:spPr>
          <a:xfrm>
            <a:off x="838200" y="3409950"/>
            <a:ext cx="9982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FZYaoTi" panose="02010601030101010101" pitchFamily="2" charset="-122"/>
                <a:ea typeface="FZYaoTi" panose="02010601030101010101" pitchFamily="2" charset="-122"/>
              </a:rPr>
              <a:t>App</a:t>
            </a:r>
            <a:r>
              <a:rPr lang="zh-TW" altLang="en-US" sz="4400" dirty="0">
                <a:latin typeface="FZYaoTi" panose="02010601030101010101" pitchFamily="2" charset="-122"/>
                <a:ea typeface="FZYaoTi" panose="02010601030101010101" pitchFamily="2" charset="-122"/>
              </a:rPr>
              <a:t>功能</a:t>
            </a:r>
            <a:r>
              <a:rPr lang="en-US" altLang="zh-TW" sz="4400" dirty="0">
                <a:latin typeface="FZYaoTi" panose="02010601030101010101" pitchFamily="2" charset="-122"/>
                <a:ea typeface="FZYaoTi" panose="02010601030101010101" pitchFamily="2" charset="-122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計算螢幕使用時間</a:t>
            </a:r>
            <a:endParaRPr lang="en-US" altLang="zh-TW" sz="3600" dirty="0">
              <a:latin typeface="FZYaoTi" panose="02010601030101010101" pitchFamily="2" charset="-122"/>
              <a:ea typeface="FZYaoTi" panose="02010601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設定使用多久後提醒</a:t>
            </a:r>
            <a:r>
              <a:rPr lang="en-US" altLang="zh-TW" sz="3600" dirty="0">
                <a:latin typeface="FZYaoTi" panose="02010601030101010101" pitchFamily="2" charset="-122"/>
                <a:ea typeface="FZYaoTi" panose="02010601030101010101" pitchFamily="2" charset="-122"/>
              </a:rPr>
              <a:t>(</a:t>
            </a: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未開發</a:t>
            </a:r>
            <a:r>
              <a:rPr lang="en-US" altLang="zh-TW" sz="3600" dirty="0">
                <a:latin typeface="FZYaoTi" panose="02010601030101010101" pitchFamily="2" charset="-122"/>
                <a:ea typeface="FZYaoTi" panose="02010601030101010101" pitchFamily="2" charset="-122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計時後將時間記下來</a:t>
            </a:r>
            <a:r>
              <a:rPr lang="en-US" altLang="zh-TW" sz="3600" dirty="0">
                <a:latin typeface="FZYaoTi" panose="02010601030101010101" pitchFamily="2" charset="-122"/>
                <a:ea typeface="FZYaoTi" panose="02010601030101010101" pitchFamily="2" charset="-122"/>
              </a:rPr>
              <a:t>(</a:t>
            </a: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未完成</a:t>
            </a:r>
            <a:r>
              <a:rPr lang="en-US" altLang="zh-TW" sz="3600" dirty="0">
                <a:latin typeface="FZYaoTi" panose="02010601030101010101" pitchFamily="2" charset="-122"/>
                <a:ea typeface="FZYaoTi" panose="02010601030101010101" pitchFamily="2" charset="-122"/>
              </a:rPr>
              <a:t>)</a:t>
            </a:r>
            <a:endParaRPr lang="zh-TW" altLang="en-US" sz="3600" dirty="0"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08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3C334-8E9A-59F7-D989-16023C69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FZYaoTi" panose="02010601030101010101" pitchFamily="2" charset="-122"/>
                <a:ea typeface="FZYaoTi" panose="02010601030101010101" pitchFamily="2" charset="-122"/>
              </a:rPr>
              <a:t>GUI</a:t>
            </a:r>
            <a:r>
              <a:rPr lang="zh-TW" altLang="en-US" sz="4400" dirty="0">
                <a:latin typeface="FZYaoTi" panose="02010601030101010101" pitchFamily="2" charset="-122"/>
                <a:ea typeface="FZYaoTi" panose="02010601030101010101" pitchFamily="2" charset="-122"/>
              </a:rPr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23E3C-7215-4CEB-48B0-665160CA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305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ACC93-670B-6B45-FED4-6AFFFF05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31DF09-B043-FC6A-8307-9B6C24B47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3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45AD8-B51F-020B-1B5B-9C12BE7C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FZYaoTi" panose="02010601030101010101" pitchFamily="2" charset="-122"/>
                <a:ea typeface="FZYaoTi" panose="02010601030101010101" pitchFamily="2" charset="-122"/>
              </a:rPr>
              <a:t>專案架構介紹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10FD6-6E74-0C9D-3456-88B8BF48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>
                <a:latin typeface="FZYaoTi" panose="02010601030101010101" pitchFamily="2" charset="-122"/>
                <a:ea typeface="FZYaoTi" panose="02010601030101010101" pitchFamily="2" charset="-122"/>
              </a:rPr>
              <a:t>MainActivity</a:t>
            </a:r>
            <a:endParaRPr lang="en-US" altLang="zh-TW" sz="3600" dirty="0">
              <a:latin typeface="FZYaoTi" panose="02010601030101010101" pitchFamily="2" charset="-122"/>
              <a:ea typeface="FZYaoTi" panose="02010601030101010101" pitchFamily="2" charset="-122"/>
            </a:endParaRPr>
          </a:p>
          <a:p>
            <a:r>
              <a:rPr lang="en-US" altLang="zh-TW" sz="3600" dirty="0" err="1">
                <a:latin typeface="FZYaoTi" panose="02010601030101010101" pitchFamily="2" charset="-122"/>
                <a:ea typeface="FZYaoTi" panose="02010601030101010101" pitchFamily="2" charset="-122"/>
              </a:rPr>
              <a:t>Poweropen</a:t>
            </a:r>
            <a:endParaRPr lang="en-US" altLang="zh-TW" sz="3600" dirty="0">
              <a:latin typeface="FZYaoTi" panose="02010601030101010101" pitchFamily="2" charset="-122"/>
              <a:ea typeface="FZYaoTi" panose="02010601030101010101" pitchFamily="2" charset="-122"/>
            </a:endParaRPr>
          </a:p>
          <a:p>
            <a:r>
              <a:rPr lang="en-US" altLang="zh-TW" sz="3600" dirty="0" err="1">
                <a:latin typeface="FZYaoTi" panose="02010601030101010101" pitchFamily="2" charset="-122"/>
                <a:ea typeface="FZYaoTi" panose="02010601030101010101" pitchFamily="2" charset="-122"/>
              </a:rPr>
              <a:t>SqlDataBaseHelper</a:t>
            </a:r>
            <a:endParaRPr lang="zh-TW" altLang="en-US" sz="3600" dirty="0"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56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F9332-8F8B-AAF4-DE84-F957C6D5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>
                <a:highlight>
                  <a:srgbClr val="008080"/>
                </a:highlight>
                <a:latin typeface="FZYaoTi" panose="02010601030101010101" pitchFamily="2" charset="-122"/>
                <a:ea typeface="FZYaoTi" panose="02010601030101010101" pitchFamily="2" charset="-122"/>
              </a:rPr>
              <a:t>MainActivity</a:t>
            </a:r>
            <a:endParaRPr lang="zh-TW" altLang="en-US" sz="4400" dirty="0">
              <a:highlight>
                <a:srgbClr val="008080"/>
              </a:highlight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9F699B-5904-5BF1-3684-9F6E869E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更改</a:t>
            </a:r>
            <a:r>
              <a:rPr lang="en-US" altLang="zh-TW" sz="3600" dirty="0">
                <a:latin typeface="FZYaoTi" panose="02010601030101010101" pitchFamily="2" charset="-122"/>
                <a:ea typeface="FZYaoTi" panose="02010601030101010101" pitchFamily="2" charset="-122"/>
              </a:rPr>
              <a:t>TEXTVIEW</a:t>
            </a: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的時間</a:t>
            </a:r>
            <a:endParaRPr lang="en-US" altLang="zh-TW" sz="3600" dirty="0">
              <a:latin typeface="FZYaoTi" panose="02010601030101010101" pitchFamily="2" charset="-122"/>
              <a:ea typeface="FZYaoTi" panose="02010601030101010101" pitchFamily="2" charset="-122"/>
            </a:endParaRPr>
          </a:p>
          <a:p>
            <a:r>
              <a:rPr lang="en-US" altLang="zh-TW" sz="3600" dirty="0">
                <a:latin typeface="FZYaoTi" panose="02010601030101010101" pitchFamily="2" charset="-122"/>
                <a:ea typeface="FZYaoTi" panose="02010601030101010101" pitchFamily="2" charset="-122"/>
              </a:rPr>
              <a:t>RESET</a:t>
            </a: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按鈕可重製並停止計時</a:t>
            </a:r>
            <a:endParaRPr lang="en-US" altLang="zh-TW" sz="3600" dirty="0">
              <a:latin typeface="FZYaoTi" panose="02010601030101010101" pitchFamily="2" charset="-122"/>
              <a:ea typeface="FZYaoTi" panose="02010601030101010101" pitchFamily="2" charset="-122"/>
            </a:endParaRPr>
          </a:p>
          <a:p>
            <a:r>
              <a:rPr lang="en-US" altLang="zh-TW" sz="3600" dirty="0">
                <a:latin typeface="FZYaoTi" panose="02010601030101010101" pitchFamily="2" charset="-122"/>
                <a:ea typeface="FZYaoTi" panose="02010601030101010101" pitchFamily="2" charset="-122"/>
              </a:rPr>
              <a:t>PAUSE</a:t>
            </a: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按鈕可暫停計時並改變</a:t>
            </a:r>
            <a:r>
              <a:rPr lang="en-US" altLang="zh-TW" sz="3600" dirty="0">
                <a:latin typeface="FZYaoTi" panose="02010601030101010101" pitchFamily="2" charset="-122"/>
                <a:ea typeface="FZYaoTi" panose="02010601030101010101" pitchFamily="2" charset="-122"/>
              </a:rPr>
              <a:t>START</a:t>
            </a: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按鈕</a:t>
            </a:r>
            <a:endParaRPr lang="en-US" altLang="zh-TW" sz="3600" dirty="0">
              <a:latin typeface="FZYaoTi" panose="02010601030101010101" pitchFamily="2" charset="-122"/>
              <a:ea typeface="FZYaoTi" panose="02010601030101010101" pitchFamily="2" charset="-122"/>
            </a:endParaRPr>
          </a:p>
          <a:p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有一個更改背景的按鈕</a:t>
            </a:r>
            <a:endParaRPr lang="en-US" altLang="zh-TW" sz="3600" dirty="0">
              <a:latin typeface="FZYaoTi" panose="02010601030101010101" pitchFamily="2" charset="-122"/>
              <a:ea typeface="FZYaoTi" panose="02010601030101010101" pitchFamily="2" charset="-122"/>
            </a:endParaRPr>
          </a:p>
          <a:p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自動啟用</a:t>
            </a:r>
            <a:r>
              <a:rPr lang="en-US" altLang="zh-TW" sz="3600" dirty="0">
                <a:latin typeface="FZYaoTi" panose="02010601030101010101" pitchFamily="2" charset="-122"/>
                <a:ea typeface="FZYaoTi" panose="02010601030101010101" pitchFamily="2" charset="-122"/>
              </a:rPr>
              <a:t>SERVICE</a:t>
            </a: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讓</a:t>
            </a:r>
            <a:r>
              <a:rPr lang="en-US" altLang="zh-TW" sz="3600" dirty="0">
                <a:latin typeface="FZYaoTi" panose="02010601030101010101" pitchFamily="2" charset="-122"/>
                <a:ea typeface="FZYaoTi" panose="02010601030101010101" pitchFamily="2" charset="-122"/>
              </a:rPr>
              <a:t>APP</a:t>
            </a: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關閉後仍能計時</a:t>
            </a:r>
          </a:p>
        </p:txBody>
      </p:sp>
    </p:spTree>
    <p:extLst>
      <p:ext uri="{BB962C8B-B14F-4D97-AF65-F5344CB8AC3E}">
        <p14:creationId xmlns:p14="http://schemas.microsoft.com/office/powerpoint/2010/main" val="56271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A2B9D-D4B5-B5F9-960E-428B4DCB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>
                <a:highlight>
                  <a:srgbClr val="008080"/>
                </a:highlight>
                <a:latin typeface="FZYaoTi" panose="02010601030101010101" pitchFamily="2" charset="-122"/>
                <a:ea typeface="FZYaoTi" panose="02010601030101010101" pitchFamily="2" charset="-122"/>
              </a:rPr>
              <a:t>pOWEROPEN</a:t>
            </a:r>
            <a:r>
              <a:rPr lang="en-US" altLang="zh-TW" sz="4400" dirty="0">
                <a:highlight>
                  <a:srgbClr val="008080"/>
                </a:highlight>
                <a:latin typeface="FZYaoTi" panose="02010601030101010101" pitchFamily="2" charset="-122"/>
                <a:ea typeface="FZYaoTi" panose="02010601030101010101" pitchFamily="2" charset="-122"/>
              </a:rPr>
              <a:t>(service)</a:t>
            </a:r>
            <a:endParaRPr lang="zh-TW" altLang="en-US" sz="4400" dirty="0">
              <a:highlight>
                <a:srgbClr val="008080"/>
              </a:highlight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3AFC0-DD08-74A4-7699-2B8FEB68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自</a:t>
            </a:r>
            <a:r>
              <a:rPr lang="en-US" altLang="zh-TW" sz="3600" dirty="0" err="1">
                <a:latin typeface="FZYaoTi" panose="02010601030101010101" pitchFamily="2" charset="-122"/>
                <a:ea typeface="FZYaoTi" panose="02010601030101010101" pitchFamily="2" charset="-122"/>
              </a:rPr>
              <a:t>MainActivity</a:t>
            </a: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啟用後會持續執行</a:t>
            </a:r>
            <a:endParaRPr lang="en-US" altLang="zh-TW" sz="3600" dirty="0">
              <a:latin typeface="FZYaoTi" panose="02010601030101010101" pitchFamily="2" charset="-122"/>
              <a:ea typeface="FZYaoTi" panose="02010601030101010101" pitchFamily="2" charset="-122"/>
            </a:endParaRPr>
          </a:p>
          <a:p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利用</a:t>
            </a:r>
            <a:r>
              <a:rPr lang="en-US" altLang="zh-TW" sz="3600" dirty="0">
                <a:latin typeface="FZYaoTi" panose="02010601030101010101" pitchFamily="2" charset="-122"/>
                <a:ea typeface="FZYaoTi" panose="02010601030101010101" pitchFamily="2" charset="-122"/>
              </a:rPr>
              <a:t>handler</a:t>
            </a:r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實現計時功能</a:t>
            </a:r>
            <a:endParaRPr lang="en-US" altLang="zh-TW" sz="3600" dirty="0">
              <a:latin typeface="FZYaoTi" panose="02010601030101010101" pitchFamily="2" charset="-122"/>
              <a:ea typeface="FZYaoTi" panose="02010601030101010101" pitchFamily="2" charset="-122"/>
            </a:endParaRPr>
          </a:p>
          <a:p>
            <a:r>
              <a:rPr lang="zh-TW" altLang="en-US" sz="3600" dirty="0">
                <a:latin typeface="FZYaoTi" panose="02010601030101010101" pitchFamily="2" charset="-122"/>
                <a:ea typeface="FZYaoTi" panose="02010601030101010101" pitchFamily="2" charset="-122"/>
              </a:rPr>
              <a:t>在這裡計時並傳回</a:t>
            </a:r>
            <a:r>
              <a:rPr lang="en-US" altLang="zh-TW" sz="3600" dirty="0" err="1">
                <a:latin typeface="FZYaoTi" panose="02010601030101010101" pitchFamily="2" charset="-122"/>
                <a:ea typeface="FZYaoTi" panose="02010601030101010101" pitchFamily="2" charset="-122"/>
              </a:rPr>
              <a:t>MainActivity</a:t>
            </a:r>
            <a:endParaRPr lang="zh-TW" altLang="en-US" sz="3600" dirty="0"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05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6169D-9850-D4A7-11C4-90FD761B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highlight>
                  <a:srgbClr val="008080"/>
                </a:highlight>
                <a:latin typeface="FZYaoTi" panose="02010601030101010101" pitchFamily="2" charset="-122"/>
                <a:ea typeface="FZYaoTi" panose="02010601030101010101" pitchFamily="2" charset="-122"/>
              </a:rPr>
              <a:t>SQLDATABASEHELPER</a:t>
            </a:r>
            <a:endParaRPr lang="zh-TW" altLang="en-US" sz="4400" dirty="0">
              <a:highlight>
                <a:srgbClr val="008080"/>
              </a:highlight>
              <a:latin typeface="FZYaoTi" panose="02010601030101010101" pitchFamily="2" charset="-122"/>
              <a:ea typeface="FZYaoTi" panose="02010601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6A4B84-F182-5E0E-70F7-7B8942C2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53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02E3C-A096-886D-6C41-DDE39BD2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FZYaoTi" panose="02010601030101010101" pitchFamily="2" charset="-122"/>
                <a:ea typeface="FZYaoTi" panose="02010601030101010101" pitchFamily="2" charset="-122"/>
              </a:rPr>
              <a:t>實際展示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05A72-CAA8-1FA4-257A-D5AEF1E2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8621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307</TotalTime>
  <Words>139</Words>
  <Application>Microsoft Office PowerPoint</Application>
  <PresentationFormat>寬螢幕</PresentationFormat>
  <Paragraphs>25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FZYaoTi</vt:lpstr>
      <vt:lpstr>Arial</vt:lpstr>
      <vt:lpstr>Bookman Old Style</vt:lpstr>
      <vt:lpstr>Rockwell</vt:lpstr>
      <vt:lpstr>Damask</vt:lpstr>
      <vt:lpstr>螢幕使用計時</vt:lpstr>
      <vt:lpstr>動機:    現代人幾乎天天長時間看著手機螢幕，想利用     app 提醒要讓眼睛休息一下。</vt:lpstr>
      <vt:lpstr>GUI介面</vt:lpstr>
      <vt:lpstr>PowerPoint 簡報</vt:lpstr>
      <vt:lpstr>專案架構介紹</vt:lpstr>
      <vt:lpstr>MainActivity</vt:lpstr>
      <vt:lpstr>pOWEROPEN(service)</vt:lpstr>
      <vt:lpstr>SQLDATABASEHELPER</vt:lpstr>
      <vt:lpstr>實際展示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螢幕使用計時</dc:title>
  <dc:creator>士維 黃</dc:creator>
  <cp:lastModifiedBy>士維 黃</cp:lastModifiedBy>
  <cp:revision>1</cp:revision>
  <dcterms:created xsi:type="dcterms:W3CDTF">2022-06-20T09:43:44Z</dcterms:created>
  <dcterms:modified xsi:type="dcterms:W3CDTF">2022-06-20T14:51:08Z</dcterms:modified>
</cp:coreProperties>
</file>