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E88FA-3D40-AADF-D50A-DAC228278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10C210-1258-EEC3-EC33-AD1F4FB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D923C-E920-C37E-F3A1-3639AE3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D722A-170A-A26A-FDE0-332B892A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3DFE75-47BC-EAEC-9767-4AA057FF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2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38C31-6CEE-58A7-1E62-1FA856E3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7DE17F-08EF-0526-7761-6E90A051C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8EF6D-2974-3D03-07C9-06F6E77C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550A4-D9CF-2D78-9060-3F4B874A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785DA-6D43-C37E-FFDC-A944B9FA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2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A232C0-5B3D-B06A-C60F-663CEE61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4A6CCF-055E-6552-9E76-3FA3DAA0A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8DD0D-B377-643A-AC6D-BC5E961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DC31A-C1C1-90F3-B1BD-2C41AE84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261D18-0804-D949-3727-837BD28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D32F0-1303-88B1-F5C0-C033EF80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3546A-D67C-BE76-A1E5-0923A135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52906-5ABA-EA06-A065-9A189188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F92658-E75A-8724-E2BC-59AFF310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57DC4-D8D8-2B3E-8916-429CC510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BBB64-B9E4-59AE-5463-B0C685F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FCEDB-4665-5E1F-A2DF-A4273A3B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864BC-4151-37AE-29F6-216231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23B55-6937-0077-1432-66BF9CC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9F923-87BE-A841-9A89-5E24A46D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41082-0C6B-CF65-1B2F-6DB4CCDA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DCA10-4BF2-1BF6-1C0E-903D851C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6895B9-2C77-B3AC-8A8B-5B834F56F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E9179-6AD3-7CB7-AF21-3B946D43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C439C-1191-4557-221F-0A2498C2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24149E-ED38-DC93-584A-7A322F19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7F4B5-27DF-3358-2DCC-D5597A0F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8C47F-A8BA-871B-25AA-02CFA39E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AD21B-F29D-E6CD-6E77-89DA1DC3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8FE61D-C604-199A-AB2E-A171B55D6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8793B7-800E-0729-CEF6-08FA5058E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8CB3B0-D052-063C-0CCA-CA97F188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45AFC1-72BE-27D3-AA37-EDDC9C8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09342D-437E-718F-DE9B-4E4165E3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F42DF-A5A6-4C93-4FC0-9E716A3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B66F55-5867-CA92-B8F2-AE5A226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8A9470-8E21-D7B6-A690-DC730584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269421-C387-E5DD-AF6F-B27A741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8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FAAAE-7B41-32EB-4C13-7005AF0E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9614DE-F603-EC1D-2AA8-F271E654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C4493-5734-6106-1A5C-E1F1EF5C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1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9F477-AE91-641E-B5B7-E92B0D26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665C8-0237-5DCA-270F-0035C595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209879-BCAE-C25D-CBBC-508BE8E3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664CA0-840D-1A9E-41E7-696D669B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FDFD30-27A1-7CD1-4055-A6E4407F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936B86-6193-5AAF-EAE7-038E9AEC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4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A8C7C-4EC1-8C76-5B83-E27FD2BC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FCCC54-A102-91C8-1188-B25140D7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BE0D64-C36B-B146-5F97-065B3F3A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9CA087-93CF-5B6A-DD49-AC70A459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BE63B5-5DE0-0CC5-EC3E-F1FB0A32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7AC87-1A06-4EA7-C660-E2F02CA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1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1C0F1D-641F-479B-E25C-85D5ABC5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741C-E48F-B4CD-D061-7A468610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9C02A-46B7-F95B-FCB1-14089168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6342-AA73-450A-9B50-2FBF8A7F0E48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31097-F394-773C-EC65-B6470E3A5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1D5F1-4D67-4169-B2C4-CFB26EA3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6827-8B27-4948-A5E4-414A8BBD6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azure/ai-services/speech-service/language-support?tabs=tts" TargetMode="External"/><Relationship Id="rId2" Type="http://schemas.openxmlformats.org/officeDocument/2006/relationships/hyperlink" Target="https://www.cutout.pro/zh-CN/photo-animer-gif-emoji/up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F503E9-6625-60E4-2C3A-6A9ED68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83BECB-B63C-95C0-9EDD-B4ECA85A1C03}"/>
              </a:ext>
            </a:extLst>
          </p:cNvPr>
          <p:cNvSpPr/>
          <p:nvPr/>
        </p:nvSpPr>
        <p:spPr>
          <a:xfrm>
            <a:off x="5988052" y="4419601"/>
            <a:ext cx="2925040" cy="226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1A34A4-097E-4D9C-7F82-F8EBACE1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07" y="1068821"/>
            <a:ext cx="10475112" cy="53412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7689AE-1462-D719-E0B8-284797573AE2}"/>
              </a:ext>
            </a:extLst>
          </p:cNvPr>
          <p:cNvSpPr txBox="1"/>
          <p:nvPr/>
        </p:nvSpPr>
        <p:spPr>
          <a:xfrm>
            <a:off x="572655" y="350982"/>
            <a:ext cx="337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先執行</a:t>
            </a:r>
            <a:r>
              <a:rPr lang="en-US" altLang="zh-TW" dirty="0"/>
              <a:t>ngrok.exe</a:t>
            </a:r>
            <a:r>
              <a:rPr lang="zh-TW" altLang="en-US" dirty="0"/>
              <a:t> 若以設置</a:t>
            </a:r>
            <a:r>
              <a:rPr lang="en-US" altLang="zh-TW" dirty="0"/>
              <a:t>key</a:t>
            </a:r>
            <a:r>
              <a:rPr lang="zh-TW" altLang="en-US" dirty="0"/>
              <a:t>，打</a:t>
            </a:r>
            <a:r>
              <a:rPr lang="en-US" altLang="zh-TW" dirty="0" err="1"/>
              <a:t>ngrok</a:t>
            </a:r>
            <a:r>
              <a:rPr lang="en-US" altLang="zh-TW" dirty="0"/>
              <a:t> http 3000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E395FC-9A55-1B4A-EDA9-A11E74DE26F6}"/>
              </a:ext>
            </a:extLst>
          </p:cNvPr>
          <p:cNvSpPr txBox="1"/>
          <p:nvPr/>
        </p:nvSpPr>
        <p:spPr>
          <a:xfrm>
            <a:off x="3805382" y="9480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ngrok</a:t>
            </a:r>
            <a:r>
              <a:rPr lang="en-US" altLang="zh-TW" dirty="0"/>
              <a:t> config add-</a:t>
            </a:r>
            <a:r>
              <a:rPr lang="en-US" altLang="zh-TW" dirty="0" err="1"/>
              <a:t>authtoken</a:t>
            </a:r>
            <a:r>
              <a:rPr lang="en-US" altLang="zh-TW" dirty="0"/>
              <a:t> 2SNd0HJEqxBWBOMMPZU60eKe8Kk_398w5UmANMGpBuj69icbV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32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8574586-0B52-DD82-C5C9-0E52B25C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14337"/>
            <a:ext cx="11391900" cy="6029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C8D3A4-162C-E3A5-FF75-B61DAC68CD69}"/>
              </a:ext>
            </a:extLst>
          </p:cNvPr>
          <p:cNvSpPr/>
          <p:nvPr/>
        </p:nvSpPr>
        <p:spPr>
          <a:xfrm>
            <a:off x="2995469" y="2655455"/>
            <a:ext cx="6767367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E42245-78B7-A02B-49E7-B41A5B33CAA8}"/>
              </a:ext>
            </a:extLst>
          </p:cNvPr>
          <p:cNvSpPr txBox="1"/>
          <p:nvPr/>
        </p:nvSpPr>
        <p:spPr>
          <a:xfrm>
            <a:off x="323273" y="45005"/>
            <a:ext cx="33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分享</a:t>
            </a:r>
            <a:r>
              <a:rPr lang="en-US" altLang="zh-TW" dirty="0"/>
              <a:t>3000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33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9793590-B79B-2138-F2C4-81F20D9FE3D9}"/>
              </a:ext>
            </a:extLst>
          </p:cNvPr>
          <p:cNvSpPr txBox="1"/>
          <p:nvPr/>
        </p:nvSpPr>
        <p:spPr>
          <a:xfrm>
            <a:off x="277091" y="13162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上传图片让静态人脸动起来，旧照片转成动态视频 </a:t>
            </a:r>
            <a:r>
              <a:rPr lang="en-US" altLang="zh-CN" dirty="0">
                <a:hlinkClick r:id="rId2"/>
              </a:rPr>
              <a:t>- </a:t>
            </a:r>
            <a:r>
              <a:rPr lang="en-US" altLang="zh-CN" dirty="0" err="1">
                <a:hlinkClick r:id="rId2"/>
              </a:rPr>
              <a:t>Cutout.Pro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5E21E-1E74-5084-ADAB-9696F5CB00F6}"/>
              </a:ext>
            </a:extLst>
          </p:cNvPr>
          <p:cNvSpPr txBox="1"/>
          <p:nvPr/>
        </p:nvSpPr>
        <p:spPr>
          <a:xfrm>
            <a:off x="277091" y="2239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語言支援 </a:t>
            </a:r>
            <a:r>
              <a:rPr lang="en-US" altLang="zh-TW" dirty="0">
                <a:hlinkClick r:id="rId3"/>
              </a:rPr>
              <a:t>- </a:t>
            </a:r>
            <a:r>
              <a:rPr lang="zh-TW" altLang="en-US" dirty="0">
                <a:hlinkClick r:id="rId3"/>
              </a:rPr>
              <a:t>語音服務 </a:t>
            </a:r>
            <a:r>
              <a:rPr lang="en-US" altLang="zh-TW" dirty="0">
                <a:hlinkClick r:id="rId3"/>
              </a:rPr>
              <a:t>- Azure AI services | Microsoft Learn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93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43BFD6-28C4-BDFA-61C0-BDBCAB13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002"/>
            <a:ext cx="12192000" cy="59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3AC9FC-00BE-034F-7DB6-61E7369E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46"/>
            <a:ext cx="12192000" cy="58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7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59</Words>
  <Application>Microsoft Office PowerPoint</Application>
  <PresentationFormat>寬螢幕</PresentationFormat>
  <Paragraphs>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林嘉俊</dc:creator>
  <cp:lastModifiedBy>林嘉俊</cp:lastModifiedBy>
  <cp:revision>4</cp:revision>
  <dcterms:created xsi:type="dcterms:W3CDTF">2023-12-15T15:02:41Z</dcterms:created>
  <dcterms:modified xsi:type="dcterms:W3CDTF">2023-12-16T03:32:25Z</dcterms:modified>
</cp:coreProperties>
</file>