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AA2A4-28F3-A6E9-E05E-FE449D64C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4041A0-6AA8-98C5-10EB-2763858F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C662F-6C25-E900-59C6-CBA6F3FF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E4A92-E23D-1CEE-713E-31B17B5C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203AA-9324-1D45-2211-2ADD5876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74CB3-5FF2-B425-33D2-808DE121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CE6C38-D124-53FD-54B1-EC87B690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70588-FB85-382C-BB6B-E077995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9794C-9DB5-F283-C838-75993A39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2DA6F-3704-5485-B8D3-39273B1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8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4D97A5-F6F8-4479-1413-C00521E3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53FF2B-0BA7-5A27-4A01-7F52C396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9B87FC-854A-A760-E6D7-A74F79B6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897A5-1953-958F-C8AF-4213B8F2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1E932-72A2-6C0C-46D4-D34E239A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1B73A-8C90-4D15-451D-D9EB2B1C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35B23-301E-7836-FA8A-4926F2F1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7700C-2988-FC00-D27C-E8007CC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D6BC1-3948-72A9-4008-03362A9F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86CF6-09ED-F67F-DEFD-6218E8C5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70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AA8E3-36F2-DF64-2CDC-532BF3FF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4AABB-52FA-C21C-98D8-2808F7B6C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3A284-6D86-39A1-A72B-3F87FE87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64E953-0557-23A2-A63E-9EE01BD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752B5-B0F7-8150-C68C-04CB043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16564-CF71-677B-EE9F-5BF0B95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F76AD-ED2B-78D9-01A8-89B8E6950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ADD338-C0AC-5329-58DF-A8B5CFF0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A149E1-E8F9-273A-5D65-CF355871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E196D1-D628-26C8-151C-90D96389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7401E7-F6B7-9D9B-2104-2CE232BF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8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B411E-8532-2C2D-E974-92C20F4D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74B28-7E61-1520-AEB4-CFBEC37D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9D7BE1-0F37-8BF2-9FAF-D9534A125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8D614E-FA6C-EFB2-2DAF-942CD7604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517D4E-1D60-A5F8-CE15-F7C158E96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4AB8D7-6D69-2725-BAC6-FF8E3B1F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E0C7B2-7861-4FFB-532C-FB9D9556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CE7F94-3E5A-441F-EA11-11494399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4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9697E-C377-5ED1-DE92-D959815B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E716EE-829E-8F3A-5CEE-E13594D8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BFF1A9-C3C8-35F6-8195-3302487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8A591-C6A1-50CB-38C5-BDF530E9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40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1BDC41-7E9D-DBA4-9D24-74AE5E49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0DE65D-08CE-28BD-9960-657B9CB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94B62-8411-0B49-7B8E-3CCD4F3E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6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73C63-E4BD-9221-001C-7D311108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C39DC-70C5-B59B-0E5C-02BB66B3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39E46C-02E6-1E8F-3300-A423AEEE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8D591B-84FD-EDDB-0630-F30F44ED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F8A6B-1EAE-8755-E261-1EE35992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AAA574-BC2D-881B-8390-25FA2E05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1A2A0-328D-7CE6-C7DF-6D797EA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C4EBF3-2F7F-9E03-936B-86E390F6B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4212A-505E-EA63-0CBA-56E4EBED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4A892-6782-9803-A39D-14041BC8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577F5-E4AF-99B2-F813-F091FAB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0D5DD-03FB-A627-3F9E-5FEB5324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57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8E104C-38F9-B6A6-46E5-C34C7B86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2D85E-5226-8DE0-3CEF-AB49C43C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115FA-0483-5783-F965-1B6469C1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0388-8019-4784-9794-A8C20A201EC0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9B1DB-E012-B8FB-B04F-BDE330D0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41A6D-8609-A54C-1FA5-7D2AB7F5D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4392-7988-402E-896C-A32C84E7A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DB1059-76E0-FED6-2F02-5CE53CB6715A}"/>
              </a:ext>
            </a:extLst>
          </p:cNvPr>
          <p:cNvSpPr/>
          <p:nvPr/>
        </p:nvSpPr>
        <p:spPr>
          <a:xfrm>
            <a:off x="59094" y="648477"/>
            <a:ext cx="12073812" cy="5561045"/>
          </a:xfrm>
          <a:prstGeom prst="roundRect">
            <a:avLst>
              <a:gd name="adj" fmla="val 42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汽水 的圖片&#10;&#10;自動產生的描述">
            <a:extLst>
              <a:ext uri="{FF2B5EF4-FFF2-40B4-BE49-F238E27FC236}">
                <a16:creationId xmlns:a16="http://schemas.microsoft.com/office/drawing/2014/main" id="{823983AD-CAAA-2DE7-78A7-5E82067D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2" y="1044251"/>
            <a:ext cx="4461588" cy="4461588"/>
          </a:xfrm>
          <a:prstGeom prst="rect">
            <a:avLst/>
          </a:prstGeom>
        </p:spPr>
      </p:pic>
      <p:pic>
        <p:nvPicPr>
          <p:cNvPr id="11" name="圖片 10" descr="一張含有 圓形 的圖片&#10;&#10;自動產生的描述">
            <a:extLst>
              <a:ext uri="{FF2B5EF4-FFF2-40B4-BE49-F238E27FC236}">
                <a16:creationId xmlns:a16="http://schemas.microsoft.com/office/drawing/2014/main" id="{ED71C29C-DAA6-0960-741B-2FA8654C9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22" y="1044251"/>
            <a:ext cx="4461588" cy="44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5DDB1059-76E0-FED6-2F02-5CE53CB6715A}"/>
              </a:ext>
            </a:extLst>
          </p:cNvPr>
          <p:cNvSpPr/>
          <p:nvPr/>
        </p:nvSpPr>
        <p:spPr>
          <a:xfrm>
            <a:off x="59094" y="648477"/>
            <a:ext cx="12073812" cy="5561045"/>
          </a:xfrm>
          <a:prstGeom prst="roundRect">
            <a:avLst>
              <a:gd name="adj" fmla="val 42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鮮豔, 藝術, 分形藝術 的圖片&#10;&#10;自動產生的描述">
            <a:extLst>
              <a:ext uri="{FF2B5EF4-FFF2-40B4-BE49-F238E27FC236}">
                <a16:creationId xmlns:a16="http://schemas.microsoft.com/office/drawing/2014/main" id="{89CAF2B4-5E5E-AFC2-82AA-A86360AD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11" y="1327279"/>
            <a:ext cx="5604588" cy="4203441"/>
          </a:xfrm>
          <a:prstGeom prst="rect">
            <a:avLst/>
          </a:prstGeom>
        </p:spPr>
      </p:pic>
      <p:pic>
        <p:nvPicPr>
          <p:cNvPr id="5" name="圖片 4" descr="一張含有 鮮豔, 圓形, 藝術 的圖片&#10;&#10;自動產生的描述">
            <a:extLst>
              <a:ext uri="{FF2B5EF4-FFF2-40B4-BE49-F238E27FC236}">
                <a16:creationId xmlns:a16="http://schemas.microsoft.com/office/drawing/2014/main" id="{044EA1DA-4DFE-5C71-43C8-CDFC13A1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1" y="1327278"/>
            <a:ext cx="5604588" cy="420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林嘉俊</dc:creator>
  <cp:lastModifiedBy>林嘉俊</cp:lastModifiedBy>
  <cp:revision>1</cp:revision>
  <dcterms:created xsi:type="dcterms:W3CDTF">2024-04-23T08:14:55Z</dcterms:created>
  <dcterms:modified xsi:type="dcterms:W3CDTF">2024-04-23T08:18:30Z</dcterms:modified>
</cp:coreProperties>
</file>