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62A53-E91D-8643-4308-50C35E1F0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84E046-1C1D-BBA9-F0E9-E11488BC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0E31AA-9634-B70B-8EA5-C714B2C8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7A225-D543-7BD5-F3DE-075452F3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177C6-B113-283E-395C-5DC07D3A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92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F6B52-5CCB-F245-9B32-4E320192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CBB6C1-FDED-9C82-CB64-9235797CE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23AC-88DA-E18F-5917-07EC4757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B1D7AD-4A59-A0B3-64D1-CA5BF57B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F2B50-DDB6-B074-0657-B743EDE4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5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A69260-B093-5489-19A2-C949C56F6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8D9311-FBEA-E4D1-0E16-256BA5DF1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D19345-573B-CD6E-B3F6-E0D1D3FB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B8D04C-474B-3161-3DC6-76CBC06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E3B35-8F9F-A29B-0509-F5F5CC20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1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254E8-7718-2910-BE2A-3971B2BD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AA298-0058-66A0-1A9A-60055AA3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E8098-1E48-A129-AE48-6D19BD07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9EF66F-EA5F-EE0E-41E8-7A32AB5B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5F98B-70C0-8648-5BD4-DE40861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88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BA807-9FB5-41BE-9E7A-2151A706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36EB20-2E3D-FBC3-1DDE-B0B8E1B2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CEE8F4-C35F-6EDE-0901-02D10E79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21CF6B-1D0F-F485-802E-35A55D34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0072B-7B79-EE0D-BB8F-04DEF6BB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3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38614-C801-6FEB-7F84-F9CB7412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1524E-EC33-F668-3B17-B0C087848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3C1C09-5133-B846-8658-3FC2D0C9D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C76983-BBB2-0D4C-2875-96497C56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9CCD3B-2DCF-9E64-82E1-02BC7528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084238-FD26-35B5-5C7C-5D5EF7F4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8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49740-D6E7-5F7E-2DB1-1693016C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48B8B6-7938-4748-DEDA-55276963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14C284-8658-3036-916A-9685DEE6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CF5A02-15FF-576B-28DD-AF7E6DB0B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4A3B3C-27A5-FE1C-EC27-B83D366B5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2826F9-BDF2-5A1B-994E-6B843355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9A721D-552F-950A-5751-AA58C2AA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E1C7D9-C562-8A3F-C18E-63549ABF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0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EE626-FAD3-6548-D1BB-BAB43CE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0F77D4-167E-744F-262A-81B42A99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78DA4C-C3E0-E5AD-472D-59479B54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B4301E-2A24-683D-64CC-DB4ACC79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5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3D37C2-F33E-FB7F-6DB3-DFDF4D84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288A4D-CA0B-4F8F-60EE-FF29385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CBC0E-8881-E3DA-37C5-1A77F1E9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9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A6183-4142-4E58-7296-64172529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99458-390A-F93D-2531-C950389A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DC0C3B-8EFF-9DC6-47A7-4F823F12E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9E8379-8D46-6A86-89DB-3ED584A0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6108DA-A2A9-66F5-E5E0-95B02EBA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13D517-C471-2E2C-AB34-F0ADFAF0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96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C7FBD-34F2-D0C7-278C-D297B7F1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480E35-6D5A-4ABC-3134-E23295500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0C2F25-47D1-6EC7-3C81-B6DAFC4D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EBC44F-55C0-BA80-3336-90EB91E0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2E7449-9422-7E6F-3DB2-8FAAFC16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795482-CA30-1210-A1B6-AFEC1551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93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1F3BB2-F5C1-80E6-7D2A-39940936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0401D7-01EA-D665-CEE8-3962843D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DFFA9F-260C-461A-7477-24DF69AED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22981-3EFC-4E9E-B906-36B2048E9C74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B298AF-8457-192C-652C-C64CCBD06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EBC67-9CEF-0632-422A-E388E3A3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7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EDA6E9-BA5D-5D56-B04D-B7251652A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335" b="87384"/>
          <a:stretch/>
        </p:blipFill>
        <p:spPr>
          <a:xfrm>
            <a:off x="594292" y="451214"/>
            <a:ext cx="2336619" cy="9828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A85B02-2659-6B7E-475F-55C15A88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455" y="842206"/>
            <a:ext cx="5091732" cy="25398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F725EB8-3B4E-1A47-08F5-9273E196B97E}"/>
              </a:ext>
            </a:extLst>
          </p:cNvPr>
          <p:cNvSpPr txBox="1"/>
          <p:nvPr/>
        </p:nvSpPr>
        <p:spPr>
          <a:xfrm>
            <a:off x="3751462" y="4512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class_id</a:t>
            </a:r>
            <a:r>
              <a:rPr lang="zh-TW" altLang="en-US" dirty="0"/>
              <a:t>   </a:t>
            </a:r>
            <a:r>
              <a:rPr lang="en-US" altLang="zh-TW" dirty="0"/>
              <a:t>coordinates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x_center</a:t>
            </a:r>
            <a:r>
              <a:rPr lang="en-US" altLang="zh-TW" dirty="0"/>
              <a:t>, </a:t>
            </a:r>
            <a:r>
              <a:rPr lang="en-US" altLang="zh-TW" dirty="0" err="1"/>
              <a:t>y_center</a:t>
            </a:r>
            <a:r>
              <a:rPr lang="en-US" altLang="zh-TW" dirty="0"/>
              <a:t>)</a:t>
            </a:r>
            <a:r>
              <a:rPr lang="zh-TW" altLang="en-US" dirty="0"/>
              <a:t>   </a:t>
            </a:r>
            <a:r>
              <a:rPr lang="en-US" altLang="zh-TW" dirty="0"/>
              <a:t>(width) </a:t>
            </a:r>
            <a:r>
              <a:rPr lang="zh-TW" altLang="en-US" dirty="0"/>
              <a:t> </a:t>
            </a:r>
            <a:r>
              <a:rPr lang="en-US" altLang="zh-TW" dirty="0"/>
              <a:t>(height)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2BE7A05-2069-A1BE-46F9-3CCD140CAA56}"/>
              </a:ext>
            </a:extLst>
          </p:cNvPr>
          <p:cNvSpPr txBox="1"/>
          <p:nvPr/>
        </p:nvSpPr>
        <p:spPr>
          <a:xfrm>
            <a:off x="3524641" y="144465"/>
            <a:ext cx="547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Axis-Aligned Bounding Box (AABB</a:t>
            </a:r>
            <a:r>
              <a:rPr lang="zh-TW" altLang="en-US" b="1" dirty="0"/>
              <a:t> </a:t>
            </a:r>
            <a:r>
              <a:rPr lang="en-US" altLang="zh-TW" b="1" dirty="0"/>
              <a:t>- txt file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4BF4FC-1FD4-142A-57AF-D2270FBC3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303" y="1176709"/>
            <a:ext cx="2833748" cy="28337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7E51380-09B8-5F63-8A1F-B331A01BD96A}"/>
              </a:ext>
            </a:extLst>
          </p:cNvPr>
          <p:cNvSpPr txBox="1"/>
          <p:nvPr/>
        </p:nvSpPr>
        <p:spPr>
          <a:xfrm>
            <a:off x="3513190" y="4318359"/>
            <a:ext cx="5091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Oriented Bounding Box</a:t>
            </a:r>
            <a:r>
              <a:rPr lang="zh-TW" altLang="en-US" b="1" dirty="0"/>
              <a:t> </a:t>
            </a:r>
            <a:r>
              <a:rPr lang="en-US" altLang="zh-TW" b="1" dirty="0"/>
              <a:t>(OBB) - txt file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41F519-8774-A0C5-4524-EBD0C935893E}"/>
              </a:ext>
            </a:extLst>
          </p:cNvPr>
          <p:cNvSpPr txBox="1"/>
          <p:nvPr/>
        </p:nvSpPr>
        <p:spPr>
          <a:xfrm>
            <a:off x="3751461" y="4687691"/>
            <a:ext cx="821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class_id</a:t>
            </a:r>
            <a:r>
              <a:rPr lang="zh-TW" altLang="en-US" dirty="0"/>
              <a:t>   </a:t>
            </a:r>
            <a:r>
              <a:rPr lang="en-US" altLang="zh-TW" dirty="0"/>
              <a:t>coordinates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x_center</a:t>
            </a:r>
            <a:r>
              <a:rPr lang="en-US" altLang="zh-TW" dirty="0"/>
              <a:t>, </a:t>
            </a:r>
            <a:r>
              <a:rPr lang="en-US" altLang="zh-TW" dirty="0" err="1"/>
              <a:t>y_center</a:t>
            </a:r>
            <a:r>
              <a:rPr lang="en-US" altLang="zh-TW" dirty="0"/>
              <a:t>)</a:t>
            </a:r>
            <a:r>
              <a:rPr lang="zh-TW" altLang="en-US" dirty="0"/>
              <a:t>   </a:t>
            </a:r>
            <a:r>
              <a:rPr lang="en-US" altLang="zh-TW" dirty="0"/>
              <a:t>(width) </a:t>
            </a:r>
            <a:r>
              <a:rPr lang="zh-TW" altLang="en-US" dirty="0"/>
              <a:t> </a:t>
            </a:r>
            <a:r>
              <a:rPr lang="en-US" altLang="zh-TW" dirty="0"/>
              <a:t>(height) (Rotation angle (</a:t>
            </a:r>
            <a:r>
              <a:rPr lang="el-GR" altLang="zh-TW" dirty="0"/>
              <a:t>θ)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671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6D93D6-0136-0A7B-AC4A-E7C44B28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37" y="312187"/>
            <a:ext cx="6321878" cy="63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地圖, 馬賽克 的圖片&#10;&#10;自動產生的描述">
            <a:extLst>
              <a:ext uri="{FF2B5EF4-FFF2-40B4-BE49-F238E27FC236}">
                <a16:creationId xmlns:a16="http://schemas.microsoft.com/office/drawing/2014/main" id="{A0D8008D-3713-5F8F-E879-2A51B4B8A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59" y="-23327"/>
            <a:ext cx="6904653" cy="6904653"/>
          </a:xfrm>
        </p:spPr>
      </p:pic>
    </p:spTree>
    <p:extLst>
      <p:ext uri="{BB962C8B-B14F-4D97-AF65-F5344CB8AC3E}">
        <p14:creationId xmlns:p14="http://schemas.microsoft.com/office/powerpoint/2010/main" val="362808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5E3522A-4E32-2CB4-D1B9-54D6CB7C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29" y="290209"/>
            <a:ext cx="9363776" cy="27362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BC6BA0A-C69E-6990-4C8B-A33A3745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36" y="3321699"/>
            <a:ext cx="5493126" cy="22972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ECAB3B-6D49-5E9B-9914-45A60E0B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53" y="3321699"/>
            <a:ext cx="482984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1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地圖, 螢幕擷取畫面 的圖片&#10;&#10;自動產生的描述">
            <a:extLst>
              <a:ext uri="{FF2B5EF4-FFF2-40B4-BE49-F238E27FC236}">
                <a16:creationId xmlns:a16="http://schemas.microsoft.com/office/drawing/2014/main" id="{6BD8A20C-3FA9-D0EA-06A4-00E0ABD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594B2-FDA4-9F1F-F170-4830B9B2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86FBB-6440-AEA5-A90A-52416735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 Class</a:t>
            </a:r>
          </a:p>
          <a:p>
            <a:r>
              <a:rPr lang="en-US" altLang="zh-TW" dirty="0"/>
              <a:t>Inhouse training</a:t>
            </a:r>
          </a:p>
          <a:p>
            <a:r>
              <a:rPr lang="en-US" altLang="zh-TW" dirty="0"/>
              <a:t>Customized test program</a:t>
            </a:r>
          </a:p>
          <a:p>
            <a:r>
              <a:rPr lang="en-US" altLang="zh-TW"/>
              <a:t>Download YOLO OFFICIAL/MY DEPLOY CODE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97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林嘉俊</dc:creator>
  <cp:lastModifiedBy>林嘉俊</cp:lastModifiedBy>
  <cp:revision>9</cp:revision>
  <dcterms:created xsi:type="dcterms:W3CDTF">2024-05-17T14:33:38Z</dcterms:created>
  <dcterms:modified xsi:type="dcterms:W3CDTF">2024-05-22T08:54:13Z</dcterms:modified>
</cp:coreProperties>
</file>