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8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3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3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9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7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28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1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2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33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79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567464-2137-4A47-83E4-D88A720A79AF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C89465-AFB6-4898-A13E-911F2E1B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8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EFECB-C211-023D-12D7-D7B133142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94AC17-1589-AEA7-2C3E-DCF7C6730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2528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組長</a:t>
            </a:r>
            <a:r>
              <a:rPr lang="en-US" altLang="zh-TW" dirty="0"/>
              <a:t>:409411096</a:t>
            </a:r>
            <a:r>
              <a:rPr lang="zh-TW" altLang="en-US" dirty="0"/>
              <a:t>胡中奕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:409410460</a:t>
            </a:r>
            <a:r>
              <a:rPr lang="zh-TW" altLang="en-US" dirty="0"/>
              <a:t>呂家成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6713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45BD950-6087-5344-1196-58CDC68DAE75}"/>
              </a:ext>
            </a:extLst>
          </p:cNvPr>
          <p:cNvSpPr txBox="1"/>
          <p:nvPr/>
        </p:nvSpPr>
        <p:spPr>
          <a:xfrm>
            <a:off x="3441940" y="845389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534F21-02B6-96B3-07E5-ABC744E59AC8}"/>
              </a:ext>
            </a:extLst>
          </p:cNvPr>
          <p:cNvSpPr txBox="1"/>
          <p:nvPr/>
        </p:nvSpPr>
        <p:spPr>
          <a:xfrm>
            <a:off x="2886974" y="1946695"/>
            <a:ext cx="477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..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展示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..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..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4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45BD950-6087-5344-1196-58CDC68DAE75}"/>
              </a:ext>
            </a:extLst>
          </p:cNvPr>
          <p:cNvSpPr txBox="1"/>
          <p:nvPr/>
        </p:nvSpPr>
        <p:spPr>
          <a:xfrm>
            <a:off x="3441940" y="845389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DF94E2-BE2B-7EA1-A1FC-916DBCF437B4}"/>
              </a:ext>
            </a:extLst>
          </p:cNvPr>
          <p:cNvSpPr txBox="1"/>
          <p:nvPr/>
        </p:nvSpPr>
        <p:spPr>
          <a:xfrm>
            <a:off x="2921480" y="1989827"/>
            <a:ext cx="477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我們主要透過分隔圖片再重組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對每一格圖片做各種的修改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透過這次我們可以針對我們圖片去達成所謂修圖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調整對比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圖或是加入文字</a:t>
            </a:r>
          </a:p>
        </p:txBody>
      </p:sp>
    </p:spTree>
    <p:extLst>
      <p:ext uri="{BB962C8B-B14F-4D97-AF65-F5344CB8AC3E}">
        <p14:creationId xmlns:p14="http://schemas.microsoft.com/office/powerpoint/2010/main" val="421895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45BD950-6087-5344-1196-58CDC68DAE75}"/>
              </a:ext>
            </a:extLst>
          </p:cNvPr>
          <p:cNvSpPr txBox="1"/>
          <p:nvPr/>
        </p:nvSpPr>
        <p:spPr>
          <a:xfrm>
            <a:off x="3441940" y="845389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Create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08ED79-B708-2D45-3FDE-AC6439B6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2" y="1363490"/>
            <a:ext cx="8574656" cy="41310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804289-3B7A-56F7-D501-5A005D70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90" y="4598958"/>
            <a:ext cx="719390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45BD950-6087-5344-1196-58CDC68DAE75}"/>
              </a:ext>
            </a:extLst>
          </p:cNvPr>
          <p:cNvSpPr txBox="1"/>
          <p:nvPr/>
        </p:nvSpPr>
        <p:spPr>
          <a:xfrm>
            <a:off x="3441940" y="845389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點一下你的標題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7257E7-6FC0-9579-99CA-C80DC665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97" y="1279428"/>
            <a:ext cx="8885206" cy="42991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F495243-442E-71B5-68F8-766E1412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08" y="1527953"/>
            <a:ext cx="1788543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5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2FC6016-A4C5-1FA9-3CF1-187AD29B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48" y="1309044"/>
            <a:ext cx="8781691" cy="42399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9E1A5D0-2760-2630-4305-A7EEED4E6189}"/>
              </a:ext>
            </a:extLst>
          </p:cNvPr>
          <p:cNvSpPr txBox="1"/>
          <p:nvPr/>
        </p:nvSpPr>
        <p:spPr>
          <a:xfrm>
            <a:off x="1213448" y="422693"/>
            <a:ext cx="3286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Project name: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你的專案名稱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A64964-EB62-0F56-17BF-01AD4D7EE21B}"/>
              </a:ext>
            </a:extLst>
          </p:cNvPr>
          <p:cNvSpPr txBox="1"/>
          <p:nvPr/>
        </p:nvSpPr>
        <p:spPr>
          <a:xfrm>
            <a:off x="1213448" y="704286"/>
            <a:ext cx="3286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Short description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你的專案名稱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B44445-AE95-14E8-76DD-791604E3AD57}"/>
              </a:ext>
            </a:extLst>
          </p:cNvPr>
          <p:cNvSpPr txBox="1"/>
          <p:nvPr/>
        </p:nvSpPr>
        <p:spPr>
          <a:xfrm>
            <a:off x="1213448" y="985879"/>
            <a:ext cx="3286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README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專案大概內容</a:t>
            </a:r>
          </a:p>
        </p:txBody>
      </p:sp>
    </p:spTree>
    <p:extLst>
      <p:ext uri="{BB962C8B-B14F-4D97-AF65-F5344CB8AC3E}">
        <p14:creationId xmlns:p14="http://schemas.microsoft.com/office/powerpoint/2010/main" val="10721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A784050-1929-0075-9796-76D62526A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1" y="1279230"/>
            <a:ext cx="9031857" cy="42995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D874331-1A10-C2A3-18EB-015438946B0C}"/>
              </a:ext>
            </a:extLst>
          </p:cNvPr>
          <p:cNvSpPr/>
          <p:nvPr/>
        </p:nvSpPr>
        <p:spPr>
          <a:xfrm>
            <a:off x="6461185" y="4606506"/>
            <a:ext cx="2786332" cy="276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3E1F33-9605-03DD-FF61-782CF524D3CE}"/>
              </a:ext>
            </a:extLst>
          </p:cNvPr>
          <p:cNvSpPr txBox="1"/>
          <p:nvPr/>
        </p:nvSpPr>
        <p:spPr>
          <a:xfrm>
            <a:off x="2613804" y="422694"/>
            <a:ext cx="162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確認隱私權</a:t>
            </a:r>
            <a:r>
              <a:rPr lang="en-US" altLang="zh-TW" dirty="0"/>
              <a:t>:</a:t>
            </a:r>
            <a:r>
              <a:rPr lang="zh-TW" altLang="en-US" dirty="0"/>
              <a:t>為</a:t>
            </a:r>
            <a:r>
              <a:rPr lang="en-US" altLang="zh-TW"/>
              <a:t>Private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6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45BD950-6087-5344-1196-58CDC68DAE75}"/>
              </a:ext>
            </a:extLst>
          </p:cNvPr>
          <p:cNvSpPr txBox="1"/>
          <p:nvPr/>
        </p:nvSpPr>
        <p:spPr>
          <a:xfrm>
            <a:off x="3441940" y="845389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點一下你的標題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7257E7-6FC0-9579-99CA-C80DC665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97" y="1279428"/>
            <a:ext cx="8885206" cy="42991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F495243-442E-71B5-68F8-766E1412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08" y="1527953"/>
            <a:ext cx="1788543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54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100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標楷體</vt:lpstr>
      <vt:lpstr>Arial</vt:lpstr>
      <vt:lpstr>Garamond</vt:lpstr>
      <vt:lpstr>有機</vt:lpstr>
      <vt:lpstr>多媒體報告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專案</dc:title>
  <dc:creator>中奕 胡</dc:creator>
  <cp:lastModifiedBy>中奕 胡</cp:lastModifiedBy>
  <cp:revision>2</cp:revision>
  <dcterms:created xsi:type="dcterms:W3CDTF">2023-10-31T14:43:05Z</dcterms:created>
  <dcterms:modified xsi:type="dcterms:W3CDTF">2023-12-03T07:19:22Z</dcterms:modified>
</cp:coreProperties>
</file>