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1" r:id="rId9"/>
    <p:sldId id="262" r:id="rId10"/>
    <p:sldId id="263" r:id="rId11"/>
    <p:sldId id="266" r:id="rId12"/>
    <p:sldId id="265" r:id="rId13"/>
    <p:sldId id="267" r:id="rId14"/>
    <p:sldId id="269" r:id="rId15"/>
    <p:sldId id="26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r>
              <a:rPr lang="en-US" dirty="0" smtClean="0"/>
              <a:t>AUTOMOBILE SPARE PARTS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-&gt;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r>
              <a:rPr lang="en-US" dirty="0" smtClean="0"/>
              <a:t>Customer Registration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eqr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5791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-&gt;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r>
              <a:rPr lang="en-US" dirty="0" smtClean="0"/>
              <a:t>Product Registration</a:t>
            </a:r>
            <a:endParaRPr lang="en-US" dirty="0"/>
          </a:p>
        </p:txBody>
      </p:sp>
      <p:pic>
        <p:nvPicPr>
          <p:cNvPr id="4" name="Picture 3" descr="seqpr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6629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-&gt;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pic>
        <p:nvPicPr>
          <p:cNvPr id="4" name="Picture 3" descr="seqp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391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-&gt;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dirty="0" smtClean="0"/>
              <a:t>Customer Registration</a:t>
            </a:r>
            <a:endParaRPr lang="en-US" dirty="0"/>
          </a:p>
        </p:txBody>
      </p:sp>
      <p:pic>
        <p:nvPicPr>
          <p:cNvPr id="4" name="Picture 3" descr="actr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7058526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-&gt;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r>
              <a:rPr lang="en-US" dirty="0" smtClean="0"/>
              <a:t>Product Registration</a:t>
            </a:r>
            <a:endParaRPr lang="en-US" dirty="0"/>
          </a:p>
        </p:txBody>
      </p:sp>
      <p:pic>
        <p:nvPicPr>
          <p:cNvPr id="4" name="Picture 3" descr="actpr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057400"/>
            <a:ext cx="7241883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-&gt;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pic>
        <p:nvPicPr>
          <p:cNvPr id="4" name="Picture 3" descr="seqpay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5915025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-&gt; CLASS DIAGRAM</a:t>
            </a:r>
            <a:endParaRPr lang="en-US" dirty="0"/>
          </a:p>
        </p:txBody>
      </p:sp>
      <p:pic>
        <p:nvPicPr>
          <p:cNvPr id="4" name="Content Placeholder 3" descr="c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70866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-&gt;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used automobile spare </a:t>
            </a:r>
            <a:r>
              <a:rPr lang="en-US" dirty="0" smtClean="0"/>
              <a:t>parts system</a:t>
            </a:r>
          </a:p>
          <a:p>
            <a:r>
              <a:rPr lang="en-US" dirty="0" smtClean="0"/>
              <a:t>User can buy and sell their products here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-&gt; SOFTWARE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</a:t>
            </a:r>
            <a:r>
              <a:rPr lang="en-US" dirty="0" smtClean="0"/>
              <a:t>End		   :          PHP</a:t>
            </a:r>
          </a:p>
          <a:p>
            <a:r>
              <a:rPr lang="en-US" dirty="0" smtClean="0"/>
              <a:t>Back End		   </a:t>
            </a:r>
            <a:r>
              <a:rPr lang="en-US" dirty="0" smtClean="0"/>
              <a:t>: </a:t>
            </a: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  My SQL</a:t>
            </a:r>
          </a:p>
          <a:p>
            <a:r>
              <a:rPr lang="en-US" dirty="0" smtClean="0"/>
              <a:t>Operating </a:t>
            </a:r>
            <a:r>
              <a:rPr lang="en-US" dirty="0" smtClean="0"/>
              <a:t>System  </a:t>
            </a:r>
            <a:r>
              <a:rPr lang="en-US" dirty="0" smtClean="0"/>
              <a:t>: </a:t>
            </a:r>
            <a:r>
              <a:rPr lang="en-US" dirty="0" smtClean="0"/>
              <a:t>         LINUX</a:t>
            </a:r>
            <a:r>
              <a:rPr lang="en-US" dirty="0" smtClean="0"/>
              <a:t>/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IDE </a:t>
            </a:r>
            <a:r>
              <a:rPr lang="en-US" dirty="0" smtClean="0"/>
              <a:t>			   :          </a:t>
            </a:r>
            <a:r>
              <a:rPr lang="en-US" dirty="0" smtClean="0"/>
              <a:t>Adobe Dreamweaver </a:t>
            </a:r>
            <a:r>
              <a:rPr lang="en-US" dirty="0" smtClean="0"/>
              <a:t>CS5.5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-&gt; EXISTSTING 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Existing system is either manual or system based.</a:t>
            </a:r>
          </a:p>
          <a:p>
            <a:r>
              <a:rPr lang="en-US" dirty="0" smtClean="0"/>
              <a:t> </a:t>
            </a:r>
            <a:r>
              <a:rPr lang="en-US" dirty="0" smtClean="0"/>
              <a:t>May take considerable amount of time.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Proper utilization is not possible.</a:t>
            </a:r>
          </a:p>
          <a:p>
            <a:r>
              <a:rPr lang="en-US" dirty="0" smtClean="0"/>
              <a:t> </a:t>
            </a:r>
            <a:r>
              <a:rPr lang="en-US" dirty="0" smtClean="0"/>
              <a:t>Low efficiency.</a:t>
            </a:r>
          </a:p>
          <a:p>
            <a:r>
              <a:rPr lang="en-US" dirty="0" smtClean="0"/>
              <a:t> </a:t>
            </a:r>
            <a:r>
              <a:rPr lang="en-US" dirty="0" smtClean="0"/>
              <a:t>Not much effective.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-&gt;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search and purchase their needed spare parts without any </a:t>
            </a:r>
            <a:r>
              <a:rPr lang="en-US" dirty="0" smtClean="0"/>
              <a:t>location limit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Users </a:t>
            </a:r>
            <a:r>
              <a:rPr lang="en-US" dirty="0" smtClean="0"/>
              <a:t>interaction.</a:t>
            </a:r>
          </a:p>
          <a:p>
            <a:r>
              <a:rPr lang="en-US" dirty="0" smtClean="0"/>
              <a:t>Quick </a:t>
            </a:r>
            <a:r>
              <a:rPr lang="en-US" dirty="0" smtClean="0"/>
              <a:t>search of all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to use and reduce manual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can market there spare parts anywhere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user friendlier.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-&gt; 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Booking</a:t>
            </a:r>
          </a:p>
          <a:p>
            <a:r>
              <a:rPr lang="en-US" dirty="0" smtClean="0"/>
              <a:t>Product Management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Cancellation &amp; Refund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-&gt; ACTORS AND THEIR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( Customer)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Registration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Add item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Delete item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</a:t>
            </a:r>
            <a:r>
              <a:rPr lang="en-US" dirty="0" err="1" smtClean="0"/>
              <a:t>Upadate</a:t>
            </a:r>
            <a:r>
              <a:rPr lang="en-US" dirty="0" smtClean="0"/>
              <a:t> item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Book item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Search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payment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Cancel &amp; Refund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 Communication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-&gt; ACTORS AND THEIR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mtClean="0"/>
              <a:t>-&gt; Registration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pic>
        <p:nvPicPr>
          <p:cNvPr id="4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88" y="1600200"/>
            <a:ext cx="6610533" cy="4952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</TotalTime>
  <Words>207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AUTOMOBILE SPARE PARTS SYSTEM</vt:lpstr>
      <vt:lpstr>-&gt; INTRODUCTION</vt:lpstr>
      <vt:lpstr>-&gt; SOFTWARE ENVIRONMENT</vt:lpstr>
      <vt:lpstr>-&gt; EXISTSTING  SYSTEM</vt:lpstr>
      <vt:lpstr>-&gt; PROPOSED SYSTEM</vt:lpstr>
      <vt:lpstr>-&gt; MODULE DESCRIPTION</vt:lpstr>
      <vt:lpstr>-&gt; ACTORS AND THEIR ROLES</vt:lpstr>
      <vt:lpstr>-&gt; ACTORS AND THEIR ROLES</vt:lpstr>
      <vt:lpstr>USECASE DIAGRAM</vt:lpstr>
      <vt:lpstr>-&gt; SEQUENCE DIAGRAM</vt:lpstr>
      <vt:lpstr>-&gt; SEQUENCE DIAGRAM</vt:lpstr>
      <vt:lpstr>-&gt; SEQUENCE DIAGRAM</vt:lpstr>
      <vt:lpstr>-&gt; ACTIVITY DIAGRAM</vt:lpstr>
      <vt:lpstr>-&gt; ACTIVITY DIAGRAM</vt:lpstr>
      <vt:lpstr>-&gt; ACTIVITY DIAGRAM</vt:lpstr>
      <vt:lpstr>-&gt; CLASS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SPARE PARTS SYSTEM</dc:title>
  <dc:creator>Administrator</dc:creator>
  <cp:lastModifiedBy>mca</cp:lastModifiedBy>
  <cp:revision>21</cp:revision>
  <dcterms:created xsi:type="dcterms:W3CDTF">2006-08-16T00:00:00Z</dcterms:created>
  <dcterms:modified xsi:type="dcterms:W3CDTF">2018-11-08T18:16:15Z</dcterms:modified>
</cp:coreProperties>
</file>