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colors4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13"/>
  </p:notesMasterIdLst>
  <p:handoutMasterIdLst>
    <p:handoutMasterId r:id="rId14"/>
  </p:handoutMasterIdLst>
  <p:sldIdLst>
    <p:sldId id="267" r:id="rId3"/>
    <p:sldId id="443" r:id="rId4"/>
    <p:sldId id="447" r:id="rId5"/>
    <p:sldId id="446" r:id="rId6"/>
    <p:sldId id="436" r:id="rId7"/>
    <p:sldId id="444" r:id="rId8"/>
    <p:sldId id="445" r:id="rId9"/>
    <p:sldId id="462" r:id="rId10"/>
    <p:sldId id="459" r:id="rId11"/>
    <p:sldId id="319" r:id="rId12"/>
  </p:sldIdLst>
  <p:sldSz cx="9144000" cy="6858000" type="screen4x3"/>
  <p:notesSz cx="6761163" cy="9931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1F497D"/>
    <a:srgbClr val="00509B"/>
    <a:srgbClr val="005CB0"/>
    <a:srgbClr val="3333FF"/>
    <a:srgbClr val="0077BB"/>
    <a:srgbClr val="570D8F"/>
    <a:srgbClr val="88C9EC"/>
    <a:srgbClr val="666666"/>
    <a:srgbClr val="FFFF96"/>
    <a:srgbClr val="999999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544" autoAdjust="0"/>
    <p:restoredTop sz="94660"/>
  </p:normalViewPr>
  <p:slideViewPr>
    <p:cSldViewPr>
      <p:cViewPr>
        <p:scale>
          <a:sx n="90" d="100"/>
          <a:sy n="90" d="100"/>
        </p:scale>
        <p:origin x="-960" y="-78"/>
      </p:cViewPr>
      <p:guideLst>
        <p:guide orient="horz" pos="37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5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zhengyu\&#26700;&#38754;\&#28145;&#22323;&#33150;&#35759;&#39033;&#30446;&#27979;&#35797;&#24773;&#20917;&#25253;&#21578;&#65288;3&#26376;28&#26085;&#65289;%20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zhengyu\&#26700;&#38754;\&#28145;&#22323;&#33150;&#35759;&#39033;&#30446;&#27979;&#35797;&#24773;&#20917;&#25253;&#21578;&#65288;3&#26376;28&#26085;&#65289;%20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zhengyu\&#26700;&#38754;\&#33150;&#35759;bugbase_export(4-5)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zhengyu\&#26700;&#38754;\&#28145;&#22323;&#33150;&#35759;&#39033;&#30446;&#27979;&#35797;&#24773;&#20917;&#25253;&#21578;&#65288;3&#26376;28&#26085;&#65289;%2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 sz="1800" b="1"/>
            </a:pPr>
            <a:r>
              <a:rPr lang="en-US" sz="1800" b="1"/>
              <a:t>bug</a:t>
            </a:r>
            <a:r>
              <a:rPr lang="zh-CN" sz="1800" b="1"/>
              <a:t>趋势统计</a:t>
            </a:r>
          </a:p>
        </c:rich>
      </c:tx>
      <c:layout>
        <c:manualLayout>
          <c:xMode val="edge"/>
          <c:yMode val="edge"/>
          <c:x val="0.43891679375489617"/>
          <c:y val="1.149425287356322E-3"/>
        </c:manualLayout>
      </c:layout>
      <c:spPr>
        <a:solidFill>
          <a:srgbClr val="FFFFFF"/>
        </a:solidFill>
        <a:ln w="25400">
          <a:noFill/>
        </a:ln>
      </c:spPr>
    </c:title>
    <c:plotArea>
      <c:layout>
        <c:manualLayout>
          <c:layoutTarget val="inner"/>
          <c:xMode val="edge"/>
          <c:yMode val="edge"/>
          <c:x val="8.9792142565720559E-2"/>
          <c:y val="0.15528789935740819"/>
          <c:w val="0.91020785743428023"/>
          <c:h val="0.42206932754095422"/>
        </c:manualLayout>
      </c:layout>
      <c:barChart>
        <c:barDir val="col"/>
        <c:grouping val="stacked"/>
        <c:ser>
          <c:idx val="5"/>
          <c:order val="1"/>
          <c:tx>
            <c:strRef>
              <c:f>测试情况报告!$C$35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rgbClr val="00B050"/>
            </a:solidFill>
            <a:ln w="3175">
              <a:solidFill>
                <a:srgbClr val="808080"/>
              </a:solidFill>
              <a:prstDash val="solid"/>
            </a:ln>
          </c:spPr>
          <c:val>
            <c:numRef>
              <c:f>测试情况报告!$F$35:$W$35</c:f>
              <c:numCache>
                <c:formatCode>General</c:formatCode>
                <c:ptCount val="18"/>
                <c:pt idx="0">
                  <c:v>1</c:v>
                </c:pt>
                <c:pt idx="3">
                  <c:v>7</c:v>
                </c:pt>
                <c:pt idx="5">
                  <c:v>1</c:v>
                </c:pt>
                <c:pt idx="6">
                  <c:v>3</c:v>
                </c:pt>
                <c:pt idx="7">
                  <c:v>3</c:v>
                </c:pt>
                <c:pt idx="13">
                  <c:v>3</c:v>
                </c:pt>
                <c:pt idx="16">
                  <c:v>1</c:v>
                </c:pt>
                <c:pt idx="17">
                  <c:v>1</c:v>
                </c:pt>
              </c:numCache>
            </c:numRef>
          </c:val>
        </c:ser>
        <c:ser>
          <c:idx val="4"/>
          <c:order val="2"/>
          <c:tx>
            <c:strRef>
              <c:f>测试情况报告!$C$34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rgbClr val="1082E0"/>
            </a:solidFill>
            <a:ln w="3175">
              <a:solidFill>
                <a:srgbClr val="808080"/>
              </a:solidFill>
              <a:prstDash val="solid"/>
            </a:ln>
          </c:spPr>
          <c:val>
            <c:numRef>
              <c:f>测试情况报告!$F$34:$W$34</c:f>
              <c:numCache>
                <c:formatCode>General</c:formatCode>
                <c:ptCount val="18"/>
                <c:pt idx="0">
                  <c:v>3</c:v>
                </c:pt>
                <c:pt idx="1">
                  <c:v>29</c:v>
                </c:pt>
                <c:pt idx="2">
                  <c:v>40</c:v>
                </c:pt>
                <c:pt idx="3">
                  <c:v>41</c:v>
                </c:pt>
                <c:pt idx="4">
                  <c:v>37</c:v>
                </c:pt>
                <c:pt idx="5">
                  <c:v>23</c:v>
                </c:pt>
                <c:pt idx="6">
                  <c:v>29</c:v>
                </c:pt>
                <c:pt idx="7">
                  <c:v>19</c:v>
                </c:pt>
                <c:pt idx="8">
                  <c:v>17</c:v>
                </c:pt>
                <c:pt idx="9">
                  <c:v>18</c:v>
                </c:pt>
                <c:pt idx="10">
                  <c:v>14</c:v>
                </c:pt>
                <c:pt idx="11">
                  <c:v>25</c:v>
                </c:pt>
                <c:pt idx="12">
                  <c:v>14</c:v>
                </c:pt>
                <c:pt idx="13">
                  <c:v>13</c:v>
                </c:pt>
                <c:pt idx="14">
                  <c:v>11</c:v>
                </c:pt>
                <c:pt idx="15">
                  <c:v>14</c:v>
                </c:pt>
                <c:pt idx="16">
                  <c:v>11</c:v>
                </c:pt>
                <c:pt idx="17">
                  <c:v>3</c:v>
                </c:pt>
              </c:numCache>
            </c:numRef>
          </c:val>
        </c:ser>
        <c:ser>
          <c:idx val="3"/>
          <c:order val="3"/>
          <c:tx>
            <c:strRef>
              <c:f>测试情况报告!$C$33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rgbClr val="7030A0"/>
            </a:solidFill>
            <a:ln w="3175">
              <a:solidFill>
                <a:srgbClr val="808080"/>
              </a:solidFill>
              <a:prstDash val="solid"/>
            </a:ln>
          </c:spPr>
          <c:val>
            <c:numRef>
              <c:f>测试情况报告!$F$33:$W$33</c:f>
              <c:numCache>
                <c:formatCode>General</c:formatCode>
                <c:ptCount val="18"/>
                <c:pt idx="0">
                  <c:v>3</c:v>
                </c:pt>
                <c:pt idx="1">
                  <c:v>4</c:v>
                </c:pt>
                <c:pt idx="2">
                  <c:v>21</c:v>
                </c:pt>
                <c:pt idx="3">
                  <c:v>22</c:v>
                </c:pt>
                <c:pt idx="4">
                  <c:v>24</c:v>
                </c:pt>
                <c:pt idx="5">
                  <c:v>14</c:v>
                </c:pt>
                <c:pt idx="6">
                  <c:v>23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13</c:v>
                </c:pt>
                <c:pt idx="11">
                  <c:v>11</c:v>
                </c:pt>
                <c:pt idx="12">
                  <c:v>9</c:v>
                </c:pt>
                <c:pt idx="13">
                  <c:v>3</c:v>
                </c:pt>
                <c:pt idx="14">
                  <c:v>7</c:v>
                </c:pt>
                <c:pt idx="15">
                  <c:v>1</c:v>
                </c:pt>
                <c:pt idx="17">
                  <c:v>1</c:v>
                </c:pt>
              </c:numCache>
            </c:numRef>
          </c:val>
        </c:ser>
        <c:ser>
          <c:idx val="1"/>
          <c:order val="4"/>
          <c:tx>
            <c:strRef>
              <c:f>测试情况报告!$C$32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rgbClr val="FF0000"/>
            </a:solidFill>
            <a:ln w="3175">
              <a:solidFill>
                <a:srgbClr val="808080"/>
              </a:solidFill>
              <a:prstDash val="solid"/>
            </a:ln>
          </c:spPr>
          <c:val>
            <c:numRef>
              <c:f>测试情况报告!$F$32:$W$32</c:f>
              <c:numCache>
                <c:formatCode>General</c:formatCode>
                <c:ptCount val="18"/>
              </c:numCache>
            </c:numRef>
          </c:val>
        </c:ser>
        <c:gapWidth val="75"/>
        <c:overlap val="100"/>
        <c:axId val="60261888"/>
        <c:axId val="60263424"/>
      </c:barChart>
      <c:lineChart>
        <c:grouping val="standard"/>
        <c:ser>
          <c:idx val="0"/>
          <c:order val="0"/>
          <c:tx>
            <c:strRef>
              <c:f>测试情况报告!$C$31</c:f>
              <c:strCache>
                <c:ptCount val="1"/>
                <c:pt idx="0">
                  <c:v>新增bug数</c:v>
                </c:pt>
              </c:strCache>
            </c:strRef>
          </c:tx>
          <c:spPr>
            <a:ln w="25400">
              <a:solidFill>
                <a:srgbClr val="FFCC00"/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FFC000"/>
              </a:solidFill>
              <a:ln>
                <a:solidFill>
                  <a:srgbClr val="FFCC00"/>
                </a:solidFill>
                <a:prstDash val="solid"/>
              </a:ln>
            </c:spPr>
          </c:marker>
          <c:dLbls>
            <c:spPr>
              <a:noFill/>
              <a:ln w="25400">
                <a:noFill/>
              </a:ln>
            </c:spPr>
            <c:dLblPos val="t"/>
            <c:showVal val="1"/>
          </c:dLbls>
          <c:cat>
            <c:numRef>
              <c:f>测试情况报告!$F$30:$W$30</c:f>
              <c:numCache>
                <c:formatCode>m\/d;@</c:formatCode>
                <c:ptCount val="18"/>
                <c:pt idx="0">
                  <c:v>40984</c:v>
                </c:pt>
                <c:pt idx="1">
                  <c:v>40987</c:v>
                </c:pt>
                <c:pt idx="2">
                  <c:v>40988</c:v>
                </c:pt>
                <c:pt idx="3">
                  <c:v>40989</c:v>
                </c:pt>
                <c:pt idx="4">
                  <c:v>40990</c:v>
                </c:pt>
                <c:pt idx="5">
                  <c:v>40991</c:v>
                </c:pt>
                <c:pt idx="6">
                  <c:v>40992</c:v>
                </c:pt>
                <c:pt idx="7">
                  <c:v>40993</c:v>
                </c:pt>
                <c:pt idx="8">
                  <c:v>40994</c:v>
                </c:pt>
                <c:pt idx="9">
                  <c:v>40995</c:v>
                </c:pt>
                <c:pt idx="10">
                  <c:v>40996</c:v>
                </c:pt>
                <c:pt idx="11">
                  <c:v>40997</c:v>
                </c:pt>
                <c:pt idx="12">
                  <c:v>40998</c:v>
                </c:pt>
                <c:pt idx="13">
                  <c:v>40999</c:v>
                </c:pt>
                <c:pt idx="14">
                  <c:v>41000</c:v>
                </c:pt>
                <c:pt idx="15">
                  <c:v>41001</c:v>
                </c:pt>
                <c:pt idx="16">
                  <c:v>41002</c:v>
                </c:pt>
                <c:pt idx="17">
                  <c:v>41003</c:v>
                </c:pt>
              </c:numCache>
            </c:numRef>
          </c:cat>
          <c:val>
            <c:numRef>
              <c:f>测试情况报告!$F$31:$W$31</c:f>
              <c:numCache>
                <c:formatCode>General</c:formatCode>
                <c:ptCount val="18"/>
                <c:pt idx="0">
                  <c:v>7</c:v>
                </c:pt>
                <c:pt idx="1">
                  <c:v>33</c:v>
                </c:pt>
                <c:pt idx="2">
                  <c:v>61</c:v>
                </c:pt>
                <c:pt idx="3">
                  <c:v>70</c:v>
                </c:pt>
                <c:pt idx="4">
                  <c:v>61</c:v>
                </c:pt>
                <c:pt idx="5">
                  <c:v>38</c:v>
                </c:pt>
                <c:pt idx="6">
                  <c:v>55</c:v>
                </c:pt>
                <c:pt idx="7">
                  <c:v>35</c:v>
                </c:pt>
                <c:pt idx="8">
                  <c:v>31</c:v>
                </c:pt>
                <c:pt idx="9">
                  <c:v>33</c:v>
                </c:pt>
                <c:pt idx="10">
                  <c:v>27</c:v>
                </c:pt>
                <c:pt idx="11">
                  <c:v>36</c:v>
                </c:pt>
                <c:pt idx="12">
                  <c:v>23</c:v>
                </c:pt>
                <c:pt idx="13">
                  <c:v>19</c:v>
                </c:pt>
                <c:pt idx="14">
                  <c:v>18</c:v>
                </c:pt>
                <c:pt idx="15">
                  <c:v>15</c:v>
                </c:pt>
                <c:pt idx="16">
                  <c:v>12</c:v>
                </c:pt>
                <c:pt idx="17">
                  <c:v>5</c:v>
                </c:pt>
              </c:numCache>
            </c:numRef>
          </c:val>
        </c:ser>
        <c:marker val="1"/>
        <c:axId val="60261888"/>
        <c:axId val="60263424"/>
      </c:lineChart>
      <c:catAx>
        <c:axId val="60261888"/>
        <c:scaling>
          <c:orientation val="minMax"/>
        </c:scaling>
        <c:axPos val="b"/>
        <c:numFmt formatCode="General" sourceLinked="1"/>
        <c:maj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60263424"/>
        <c:crosses val="autoZero"/>
        <c:lblAlgn val="ctr"/>
        <c:lblOffset val="100"/>
        <c:tickLblSkip val="1"/>
        <c:tickMarkSkip val="1"/>
      </c:catAx>
      <c:valAx>
        <c:axId val="60263424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/>
            </a:pPr>
            <a:endParaRPr lang="zh-CN"/>
          </a:p>
        </c:txPr>
        <c:crossAx val="6026188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zh-CN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>
        <c:manualLayout>
          <c:layoutTarget val="inner"/>
          <c:xMode val="edge"/>
          <c:yMode val="edge"/>
          <c:x val="0.17191865618987678"/>
          <c:y val="0.23090259550889491"/>
          <c:w val="0.51504286559179879"/>
          <c:h val="0.69745406824146949"/>
        </c:manualLayout>
      </c:layout>
      <c:pieChart>
        <c:varyColors val="1"/>
        <c:ser>
          <c:idx val="0"/>
          <c:order val="0"/>
          <c:tx>
            <c:strRef>
              <c:f>测试情况报告!$X$36</c:f>
              <c:strCache>
                <c:ptCount val="1"/>
                <c:pt idx="0">
                  <c:v>bug等级分布</c:v>
                </c:pt>
              </c:strCache>
            </c:strRef>
          </c:tx>
          <c:dLbls>
            <c:dLbl>
              <c:idx val="3"/>
              <c:layout>
                <c:manualLayout>
                  <c:x val="2.1090242656910303E-2"/>
                  <c:y val="8.0503791192767571E-2"/>
                </c:manualLayout>
              </c:layout>
              <c:showVal val="1"/>
              <c:showPercent val="1"/>
              <c:separator>
</c:separator>
            </c:dLbl>
            <c:showVal val="1"/>
            <c:showPercent val="1"/>
            <c:separator>
</c:separator>
          </c:dLbls>
          <c:cat>
            <c:strRef>
              <c:f>测试情况报告!$C$32:$C$35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测试情况报告!$X$32:$X$35</c:f>
              <c:numCache>
                <c:formatCode>General</c:formatCode>
                <c:ptCount val="4"/>
                <c:pt idx="1">
                  <c:v>198</c:v>
                </c:pt>
                <c:pt idx="2">
                  <c:v>353</c:v>
                </c:pt>
                <c:pt idx="3">
                  <c:v>25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84862403967318634"/>
          <c:y val="0.39385899679206876"/>
          <c:w val="7.9581107858911843E-2"/>
          <c:h val="0.31598571011956916"/>
        </c:manualLayout>
      </c:layout>
      <c:spPr>
        <a:ln>
          <a:solidFill>
            <a:schemeClr val="bg1">
              <a:lumMod val="50000"/>
            </a:schemeClr>
          </a:solidFill>
        </a:ln>
      </c:spPr>
      <c:txPr>
        <a:bodyPr/>
        <a:lstStyle/>
        <a:p>
          <a:pPr rtl="0">
            <a:defRPr/>
          </a:pPr>
          <a:endParaRPr lang="zh-CN"/>
        </a:p>
      </c:txPr>
    </c:legend>
    <c:plotVisOnly val="1"/>
  </c:chart>
  <c:spPr>
    <a:ln>
      <a:solidFill>
        <a:schemeClr val="bg1">
          <a:lumMod val="50000"/>
        </a:schemeClr>
      </a:solidFill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layout/>
    </c:title>
    <c:plotArea>
      <c:layout>
        <c:manualLayout>
          <c:layoutTarget val="inner"/>
          <c:xMode val="edge"/>
          <c:yMode val="edge"/>
          <c:x val="0.19188336923255342"/>
          <c:y val="0.25868037328667315"/>
          <c:w val="0.41382742866335381"/>
          <c:h val="0.67893554972295056"/>
        </c:manualLayout>
      </c:layout>
      <c:pieChart>
        <c:varyColors val="1"/>
        <c:ser>
          <c:idx val="1"/>
          <c:order val="0"/>
          <c:tx>
            <c:strRef>
              <c:f>Sheet5!$D$29</c:f>
              <c:strCache>
                <c:ptCount val="1"/>
                <c:pt idx="0">
                  <c:v>处理结果分布</c:v>
                </c:pt>
              </c:strCache>
            </c:strRef>
          </c:tx>
          <c:dLbls>
            <c:showVal val="1"/>
            <c:showPercent val="1"/>
            <c:separator>
</c:separator>
            <c:showLeaderLines val="1"/>
          </c:dLbls>
          <c:cat>
            <c:strRef>
              <c:f>Sheet5!$D$30:$D$35</c:f>
              <c:strCache>
                <c:ptCount val="6"/>
                <c:pt idx="0">
                  <c:v>不是BUG</c:v>
                </c:pt>
                <c:pt idx="1">
                  <c:v>不修正</c:v>
                </c:pt>
                <c:pt idx="2">
                  <c:v>无法再现</c:v>
                </c:pt>
                <c:pt idx="3">
                  <c:v>已修正</c:v>
                </c:pt>
                <c:pt idx="4">
                  <c:v>重复BUG</c:v>
                </c:pt>
                <c:pt idx="5">
                  <c:v>未处理</c:v>
                </c:pt>
              </c:strCache>
            </c:strRef>
          </c:cat>
          <c:val>
            <c:numRef>
              <c:f>Sheet5!$E$30:$E$35</c:f>
              <c:numCache>
                <c:formatCode>General</c:formatCode>
                <c:ptCount val="6"/>
                <c:pt idx="0">
                  <c:v>14</c:v>
                </c:pt>
                <c:pt idx="1">
                  <c:v>105</c:v>
                </c:pt>
                <c:pt idx="2">
                  <c:v>7</c:v>
                </c:pt>
                <c:pt idx="3">
                  <c:v>406</c:v>
                </c:pt>
                <c:pt idx="4">
                  <c:v>11</c:v>
                </c:pt>
                <c:pt idx="5">
                  <c:v>36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76373195169847863"/>
          <c:y val="0.33801071741032418"/>
          <c:w val="0.20041767375952174"/>
          <c:h val="0.47397856517935377"/>
        </c:manualLayout>
      </c:layout>
      <c:spPr>
        <a:ln>
          <a:solidFill>
            <a:schemeClr val="bg1">
              <a:lumMod val="50000"/>
            </a:schemeClr>
          </a:solidFill>
        </a:ln>
      </c:spPr>
      <c:txPr>
        <a:bodyPr/>
        <a:lstStyle/>
        <a:p>
          <a:pPr rtl="0">
            <a:defRPr/>
          </a:pPr>
          <a:endParaRPr lang="zh-CN"/>
        </a:p>
      </c:txPr>
    </c:legend>
    <c:plotVisOnly val="1"/>
  </c:chart>
  <c:spPr>
    <a:ln>
      <a:solidFill>
        <a:schemeClr val="bg1">
          <a:lumMod val="50000"/>
        </a:schemeClr>
      </a:solidFill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/>
              <a:t>模块缺陷分布</a:t>
            </a:r>
          </a:p>
        </c:rich>
      </c:tx>
      <c:layout/>
    </c:title>
    <c:plotArea>
      <c:layout/>
      <c:barChart>
        <c:barDir val="col"/>
        <c:grouping val="stacked"/>
        <c:ser>
          <c:idx val="0"/>
          <c:order val="0"/>
          <c:tx>
            <c:strRef>
              <c:f>Sheet1!$G$32</c:f>
              <c:strCache>
                <c:ptCount val="1"/>
                <c:pt idx="0">
                  <c:v>B</c:v>
                </c:pt>
              </c:strCache>
            </c:strRef>
          </c:tx>
          <c:cat>
            <c:strRef>
              <c:f>Sheet1!$F$33:$F$39</c:f>
              <c:strCache>
                <c:ptCount val="7"/>
                <c:pt idx="0">
                  <c:v>产品审核流程</c:v>
                </c:pt>
                <c:pt idx="1">
                  <c:v>防伪标签</c:v>
                </c:pt>
                <c:pt idx="2">
                  <c:v>个人工作台</c:v>
                </c:pt>
                <c:pt idx="3">
                  <c:v>授权经理</c:v>
                </c:pt>
                <c:pt idx="4">
                  <c:v>素材</c:v>
                </c:pt>
                <c:pt idx="5">
                  <c:v>系统管理</c:v>
                </c:pt>
                <c:pt idx="6">
                  <c:v>系统首页</c:v>
                </c:pt>
              </c:strCache>
            </c:strRef>
          </c:cat>
          <c:val>
            <c:numRef>
              <c:f>Sheet1!$G$33:$G$39</c:f>
              <c:numCache>
                <c:formatCode>General</c:formatCode>
                <c:ptCount val="7"/>
                <c:pt idx="0">
                  <c:v>74</c:v>
                </c:pt>
                <c:pt idx="1">
                  <c:v>21</c:v>
                </c:pt>
                <c:pt idx="2">
                  <c:v>16</c:v>
                </c:pt>
                <c:pt idx="3">
                  <c:v>26</c:v>
                </c:pt>
                <c:pt idx="4">
                  <c:v>50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Sheet1!$H$32</c:f>
              <c:strCache>
                <c:ptCount val="1"/>
                <c:pt idx="0">
                  <c:v>C</c:v>
                </c:pt>
              </c:strCache>
            </c:strRef>
          </c:tx>
          <c:val>
            <c:numRef>
              <c:f>Sheet1!$H$33:$H$39</c:f>
              <c:numCache>
                <c:formatCode>General</c:formatCode>
                <c:ptCount val="7"/>
                <c:pt idx="0">
                  <c:v>106</c:v>
                </c:pt>
                <c:pt idx="1">
                  <c:v>56</c:v>
                </c:pt>
                <c:pt idx="2">
                  <c:v>29</c:v>
                </c:pt>
                <c:pt idx="3">
                  <c:v>81</c:v>
                </c:pt>
                <c:pt idx="4">
                  <c:v>58</c:v>
                </c:pt>
                <c:pt idx="5">
                  <c:v>14</c:v>
                </c:pt>
                <c:pt idx="6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Sheet1!$I$32</c:f>
              <c:strCache>
                <c:ptCount val="1"/>
                <c:pt idx="0">
                  <c:v>D</c:v>
                </c:pt>
              </c:strCache>
            </c:strRef>
          </c:tx>
          <c:val>
            <c:numRef>
              <c:f>Sheet1!$I$33:$I$39</c:f>
              <c:numCache>
                <c:formatCode>General</c:formatCode>
                <c:ptCount val="7"/>
                <c:pt idx="0">
                  <c:v>3</c:v>
                </c:pt>
                <c:pt idx="1">
                  <c:v>3</c:v>
                </c:pt>
                <c:pt idx="2">
                  <c:v>1</c:v>
                </c:pt>
                <c:pt idx="3">
                  <c:v>4</c:v>
                </c:pt>
                <c:pt idx="4">
                  <c:v>6</c:v>
                </c:pt>
                <c:pt idx="6">
                  <c:v>2</c:v>
                </c:pt>
              </c:numCache>
            </c:numRef>
          </c:val>
        </c:ser>
        <c:overlap val="100"/>
        <c:axId val="60456320"/>
        <c:axId val="60466304"/>
      </c:barChart>
      <c:lineChart>
        <c:grouping val="standard"/>
        <c:ser>
          <c:idx val="3"/>
          <c:order val="3"/>
          <c:tx>
            <c:strRef>
              <c:f>Sheet1!$J$32</c:f>
              <c:strCache>
                <c:ptCount val="1"/>
                <c:pt idx="0">
                  <c:v>总数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dLbls>
            <c:dLblPos val="t"/>
            <c:showVal val="1"/>
          </c:dLbls>
          <c:val>
            <c:numRef>
              <c:f>Sheet1!$J$33:$J$39</c:f>
              <c:numCache>
                <c:formatCode>General</c:formatCode>
                <c:ptCount val="7"/>
                <c:pt idx="0">
                  <c:v>183</c:v>
                </c:pt>
                <c:pt idx="1">
                  <c:v>80</c:v>
                </c:pt>
                <c:pt idx="2">
                  <c:v>46</c:v>
                </c:pt>
                <c:pt idx="3">
                  <c:v>111</c:v>
                </c:pt>
                <c:pt idx="4">
                  <c:v>114</c:v>
                </c:pt>
                <c:pt idx="5">
                  <c:v>21</c:v>
                </c:pt>
                <c:pt idx="6">
                  <c:v>24</c:v>
                </c:pt>
              </c:numCache>
            </c:numRef>
          </c:val>
        </c:ser>
        <c:marker val="1"/>
        <c:axId val="60456320"/>
        <c:axId val="60466304"/>
      </c:lineChart>
      <c:catAx>
        <c:axId val="60456320"/>
        <c:scaling>
          <c:orientation val="minMax"/>
        </c:scaling>
        <c:axPos val="b"/>
        <c:tickLblPos val="nextTo"/>
        <c:crossAx val="60466304"/>
        <c:crosses val="autoZero"/>
        <c:auto val="1"/>
        <c:lblAlgn val="ctr"/>
        <c:lblOffset val="100"/>
      </c:catAx>
      <c:valAx>
        <c:axId val="60466304"/>
        <c:scaling>
          <c:orientation val="minMax"/>
        </c:scaling>
        <c:axPos val="l"/>
        <c:majorGridlines/>
        <c:numFmt formatCode="General" sourceLinked="1"/>
        <c:tickLblPos val="nextTo"/>
        <c:crossAx val="6045632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solidFill>
          <a:schemeClr val="bg1">
            <a:lumMod val="85000"/>
          </a:schemeClr>
        </a:solidFill>
      </c:spPr>
    </c:plotArea>
    <c:plotVisOnly val="1"/>
    <c:dispBlanksAs val="gap"/>
  </c:chart>
  <c:spPr>
    <a:ln>
      <a:solidFill>
        <a:schemeClr val="tx1"/>
      </a:solidFill>
    </a:ln>
  </c:sp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7B52FC-5C47-4AE4-80BF-0C8C0826E4C5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6D90B3E-1099-46E6-BD5A-F1319A778185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</dgm:spPr>
      <dgm:t>
        <a:bodyPr/>
        <a:lstStyle/>
        <a:p>
          <a:pPr algn="ctr"/>
          <a:r>
            <a:rPr lang="zh-CN" altLang="en-US" sz="2000" dirty="0" smtClean="0"/>
            <a:t>测试情况介绍</a:t>
          </a:r>
          <a:endParaRPr lang="zh-CN" altLang="en-US" sz="2000" dirty="0"/>
        </a:p>
      </dgm:t>
    </dgm:pt>
    <dgm:pt modelId="{5BC9B916-7A2B-41F8-B8D1-6F1A64373049}" type="parTrans" cxnId="{F883C51C-6BC3-41C1-977C-E20959A25D1B}">
      <dgm:prSet/>
      <dgm:spPr/>
      <dgm:t>
        <a:bodyPr/>
        <a:lstStyle/>
        <a:p>
          <a:endParaRPr lang="zh-CN" altLang="en-US"/>
        </a:p>
      </dgm:t>
    </dgm:pt>
    <dgm:pt modelId="{221AE922-DDB2-4AE8-8D67-EF1BFA21E349}" type="sibTrans" cxnId="{F883C51C-6BC3-41C1-977C-E20959A25D1B}">
      <dgm:prSet/>
      <dgm:spPr/>
      <dgm:t>
        <a:bodyPr/>
        <a:lstStyle/>
        <a:p>
          <a:endParaRPr lang="zh-CN" altLang="en-US"/>
        </a:p>
      </dgm:t>
    </dgm:pt>
    <dgm:pt modelId="{B722E3FE-A6F1-4D6C-B888-574DB6197DC5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</dgm:spPr>
      <dgm:t>
        <a:bodyPr/>
        <a:lstStyle/>
        <a:p>
          <a:pPr algn="ctr"/>
          <a:r>
            <a:rPr lang="zh-CN" altLang="en-US" sz="2000" dirty="0" smtClean="0"/>
            <a:t>缺陷情况分析</a:t>
          </a:r>
          <a:endParaRPr lang="zh-CN" altLang="en-US" sz="2000" dirty="0"/>
        </a:p>
      </dgm:t>
    </dgm:pt>
    <dgm:pt modelId="{0F7005D8-DA01-4C4B-947D-32C245E6D5ED}" type="parTrans" cxnId="{E4B155FF-1225-49AF-87DF-EDD3776854AE}">
      <dgm:prSet/>
      <dgm:spPr/>
      <dgm:t>
        <a:bodyPr/>
        <a:lstStyle/>
        <a:p>
          <a:endParaRPr lang="zh-CN" altLang="en-US"/>
        </a:p>
      </dgm:t>
    </dgm:pt>
    <dgm:pt modelId="{4CD5A536-2038-4B93-810F-31D2CFEDC77D}" type="sibTrans" cxnId="{E4B155FF-1225-49AF-87DF-EDD3776854AE}">
      <dgm:prSet/>
      <dgm:spPr/>
      <dgm:t>
        <a:bodyPr/>
        <a:lstStyle/>
        <a:p>
          <a:endParaRPr lang="zh-CN" altLang="en-US"/>
        </a:p>
      </dgm:t>
    </dgm:pt>
    <dgm:pt modelId="{708CF3BF-3A88-4BA0-A6D2-EDB42721FE7E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</dgm:spPr>
      <dgm:t>
        <a:bodyPr/>
        <a:lstStyle/>
        <a:p>
          <a:pPr algn="ctr"/>
          <a:r>
            <a:rPr lang="zh-CN" altLang="en-US" sz="2000" dirty="0" smtClean="0"/>
            <a:t>软件质量评价</a:t>
          </a:r>
          <a:endParaRPr lang="zh-CN" altLang="en-US" sz="2000" dirty="0"/>
        </a:p>
      </dgm:t>
    </dgm:pt>
    <dgm:pt modelId="{E762E1A6-BD4D-4448-8DC7-EC0E26E5B5B1}" type="parTrans" cxnId="{9073B82C-DA1F-4836-B983-2927D00622EA}">
      <dgm:prSet/>
      <dgm:spPr/>
      <dgm:t>
        <a:bodyPr/>
        <a:lstStyle/>
        <a:p>
          <a:endParaRPr lang="zh-CN" altLang="en-US"/>
        </a:p>
      </dgm:t>
    </dgm:pt>
    <dgm:pt modelId="{9DCD16C6-41AC-47BF-9F29-8F4E00BE5A33}" type="sibTrans" cxnId="{9073B82C-DA1F-4836-B983-2927D00622EA}">
      <dgm:prSet/>
      <dgm:spPr/>
      <dgm:t>
        <a:bodyPr/>
        <a:lstStyle/>
        <a:p>
          <a:endParaRPr lang="zh-CN" altLang="en-US"/>
        </a:p>
      </dgm:t>
    </dgm:pt>
    <dgm:pt modelId="{432283E5-3F36-47D9-9C72-C49A8D429A34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</dgm:spPr>
      <dgm:t>
        <a:bodyPr/>
        <a:lstStyle/>
        <a:p>
          <a:pPr algn="ctr"/>
          <a:r>
            <a:rPr lang="zh-CN" altLang="en-US" sz="1600" dirty="0" smtClean="0"/>
            <a:t>模块缺陷</a:t>
          </a:r>
          <a:endParaRPr lang="zh-CN" altLang="en-US" sz="1600" dirty="0"/>
        </a:p>
      </dgm:t>
    </dgm:pt>
    <dgm:pt modelId="{C97E0CA2-60D7-4DFE-B4BC-9EBA1D1FE560}" type="parTrans" cxnId="{2F6C61D2-6132-4241-A219-57D7C97D6286}">
      <dgm:prSet/>
      <dgm:spPr/>
    </dgm:pt>
    <dgm:pt modelId="{E058931A-9015-49AB-A2F1-0169807A6D4D}" type="sibTrans" cxnId="{2F6C61D2-6132-4241-A219-57D7C97D6286}">
      <dgm:prSet/>
      <dgm:spPr/>
    </dgm:pt>
    <dgm:pt modelId="{A4D01CEA-6CA9-4F9F-B9D1-58F788F04DA3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</dgm:spPr>
      <dgm:t>
        <a:bodyPr/>
        <a:lstStyle/>
        <a:p>
          <a:pPr algn="ctr"/>
          <a:r>
            <a:rPr lang="zh-CN" altLang="en-US" sz="1600" dirty="0" smtClean="0"/>
            <a:t>缺陷趋势</a:t>
          </a:r>
          <a:endParaRPr lang="zh-CN" altLang="en-US" sz="1600" dirty="0"/>
        </a:p>
      </dgm:t>
    </dgm:pt>
    <dgm:pt modelId="{5AF8CBC8-D8D3-4FE2-AFA4-A71E2F5692A0}" type="parTrans" cxnId="{A7133D9A-B1AF-4A35-9FFA-FE9BD9B8752F}">
      <dgm:prSet/>
      <dgm:spPr/>
    </dgm:pt>
    <dgm:pt modelId="{8FB8264F-4512-4669-9435-0BFC1165E7D5}" type="sibTrans" cxnId="{A7133D9A-B1AF-4A35-9FFA-FE9BD9B8752F}">
      <dgm:prSet/>
      <dgm:spPr/>
    </dgm:pt>
    <dgm:pt modelId="{2E31FCEC-E33C-40DE-9460-262D00F3AC79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</dgm:spPr>
      <dgm:t>
        <a:bodyPr/>
        <a:lstStyle/>
        <a:p>
          <a:pPr algn="ctr"/>
          <a:r>
            <a:rPr lang="zh-CN" altLang="en-US" sz="1600" dirty="0" smtClean="0"/>
            <a:t>缺陷分布</a:t>
          </a:r>
          <a:endParaRPr lang="zh-CN" altLang="en-US" sz="1600" dirty="0"/>
        </a:p>
      </dgm:t>
    </dgm:pt>
    <dgm:pt modelId="{73AC829F-37FE-4BDD-818C-A5F9FB59105A}" type="parTrans" cxnId="{218806ED-19EB-41EF-9F95-0CF0BCF4FCA8}">
      <dgm:prSet/>
      <dgm:spPr/>
    </dgm:pt>
    <dgm:pt modelId="{A6985A68-F80B-4288-892F-04D933A04B94}" type="sibTrans" cxnId="{218806ED-19EB-41EF-9F95-0CF0BCF4FCA8}">
      <dgm:prSet/>
      <dgm:spPr/>
    </dgm:pt>
    <dgm:pt modelId="{88F53BAF-73DD-4AA0-861A-7C2CE2A87BBB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</dgm:spPr>
      <dgm:t>
        <a:bodyPr/>
        <a:lstStyle/>
        <a:p>
          <a:pPr algn="ctr"/>
          <a:r>
            <a:rPr lang="zh-CN" altLang="en-US" sz="1600" dirty="0" smtClean="0"/>
            <a:t>测试版本</a:t>
          </a:r>
          <a:endParaRPr lang="zh-CN" altLang="en-US" sz="1600" dirty="0"/>
        </a:p>
      </dgm:t>
    </dgm:pt>
    <dgm:pt modelId="{8226166B-531C-49BF-AA88-2851954201CB}" type="parTrans" cxnId="{5F27AABD-9AF9-484B-94AC-6B659AE9ACFD}">
      <dgm:prSet/>
      <dgm:spPr/>
    </dgm:pt>
    <dgm:pt modelId="{09AD6682-C17A-420C-9064-450CEC545F00}" type="sibTrans" cxnId="{5F27AABD-9AF9-484B-94AC-6B659AE9ACFD}">
      <dgm:prSet/>
      <dgm:spPr/>
    </dgm:pt>
    <dgm:pt modelId="{5B54A34B-4B5F-469C-9693-F405B731008E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</dgm:spPr>
      <dgm:t>
        <a:bodyPr/>
        <a:lstStyle/>
        <a:p>
          <a:pPr algn="ctr"/>
          <a:r>
            <a:rPr lang="zh-CN" altLang="en-US" sz="1600" dirty="0" smtClean="0"/>
            <a:t>测试内容</a:t>
          </a:r>
          <a:endParaRPr lang="zh-CN" altLang="en-US" sz="1600" dirty="0"/>
        </a:p>
      </dgm:t>
    </dgm:pt>
    <dgm:pt modelId="{F7A4809A-E18A-4C5B-8DDD-5F0E03F14BDF}" type="parTrans" cxnId="{4B2E6572-0F4C-44B4-B3BF-2A5D5ADCE1D5}">
      <dgm:prSet/>
      <dgm:spPr/>
    </dgm:pt>
    <dgm:pt modelId="{0DF6FECC-AA59-45AC-9A8F-0AB55C357B57}" type="sibTrans" cxnId="{4B2E6572-0F4C-44B4-B3BF-2A5D5ADCE1D5}">
      <dgm:prSet/>
      <dgm:spPr/>
    </dgm:pt>
    <dgm:pt modelId="{5CA490A0-EB3C-4E84-9D0D-3A5214C8AC5C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</dgm:spPr>
      <dgm:t>
        <a:bodyPr/>
        <a:lstStyle/>
        <a:p>
          <a:pPr algn="ctr"/>
          <a:r>
            <a:rPr lang="zh-CN" altLang="en-US" sz="1600" dirty="0" smtClean="0"/>
            <a:t>测试策略</a:t>
          </a:r>
          <a:endParaRPr lang="zh-CN" altLang="en-US" sz="1600" dirty="0"/>
        </a:p>
      </dgm:t>
    </dgm:pt>
    <dgm:pt modelId="{C17CF4FD-EAE3-4F4D-9241-11C598E34EF2}" type="parTrans" cxnId="{18A4BEAF-E8BD-4039-B92C-C3829B8B83A2}">
      <dgm:prSet/>
      <dgm:spPr/>
    </dgm:pt>
    <dgm:pt modelId="{69F37099-01F6-4D7A-8B65-06E36E1963DB}" type="sibTrans" cxnId="{18A4BEAF-E8BD-4039-B92C-C3829B8B83A2}">
      <dgm:prSet/>
      <dgm:spPr/>
    </dgm:pt>
    <dgm:pt modelId="{ED709783-05C6-4BBF-BE62-E01D4302F2B6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</dgm:spPr>
      <dgm:t>
        <a:bodyPr/>
        <a:lstStyle/>
        <a:p>
          <a:pPr algn="ctr"/>
          <a:r>
            <a:rPr lang="zh-CN" altLang="en-US" sz="1600" dirty="0" smtClean="0"/>
            <a:t>流程情况</a:t>
          </a:r>
          <a:endParaRPr lang="zh-CN" altLang="en-US" sz="1600" dirty="0"/>
        </a:p>
      </dgm:t>
    </dgm:pt>
    <dgm:pt modelId="{92C0A70B-1749-410F-99EE-799F0D9B1B77}" type="parTrans" cxnId="{38D8A532-825D-4EDC-85D8-56AFD6357BF4}">
      <dgm:prSet/>
      <dgm:spPr/>
    </dgm:pt>
    <dgm:pt modelId="{32DA75D8-CD64-427A-9408-F94A76CDCF2C}" type="sibTrans" cxnId="{38D8A532-825D-4EDC-85D8-56AFD6357BF4}">
      <dgm:prSet/>
      <dgm:spPr/>
    </dgm:pt>
    <dgm:pt modelId="{F41350A0-2371-4C2C-AEA7-623868902BA3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0"/>
        </a:gradFill>
      </dgm:spPr>
      <dgm:t>
        <a:bodyPr/>
        <a:lstStyle/>
        <a:p>
          <a:pPr algn="ctr"/>
          <a:r>
            <a:rPr lang="zh-CN" altLang="en-US" sz="1600" dirty="0" smtClean="0"/>
            <a:t>质量评价</a:t>
          </a:r>
          <a:endParaRPr lang="zh-CN" altLang="en-US" sz="1600" dirty="0"/>
        </a:p>
      </dgm:t>
    </dgm:pt>
    <dgm:pt modelId="{956A70E4-3A51-487D-964D-220050683A6D}" type="parTrans" cxnId="{B8BF4B1F-7379-41B8-BEF9-7AEBBE37BB54}">
      <dgm:prSet/>
      <dgm:spPr/>
    </dgm:pt>
    <dgm:pt modelId="{6E6C85B5-47A5-4D21-96B3-33E288B93508}" type="sibTrans" cxnId="{B8BF4B1F-7379-41B8-BEF9-7AEBBE37BB54}">
      <dgm:prSet/>
      <dgm:spPr/>
    </dgm:pt>
    <dgm:pt modelId="{9C4AC376-8EE8-4619-8D8E-ADDF283C4D9C}" type="pres">
      <dgm:prSet presAssocID="{9C7B52FC-5C47-4AE4-80BF-0C8C0826E4C5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905F8D-F6B7-4B01-AEA7-FC0C71A3D439}" type="pres">
      <dgm:prSet presAssocID="{96D90B3E-1099-46E6-BD5A-F1319A778185}" presName="circle1" presStyleLbl="node1" presStyleIdx="0" presStyleCnt="3"/>
      <dgm:spPr/>
    </dgm:pt>
    <dgm:pt modelId="{3017338B-FD13-4211-BEDF-0CB26D4DD3CC}" type="pres">
      <dgm:prSet presAssocID="{96D90B3E-1099-46E6-BD5A-F1319A778185}" presName="space" presStyleCnt="0"/>
      <dgm:spPr/>
    </dgm:pt>
    <dgm:pt modelId="{F07F5F99-6852-4077-AEE9-D582530AFE86}" type="pres">
      <dgm:prSet presAssocID="{96D90B3E-1099-46E6-BD5A-F1319A778185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9D8899E3-E445-42BB-A8B6-23F6E2048C01}" type="pres">
      <dgm:prSet presAssocID="{B722E3FE-A6F1-4D6C-B888-574DB6197DC5}" presName="vertSpace2" presStyleLbl="node1" presStyleIdx="0" presStyleCnt="3"/>
      <dgm:spPr/>
    </dgm:pt>
    <dgm:pt modelId="{B6C8EA6C-1944-431C-AA7E-34EB67A42554}" type="pres">
      <dgm:prSet presAssocID="{B722E3FE-A6F1-4D6C-B888-574DB6197DC5}" presName="circle2" presStyleLbl="node1" presStyleIdx="1" presStyleCnt="3"/>
      <dgm:spPr/>
    </dgm:pt>
    <dgm:pt modelId="{269C61FE-AA47-43AE-BE0E-F5A35D7B6669}" type="pres">
      <dgm:prSet presAssocID="{B722E3FE-A6F1-4D6C-B888-574DB6197DC5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758D4D03-4CA2-4F75-BFAE-99E9FD5981DB}" type="pres">
      <dgm:prSet presAssocID="{708CF3BF-3A88-4BA0-A6D2-EDB42721FE7E}" presName="vertSpace3" presStyleLbl="node1" presStyleIdx="1" presStyleCnt="3"/>
      <dgm:spPr/>
    </dgm:pt>
    <dgm:pt modelId="{C5E065D7-DD41-4F8F-B28D-F8E62BEC21C7}" type="pres">
      <dgm:prSet presAssocID="{708CF3BF-3A88-4BA0-A6D2-EDB42721FE7E}" presName="circle3" presStyleLbl="node1" presStyleIdx="2" presStyleCnt="3"/>
      <dgm:spPr/>
    </dgm:pt>
    <dgm:pt modelId="{F2CDA8C8-A11B-400F-848D-0BBD0BA68A4D}" type="pres">
      <dgm:prSet presAssocID="{708CF3BF-3A88-4BA0-A6D2-EDB42721FE7E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C8B813C5-07A6-4520-941E-84FE064B431C}" type="pres">
      <dgm:prSet presAssocID="{96D90B3E-1099-46E6-BD5A-F1319A778185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44B0BF2-BC51-40BA-80FD-D0D3AEF429FB}" type="pres">
      <dgm:prSet presAssocID="{96D90B3E-1099-46E6-BD5A-F1319A778185}" presName="rect1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D4D78D6-D217-4959-8525-51FCC2BC95B2}" type="pres">
      <dgm:prSet presAssocID="{B722E3FE-A6F1-4D6C-B888-574DB6197DC5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A7160B-01F6-4725-9572-D68C78E9FA1A}" type="pres">
      <dgm:prSet presAssocID="{B722E3FE-A6F1-4D6C-B888-574DB6197DC5}" presName="rect2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F937F7-A830-459A-8BBF-51A1075C601F}" type="pres">
      <dgm:prSet presAssocID="{708CF3BF-3A88-4BA0-A6D2-EDB42721FE7E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FBB804-CD71-4099-AEC0-B89C67AE07EC}" type="pres">
      <dgm:prSet presAssocID="{708CF3BF-3A88-4BA0-A6D2-EDB42721FE7E}" presName="rect3ChTx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883C51C-6BC3-41C1-977C-E20959A25D1B}" srcId="{9C7B52FC-5C47-4AE4-80BF-0C8C0826E4C5}" destId="{96D90B3E-1099-46E6-BD5A-F1319A778185}" srcOrd="0" destOrd="0" parTransId="{5BC9B916-7A2B-41F8-B8D1-6F1A64373049}" sibTransId="{221AE922-DDB2-4AE8-8D67-EF1BFA21E349}"/>
    <dgm:cxn modelId="{0F3AA753-E118-4076-A557-5CEC77F0B0FF}" type="presOf" srcId="{96D90B3E-1099-46E6-BD5A-F1319A778185}" destId="{C8B813C5-07A6-4520-941E-84FE064B431C}" srcOrd="1" destOrd="0" presId="urn:microsoft.com/office/officeart/2005/8/layout/target3"/>
    <dgm:cxn modelId="{9E99894C-3039-44C1-B479-D7F3948C0037}" type="presOf" srcId="{5CA490A0-EB3C-4E84-9D0D-3A5214C8AC5C}" destId="{744B0BF2-BC51-40BA-80FD-D0D3AEF429FB}" srcOrd="0" destOrd="2" presId="urn:microsoft.com/office/officeart/2005/8/layout/target3"/>
    <dgm:cxn modelId="{A7133D9A-B1AF-4A35-9FFA-FE9BD9B8752F}" srcId="{B722E3FE-A6F1-4D6C-B888-574DB6197DC5}" destId="{A4D01CEA-6CA9-4F9F-B9D1-58F788F04DA3}" srcOrd="0" destOrd="0" parTransId="{5AF8CBC8-D8D3-4FE2-AFA4-A71E2F5692A0}" sibTransId="{8FB8264F-4512-4669-9435-0BFC1165E7D5}"/>
    <dgm:cxn modelId="{38D8A532-825D-4EDC-85D8-56AFD6357BF4}" srcId="{708CF3BF-3A88-4BA0-A6D2-EDB42721FE7E}" destId="{ED709783-05C6-4BBF-BE62-E01D4302F2B6}" srcOrd="1" destOrd="0" parTransId="{92C0A70B-1749-410F-99EE-799F0D9B1B77}" sibTransId="{32DA75D8-CD64-427A-9408-F94A76CDCF2C}"/>
    <dgm:cxn modelId="{25879EC9-4335-4022-8F94-246FE7B553AA}" type="presOf" srcId="{B722E3FE-A6F1-4D6C-B888-574DB6197DC5}" destId="{AD4D78D6-D217-4959-8525-51FCC2BC95B2}" srcOrd="1" destOrd="0" presId="urn:microsoft.com/office/officeart/2005/8/layout/target3"/>
    <dgm:cxn modelId="{8219B22C-38F7-453F-9F08-85FF769767D3}" type="presOf" srcId="{96D90B3E-1099-46E6-BD5A-F1319A778185}" destId="{F07F5F99-6852-4077-AEE9-D582530AFE86}" srcOrd="0" destOrd="0" presId="urn:microsoft.com/office/officeart/2005/8/layout/target3"/>
    <dgm:cxn modelId="{4F1EFA86-12FA-4CB1-BEF7-0182CA958B73}" type="presOf" srcId="{F41350A0-2371-4C2C-AEA7-623868902BA3}" destId="{14FBB804-CD71-4099-AEC0-B89C67AE07EC}" srcOrd="0" destOrd="0" presId="urn:microsoft.com/office/officeart/2005/8/layout/target3"/>
    <dgm:cxn modelId="{9A672125-D4DA-4DF1-B9E9-E9907E905882}" type="presOf" srcId="{2E31FCEC-E33C-40DE-9460-262D00F3AC79}" destId="{F8A7160B-01F6-4725-9572-D68C78E9FA1A}" srcOrd="0" destOrd="1" presId="urn:microsoft.com/office/officeart/2005/8/layout/target3"/>
    <dgm:cxn modelId="{5F27AABD-9AF9-484B-94AC-6B659AE9ACFD}" srcId="{96D90B3E-1099-46E6-BD5A-F1319A778185}" destId="{88F53BAF-73DD-4AA0-861A-7C2CE2A87BBB}" srcOrd="0" destOrd="0" parTransId="{8226166B-531C-49BF-AA88-2851954201CB}" sibTransId="{09AD6682-C17A-420C-9064-450CEC545F00}"/>
    <dgm:cxn modelId="{416A7D25-E33D-4A43-9CC6-8CB5B438C7DA}" type="presOf" srcId="{88F53BAF-73DD-4AA0-861A-7C2CE2A87BBB}" destId="{744B0BF2-BC51-40BA-80FD-D0D3AEF429FB}" srcOrd="0" destOrd="0" presId="urn:microsoft.com/office/officeart/2005/8/layout/target3"/>
    <dgm:cxn modelId="{2B9D76C5-AC24-40E5-9045-5DB442813AAA}" type="presOf" srcId="{5B54A34B-4B5F-469C-9693-F405B731008E}" destId="{744B0BF2-BC51-40BA-80FD-D0D3AEF429FB}" srcOrd="0" destOrd="1" presId="urn:microsoft.com/office/officeart/2005/8/layout/target3"/>
    <dgm:cxn modelId="{6D6D57C3-C2F0-4AB3-B849-160B09590F39}" type="presOf" srcId="{B722E3FE-A6F1-4D6C-B888-574DB6197DC5}" destId="{269C61FE-AA47-43AE-BE0E-F5A35D7B6669}" srcOrd="0" destOrd="0" presId="urn:microsoft.com/office/officeart/2005/8/layout/target3"/>
    <dgm:cxn modelId="{D7E33DCE-BAFF-441F-AC6C-AA2817E736BA}" type="presOf" srcId="{9C7B52FC-5C47-4AE4-80BF-0C8C0826E4C5}" destId="{9C4AC376-8EE8-4619-8D8E-ADDF283C4D9C}" srcOrd="0" destOrd="0" presId="urn:microsoft.com/office/officeart/2005/8/layout/target3"/>
    <dgm:cxn modelId="{11D7C93A-A56F-4E95-9989-B532508AF29F}" type="presOf" srcId="{432283E5-3F36-47D9-9C72-C49A8D429A34}" destId="{F8A7160B-01F6-4725-9572-D68C78E9FA1A}" srcOrd="0" destOrd="2" presId="urn:microsoft.com/office/officeart/2005/8/layout/target3"/>
    <dgm:cxn modelId="{2F6C61D2-6132-4241-A219-57D7C97D6286}" srcId="{B722E3FE-A6F1-4D6C-B888-574DB6197DC5}" destId="{432283E5-3F36-47D9-9C72-C49A8D429A34}" srcOrd="2" destOrd="0" parTransId="{C97E0CA2-60D7-4DFE-B4BC-9EBA1D1FE560}" sibTransId="{E058931A-9015-49AB-A2F1-0169807A6D4D}"/>
    <dgm:cxn modelId="{E4B155FF-1225-49AF-87DF-EDD3776854AE}" srcId="{9C7B52FC-5C47-4AE4-80BF-0C8C0826E4C5}" destId="{B722E3FE-A6F1-4D6C-B888-574DB6197DC5}" srcOrd="1" destOrd="0" parTransId="{0F7005D8-DA01-4C4B-947D-32C245E6D5ED}" sibTransId="{4CD5A536-2038-4B93-810F-31D2CFEDC77D}"/>
    <dgm:cxn modelId="{9073B82C-DA1F-4836-B983-2927D00622EA}" srcId="{9C7B52FC-5C47-4AE4-80BF-0C8C0826E4C5}" destId="{708CF3BF-3A88-4BA0-A6D2-EDB42721FE7E}" srcOrd="2" destOrd="0" parTransId="{E762E1A6-BD4D-4448-8DC7-EC0E26E5B5B1}" sibTransId="{9DCD16C6-41AC-47BF-9F29-8F4E00BE5A33}"/>
    <dgm:cxn modelId="{B8BF4B1F-7379-41B8-BEF9-7AEBBE37BB54}" srcId="{708CF3BF-3A88-4BA0-A6D2-EDB42721FE7E}" destId="{F41350A0-2371-4C2C-AEA7-623868902BA3}" srcOrd="0" destOrd="0" parTransId="{956A70E4-3A51-487D-964D-220050683A6D}" sibTransId="{6E6C85B5-47A5-4D21-96B3-33E288B93508}"/>
    <dgm:cxn modelId="{D515B95D-0638-4351-BC0D-FC7A36A187EF}" type="presOf" srcId="{708CF3BF-3A88-4BA0-A6D2-EDB42721FE7E}" destId="{F2CDA8C8-A11B-400F-848D-0BBD0BA68A4D}" srcOrd="0" destOrd="0" presId="urn:microsoft.com/office/officeart/2005/8/layout/target3"/>
    <dgm:cxn modelId="{171564AC-5A3E-4D92-A0C5-6B13B19566A8}" type="presOf" srcId="{ED709783-05C6-4BBF-BE62-E01D4302F2B6}" destId="{14FBB804-CD71-4099-AEC0-B89C67AE07EC}" srcOrd="0" destOrd="1" presId="urn:microsoft.com/office/officeart/2005/8/layout/target3"/>
    <dgm:cxn modelId="{218806ED-19EB-41EF-9F95-0CF0BCF4FCA8}" srcId="{B722E3FE-A6F1-4D6C-B888-574DB6197DC5}" destId="{2E31FCEC-E33C-40DE-9460-262D00F3AC79}" srcOrd="1" destOrd="0" parTransId="{73AC829F-37FE-4BDD-818C-A5F9FB59105A}" sibTransId="{A6985A68-F80B-4288-892F-04D933A04B94}"/>
    <dgm:cxn modelId="{568BA084-4D3F-4DE0-84BB-E50F2E17B530}" type="presOf" srcId="{708CF3BF-3A88-4BA0-A6D2-EDB42721FE7E}" destId="{93F937F7-A830-459A-8BBF-51A1075C601F}" srcOrd="1" destOrd="0" presId="urn:microsoft.com/office/officeart/2005/8/layout/target3"/>
    <dgm:cxn modelId="{4B2E6572-0F4C-44B4-B3BF-2A5D5ADCE1D5}" srcId="{96D90B3E-1099-46E6-BD5A-F1319A778185}" destId="{5B54A34B-4B5F-469C-9693-F405B731008E}" srcOrd="1" destOrd="0" parTransId="{F7A4809A-E18A-4C5B-8DDD-5F0E03F14BDF}" sibTransId="{0DF6FECC-AA59-45AC-9A8F-0AB55C357B57}"/>
    <dgm:cxn modelId="{D40C1AE4-FB87-4458-9174-D066D9F64DB8}" type="presOf" srcId="{A4D01CEA-6CA9-4F9F-B9D1-58F788F04DA3}" destId="{F8A7160B-01F6-4725-9572-D68C78E9FA1A}" srcOrd="0" destOrd="0" presId="urn:microsoft.com/office/officeart/2005/8/layout/target3"/>
    <dgm:cxn modelId="{18A4BEAF-E8BD-4039-B92C-C3829B8B83A2}" srcId="{96D90B3E-1099-46E6-BD5A-F1319A778185}" destId="{5CA490A0-EB3C-4E84-9D0D-3A5214C8AC5C}" srcOrd="2" destOrd="0" parTransId="{C17CF4FD-EAE3-4F4D-9241-11C598E34EF2}" sibTransId="{69F37099-01F6-4D7A-8B65-06E36E1963DB}"/>
    <dgm:cxn modelId="{3E5AD356-AA59-445F-81C5-3F4C39C98B8D}" type="presParOf" srcId="{9C4AC376-8EE8-4619-8D8E-ADDF283C4D9C}" destId="{1C905F8D-F6B7-4B01-AEA7-FC0C71A3D439}" srcOrd="0" destOrd="0" presId="urn:microsoft.com/office/officeart/2005/8/layout/target3"/>
    <dgm:cxn modelId="{D378EBFB-709E-4E6A-A3CE-5140FB484EF6}" type="presParOf" srcId="{9C4AC376-8EE8-4619-8D8E-ADDF283C4D9C}" destId="{3017338B-FD13-4211-BEDF-0CB26D4DD3CC}" srcOrd="1" destOrd="0" presId="urn:microsoft.com/office/officeart/2005/8/layout/target3"/>
    <dgm:cxn modelId="{BA121100-A981-4386-B7BE-88A5C5AC9CAE}" type="presParOf" srcId="{9C4AC376-8EE8-4619-8D8E-ADDF283C4D9C}" destId="{F07F5F99-6852-4077-AEE9-D582530AFE86}" srcOrd="2" destOrd="0" presId="urn:microsoft.com/office/officeart/2005/8/layout/target3"/>
    <dgm:cxn modelId="{0CAC2380-6715-42FC-B1E3-F44DFBB1C35E}" type="presParOf" srcId="{9C4AC376-8EE8-4619-8D8E-ADDF283C4D9C}" destId="{9D8899E3-E445-42BB-A8B6-23F6E2048C01}" srcOrd="3" destOrd="0" presId="urn:microsoft.com/office/officeart/2005/8/layout/target3"/>
    <dgm:cxn modelId="{F5281F9B-B05C-4682-AB84-BCF0C3EB3D24}" type="presParOf" srcId="{9C4AC376-8EE8-4619-8D8E-ADDF283C4D9C}" destId="{B6C8EA6C-1944-431C-AA7E-34EB67A42554}" srcOrd="4" destOrd="0" presId="urn:microsoft.com/office/officeart/2005/8/layout/target3"/>
    <dgm:cxn modelId="{51AC65A0-1C76-4CE2-897A-4489E337574C}" type="presParOf" srcId="{9C4AC376-8EE8-4619-8D8E-ADDF283C4D9C}" destId="{269C61FE-AA47-43AE-BE0E-F5A35D7B6669}" srcOrd="5" destOrd="0" presId="urn:microsoft.com/office/officeart/2005/8/layout/target3"/>
    <dgm:cxn modelId="{35D6C30F-99BC-4394-9BBF-2929F96733F1}" type="presParOf" srcId="{9C4AC376-8EE8-4619-8D8E-ADDF283C4D9C}" destId="{758D4D03-4CA2-4F75-BFAE-99E9FD5981DB}" srcOrd="6" destOrd="0" presId="urn:microsoft.com/office/officeart/2005/8/layout/target3"/>
    <dgm:cxn modelId="{9383C426-9A6E-4C6B-A1B7-8AAED471CA12}" type="presParOf" srcId="{9C4AC376-8EE8-4619-8D8E-ADDF283C4D9C}" destId="{C5E065D7-DD41-4F8F-B28D-F8E62BEC21C7}" srcOrd="7" destOrd="0" presId="urn:microsoft.com/office/officeart/2005/8/layout/target3"/>
    <dgm:cxn modelId="{D7B863C5-D6DA-4D74-A0FF-47AD404E5BD9}" type="presParOf" srcId="{9C4AC376-8EE8-4619-8D8E-ADDF283C4D9C}" destId="{F2CDA8C8-A11B-400F-848D-0BBD0BA68A4D}" srcOrd="8" destOrd="0" presId="urn:microsoft.com/office/officeart/2005/8/layout/target3"/>
    <dgm:cxn modelId="{35E98763-F889-405B-A87F-2C5BF306400E}" type="presParOf" srcId="{9C4AC376-8EE8-4619-8D8E-ADDF283C4D9C}" destId="{C8B813C5-07A6-4520-941E-84FE064B431C}" srcOrd="9" destOrd="0" presId="urn:microsoft.com/office/officeart/2005/8/layout/target3"/>
    <dgm:cxn modelId="{FCF0310F-BA57-4E17-B1AC-8C7B76E8AA58}" type="presParOf" srcId="{9C4AC376-8EE8-4619-8D8E-ADDF283C4D9C}" destId="{744B0BF2-BC51-40BA-80FD-D0D3AEF429FB}" srcOrd="10" destOrd="0" presId="urn:microsoft.com/office/officeart/2005/8/layout/target3"/>
    <dgm:cxn modelId="{7F23432A-B4CE-494A-86A5-BD7BB53A5063}" type="presParOf" srcId="{9C4AC376-8EE8-4619-8D8E-ADDF283C4D9C}" destId="{AD4D78D6-D217-4959-8525-51FCC2BC95B2}" srcOrd="11" destOrd="0" presId="urn:microsoft.com/office/officeart/2005/8/layout/target3"/>
    <dgm:cxn modelId="{AB478E59-6F56-47FA-855E-03C0E12ADA25}" type="presParOf" srcId="{9C4AC376-8EE8-4619-8D8E-ADDF283C4D9C}" destId="{F8A7160B-01F6-4725-9572-D68C78E9FA1A}" srcOrd="12" destOrd="0" presId="urn:microsoft.com/office/officeart/2005/8/layout/target3"/>
    <dgm:cxn modelId="{57159048-7A7D-474F-BD4E-4CD1BF3D13F9}" type="presParOf" srcId="{9C4AC376-8EE8-4619-8D8E-ADDF283C4D9C}" destId="{93F937F7-A830-459A-8BBF-51A1075C601F}" srcOrd="13" destOrd="0" presId="urn:microsoft.com/office/officeart/2005/8/layout/target3"/>
    <dgm:cxn modelId="{9563487B-C82B-4E4E-B3FE-70437D23BE49}" type="presParOf" srcId="{9C4AC376-8EE8-4619-8D8E-ADDF283C4D9C}" destId="{14FBB804-CD71-4099-AEC0-B89C67AE07EC}" srcOrd="14" destOrd="0" presId="urn:microsoft.com/office/officeart/2005/8/layout/targe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FB6253-3D4B-4384-9811-DAAC285A575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2F9C3E-E891-42A6-A6F6-0E74CD6D1AD1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测试版本</a:t>
          </a:r>
        </a:p>
      </dgm:t>
    </dgm:pt>
    <dgm:pt modelId="{87683BB8-5BD2-469F-B241-80F60464DD6B}" type="parTrans" cxnId="{3F5B7EFF-BD36-4D91-A64D-73C567666804}">
      <dgm:prSet/>
      <dgm:spPr/>
      <dgm:t>
        <a:bodyPr/>
        <a:lstStyle/>
        <a:p>
          <a:endParaRPr lang="zh-CN" altLang="en-US"/>
        </a:p>
      </dgm:t>
    </dgm:pt>
    <dgm:pt modelId="{664527B7-AEC6-4A40-933A-5EFE01DF1277}" type="sibTrans" cxnId="{3F5B7EFF-BD36-4D91-A64D-73C567666804}">
      <dgm:prSet/>
      <dgm:spPr/>
      <dgm:t>
        <a:bodyPr/>
        <a:lstStyle/>
        <a:p>
          <a:endParaRPr lang="zh-CN" altLang="en-US"/>
        </a:p>
      </dgm:t>
    </dgm:pt>
    <dgm:pt modelId="{7C2B038D-4BAB-48F8-86F5-6EFAF8BFDED1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腾讯品牌授权审批系统</a:t>
          </a:r>
          <a:r>
            <a:rPr lang="en-US" altLang="en-US" sz="1200" dirty="0" smtClean="0">
              <a:latin typeface="微软雅黑" pitchFamily="34" charset="-122"/>
              <a:ea typeface="微软雅黑" pitchFamily="34" charset="-122"/>
            </a:rPr>
            <a:t>v1.0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E161F2B2-8443-47AB-BD7B-EAE9921E76C4}" type="parTrans" cxnId="{41C51E38-623E-4CCE-A88D-BB3939D9E4F3}">
      <dgm:prSet/>
      <dgm:spPr/>
      <dgm:t>
        <a:bodyPr/>
        <a:lstStyle/>
        <a:p>
          <a:endParaRPr lang="zh-CN" altLang="en-US"/>
        </a:p>
      </dgm:t>
    </dgm:pt>
    <dgm:pt modelId="{93B851A2-479F-4EFE-B560-5C0418B555D4}" type="sibTrans" cxnId="{41C51E38-623E-4CCE-A88D-BB3939D9E4F3}">
      <dgm:prSet/>
      <dgm:spPr/>
      <dgm:t>
        <a:bodyPr/>
        <a:lstStyle/>
        <a:p>
          <a:endParaRPr lang="zh-CN" altLang="en-US"/>
        </a:p>
      </dgm:t>
    </dgm:pt>
    <dgm:pt modelId="{AE063042-AD2C-4577-9228-E86351E5C40E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测试内容</a:t>
          </a:r>
        </a:p>
      </dgm:t>
    </dgm:pt>
    <dgm:pt modelId="{3658504E-53F6-4BB0-B602-5E473FA7BA02}" type="parTrans" cxnId="{7BE491AE-276C-42A9-B51E-208CD607A914}">
      <dgm:prSet/>
      <dgm:spPr/>
      <dgm:t>
        <a:bodyPr/>
        <a:lstStyle/>
        <a:p>
          <a:endParaRPr lang="zh-CN" altLang="en-US"/>
        </a:p>
      </dgm:t>
    </dgm:pt>
    <dgm:pt modelId="{E646E776-030B-495D-B566-38F405DCA6E8}" type="sibTrans" cxnId="{7BE491AE-276C-42A9-B51E-208CD607A914}">
      <dgm:prSet/>
      <dgm:spPr/>
      <dgm:t>
        <a:bodyPr/>
        <a:lstStyle/>
        <a:p>
          <a:endParaRPr lang="zh-CN" altLang="en-US"/>
        </a:p>
      </dgm:t>
    </dgm:pt>
    <dgm:pt modelId="{DFFDCDB4-7AE9-4D93-BC62-5019C6B32CC3}">
      <dgm:prSet phldrT="[文本]" custT="1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pPr>
            <a:lnSpc>
              <a:spcPct val="7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腾讯品牌授权审批系统</a:t>
          </a:r>
          <a:r>
            <a:rPr lang="en-US" altLang="zh-CN" sz="1200" dirty="0" smtClean="0">
              <a:latin typeface="微软雅黑" pitchFamily="34" charset="-122"/>
              <a:ea typeface="微软雅黑" pitchFamily="34" charset="-122"/>
            </a:rPr>
            <a:t>v1.0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系统测试</a:t>
          </a:r>
          <a:endParaRPr lang="zh-CN" altLang="en-US" sz="1200" dirty="0"/>
        </a:p>
      </dgm:t>
    </dgm:pt>
    <dgm:pt modelId="{840D989F-2CDF-4D75-AB48-EDD6C1AEE581}" type="parTrans" cxnId="{F7F776CA-C601-4C8C-9256-6B7378113B27}">
      <dgm:prSet/>
      <dgm:spPr/>
      <dgm:t>
        <a:bodyPr/>
        <a:lstStyle/>
        <a:p>
          <a:endParaRPr lang="zh-CN" altLang="en-US"/>
        </a:p>
      </dgm:t>
    </dgm:pt>
    <dgm:pt modelId="{7CAFC8ED-80A4-4447-B9D0-6BEF871761AC}" type="sibTrans" cxnId="{F7F776CA-C601-4C8C-9256-6B7378113B27}">
      <dgm:prSet/>
      <dgm:spPr/>
      <dgm:t>
        <a:bodyPr/>
        <a:lstStyle/>
        <a:p>
          <a:endParaRPr lang="zh-CN" altLang="en-US"/>
        </a:p>
      </dgm:t>
    </dgm:pt>
    <dgm:pt modelId="{3F128E58-6291-425C-A774-56015F29E4B2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zh-CN" altLang="en-US" sz="2400" dirty="0" smtClean="0"/>
            <a:t>测试策略</a:t>
          </a:r>
        </a:p>
      </dgm:t>
    </dgm:pt>
    <dgm:pt modelId="{5BD575DD-55FF-42A1-B004-2B909494DD27}" type="parTrans" cxnId="{770DEC84-30F6-4F17-99DD-2C0DA3A0D16F}">
      <dgm:prSet/>
      <dgm:spPr/>
      <dgm:t>
        <a:bodyPr/>
        <a:lstStyle/>
        <a:p>
          <a:endParaRPr lang="zh-CN" altLang="en-US"/>
        </a:p>
      </dgm:t>
    </dgm:pt>
    <dgm:pt modelId="{F427E6F8-AD00-46AE-99DD-DC8B633EA8BA}" type="sibTrans" cxnId="{770DEC84-30F6-4F17-99DD-2C0DA3A0D16F}">
      <dgm:prSet/>
      <dgm:spPr/>
      <dgm:t>
        <a:bodyPr/>
        <a:lstStyle/>
        <a:p>
          <a:endParaRPr lang="zh-CN" altLang="en-US"/>
        </a:p>
      </dgm:t>
    </dgm:pt>
    <dgm:pt modelId="{E05C7DEA-DF49-4AB8-86D4-281AE476FB41}">
      <dgm:prSet phldrT="[文本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chemeClr val="tx2">
                <a:lumMod val="20000"/>
                <a:lumOff val="8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</a:gradFill>
      </dgm:spPr>
      <dgm:t>
        <a:bodyPr/>
        <a:lstStyle/>
        <a:p>
          <a:pPr>
            <a:lnSpc>
              <a:spcPct val="7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第一周，根据版本提交已完成的模块，进行系统测试；</a:t>
          </a:r>
        </a:p>
      </dgm:t>
    </dgm:pt>
    <dgm:pt modelId="{420C762F-CFAF-456B-B305-1EA1393757A2}" type="parTrans" cxnId="{70BE6156-6771-4688-B983-706E36687017}">
      <dgm:prSet/>
      <dgm:spPr/>
      <dgm:t>
        <a:bodyPr/>
        <a:lstStyle/>
        <a:p>
          <a:endParaRPr lang="zh-CN" altLang="en-US"/>
        </a:p>
      </dgm:t>
    </dgm:pt>
    <dgm:pt modelId="{9BDB85DA-80DE-4DC4-A021-7101B7A1E61D}" type="sibTrans" cxnId="{70BE6156-6771-4688-B983-706E36687017}">
      <dgm:prSet/>
      <dgm:spPr/>
      <dgm:t>
        <a:bodyPr/>
        <a:lstStyle/>
        <a:p>
          <a:endParaRPr lang="zh-CN" altLang="en-US"/>
        </a:p>
      </dgm:t>
    </dgm:pt>
    <dgm:pt modelId="{5F9F4C57-35EC-4746-A8AA-B20D3ADDB6F2}">
      <dgm:prSet phldrT="[文本]" custT="1"/>
      <dgm:spPr>
        <a:solidFill>
          <a:schemeClr val="accent1">
            <a:tint val="40000"/>
            <a:hueOff val="0"/>
            <a:satOff val="0"/>
            <a:lumOff val="0"/>
          </a:schemeClr>
        </a:solidFill>
      </dgm:spPr>
      <dgm:t>
        <a:bodyPr/>
        <a:lstStyle/>
        <a:p>
          <a:pPr>
            <a:lnSpc>
              <a:spcPct val="7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未测试内容：邮件提醒和短信提醒功能；页面显示，排序，输入域，上传附件类型及大小关注较少。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E3444BF9-EB5E-4D65-A768-AF1DA88AC0B7}" type="parTrans" cxnId="{F1A31EDF-9989-419A-B49A-ECAF30B2BA75}">
      <dgm:prSet/>
      <dgm:spPr/>
    </dgm:pt>
    <dgm:pt modelId="{018E715A-EF6F-4D1B-8E68-A97988CE51D9}" type="sibTrans" cxnId="{F1A31EDF-9989-419A-B49A-ECAF30B2BA75}">
      <dgm:prSet/>
      <dgm:spPr/>
    </dgm:pt>
    <dgm:pt modelId="{D42AA92C-1E44-4DCB-B0B2-BA8BB54E0C01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建立公司，用户，项目流程测试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5346711C-2564-44BC-A45A-D3E374A9CB00}" type="parTrans" cxnId="{1AB0E9A6-488D-454E-87F6-8A1F993A0390}">
      <dgm:prSet/>
      <dgm:spPr/>
      <dgm:t>
        <a:bodyPr/>
        <a:lstStyle/>
        <a:p>
          <a:endParaRPr lang="zh-CN" altLang="en-US"/>
        </a:p>
      </dgm:t>
    </dgm:pt>
    <dgm:pt modelId="{B9289840-7118-4570-9E0C-2A1D36E69E31}" type="sibTrans" cxnId="{1AB0E9A6-488D-454E-87F6-8A1F993A0390}">
      <dgm:prSet/>
      <dgm:spPr/>
      <dgm:t>
        <a:bodyPr/>
        <a:lstStyle/>
        <a:p>
          <a:endParaRPr lang="zh-CN" altLang="en-US"/>
        </a:p>
      </dgm:t>
    </dgm:pt>
    <dgm:pt modelId="{503E9802-A435-4BBB-976E-03EBD30A8D01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产品审核流程测试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64E389C3-C889-4904-B26B-11A423779BC0}" type="parTrans" cxnId="{BF8F48C7-9E06-4CDB-BA1B-B6AF755B3088}">
      <dgm:prSet/>
      <dgm:spPr/>
      <dgm:t>
        <a:bodyPr/>
        <a:lstStyle/>
        <a:p>
          <a:endParaRPr lang="zh-CN" altLang="en-US"/>
        </a:p>
      </dgm:t>
    </dgm:pt>
    <dgm:pt modelId="{8694A9B8-93F3-4425-9A8B-A4A742152105}" type="sibTrans" cxnId="{BF8F48C7-9E06-4CDB-BA1B-B6AF755B3088}">
      <dgm:prSet/>
      <dgm:spPr/>
      <dgm:t>
        <a:bodyPr/>
        <a:lstStyle/>
        <a:p>
          <a:endParaRPr lang="zh-CN" altLang="en-US"/>
        </a:p>
      </dgm:t>
    </dgm:pt>
    <dgm:pt modelId="{6AF8AC66-9B79-4195-B9B3-1DC1BA9CE5EC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素材审批开发流程测试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8168F647-87FC-4F1B-965C-9C91BE2130B9}" type="parTrans" cxnId="{1B339C99-0D95-4F48-9CA7-7523DCE38296}">
      <dgm:prSet/>
      <dgm:spPr/>
      <dgm:t>
        <a:bodyPr/>
        <a:lstStyle/>
        <a:p>
          <a:endParaRPr lang="zh-CN" altLang="en-US"/>
        </a:p>
      </dgm:t>
    </dgm:pt>
    <dgm:pt modelId="{DE56B80D-0FE1-4AB5-9E45-74ED424B4BC8}" type="sibTrans" cxnId="{1B339C99-0D95-4F48-9CA7-7523DCE38296}">
      <dgm:prSet/>
      <dgm:spPr/>
      <dgm:t>
        <a:bodyPr/>
        <a:lstStyle/>
        <a:p>
          <a:endParaRPr lang="zh-CN" altLang="en-US"/>
        </a:p>
      </dgm:t>
    </dgm:pt>
    <dgm:pt modelId="{B87A9AE1-E699-447F-8019-C8BD99F4F6AD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防伪标签申请，记录，发货流程测试</a:t>
          </a:r>
          <a:endParaRPr lang="zh-CN" altLang="en-US" sz="1200" dirty="0">
            <a:latin typeface="微软雅黑" pitchFamily="34" charset="-122"/>
            <a:ea typeface="微软雅黑" pitchFamily="34" charset="-122"/>
          </a:endParaRPr>
        </a:p>
      </dgm:t>
    </dgm:pt>
    <dgm:pt modelId="{D59685A4-2CD3-4F23-9834-4937BF81CF11}" type="parTrans" cxnId="{BBFFA08D-86B7-48E9-9C60-AC28EE657C31}">
      <dgm:prSet/>
      <dgm:spPr/>
      <dgm:t>
        <a:bodyPr/>
        <a:lstStyle/>
        <a:p>
          <a:endParaRPr lang="zh-CN" altLang="en-US"/>
        </a:p>
      </dgm:t>
    </dgm:pt>
    <dgm:pt modelId="{2E7718A8-CC53-48CE-A166-6C7B541E327A}" type="sibTrans" cxnId="{BBFFA08D-86B7-48E9-9C60-AC28EE657C31}">
      <dgm:prSet/>
      <dgm:spPr/>
      <dgm:t>
        <a:bodyPr/>
        <a:lstStyle/>
        <a:p>
          <a:endParaRPr lang="zh-CN" altLang="en-US"/>
        </a:p>
      </dgm:t>
    </dgm:pt>
    <dgm:pt modelId="{E7A78F68-D0B6-4222-8BAC-05B917463094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第二周及以后，项目组决定为了能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更好地保障</a:t>
          </a: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上线后系统业务的稳定性，测试策略调整为以业务流程为中心的测试；</a:t>
          </a:r>
        </a:p>
      </dgm:t>
    </dgm:pt>
    <dgm:pt modelId="{B9E968B3-97B1-4CD1-BDD2-8E7B5297A911}" type="parTrans" cxnId="{733E6D4B-2375-49A3-9672-36935CF302B4}">
      <dgm:prSet/>
      <dgm:spPr/>
      <dgm:t>
        <a:bodyPr/>
        <a:lstStyle/>
        <a:p>
          <a:endParaRPr lang="zh-CN" altLang="en-US"/>
        </a:p>
      </dgm:t>
    </dgm:pt>
    <dgm:pt modelId="{A2602BCF-54BF-4BF9-8AA8-2540583DBD44}" type="sibTrans" cxnId="{733E6D4B-2375-49A3-9672-36935CF302B4}">
      <dgm:prSet/>
      <dgm:spPr/>
      <dgm:t>
        <a:bodyPr/>
        <a:lstStyle/>
        <a:p>
          <a:endParaRPr lang="zh-CN" altLang="en-US"/>
        </a:p>
      </dgm:t>
    </dgm:pt>
    <dgm:pt modelId="{37A924BC-C1D2-4F7C-BE2E-2AF0D58B6772}">
      <dgm:prSet custT="1"/>
      <dgm:spPr/>
      <dgm:t>
        <a:bodyPr/>
        <a:lstStyle/>
        <a:p>
          <a:pPr>
            <a:lnSpc>
              <a:spcPct val="70000"/>
            </a:lnSpc>
          </a:pPr>
          <a:r>
            <a:rPr lang="zh-CN" altLang="en-US" sz="1200" dirty="0" smtClean="0">
              <a:latin typeface="微软雅黑" pitchFamily="34" charset="-122"/>
              <a:ea typeface="微软雅黑" pitchFamily="34" charset="-122"/>
            </a:rPr>
            <a:t>交叉测试：有效避免测试遗漏，保证测试覆盖率。</a:t>
          </a:r>
          <a:endParaRPr lang="en-US" altLang="zh-CN" sz="1200" dirty="0" smtClean="0">
            <a:latin typeface="微软雅黑" pitchFamily="34" charset="-122"/>
            <a:ea typeface="微软雅黑" pitchFamily="34" charset="-122"/>
          </a:endParaRPr>
        </a:p>
      </dgm:t>
    </dgm:pt>
    <dgm:pt modelId="{3B3E1693-13DD-401A-9DAA-12F664B49B95}" type="parTrans" cxnId="{BCEAA808-BBA2-4712-8A0C-E4584B538E4E}">
      <dgm:prSet/>
      <dgm:spPr/>
      <dgm:t>
        <a:bodyPr/>
        <a:lstStyle/>
        <a:p>
          <a:endParaRPr lang="zh-CN" altLang="en-US"/>
        </a:p>
      </dgm:t>
    </dgm:pt>
    <dgm:pt modelId="{AE1E43B8-0927-47CB-9A4E-72B1D9A23D6F}" type="sibTrans" cxnId="{BCEAA808-BBA2-4712-8A0C-E4584B538E4E}">
      <dgm:prSet/>
      <dgm:spPr/>
      <dgm:t>
        <a:bodyPr/>
        <a:lstStyle/>
        <a:p>
          <a:endParaRPr lang="zh-CN" altLang="en-US"/>
        </a:p>
      </dgm:t>
    </dgm:pt>
    <dgm:pt modelId="{D0FB5222-6871-4AB1-98B4-BAA0736C2753}" type="pres">
      <dgm:prSet presAssocID="{E6FB6253-3D4B-4384-9811-DAAC285A575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C88F16-5832-4B2D-B274-15CC4368D858}" type="pres">
      <dgm:prSet presAssocID="{6C2F9C3E-E891-42A6-A6F6-0E74CD6D1AD1}" presName="parentLin" presStyleCnt="0"/>
      <dgm:spPr/>
    </dgm:pt>
    <dgm:pt modelId="{5FE9FD87-1A91-4552-B02A-D5B98FABE888}" type="pres">
      <dgm:prSet presAssocID="{6C2F9C3E-E891-42A6-A6F6-0E74CD6D1AD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93D0F5EC-FF9C-49AB-9BC2-D147C11DF370}" type="pres">
      <dgm:prSet presAssocID="{6C2F9C3E-E891-42A6-A6F6-0E74CD6D1AD1}" presName="parentText" presStyleLbl="node1" presStyleIdx="0" presStyleCnt="3" custScaleY="53684" custLinFactNeighborY="-92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BF20EF-AFF3-4E45-9A3A-EEF92D992988}" type="pres">
      <dgm:prSet presAssocID="{6C2F9C3E-E891-42A6-A6F6-0E74CD6D1AD1}" presName="negativeSpace" presStyleCnt="0"/>
      <dgm:spPr/>
    </dgm:pt>
    <dgm:pt modelId="{9263F25C-4592-4509-B387-461E0E83A21F}" type="pres">
      <dgm:prSet presAssocID="{6C2F9C3E-E891-42A6-A6F6-0E74CD6D1AD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C59C2E-AE9C-4253-A3A0-565D5E8686F5}" type="pres">
      <dgm:prSet presAssocID="{664527B7-AEC6-4A40-933A-5EFE01DF1277}" presName="spaceBetweenRectangles" presStyleCnt="0"/>
      <dgm:spPr/>
    </dgm:pt>
    <dgm:pt modelId="{8E3E96FB-C0BB-4A7C-AC11-A9E2AEFED6CC}" type="pres">
      <dgm:prSet presAssocID="{AE063042-AD2C-4577-9228-E86351E5C40E}" presName="parentLin" presStyleCnt="0"/>
      <dgm:spPr/>
    </dgm:pt>
    <dgm:pt modelId="{3F551A44-F4A1-43E2-ACB3-B21305629BE2}" type="pres">
      <dgm:prSet presAssocID="{AE063042-AD2C-4577-9228-E86351E5C40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D26A5E8-2B71-4465-8559-4E9439D47D19}" type="pres">
      <dgm:prSet presAssocID="{AE063042-AD2C-4577-9228-E86351E5C40E}" presName="parentText" presStyleLbl="node1" presStyleIdx="1" presStyleCnt="3" custScaleY="53684" custLinFactNeighborY="-92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40150D-DEB9-466B-8118-709ABF63EDF4}" type="pres">
      <dgm:prSet presAssocID="{AE063042-AD2C-4577-9228-E86351E5C40E}" presName="negativeSpace" presStyleCnt="0"/>
      <dgm:spPr/>
    </dgm:pt>
    <dgm:pt modelId="{822D00B3-897D-4735-B665-B9A6CEDC8967}" type="pres">
      <dgm:prSet presAssocID="{AE063042-AD2C-4577-9228-E86351E5C40E}" presName="childText" presStyleLbl="conFgAcc1" presStyleIdx="1" presStyleCnt="3" custLinFactNeighborX="-1770" custLinFactNeighborY="-20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8453A8-6A5D-45C7-9526-9E017EA4577C}" type="pres">
      <dgm:prSet presAssocID="{E646E776-030B-495D-B566-38F405DCA6E8}" presName="spaceBetweenRectangles" presStyleCnt="0"/>
      <dgm:spPr/>
    </dgm:pt>
    <dgm:pt modelId="{2CA1B905-EB89-4CC5-AD47-26D4BF884849}" type="pres">
      <dgm:prSet presAssocID="{3F128E58-6291-425C-A774-56015F29E4B2}" presName="parentLin" presStyleCnt="0"/>
      <dgm:spPr/>
    </dgm:pt>
    <dgm:pt modelId="{27D5B7F7-5624-4004-8304-D9EDCB9D8FC0}" type="pres">
      <dgm:prSet presAssocID="{3F128E58-6291-425C-A774-56015F29E4B2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6FAF235-8E2D-4B36-8760-356AB9B34912}" type="pres">
      <dgm:prSet presAssocID="{3F128E58-6291-425C-A774-56015F29E4B2}" presName="parentText" presStyleLbl="node1" presStyleIdx="2" presStyleCnt="3" custScaleY="53684" custLinFactNeighborY="-92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DD6C70-1002-4C69-A72E-2FC818DB509C}" type="pres">
      <dgm:prSet presAssocID="{3F128E58-6291-425C-A774-56015F29E4B2}" presName="negativeSpace" presStyleCnt="0"/>
      <dgm:spPr/>
    </dgm:pt>
    <dgm:pt modelId="{735D0667-D131-4BA0-A73D-6A36B4297D1E}" type="pres">
      <dgm:prSet presAssocID="{3F128E58-6291-425C-A774-56015F29E4B2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A31EDF-9989-419A-B49A-ECAF30B2BA75}" srcId="{AE063042-AD2C-4577-9228-E86351E5C40E}" destId="{5F9F4C57-35EC-4746-A8AA-B20D3ADDB6F2}" srcOrd="5" destOrd="0" parTransId="{E3444BF9-EB5E-4D65-A768-AF1DA88AC0B7}" sibTransId="{018E715A-EF6F-4D1B-8E68-A97988CE51D9}"/>
    <dgm:cxn modelId="{BCEAA808-BBA2-4712-8A0C-E4584B538E4E}" srcId="{3F128E58-6291-425C-A774-56015F29E4B2}" destId="{37A924BC-C1D2-4F7C-BE2E-2AF0D58B6772}" srcOrd="2" destOrd="0" parTransId="{3B3E1693-13DD-401A-9DAA-12F664B49B95}" sibTransId="{AE1E43B8-0927-47CB-9A4E-72B1D9A23D6F}"/>
    <dgm:cxn modelId="{D7864D76-F303-42D9-BE5E-E7F406422E97}" type="presOf" srcId="{6AF8AC66-9B79-4195-B9B3-1DC1BA9CE5EC}" destId="{822D00B3-897D-4735-B665-B9A6CEDC8967}" srcOrd="0" destOrd="3" presId="urn:microsoft.com/office/officeart/2005/8/layout/list1"/>
    <dgm:cxn modelId="{D30B6BBB-E2D2-4BBB-8073-86FFC5ACC078}" type="presOf" srcId="{E7A78F68-D0B6-4222-8BAC-05B917463094}" destId="{735D0667-D131-4BA0-A73D-6A36B4297D1E}" srcOrd="0" destOrd="1" presId="urn:microsoft.com/office/officeart/2005/8/layout/list1"/>
    <dgm:cxn modelId="{5A3D602B-3BF5-43A7-AE05-935D0094F38A}" type="presOf" srcId="{6C2F9C3E-E891-42A6-A6F6-0E74CD6D1AD1}" destId="{93D0F5EC-FF9C-49AB-9BC2-D147C11DF370}" srcOrd="1" destOrd="0" presId="urn:microsoft.com/office/officeart/2005/8/layout/list1"/>
    <dgm:cxn modelId="{1B339C99-0D95-4F48-9CA7-7523DCE38296}" srcId="{AE063042-AD2C-4577-9228-E86351E5C40E}" destId="{6AF8AC66-9B79-4195-B9B3-1DC1BA9CE5EC}" srcOrd="3" destOrd="0" parTransId="{8168F647-87FC-4F1B-965C-9C91BE2130B9}" sibTransId="{DE56B80D-0FE1-4AB5-9E45-74ED424B4BC8}"/>
    <dgm:cxn modelId="{46C563D4-4FE8-4633-82AA-40ABA1CD8596}" type="presOf" srcId="{3F128E58-6291-425C-A774-56015F29E4B2}" destId="{27D5B7F7-5624-4004-8304-D9EDCB9D8FC0}" srcOrd="0" destOrd="0" presId="urn:microsoft.com/office/officeart/2005/8/layout/list1"/>
    <dgm:cxn modelId="{B9046CE0-AEA9-438D-98F8-952FD19F1CBD}" type="presOf" srcId="{E05C7DEA-DF49-4AB8-86D4-281AE476FB41}" destId="{735D0667-D131-4BA0-A73D-6A36B4297D1E}" srcOrd="0" destOrd="0" presId="urn:microsoft.com/office/officeart/2005/8/layout/list1"/>
    <dgm:cxn modelId="{41C51E38-623E-4CCE-A88D-BB3939D9E4F3}" srcId="{6C2F9C3E-E891-42A6-A6F6-0E74CD6D1AD1}" destId="{7C2B038D-4BAB-48F8-86F5-6EFAF8BFDED1}" srcOrd="0" destOrd="0" parTransId="{E161F2B2-8443-47AB-BD7B-EAE9921E76C4}" sibTransId="{93B851A2-479F-4EFE-B560-5C0418B555D4}"/>
    <dgm:cxn modelId="{3F5B7EFF-BD36-4D91-A64D-73C567666804}" srcId="{E6FB6253-3D4B-4384-9811-DAAC285A5755}" destId="{6C2F9C3E-E891-42A6-A6F6-0E74CD6D1AD1}" srcOrd="0" destOrd="0" parTransId="{87683BB8-5BD2-469F-B241-80F60464DD6B}" sibTransId="{664527B7-AEC6-4A40-933A-5EFE01DF1277}"/>
    <dgm:cxn modelId="{BBFFA08D-86B7-48E9-9C60-AC28EE657C31}" srcId="{AE063042-AD2C-4577-9228-E86351E5C40E}" destId="{B87A9AE1-E699-447F-8019-C8BD99F4F6AD}" srcOrd="4" destOrd="0" parTransId="{D59685A4-2CD3-4F23-9834-4937BF81CF11}" sibTransId="{2E7718A8-CC53-48CE-A166-6C7B541E327A}"/>
    <dgm:cxn modelId="{D1275844-3C7B-44F0-86FF-70711CC2411E}" type="presOf" srcId="{5F9F4C57-35EC-4746-A8AA-B20D3ADDB6F2}" destId="{822D00B3-897D-4735-B665-B9A6CEDC8967}" srcOrd="0" destOrd="5" presId="urn:microsoft.com/office/officeart/2005/8/layout/list1"/>
    <dgm:cxn modelId="{EC506FC8-32AA-4A28-B604-B9199F3FAEE4}" type="presOf" srcId="{7C2B038D-4BAB-48F8-86F5-6EFAF8BFDED1}" destId="{9263F25C-4592-4509-B387-461E0E83A21F}" srcOrd="0" destOrd="0" presId="urn:microsoft.com/office/officeart/2005/8/layout/list1"/>
    <dgm:cxn modelId="{1AB0E9A6-488D-454E-87F6-8A1F993A0390}" srcId="{AE063042-AD2C-4577-9228-E86351E5C40E}" destId="{D42AA92C-1E44-4DCB-B0B2-BA8BB54E0C01}" srcOrd="1" destOrd="0" parTransId="{5346711C-2564-44BC-A45A-D3E374A9CB00}" sibTransId="{B9289840-7118-4570-9E0C-2A1D36E69E31}"/>
    <dgm:cxn modelId="{0BF02C72-20E5-4C24-9B2B-47EBB2AF3F4E}" type="presOf" srcId="{DFFDCDB4-7AE9-4D93-BC62-5019C6B32CC3}" destId="{822D00B3-897D-4735-B665-B9A6CEDC8967}" srcOrd="0" destOrd="0" presId="urn:microsoft.com/office/officeart/2005/8/layout/list1"/>
    <dgm:cxn modelId="{F7F776CA-C601-4C8C-9256-6B7378113B27}" srcId="{AE063042-AD2C-4577-9228-E86351E5C40E}" destId="{DFFDCDB4-7AE9-4D93-BC62-5019C6B32CC3}" srcOrd="0" destOrd="0" parTransId="{840D989F-2CDF-4D75-AB48-EDD6C1AEE581}" sibTransId="{7CAFC8ED-80A4-4447-B9D0-6BEF871761AC}"/>
    <dgm:cxn modelId="{BF8F48C7-9E06-4CDB-BA1B-B6AF755B3088}" srcId="{AE063042-AD2C-4577-9228-E86351E5C40E}" destId="{503E9802-A435-4BBB-976E-03EBD30A8D01}" srcOrd="2" destOrd="0" parTransId="{64E389C3-C889-4904-B26B-11A423779BC0}" sibTransId="{8694A9B8-93F3-4425-9A8B-A4A742152105}"/>
    <dgm:cxn modelId="{9252A192-98FC-475D-9D79-5BCC6A95D5CE}" type="presOf" srcId="{6C2F9C3E-E891-42A6-A6F6-0E74CD6D1AD1}" destId="{5FE9FD87-1A91-4552-B02A-D5B98FABE888}" srcOrd="0" destOrd="0" presId="urn:microsoft.com/office/officeart/2005/8/layout/list1"/>
    <dgm:cxn modelId="{CE933B2F-2FE0-49E2-9207-4117C113B2FD}" type="presOf" srcId="{37A924BC-C1D2-4F7C-BE2E-2AF0D58B6772}" destId="{735D0667-D131-4BA0-A73D-6A36B4297D1E}" srcOrd="0" destOrd="2" presId="urn:microsoft.com/office/officeart/2005/8/layout/list1"/>
    <dgm:cxn modelId="{2110BBF8-658C-41F1-A83B-C5F8AD84DE68}" type="presOf" srcId="{B87A9AE1-E699-447F-8019-C8BD99F4F6AD}" destId="{822D00B3-897D-4735-B665-B9A6CEDC8967}" srcOrd="0" destOrd="4" presId="urn:microsoft.com/office/officeart/2005/8/layout/list1"/>
    <dgm:cxn modelId="{A5FCCFB9-1D5A-4A64-9734-4AF23592C790}" type="presOf" srcId="{3F128E58-6291-425C-A774-56015F29E4B2}" destId="{16FAF235-8E2D-4B36-8760-356AB9B34912}" srcOrd="1" destOrd="0" presId="urn:microsoft.com/office/officeart/2005/8/layout/list1"/>
    <dgm:cxn modelId="{59FDA13E-7FB8-4398-BAF1-785102502757}" type="presOf" srcId="{503E9802-A435-4BBB-976E-03EBD30A8D01}" destId="{822D00B3-897D-4735-B665-B9A6CEDC8967}" srcOrd="0" destOrd="2" presId="urn:microsoft.com/office/officeart/2005/8/layout/list1"/>
    <dgm:cxn modelId="{1BE5EDE2-70A7-4BAD-AF66-D48807E72E33}" type="presOf" srcId="{AE063042-AD2C-4577-9228-E86351E5C40E}" destId="{3F551A44-F4A1-43E2-ACB3-B21305629BE2}" srcOrd="0" destOrd="0" presId="urn:microsoft.com/office/officeart/2005/8/layout/list1"/>
    <dgm:cxn modelId="{35CE5535-F7F8-428F-8DD7-551572AB892A}" type="presOf" srcId="{E6FB6253-3D4B-4384-9811-DAAC285A5755}" destId="{D0FB5222-6871-4AB1-98B4-BAA0736C2753}" srcOrd="0" destOrd="0" presId="urn:microsoft.com/office/officeart/2005/8/layout/list1"/>
    <dgm:cxn modelId="{733E6D4B-2375-49A3-9672-36935CF302B4}" srcId="{3F128E58-6291-425C-A774-56015F29E4B2}" destId="{E7A78F68-D0B6-4222-8BAC-05B917463094}" srcOrd="1" destOrd="0" parTransId="{B9E968B3-97B1-4CD1-BDD2-8E7B5297A911}" sibTransId="{A2602BCF-54BF-4BF9-8AA8-2540583DBD44}"/>
    <dgm:cxn modelId="{6CA8A993-6FC9-45D1-87A2-50D7D948E659}" type="presOf" srcId="{AE063042-AD2C-4577-9228-E86351E5C40E}" destId="{0D26A5E8-2B71-4465-8559-4E9439D47D19}" srcOrd="1" destOrd="0" presId="urn:microsoft.com/office/officeart/2005/8/layout/list1"/>
    <dgm:cxn modelId="{7BE491AE-276C-42A9-B51E-208CD607A914}" srcId="{E6FB6253-3D4B-4384-9811-DAAC285A5755}" destId="{AE063042-AD2C-4577-9228-E86351E5C40E}" srcOrd="1" destOrd="0" parTransId="{3658504E-53F6-4BB0-B602-5E473FA7BA02}" sibTransId="{E646E776-030B-495D-B566-38F405DCA6E8}"/>
    <dgm:cxn modelId="{66405774-DDD8-4E37-A12D-8901E57A5A05}" type="presOf" srcId="{D42AA92C-1E44-4DCB-B0B2-BA8BB54E0C01}" destId="{822D00B3-897D-4735-B665-B9A6CEDC8967}" srcOrd="0" destOrd="1" presId="urn:microsoft.com/office/officeart/2005/8/layout/list1"/>
    <dgm:cxn modelId="{70BE6156-6771-4688-B983-706E36687017}" srcId="{3F128E58-6291-425C-A774-56015F29E4B2}" destId="{E05C7DEA-DF49-4AB8-86D4-281AE476FB41}" srcOrd="0" destOrd="0" parTransId="{420C762F-CFAF-456B-B305-1EA1393757A2}" sibTransId="{9BDB85DA-80DE-4DC4-A021-7101B7A1E61D}"/>
    <dgm:cxn modelId="{770DEC84-30F6-4F17-99DD-2C0DA3A0D16F}" srcId="{E6FB6253-3D4B-4384-9811-DAAC285A5755}" destId="{3F128E58-6291-425C-A774-56015F29E4B2}" srcOrd="2" destOrd="0" parTransId="{5BD575DD-55FF-42A1-B004-2B909494DD27}" sibTransId="{F427E6F8-AD00-46AE-99DD-DC8B633EA8BA}"/>
    <dgm:cxn modelId="{E9279D7B-BC91-4F2F-BCD9-A3AB4BC14BC9}" type="presParOf" srcId="{D0FB5222-6871-4AB1-98B4-BAA0736C2753}" destId="{FEC88F16-5832-4B2D-B274-15CC4368D858}" srcOrd="0" destOrd="0" presId="urn:microsoft.com/office/officeart/2005/8/layout/list1"/>
    <dgm:cxn modelId="{2A8AC0E6-AF8E-4113-B4B8-AF788BD59297}" type="presParOf" srcId="{FEC88F16-5832-4B2D-B274-15CC4368D858}" destId="{5FE9FD87-1A91-4552-B02A-D5B98FABE888}" srcOrd="0" destOrd="0" presId="urn:microsoft.com/office/officeart/2005/8/layout/list1"/>
    <dgm:cxn modelId="{00C7A106-4E2B-484F-A8B2-80BF2D0A1F91}" type="presParOf" srcId="{FEC88F16-5832-4B2D-B274-15CC4368D858}" destId="{93D0F5EC-FF9C-49AB-9BC2-D147C11DF370}" srcOrd="1" destOrd="0" presId="urn:microsoft.com/office/officeart/2005/8/layout/list1"/>
    <dgm:cxn modelId="{47E4DC51-C5A6-47A5-AF6C-E1460888E5AB}" type="presParOf" srcId="{D0FB5222-6871-4AB1-98B4-BAA0736C2753}" destId="{96BF20EF-AFF3-4E45-9A3A-EEF92D992988}" srcOrd="1" destOrd="0" presId="urn:microsoft.com/office/officeart/2005/8/layout/list1"/>
    <dgm:cxn modelId="{69340FB5-07AA-42B7-9A81-CA62F0FB6F21}" type="presParOf" srcId="{D0FB5222-6871-4AB1-98B4-BAA0736C2753}" destId="{9263F25C-4592-4509-B387-461E0E83A21F}" srcOrd="2" destOrd="0" presId="urn:microsoft.com/office/officeart/2005/8/layout/list1"/>
    <dgm:cxn modelId="{2EAF303F-31CB-49C4-9BC3-5DBE20E12436}" type="presParOf" srcId="{D0FB5222-6871-4AB1-98B4-BAA0736C2753}" destId="{AEC59C2E-AE9C-4253-A3A0-565D5E8686F5}" srcOrd="3" destOrd="0" presId="urn:microsoft.com/office/officeart/2005/8/layout/list1"/>
    <dgm:cxn modelId="{9FFA516A-FCCA-45DD-935A-9B2CEE9CA3F2}" type="presParOf" srcId="{D0FB5222-6871-4AB1-98B4-BAA0736C2753}" destId="{8E3E96FB-C0BB-4A7C-AC11-A9E2AEFED6CC}" srcOrd="4" destOrd="0" presId="urn:microsoft.com/office/officeart/2005/8/layout/list1"/>
    <dgm:cxn modelId="{B00E7ABA-A85A-46EA-9B59-E1F0C4606BB8}" type="presParOf" srcId="{8E3E96FB-C0BB-4A7C-AC11-A9E2AEFED6CC}" destId="{3F551A44-F4A1-43E2-ACB3-B21305629BE2}" srcOrd="0" destOrd="0" presId="urn:microsoft.com/office/officeart/2005/8/layout/list1"/>
    <dgm:cxn modelId="{DB18C35C-3305-47AA-AF72-50F391EE29F8}" type="presParOf" srcId="{8E3E96FB-C0BB-4A7C-AC11-A9E2AEFED6CC}" destId="{0D26A5E8-2B71-4465-8559-4E9439D47D19}" srcOrd="1" destOrd="0" presId="urn:microsoft.com/office/officeart/2005/8/layout/list1"/>
    <dgm:cxn modelId="{61C345CF-B632-4D21-ADE7-559F16C077BD}" type="presParOf" srcId="{D0FB5222-6871-4AB1-98B4-BAA0736C2753}" destId="{1B40150D-DEB9-466B-8118-709ABF63EDF4}" srcOrd="5" destOrd="0" presId="urn:microsoft.com/office/officeart/2005/8/layout/list1"/>
    <dgm:cxn modelId="{6AF14F82-B427-4BDD-A708-2AF8DFFBC26C}" type="presParOf" srcId="{D0FB5222-6871-4AB1-98B4-BAA0736C2753}" destId="{822D00B3-897D-4735-B665-B9A6CEDC8967}" srcOrd="6" destOrd="0" presId="urn:microsoft.com/office/officeart/2005/8/layout/list1"/>
    <dgm:cxn modelId="{2E846BB4-0BC6-4A2D-B2A5-4DDC1AAD837A}" type="presParOf" srcId="{D0FB5222-6871-4AB1-98B4-BAA0736C2753}" destId="{CF8453A8-6A5D-45C7-9526-9E017EA4577C}" srcOrd="7" destOrd="0" presId="urn:microsoft.com/office/officeart/2005/8/layout/list1"/>
    <dgm:cxn modelId="{BBEC7AD1-BE9E-4BAF-94A2-FAF7ADF56DAD}" type="presParOf" srcId="{D0FB5222-6871-4AB1-98B4-BAA0736C2753}" destId="{2CA1B905-EB89-4CC5-AD47-26D4BF884849}" srcOrd="8" destOrd="0" presId="urn:microsoft.com/office/officeart/2005/8/layout/list1"/>
    <dgm:cxn modelId="{3576EFE9-7D37-4714-BD37-2A9AC34D1620}" type="presParOf" srcId="{2CA1B905-EB89-4CC5-AD47-26D4BF884849}" destId="{27D5B7F7-5624-4004-8304-D9EDCB9D8FC0}" srcOrd="0" destOrd="0" presId="urn:microsoft.com/office/officeart/2005/8/layout/list1"/>
    <dgm:cxn modelId="{0DBC65E3-92CA-4892-99F2-18FED3457D4B}" type="presParOf" srcId="{2CA1B905-EB89-4CC5-AD47-26D4BF884849}" destId="{16FAF235-8E2D-4B36-8760-356AB9B34912}" srcOrd="1" destOrd="0" presId="urn:microsoft.com/office/officeart/2005/8/layout/list1"/>
    <dgm:cxn modelId="{35B794DE-EFD5-4621-A135-F0E25BE4AA0E}" type="presParOf" srcId="{D0FB5222-6871-4AB1-98B4-BAA0736C2753}" destId="{CDDD6C70-1002-4C69-A72E-2FC818DB509C}" srcOrd="9" destOrd="0" presId="urn:microsoft.com/office/officeart/2005/8/layout/list1"/>
    <dgm:cxn modelId="{88FF920A-B783-4345-97CC-ABB4BA22EFEF}" type="presParOf" srcId="{D0FB5222-6871-4AB1-98B4-BAA0736C2753}" destId="{735D0667-D131-4BA0-A73D-6A36B4297D1E}" srcOrd="10" destOrd="0" presId="urn:microsoft.com/office/officeart/2005/8/layout/lis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D23DE6-3D4E-4966-8625-712346E300F8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00BA0A4-3B8A-4149-93B3-86A415AF8364}">
      <dgm:prSet custT="1"/>
      <dgm:spPr/>
      <dgm:t>
        <a:bodyPr/>
        <a:lstStyle/>
        <a:p>
          <a:pPr rtl="0"/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测试覆盖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6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个主要功能模块，共接收了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25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个版本，按照项目计划完成了系统测试。</a:t>
          </a:r>
          <a:endParaRPr 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06549778-CCEA-468F-A6BD-2FCF610FD650}" type="parTrans" cxnId="{A0EFB35A-2197-4EA8-A4E0-0BFA8613264F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4C922DE-1EBE-43A8-A423-FFE0CD1317EE}" type="sibTrans" cxnId="{A0EFB35A-2197-4EA8-A4E0-0BFA8613264F}">
      <dgm:prSet custT="1"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B362AB1F-6E70-4235-9C28-558B15C05CAD}">
      <dgm:prSet custT="1"/>
      <dgm:spPr/>
      <dgm:t>
        <a:bodyPr/>
        <a:lstStyle/>
        <a:p>
          <a:pPr rtl="0"/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截止测试结束，系统流程已趋于稳定，能够满足项目的质量目标，容错性和易用性还需要完善。</a:t>
          </a:r>
          <a:endParaRPr 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E393657-9639-4D5D-9444-B70F0B5D5FDC}" type="parTrans" cxnId="{D5791F61-E337-4B91-898E-D2B76802DFE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03C4E662-6499-4762-8CBB-1263D5CE40A5}" type="sibTrans" cxnId="{D5791F61-E337-4B91-898E-D2B76802DFEA}">
      <dgm:prSet custT="1"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8795C32-BD45-41B9-9119-68FA3F4129AC}">
      <dgm:prSet custT="1"/>
      <dgm:spPr/>
      <dgm:t>
        <a:bodyPr/>
        <a:lstStyle/>
        <a:p>
          <a:pPr rtl="0"/>
          <a:r>
            <a:rPr lang="zh-CN" sz="1800" dirty="0" smtClean="0">
              <a:latin typeface="微软雅黑" pitchFamily="34" charset="-122"/>
              <a:ea typeface="微软雅黑" pitchFamily="34" charset="-122"/>
            </a:rPr>
            <a:t>共发现缺陷</a:t>
          </a:r>
          <a:r>
            <a:rPr lang="en-US" sz="1800" dirty="0" smtClean="0">
              <a:latin typeface="微软雅黑" pitchFamily="34" charset="-122"/>
              <a:ea typeface="微软雅黑" pitchFamily="34" charset="-122"/>
            </a:rPr>
            <a:t>579</a:t>
          </a:r>
          <a:r>
            <a:rPr lang="zh-CN" sz="1800" dirty="0" smtClean="0">
              <a:latin typeface="微软雅黑" pitchFamily="34" charset="-122"/>
              <a:ea typeface="微软雅黑" pitchFamily="34" charset="-122"/>
            </a:rPr>
            <a:t>个，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B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类</a:t>
          </a:r>
          <a:r>
            <a:rPr lang="en-US" sz="1800" dirty="0" smtClean="0">
              <a:latin typeface="微软雅黑" pitchFamily="34" charset="-122"/>
              <a:ea typeface="微软雅黑" pitchFamily="34" charset="-122"/>
            </a:rPr>
            <a:t>201</a:t>
          </a:r>
          <a:r>
            <a:rPr lang="zh-CN" sz="1800" dirty="0" smtClean="0">
              <a:latin typeface="微软雅黑" pitchFamily="34" charset="-122"/>
              <a:ea typeface="微软雅黑" pitchFamily="34" charset="-122"/>
            </a:rPr>
            <a:t>个，占</a:t>
          </a:r>
          <a:r>
            <a:rPr lang="en-US" sz="1800" dirty="0" smtClean="0">
              <a:latin typeface="微软雅黑" pitchFamily="34" charset="-122"/>
              <a:ea typeface="微软雅黑" pitchFamily="34" charset="-122"/>
            </a:rPr>
            <a:t>35%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；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C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类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353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个，占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61%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；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D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类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25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个，占</a:t>
          </a:r>
          <a:r>
            <a:rPr lang="en-US" altLang="zh-CN" sz="1800" dirty="0" smtClean="0">
              <a:latin typeface="微软雅黑" pitchFamily="34" charset="-122"/>
              <a:ea typeface="微软雅黑" pitchFamily="34" charset="-122"/>
            </a:rPr>
            <a:t>4%</a:t>
          </a:r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。</a:t>
          </a:r>
          <a:endParaRPr 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5AD2ED1A-93E3-47FE-8D18-DA55229D6582}" type="parTrans" cxnId="{E8E5DF88-743A-4197-BDF5-34775F047A3E}">
      <dgm:prSet/>
      <dgm:spPr/>
      <dgm:t>
        <a:bodyPr/>
        <a:lstStyle/>
        <a:p>
          <a:endParaRPr lang="zh-CN" altLang="en-US"/>
        </a:p>
      </dgm:t>
    </dgm:pt>
    <dgm:pt modelId="{D51EF951-8A0E-4ACB-BA9E-C9C434FBE07F}" type="sibTrans" cxnId="{E8E5DF88-743A-4197-BDF5-34775F047A3E}">
      <dgm:prSet/>
      <dgm:spPr/>
      <dgm:t>
        <a:bodyPr/>
        <a:lstStyle/>
        <a:p>
          <a:endParaRPr lang="zh-CN" altLang="en-US"/>
        </a:p>
      </dgm:t>
    </dgm:pt>
    <dgm:pt modelId="{255D4038-D4B1-4FF1-A8E6-02B6032ACDA3}" type="pres">
      <dgm:prSet presAssocID="{88D23DE6-3D4E-4966-8625-712346E300F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724B0D-65E2-4755-AFE6-85DEDFC7F0D2}" type="pres">
      <dgm:prSet presAssocID="{88D23DE6-3D4E-4966-8625-712346E300F8}" presName="dummyMaxCanvas" presStyleCnt="0">
        <dgm:presLayoutVars/>
      </dgm:prSet>
      <dgm:spPr/>
    </dgm:pt>
    <dgm:pt modelId="{18EA573A-FD0A-418E-8B47-3C885AD82948}" type="pres">
      <dgm:prSet presAssocID="{88D23DE6-3D4E-4966-8625-712346E300F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8334D6-ECFF-4B05-A495-1423B888CCCB}" type="pres">
      <dgm:prSet presAssocID="{88D23DE6-3D4E-4966-8625-712346E300F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AB9744-FD28-437C-91F7-4C47B3F33ED5}" type="pres">
      <dgm:prSet presAssocID="{88D23DE6-3D4E-4966-8625-712346E300F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26715D-CB33-4851-B2CC-62E76FA128DC}" type="pres">
      <dgm:prSet presAssocID="{88D23DE6-3D4E-4966-8625-712346E300F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123E89-6694-4BDF-A3BF-542F9437BD04}" type="pres">
      <dgm:prSet presAssocID="{88D23DE6-3D4E-4966-8625-712346E300F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30FCA5-84CD-442B-9AF1-07BBADC042E2}" type="pres">
      <dgm:prSet presAssocID="{88D23DE6-3D4E-4966-8625-712346E300F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857DF7-6AC6-4572-B9F6-8E959CC1D8D3}" type="pres">
      <dgm:prSet presAssocID="{88D23DE6-3D4E-4966-8625-712346E300F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AFB297-3FC5-476C-95DA-B769E409BF70}" type="pres">
      <dgm:prSet presAssocID="{88D23DE6-3D4E-4966-8625-712346E300F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31F762-2D4F-407C-A27A-74139E9EF70D}" type="presOf" srcId="{68795C32-BD45-41B9-9119-68FA3F4129AC}" destId="{9CAFB297-3FC5-476C-95DA-B769E409BF70}" srcOrd="1" destOrd="0" presId="urn:microsoft.com/office/officeart/2005/8/layout/vProcess5"/>
    <dgm:cxn modelId="{9F70F38B-2E95-420C-9F04-5EE2AE374427}" type="presOf" srcId="{B362AB1F-6E70-4235-9C28-558B15C05CAD}" destId="{2C857DF7-6AC6-4572-B9F6-8E959CC1D8D3}" srcOrd="1" destOrd="0" presId="urn:microsoft.com/office/officeart/2005/8/layout/vProcess5"/>
    <dgm:cxn modelId="{9C2F1477-C86A-4EC2-859B-FCAA06E04A22}" type="presOf" srcId="{B362AB1F-6E70-4235-9C28-558B15C05CAD}" destId="{858334D6-ECFF-4B05-A495-1423B888CCCB}" srcOrd="0" destOrd="0" presId="urn:microsoft.com/office/officeart/2005/8/layout/vProcess5"/>
    <dgm:cxn modelId="{F07B091D-BC34-407A-97BD-B8B89C7932E1}" type="presOf" srcId="{C00BA0A4-3B8A-4149-93B3-86A415AF8364}" destId="{5130FCA5-84CD-442B-9AF1-07BBADC042E2}" srcOrd="1" destOrd="0" presId="urn:microsoft.com/office/officeart/2005/8/layout/vProcess5"/>
    <dgm:cxn modelId="{4CBE4586-161C-42C3-9861-E5C62F80A08C}" type="presOf" srcId="{04C922DE-1EBE-43A8-A423-FFE0CD1317EE}" destId="{1526715D-CB33-4851-B2CC-62E76FA128DC}" srcOrd="0" destOrd="0" presId="urn:microsoft.com/office/officeart/2005/8/layout/vProcess5"/>
    <dgm:cxn modelId="{0BB481D6-7529-4DA0-90D4-AF9C5A2BA811}" type="presOf" srcId="{03C4E662-6499-4762-8CBB-1263D5CE40A5}" destId="{2C123E89-6694-4BDF-A3BF-542F9437BD04}" srcOrd="0" destOrd="0" presId="urn:microsoft.com/office/officeart/2005/8/layout/vProcess5"/>
    <dgm:cxn modelId="{0E409A43-31C2-4492-B1BB-2B421B96D684}" type="presOf" srcId="{C00BA0A4-3B8A-4149-93B3-86A415AF8364}" destId="{18EA573A-FD0A-418E-8B47-3C885AD82948}" srcOrd="0" destOrd="0" presId="urn:microsoft.com/office/officeart/2005/8/layout/vProcess5"/>
    <dgm:cxn modelId="{7C525796-B1C4-46D3-8A50-94FCFF3D8D7B}" type="presOf" srcId="{68795C32-BD45-41B9-9119-68FA3F4129AC}" destId="{D1AB9744-FD28-437C-91F7-4C47B3F33ED5}" srcOrd="0" destOrd="0" presId="urn:microsoft.com/office/officeart/2005/8/layout/vProcess5"/>
    <dgm:cxn modelId="{A0EFB35A-2197-4EA8-A4E0-0BFA8613264F}" srcId="{88D23DE6-3D4E-4966-8625-712346E300F8}" destId="{C00BA0A4-3B8A-4149-93B3-86A415AF8364}" srcOrd="0" destOrd="0" parTransId="{06549778-CCEA-468F-A6BD-2FCF610FD650}" sibTransId="{04C922DE-1EBE-43A8-A423-FFE0CD1317EE}"/>
    <dgm:cxn modelId="{2D114EFC-E537-4318-A56B-02DB49D2135A}" type="presOf" srcId="{88D23DE6-3D4E-4966-8625-712346E300F8}" destId="{255D4038-D4B1-4FF1-A8E6-02B6032ACDA3}" srcOrd="0" destOrd="0" presId="urn:microsoft.com/office/officeart/2005/8/layout/vProcess5"/>
    <dgm:cxn modelId="{D5791F61-E337-4B91-898E-D2B76802DFEA}" srcId="{88D23DE6-3D4E-4966-8625-712346E300F8}" destId="{B362AB1F-6E70-4235-9C28-558B15C05CAD}" srcOrd="1" destOrd="0" parTransId="{7E393657-9639-4D5D-9444-B70F0B5D5FDC}" sibTransId="{03C4E662-6499-4762-8CBB-1263D5CE40A5}"/>
    <dgm:cxn modelId="{E8E5DF88-743A-4197-BDF5-34775F047A3E}" srcId="{88D23DE6-3D4E-4966-8625-712346E300F8}" destId="{68795C32-BD45-41B9-9119-68FA3F4129AC}" srcOrd="2" destOrd="0" parTransId="{5AD2ED1A-93E3-47FE-8D18-DA55229D6582}" sibTransId="{D51EF951-8A0E-4ACB-BA9E-C9C434FBE07F}"/>
    <dgm:cxn modelId="{32376BDF-E378-433A-BDC7-57BDBB327068}" type="presParOf" srcId="{255D4038-D4B1-4FF1-A8E6-02B6032ACDA3}" destId="{B5724B0D-65E2-4755-AFE6-85DEDFC7F0D2}" srcOrd="0" destOrd="0" presId="urn:microsoft.com/office/officeart/2005/8/layout/vProcess5"/>
    <dgm:cxn modelId="{A14CEB87-755C-444A-8967-AE0B8B1E84B1}" type="presParOf" srcId="{255D4038-D4B1-4FF1-A8E6-02B6032ACDA3}" destId="{18EA573A-FD0A-418E-8B47-3C885AD82948}" srcOrd="1" destOrd="0" presId="urn:microsoft.com/office/officeart/2005/8/layout/vProcess5"/>
    <dgm:cxn modelId="{3406C7F4-5211-483F-A331-4D4CC08821B4}" type="presParOf" srcId="{255D4038-D4B1-4FF1-A8E6-02B6032ACDA3}" destId="{858334D6-ECFF-4B05-A495-1423B888CCCB}" srcOrd="2" destOrd="0" presId="urn:microsoft.com/office/officeart/2005/8/layout/vProcess5"/>
    <dgm:cxn modelId="{A4ADA734-5DD2-4C16-94AE-7C54E1711593}" type="presParOf" srcId="{255D4038-D4B1-4FF1-A8E6-02B6032ACDA3}" destId="{D1AB9744-FD28-437C-91F7-4C47B3F33ED5}" srcOrd="3" destOrd="0" presId="urn:microsoft.com/office/officeart/2005/8/layout/vProcess5"/>
    <dgm:cxn modelId="{0F48D4CD-B6E4-44B8-87E1-CC0C0652AA46}" type="presParOf" srcId="{255D4038-D4B1-4FF1-A8E6-02B6032ACDA3}" destId="{1526715D-CB33-4851-B2CC-62E76FA128DC}" srcOrd="4" destOrd="0" presId="urn:microsoft.com/office/officeart/2005/8/layout/vProcess5"/>
    <dgm:cxn modelId="{0276CE7C-9573-4482-BE32-686C33EA27C4}" type="presParOf" srcId="{255D4038-D4B1-4FF1-A8E6-02B6032ACDA3}" destId="{2C123E89-6694-4BDF-A3BF-542F9437BD04}" srcOrd="5" destOrd="0" presId="urn:microsoft.com/office/officeart/2005/8/layout/vProcess5"/>
    <dgm:cxn modelId="{8E3FDE52-ADD8-4F58-A6F6-3B0C7C4C33FE}" type="presParOf" srcId="{255D4038-D4B1-4FF1-A8E6-02B6032ACDA3}" destId="{5130FCA5-84CD-442B-9AF1-07BBADC042E2}" srcOrd="6" destOrd="0" presId="urn:microsoft.com/office/officeart/2005/8/layout/vProcess5"/>
    <dgm:cxn modelId="{C64732AD-40E7-4EDF-8AD6-9711DF752D94}" type="presParOf" srcId="{255D4038-D4B1-4FF1-A8E6-02B6032ACDA3}" destId="{2C857DF7-6AC6-4572-B9F6-8E959CC1D8D3}" srcOrd="7" destOrd="0" presId="urn:microsoft.com/office/officeart/2005/8/layout/vProcess5"/>
    <dgm:cxn modelId="{9541E9FC-CC4B-4F4D-A470-9C1F3ADA4FCC}" type="presParOf" srcId="{255D4038-D4B1-4FF1-A8E6-02B6032ACDA3}" destId="{9CAFB297-3FC5-476C-95DA-B769E409BF70}" srcOrd="8" destOrd="0" presId="urn:microsoft.com/office/officeart/2005/8/layout/vProcess5"/>
  </dgm:cxnLst>
  <dgm:bg>
    <a:noFill/>
  </dgm:bg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0DEB2A-1918-412C-A1D7-66A0C11C2FB4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7C004A-DBFA-420E-BDEC-66BCA20FB117}">
      <dgm:prSet custT="1"/>
      <dgm:spPr>
        <a:gradFill rotWithShape="0">
          <a:gsLst>
            <a:gs pos="0">
              <a:schemeClr val="tx2">
                <a:lumMod val="60000"/>
                <a:lumOff val="4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</a:gradFill>
      </dgm:spPr>
      <dgm:t>
        <a:bodyPr/>
        <a:lstStyle/>
        <a:p>
          <a:pPr rtl="0"/>
          <a:r>
            <a:rPr lang="zh-CN" altLang="en-US" sz="1400" b="0" dirty="0" smtClean="0">
              <a:latin typeface="微软雅黑" pitchFamily="34" charset="-122"/>
              <a:ea typeface="微软雅黑" pitchFamily="34" charset="-122"/>
            </a:rPr>
            <a:t>腾讯品牌授权审批系统基本流程全部验证通过，可以满足用户正常使用。</a:t>
          </a:r>
          <a:endParaRPr lang="en-US" sz="1400" b="0" dirty="0">
            <a:latin typeface="微软雅黑" pitchFamily="34" charset="-122"/>
            <a:ea typeface="微软雅黑" pitchFamily="34" charset="-122"/>
          </a:endParaRPr>
        </a:p>
      </dgm:t>
    </dgm:pt>
    <dgm:pt modelId="{05F25C3E-7A31-4319-BE4E-2DFF50C2BB98}" type="parTrans" cxnId="{5AD424A6-244D-4405-9CF6-C76689683468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E4E2B672-B612-4F09-A4CD-2A38A3BDC712}" type="sibTrans" cxnId="{5AD424A6-244D-4405-9CF6-C76689683468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BB578E4E-BA6B-484F-90A9-2885BAAFF12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</a:gradFill>
      </dgm:spPr>
      <dgm:t>
        <a:bodyPr/>
        <a:lstStyle/>
        <a:p>
          <a:pPr rtl="0"/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系统缺陷趋势逐渐趋于平稳，</a:t>
          </a:r>
          <a:r>
            <a:rPr lang="en-US" altLang="zh-CN" sz="1400" dirty="0" smtClean="0">
              <a:latin typeface="微软雅黑" pitchFamily="34" charset="-122"/>
              <a:ea typeface="微软雅黑" pitchFamily="34" charset="-122"/>
            </a:rPr>
            <a:t>B</a:t>
          </a:r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类缺陷明显收敛，系统流程已趋于稳定。</a:t>
          </a:r>
          <a:endParaRPr 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ABC8CEE3-5574-4CF2-9D7E-73ADBD12A0C7}" type="parTrans" cxnId="{4DF0AEC4-F419-4C32-AE0C-B43CCBF7C86F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34724933-0259-4875-9A76-5B983981FC12}" type="sibTrans" cxnId="{4DF0AEC4-F419-4C32-AE0C-B43CCBF7C86F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31196214-3868-4FF8-B371-9441E93CFAC2}">
      <dgm:prSet custT="1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</a:gradFill>
      </dgm:spPr>
      <dgm:t>
        <a:bodyPr/>
        <a:lstStyle/>
        <a:p>
          <a:pPr rtl="0"/>
          <a:r>
            <a:rPr lang="zh-CN" altLang="en-US" sz="1400" b="0" dirty="0" smtClean="0">
              <a:latin typeface="微软雅黑" pitchFamily="34" charset="-122"/>
              <a:ea typeface="微软雅黑" pitchFamily="34" charset="-122"/>
            </a:rPr>
            <a:t>系统中还存在一些遗留缺陷待</a:t>
          </a:r>
          <a:r>
            <a:rPr lang="zh-CN" sz="1400" b="0" dirty="0" smtClean="0">
              <a:latin typeface="微软雅黑" pitchFamily="34" charset="-122"/>
              <a:ea typeface="微软雅黑" pitchFamily="34" charset="-122"/>
            </a:rPr>
            <a:t>处理</a:t>
          </a:r>
          <a:r>
            <a:rPr lang="zh-CN" altLang="en-US" sz="1400" b="0" dirty="0" smtClean="0">
              <a:latin typeface="微软雅黑" pitchFamily="34" charset="-122"/>
              <a:ea typeface="微软雅黑" pitchFamily="34" charset="-122"/>
            </a:rPr>
            <a:t>，对于页面显示、输入域等用户易用性、容错性有一定的影响，需要在后期进一步完善。</a:t>
          </a:r>
          <a:endParaRPr lang="en-US" sz="1400" b="0" dirty="0">
            <a:latin typeface="微软雅黑" pitchFamily="34" charset="-122"/>
            <a:ea typeface="微软雅黑" pitchFamily="34" charset="-122"/>
          </a:endParaRPr>
        </a:p>
      </dgm:t>
    </dgm:pt>
    <dgm:pt modelId="{ACA9D41B-FACE-4381-B55A-2AB44E7C905B}" type="parTrans" cxnId="{F13E99B6-81EF-43C0-AEC9-C75B17ED5B24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24BE8381-BA79-407E-923E-18CE04B7169A}" type="sibTrans" cxnId="{F13E99B6-81EF-43C0-AEC9-C75B17ED5B24}">
      <dgm:prSet/>
      <dgm:spPr/>
      <dgm:t>
        <a:bodyPr/>
        <a:lstStyle/>
        <a:p>
          <a:endParaRPr lang="zh-CN" altLang="en-US" sz="1400">
            <a:latin typeface="微软雅黑" pitchFamily="34" charset="-122"/>
            <a:ea typeface="微软雅黑" pitchFamily="34" charset="-122"/>
          </a:endParaRPr>
        </a:p>
      </dgm:t>
    </dgm:pt>
    <dgm:pt modelId="{428C9B2C-5B5F-4DEB-A93F-2DDF218B4707}">
      <dgm:prSet custT="1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</a:gradFill>
      </dgm:spPr>
      <dgm:t>
        <a:bodyPr/>
        <a:lstStyle/>
        <a:p>
          <a:pPr rtl="0"/>
          <a:r>
            <a:rPr lang="zh-CN" altLang="en-US" sz="1400" b="0" dirty="0" smtClean="0">
              <a:latin typeface="微软雅黑" pitchFamily="34" charset="-122"/>
              <a:ea typeface="微软雅黑" pitchFamily="34" charset="-122"/>
            </a:rPr>
            <a:t>受测试环境影响，短信、邮件功能没有测试，短信和邮件功能存在风险。</a:t>
          </a:r>
          <a:endParaRPr lang="en-US" altLang="zh-CN" sz="1400" b="0" dirty="0" smtClean="0">
            <a:latin typeface="微软雅黑" pitchFamily="34" charset="-122"/>
            <a:ea typeface="微软雅黑" pitchFamily="34" charset="-122"/>
          </a:endParaRPr>
        </a:p>
      </dgm:t>
    </dgm:pt>
    <dgm:pt modelId="{A3B4CD57-6773-4E60-8028-24E497C11C34}" type="parTrans" cxnId="{1424C627-2CD1-4700-A511-89DDD49095FD}">
      <dgm:prSet/>
      <dgm:spPr/>
    </dgm:pt>
    <dgm:pt modelId="{16E85865-2C84-4B25-A15B-1E57234BAE70}" type="sibTrans" cxnId="{1424C627-2CD1-4700-A511-89DDD49095FD}">
      <dgm:prSet/>
      <dgm:spPr/>
    </dgm:pt>
    <dgm:pt modelId="{7848389C-4886-411A-9763-74041AB697C2}" type="pres">
      <dgm:prSet presAssocID="{B90DEB2A-1918-412C-A1D7-66A0C11C2FB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39E038B-B775-4676-9626-E2DF2ABF9E36}" type="pres">
      <dgm:prSet presAssocID="{457C004A-DBFA-420E-BDEC-66BCA20FB117}" presName="parentText" presStyleLbl="node1" presStyleIdx="0" presStyleCnt="4" custLinFactNeighborY="-816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6CFDD5-F48F-4948-BBEB-226171E95EFA}" type="pres">
      <dgm:prSet presAssocID="{E4E2B672-B612-4F09-A4CD-2A38A3BDC712}" presName="spacer" presStyleCnt="0"/>
      <dgm:spPr/>
    </dgm:pt>
    <dgm:pt modelId="{330DA68A-A143-4D8A-8B91-94A0DAD7AA0D}" type="pres">
      <dgm:prSet presAssocID="{BB578E4E-BA6B-484F-90A9-2885BAAFF12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985549-D6AB-471C-8C0F-8634BFC1C149}" type="pres">
      <dgm:prSet presAssocID="{34724933-0259-4875-9A76-5B983981FC12}" presName="spacer" presStyleCnt="0"/>
      <dgm:spPr/>
    </dgm:pt>
    <dgm:pt modelId="{2FABEBF2-D660-45C3-8446-6853EE3AB4CF}" type="pres">
      <dgm:prSet presAssocID="{31196214-3868-4FF8-B371-9441E93CFAC2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0630D4-0757-4E32-BA12-989CC864CC38}" type="pres">
      <dgm:prSet presAssocID="{24BE8381-BA79-407E-923E-18CE04B7169A}" presName="spacer" presStyleCnt="0"/>
      <dgm:spPr/>
    </dgm:pt>
    <dgm:pt modelId="{59583667-AA26-499B-82E6-5F79386A9A24}" type="pres">
      <dgm:prSet presAssocID="{428C9B2C-5B5F-4DEB-A93F-2DDF218B470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3E99B6-81EF-43C0-AEC9-C75B17ED5B24}" srcId="{B90DEB2A-1918-412C-A1D7-66A0C11C2FB4}" destId="{31196214-3868-4FF8-B371-9441E93CFAC2}" srcOrd="2" destOrd="0" parTransId="{ACA9D41B-FACE-4381-B55A-2AB44E7C905B}" sibTransId="{24BE8381-BA79-407E-923E-18CE04B7169A}"/>
    <dgm:cxn modelId="{1424C627-2CD1-4700-A511-89DDD49095FD}" srcId="{B90DEB2A-1918-412C-A1D7-66A0C11C2FB4}" destId="{428C9B2C-5B5F-4DEB-A93F-2DDF218B4707}" srcOrd="3" destOrd="0" parTransId="{A3B4CD57-6773-4E60-8028-24E497C11C34}" sibTransId="{16E85865-2C84-4B25-A15B-1E57234BAE70}"/>
    <dgm:cxn modelId="{8A5CBA8C-35B2-4357-97AE-6BB87266EFAC}" type="presOf" srcId="{B90DEB2A-1918-412C-A1D7-66A0C11C2FB4}" destId="{7848389C-4886-411A-9763-74041AB697C2}" srcOrd="0" destOrd="0" presId="urn:microsoft.com/office/officeart/2005/8/layout/vList2"/>
    <dgm:cxn modelId="{4DF0AEC4-F419-4C32-AE0C-B43CCBF7C86F}" srcId="{B90DEB2A-1918-412C-A1D7-66A0C11C2FB4}" destId="{BB578E4E-BA6B-484F-90A9-2885BAAFF12D}" srcOrd="1" destOrd="0" parTransId="{ABC8CEE3-5574-4CF2-9D7E-73ADBD12A0C7}" sibTransId="{34724933-0259-4875-9A76-5B983981FC12}"/>
    <dgm:cxn modelId="{5AD424A6-244D-4405-9CF6-C76689683468}" srcId="{B90DEB2A-1918-412C-A1D7-66A0C11C2FB4}" destId="{457C004A-DBFA-420E-BDEC-66BCA20FB117}" srcOrd="0" destOrd="0" parTransId="{05F25C3E-7A31-4319-BE4E-2DFF50C2BB98}" sibTransId="{E4E2B672-B612-4F09-A4CD-2A38A3BDC712}"/>
    <dgm:cxn modelId="{F989169E-EAC0-42EE-9A31-4E44804ADA61}" type="presOf" srcId="{457C004A-DBFA-420E-BDEC-66BCA20FB117}" destId="{539E038B-B775-4676-9626-E2DF2ABF9E36}" srcOrd="0" destOrd="0" presId="urn:microsoft.com/office/officeart/2005/8/layout/vList2"/>
    <dgm:cxn modelId="{FE8A965C-BE1B-47A9-9C79-7137822D24C0}" type="presOf" srcId="{428C9B2C-5B5F-4DEB-A93F-2DDF218B4707}" destId="{59583667-AA26-499B-82E6-5F79386A9A24}" srcOrd="0" destOrd="0" presId="urn:microsoft.com/office/officeart/2005/8/layout/vList2"/>
    <dgm:cxn modelId="{BD309218-F293-49F0-B78F-D39EDDF9777F}" type="presOf" srcId="{31196214-3868-4FF8-B371-9441E93CFAC2}" destId="{2FABEBF2-D660-45C3-8446-6853EE3AB4CF}" srcOrd="0" destOrd="0" presId="urn:microsoft.com/office/officeart/2005/8/layout/vList2"/>
    <dgm:cxn modelId="{0CDA7700-DFBE-4251-9DC1-0161C66166F6}" type="presOf" srcId="{BB578E4E-BA6B-484F-90A9-2885BAAFF12D}" destId="{330DA68A-A143-4D8A-8B91-94A0DAD7AA0D}" srcOrd="0" destOrd="0" presId="urn:microsoft.com/office/officeart/2005/8/layout/vList2"/>
    <dgm:cxn modelId="{B8E07D10-1293-4746-8B00-F88A13D7DF40}" type="presParOf" srcId="{7848389C-4886-411A-9763-74041AB697C2}" destId="{539E038B-B775-4676-9626-E2DF2ABF9E36}" srcOrd="0" destOrd="0" presId="urn:microsoft.com/office/officeart/2005/8/layout/vList2"/>
    <dgm:cxn modelId="{965F9F57-AAA2-43C0-BC93-173F0572ED38}" type="presParOf" srcId="{7848389C-4886-411A-9763-74041AB697C2}" destId="{956CFDD5-F48F-4948-BBEB-226171E95EFA}" srcOrd="1" destOrd="0" presId="urn:microsoft.com/office/officeart/2005/8/layout/vList2"/>
    <dgm:cxn modelId="{D37B40D8-06B3-431F-AA0D-909CEE836E8E}" type="presParOf" srcId="{7848389C-4886-411A-9763-74041AB697C2}" destId="{330DA68A-A143-4D8A-8B91-94A0DAD7AA0D}" srcOrd="2" destOrd="0" presId="urn:microsoft.com/office/officeart/2005/8/layout/vList2"/>
    <dgm:cxn modelId="{D971259F-91A5-438E-90D0-6157A61B6F52}" type="presParOf" srcId="{7848389C-4886-411A-9763-74041AB697C2}" destId="{D7985549-D6AB-471C-8C0F-8634BFC1C149}" srcOrd="3" destOrd="0" presId="urn:microsoft.com/office/officeart/2005/8/layout/vList2"/>
    <dgm:cxn modelId="{88283717-E935-4ED9-A773-E98AB8EC6F51}" type="presParOf" srcId="{7848389C-4886-411A-9763-74041AB697C2}" destId="{2FABEBF2-D660-45C3-8446-6853EE3AB4CF}" srcOrd="4" destOrd="0" presId="urn:microsoft.com/office/officeart/2005/8/layout/vList2"/>
    <dgm:cxn modelId="{208CB2E7-C4A5-46B8-8B51-F1DA23475F3A}" type="presParOf" srcId="{7848389C-4886-411A-9763-74041AB697C2}" destId="{970630D4-0757-4E32-BA12-989CC864CC38}" srcOrd="5" destOrd="0" presId="urn:microsoft.com/office/officeart/2005/8/layout/vList2"/>
    <dgm:cxn modelId="{6B1985D7-7FD9-4327-802F-01318CF7705C}" type="presParOf" srcId="{7848389C-4886-411A-9763-74041AB697C2}" destId="{59583667-AA26-499B-82E6-5F79386A9A24}" srcOrd="6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endParaRPr lang="en-US" altLang="zh-CN" dirty="0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endParaRPr lang="en-US" altLang="zh-CN" dirty="0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endParaRPr lang="en-US" altLang="zh-CN" dirty="0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4513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fld id="{02827A00-8162-482E-8DC4-BFBC19CD3EF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endParaRPr lang="en-US" altLang="zh-CN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endParaRPr lang="en-US" altLang="zh-CN" dirty="0"/>
          </a:p>
        </p:txBody>
      </p:sp>
      <p:sp>
        <p:nvSpPr>
          <p:cNvPr id="243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6125"/>
            <a:ext cx="4964113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3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16463"/>
            <a:ext cx="5408613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endParaRPr lang="en-US" altLang="zh-CN" dirty="0"/>
          </a:p>
        </p:txBody>
      </p:sp>
      <p:sp>
        <p:nvSpPr>
          <p:cNvPr id="243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34513"/>
            <a:ext cx="2930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83" tIns="47692" rIns="95383" bIns="47692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fld id="{95A33717-2290-452D-AC98-BAB8075C8D12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70B49-B393-471F-92CE-36BA358C58F3}" type="slidenum">
              <a:rPr lang="en-US" altLang="zh-CN"/>
              <a:pPr/>
              <a:t>1</a:t>
            </a:fld>
            <a:endParaRPr lang="en-US" altLang="zh-CN" dirty="0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EACE53-25BF-454A-B6E3-F61C3C26FF90}" type="slidenum">
              <a:rPr lang="en-US" altLang="zh-CN"/>
              <a:pPr/>
              <a:t>2</a:t>
            </a:fld>
            <a:endParaRPr lang="en-US" altLang="zh-CN" dirty="0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33717-2290-452D-AC98-BAB8075C8D12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5AF74-309C-4CFD-B86F-5A8698B44500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716463"/>
            <a:ext cx="4957763" cy="446881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692150"/>
            <a:ext cx="6550025" cy="1944688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365625"/>
            <a:ext cx="6551613" cy="13684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667FE47-201E-4A83-A4CC-500A17C94A80}" type="slidenum">
              <a:rPr lang="en-US" altLang="zh-CN"/>
              <a:pPr/>
              <a:t>‹#›</a:t>
            </a:fld>
            <a:endParaRPr lang="en-US" altLang="zh-CN" dirty="0"/>
          </a:p>
        </p:txBody>
      </p:sp>
      <p:sp>
        <p:nvSpPr>
          <p:cNvPr id="18447" name="Rectangle 15"/>
          <p:cNvSpPr>
            <a:spLocks noChangeArrowheads="1"/>
          </p:cNvSpPr>
          <p:nvPr userDrawn="1"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9" name="Text Box 17"/>
          <p:cNvSpPr txBox="1">
            <a:spLocks noChangeArrowheads="1"/>
          </p:cNvSpPr>
          <p:nvPr userDrawn="1"/>
        </p:nvSpPr>
        <p:spPr bwMode="auto">
          <a:xfrm>
            <a:off x="468313" y="6237288"/>
            <a:ext cx="2878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04875" eaLnBrk="0" hangingPunct="0"/>
            <a:r>
              <a:rPr lang="en-US" altLang="zh-CN" sz="1000" dirty="0">
                <a:solidFill>
                  <a:schemeClr val="bg1"/>
                </a:solidFill>
                <a:latin typeface="Frutiger LT 55 Roman" pitchFamily="1" charset="0"/>
              </a:rPr>
              <a:t>NEUSOFT SECRET</a:t>
            </a:r>
          </a:p>
        </p:txBody>
      </p:sp>
      <p:pic>
        <p:nvPicPr>
          <p:cNvPr id="18451" name="Picture 19" descr="b-2"/>
          <p:cNvPicPr>
            <a:picLocks noChangeAspect="1" noChangeArrowheads="1"/>
          </p:cNvPicPr>
          <p:nvPr userDrawn="1"/>
        </p:nvPicPr>
        <p:blipFill>
          <a:blip r:embed="rId2" cstate="print"/>
          <a:srcRect t="14706" r="3656" b="11111"/>
          <a:stretch>
            <a:fillRect/>
          </a:stretch>
        </p:blipFill>
        <p:spPr bwMode="auto">
          <a:xfrm>
            <a:off x="7164388" y="5992813"/>
            <a:ext cx="1223962" cy="244475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61721-9FC5-4815-AFD9-859DC1CB8C0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41963" y="274638"/>
            <a:ext cx="1693862" cy="5099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4932363" cy="5099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D8614-6BB2-4B62-BAA5-4F76DE759AD3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6778625" cy="3773488"/>
          </a:xfrm>
        </p:spPr>
        <p:txBody>
          <a:bodyPr/>
          <a:lstStyle/>
          <a:p>
            <a:r>
              <a:rPr lang="zh-CN" altLang="en-US" smtClean="0"/>
              <a:t>单击图标添加图表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C1A2DEB-221E-4A61-B7BF-1418455D78C2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9CD77-BD61-4A21-8E60-DF9BF0DFCE4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6B7631-0C56-4163-AC0A-8E7331A9F32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F839F-9F48-42A2-9511-706360EA114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5763" y="2276475"/>
            <a:ext cx="3348037" cy="237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86200" y="2276475"/>
            <a:ext cx="3349625" cy="2376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F2A11-4739-4B95-94D9-6D94A8655D8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D1335-ABA1-4CF2-971C-CB05B0F9177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BFBBD-D9BD-4B55-B7FC-1A96F83C718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AA242-5DA7-43C1-9649-E411B8D52AD8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9BC0D-8F1D-4A31-B614-647B4479BD2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604E7-76DF-470F-91EB-62341768863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E1C21-5D77-42CD-B018-CAE014ABAC6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4BBA0B-D1AB-4019-A3D2-8697228EC02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1938" y="274638"/>
            <a:ext cx="2074862" cy="43783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5763" y="274638"/>
            <a:ext cx="6073775" cy="4378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C789E-B1D1-4FF5-8117-DA99F5EAA95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56B18-D9CF-4CD8-ACF6-A2189E48405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313113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22713" y="1600200"/>
            <a:ext cx="3313112" cy="377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D2AD22-B84B-4D48-AAA0-76422D24D8B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8DDE2-3385-4DF2-A7DC-F35A035323A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12799-C538-47E9-88A9-3C8E2A3DCAF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65163-9648-4309-896D-FDD4510D43F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4ADD2-C668-4732-A453-970B25F73F6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0298-4FBC-4795-9B40-4DBB8793A9CB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6778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6778625" cy="377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C64BFCB-FCB9-429B-A570-4E9207DF8033}" type="slidenum">
              <a:rPr lang="en-US" altLang="zh-CN"/>
              <a:pPr/>
              <a:t>‹#›</a:t>
            </a:fld>
            <a:endParaRPr lang="en-US" altLang="zh-CN" dirty="0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68313" y="6237288"/>
            <a:ext cx="2878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04875" eaLnBrk="0" hangingPunct="0"/>
            <a:r>
              <a:rPr lang="en-US" altLang="zh-CN" sz="1000" dirty="0">
                <a:solidFill>
                  <a:schemeClr val="bg1"/>
                </a:solidFill>
                <a:latin typeface="Frutiger LT 55 Roman" pitchFamily="1" charset="0"/>
              </a:rPr>
              <a:t>NEUSOFT SECRET</a:t>
            </a:r>
          </a:p>
        </p:txBody>
      </p:sp>
      <p:pic>
        <p:nvPicPr>
          <p:cNvPr id="1041" name="Picture 17" descr="b-2"/>
          <p:cNvPicPr>
            <a:picLocks noChangeAspect="1" noChangeArrowheads="1"/>
          </p:cNvPicPr>
          <p:nvPr/>
        </p:nvPicPr>
        <p:blipFill>
          <a:blip r:embed="rId14" cstate="print"/>
          <a:srcRect t="14706" r="3656" b="11111"/>
          <a:stretch>
            <a:fillRect/>
          </a:stretch>
        </p:blipFill>
        <p:spPr bwMode="auto">
          <a:xfrm>
            <a:off x="7164388" y="5992813"/>
            <a:ext cx="1223962" cy="2444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74" r:id="rId12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1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1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1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1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1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1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1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Frutiger LT 45 Light" pitchFamily="1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0"/>
        </a:spcBef>
        <a:spcAft>
          <a:spcPct val="0"/>
        </a:spcAft>
        <a:buClr>
          <a:srgbClr val="777777"/>
        </a:buClr>
        <a:buSzPct val="85000"/>
        <a:buChar char="»"/>
        <a:defRPr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88C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0" y="1773238"/>
            <a:ext cx="8893175" cy="3206750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2276475"/>
            <a:ext cx="6850062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altLang="zh-CN" smtClean="0"/>
              <a:t>Click to edit Master text styles</a:t>
            </a:r>
          </a:p>
          <a:p>
            <a:pPr lvl="2"/>
            <a:r>
              <a:rPr lang="en-US" altLang="zh-CN" smtClean="0"/>
              <a:t>Second level</a:t>
            </a:r>
          </a:p>
          <a:p>
            <a:pPr lvl="3"/>
            <a:r>
              <a:rPr lang="en-US" altLang="zh-CN" smtClean="0"/>
              <a:t>Third level</a:t>
            </a:r>
          </a:p>
          <a:p>
            <a:pPr lvl="4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 dirty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45950B-B9A8-4553-9B72-28290FD37944}" type="slidenum">
              <a:rPr lang="en-US" altLang="zh-CN"/>
              <a:pPr/>
              <a:t>‹#›</a:t>
            </a:fld>
            <a:endParaRPr lang="en-US" altLang="zh-CN" dirty="0"/>
          </a:p>
        </p:txBody>
      </p:sp>
      <p:pic>
        <p:nvPicPr>
          <p:cNvPr id="55316" name="Picture 20" descr="b-1"/>
          <p:cNvPicPr>
            <a:picLocks noChangeAspect="1" noChangeArrowheads="1"/>
          </p:cNvPicPr>
          <p:nvPr/>
        </p:nvPicPr>
        <p:blipFill>
          <a:blip r:embed="rId13" cstate="print"/>
          <a:srcRect l="3891" r="4060" b="9000"/>
          <a:stretch>
            <a:fillRect/>
          </a:stretch>
        </p:blipFill>
        <p:spPr bwMode="auto">
          <a:xfrm>
            <a:off x="7235825" y="5949950"/>
            <a:ext cx="1152525" cy="2905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1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1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1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1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1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1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1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rutiger LT 55 Roman" pitchFamily="1" charset="0"/>
          <a:ea typeface="宋体" charset="-122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185738" indent="-635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2pPr>
      <a:lvl3pPr marL="1150938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4pPr>
      <a:lvl5pPr marL="2057400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6" name="Picture 6" descr="pic 1"/>
          <p:cNvPicPr preferRelativeResize="0">
            <a:picLocks noChangeAspect="1" noChangeArrowheads="1"/>
          </p:cNvPicPr>
          <p:nvPr/>
        </p:nvPicPr>
        <p:blipFill>
          <a:blip r:embed="rId3" cstate="print"/>
          <a:srcRect r="207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B3B3B3"/>
          </a:solidFill>
          <a:ln w="9525">
            <a:noFill/>
            <a:miter lim="800000"/>
            <a:headEnd/>
            <a:tailEnd/>
          </a:ln>
        </p:spPr>
      </p:pic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5734050"/>
            <a:ext cx="8893175" cy="792163"/>
          </a:xfrm>
          <a:prstGeom prst="rect">
            <a:avLst/>
          </a:prstGeom>
          <a:solidFill>
            <a:srgbClr val="00509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750" y="692150"/>
            <a:ext cx="8175654" cy="1944688"/>
          </a:xfrm>
        </p:spPr>
        <p:txBody>
          <a:bodyPr/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腾讯品牌授权审批系统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测试分析报告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365625"/>
            <a:ext cx="6551613" cy="1135077"/>
          </a:xfrm>
        </p:spPr>
        <p:txBody>
          <a:bodyPr/>
          <a:lstStyle/>
          <a:p>
            <a:r>
              <a:rPr lang="zh-CN" altLang="en-US" sz="2000" dirty="0" smtClean="0">
                <a:solidFill>
                  <a:srgbClr val="00509B"/>
                </a:solidFill>
                <a:latin typeface="微软雅黑" pitchFamily="34" charset="-122"/>
                <a:ea typeface="微软雅黑" pitchFamily="34" charset="-122"/>
              </a:rPr>
              <a:t>软件开发事业部</a:t>
            </a:r>
            <a:endParaRPr lang="en-US" altLang="zh-CN" sz="2000" dirty="0" smtClean="0">
              <a:solidFill>
                <a:srgbClr val="00509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rgbClr val="00509B"/>
                </a:solidFill>
                <a:latin typeface="微软雅黑" pitchFamily="34" charset="-122"/>
                <a:ea typeface="微软雅黑" pitchFamily="34" charset="-122"/>
              </a:rPr>
              <a:t>   2012-4-5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92138" y="6092825"/>
            <a:ext cx="5132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altLang="zh-CN" sz="1000" dirty="0">
                <a:solidFill>
                  <a:schemeClr val="bg1"/>
                </a:solidFill>
                <a:latin typeface="Frutiger LT 55 Roman" pitchFamily="1" charset="0"/>
              </a:rPr>
              <a:t>Copyright © 2009 Neusoft Corporation</a:t>
            </a:r>
          </a:p>
        </p:txBody>
      </p:sp>
      <p:pic>
        <p:nvPicPr>
          <p:cNvPr id="20494" name="Picture 14" descr="b-2"/>
          <p:cNvPicPr>
            <a:picLocks noChangeAspect="1" noChangeArrowheads="1"/>
          </p:cNvPicPr>
          <p:nvPr/>
        </p:nvPicPr>
        <p:blipFill>
          <a:blip r:embed="rId4" cstate="print"/>
          <a:srcRect t="14706" r="3656" b="11111"/>
          <a:stretch>
            <a:fillRect/>
          </a:stretch>
        </p:blipFill>
        <p:spPr bwMode="auto">
          <a:xfrm>
            <a:off x="7164388" y="5992813"/>
            <a:ext cx="1223962" cy="2444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700" name="Picture 12" descr="b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2420938"/>
            <a:ext cx="4103687" cy="1341437"/>
          </a:xfrm>
          <a:prstGeom prst="rect">
            <a:avLst/>
          </a:prstGeom>
          <a:noFill/>
        </p:spPr>
      </p:pic>
      <p:sp>
        <p:nvSpPr>
          <p:cNvPr id="242702" name="Rectangle 14"/>
          <p:cNvSpPr>
            <a:spLocks noGrp="1" noChangeArrowheads="1"/>
          </p:cNvSpPr>
          <p:nvPr>
            <p:ph type="title"/>
          </p:nvPr>
        </p:nvSpPr>
        <p:spPr>
          <a:xfrm>
            <a:off x="3417888" y="5805488"/>
            <a:ext cx="2593975" cy="503237"/>
          </a:xfrm>
          <a:noFill/>
          <a:ln/>
        </p:spPr>
        <p:txBody>
          <a:bodyPr/>
          <a:lstStyle/>
          <a:p>
            <a:r>
              <a:rPr lang="en-US" altLang="zh-CN" sz="1000" b="0" dirty="0"/>
              <a:t>Copyright © 200</a:t>
            </a:r>
            <a:r>
              <a:rPr lang="en-US" altLang="zh-CN" sz="1000" b="0" dirty="0">
                <a:ea typeface="宋体" charset="-122"/>
              </a:rPr>
              <a:t>9</a:t>
            </a:r>
            <a:r>
              <a:rPr lang="en-US" altLang="zh-CN" sz="1000" b="0" dirty="0"/>
              <a:t> Neusoft Corporation</a:t>
            </a:r>
            <a:r>
              <a:rPr lang="en-US" altLang="zh-CN" sz="100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C9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714480" y="1785926"/>
          <a:ext cx="5286412" cy="321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778625" cy="70609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测试情况介绍</a:t>
            </a:r>
            <a:endParaRPr lang="zh-CN" altLang="en-US" sz="2800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571472" y="1071546"/>
          <a:ext cx="800105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778625" cy="706090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缺陷情况概述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85786" y="1214422"/>
          <a:ext cx="7500990" cy="3844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65403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缺陷趋势情况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5720" y="4286256"/>
            <a:ext cx="8572560" cy="1374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0000" lvl="1" indent="-180000">
              <a:lnSpc>
                <a:spcPts val="2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测试从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-25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日，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根据开发提交版本的内容进行系统测试。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0000" lvl="1" indent="-180000">
              <a:lnSpc>
                <a:spcPts val="2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日开始，测试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策略调整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为以业务流程和系统功能为中心的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测试，页面、输入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域等不影响业务流程的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作为重点关注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zh-CN" altLang="en-US" sz="1400" dirty="0" smtClean="0"/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0000" indent="-180000">
              <a:lnSpc>
                <a:spcPts val="2000"/>
              </a:lnSpc>
              <a:buFont typeface="Wingdings" pitchFamily="2" charset="2"/>
              <a:buChar char="l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29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日测试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版本</a:t>
            </a:r>
            <a:r>
              <a:rPr lang="zh-CN" altLang="en-US" sz="1400" smtClean="0">
                <a:latin typeface="微软雅黑" pitchFamily="34" charset="-122"/>
                <a:ea typeface="微软雅黑" pitchFamily="34" charset="-122"/>
              </a:rPr>
              <a:t>集成产品设计和产品打样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功能，提交全功能版本进行测试，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系统流程存在缺陷数逐渐减少，系统的业务流程趋于稳定。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表 5"/>
          <p:cNvGraphicFramePr>
            <a:graphicFrameLocks/>
          </p:cNvGraphicFramePr>
          <p:nvPr/>
        </p:nvGraphicFramePr>
        <p:xfrm>
          <a:off x="285720" y="928671"/>
          <a:ext cx="8572560" cy="321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65403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缺陷分布情况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596" y="3786190"/>
            <a:ext cx="8286808" cy="1887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0000" indent="-180000">
              <a:lnSpc>
                <a:spcPts val="2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缺陷等级分布情况：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80000" lvl="0" indent="-180000">
              <a:lnSpc>
                <a:spcPts val="2000"/>
              </a:lnSpc>
              <a:buFont typeface="Wingdings" pitchFamily="2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201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个，占</a:t>
            </a:r>
            <a:r>
              <a:rPr 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35%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，主要是影响系统业务流程的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，比例偏高。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0000" lvl="0" indent="-180000">
              <a:lnSpc>
                <a:spcPts val="2000"/>
              </a:lnSpc>
              <a:buFont typeface="Wingdings" pitchFamily="2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BUG359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个，占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61%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，占主要比例。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0000" indent="-180000">
              <a:lnSpc>
                <a:spcPts val="2000"/>
              </a:lnSpc>
              <a:buFont typeface="Wingdings" pitchFamily="2" charset="2"/>
              <a:buChar char="l"/>
            </a:pP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BUG359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个，占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4%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，建议改善类问题。</a:t>
            </a:r>
          </a:p>
          <a:p>
            <a:pPr marL="180000" indent="-180000">
              <a:lnSpc>
                <a:spcPts val="2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处理结果分布情况：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180000" indent="-180000">
              <a:lnSpc>
                <a:spcPts val="2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已处理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BUG543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个，占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94%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，其中不影响系统流程的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已由项目组仲裁遗留处理。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80000" indent="-180000">
              <a:lnSpc>
                <a:spcPts val="2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未处理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BUG36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个，占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6%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，不影响系统流程，遗留处理。</a:t>
            </a:r>
            <a:endParaRPr lang="en-US" altLang="zh-CN" sz="14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428596" y="1071546"/>
          <a:ext cx="4067122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4648365" y="1071546"/>
          <a:ext cx="4062022" cy="264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65403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模块缺陷情况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8596" y="4429132"/>
            <a:ext cx="8286808" cy="8617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80000" indent="-180000">
              <a:lnSpc>
                <a:spcPts val="2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模块缺陷分布情况分析：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0000" indent="-180000">
              <a:lnSpc>
                <a:spcPts val="2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产品审核流程：涉及到主要的业务流程，角色权限问题，产生的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数较多。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80000" indent="-180000">
              <a:lnSpc>
                <a:spcPts val="2000"/>
              </a:lnSpc>
              <a:buFont typeface="Wingdings" pitchFamily="2" charset="2"/>
              <a:buChar char="l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防伪标签，授权经理，素材：涉及到主要的业务流程，角色权限问题，导致发现的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较多。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428596" y="928670"/>
          <a:ext cx="8286808" cy="3357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78625" cy="634082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质量总体评价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28596" y="928670"/>
            <a:ext cx="8143932" cy="4714908"/>
          </a:xfrm>
        </p:spPr>
        <p:txBody>
          <a:bodyPr/>
          <a:lstStyle/>
          <a:p>
            <a:pPr marL="0" lvl="1" indent="-180000">
              <a:lnSpc>
                <a:spcPts val="2000"/>
              </a:lnSpc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800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endParaRPr lang="en-US" altLang="zh-CN" sz="8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 indent="-180000">
              <a:lnSpc>
                <a:spcPts val="2000"/>
              </a:lnSpc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571472" y="1071546"/>
          <a:ext cx="7500990" cy="3857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57158" y="285728"/>
            <a:ext cx="8435280" cy="65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b="1" kern="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流程验证情况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8596" y="1214417"/>
          <a:ext cx="8286812" cy="4342738"/>
        </p:xfrm>
        <a:graphic>
          <a:graphicData uri="http://schemas.openxmlformats.org/drawingml/2006/table">
            <a:tbl>
              <a:tblPr/>
              <a:tblGrid>
                <a:gridCol w="1050172"/>
                <a:gridCol w="1050172"/>
                <a:gridCol w="1031078"/>
                <a:gridCol w="1031078"/>
                <a:gridCol w="1031078"/>
                <a:gridCol w="1031078"/>
                <a:gridCol w="1031078"/>
                <a:gridCol w="1031078"/>
              </a:tblGrid>
              <a:tr h="164841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   √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：流程通过  </a:t>
                      </a: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×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：未通过  ○：未执行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7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流程测试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计划单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产品设计审批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产品打样审批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4737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建立申请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审批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建立申请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审批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建立申请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审批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655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两方项目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三方项目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四方项目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出版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两方项目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三方项目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四方项目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促销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两方项目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三方项目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7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四方项目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FF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585">
                <a:tc gridSpan="8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484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流程测试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防伪标签申请</a:t>
                      </a:r>
                      <a:r>
                        <a:rPr lang="zh-CN" altLang="en-US" sz="10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审批</a:t>
                      </a:r>
                      <a:endParaRPr lang="en-US" altLang="zh-CN" sz="1000" b="0" i="0" u="none" strike="noStrike" kern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防伪标签登记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素材申请审批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素材下载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30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建立申请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审批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建立申请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审批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授权下载素材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短信验证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106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两方项目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三方项目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06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四方项目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034" y="857232"/>
            <a:ext cx="8215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流程情况：截止到测试结束，系统流程已全部通过（邮件和短信的功能受环境限制，没有测试）。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Frutiger LT 45 Light"/>
        <a:ea typeface="黑体"/>
        <a:cs typeface=""/>
      </a:majorFont>
      <a:minorFont>
        <a:latin typeface="Frutiger LT 55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333333"/>
        </a:dk1>
        <a:lt1>
          <a:srgbClr val="FFFFFF"/>
        </a:lt1>
        <a:dk2>
          <a:srgbClr val="000000"/>
        </a:dk2>
        <a:lt2>
          <a:srgbClr val="99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333333"/>
        </a:dk1>
        <a:lt1>
          <a:srgbClr val="FFFFFF"/>
        </a:lt1>
        <a:dk2>
          <a:srgbClr val="000000"/>
        </a:dk2>
        <a:lt2>
          <a:srgbClr val="9900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333333"/>
        </a:dk1>
        <a:lt1>
          <a:srgbClr val="FFFFFF"/>
        </a:lt1>
        <a:dk2>
          <a:srgbClr val="000000"/>
        </a:dk2>
        <a:lt2>
          <a:srgbClr val="9933FF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333333"/>
        </a:dk1>
        <a:lt1>
          <a:srgbClr val="FFFFFF"/>
        </a:lt1>
        <a:dk2>
          <a:srgbClr val="000000"/>
        </a:dk2>
        <a:lt2>
          <a:srgbClr val="66007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Frutiger LT 55 Roman"/>
        <a:ea typeface="宋体"/>
        <a:cs typeface=""/>
      </a:majorFont>
      <a:minorFont>
        <a:latin typeface="Frutiger LT 55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4D4D4D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404040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4">
        <a:dk1>
          <a:srgbClr val="333333"/>
        </a:dk1>
        <a:lt1>
          <a:srgbClr val="FFFFFF"/>
        </a:lt1>
        <a:dk2>
          <a:srgbClr val="000000"/>
        </a:dk2>
        <a:lt2>
          <a:srgbClr val="999999"/>
        </a:lt2>
        <a:accent1>
          <a:srgbClr val="C6DEF3"/>
        </a:accent1>
        <a:accent2>
          <a:srgbClr val="00509B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00488C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5">
        <a:dk1>
          <a:srgbClr val="333333"/>
        </a:dk1>
        <a:lt1>
          <a:srgbClr val="FFFFFF"/>
        </a:lt1>
        <a:dk2>
          <a:srgbClr val="000000"/>
        </a:dk2>
        <a:lt2>
          <a:srgbClr val="D20000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6">
        <a:dk1>
          <a:srgbClr val="333333"/>
        </a:dk1>
        <a:lt1>
          <a:srgbClr val="FFFFFF"/>
        </a:lt1>
        <a:dk2>
          <a:srgbClr val="000000"/>
        </a:dk2>
        <a:lt2>
          <a:srgbClr val="6600CC"/>
        </a:lt2>
        <a:accent1>
          <a:srgbClr val="C6DEF3"/>
        </a:accent1>
        <a:accent2>
          <a:srgbClr val="F0D250"/>
        </a:accent2>
        <a:accent3>
          <a:srgbClr val="FFFFFF"/>
        </a:accent3>
        <a:accent4>
          <a:srgbClr val="2A2A2A"/>
        </a:accent4>
        <a:accent5>
          <a:srgbClr val="DFECF8"/>
        </a:accent5>
        <a:accent6>
          <a:srgbClr val="D9BE48"/>
        </a:accent6>
        <a:hlink>
          <a:srgbClr val="0088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9095</TotalTime>
  <Words>818</Words>
  <Application>Microsoft Office PowerPoint</Application>
  <PresentationFormat>全屏显示(4:3)</PresentationFormat>
  <Paragraphs>179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blank</vt:lpstr>
      <vt:lpstr>1_自定义设计方案</vt:lpstr>
      <vt:lpstr>腾讯品牌授权审批系统 测试分析报告</vt:lpstr>
      <vt:lpstr>幻灯片 2</vt:lpstr>
      <vt:lpstr>测试情况介绍</vt:lpstr>
      <vt:lpstr>缺陷情况概述</vt:lpstr>
      <vt:lpstr>缺陷趋势情况</vt:lpstr>
      <vt:lpstr>缺陷分布情况</vt:lpstr>
      <vt:lpstr>模块缺陷情况</vt:lpstr>
      <vt:lpstr>质量总体评价</vt:lpstr>
      <vt:lpstr>幻灯片 9</vt:lpstr>
      <vt:lpstr>Copyright © 2009 Neusoft Corporation </vt:lpstr>
    </vt:vector>
  </TitlesOfParts>
  <Company>Neusoft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Title主标题,英文：Frutiger 65 Bold 40pt ；中文：黑体简 加粗 40pt</dc:title>
  <dc:creator>kevin</dc:creator>
  <cp:lastModifiedBy>qiuxuequan</cp:lastModifiedBy>
  <cp:revision>889</cp:revision>
  <dcterms:created xsi:type="dcterms:W3CDTF">2011-05-11T12:13:12Z</dcterms:created>
  <dcterms:modified xsi:type="dcterms:W3CDTF">2012-04-06T02:12:39Z</dcterms:modified>
</cp:coreProperties>
</file>